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258" r:id="rId7"/>
    <p:sldId id="274" r:id="rId8"/>
    <p:sldId id="279" r:id="rId9"/>
    <p:sldId id="280" r:id="rId10"/>
    <p:sldId id="284" r:id="rId11"/>
    <p:sldId id="281" r:id="rId12"/>
    <p:sldId id="285" r:id="rId13"/>
    <p:sldId id="286" r:id="rId14"/>
    <p:sldId id="287" r:id="rId15"/>
    <p:sldId id="288" r:id="rId16"/>
    <p:sldId id="282" r:id="rId17"/>
    <p:sldId id="289" r:id="rId18"/>
    <p:sldId id="290" r:id="rId19"/>
    <p:sldId id="295" r:id="rId20"/>
    <p:sldId id="291" r:id="rId21"/>
    <p:sldId id="283" r:id="rId22"/>
    <p:sldId id="297" r:id="rId23"/>
    <p:sldId id="294" r:id="rId24"/>
    <p:sldId id="292" r:id="rId25"/>
    <p:sldId id="296"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6679"/>
    <a:srgbClr val="F45E90"/>
    <a:srgbClr val="FF0067"/>
    <a:srgbClr val="DE0000"/>
    <a:srgbClr val="FFD5D5"/>
    <a:srgbClr val="FFCDD6"/>
    <a:srgbClr val="FFEA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2" autoAdjust="0"/>
    <p:restoredTop sz="94660" autoAdjust="0"/>
  </p:normalViewPr>
  <p:slideViewPr>
    <p:cSldViewPr snapToGrid="0">
      <p:cViewPr>
        <p:scale>
          <a:sx n="47" d="100"/>
          <a:sy n="47" d="100"/>
        </p:scale>
        <p:origin x="-540" y="-151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2" d="100"/>
        <a:sy n="6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7B9091E-DC7E-4E71-BE3E-19508DD4B07C}" type="slidenum">
              <a:rPr lang="zh-CN" altLang="en-US" smtClean="0"/>
            </a:fld>
            <a:endParaRPr lang="zh-CN" altLang="en-US"/>
          </a:p>
        </p:txBody>
      </p:sp>
      <p:sp>
        <p:nvSpPr>
          <p:cNvPr id="11" name="TextBox 10"/>
          <p:cNvSpPr txBox="1"/>
          <p:nvPr userDrawn="1"/>
        </p:nvSpPr>
        <p:spPr>
          <a:xfrm>
            <a:off x="2232824"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AB9B7D4-ECC2-4C21-8A07-11C32C57807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7B9091E-DC7E-4E71-BE3E-19508DD4B07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B9B7D4-ECC2-4C21-8A07-11C32C57807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B9091E-DC7E-4E71-BE3E-19508DD4B07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9" Type="http://schemas.openxmlformats.org/officeDocument/2006/relationships/tags" Target="../tags/tag18.xml"/><Relationship Id="rId8" Type="http://schemas.openxmlformats.org/officeDocument/2006/relationships/tags" Target="../tags/tag17.xml"/><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5" Type="http://schemas.openxmlformats.org/officeDocument/2006/relationships/notesSlide" Target="../notesSlides/notesSlide16.xml"/><Relationship Id="rId24" Type="http://schemas.openxmlformats.org/officeDocument/2006/relationships/slideLayout" Target="../slideLayouts/slideLayout2.xml"/><Relationship Id="rId23" Type="http://schemas.openxmlformats.org/officeDocument/2006/relationships/tags" Target="../tags/tag32.xml"/><Relationship Id="rId22" Type="http://schemas.openxmlformats.org/officeDocument/2006/relationships/tags" Target="../tags/tag31.xml"/><Relationship Id="rId21" Type="http://schemas.openxmlformats.org/officeDocument/2006/relationships/tags" Target="../tags/tag30.xml"/><Relationship Id="rId20" Type="http://schemas.openxmlformats.org/officeDocument/2006/relationships/tags" Target="../tags/tag29.xml"/><Relationship Id="rId2" Type="http://schemas.openxmlformats.org/officeDocument/2006/relationships/tags" Target="../tags/tag11.xml"/><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tags" Target="../tags/tag24.xml"/><Relationship Id="rId14" Type="http://schemas.openxmlformats.org/officeDocument/2006/relationships/tags" Target="../tags/tag23.xml"/><Relationship Id="rId13" Type="http://schemas.openxmlformats.org/officeDocument/2006/relationships/tags" Target="../tags/tag22.xml"/><Relationship Id="rId12" Type="http://schemas.openxmlformats.org/officeDocument/2006/relationships/tags" Target="../tags/tag21.xml"/><Relationship Id="rId11" Type="http://schemas.openxmlformats.org/officeDocument/2006/relationships/tags" Target="../tags/tag20.xml"/><Relationship Id="rId10" Type="http://schemas.openxmlformats.org/officeDocument/2006/relationships/tags" Target="../tags/tag19.xml"/><Relationship Id="rId1" Type="http://schemas.openxmlformats.org/officeDocument/2006/relationships/image" Target="../media/image3.jpeg"/></Relationships>
</file>

<file path=ppt/slides/_rels/slide17.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7" Type="http://schemas.openxmlformats.org/officeDocument/2006/relationships/notesSlide" Target="../notesSlides/notesSlide17.xml"/><Relationship Id="rId16" Type="http://schemas.openxmlformats.org/officeDocument/2006/relationships/slideLayout" Target="../slideLayouts/slideLayout2.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3" Type="http://schemas.openxmlformats.org/officeDocument/2006/relationships/notesSlide" Target="../notesSlides/notesSlide2.xml"/><Relationship Id="rId12" Type="http://schemas.openxmlformats.org/officeDocument/2006/relationships/slideLayout" Target="../slideLayouts/slideLayout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3075" name="AutoShape 3"/>
          <p:cNvSpPr>
            <a:spLocks noChangeArrowheads="1"/>
          </p:cNvSpPr>
          <p:nvPr/>
        </p:nvSpPr>
        <p:spPr bwMode="auto">
          <a:xfrm flipH="1">
            <a:off x="5046493" y="3856990"/>
            <a:ext cx="5398851" cy="691680"/>
          </a:xfrm>
          <a:prstGeom prst="roundRect">
            <a:avLst>
              <a:gd name="adj" fmla="val 16667"/>
            </a:avLst>
          </a:prstGeom>
          <a:noFill/>
          <a:ln w="28575" cap="flat" cmpd="sng">
            <a:noFill/>
            <a:prstDash val="dash"/>
            <a:round/>
          </a:ln>
        </p:spPr>
        <p:txBody>
          <a:bodyPr wrap="square" lIns="67628" tIns="35243" rIns="67628" bIns="35243">
            <a:spAutoFit/>
          </a:bodyPr>
          <a:lstStyle/>
          <a:p>
            <a:pPr algn="ctr" eaLnBrk="1" latinLnBrk="1" hangingPunct="1"/>
            <a:r>
              <a:rPr lang="zh-CN" altLang="en-US" sz="3600" dirty="0">
                <a:solidFill>
                  <a:schemeClr val="accent3">
                    <a:lumMod val="75000"/>
                  </a:schemeClr>
                </a:solidFill>
                <a:latin typeface="方正正黑简体" panose="02000000000000000000" pitchFamily="2" charset="-122"/>
                <a:ea typeface="方正正黑简体" panose="02000000000000000000" pitchFamily="2" charset="-122"/>
                <a:cs typeface="+mn-ea"/>
                <a:sym typeface="+mn-lt"/>
              </a:rPr>
              <a:t>三八美丽女人节感恩有你</a:t>
            </a:r>
            <a:endParaRPr lang="zh-CN" altLang="en-US" sz="3600" dirty="0">
              <a:solidFill>
                <a:schemeClr val="accent3">
                  <a:lumMod val="75000"/>
                </a:schemeClr>
              </a:solidFill>
              <a:latin typeface="方正正黑简体" panose="02000000000000000000" pitchFamily="2" charset="-122"/>
              <a:ea typeface="方正正黑简体" panose="02000000000000000000" pitchFamily="2" charset="-122"/>
              <a:cs typeface="+mn-ea"/>
              <a:sym typeface="+mn-lt"/>
            </a:endParaRPr>
          </a:p>
        </p:txBody>
      </p:sp>
      <p:grpSp>
        <p:nvGrpSpPr>
          <p:cNvPr id="7" name="组合 6"/>
          <p:cNvGrpSpPr/>
          <p:nvPr/>
        </p:nvGrpSpPr>
        <p:grpSpPr>
          <a:xfrm>
            <a:off x="5344475" y="4639945"/>
            <a:ext cx="4615600" cy="351155"/>
            <a:chOff x="7926" y="6891"/>
            <a:chExt cx="6617" cy="553"/>
          </a:xfrm>
        </p:grpSpPr>
        <p:sp>
          <p:nvSpPr>
            <p:cNvPr id="6" name="AutoShape 3"/>
            <p:cNvSpPr>
              <a:spLocks noChangeArrowheads="1"/>
            </p:cNvSpPr>
            <p:nvPr/>
          </p:nvSpPr>
          <p:spPr bwMode="auto">
            <a:xfrm flipH="1">
              <a:off x="7926" y="6891"/>
              <a:ext cx="3745" cy="55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lstStyle/>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
          <p:nvSpPr>
            <p:cNvPr id="5" name="AutoShape 3"/>
            <p:cNvSpPr>
              <a:spLocks noChangeArrowheads="1"/>
            </p:cNvSpPr>
            <p:nvPr/>
          </p:nvSpPr>
          <p:spPr bwMode="auto">
            <a:xfrm flipH="1">
              <a:off x="12013" y="6893"/>
              <a:ext cx="2530" cy="55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lstStyle/>
            <a:p>
              <a:pPr algn="ctr" eaLnBrk="1" latinLnBrk="1" hangingPunct="1"/>
              <a:r>
                <a:rPr lang="en-US" altLang="zh-CN" sz="1600" dirty="0" smtClean="0">
                  <a:solidFill>
                    <a:schemeClr val="bg1"/>
                  </a:solidFill>
                  <a:cs typeface="+mn-ea"/>
                  <a:sym typeface="+mn-lt"/>
                </a:rPr>
                <a:t>20XX.03.08</a:t>
              </a:r>
              <a:endParaRPr lang="en-US" altLang="zh-CN" sz="1600" dirty="0">
                <a:solidFill>
                  <a:schemeClr val="bg1"/>
                </a:solidFill>
                <a:cs typeface="+mn-ea"/>
                <a:sym typeface="+mn-lt"/>
              </a:endParaRPr>
            </a:p>
          </p:txBody>
        </p:sp>
      </p:grpSp>
      <p:pic>
        <p:nvPicPr>
          <p:cNvPr id="2" name="图片 1"/>
          <p:cNvPicPr>
            <a:picLocks noChangeAspect="1"/>
          </p:cNvPicPr>
          <p:nvPr/>
        </p:nvPicPr>
        <p:blipFill rotWithShape="1">
          <a:blip r:embed="rId2" cstate="email"/>
          <a:srcRect/>
          <a:stretch>
            <a:fillRect/>
          </a:stretch>
        </p:blipFill>
        <p:spPr>
          <a:xfrm>
            <a:off x="5344160" y="1093953"/>
            <a:ext cx="5008880" cy="25396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3075"/>
                                        </p:tgtEl>
                                        <p:attrNameLst>
                                          <p:attrName>style.visibility</p:attrName>
                                        </p:attrNameLst>
                                      </p:cBhvr>
                                      <p:to>
                                        <p:strVal val="visible"/>
                                      </p:to>
                                    </p:set>
                                    <p:animEffect transition="in" filter="fade">
                                      <p:cBhvr>
                                        <p:cTn id="14" dur="1000"/>
                                        <p:tgtEl>
                                          <p:spTgt spid="3075"/>
                                        </p:tgtEl>
                                      </p:cBhvr>
                                    </p:animEffect>
                                    <p:anim calcmode="lin" valueType="num">
                                      <p:cBhvr>
                                        <p:cTn id="15" dur="1000" fill="hold"/>
                                        <p:tgtEl>
                                          <p:spTgt spid="3075"/>
                                        </p:tgtEl>
                                        <p:attrNameLst>
                                          <p:attrName>ppt_x</p:attrName>
                                        </p:attrNameLst>
                                      </p:cBhvr>
                                      <p:tavLst>
                                        <p:tav tm="0">
                                          <p:val>
                                            <p:strVal val="#ppt_x"/>
                                          </p:val>
                                        </p:tav>
                                        <p:tav tm="100000">
                                          <p:val>
                                            <p:strVal val="#ppt_x"/>
                                          </p:val>
                                        </p:tav>
                                      </p:tavLst>
                                    </p:anim>
                                    <p:anim calcmode="lin" valueType="num">
                                      <p:cBhvr>
                                        <p:cTn id="16" dur="1000" fill="hold"/>
                                        <p:tgtEl>
                                          <p:spTgt spid="307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ldLvl="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120" name="Freeform 24"/>
          <p:cNvSpPr/>
          <p:nvPr/>
        </p:nvSpPr>
        <p:spPr>
          <a:xfrm>
            <a:off x="5781469" y="1877679"/>
            <a:ext cx="868351" cy="868400"/>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491490">
              <a:lnSpc>
                <a:spcPct val="120000"/>
              </a:lnSpc>
              <a:spcAft>
                <a:spcPct val="35000"/>
              </a:spcAft>
            </a:pPr>
            <a:endParaRPr lang="en-GB" sz="600" dirty="0">
              <a:cs typeface="+mn-ea"/>
              <a:sym typeface="+mn-lt"/>
            </a:endParaRPr>
          </a:p>
        </p:txBody>
      </p:sp>
      <p:sp>
        <p:nvSpPr>
          <p:cNvPr id="122" name="Freeform 26"/>
          <p:cNvSpPr/>
          <p:nvPr/>
        </p:nvSpPr>
        <p:spPr>
          <a:xfrm>
            <a:off x="8390118" y="1877679"/>
            <a:ext cx="868351" cy="868400"/>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1273175">
              <a:lnSpc>
                <a:spcPct val="120000"/>
              </a:lnSpc>
              <a:spcAft>
                <a:spcPct val="35000"/>
              </a:spcAft>
            </a:pPr>
            <a:endParaRPr lang="en-GB" sz="600" dirty="0">
              <a:cs typeface="+mn-ea"/>
              <a:sym typeface="+mn-lt"/>
            </a:endParaRPr>
          </a:p>
        </p:txBody>
      </p:sp>
      <p:sp>
        <p:nvSpPr>
          <p:cNvPr id="125" name="Freeform 29"/>
          <p:cNvSpPr/>
          <p:nvPr/>
        </p:nvSpPr>
        <p:spPr>
          <a:xfrm>
            <a:off x="3172818" y="1877679"/>
            <a:ext cx="868351" cy="868400"/>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491490">
              <a:lnSpc>
                <a:spcPct val="120000"/>
              </a:lnSpc>
              <a:spcAft>
                <a:spcPct val="35000"/>
              </a:spcAft>
            </a:pPr>
            <a:endParaRPr lang="en-GB" sz="600" dirty="0">
              <a:cs typeface="+mn-ea"/>
              <a:sym typeface="+mn-lt"/>
            </a:endParaRPr>
          </a:p>
        </p:txBody>
      </p:sp>
      <p:grpSp>
        <p:nvGrpSpPr>
          <p:cNvPr id="4" name="组合 3"/>
          <p:cNvGrpSpPr/>
          <p:nvPr/>
        </p:nvGrpSpPr>
        <p:grpSpPr>
          <a:xfrm>
            <a:off x="1554089" y="1563258"/>
            <a:ext cx="1497159" cy="1497242"/>
            <a:chOff x="1554089" y="1563258"/>
            <a:chExt cx="1497159" cy="1497242"/>
          </a:xfrm>
        </p:grpSpPr>
        <p:sp>
          <p:nvSpPr>
            <p:cNvPr id="124" name="Freeform 28"/>
            <p:cNvSpPr/>
            <p:nvPr/>
          </p:nvSpPr>
          <p:spPr>
            <a:xfrm>
              <a:off x="1554089" y="1563258"/>
              <a:ext cx="1497159" cy="1497242"/>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1157605">
                <a:lnSpc>
                  <a:spcPct val="120000"/>
                </a:lnSpc>
                <a:spcAft>
                  <a:spcPct val="35000"/>
                </a:spcAft>
              </a:pPr>
              <a:endParaRPr lang="en-GB" sz="600" dirty="0">
                <a:cs typeface="+mn-ea"/>
                <a:sym typeface="+mn-lt"/>
              </a:endParaRPr>
            </a:p>
          </p:txBody>
        </p:sp>
        <p:grpSp>
          <p:nvGrpSpPr>
            <p:cNvPr id="75" name="Group 5"/>
            <p:cNvGrpSpPr/>
            <p:nvPr/>
          </p:nvGrpSpPr>
          <p:grpSpPr>
            <a:xfrm>
              <a:off x="2039533" y="2022796"/>
              <a:ext cx="526270" cy="561834"/>
              <a:chOff x="9159875" y="1647825"/>
              <a:chExt cx="434975" cy="464344"/>
            </a:xfrm>
            <a:solidFill>
              <a:schemeClr val="bg2"/>
            </a:solidFill>
          </p:grpSpPr>
          <p:sp>
            <p:nvSpPr>
              <p:cNvPr id="116"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sp>
            <p:nvSpPr>
              <p:cNvPr id="117"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sp>
            <p:nvSpPr>
              <p:cNvPr id="118"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grpSp>
      </p:grpSp>
      <p:grpSp>
        <p:nvGrpSpPr>
          <p:cNvPr id="7" name="组合 6"/>
          <p:cNvGrpSpPr/>
          <p:nvPr/>
        </p:nvGrpSpPr>
        <p:grpSpPr>
          <a:xfrm>
            <a:off x="9380039" y="1563258"/>
            <a:ext cx="1497159" cy="1497242"/>
            <a:chOff x="9380039" y="1563258"/>
            <a:chExt cx="1497159" cy="1497242"/>
          </a:xfrm>
        </p:grpSpPr>
        <p:sp>
          <p:nvSpPr>
            <p:cNvPr id="123" name="Freeform 27"/>
            <p:cNvSpPr/>
            <p:nvPr/>
          </p:nvSpPr>
          <p:spPr>
            <a:xfrm>
              <a:off x="9380039" y="1563258"/>
              <a:ext cx="1497159" cy="1497242"/>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1157605">
                <a:lnSpc>
                  <a:spcPct val="120000"/>
                </a:lnSpc>
                <a:spcAft>
                  <a:spcPct val="35000"/>
                </a:spcAft>
              </a:pPr>
              <a:endParaRPr lang="en-GB" sz="600" dirty="0">
                <a:cs typeface="+mn-ea"/>
                <a:sym typeface="+mn-lt"/>
              </a:endParaRPr>
            </a:p>
          </p:txBody>
        </p:sp>
        <p:grpSp>
          <p:nvGrpSpPr>
            <p:cNvPr id="76" name="Group 6"/>
            <p:cNvGrpSpPr/>
            <p:nvPr/>
          </p:nvGrpSpPr>
          <p:grpSpPr>
            <a:xfrm>
              <a:off x="9847717" y="2030961"/>
              <a:ext cx="561803" cy="561834"/>
              <a:chOff x="8216107" y="1647825"/>
              <a:chExt cx="464344" cy="464344"/>
            </a:xfrm>
            <a:solidFill>
              <a:schemeClr val="bg2"/>
            </a:solidFill>
          </p:grpSpPr>
          <p:sp>
            <p:nvSpPr>
              <p:cNvPr id="114"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sp>
            <p:nvSpPr>
              <p:cNvPr id="115"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grpSp>
      </p:grpSp>
      <p:grpSp>
        <p:nvGrpSpPr>
          <p:cNvPr id="6" name="组合 5"/>
          <p:cNvGrpSpPr/>
          <p:nvPr/>
        </p:nvGrpSpPr>
        <p:grpSpPr>
          <a:xfrm>
            <a:off x="6771389" y="1563258"/>
            <a:ext cx="1497159" cy="1497242"/>
            <a:chOff x="6771389" y="1563258"/>
            <a:chExt cx="1497159" cy="1497242"/>
          </a:xfrm>
        </p:grpSpPr>
        <p:sp>
          <p:nvSpPr>
            <p:cNvPr id="121" name="Freeform 25"/>
            <p:cNvSpPr/>
            <p:nvPr/>
          </p:nvSpPr>
          <p:spPr>
            <a:xfrm>
              <a:off x="6771389" y="1563258"/>
              <a:ext cx="1497159" cy="1497242"/>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1157605">
                <a:lnSpc>
                  <a:spcPct val="120000"/>
                </a:lnSpc>
                <a:spcAft>
                  <a:spcPct val="35000"/>
                </a:spcAft>
              </a:pPr>
              <a:endParaRPr lang="en-GB" sz="600" dirty="0">
                <a:cs typeface="+mn-ea"/>
                <a:sym typeface="+mn-lt"/>
              </a:endParaRPr>
            </a:p>
          </p:txBody>
        </p:sp>
        <p:grpSp>
          <p:nvGrpSpPr>
            <p:cNvPr id="77" name="Group 7"/>
            <p:cNvGrpSpPr/>
            <p:nvPr/>
          </p:nvGrpSpPr>
          <p:grpSpPr>
            <a:xfrm>
              <a:off x="7238586" y="2048254"/>
              <a:ext cx="562764" cy="527261"/>
              <a:chOff x="5368132" y="3540125"/>
              <a:chExt cx="465138" cy="435769"/>
            </a:xfrm>
            <a:solidFill>
              <a:schemeClr val="bg2"/>
            </a:solidFill>
          </p:grpSpPr>
          <p:sp>
            <p:nvSpPr>
              <p:cNvPr id="11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sp>
            <p:nvSpPr>
              <p:cNvPr id="11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solidFill>
                    <a:srgbClr val="FFFFFF"/>
                  </a:solidFill>
                  <a:effectLst>
                    <a:outerShdw blurRad="38100" dist="38100" dir="2700000" algn="tl">
                      <a:srgbClr val="000000"/>
                    </a:outerShdw>
                  </a:effectLst>
                  <a:cs typeface="+mn-ea"/>
                  <a:sym typeface="+mn-lt"/>
                </a:endParaRPr>
              </a:p>
            </p:txBody>
          </p:sp>
        </p:grpSp>
      </p:grpSp>
      <p:grpSp>
        <p:nvGrpSpPr>
          <p:cNvPr id="5" name="组合 4"/>
          <p:cNvGrpSpPr/>
          <p:nvPr/>
        </p:nvGrpSpPr>
        <p:grpSpPr>
          <a:xfrm>
            <a:off x="4162740" y="1563258"/>
            <a:ext cx="1497159" cy="1497242"/>
            <a:chOff x="4162740" y="1563258"/>
            <a:chExt cx="1497159" cy="1497242"/>
          </a:xfrm>
        </p:grpSpPr>
        <p:sp>
          <p:nvSpPr>
            <p:cNvPr id="119" name="Freeform 23"/>
            <p:cNvSpPr/>
            <p:nvPr/>
          </p:nvSpPr>
          <p:spPr>
            <a:xfrm>
              <a:off x="4162740" y="1563258"/>
              <a:ext cx="1497159" cy="1497242"/>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just" defTabSz="1157605">
                <a:lnSpc>
                  <a:spcPct val="120000"/>
                </a:lnSpc>
                <a:spcAft>
                  <a:spcPct val="35000"/>
                </a:spcAft>
              </a:pPr>
              <a:endParaRPr lang="en-GB" sz="600" dirty="0">
                <a:cs typeface="+mn-ea"/>
                <a:sym typeface="+mn-lt"/>
              </a:endParaRPr>
            </a:p>
          </p:txBody>
        </p:sp>
        <p:grpSp>
          <p:nvGrpSpPr>
            <p:cNvPr id="78" name="Group 8"/>
            <p:cNvGrpSpPr/>
            <p:nvPr/>
          </p:nvGrpSpPr>
          <p:grpSpPr>
            <a:xfrm>
              <a:off x="4630417" y="2092425"/>
              <a:ext cx="561803" cy="438903"/>
              <a:chOff x="2581275" y="1710532"/>
              <a:chExt cx="464344" cy="362744"/>
            </a:xfrm>
            <a:solidFill>
              <a:schemeClr val="bg2"/>
            </a:solidFill>
          </p:grpSpPr>
          <p:sp>
            <p:nvSpPr>
              <p:cNvPr id="79"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sp>
            <p:nvSpPr>
              <p:cNvPr id="80"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sp>
            <p:nvSpPr>
              <p:cNvPr id="81"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sp>
            <p:nvSpPr>
              <p:cNvPr id="82"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sp>
            <p:nvSpPr>
              <p:cNvPr id="83"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sp>
            <p:nvSpPr>
              <p:cNvPr id="84"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sp>
            <p:nvSpPr>
              <p:cNvPr id="111"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defTabSz="148590" hangingPunct="0">
                  <a:lnSpc>
                    <a:spcPct val="120000"/>
                  </a:lnSpc>
                </a:pPr>
                <a:endParaRPr lang="en-US" sz="600" dirty="0">
                  <a:cs typeface="+mn-ea"/>
                  <a:sym typeface="+mn-lt"/>
                </a:endParaRPr>
              </a:p>
            </p:txBody>
          </p:sp>
        </p:grpSp>
      </p:grpSp>
      <p:grpSp>
        <p:nvGrpSpPr>
          <p:cNvPr id="45" name="Group 36"/>
          <p:cNvGrpSpPr/>
          <p:nvPr/>
        </p:nvGrpSpPr>
        <p:grpSpPr>
          <a:xfrm>
            <a:off x="1191704" y="3563285"/>
            <a:ext cx="2221925" cy="842636"/>
            <a:chOff x="520106" y="2243168"/>
            <a:chExt cx="2513428" cy="842666"/>
          </a:xfrm>
        </p:grpSpPr>
        <p:sp>
          <p:nvSpPr>
            <p:cNvPr id="72" name="TextBox 37"/>
            <p:cNvSpPr txBox="1"/>
            <p:nvPr/>
          </p:nvSpPr>
          <p:spPr>
            <a:xfrm>
              <a:off x="1312613" y="2243168"/>
              <a:ext cx="928414" cy="270020"/>
            </a:xfrm>
            <a:prstGeom prst="rect">
              <a:avLst/>
            </a:prstGeom>
            <a:noFill/>
          </p:spPr>
          <p:txBody>
            <a:bodyPr wrap="none" lIns="0" tIns="0" rIns="0" bIns="0"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pPr>
              <a:r>
                <a:rPr lang="zh-CN" altLang="en-US" sz="1600" b="1" dirty="0">
                  <a:solidFill>
                    <a:schemeClr val="accent5"/>
                  </a:solidFill>
                  <a:cs typeface="+mn-ea"/>
                  <a:sym typeface="+mn-lt"/>
                </a:rPr>
                <a:t>文字内容</a:t>
              </a:r>
              <a:endParaRPr lang="en-GB" sz="1600" b="1" dirty="0">
                <a:solidFill>
                  <a:schemeClr val="accent5"/>
                </a:solidFill>
                <a:cs typeface="+mn-ea"/>
                <a:sym typeface="+mn-lt"/>
              </a:endParaRPr>
            </a:p>
          </p:txBody>
        </p:sp>
        <p:sp>
          <p:nvSpPr>
            <p:cNvPr id="73" name="Rectangle 38"/>
            <p:cNvSpPr/>
            <p:nvPr/>
          </p:nvSpPr>
          <p:spPr>
            <a:xfrm>
              <a:off x="520106" y="2661729"/>
              <a:ext cx="2513428" cy="424105"/>
            </a:xfrm>
            <a:prstGeom prst="rect">
              <a:avLst/>
            </a:prstGeom>
          </p:spPr>
          <p:txBody>
            <a:bodyPr wrap="square"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1200" dirty="0">
                  <a:solidFill>
                    <a:schemeClr val="tx1">
                      <a:lumMod val="65000"/>
                      <a:lumOff val="35000"/>
                    </a:schemeClr>
                  </a:solidFill>
                  <a:cs typeface="+mn-ea"/>
                  <a:sym typeface="+mn-lt"/>
                </a:rPr>
                <a:t>请替换文字内容，点击添加相关标题文字</a:t>
              </a:r>
              <a:endParaRPr lang="zh-CN" altLang="en-US" sz="1200" dirty="0">
                <a:solidFill>
                  <a:schemeClr val="bg1">
                    <a:lumMod val="65000"/>
                  </a:schemeClr>
                </a:solidFill>
                <a:cs typeface="+mn-ea"/>
                <a:sym typeface="+mn-lt"/>
              </a:endParaRPr>
            </a:p>
          </p:txBody>
        </p:sp>
      </p:grpSp>
      <p:cxnSp>
        <p:nvCxnSpPr>
          <p:cNvPr id="46" name="Straight Connector 43"/>
          <p:cNvCxnSpPr/>
          <p:nvPr/>
        </p:nvCxnSpPr>
        <p:spPr>
          <a:xfrm>
            <a:off x="1020326" y="4737504"/>
            <a:ext cx="1039138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7" name="Group 50"/>
          <p:cNvGrpSpPr/>
          <p:nvPr/>
        </p:nvGrpSpPr>
        <p:grpSpPr>
          <a:xfrm>
            <a:off x="9017656" y="3563293"/>
            <a:ext cx="2221925" cy="842633"/>
            <a:chOff x="520106" y="2243170"/>
            <a:chExt cx="2513428" cy="842663"/>
          </a:xfrm>
        </p:grpSpPr>
        <p:sp>
          <p:nvSpPr>
            <p:cNvPr id="70" name="TextBox 51"/>
            <p:cNvSpPr txBox="1"/>
            <p:nvPr/>
          </p:nvSpPr>
          <p:spPr>
            <a:xfrm>
              <a:off x="1312613" y="2243170"/>
              <a:ext cx="928414" cy="270020"/>
            </a:xfrm>
            <a:prstGeom prst="rect">
              <a:avLst/>
            </a:prstGeom>
            <a:noFill/>
          </p:spPr>
          <p:txBody>
            <a:bodyPr wrap="none" lIns="0" tIns="0" rIns="0" bIns="0"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pPr>
              <a:r>
                <a:rPr lang="zh-CN" altLang="en-US" sz="1600" b="1" dirty="0">
                  <a:solidFill>
                    <a:schemeClr val="accent5"/>
                  </a:solidFill>
                  <a:cs typeface="+mn-ea"/>
                  <a:sym typeface="+mn-lt"/>
                </a:rPr>
                <a:t>文字内容</a:t>
              </a:r>
              <a:endParaRPr lang="en-GB" sz="1600" b="1" dirty="0">
                <a:solidFill>
                  <a:schemeClr val="accent5"/>
                </a:solidFill>
                <a:cs typeface="+mn-ea"/>
                <a:sym typeface="+mn-lt"/>
              </a:endParaRPr>
            </a:p>
          </p:txBody>
        </p:sp>
        <p:sp>
          <p:nvSpPr>
            <p:cNvPr id="71" name="Rectangle 52"/>
            <p:cNvSpPr/>
            <p:nvPr/>
          </p:nvSpPr>
          <p:spPr>
            <a:xfrm>
              <a:off x="520106" y="2661728"/>
              <a:ext cx="2513428" cy="424105"/>
            </a:xfrm>
            <a:prstGeom prst="rect">
              <a:avLst/>
            </a:prstGeom>
          </p:spPr>
          <p:txBody>
            <a:bodyPr wrap="square"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1200" dirty="0">
                  <a:solidFill>
                    <a:schemeClr val="tx1">
                      <a:lumMod val="65000"/>
                      <a:lumOff val="35000"/>
                    </a:schemeClr>
                  </a:solidFill>
                  <a:cs typeface="+mn-ea"/>
                  <a:sym typeface="+mn-lt"/>
                </a:rPr>
                <a:t>请替换文字内容，点击添加相关标题文字</a:t>
              </a:r>
              <a:endParaRPr lang="zh-CN" altLang="en-US" sz="1200" dirty="0">
                <a:solidFill>
                  <a:schemeClr val="bg1">
                    <a:lumMod val="65000"/>
                  </a:schemeClr>
                </a:solidFill>
                <a:cs typeface="+mn-ea"/>
                <a:sym typeface="+mn-lt"/>
              </a:endParaRPr>
            </a:p>
          </p:txBody>
        </p:sp>
      </p:grpSp>
      <p:grpSp>
        <p:nvGrpSpPr>
          <p:cNvPr id="48" name="Group 53"/>
          <p:cNvGrpSpPr/>
          <p:nvPr/>
        </p:nvGrpSpPr>
        <p:grpSpPr>
          <a:xfrm>
            <a:off x="6409004" y="3563281"/>
            <a:ext cx="2221925" cy="842634"/>
            <a:chOff x="520106" y="2243170"/>
            <a:chExt cx="2513428" cy="842667"/>
          </a:xfrm>
        </p:grpSpPr>
        <p:sp>
          <p:nvSpPr>
            <p:cNvPr id="68" name="TextBox 54"/>
            <p:cNvSpPr txBox="1"/>
            <p:nvPr/>
          </p:nvSpPr>
          <p:spPr>
            <a:xfrm>
              <a:off x="1312613" y="2243170"/>
              <a:ext cx="928414" cy="270021"/>
            </a:xfrm>
            <a:prstGeom prst="rect">
              <a:avLst/>
            </a:prstGeom>
            <a:noFill/>
          </p:spPr>
          <p:txBody>
            <a:bodyPr wrap="none" lIns="0" tIns="0" rIns="0" bIns="0"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pPr>
              <a:r>
                <a:rPr lang="zh-CN" altLang="en-US" sz="1600" b="1" dirty="0">
                  <a:solidFill>
                    <a:schemeClr val="accent5"/>
                  </a:solidFill>
                  <a:cs typeface="+mn-ea"/>
                  <a:sym typeface="+mn-lt"/>
                </a:rPr>
                <a:t>文字内容</a:t>
              </a:r>
              <a:endParaRPr lang="en-GB" sz="1600" b="1" dirty="0">
                <a:solidFill>
                  <a:schemeClr val="accent5"/>
                </a:solidFill>
                <a:cs typeface="+mn-ea"/>
                <a:sym typeface="+mn-lt"/>
              </a:endParaRPr>
            </a:p>
          </p:txBody>
        </p:sp>
        <p:sp>
          <p:nvSpPr>
            <p:cNvPr id="69" name="Rectangle 55"/>
            <p:cNvSpPr/>
            <p:nvPr/>
          </p:nvSpPr>
          <p:spPr>
            <a:xfrm>
              <a:off x="520106" y="2661730"/>
              <a:ext cx="2513428" cy="424107"/>
            </a:xfrm>
            <a:prstGeom prst="rect">
              <a:avLst/>
            </a:prstGeom>
          </p:spPr>
          <p:txBody>
            <a:bodyPr wrap="square"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1200" dirty="0">
                  <a:solidFill>
                    <a:schemeClr val="tx1">
                      <a:lumMod val="65000"/>
                      <a:lumOff val="35000"/>
                    </a:schemeClr>
                  </a:solidFill>
                  <a:cs typeface="+mn-ea"/>
                  <a:sym typeface="+mn-lt"/>
                </a:rPr>
                <a:t>请替换文字内容，点击添加相关标题文字</a:t>
              </a:r>
              <a:endParaRPr lang="zh-CN" altLang="en-US" sz="1200" dirty="0">
                <a:solidFill>
                  <a:schemeClr val="bg1">
                    <a:lumMod val="65000"/>
                  </a:schemeClr>
                </a:solidFill>
                <a:cs typeface="+mn-ea"/>
                <a:sym typeface="+mn-lt"/>
              </a:endParaRPr>
            </a:p>
          </p:txBody>
        </p:sp>
      </p:grpSp>
      <p:grpSp>
        <p:nvGrpSpPr>
          <p:cNvPr id="49" name="Group 56"/>
          <p:cNvGrpSpPr/>
          <p:nvPr/>
        </p:nvGrpSpPr>
        <p:grpSpPr>
          <a:xfrm>
            <a:off x="3800354" y="3563281"/>
            <a:ext cx="2221925" cy="842634"/>
            <a:chOff x="520106" y="2243170"/>
            <a:chExt cx="2513428" cy="842667"/>
          </a:xfrm>
        </p:grpSpPr>
        <p:sp>
          <p:nvSpPr>
            <p:cNvPr id="51" name="TextBox 57"/>
            <p:cNvSpPr txBox="1"/>
            <p:nvPr/>
          </p:nvSpPr>
          <p:spPr>
            <a:xfrm>
              <a:off x="1312613" y="2243170"/>
              <a:ext cx="928414" cy="270021"/>
            </a:xfrm>
            <a:prstGeom prst="rect">
              <a:avLst/>
            </a:prstGeom>
            <a:noFill/>
          </p:spPr>
          <p:txBody>
            <a:bodyPr wrap="none" lIns="0" tIns="0" rIns="0" bIns="0"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pPr>
              <a:r>
                <a:rPr lang="zh-CN" altLang="en-US" sz="1600" b="1" dirty="0">
                  <a:solidFill>
                    <a:schemeClr val="accent5"/>
                  </a:solidFill>
                  <a:cs typeface="+mn-ea"/>
                  <a:sym typeface="+mn-lt"/>
                </a:rPr>
                <a:t>文字内容</a:t>
              </a:r>
              <a:endParaRPr lang="en-GB" sz="1600" b="1" dirty="0">
                <a:solidFill>
                  <a:schemeClr val="accent5"/>
                </a:solidFill>
                <a:cs typeface="+mn-ea"/>
                <a:sym typeface="+mn-lt"/>
              </a:endParaRPr>
            </a:p>
          </p:txBody>
        </p:sp>
        <p:sp>
          <p:nvSpPr>
            <p:cNvPr id="67" name="Rectangle 58"/>
            <p:cNvSpPr/>
            <p:nvPr/>
          </p:nvSpPr>
          <p:spPr>
            <a:xfrm>
              <a:off x="520106" y="2661730"/>
              <a:ext cx="2513428" cy="424107"/>
            </a:xfrm>
            <a:prstGeom prst="rect">
              <a:avLst/>
            </a:prstGeom>
          </p:spPr>
          <p:txBody>
            <a:bodyPr wrap="square"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1200" dirty="0">
                  <a:solidFill>
                    <a:schemeClr val="tx1">
                      <a:lumMod val="65000"/>
                      <a:lumOff val="35000"/>
                    </a:schemeClr>
                  </a:solidFill>
                  <a:cs typeface="+mn-ea"/>
                  <a:sym typeface="+mn-lt"/>
                </a:rPr>
                <a:t>请替换文字内容，点击添加相关标题文字</a:t>
              </a:r>
              <a:endParaRPr lang="zh-CN" altLang="en-US" sz="1200" dirty="0">
                <a:solidFill>
                  <a:schemeClr val="bg1">
                    <a:lumMod val="65000"/>
                  </a:schemeClr>
                </a:solidFill>
                <a:cs typeface="+mn-ea"/>
                <a:sym typeface="+mn-lt"/>
              </a:endParaRPr>
            </a:p>
          </p:txBody>
        </p:sp>
      </p:grpSp>
      <p:sp>
        <p:nvSpPr>
          <p:cNvPr id="50" name="Rectangle 59"/>
          <p:cNvSpPr/>
          <p:nvPr/>
        </p:nvSpPr>
        <p:spPr>
          <a:xfrm>
            <a:off x="1065481" y="4954987"/>
            <a:ext cx="10301075" cy="775597"/>
          </a:xfrm>
          <a:prstGeom prst="rect">
            <a:avLst/>
          </a:prstGeom>
        </p:spPr>
        <p:txBody>
          <a:bodyPr wrap="square"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just">
              <a:lnSpc>
                <a:spcPct val="120000"/>
              </a:lnSpc>
              <a:defRPr sz="1800">
                <a:solidFill>
                  <a:srgbClr val="000000"/>
                </a:solidFill>
              </a:defRPr>
            </a:pPr>
            <a:r>
              <a:rPr lang="zh-CN" altLang="en-US" sz="1400" dirty="0">
                <a:solidFill>
                  <a:schemeClr val="tx1">
                    <a:lumMod val="65000"/>
                    <a:lumOff val="35000"/>
                  </a:schemeClr>
                </a:solidFill>
                <a:cs typeface="+mn-ea"/>
                <a:sym typeface="+mn-lt"/>
              </a:rPr>
              <a:t>请替换文字内容，点击添加相关标题文字，修改文字内容请替换文字内容，点击添加相关标题文字，修改文字内容请替换文字内容，点击添加相关标题文字，修改文字内容请替换文字内容，点击添加相关标题文字，修改文字内容</a:t>
            </a:r>
            <a:endParaRPr lang="zh-CN" altLang="en-US" sz="1400" dirty="0">
              <a:solidFill>
                <a:schemeClr val="tx1">
                  <a:lumMod val="65000"/>
                  <a:lumOff val="35000"/>
                </a:schemeClr>
              </a:solidFill>
              <a:cs typeface="+mn-ea"/>
              <a:sym typeface="+mn-lt"/>
            </a:endParaRPr>
          </a:p>
          <a:p>
            <a:pPr algn="just">
              <a:lnSpc>
                <a:spcPct val="120000"/>
              </a:lnSpc>
              <a:defRPr sz="1800">
                <a:solidFill>
                  <a:srgbClr val="000000"/>
                </a:solidFill>
              </a:defRPr>
            </a:pPr>
            <a:endParaRPr lang="zh-CN" altLang="en-US" sz="1400" dirty="0">
              <a:solidFill>
                <a:schemeClr val="bg1">
                  <a:lumMod val="65000"/>
                </a:schemeClr>
              </a:solidFill>
              <a:cs typeface="+mn-ea"/>
              <a:sym typeface="+mn-lt"/>
            </a:endParaRPr>
          </a:p>
        </p:txBody>
      </p:sp>
      <p:sp>
        <p:nvSpPr>
          <p:cNvPr id="2"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0-#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25"/>
                                        </p:tgtEl>
                                        <p:attrNameLst>
                                          <p:attrName>style.visibility</p:attrName>
                                        </p:attrNameLst>
                                      </p:cBhvr>
                                      <p:to>
                                        <p:strVal val="visible"/>
                                      </p:to>
                                    </p:set>
                                    <p:anim calcmode="lin" valueType="num">
                                      <p:cBhvr additive="base">
                                        <p:cTn id="17" dur="500" fill="hold"/>
                                        <p:tgtEl>
                                          <p:spTgt spid="125"/>
                                        </p:tgtEl>
                                        <p:attrNameLst>
                                          <p:attrName>ppt_x</p:attrName>
                                        </p:attrNameLst>
                                      </p:cBhvr>
                                      <p:tavLst>
                                        <p:tav tm="0">
                                          <p:val>
                                            <p:strVal val="0-#ppt_w/2"/>
                                          </p:val>
                                        </p:tav>
                                        <p:tav tm="100000">
                                          <p:val>
                                            <p:strVal val="#ppt_x"/>
                                          </p:val>
                                        </p:tav>
                                      </p:tavLst>
                                    </p:anim>
                                    <p:anim calcmode="lin" valueType="num">
                                      <p:cBhvr additive="base">
                                        <p:cTn id="18" dur="500" fill="hold"/>
                                        <p:tgtEl>
                                          <p:spTgt spid="12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additive="base">
                                        <p:cTn id="27" dur="500" fill="hold"/>
                                        <p:tgtEl>
                                          <p:spTgt spid="49"/>
                                        </p:tgtEl>
                                        <p:attrNameLst>
                                          <p:attrName>ppt_x</p:attrName>
                                        </p:attrNameLst>
                                      </p:cBhvr>
                                      <p:tavLst>
                                        <p:tav tm="0">
                                          <p:val>
                                            <p:strVal val="0-#ppt_w/2"/>
                                          </p:val>
                                        </p:tav>
                                        <p:tav tm="100000">
                                          <p:val>
                                            <p:strVal val="#ppt_x"/>
                                          </p:val>
                                        </p:tav>
                                      </p:tavLst>
                                    </p:anim>
                                    <p:anim calcmode="lin" valueType="num">
                                      <p:cBhvr additive="base">
                                        <p:cTn id="28" dur="500" fill="hold"/>
                                        <p:tgtEl>
                                          <p:spTgt spid="49"/>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20"/>
                                        </p:tgtEl>
                                        <p:attrNameLst>
                                          <p:attrName>style.visibility</p:attrName>
                                        </p:attrNameLst>
                                      </p:cBhvr>
                                      <p:to>
                                        <p:strVal val="visible"/>
                                      </p:to>
                                    </p:set>
                                    <p:anim calcmode="lin" valueType="num">
                                      <p:cBhvr additive="base">
                                        <p:cTn id="32" dur="500" fill="hold"/>
                                        <p:tgtEl>
                                          <p:spTgt spid="120"/>
                                        </p:tgtEl>
                                        <p:attrNameLst>
                                          <p:attrName>ppt_x</p:attrName>
                                        </p:attrNameLst>
                                      </p:cBhvr>
                                      <p:tavLst>
                                        <p:tav tm="0">
                                          <p:val>
                                            <p:strVal val="0-#ppt_w/2"/>
                                          </p:val>
                                        </p:tav>
                                        <p:tav tm="100000">
                                          <p:val>
                                            <p:strVal val="#ppt_x"/>
                                          </p:val>
                                        </p:tav>
                                      </p:tavLst>
                                    </p:anim>
                                    <p:anim calcmode="lin" valueType="num">
                                      <p:cBhvr additive="base">
                                        <p:cTn id="33" dur="500" fill="hold"/>
                                        <p:tgtEl>
                                          <p:spTgt spid="1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0-#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0-#ppt_w/2"/>
                                          </p:val>
                                        </p:tav>
                                        <p:tav tm="100000">
                                          <p:val>
                                            <p:strVal val="#ppt_x"/>
                                          </p:val>
                                        </p:tav>
                                      </p:tavLst>
                                    </p:anim>
                                    <p:anim calcmode="lin" valueType="num">
                                      <p:cBhvr additive="base">
                                        <p:cTn id="43" dur="500" fill="hold"/>
                                        <p:tgtEl>
                                          <p:spTgt spid="48"/>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122"/>
                                        </p:tgtEl>
                                        <p:attrNameLst>
                                          <p:attrName>style.visibility</p:attrName>
                                        </p:attrNameLst>
                                      </p:cBhvr>
                                      <p:to>
                                        <p:strVal val="visible"/>
                                      </p:to>
                                    </p:set>
                                    <p:anim calcmode="lin" valueType="num">
                                      <p:cBhvr additive="base">
                                        <p:cTn id="47" dur="500" fill="hold"/>
                                        <p:tgtEl>
                                          <p:spTgt spid="122"/>
                                        </p:tgtEl>
                                        <p:attrNameLst>
                                          <p:attrName>ppt_x</p:attrName>
                                        </p:attrNameLst>
                                      </p:cBhvr>
                                      <p:tavLst>
                                        <p:tav tm="0">
                                          <p:val>
                                            <p:strVal val="0-#ppt_w/2"/>
                                          </p:val>
                                        </p:tav>
                                        <p:tav tm="100000">
                                          <p:val>
                                            <p:strVal val="#ppt_x"/>
                                          </p:val>
                                        </p:tav>
                                      </p:tavLst>
                                    </p:anim>
                                    <p:anim calcmode="lin" valueType="num">
                                      <p:cBhvr additive="base">
                                        <p:cTn id="48" dur="500" fill="hold"/>
                                        <p:tgtEl>
                                          <p:spTgt spid="12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0-#ppt_w/2"/>
                                          </p:val>
                                        </p:tav>
                                        <p:tav tm="100000">
                                          <p:val>
                                            <p:strVal val="#ppt_x"/>
                                          </p:val>
                                        </p:tav>
                                      </p:tavLst>
                                    </p:anim>
                                    <p:anim calcmode="lin" valueType="num">
                                      <p:cBhvr additive="base">
                                        <p:cTn id="53" dur="500" fill="hold"/>
                                        <p:tgtEl>
                                          <p:spTgt spid="7"/>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additive="base">
                                        <p:cTn id="57" dur="500" fill="hold"/>
                                        <p:tgtEl>
                                          <p:spTgt spid="47"/>
                                        </p:tgtEl>
                                        <p:attrNameLst>
                                          <p:attrName>ppt_x</p:attrName>
                                        </p:attrNameLst>
                                      </p:cBhvr>
                                      <p:tavLst>
                                        <p:tav tm="0">
                                          <p:val>
                                            <p:strVal val="0-#ppt_w/2"/>
                                          </p:val>
                                        </p:tav>
                                        <p:tav tm="100000">
                                          <p:val>
                                            <p:strVal val="#ppt_x"/>
                                          </p:val>
                                        </p:tav>
                                      </p:tavLst>
                                    </p:anim>
                                    <p:anim calcmode="lin" valueType="num">
                                      <p:cBhvr additive="base">
                                        <p:cTn id="58" dur="500" fill="hold"/>
                                        <p:tgtEl>
                                          <p:spTgt spid="47"/>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2" presetClass="entr" presetSubtype="8" fill="hold" nodeType="after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par>
                          <p:cTn id="63" fill="hold">
                            <p:stCondLst>
                              <p:cond delay="6000"/>
                            </p:stCondLst>
                            <p:childTnLst>
                              <p:par>
                                <p:cTn id="64" presetID="41" presetClass="entr" presetSubtype="0" fill="hold" nodeType="afterEffect">
                                  <p:stCondLst>
                                    <p:cond delay="0"/>
                                  </p:stCondLst>
                                  <p:iterate type="lt">
                                    <p:tmPct val="10000"/>
                                  </p:iterate>
                                  <p:childTnLst>
                                    <p:set>
                                      <p:cBhvr>
                                        <p:cTn id="65" dur="1" fill="hold">
                                          <p:stCondLst>
                                            <p:cond delay="0"/>
                                          </p:stCondLst>
                                        </p:cTn>
                                        <p:tgtEl>
                                          <p:spTgt spid="50">
                                            <p:txEl>
                                              <p:pRg st="0" end="0"/>
                                            </p:txEl>
                                          </p:spTgt>
                                        </p:tgtEl>
                                        <p:attrNameLst>
                                          <p:attrName>style.visibility</p:attrName>
                                        </p:attrNameLst>
                                      </p:cBhvr>
                                      <p:to>
                                        <p:strVal val="visible"/>
                                      </p:to>
                                    </p:set>
                                    <p:anim calcmode="lin" valueType="num">
                                      <p:cBhvr>
                                        <p:cTn id="66" dur="500" fill="hold"/>
                                        <p:tgtEl>
                                          <p:spTgt spid="5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0">
                                            <p:txEl>
                                              <p:pRg st="0" end="0"/>
                                            </p:txEl>
                                          </p:spTgt>
                                        </p:tgtEl>
                                        <p:attrNameLst>
                                          <p:attrName>ppt_y</p:attrName>
                                        </p:attrNameLst>
                                      </p:cBhvr>
                                      <p:tavLst>
                                        <p:tav tm="0">
                                          <p:val>
                                            <p:strVal val="#ppt_y"/>
                                          </p:val>
                                        </p:tav>
                                        <p:tav tm="100000">
                                          <p:val>
                                            <p:strVal val="#ppt_y"/>
                                          </p:val>
                                        </p:tav>
                                      </p:tavLst>
                                    </p:anim>
                                    <p:anim calcmode="lin" valueType="num">
                                      <p:cBhvr>
                                        <p:cTn id="68" dur="500" fill="hold"/>
                                        <p:tgtEl>
                                          <p:spTgt spid="5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2" grpId="0" animBg="1"/>
      <p:bldP spid="1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100" name="组合 99"/>
          <p:cNvGrpSpPr/>
          <p:nvPr/>
        </p:nvGrpSpPr>
        <p:grpSpPr>
          <a:xfrm>
            <a:off x="1075338" y="3714693"/>
            <a:ext cx="2566903" cy="1238365"/>
            <a:chOff x="1070043" y="4383491"/>
            <a:chExt cx="2566903" cy="1238365"/>
          </a:xfrm>
        </p:grpSpPr>
        <p:sp>
          <p:nvSpPr>
            <p:cNvPr id="128" name="TextBox 76"/>
            <p:cNvSpPr txBox="1"/>
            <p:nvPr/>
          </p:nvSpPr>
          <p:spPr>
            <a:xfrm>
              <a:off x="2538405" y="4383491"/>
              <a:ext cx="1098541" cy="33855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chemeClr val="accent5"/>
                  </a:solidFill>
                  <a:cs typeface="+mn-ea"/>
                  <a:sym typeface="+mn-lt"/>
                </a:rPr>
                <a:t>添加标题</a:t>
              </a:r>
              <a:endParaRPr lang="zh-CN" altLang="en-US" sz="1600" b="1" dirty="0">
                <a:solidFill>
                  <a:schemeClr val="accent5"/>
                </a:solidFill>
                <a:cs typeface="+mn-ea"/>
                <a:sym typeface="+mn-lt"/>
              </a:endParaRPr>
            </a:p>
          </p:txBody>
        </p:sp>
        <p:sp>
          <p:nvSpPr>
            <p:cNvPr id="129" name="文本框 15"/>
            <p:cNvSpPr txBox="1"/>
            <p:nvPr/>
          </p:nvSpPr>
          <p:spPr>
            <a:xfrm>
              <a:off x="1070043" y="4689293"/>
              <a:ext cx="2566901" cy="9325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zh-CN" altLang="en-US" sz="1400" dirty="0">
                <a:solidFill>
                  <a:schemeClr val="tx1">
                    <a:lumMod val="65000"/>
                    <a:lumOff val="35000"/>
                  </a:schemeClr>
                </a:solidFill>
                <a:cs typeface="+mn-ea"/>
                <a:sym typeface="+mn-lt"/>
              </a:endParaRPr>
            </a:p>
          </p:txBody>
        </p:sp>
      </p:grpSp>
      <p:grpSp>
        <p:nvGrpSpPr>
          <p:cNvPr id="101" name="组合 100"/>
          <p:cNvGrpSpPr/>
          <p:nvPr/>
        </p:nvGrpSpPr>
        <p:grpSpPr>
          <a:xfrm>
            <a:off x="1075338" y="1904943"/>
            <a:ext cx="2566903" cy="1238365"/>
            <a:chOff x="1070043" y="2573741"/>
            <a:chExt cx="2566903" cy="1238365"/>
          </a:xfrm>
        </p:grpSpPr>
        <p:sp>
          <p:nvSpPr>
            <p:cNvPr id="126" name="TextBox 76"/>
            <p:cNvSpPr txBox="1"/>
            <p:nvPr/>
          </p:nvSpPr>
          <p:spPr>
            <a:xfrm>
              <a:off x="2538405" y="2573741"/>
              <a:ext cx="1098541" cy="33855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600" b="1" dirty="0">
                  <a:solidFill>
                    <a:schemeClr val="accent5"/>
                  </a:solidFill>
                  <a:cs typeface="+mn-ea"/>
                  <a:sym typeface="+mn-lt"/>
                </a:rPr>
                <a:t>添加标题</a:t>
              </a:r>
              <a:endParaRPr lang="zh-CN" altLang="en-US" sz="1600" b="1" dirty="0">
                <a:solidFill>
                  <a:schemeClr val="accent5"/>
                </a:solidFill>
                <a:cs typeface="+mn-ea"/>
                <a:sym typeface="+mn-lt"/>
              </a:endParaRPr>
            </a:p>
          </p:txBody>
        </p:sp>
        <p:sp>
          <p:nvSpPr>
            <p:cNvPr id="127" name="文本框 17"/>
            <p:cNvSpPr txBox="1"/>
            <p:nvPr/>
          </p:nvSpPr>
          <p:spPr>
            <a:xfrm>
              <a:off x="1070043" y="2879543"/>
              <a:ext cx="2566901" cy="9325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zh-CN" altLang="en-US" sz="1400" dirty="0">
                <a:solidFill>
                  <a:schemeClr val="tx1">
                    <a:lumMod val="65000"/>
                    <a:lumOff val="35000"/>
                  </a:schemeClr>
                </a:solidFill>
                <a:cs typeface="+mn-ea"/>
                <a:sym typeface="+mn-lt"/>
              </a:endParaRPr>
            </a:p>
          </p:txBody>
        </p:sp>
      </p:grpSp>
      <p:grpSp>
        <p:nvGrpSpPr>
          <p:cNvPr id="102" name="组合 101"/>
          <p:cNvGrpSpPr/>
          <p:nvPr/>
        </p:nvGrpSpPr>
        <p:grpSpPr>
          <a:xfrm>
            <a:off x="8549761" y="3714693"/>
            <a:ext cx="2566901" cy="1238365"/>
            <a:chOff x="8544466" y="4383491"/>
            <a:chExt cx="2566901" cy="1238365"/>
          </a:xfrm>
        </p:grpSpPr>
        <p:sp>
          <p:nvSpPr>
            <p:cNvPr id="109" name="TextBox 76"/>
            <p:cNvSpPr txBox="1"/>
            <p:nvPr/>
          </p:nvSpPr>
          <p:spPr>
            <a:xfrm>
              <a:off x="8549826" y="4383491"/>
              <a:ext cx="1098541" cy="33855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accent5"/>
                  </a:solidFill>
                  <a:cs typeface="+mn-ea"/>
                  <a:sym typeface="+mn-lt"/>
                </a:rPr>
                <a:t>添加标题</a:t>
              </a:r>
              <a:endParaRPr lang="zh-CN" altLang="en-US" sz="1600" b="1" dirty="0">
                <a:solidFill>
                  <a:schemeClr val="accent5"/>
                </a:solidFill>
                <a:cs typeface="+mn-ea"/>
                <a:sym typeface="+mn-lt"/>
              </a:endParaRPr>
            </a:p>
          </p:txBody>
        </p:sp>
        <p:sp>
          <p:nvSpPr>
            <p:cNvPr id="110" name="文本框 19"/>
            <p:cNvSpPr txBox="1"/>
            <p:nvPr/>
          </p:nvSpPr>
          <p:spPr>
            <a:xfrm>
              <a:off x="8544466" y="4689293"/>
              <a:ext cx="2566901" cy="9325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zh-CN" altLang="en-US" sz="1400" dirty="0">
                <a:solidFill>
                  <a:schemeClr val="tx1">
                    <a:lumMod val="65000"/>
                    <a:lumOff val="35000"/>
                  </a:schemeClr>
                </a:solidFill>
                <a:cs typeface="+mn-ea"/>
                <a:sym typeface="+mn-lt"/>
              </a:endParaRPr>
            </a:p>
          </p:txBody>
        </p:sp>
      </p:grpSp>
      <p:grpSp>
        <p:nvGrpSpPr>
          <p:cNvPr id="103" name="组合 102"/>
          <p:cNvGrpSpPr/>
          <p:nvPr/>
        </p:nvGrpSpPr>
        <p:grpSpPr>
          <a:xfrm>
            <a:off x="8549761" y="1904943"/>
            <a:ext cx="2566901" cy="1238365"/>
            <a:chOff x="8544466" y="2573741"/>
            <a:chExt cx="2566901" cy="1238365"/>
          </a:xfrm>
        </p:grpSpPr>
        <p:sp>
          <p:nvSpPr>
            <p:cNvPr id="107" name="TextBox 76"/>
            <p:cNvSpPr txBox="1"/>
            <p:nvPr/>
          </p:nvSpPr>
          <p:spPr>
            <a:xfrm>
              <a:off x="8549826" y="2573741"/>
              <a:ext cx="1098541" cy="338554"/>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accent5"/>
                  </a:solidFill>
                  <a:cs typeface="+mn-ea"/>
                  <a:sym typeface="+mn-lt"/>
                </a:rPr>
                <a:t>添加标题</a:t>
              </a:r>
              <a:endParaRPr lang="zh-CN" altLang="en-US" sz="1600" b="1" dirty="0">
                <a:solidFill>
                  <a:schemeClr val="accent5"/>
                </a:solidFill>
                <a:cs typeface="+mn-ea"/>
                <a:sym typeface="+mn-lt"/>
              </a:endParaRPr>
            </a:p>
          </p:txBody>
        </p:sp>
        <p:sp>
          <p:nvSpPr>
            <p:cNvPr id="108" name="文本框 21"/>
            <p:cNvSpPr txBox="1"/>
            <p:nvPr/>
          </p:nvSpPr>
          <p:spPr>
            <a:xfrm>
              <a:off x="8544466" y="2879543"/>
              <a:ext cx="2566901" cy="932563"/>
            </a:xfrm>
            <a:prstGeom prst="rect">
              <a:avLst/>
            </a:prstGeom>
            <a:noFill/>
            <a:effec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zh-CN" altLang="en-US" sz="1400" dirty="0">
                <a:solidFill>
                  <a:schemeClr val="tx1">
                    <a:lumMod val="65000"/>
                    <a:lumOff val="35000"/>
                  </a:schemeClr>
                </a:solidFill>
                <a:cs typeface="+mn-ea"/>
                <a:sym typeface="+mn-lt"/>
              </a:endParaRPr>
            </a:p>
          </p:txBody>
        </p:sp>
      </p:grpSp>
      <p:grpSp>
        <p:nvGrpSpPr>
          <p:cNvPr id="104" name="组合 103"/>
          <p:cNvGrpSpPr/>
          <p:nvPr/>
        </p:nvGrpSpPr>
        <p:grpSpPr>
          <a:xfrm>
            <a:off x="4058240" y="2074219"/>
            <a:ext cx="4036624" cy="2322274"/>
            <a:chOff x="4052945" y="2743017"/>
            <a:chExt cx="4036624" cy="2322274"/>
          </a:xfrm>
        </p:grpSpPr>
        <p:pic>
          <p:nvPicPr>
            <p:cNvPr id="105" name="Picture 2"/>
            <p:cNvPicPr>
              <a:picLocks noChangeAspect="1"/>
            </p:cNvPicPr>
            <p:nvPr/>
          </p:nvPicPr>
          <p:blipFill>
            <a:blip r:embed="rId2" cstate="email"/>
            <a:srcRect/>
            <a:stretch>
              <a:fillRect/>
            </a:stretch>
          </p:blipFill>
          <p:spPr>
            <a:xfrm>
              <a:off x="4052945" y="2743017"/>
              <a:ext cx="4036624" cy="2322274"/>
            </a:xfrm>
            <a:prstGeom prst="rect">
              <a:avLst/>
            </a:prstGeom>
          </p:spPr>
        </p:pic>
        <p:pic>
          <p:nvPicPr>
            <p:cNvPr id="106" name="图片 105"/>
            <p:cNvPicPr>
              <a:picLocks noChangeAspect="1"/>
            </p:cNvPicPr>
            <p:nvPr/>
          </p:nvPicPr>
          <p:blipFill>
            <a:blip r:embed="rId3" cstate="email"/>
            <a:stretch>
              <a:fillRect/>
            </a:stretch>
          </p:blipFill>
          <p:spPr>
            <a:xfrm rot="16200000">
              <a:off x="5124694" y="2432578"/>
              <a:ext cx="1937382" cy="2831316"/>
            </a:xfrm>
            <a:prstGeom prst="rect">
              <a:avLst/>
            </a:prstGeom>
          </p:spPr>
        </p:pic>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p:cTn id="7" dur="500" fill="hold"/>
                                        <p:tgtEl>
                                          <p:spTgt spid="104"/>
                                        </p:tgtEl>
                                        <p:attrNameLst>
                                          <p:attrName>ppt_w</p:attrName>
                                        </p:attrNameLst>
                                      </p:cBhvr>
                                      <p:tavLst>
                                        <p:tav tm="0">
                                          <p:val>
                                            <p:fltVal val="0"/>
                                          </p:val>
                                        </p:tav>
                                        <p:tav tm="100000">
                                          <p:val>
                                            <p:strVal val="#ppt_w"/>
                                          </p:val>
                                        </p:tav>
                                      </p:tavLst>
                                    </p:anim>
                                    <p:anim calcmode="lin" valueType="num">
                                      <p:cBhvr>
                                        <p:cTn id="8" dur="500" fill="hold"/>
                                        <p:tgtEl>
                                          <p:spTgt spid="104"/>
                                        </p:tgtEl>
                                        <p:attrNameLst>
                                          <p:attrName>ppt_h</p:attrName>
                                        </p:attrNameLst>
                                      </p:cBhvr>
                                      <p:tavLst>
                                        <p:tav tm="0">
                                          <p:val>
                                            <p:fltVal val="0"/>
                                          </p:val>
                                        </p:tav>
                                        <p:tav tm="100000">
                                          <p:val>
                                            <p:strVal val="#ppt_h"/>
                                          </p:val>
                                        </p:tav>
                                      </p:tavLst>
                                    </p:anim>
                                    <p:animEffect transition="in" filter="fade">
                                      <p:cBhvr>
                                        <p:cTn id="9" dur="500"/>
                                        <p:tgtEl>
                                          <p:spTgt spid="104"/>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additive="base">
                                        <p:cTn id="13" dur="500" fill="hold"/>
                                        <p:tgtEl>
                                          <p:spTgt spid="101"/>
                                        </p:tgtEl>
                                        <p:attrNameLst>
                                          <p:attrName>ppt_x</p:attrName>
                                        </p:attrNameLst>
                                      </p:cBhvr>
                                      <p:tavLst>
                                        <p:tav tm="0">
                                          <p:val>
                                            <p:strVal val="0-#ppt_w/2"/>
                                          </p:val>
                                        </p:tav>
                                        <p:tav tm="100000">
                                          <p:val>
                                            <p:strVal val="#ppt_x"/>
                                          </p:val>
                                        </p:tav>
                                      </p:tavLst>
                                    </p:anim>
                                    <p:anim calcmode="lin" valueType="num">
                                      <p:cBhvr additive="base">
                                        <p:cTn id="14" dur="500" fill="hold"/>
                                        <p:tgtEl>
                                          <p:spTgt spid="101"/>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0"/>
                                        </p:tgtEl>
                                        <p:attrNameLst>
                                          <p:attrName>style.visibility</p:attrName>
                                        </p:attrNameLst>
                                      </p:cBhvr>
                                      <p:to>
                                        <p:strVal val="visible"/>
                                      </p:to>
                                    </p:set>
                                    <p:anim calcmode="lin" valueType="num">
                                      <p:cBhvr additive="base">
                                        <p:cTn id="18" dur="500" fill="hold"/>
                                        <p:tgtEl>
                                          <p:spTgt spid="100"/>
                                        </p:tgtEl>
                                        <p:attrNameLst>
                                          <p:attrName>ppt_x</p:attrName>
                                        </p:attrNameLst>
                                      </p:cBhvr>
                                      <p:tavLst>
                                        <p:tav tm="0">
                                          <p:val>
                                            <p:strVal val="0-#ppt_w/2"/>
                                          </p:val>
                                        </p:tav>
                                        <p:tav tm="100000">
                                          <p:val>
                                            <p:strVal val="#ppt_x"/>
                                          </p:val>
                                        </p:tav>
                                      </p:tavLst>
                                    </p:anim>
                                    <p:anim calcmode="lin" valueType="num">
                                      <p:cBhvr additive="base">
                                        <p:cTn id="19" dur="500" fill="hold"/>
                                        <p:tgtEl>
                                          <p:spTgt spid="100"/>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03"/>
                                        </p:tgtEl>
                                        <p:attrNameLst>
                                          <p:attrName>style.visibility</p:attrName>
                                        </p:attrNameLst>
                                      </p:cBhvr>
                                      <p:to>
                                        <p:strVal val="visible"/>
                                      </p:to>
                                    </p:set>
                                    <p:anim calcmode="lin" valueType="num">
                                      <p:cBhvr additive="base">
                                        <p:cTn id="23" dur="500" fill="hold"/>
                                        <p:tgtEl>
                                          <p:spTgt spid="103"/>
                                        </p:tgtEl>
                                        <p:attrNameLst>
                                          <p:attrName>ppt_x</p:attrName>
                                        </p:attrNameLst>
                                      </p:cBhvr>
                                      <p:tavLst>
                                        <p:tav tm="0">
                                          <p:val>
                                            <p:strVal val="1+#ppt_w/2"/>
                                          </p:val>
                                        </p:tav>
                                        <p:tav tm="100000">
                                          <p:val>
                                            <p:strVal val="#ppt_x"/>
                                          </p:val>
                                        </p:tav>
                                      </p:tavLst>
                                    </p:anim>
                                    <p:anim calcmode="lin" valueType="num">
                                      <p:cBhvr additive="base">
                                        <p:cTn id="24" dur="500" fill="hold"/>
                                        <p:tgtEl>
                                          <p:spTgt spid="10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102"/>
                                        </p:tgtEl>
                                        <p:attrNameLst>
                                          <p:attrName>style.visibility</p:attrName>
                                        </p:attrNameLst>
                                      </p:cBhvr>
                                      <p:to>
                                        <p:strVal val="visible"/>
                                      </p:to>
                                    </p:set>
                                    <p:anim calcmode="lin" valueType="num">
                                      <p:cBhvr additive="base">
                                        <p:cTn id="28" dur="500" fill="hold"/>
                                        <p:tgtEl>
                                          <p:spTgt spid="102"/>
                                        </p:tgtEl>
                                        <p:attrNameLst>
                                          <p:attrName>ppt_x</p:attrName>
                                        </p:attrNameLst>
                                      </p:cBhvr>
                                      <p:tavLst>
                                        <p:tav tm="0">
                                          <p:val>
                                            <p:strVal val="1+#ppt_w/2"/>
                                          </p:val>
                                        </p:tav>
                                        <p:tav tm="100000">
                                          <p:val>
                                            <p:strVal val="#ppt_x"/>
                                          </p:val>
                                        </p:tav>
                                      </p:tavLst>
                                    </p:anim>
                                    <p:anim calcmode="lin" valueType="num">
                                      <p:cBhvr additive="base">
                                        <p:cTn id="29" dur="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19" name="组合 18"/>
          <p:cNvGrpSpPr/>
          <p:nvPr/>
        </p:nvGrpSpPr>
        <p:grpSpPr>
          <a:xfrm>
            <a:off x="2331168" y="1258618"/>
            <a:ext cx="1963755" cy="2191411"/>
            <a:chOff x="2215612" y="1557228"/>
            <a:chExt cx="1963755" cy="2191411"/>
          </a:xfrm>
        </p:grpSpPr>
        <p:sp>
          <p:nvSpPr>
            <p:cNvPr id="40" name="MH_Other_1"/>
            <p:cNvSpPr/>
            <p:nvPr/>
          </p:nvSpPr>
          <p:spPr>
            <a:xfrm>
              <a:off x="2669186" y="1795311"/>
              <a:ext cx="1249505" cy="1292950"/>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A66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00">
                <a:solidFill>
                  <a:srgbClr val="FFFFFF"/>
                </a:solidFill>
                <a:cs typeface="+mn-ea"/>
                <a:sym typeface="+mn-lt"/>
              </a:endParaRPr>
            </a:p>
          </p:txBody>
        </p:sp>
        <p:sp>
          <p:nvSpPr>
            <p:cNvPr id="41" name="MH_SubTitle_1"/>
            <p:cNvSpPr/>
            <p:nvPr/>
          </p:nvSpPr>
          <p:spPr>
            <a:xfrm rot="588792">
              <a:off x="2215612" y="2770237"/>
              <a:ext cx="1963755" cy="978402"/>
            </a:xfrm>
            <a:prstGeom prst="roundRect">
              <a:avLst>
                <a:gd name="adj" fmla="val 11293"/>
              </a:avLst>
            </a:prstGeom>
            <a:solidFill>
              <a:srgbClr val="FA6679"/>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dirty="0">
                  <a:solidFill>
                    <a:srgbClr val="FFFFFF"/>
                  </a:solidFill>
                  <a:cs typeface="+mn-ea"/>
                  <a:sym typeface="+mn-lt"/>
                </a:rPr>
                <a:t>EIUSMOD TEMPOR</a:t>
              </a:r>
              <a:endParaRPr lang="zh-CN" altLang="en-US" dirty="0">
                <a:solidFill>
                  <a:srgbClr val="FFFFFF"/>
                </a:solidFill>
                <a:cs typeface="+mn-ea"/>
                <a:sym typeface="+mn-lt"/>
              </a:endParaRPr>
            </a:p>
          </p:txBody>
        </p:sp>
        <p:sp>
          <p:nvSpPr>
            <p:cNvPr id="42" name="MH_Other_2"/>
            <p:cNvSpPr/>
            <p:nvPr/>
          </p:nvSpPr>
          <p:spPr>
            <a:xfrm>
              <a:off x="2997637" y="1557228"/>
              <a:ext cx="491807" cy="491808"/>
            </a:xfrm>
            <a:prstGeom prst="ellipse">
              <a:avLst/>
            </a:prstGeom>
            <a:solidFill>
              <a:srgbClr val="FA66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dirty="0">
                  <a:solidFill>
                    <a:srgbClr val="FFFFFF"/>
                  </a:solidFill>
                  <a:cs typeface="+mn-ea"/>
                  <a:sym typeface="+mn-lt"/>
                </a:rPr>
                <a:t>01</a:t>
              </a:r>
              <a:endParaRPr lang="zh-CN" altLang="en-US" dirty="0">
                <a:solidFill>
                  <a:srgbClr val="FFFFFF"/>
                </a:solidFill>
                <a:cs typeface="+mn-ea"/>
                <a:sym typeface="+mn-lt"/>
              </a:endParaRPr>
            </a:p>
          </p:txBody>
        </p:sp>
      </p:grpSp>
      <p:grpSp>
        <p:nvGrpSpPr>
          <p:cNvPr id="20" name="组合 19"/>
          <p:cNvGrpSpPr/>
          <p:nvPr/>
        </p:nvGrpSpPr>
        <p:grpSpPr>
          <a:xfrm>
            <a:off x="5123869" y="1258618"/>
            <a:ext cx="1963755" cy="2191411"/>
            <a:chOff x="5008313" y="1557228"/>
            <a:chExt cx="1963755" cy="2191411"/>
          </a:xfrm>
        </p:grpSpPr>
        <p:sp>
          <p:nvSpPr>
            <p:cNvPr id="37" name="MH_Other_3"/>
            <p:cNvSpPr/>
            <p:nvPr/>
          </p:nvSpPr>
          <p:spPr>
            <a:xfrm>
              <a:off x="5461888" y="1795311"/>
              <a:ext cx="1249503" cy="1292950"/>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00">
                <a:solidFill>
                  <a:srgbClr val="FFFFFF"/>
                </a:solidFill>
                <a:cs typeface="+mn-ea"/>
                <a:sym typeface="+mn-lt"/>
              </a:endParaRPr>
            </a:p>
          </p:txBody>
        </p:sp>
        <p:sp>
          <p:nvSpPr>
            <p:cNvPr id="38" name="MH_SubTitle_2"/>
            <p:cNvSpPr/>
            <p:nvPr/>
          </p:nvSpPr>
          <p:spPr>
            <a:xfrm rot="588792">
              <a:off x="5008313" y="2770237"/>
              <a:ext cx="1963755" cy="978402"/>
            </a:xfrm>
            <a:prstGeom prst="roundRect">
              <a:avLst>
                <a:gd name="adj" fmla="val 11293"/>
              </a:avLst>
            </a:prstGeom>
            <a:solidFill>
              <a:schemeClr val="accent2"/>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dirty="0">
                  <a:solidFill>
                    <a:srgbClr val="FFFFFF"/>
                  </a:solidFill>
                  <a:cs typeface="+mn-ea"/>
                  <a:sym typeface="+mn-lt"/>
                </a:rPr>
                <a:t>EIUSMOD TEMPOR</a:t>
              </a:r>
              <a:endParaRPr lang="zh-CN" altLang="en-US" dirty="0">
                <a:solidFill>
                  <a:srgbClr val="FFFFFF"/>
                </a:solidFill>
                <a:cs typeface="+mn-ea"/>
                <a:sym typeface="+mn-lt"/>
              </a:endParaRPr>
            </a:p>
          </p:txBody>
        </p:sp>
        <p:sp>
          <p:nvSpPr>
            <p:cNvPr id="39" name="MH_Other_4"/>
            <p:cNvSpPr/>
            <p:nvPr/>
          </p:nvSpPr>
          <p:spPr>
            <a:xfrm>
              <a:off x="5790340" y="1557228"/>
              <a:ext cx="491808" cy="4918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02</a:t>
              </a:r>
              <a:endParaRPr lang="zh-CN" altLang="en-US">
                <a:solidFill>
                  <a:srgbClr val="FFFFFF"/>
                </a:solidFill>
                <a:cs typeface="+mn-ea"/>
                <a:sym typeface="+mn-lt"/>
              </a:endParaRPr>
            </a:p>
          </p:txBody>
        </p:sp>
      </p:grpSp>
      <p:grpSp>
        <p:nvGrpSpPr>
          <p:cNvPr id="21" name="组合 20"/>
          <p:cNvGrpSpPr/>
          <p:nvPr/>
        </p:nvGrpSpPr>
        <p:grpSpPr>
          <a:xfrm>
            <a:off x="7916571" y="1258618"/>
            <a:ext cx="1965492" cy="2191411"/>
            <a:chOff x="7801015" y="1557228"/>
            <a:chExt cx="1965492" cy="2191411"/>
          </a:xfrm>
        </p:grpSpPr>
        <p:sp>
          <p:nvSpPr>
            <p:cNvPr id="34" name="MH_Other_5"/>
            <p:cNvSpPr/>
            <p:nvPr/>
          </p:nvSpPr>
          <p:spPr>
            <a:xfrm>
              <a:off x="8254591" y="1795311"/>
              <a:ext cx="1249505" cy="1292950"/>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A66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00">
                <a:solidFill>
                  <a:srgbClr val="65C3E7"/>
                </a:solidFill>
                <a:cs typeface="+mn-ea"/>
                <a:sym typeface="+mn-lt"/>
              </a:endParaRPr>
            </a:p>
          </p:txBody>
        </p:sp>
        <p:sp>
          <p:nvSpPr>
            <p:cNvPr id="35" name="MH_SubTitle_3"/>
            <p:cNvSpPr/>
            <p:nvPr/>
          </p:nvSpPr>
          <p:spPr>
            <a:xfrm rot="588792">
              <a:off x="7801015" y="2770237"/>
              <a:ext cx="1965492" cy="978402"/>
            </a:xfrm>
            <a:prstGeom prst="roundRect">
              <a:avLst>
                <a:gd name="adj" fmla="val 11293"/>
              </a:avLst>
            </a:prstGeom>
            <a:solidFill>
              <a:srgbClr val="FA6679"/>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EIUSMOD TEMPOR</a:t>
              </a:r>
              <a:endParaRPr lang="zh-CN" altLang="en-US">
                <a:solidFill>
                  <a:srgbClr val="FFFFFF"/>
                </a:solidFill>
                <a:cs typeface="+mn-ea"/>
                <a:sym typeface="+mn-lt"/>
              </a:endParaRPr>
            </a:p>
          </p:txBody>
        </p:sp>
        <p:sp>
          <p:nvSpPr>
            <p:cNvPr id="36" name="MH_Other_6"/>
            <p:cNvSpPr/>
            <p:nvPr/>
          </p:nvSpPr>
          <p:spPr>
            <a:xfrm>
              <a:off x="8583041" y="1557228"/>
              <a:ext cx="491807" cy="491808"/>
            </a:xfrm>
            <a:prstGeom prst="ellipse">
              <a:avLst/>
            </a:prstGeom>
            <a:solidFill>
              <a:srgbClr val="FA66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03</a:t>
              </a:r>
              <a:endParaRPr lang="zh-CN" altLang="en-US">
                <a:solidFill>
                  <a:srgbClr val="FFFFFF"/>
                </a:solidFill>
                <a:cs typeface="+mn-ea"/>
                <a:sym typeface="+mn-lt"/>
              </a:endParaRPr>
            </a:p>
          </p:txBody>
        </p:sp>
      </p:grpSp>
      <p:grpSp>
        <p:nvGrpSpPr>
          <p:cNvPr id="22" name="组合 21"/>
          <p:cNvGrpSpPr/>
          <p:nvPr/>
        </p:nvGrpSpPr>
        <p:grpSpPr>
          <a:xfrm>
            <a:off x="2327692" y="3834091"/>
            <a:ext cx="1963755" cy="2191411"/>
            <a:chOff x="2212136" y="4132701"/>
            <a:chExt cx="1963755" cy="2191411"/>
          </a:xfrm>
        </p:grpSpPr>
        <p:sp>
          <p:nvSpPr>
            <p:cNvPr id="31" name="MH_Other_7"/>
            <p:cNvSpPr/>
            <p:nvPr/>
          </p:nvSpPr>
          <p:spPr>
            <a:xfrm>
              <a:off x="2665711" y="4370784"/>
              <a:ext cx="1249505" cy="1292950"/>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A66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00">
                <a:solidFill>
                  <a:srgbClr val="FFFFFF"/>
                </a:solidFill>
                <a:cs typeface="+mn-ea"/>
                <a:sym typeface="+mn-lt"/>
              </a:endParaRPr>
            </a:p>
          </p:txBody>
        </p:sp>
        <p:sp>
          <p:nvSpPr>
            <p:cNvPr id="32" name="MH_SubTitle_4"/>
            <p:cNvSpPr/>
            <p:nvPr/>
          </p:nvSpPr>
          <p:spPr>
            <a:xfrm rot="588792">
              <a:off x="2212136" y="5345710"/>
              <a:ext cx="1963755" cy="978402"/>
            </a:xfrm>
            <a:prstGeom prst="roundRect">
              <a:avLst>
                <a:gd name="adj" fmla="val 11293"/>
              </a:avLst>
            </a:prstGeom>
            <a:solidFill>
              <a:srgbClr val="FA6679"/>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EIUSMOD TEMPOR</a:t>
              </a:r>
              <a:endParaRPr lang="zh-CN" altLang="en-US">
                <a:solidFill>
                  <a:srgbClr val="FFFFFF"/>
                </a:solidFill>
                <a:cs typeface="+mn-ea"/>
                <a:sym typeface="+mn-lt"/>
              </a:endParaRPr>
            </a:p>
          </p:txBody>
        </p:sp>
        <p:sp>
          <p:nvSpPr>
            <p:cNvPr id="33" name="MH_Other_8"/>
            <p:cNvSpPr/>
            <p:nvPr/>
          </p:nvSpPr>
          <p:spPr>
            <a:xfrm>
              <a:off x="2994161" y="4132701"/>
              <a:ext cx="491807" cy="490070"/>
            </a:xfrm>
            <a:prstGeom prst="ellipse">
              <a:avLst/>
            </a:prstGeom>
            <a:solidFill>
              <a:srgbClr val="FA66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04</a:t>
              </a:r>
              <a:endParaRPr lang="zh-CN" altLang="en-US">
                <a:solidFill>
                  <a:srgbClr val="FFFFFF"/>
                </a:solidFill>
                <a:cs typeface="+mn-ea"/>
                <a:sym typeface="+mn-lt"/>
              </a:endParaRPr>
            </a:p>
          </p:txBody>
        </p:sp>
      </p:grpSp>
      <p:grpSp>
        <p:nvGrpSpPr>
          <p:cNvPr id="23" name="组合 22"/>
          <p:cNvGrpSpPr/>
          <p:nvPr/>
        </p:nvGrpSpPr>
        <p:grpSpPr>
          <a:xfrm>
            <a:off x="5120394" y="3834091"/>
            <a:ext cx="1963755" cy="2191411"/>
            <a:chOff x="5004838" y="4132701"/>
            <a:chExt cx="1963755" cy="2191411"/>
          </a:xfrm>
        </p:grpSpPr>
        <p:sp>
          <p:nvSpPr>
            <p:cNvPr id="28" name="MH_Other_9"/>
            <p:cNvSpPr/>
            <p:nvPr/>
          </p:nvSpPr>
          <p:spPr>
            <a:xfrm>
              <a:off x="5458412" y="4370784"/>
              <a:ext cx="1249503" cy="1292950"/>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00">
                <a:solidFill>
                  <a:srgbClr val="FFFFFF"/>
                </a:solidFill>
                <a:cs typeface="+mn-ea"/>
                <a:sym typeface="+mn-lt"/>
              </a:endParaRPr>
            </a:p>
          </p:txBody>
        </p:sp>
        <p:sp>
          <p:nvSpPr>
            <p:cNvPr id="29" name="MH_SubTitle_5"/>
            <p:cNvSpPr/>
            <p:nvPr/>
          </p:nvSpPr>
          <p:spPr>
            <a:xfrm rot="588792">
              <a:off x="5004838" y="5345710"/>
              <a:ext cx="1963755" cy="978402"/>
            </a:xfrm>
            <a:prstGeom prst="roundRect">
              <a:avLst>
                <a:gd name="adj" fmla="val 11293"/>
              </a:avLst>
            </a:prstGeom>
            <a:solidFill>
              <a:schemeClr val="accent2"/>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EIUSMOD TEMPOR</a:t>
              </a:r>
              <a:endParaRPr lang="zh-CN" altLang="en-US">
                <a:solidFill>
                  <a:srgbClr val="FFFFFF"/>
                </a:solidFill>
                <a:cs typeface="+mn-ea"/>
                <a:sym typeface="+mn-lt"/>
              </a:endParaRPr>
            </a:p>
          </p:txBody>
        </p:sp>
        <p:sp>
          <p:nvSpPr>
            <p:cNvPr id="30" name="MH_Other_10"/>
            <p:cNvSpPr/>
            <p:nvPr/>
          </p:nvSpPr>
          <p:spPr>
            <a:xfrm>
              <a:off x="5786864" y="4132701"/>
              <a:ext cx="491808" cy="4900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05</a:t>
              </a:r>
              <a:endParaRPr lang="zh-CN" altLang="en-US">
                <a:solidFill>
                  <a:srgbClr val="FFFFFF"/>
                </a:solidFill>
                <a:cs typeface="+mn-ea"/>
                <a:sym typeface="+mn-lt"/>
              </a:endParaRPr>
            </a:p>
          </p:txBody>
        </p:sp>
      </p:grpSp>
      <p:grpSp>
        <p:nvGrpSpPr>
          <p:cNvPr id="24" name="组合 23"/>
          <p:cNvGrpSpPr/>
          <p:nvPr/>
        </p:nvGrpSpPr>
        <p:grpSpPr>
          <a:xfrm>
            <a:off x="7913097" y="3834091"/>
            <a:ext cx="1963755" cy="2191411"/>
            <a:chOff x="7797541" y="4132701"/>
            <a:chExt cx="1963755" cy="2191411"/>
          </a:xfrm>
        </p:grpSpPr>
        <p:sp>
          <p:nvSpPr>
            <p:cNvPr id="25" name="MH_Other_11"/>
            <p:cNvSpPr/>
            <p:nvPr/>
          </p:nvSpPr>
          <p:spPr>
            <a:xfrm>
              <a:off x="8251115" y="4370784"/>
              <a:ext cx="1249505" cy="1292950"/>
            </a:xfrm>
            <a:custGeom>
              <a:avLst/>
              <a:gdLst>
                <a:gd name="connsiteX0" fmla="*/ 0 w 1120775"/>
                <a:gd name="connsiteY0" fmla="*/ 812800 h 1136650"/>
                <a:gd name="connsiteX1" fmla="*/ 504825 w 1120775"/>
                <a:gd name="connsiteY1" fmla="*/ 0 h 1136650"/>
                <a:gd name="connsiteX2" fmla="*/ 606425 w 1120775"/>
                <a:gd name="connsiteY2" fmla="*/ 28575 h 1136650"/>
                <a:gd name="connsiteX3" fmla="*/ 1120775 w 1120775"/>
                <a:gd name="connsiteY3" fmla="*/ 1136650 h 1136650"/>
                <a:gd name="connsiteX0-1" fmla="*/ 0 w 1098550"/>
                <a:gd name="connsiteY0-2" fmla="*/ 815975 h 1136650"/>
                <a:gd name="connsiteX1-3" fmla="*/ 482600 w 1098550"/>
                <a:gd name="connsiteY1-4" fmla="*/ 0 h 1136650"/>
                <a:gd name="connsiteX2-5" fmla="*/ 584200 w 1098550"/>
                <a:gd name="connsiteY2-6" fmla="*/ 28575 h 1136650"/>
                <a:gd name="connsiteX3-7" fmla="*/ 1098550 w 1098550"/>
                <a:gd name="connsiteY3-8" fmla="*/ 1136650 h 1136650"/>
              </a:gdLst>
              <a:ahLst/>
              <a:cxnLst>
                <a:cxn ang="0">
                  <a:pos x="connsiteX0-1" y="connsiteY0-2"/>
                </a:cxn>
                <a:cxn ang="0">
                  <a:pos x="connsiteX1-3" y="connsiteY1-4"/>
                </a:cxn>
                <a:cxn ang="0">
                  <a:pos x="connsiteX2-5" y="connsiteY2-6"/>
                </a:cxn>
                <a:cxn ang="0">
                  <a:pos x="connsiteX3-7" y="connsiteY3-8"/>
                </a:cxn>
              </a:cxnLst>
              <a:rect l="l" t="t" r="r" b="b"/>
              <a:pathLst>
                <a:path w="1098550" h="1136650">
                  <a:moveTo>
                    <a:pt x="0" y="815975"/>
                  </a:moveTo>
                  <a:lnTo>
                    <a:pt x="482600" y="0"/>
                  </a:lnTo>
                  <a:lnTo>
                    <a:pt x="584200" y="28575"/>
                  </a:lnTo>
                  <a:lnTo>
                    <a:pt x="1098550" y="1136650"/>
                  </a:lnTo>
                </a:path>
              </a:pathLst>
            </a:custGeom>
            <a:noFill/>
            <a:ln w="19050">
              <a:solidFill>
                <a:srgbClr val="FA66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600">
                <a:solidFill>
                  <a:srgbClr val="65C3E7"/>
                </a:solidFill>
                <a:cs typeface="+mn-ea"/>
                <a:sym typeface="+mn-lt"/>
              </a:endParaRPr>
            </a:p>
          </p:txBody>
        </p:sp>
        <p:sp>
          <p:nvSpPr>
            <p:cNvPr id="26" name="MH_SubTitle_6"/>
            <p:cNvSpPr/>
            <p:nvPr/>
          </p:nvSpPr>
          <p:spPr>
            <a:xfrm rot="588792">
              <a:off x="7797541" y="5345710"/>
              <a:ext cx="1963755" cy="978402"/>
            </a:xfrm>
            <a:prstGeom prst="roundRect">
              <a:avLst>
                <a:gd name="adj" fmla="val 11293"/>
              </a:avLst>
            </a:prstGeom>
            <a:solidFill>
              <a:srgbClr val="FA6679"/>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EIUSMOD TEMPOR</a:t>
              </a:r>
              <a:endParaRPr lang="zh-CN" altLang="en-US">
                <a:solidFill>
                  <a:srgbClr val="FFFFFF"/>
                </a:solidFill>
                <a:cs typeface="+mn-ea"/>
                <a:sym typeface="+mn-lt"/>
              </a:endParaRPr>
            </a:p>
          </p:txBody>
        </p:sp>
        <p:sp>
          <p:nvSpPr>
            <p:cNvPr id="27" name="MH_Other_12"/>
            <p:cNvSpPr/>
            <p:nvPr/>
          </p:nvSpPr>
          <p:spPr>
            <a:xfrm>
              <a:off x="8579566" y="4132701"/>
              <a:ext cx="491807" cy="490070"/>
            </a:xfrm>
            <a:prstGeom prst="ellipse">
              <a:avLst/>
            </a:prstGeom>
            <a:solidFill>
              <a:srgbClr val="FA66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a:solidFill>
                    <a:srgbClr val="FFFFFF"/>
                  </a:solidFill>
                  <a:cs typeface="+mn-ea"/>
                  <a:sym typeface="+mn-lt"/>
                </a:rPr>
                <a:t>06</a:t>
              </a:r>
              <a:endParaRPr lang="zh-CN" altLang="en-US">
                <a:solidFill>
                  <a:srgbClr val="FFFFFF"/>
                </a:solidFill>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772961" y="1185863"/>
            <a:ext cx="4947348" cy="4181475"/>
            <a:chOff x="3772961" y="1185863"/>
            <a:chExt cx="4947348" cy="4181475"/>
          </a:xfrm>
        </p:grpSpPr>
        <p:sp>
          <p:nvSpPr>
            <p:cNvPr id="22" name="Text Box 3"/>
            <p:cNvSpPr>
              <a:spLocks noChangeArrowheads="1"/>
            </p:cNvSpPr>
            <p:nvPr/>
          </p:nvSpPr>
          <p:spPr bwMode="auto">
            <a:xfrm>
              <a:off x="3772961" y="3458796"/>
              <a:ext cx="48013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zh-CN" altLang="en-US" sz="6000" b="1" dirty="0">
                  <a:solidFill>
                    <a:schemeClr val="accent1"/>
                  </a:solidFill>
                  <a:cs typeface="+mn-ea"/>
                  <a:sym typeface="+mn-lt"/>
                </a:rPr>
                <a:t>第三部分内容</a:t>
              </a:r>
              <a:endParaRPr lang="zh-CN" altLang="en-US" sz="6000" b="1" dirty="0">
                <a:solidFill>
                  <a:schemeClr val="accent1"/>
                </a:solidFill>
                <a:cs typeface="+mn-ea"/>
                <a:sym typeface="+mn-lt"/>
              </a:endParaRPr>
            </a:p>
          </p:txBody>
        </p:sp>
        <p:sp>
          <p:nvSpPr>
            <p:cNvPr id="24" name="矩形 23"/>
            <p:cNvSpPr>
              <a:spLocks noChangeArrowheads="1"/>
            </p:cNvSpPr>
            <p:nvPr/>
          </p:nvSpPr>
          <p:spPr bwMode="auto">
            <a:xfrm>
              <a:off x="3934191" y="3181351"/>
              <a:ext cx="47861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en-US" sz="2000" dirty="0">
                  <a:solidFill>
                    <a:schemeClr val="accent1"/>
                  </a:solidFill>
                  <a:cs typeface="+mn-ea"/>
                  <a:sym typeface="+mn-lt"/>
                </a:rPr>
                <a:t>Add You Text Here Add You Text Here</a:t>
              </a:r>
              <a:endParaRPr lang="en-US" sz="2000" dirty="0">
                <a:solidFill>
                  <a:schemeClr val="accent1"/>
                </a:solidFill>
                <a:cs typeface="+mn-ea"/>
                <a:sym typeface="+mn-lt"/>
              </a:endParaRPr>
            </a:p>
          </p:txBody>
        </p:sp>
        <p:sp>
          <p:nvSpPr>
            <p:cNvPr id="26" name="Text Box 3"/>
            <p:cNvSpPr>
              <a:spLocks noChangeArrowheads="1"/>
            </p:cNvSpPr>
            <p:nvPr/>
          </p:nvSpPr>
          <p:spPr bwMode="auto">
            <a:xfrm>
              <a:off x="5002043" y="1534447"/>
              <a:ext cx="234315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a:r>
                <a:rPr lang="en-US" sz="11500" dirty="0">
                  <a:solidFill>
                    <a:schemeClr val="accent1"/>
                  </a:solidFill>
                  <a:cs typeface="+mn-ea"/>
                  <a:sym typeface="+mn-lt"/>
                </a:rPr>
                <a:t>03</a:t>
              </a:r>
              <a:endParaRPr lang="zh-CN" altLang="en-US" sz="11500" b="1" dirty="0">
                <a:solidFill>
                  <a:schemeClr val="accent1"/>
                </a:solidFill>
                <a:cs typeface="+mn-ea"/>
                <a:sym typeface="+mn-lt"/>
              </a:endParaRPr>
            </a:p>
          </p:txBody>
        </p:sp>
        <p:sp>
          <p:nvSpPr>
            <p:cNvPr id="30" name="Freeform 5"/>
            <p:cNvSpPr/>
            <p:nvPr/>
          </p:nvSpPr>
          <p:spPr bwMode="auto">
            <a:xfrm>
              <a:off x="4755981" y="1185863"/>
              <a:ext cx="2835275" cy="796925"/>
            </a:xfrm>
            <a:custGeom>
              <a:avLst/>
              <a:gdLst>
                <a:gd name="T0" fmla="*/ 1786 w 1786"/>
                <a:gd name="T1" fmla="*/ 502 h 502"/>
                <a:gd name="T2" fmla="*/ 1786 w 1786"/>
                <a:gd name="T3" fmla="*/ 0 h 502"/>
                <a:gd name="T4" fmla="*/ 0 w 1786"/>
                <a:gd name="T5" fmla="*/ 0 h 502"/>
                <a:gd name="T6" fmla="*/ 0 w 1786"/>
                <a:gd name="T7" fmla="*/ 502 h 502"/>
              </a:gdLst>
              <a:ahLst/>
              <a:cxnLst>
                <a:cxn ang="0">
                  <a:pos x="T0" y="T1"/>
                </a:cxn>
                <a:cxn ang="0">
                  <a:pos x="T2" y="T3"/>
                </a:cxn>
                <a:cxn ang="0">
                  <a:pos x="T4" y="T5"/>
                </a:cxn>
                <a:cxn ang="0">
                  <a:pos x="T6" y="T7"/>
                </a:cxn>
              </a:cxnLst>
              <a:rect l="0" t="0" r="r" b="b"/>
              <a:pathLst>
                <a:path w="1786" h="502">
                  <a:moveTo>
                    <a:pt x="1786" y="502"/>
                  </a:moveTo>
                  <a:lnTo>
                    <a:pt x="1786" y="0"/>
                  </a:lnTo>
                  <a:lnTo>
                    <a:pt x="0" y="0"/>
                  </a:lnTo>
                  <a:lnTo>
                    <a:pt x="0" y="502"/>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sp>
          <p:nvSpPr>
            <p:cNvPr id="31" name="Freeform 6"/>
            <p:cNvSpPr/>
            <p:nvPr/>
          </p:nvSpPr>
          <p:spPr bwMode="auto">
            <a:xfrm>
              <a:off x="4755981" y="4573588"/>
              <a:ext cx="2835275" cy="793750"/>
            </a:xfrm>
            <a:custGeom>
              <a:avLst/>
              <a:gdLst>
                <a:gd name="T0" fmla="*/ 0 w 1786"/>
                <a:gd name="T1" fmla="*/ 0 h 500"/>
                <a:gd name="T2" fmla="*/ 0 w 1786"/>
                <a:gd name="T3" fmla="*/ 500 h 500"/>
                <a:gd name="T4" fmla="*/ 1786 w 1786"/>
                <a:gd name="T5" fmla="*/ 500 h 500"/>
                <a:gd name="T6" fmla="*/ 1786 w 1786"/>
                <a:gd name="T7" fmla="*/ 0 h 500"/>
              </a:gdLst>
              <a:ahLst/>
              <a:cxnLst>
                <a:cxn ang="0">
                  <a:pos x="T0" y="T1"/>
                </a:cxn>
                <a:cxn ang="0">
                  <a:pos x="T2" y="T3"/>
                </a:cxn>
                <a:cxn ang="0">
                  <a:pos x="T4" y="T5"/>
                </a:cxn>
                <a:cxn ang="0">
                  <a:pos x="T6" y="T7"/>
                </a:cxn>
              </a:cxnLst>
              <a:rect l="0" t="0" r="r" b="b"/>
              <a:pathLst>
                <a:path w="1786" h="500">
                  <a:moveTo>
                    <a:pt x="0" y="0"/>
                  </a:moveTo>
                  <a:lnTo>
                    <a:pt x="0" y="500"/>
                  </a:lnTo>
                  <a:lnTo>
                    <a:pt x="1786" y="500"/>
                  </a:lnTo>
                  <a:lnTo>
                    <a:pt x="1786" y="0"/>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4" name="组合 3"/>
          <p:cNvGrpSpPr/>
          <p:nvPr/>
        </p:nvGrpSpPr>
        <p:grpSpPr>
          <a:xfrm>
            <a:off x="4720629" y="1936440"/>
            <a:ext cx="707568" cy="712379"/>
            <a:chOff x="4720629" y="1936440"/>
            <a:chExt cx="707568" cy="712379"/>
          </a:xfrm>
        </p:grpSpPr>
        <p:sp>
          <p:nvSpPr>
            <p:cNvPr id="43" name="Oval 4"/>
            <p:cNvSpPr>
              <a:spLocks noChangeArrowheads="1"/>
            </p:cNvSpPr>
            <p:nvPr/>
          </p:nvSpPr>
          <p:spPr bwMode="auto">
            <a:xfrm>
              <a:off x="4720629" y="1936440"/>
              <a:ext cx="707568" cy="712379"/>
            </a:xfrm>
            <a:prstGeom prst="ellipse">
              <a:avLst/>
            </a:prstGeom>
            <a:solidFill>
              <a:srgbClr val="FA667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nvGrpSpPr>
            <p:cNvPr id="49" name="Group 12"/>
            <p:cNvGrpSpPr/>
            <p:nvPr/>
          </p:nvGrpSpPr>
          <p:grpSpPr bwMode="auto">
            <a:xfrm>
              <a:off x="4926346" y="2108516"/>
              <a:ext cx="288803" cy="368224"/>
              <a:chOff x="0" y="0"/>
              <a:chExt cx="120" cy="153"/>
            </a:xfrm>
            <a:solidFill>
              <a:schemeClr val="bg1"/>
            </a:solidFill>
          </p:grpSpPr>
          <p:sp>
            <p:nvSpPr>
              <p:cNvPr id="65" name="Freeform 13"/>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
            <p:nvSpPr>
              <p:cNvPr id="66" name="Freeform 14"/>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grpSp>
      <p:grpSp>
        <p:nvGrpSpPr>
          <p:cNvPr id="8" name="组合 7"/>
          <p:cNvGrpSpPr/>
          <p:nvPr/>
        </p:nvGrpSpPr>
        <p:grpSpPr>
          <a:xfrm>
            <a:off x="6679562" y="3216798"/>
            <a:ext cx="707568" cy="709972"/>
            <a:chOff x="6679562" y="3216798"/>
            <a:chExt cx="707568" cy="709972"/>
          </a:xfrm>
        </p:grpSpPr>
        <p:sp>
          <p:nvSpPr>
            <p:cNvPr id="47" name="Oval 9"/>
            <p:cNvSpPr>
              <a:spLocks noChangeArrowheads="1"/>
            </p:cNvSpPr>
            <p:nvPr/>
          </p:nvSpPr>
          <p:spPr bwMode="auto">
            <a:xfrm>
              <a:off x="6679562" y="3216798"/>
              <a:ext cx="707568" cy="709972"/>
            </a:xfrm>
            <a:prstGeom prst="ellipse">
              <a:avLst/>
            </a:prstGeom>
            <a:solidFill>
              <a:srgbClr val="FA6679"/>
            </a:solidFill>
            <a:ln w="635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nvGrpSpPr>
            <p:cNvPr id="50" name="Group 15"/>
            <p:cNvGrpSpPr/>
            <p:nvPr/>
          </p:nvGrpSpPr>
          <p:grpSpPr bwMode="auto">
            <a:xfrm>
              <a:off x="6850440" y="3396095"/>
              <a:ext cx="361005" cy="351376"/>
              <a:chOff x="0" y="0"/>
              <a:chExt cx="150" cy="146"/>
            </a:xfrm>
            <a:solidFill>
              <a:schemeClr val="bg1"/>
            </a:solidFill>
          </p:grpSpPr>
          <p:sp>
            <p:nvSpPr>
              <p:cNvPr id="63"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
            <p:nvSpPr>
              <p:cNvPr id="64"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grpSp>
      <p:grpSp>
        <p:nvGrpSpPr>
          <p:cNvPr id="7" name="组合 6"/>
          <p:cNvGrpSpPr/>
          <p:nvPr/>
        </p:nvGrpSpPr>
        <p:grpSpPr>
          <a:xfrm>
            <a:off x="6679562" y="1936440"/>
            <a:ext cx="707568" cy="712379"/>
            <a:chOff x="6679562" y="1936440"/>
            <a:chExt cx="707568" cy="712379"/>
          </a:xfrm>
        </p:grpSpPr>
        <p:sp>
          <p:nvSpPr>
            <p:cNvPr id="46" name="Oval 8"/>
            <p:cNvSpPr>
              <a:spLocks noChangeArrowheads="1"/>
            </p:cNvSpPr>
            <p:nvPr/>
          </p:nvSpPr>
          <p:spPr bwMode="auto">
            <a:xfrm>
              <a:off x="6679562" y="1936440"/>
              <a:ext cx="707568" cy="712379"/>
            </a:xfrm>
            <a:prstGeom prst="ellipse">
              <a:avLst/>
            </a:prstGeom>
            <a:solidFill>
              <a:srgbClr val="FA667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
          <p:nvSpPr>
            <p:cNvPr id="51" name="Freeform 18"/>
            <p:cNvSpPr/>
            <p:nvPr/>
          </p:nvSpPr>
          <p:spPr bwMode="auto">
            <a:xfrm>
              <a:off x="6915419" y="2149432"/>
              <a:ext cx="235856" cy="286395"/>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grpSp>
        <p:nvGrpSpPr>
          <p:cNvPr id="5" name="组合 4"/>
          <p:cNvGrpSpPr/>
          <p:nvPr/>
        </p:nvGrpSpPr>
        <p:grpSpPr>
          <a:xfrm>
            <a:off x="4720629" y="3216798"/>
            <a:ext cx="707568" cy="709972"/>
            <a:chOff x="4720629" y="3216798"/>
            <a:chExt cx="707568" cy="709972"/>
          </a:xfrm>
        </p:grpSpPr>
        <p:sp>
          <p:nvSpPr>
            <p:cNvPr id="44" name="Oval 5"/>
            <p:cNvSpPr>
              <a:spLocks noChangeArrowheads="1"/>
            </p:cNvSpPr>
            <p:nvPr/>
          </p:nvSpPr>
          <p:spPr bwMode="auto">
            <a:xfrm>
              <a:off x="4720629" y="3216798"/>
              <a:ext cx="707568" cy="709972"/>
            </a:xfrm>
            <a:prstGeom prst="ellipse">
              <a:avLst/>
            </a:prstGeom>
            <a:solidFill>
              <a:srgbClr val="FA6679"/>
            </a:solidFill>
            <a:ln w="6350">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
          <p:nvSpPr>
            <p:cNvPr id="52" name="Freeform 19"/>
            <p:cNvSpPr>
              <a:spLocks noEditPoints="1"/>
            </p:cNvSpPr>
            <p:nvPr/>
          </p:nvSpPr>
          <p:spPr bwMode="auto">
            <a:xfrm>
              <a:off x="4892653" y="3393688"/>
              <a:ext cx="303243" cy="356190"/>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grpSp>
        <p:nvGrpSpPr>
          <p:cNvPr id="6" name="组合 5"/>
          <p:cNvGrpSpPr/>
          <p:nvPr/>
        </p:nvGrpSpPr>
        <p:grpSpPr>
          <a:xfrm>
            <a:off x="4720629" y="4492343"/>
            <a:ext cx="707568" cy="709972"/>
            <a:chOff x="4720629" y="4492343"/>
            <a:chExt cx="707568" cy="709972"/>
          </a:xfrm>
        </p:grpSpPr>
        <p:sp>
          <p:nvSpPr>
            <p:cNvPr id="45" name="Oval 6"/>
            <p:cNvSpPr>
              <a:spLocks noChangeArrowheads="1"/>
            </p:cNvSpPr>
            <p:nvPr/>
          </p:nvSpPr>
          <p:spPr bwMode="auto">
            <a:xfrm>
              <a:off x="4720629" y="4492343"/>
              <a:ext cx="707568" cy="709972"/>
            </a:xfrm>
            <a:prstGeom prst="ellipse">
              <a:avLst/>
            </a:prstGeom>
            <a:solidFill>
              <a:srgbClr val="FA667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
          <p:nvSpPr>
            <p:cNvPr id="53" name="Freeform 20"/>
            <p:cNvSpPr>
              <a:spLocks noEditPoints="1"/>
            </p:cNvSpPr>
            <p:nvPr/>
          </p:nvSpPr>
          <p:spPr bwMode="auto">
            <a:xfrm>
              <a:off x="4960041" y="4705334"/>
              <a:ext cx="255111" cy="283989"/>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grpSp>
        <p:nvGrpSpPr>
          <p:cNvPr id="9" name="组合 8"/>
          <p:cNvGrpSpPr/>
          <p:nvPr/>
        </p:nvGrpSpPr>
        <p:grpSpPr>
          <a:xfrm>
            <a:off x="6679562" y="4492343"/>
            <a:ext cx="707568" cy="709972"/>
            <a:chOff x="6679562" y="4492343"/>
            <a:chExt cx="707568" cy="709972"/>
          </a:xfrm>
        </p:grpSpPr>
        <p:sp>
          <p:nvSpPr>
            <p:cNvPr id="48" name="Oval 10"/>
            <p:cNvSpPr>
              <a:spLocks noChangeArrowheads="1"/>
            </p:cNvSpPr>
            <p:nvPr/>
          </p:nvSpPr>
          <p:spPr bwMode="auto">
            <a:xfrm>
              <a:off x="6679562" y="4492343"/>
              <a:ext cx="707568" cy="709972"/>
            </a:xfrm>
            <a:prstGeom prst="ellipse">
              <a:avLst/>
            </a:prstGeom>
            <a:solidFill>
              <a:srgbClr val="FA667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sp>
          <p:nvSpPr>
            <p:cNvPr id="54" name="Freeform 22"/>
            <p:cNvSpPr>
              <a:spLocks noEditPoints="1"/>
            </p:cNvSpPr>
            <p:nvPr/>
          </p:nvSpPr>
          <p:spPr bwMode="auto">
            <a:xfrm>
              <a:off x="6857658" y="4668032"/>
              <a:ext cx="348971" cy="358597"/>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chemeClr val="tx1">
                    <a:lumMod val="65000"/>
                    <a:lumOff val="35000"/>
                  </a:schemeClr>
                </a:solidFill>
                <a:cs typeface="+mn-ea"/>
                <a:sym typeface="+mn-lt"/>
              </a:endParaRPr>
            </a:p>
          </p:txBody>
        </p:sp>
      </p:grpSp>
      <p:sp>
        <p:nvSpPr>
          <p:cNvPr id="57" name="文本框 28"/>
          <p:cNvSpPr txBox="1"/>
          <p:nvPr/>
        </p:nvSpPr>
        <p:spPr>
          <a:xfrm>
            <a:off x="1124450" y="2005475"/>
            <a:ext cx="3522244"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58" name="文本框 30"/>
          <p:cNvSpPr txBox="1"/>
          <p:nvPr/>
        </p:nvSpPr>
        <p:spPr>
          <a:xfrm>
            <a:off x="7432275" y="2005475"/>
            <a:ext cx="3522244"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59" name="文本框 31"/>
          <p:cNvSpPr txBox="1"/>
          <p:nvPr/>
        </p:nvSpPr>
        <p:spPr>
          <a:xfrm>
            <a:off x="1124450" y="3284629"/>
            <a:ext cx="3522244"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60" name="文本框 38"/>
          <p:cNvSpPr txBox="1"/>
          <p:nvPr/>
        </p:nvSpPr>
        <p:spPr>
          <a:xfrm>
            <a:off x="7432275" y="3284629"/>
            <a:ext cx="3522244"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61" name="文本框 39"/>
          <p:cNvSpPr txBox="1"/>
          <p:nvPr/>
        </p:nvSpPr>
        <p:spPr>
          <a:xfrm>
            <a:off x="1124450" y="4560174"/>
            <a:ext cx="3522244"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62" name="文本框 40"/>
          <p:cNvSpPr txBox="1"/>
          <p:nvPr/>
        </p:nvSpPr>
        <p:spPr>
          <a:xfrm>
            <a:off x="7432275" y="4560174"/>
            <a:ext cx="3522244"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350" fill="hold"/>
                                        <p:tgtEl>
                                          <p:spTgt spid="4"/>
                                        </p:tgtEl>
                                        <p:attrNameLst>
                                          <p:attrName>ppt_w</p:attrName>
                                        </p:attrNameLst>
                                      </p:cBhvr>
                                      <p:tavLst>
                                        <p:tav tm="0">
                                          <p:val>
                                            <p:fltVal val="0"/>
                                          </p:val>
                                        </p:tav>
                                        <p:tav tm="100000">
                                          <p:val>
                                            <p:strVal val="#ppt_w"/>
                                          </p:val>
                                        </p:tav>
                                      </p:tavLst>
                                    </p:anim>
                                    <p:anim calcmode="lin" valueType="num">
                                      <p:cBhvr>
                                        <p:cTn id="8" dur="350" fill="hold"/>
                                        <p:tgtEl>
                                          <p:spTgt spid="4"/>
                                        </p:tgtEl>
                                        <p:attrNameLst>
                                          <p:attrName>ppt_h</p:attrName>
                                        </p:attrNameLst>
                                      </p:cBhvr>
                                      <p:tavLst>
                                        <p:tav tm="0">
                                          <p:val>
                                            <p:fltVal val="0"/>
                                          </p:val>
                                        </p:tav>
                                        <p:tav tm="100000">
                                          <p:val>
                                            <p:strVal val="#ppt_h"/>
                                          </p:val>
                                        </p:tav>
                                      </p:tavLst>
                                    </p:anim>
                                    <p:animEffect transition="in" filter="fade">
                                      <p:cBhvr>
                                        <p:cTn id="9" dur="350"/>
                                        <p:tgtEl>
                                          <p:spTgt spid="4"/>
                                        </p:tgtEl>
                                      </p:cBhvr>
                                    </p:animEffect>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350" fill="hold"/>
                                        <p:tgtEl>
                                          <p:spTgt spid="57"/>
                                        </p:tgtEl>
                                        <p:attrNameLst>
                                          <p:attrName>ppt_x</p:attrName>
                                        </p:attrNameLst>
                                      </p:cBhvr>
                                      <p:tavLst>
                                        <p:tav tm="0">
                                          <p:val>
                                            <p:strVal val="0-#ppt_w/2"/>
                                          </p:val>
                                        </p:tav>
                                        <p:tav tm="100000">
                                          <p:val>
                                            <p:strVal val="#ppt_x"/>
                                          </p:val>
                                        </p:tav>
                                      </p:tavLst>
                                    </p:anim>
                                    <p:anim calcmode="lin" valueType="num">
                                      <p:cBhvr additive="base">
                                        <p:cTn id="14" dur="350" fill="hold"/>
                                        <p:tgtEl>
                                          <p:spTgt spid="5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350" fill="hold"/>
                                        <p:tgtEl>
                                          <p:spTgt spid="5"/>
                                        </p:tgtEl>
                                        <p:attrNameLst>
                                          <p:attrName>ppt_w</p:attrName>
                                        </p:attrNameLst>
                                      </p:cBhvr>
                                      <p:tavLst>
                                        <p:tav tm="0">
                                          <p:val>
                                            <p:fltVal val="0"/>
                                          </p:val>
                                        </p:tav>
                                        <p:tav tm="100000">
                                          <p:val>
                                            <p:strVal val="#ppt_w"/>
                                          </p:val>
                                        </p:tav>
                                      </p:tavLst>
                                    </p:anim>
                                    <p:anim calcmode="lin" valueType="num">
                                      <p:cBhvr>
                                        <p:cTn id="19" dur="350" fill="hold"/>
                                        <p:tgtEl>
                                          <p:spTgt spid="5"/>
                                        </p:tgtEl>
                                        <p:attrNameLst>
                                          <p:attrName>ppt_h</p:attrName>
                                        </p:attrNameLst>
                                      </p:cBhvr>
                                      <p:tavLst>
                                        <p:tav tm="0">
                                          <p:val>
                                            <p:fltVal val="0"/>
                                          </p:val>
                                        </p:tav>
                                        <p:tav tm="100000">
                                          <p:val>
                                            <p:strVal val="#ppt_h"/>
                                          </p:val>
                                        </p:tav>
                                      </p:tavLst>
                                    </p:anim>
                                    <p:animEffect transition="in" filter="fade">
                                      <p:cBhvr>
                                        <p:cTn id="20" dur="350"/>
                                        <p:tgtEl>
                                          <p:spTgt spid="5"/>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 calcmode="lin" valueType="num">
                                      <p:cBhvr additive="base">
                                        <p:cTn id="24" dur="350" fill="hold"/>
                                        <p:tgtEl>
                                          <p:spTgt spid="59"/>
                                        </p:tgtEl>
                                        <p:attrNameLst>
                                          <p:attrName>ppt_x</p:attrName>
                                        </p:attrNameLst>
                                      </p:cBhvr>
                                      <p:tavLst>
                                        <p:tav tm="0">
                                          <p:val>
                                            <p:strVal val="0-#ppt_w/2"/>
                                          </p:val>
                                        </p:tav>
                                        <p:tav tm="100000">
                                          <p:val>
                                            <p:strVal val="#ppt_x"/>
                                          </p:val>
                                        </p:tav>
                                      </p:tavLst>
                                    </p:anim>
                                    <p:anim calcmode="lin" valueType="num">
                                      <p:cBhvr additive="base">
                                        <p:cTn id="25" dur="350" fill="hold"/>
                                        <p:tgtEl>
                                          <p:spTgt spid="5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350" fill="hold"/>
                                        <p:tgtEl>
                                          <p:spTgt spid="6"/>
                                        </p:tgtEl>
                                        <p:attrNameLst>
                                          <p:attrName>ppt_w</p:attrName>
                                        </p:attrNameLst>
                                      </p:cBhvr>
                                      <p:tavLst>
                                        <p:tav tm="0">
                                          <p:val>
                                            <p:fltVal val="0"/>
                                          </p:val>
                                        </p:tav>
                                        <p:tav tm="100000">
                                          <p:val>
                                            <p:strVal val="#ppt_w"/>
                                          </p:val>
                                        </p:tav>
                                      </p:tavLst>
                                    </p:anim>
                                    <p:anim calcmode="lin" valueType="num">
                                      <p:cBhvr>
                                        <p:cTn id="30" dur="350" fill="hold"/>
                                        <p:tgtEl>
                                          <p:spTgt spid="6"/>
                                        </p:tgtEl>
                                        <p:attrNameLst>
                                          <p:attrName>ppt_h</p:attrName>
                                        </p:attrNameLst>
                                      </p:cBhvr>
                                      <p:tavLst>
                                        <p:tav tm="0">
                                          <p:val>
                                            <p:fltVal val="0"/>
                                          </p:val>
                                        </p:tav>
                                        <p:tav tm="100000">
                                          <p:val>
                                            <p:strVal val="#ppt_h"/>
                                          </p:val>
                                        </p:tav>
                                      </p:tavLst>
                                    </p:anim>
                                    <p:animEffect transition="in" filter="fade">
                                      <p:cBhvr>
                                        <p:cTn id="31" dur="350"/>
                                        <p:tgtEl>
                                          <p:spTgt spid="6"/>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additive="base">
                                        <p:cTn id="35" dur="350" fill="hold"/>
                                        <p:tgtEl>
                                          <p:spTgt spid="61"/>
                                        </p:tgtEl>
                                        <p:attrNameLst>
                                          <p:attrName>ppt_x</p:attrName>
                                        </p:attrNameLst>
                                      </p:cBhvr>
                                      <p:tavLst>
                                        <p:tav tm="0">
                                          <p:val>
                                            <p:strVal val="0-#ppt_w/2"/>
                                          </p:val>
                                        </p:tav>
                                        <p:tav tm="100000">
                                          <p:val>
                                            <p:strVal val="#ppt_x"/>
                                          </p:val>
                                        </p:tav>
                                      </p:tavLst>
                                    </p:anim>
                                    <p:anim calcmode="lin" valueType="num">
                                      <p:cBhvr additive="base">
                                        <p:cTn id="36" dur="350" fill="hold"/>
                                        <p:tgtEl>
                                          <p:spTgt spid="61"/>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50" fill="hold"/>
                                        <p:tgtEl>
                                          <p:spTgt spid="7"/>
                                        </p:tgtEl>
                                        <p:attrNameLst>
                                          <p:attrName>ppt_w</p:attrName>
                                        </p:attrNameLst>
                                      </p:cBhvr>
                                      <p:tavLst>
                                        <p:tav tm="0">
                                          <p:val>
                                            <p:fltVal val="0"/>
                                          </p:val>
                                        </p:tav>
                                        <p:tav tm="100000">
                                          <p:val>
                                            <p:strVal val="#ppt_w"/>
                                          </p:val>
                                        </p:tav>
                                      </p:tavLst>
                                    </p:anim>
                                    <p:anim calcmode="lin" valueType="num">
                                      <p:cBhvr>
                                        <p:cTn id="41" dur="350" fill="hold"/>
                                        <p:tgtEl>
                                          <p:spTgt spid="7"/>
                                        </p:tgtEl>
                                        <p:attrNameLst>
                                          <p:attrName>ppt_h</p:attrName>
                                        </p:attrNameLst>
                                      </p:cBhvr>
                                      <p:tavLst>
                                        <p:tav tm="0">
                                          <p:val>
                                            <p:fltVal val="0"/>
                                          </p:val>
                                        </p:tav>
                                        <p:tav tm="100000">
                                          <p:val>
                                            <p:strVal val="#ppt_h"/>
                                          </p:val>
                                        </p:tav>
                                      </p:tavLst>
                                    </p:anim>
                                    <p:animEffect transition="in" filter="fade">
                                      <p:cBhvr>
                                        <p:cTn id="42" dur="350"/>
                                        <p:tgtEl>
                                          <p:spTgt spid="7"/>
                                        </p:tgtEl>
                                      </p:cBhvr>
                                    </p:animEffect>
                                  </p:childTnLst>
                                </p:cTn>
                              </p:par>
                            </p:childTnLst>
                          </p:cTn>
                        </p:par>
                        <p:par>
                          <p:cTn id="43" fill="hold">
                            <p:stCondLst>
                              <p:cond delay="3500"/>
                            </p:stCondLst>
                            <p:childTnLst>
                              <p:par>
                                <p:cTn id="44" presetID="2" presetClass="entr" presetSubtype="2"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350" fill="hold"/>
                                        <p:tgtEl>
                                          <p:spTgt spid="58"/>
                                        </p:tgtEl>
                                        <p:attrNameLst>
                                          <p:attrName>ppt_x</p:attrName>
                                        </p:attrNameLst>
                                      </p:cBhvr>
                                      <p:tavLst>
                                        <p:tav tm="0">
                                          <p:val>
                                            <p:strVal val="1+#ppt_w/2"/>
                                          </p:val>
                                        </p:tav>
                                        <p:tav tm="100000">
                                          <p:val>
                                            <p:strVal val="#ppt_x"/>
                                          </p:val>
                                        </p:tav>
                                      </p:tavLst>
                                    </p:anim>
                                    <p:anim calcmode="lin" valueType="num">
                                      <p:cBhvr additive="base">
                                        <p:cTn id="47" dur="350" fill="hold"/>
                                        <p:tgtEl>
                                          <p:spTgt spid="5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350" fill="hold"/>
                                        <p:tgtEl>
                                          <p:spTgt spid="8"/>
                                        </p:tgtEl>
                                        <p:attrNameLst>
                                          <p:attrName>ppt_w</p:attrName>
                                        </p:attrNameLst>
                                      </p:cBhvr>
                                      <p:tavLst>
                                        <p:tav tm="0">
                                          <p:val>
                                            <p:fltVal val="0"/>
                                          </p:val>
                                        </p:tav>
                                        <p:tav tm="100000">
                                          <p:val>
                                            <p:strVal val="#ppt_w"/>
                                          </p:val>
                                        </p:tav>
                                      </p:tavLst>
                                    </p:anim>
                                    <p:anim calcmode="lin" valueType="num">
                                      <p:cBhvr>
                                        <p:cTn id="52" dur="350" fill="hold"/>
                                        <p:tgtEl>
                                          <p:spTgt spid="8"/>
                                        </p:tgtEl>
                                        <p:attrNameLst>
                                          <p:attrName>ppt_h</p:attrName>
                                        </p:attrNameLst>
                                      </p:cBhvr>
                                      <p:tavLst>
                                        <p:tav tm="0">
                                          <p:val>
                                            <p:fltVal val="0"/>
                                          </p:val>
                                        </p:tav>
                                        <p:tav tm="100000">
                                          <p:val>
                                            <p:strVal val="#ppt_h"/>
                                          </p:val>
                                        </p:tav>
                                      </p:tavLst>
                                    </p:anim>
                                    <p:animEffect transition="in" filter="fade">
                                      <p:cBhvr>
                                        <p:cTn id="53" dur="350"/>
                                        <p:tgtEl>
                                          <p:spTgt spid="8"/>
                                        </p:tgtEl>
                                      </p:cBhvr>
                                    </p:animEffect>
                                  </p:childTnLst>
                                </p:cTn>
                              </p:par>
                            </p:childTnLst>
                          </p:cTn>
                        </p:par>
                        <p:par>
                          <p:cTn id="54" fill="hold">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 calcmode="lin" valueType="num">
                                      <p:cBhvr additive="base">
                                        <p:cTn id="57" dur="350" fill="hold"/>
                                        <p:tgtEl>
                                          <p:spTgt spid="60"/>
                                        </p:tgtEl>
                                        <p:attrNameLst>
                                          <p:attrName>ppt_x</p:attrName>
                                        </p:attrNameLst>
                                      </p:cBhvr>
                                      <p:tavLst>
                                        <p:tav tm="0">
                                          <p:val>
                                            <p:strVal val="1+#ppt_w/2"/>
                                          </p:val>
                                        </p:tav>
                                        <p:tav tm="100000">
                                          <p:val>
                                            <p:strVal val="#ppt_x"/>
                                          </p:val>
                                        </p:tav>
                                      </p:tavLst>
                                    </p:anim>
                                    <p:anim calcmode="lin" valueType="num">
                                      <p:cBhvr additive="base">
                                        <p:cTn id="58" dur="350" fill="hold"/>
                                        <p:tgtEl>
                                          <p:spTgt spid="60"/>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350" fill="hold"/>
                                        <p:tgtEl>
                                          <p:spTgt spid="9"/>
                                        </p:tgtEl>
                                        <p:attrNameLst>
                                          <p:attrName>ppt_w</p:attrName>
                                        </p:attrNameLst>
                                      </p:cBhvr>
                                      <p:tavLst>
                                        <p:tav tm="0">
                                          <p:val>
                                            <p:fltVal val="0"/>
                                          </p:val>
                                        </p:tav>
                                        <p:tav tm="100000">
                                          <p:val>
                                            <p:strVal val="#ppt_w"/>
                                          </p:val>
                                        </p:tav>
                                      </p:tavLst>
                                    </p:anim>
                                    <p:anim calcmode="lin" valueType="num">
                                      <p:cBhvr>
                                        <p:cTn id="63" dur="350" fill="hold"/>
                                        <p:tgtEl>
                                          <p:spTgt spid="9"/>
                                        </p:tgtEl>
                                        <p:attrNameLst>
                                          <p:attrName>ppt_h</p:attrName>
                                        </p:attrNameLst>
                                      </p:cBhvr>
                                      <p:tavLst>
                                        <p:tav tm="0">
                                          <p:val>
                                            <p:fltVal val="0"/>
                                          </p:val>
                                        </p:tav>
                                        <p:tav tm="100000">
                                          <p:val>
                                            <p:strVal val="#ppt_h"/>
                                          </p:val>
                                        </p:tav>
                                      </p:tavLst>
                                    </p:anim>
                                    <p:animEffect transition="in" filter="fade">
                                      <p:cBhvr>
                                        <p:cTn id="64" dur="350"/>
                                        <p:tgtEl>
                                          <p:spTgt spid="9"/>
                                        </p:tgtEl>
                                      </p:cBhvr>
                                    </p:animEffect>
                                  </p:childTnLst>
                                </p:cTn>
                              </p:par>
                            </p:childTnLst>
                          </p:cTn>
                        </p:par>
                        <p:par>
                          <p:cTn id="65" fill="hold">
                            <p:stCondLst>
                              <p:cond delay="5500"/>
                            </p:stCondLst>
                            <p:childTnLst>
                              <p:par>
                                <p:cTn id="66" presetID="2" presetClass="entr" presetSubtype="2" fill="hold" grpId="0" nodeType="afterEffect">
                                  <p:stCondLst>
                                    <p:cond delay="0"/>
                                  </p:stCondLst>
                                  <p:childTnLst>
                                    <p:set>
                                      <p:cBhvr>
                                        <p:cTn id="67" dur="1" fill="hold">
                                          <p:stCondLst>
                                            <p:cond delay="0"/>
                                          </p:stCondLst>
                                        </p:cTn>
                                        <p:tgtEl>
                                          <p:spTgt spid="62"/>
                                        </p:tgtEl>
                                        <p:attrNameLst>
                                          <p:attrName>style.visibility</p:attrName>
                                        </p:attrNameLst>
                                      </p:cBhvr>
                                      <p:to>
                                        <p:strVal val="visible"/>
                                      </p:to>
                                    </p:set>
                                    <p:anim calcmode="lin" valueType="num">
                                      <p:cBhvr additive="base">
                                        <p:cTn id="68" dur="350" fill="hold"/>
                                        <p:tgtEl>
                                          <p:spTgt spid="62"/>
                                        </p:tgtEl>
                                        <p:attrNameLst>
                                          <p:attrName>ppt_x</p:attrName>
                                        </p:attrNameLst>
                                      </p:cBhvr>
                                      <p:tavLst>
                                        <p:tav tm="0">
                                          <p:val>
                                            <p:strVal val="1+#ppt_w/2"/>
                                          </p:val>
                                        </p:tav>
                                        <p:tav tm="100000">
                                          <p:val>
                                            <p:strVal val="#ppt_x"/>
                                          </p:val>
                                        </p:tav>
                                      </p:tavLst>
                                    </p:anim>
                                    <p:anim calcmode="lin" valueType="num">
                                      <p:cBhvr additive="base">
                                        <p:cTn id="69" dur="35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27" name="组合 26"/>
          <p:cNvGrpSpPr/>
          <p:nvPr/>
        </p:nvGrpSpPr>
        <p:grpSpPr>
          <a:xfrm>
            <a:off x="1181505" y="1766139"/>
            <a:ext cx="1750116" cy="1817429"/>
            <a:chOff x="1061126" y="2147544"/>
            <a:chExt cx="1750116" cy="1817429"/>
          </a:xfrm>
        </p:grpSpPr>
        <p:sp>
          <p:nvSpPr>
            <p:cNvPr id="41" name="MH_SubTitle_1"/>
            <p:cNvSpPr/>
            <p:nvPr/>
          </p:nvSpPr>
          <p:spPr>
            <a:xfrm>
              <a:off x="1108040" y="2261771"/>
              <a:ext cx="1588974" cy="158897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da-DK" altLang="zh-CN" dirty="0">
                  <a:solidFill>
                    <a:srgbClr val="FFFFFF"/>
                  </a:solidFill>
                  <a:cs typeface="+mn-ea"/>
                  <a:sym typeface="+mn-lt"/>
                </a:rPr>
                <a:t>LOREM IPSUM</a:t>
              </a:r>
              <a:endParaRPr lang="zh-CN" altLang="en-US" dirty="0">
                <a:solidFill>
                  <a:srgbClr val="FFFFFF"/>
                </a:solidFill>
                <a:cs typeface="+mn-ea"/>
                <a:sym typeface="+mn-lt"/>
              </a:endParaRPr>
            </a:p>
          </p:txBody>
        </p:sp>
        <p:sp>
          <p:nvSpPr>
            <p:cNvPr id="42" name="MH_Other_1"/>
            <p:cNvSpPr/>
            <p:nvPr/>
          </p:nvSpPr>
          <p:spPr>
            <a:xfrm>
              <a:off x="1061126" y="2147544"/>
              <a:ext cx="1750116" cy="1817429"/>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grpSp>
      <p:sp>
        <p:nvSpPr>
          <p:cNvPr id="28" name="MH_Other_2"/>
          <p:cNvSpPr/>
          <p:nvPr/>
        </p:nvSpPr>
        <p:spPr>
          <a:xfrm>
            <a:off x="3284499" y="2418862"/>
            <a:ext cx="391634" cy="530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sp>
        <p:nvSpPr>
          <p:cNvPr id="29" name="MH_Other_3"/>
          <p:cNvSpPr/>
          <p:nvPr/>
        </p:nvSpPr>
        <p:spPr>
          <a:xfrm>
            <a:off x="5997382" y="2418862"/>
            <a:ext cx="391634" cy="530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sp>
        <p:nvSpPr>
          <p:cNvPr id="30" name="MH_Other_4"/>
          <p:cNvSpPr/>
          <p:nvPr/>
        </p:nvSpPr>
        <p:spPr>
          <a:xfrm>
            <a:off x="8710266" y="2418862"/>
            <a:ext cx="389594" cy="53033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grpSp>
        <p:nvGrpSpPr>
          <p:cNvPr id="31" name="组合 30"/>
          <p:cNvGrpSpPr/>
          <p:nvPr/>
        </p:nvGrpSpPr>
        <p:grpSpPr>
          <a:xfrm>
            <a:off x="3929065" y="1766139"/>
            <a:ext cx="1750116" cy="1817429"/>
            <a:chOff x="3808686" y="2147544"/>
            <a:chExt cx="1750116" cy="1817429"/>
          </a:xfrm>
        </p:grpSpPr>
        <p:sp>
          <p:nvSpPr>
            <p:cNvPr id="39" name="MH_SubTitle_2"/>
            <p:cNvSpPr/>
            <p:nvPr/>
          </p:nvSpPr>
          <p:spPr>
            <a:xfrm>
              <a:off x="3855600" y="2261771"/>
              <a:ext cx="1588975" cy="158897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da-DK" altLang="zh-CN" dirty="0">
                  <a:solidFill>
                    <a:srgbClr val="FFFFFF"/>
                  </a:solidFill>
                  <a:cs typeface="+mn-ea"/>
                  <a:sym typeface="+mn-lt"/>
                </a:rPr>
                <a:t>LOREM IPSUM</a:t>
              </a:r>
              <a:endParaRPr lang="zh-CN" altLang="en-US" dirty="0">
                <a:solidFill>
                  <a:srgbClr val="FFFFFF"/>
                </a:solidFill>
                <a:cs typeface="+mn-ea"/>
                <a:sym typeface="+mn-lt"/>
              </a:endParaRPr>
            </a:p>
          </p:txBody>
        </p:sp>
        <p:sp>
          <p:nvSpPr>
            <p:cNvPr id="40" name="MH_Other_5"/>
            <p:cNvSpPr/>
            <p:nvPr/>
          </p:nvSpPr>
          <p:spPr>
            <a:xfrm>
              <a:off x="3808686" y="2147544"/>
              <a:ext cx="1750116" cy="1817429"/>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grpSp>
      <p:grpSp>
        <p:nvGrpSpPr>
          <p:cNvPr id="32" name="组合 31"/>
          <p:cNvGrpSpPr/>
          <p:nvPr/>
        </p:nvGrpSpPr>
        <p:grpSpPr>
          <a:xfrm>
            <a:off x="6641948" y="1766139"/>
            <a:ext cx="1748075" cy="1817429"/>
            <a:chOff x="6521569" y="2147544"/>
            <a:chExt cx="1748075" cy="1817429"/>
          </a:xfrm>
        </p:grpSpPr>
        <p:sp>
          <p:nvSpPr>
            <p:cNvPr id="37" name="MH_SubTitle_3"/>
            <p:cNvSpPr/>
            <p:nvPr/>
          </p:nvSpPr>
          <p:spPr>
            <a:xfrm>
              <a:off x="6566443" y="2261771"/>
              <a:ext cx="1588974" cy="158897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da-DK" altLang="zh-CN" dirty="0">
                  <a:solidFill>
                    <a:srgbClr val="FFFFFF"/>
                  </a:solidFill>
                  <a:cs typeface="+mn-ea"/>
                  <a:sym typeface="+mn-lt"/>
                </a:rPr>
                <a:t>LOREM IPSUM</a:t>
              </a:r>
              <a:endParaRPr lang="zh-CN" altLang="en-US" dirty="0">
                <a:solidFill>
                  <a:srgbClr val="FFFFFF"/>
                </a:solidFill>
                <a:cs typeface="+mn-ea"/>
                <a:sym typeface="+mn-lt"/>
              </a:endParaRPr>
            </a:p>
          </p:txBody>
        </p:sp>
        <p:sp>
          <p:nvSpPr>
            <p:cNvPr id="38" name="MH_Other_6"/>
            <p:cNvSpPr/>
            <p:nvPr/>
          </p:nvSpPr>
          <p:spPr>
            <a:xfrm>
              <a:off x="6521569" y="2147544"/>
              <a:ext cx="1748075" cy="1817429"/>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grpSp>
      <p:grpSp>
        <p:nvGrpSpPr>
          <p:cNvPr id="33" name="组合 32"/>
          <p:cNvGrpSpPr/>
          <p:nvPr/>
        </p:nvGrpSpPr>
        <p:grpSpPr>
          <a:xfrm>
            <a:off x="9354832" y="1766139"/>
            <a:ext cx="1748075" cy="1817429"/>
            <a:chOff x="9234453" y="2147544"/>
            <a:chExt cx="1748075" cy="1817429"/>
          </a:xfrm>
        </p:grpSpPr>
        <p:sp>
          <p:nvSpPr>
            <p:cNvPr id="35" name="MH_SubTitle_4"/>
            <p:cNvSpPr/>
            <p:nvPr/>
          </p:nvSpPr>
          <p:spPr>
            <a:xfrm>
              <a:off x="9279326" y="2261771"/>
              <a:ext cx="1588974" cy="1588975"/>
            </a:xfrm>
            <a:prstGeom prst="ellipse">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da-DK" altLang="zh-CN" dirty="0">
                  <a:solidFill>
                    <a:srgbClr val="FFFFFF"/>
                  </a:solidFill>
                  <a:cs typeface="+mn-ea"/>
                  <a:sym typeface="+mn-lt"/>
                </a:rPr>
                <a:t>LOREM IPSUM</a:t>
              </a:r>
              <a:endParaRPr lang="zh-CN" altLang="en-US" dirty="0">
                <a:solidFill>
                  <a:srgbClr val="FFFFFF"/>
                </a:solidFill>
                <a:cs typeface="+mn-ea"/>
                <a:sym typeface="+mn-lt"/>
              </a:endParaRPr>
            </a:p>
          </p:txBody>
        </p:sp>
        <p:sp>
          <p:nvSpPr>
            <p:cNvPr id="36" name="MH_Other_7"/>
            <p:cNvSpPr/>
            <p:nvPr/>
          </p:nvSpPr>
          <p:spPr>
            <a:xfrm>
              <a:off x="9234453" y="2147544"/>
              <a:ext cx="1748075" cy="1817429"/>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solidFill>
                  <a:schemeClr val="tx1"/>
                </a:solidFill>
                <a:cs typeface="+mn-ea"/>
                <a:sym typeface="+mn-lt"/>
              </a:endParaRPr>
            </a:p>
          </p:txBody>
        </p:sp>
      </p:grpSp>
      <p:sp>
        <p:nvSpPr>
          <p:cNvPr id="34" name="MH_Desc_1"/>
          <p:cNvSpPr txBox="1"/>
          <p:nvPr/>
        </p:nvSpPr>
        <p:spPr>
          <a:xfrm>
            <a:off x="1181504" y="3946498"/>
            <a:ext cx="9921402" cy="1098549"/>
          </a:xfrm>
          <a:prstGeom prst="rect">
            <a:avLst/>
          </a:prstGeom>
          <a:noFill/>
        </p:spPr>
        <p:txBody>
          <a:bodyPr lIns="72000" tIns="72000" rIns="72000" bIns="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defRPr/>
            </a:pPr>
            <a:r>
              <a:rPr lang="en-US" altLang="zh-CN" sz="1400" dirty="0">
                <a:solidFill>
                  <a:schemeClr val="tx1">
                    <a:lumMod val="65000"/>
                    <a:lumOff val="35000"/>
                  </a:schemeClr>
                </a:solidFill>
                <a:cs typeface="+mn-ea"/>
                <a:sym typeface="+mn-lt"/>
              </a:rPr>
              <a:t>EIUSMOD TEMPOR INCIDIDUNT UT LABORE ET DOLORE MAGNA ALIQUA UT ENIM AD MINIM VENIAM QUIS NOSTRUD EXERCITATION ULLAMCO LABORIS NISI UT ALIQUIP EX EA COMMODO CONSEQUAT DUIS AUTE IRURE DOLOR IN REPREHENDERIT IN VOLUPTATE VELIT ESSE CILLUM DOLORE EU.</a:t>
            </a:r>
            <a:endParaRPr lang="zh-CN" altLang="en-US" sz="1400" dirty="0">
              <a:solidFill>
                <a:schemeClr val="tx1">
                  <a:lumMod val="65000"/>
                  <a:lumOff val="35000"/>
                </a:schemeClr>
              </a:solidFill>
              <a:cs typeface="+mn-ea"/>
              <a:sym typeface="+mn-lt"/>
            </a:endParaRPr>
          </a:p>
        </p:txBody>
      </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50" fill="hold"/>
                                        <p:tgtEl>
                                          <p:spTgt spid="27"/>
                                        </p:tgtEl>
                                        <p:attrNameLst>
                                          <p:attrName>ppt_x</p:attrName>
                                        </p:attrNameLst>
                                      </p:cBhvr>
                                      <p:tavLst>
                                        <p:tav tm="0">
                                          <p:val>
                                            <p:strVal val="0-#ppt_w/2"/>
                                          </p:val>
                                        </p:tav>
                                        <p:tav tm="100000">
                                          <p:val>
                                            <p:strVal val="#ppt_x"/>
                                          </p:val>
                                        </p:tav>
                                      </p:tavLst>
                                    </p:anim>
                                    <p:anim calcmode="lin" valueType="num">
                                      <p:cBhvr additive="base">
                                        <p:cTn id="8" dur="3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350" fill="hold"/>
                                        <p:tgtEl>
                                          <p:spTgt spid="28"/>
                                        </p:tgtEl>
                                        <p:attrNameLst>
                                          <p:attrName>ppt_x</p:attrName>
                                        </p:attrNameLst>
                                      </p:cBhvr>
                                      <p:tavLst>
                                        <p:tav tm="0">
                                          <p:val>
                                            <p:strVal val="0-#ppt_w/2"/>
                                          </p:val>
                                        </p:tav>
                                        <p:tav tm="100000">
                                          <p:val>
                                            <p:strVal val="#ppt_x"/>
                                          </p:val>
                                        </p:tav>
                                      </p:tavLst>
                                    </p:anim>
                                    <p:anim calcmode="lin" valueType="num">
                                      <p:cBhvr additive="base">
                                        <p:cTn id="13" dur="350" fill="hold"/>
                                        <p:tgtEl>
                                          <p:spTgt spid="2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350" fill="hold"/>
                                        <p:tgtEl>
                                          <p:spTgt spid="31"/>
                                        </p:tgtEl>
                                        <p:attrNameLst>
                                          <p:attrName>ppt_x</p:attrName>
                                        </p:attrNameLst>
                                      </p:cBhvr>
                                      <p:tavLst>
                                        <p:tav tm="0">
                                          <p:val>
                                            <p:strVal val="0-#ppt_w/2"/>
                                          </p:val>
                                        </p:tav>
                                        <p:tav tm="100000">
                                          <p:val>
                                            <p:strVal val="#ppt_x"/>
                                          </p:val>
                                        </p:tav>
                                      </p:tavLst>
                                    </p:anim>
                                    <p:anim calcmode="lin" valueType="num">
                                      <p:cBhvr additive="base">
                                        <p:cTn id="18" dur="350" fill="hold"/>
                                        <p:tgtEl>
                                          <p:spTgt spid="31"/>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350" fill="hold"/>
                                        <p:tgtEl>
                                          <p:spTgt spid="29"/>
                                        </p:tgtEl>
                                        <p:attrNameLst>
                                          <p:attrName>ppt_x</p:attrName>
                                        </p:attrNameLst>
                                      </p:cBhvr>
                                      <p:tavLst>
                                        <p:tav tm="0">
                                          <p:val>
                                            <p:strVal val="0-#ppt_w/2"/>
                                          </p:val>
                                        </p:tav>
                                        <p:tav tm="100000">
                                          <p:val>
                                            <p:strVal val="#ppt_x"/>
                                          </p:val>
                                        </p:tav>
                                      </p:tavLst>
                                    </p:anim>
                                    <p:anim calcmode="lin" valueType="num">
                                      <p:cBhvr additive="base">
                                        <p:cTn id="23" dur="350" fill="hold"/>
                                        <p:tgtEl>
                                          <p:spTgt spid="2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350" fill="hold"/>
                                        <p:tgtEl>
                                          <p:spTgt spid="32"/>
                                        </p:tgtEl>
                                        <p:attrNameLst>
                                          <p:attrName>ppt_x</p:attrName>
                                        </p:attrNameLst>
                                      </p:cBhvr>
                                      <p:tavLst>
                                        <p:tav tm="0">
                                          <p:val>
                                            <p:strVal val="0-#ppt_w/2"/>
                                          </p:val>
                                        </p:tav>
                                        <p:tav tm="100000">
                                          <p:val>
                                            <p:strVal val="#ppt_x"/>
                                          </p:val>
                                        </p:tav>
                                      </p:tavLst>
                                    </p:anim>
                                    <p:anim calcmode="lin" valueType="num">
                                      <p:cBhvr additive="base">
                                        <p:cTn id="28" dur="35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350" fill="hold"/>
                                        <p:tgtEl>
                                          <p:spTgt spid="30"/>
                                        </p:tgtEl>
                                        <p:attrNameLst>
                                          <p:attrName>ppt_x</p:attrName>
                                        </p:attrNameLst>
                                      </p:cBhvr>
                                      <p:tavLst>
                                        <p:tav tm="0">
                                          <p:val>
                                            <p:strVal val="0-#ppt_w/2"/>
                                          </p:val>
                                        </p:tav>
                                        <p:tav tm="100000">
                                          <p:val>
                                            <p:strVal val="#ppt_x"/>
                                          </p:val>
                                        </p:tav>
                                      </p:tavLst>
                                    </p:anim>
                                    <p:anim calcmode="lin" valueType="num">
                                      <p:cBhvr additive="base">
                                        <p:cTn id="33" dur="350" fill="hold"/>
                                        <p:tgtEl>
                                          <p:spTgt spid="3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350" fill="hold"/>
                                        <p:tgtEl>
                                          <p:spTgt spid="33"/>
                                        </p:tgtEl>
                                        <p:attrNameLst>
                                          <p:attrName>ppt_x</p:attrName>
                                        </p:attrNameLst>
                                      </p:cBhvr>
                                      <p:tavLst>
                                        <p:tav tm="0">
                                          <p:val>
                                            <p:strVal val="0-#ppt_w/2"/>
                                          </p:val>
                                        </p:tav>
                                        <p:tav tm="100000">
                                          <p:val>
                                            <p:strVal val="#ppt_x"/>
                                          </p:val>
                                        </p:tav>
                                      </p:tavLst>
                                    </p:anim>
                                    <p:anim calcmode="lin" valueType="num">
                                      <p:cBhvr additive="base">
                                        <p:cTn id="38" dur="350" fill="hold"/>
                                        <p:tgtEl>
                                          <p:spTgt spid="3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4"/>
                                        </p:tgtEl>
                                        <p:attrNameLst>
                                          <p:attrName>ppt_y</p:attrName>
                                        </p:attrNameLst>
                                      </p:cBhvr>
                                      <p:tavLst>
                                        <p:tav tm="0">
                                          <p:val>
                                            <p:strVal val="#ppt_y"/>
                                          </p:val>
                                        </p:tav>
                                        <p:tav tm="100000">
                                          <p:val>
                                            <p:strVal val="#ppt_y"/>
                                          </p:val>
                                        </p:tav>
                                      </p:tavLst>
                                    </p:anim>
                                    <p:anim calcmode="lin" valueType="num">
                                      <p:cBhvr>
                                        <p:cTn id="44"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cxnSp>
        <p:nvCxnSpPr>
          <p:cNvPr id="38" name="MH_Other_6"/>
          <p:cNvCxnSpPr/>
          <p:nvPr>
            <p:custDataLst>
              <p:tags r:id="rId2"/>
            </p:custDataLst>
          </p:nvPr>
        </p:nvCxnSpPr>
        <p:spPr>
          <a:xfrm>
            <a:off x="4339818" y="2669218"/>
            <a:ext cx="715733" cy="25941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MH_Other_7"/>
          <p:cNvCxnSpPr/>
          <p:nvPr>
            <p:custDataLst>
              <p:tags r:id="rId3"/>
            </p:custDataLst>
          </p:nvPr>
        </p:nvCxnSpPr>
        <p:spPr>
          <a:xfrm flipV="1">
            <a:off x="4338256" y="3906905"/>
            <a:ext cx="721984" cy="26879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MH_Other_8"/>
          <p:cNvCxnSpPr/>
          <p:nvPr>
            <p:custDataLst>
              <p:tags r:id="rId4"/>
            </p:custDataLst>
          </p:nvPr>
        </p:nvCxnSpPr>
        <p:spPr>
          <a:xfrm flipH="1">
            <a:off x="7213690" y="2655154"/>
            <a:ext cx="731361" cy="26097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MH_Other_9"/>
          <p:cNvCxnSpPr/>
          <p:nvPr>
            <p:custDataLst>
              <p:tags r:id="rId5"/>
            </p:custDataLst>
          </p:nvPr>
        </p:nvCxnSpPr>
        <p:spPr>
          <a:xfrm>
            <a:off x="7230879" y="3877214"/>
            <a:ext cx="715733" cy="26722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4961786" y="2239466"/>
            <a:ext cx="2350355" cy="2348793"/>
            <a:chOff x="4961786" y="2239466"/>
            <a:chExt cx="2350355" cy="2348793"/>
          </a:xfrm>
        </p:grpSpPr>
        <p:sp>
          <p:nvSpPr>
            <p:cNvPr id="33" name="MH_Other_1"/>
            <p:cNvSpPr/>
            <p:nvPr>
              <p:custDataLst>
                <p:tags r:id="rId6"/>
              </p:custDataLst>
            </p:nvPr>
          </p:nvSpPr>
          <p:spPr>
            <a:xfrm>
              <a:off x="4961786" y="2239466"/>
              <a:ext cx="2350355" cy="2348793"/>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cs typeface="+mn-ea"/>
                <a:sym typeface="+mn-lt"/>
              </a:endParaRPr>
            </a:p>
          </p:txBody>
        </p:sp>
        <p:sp>
          <p:nvSpPr>
            <p:cNvPr id="42" name="MH_Other_10"/>
            <p:cNvSpPr>
              <a:spLocks noEditPoints="1"/>
            </p:cNvSpPr>
            <p:nvPr>
              <p:custDataLst>
                <p:tags r:id="rId7"/>
              </p:custDataLst>
            </p:nvPr>
          </p:nvSpPr>
          <p:spPr bwMode="auto">
            <a:xfrm>
              <a:off x="5458737" y="2889564"/>
              <a:ext cx="1356456" cy="854817"/>
            </a:xfrm>
            <a:custGeom>
              <a:avLst/>
              <a:gdLst>
                <a:gd name="T0" fmla="*/ 2147483646 w 3545"/>
                <a:gd name="T1" fmla="*/ 2147483646 h 2230"/>
                <a:gd name="T2" fmla="*/ 2147483646 w 3545"/>
                <a:gd name="T3" fmla="*/ 2147483646 h 2230"/>
                <a:gd name="T4" fmla="*/ 2147483646 w 3545"/>
                <a:gd name="T5" fmla="*/ 2147483646 h 2230"/>
                <a:gd name="T6" fmla="*/ 2147483646 w 3545"/>
                <a:gd name="T7" fmla="*/ 2147483646 h 2230"/>
                <a:gd name="T8" fmla="*/ 2147483646 w 3545"/>
                <a:gd name="T9" fmla="*/ 2147483646 h 2230"/>
                <a:gd name="T10" fmla="*/ 2147483646 w 3545"/>
                <a:gd name="T11" fmla="*/ 2147483646 h 2230"/>
                <a:gd name="T12" fmla="*/ 2147483646 w 3545"/>
                <a:gd name="T13" fmla="*/ 2147483646 h 2230"/>
                <a:gd name="T14" fmla="*/ 2147483646 w 3545"/>
                <a:gd name="T15" fmla="*/ 2147483646 h 2230"/>
                <a:gd name="T16" fmla="*/ 2147483646 w 3545"/>
                <a:gd name="T17" fmla="*/ 2147483646 h 2230"/>
                <a:gd name="T18" fmla="*/ 2147483646 w 3545"/>
                <a:gd name="T19" fmla="*/ 2147483646 h 2230"/>
                <a:gd name="T20" fmla="*/ 2147483646 w 3545"/>
                <a:gd name="T21" fmla="*/ 2147483646 h 2230"/>
                <a:gd name="T22" fmla="*/ 2147483646 w 3545"/>
                <a:gd name="T23" fmla="*/ 2147483646 h 2230"/>
                <a:gd name="T24" fmla="*/ 2147483646 w 3545"/>
                <a:gd name="T25" fmla="*/ 2147483646 h 2230"/>
                <a:gd name="T26" fmla="*/ 2147483646 w 3545"/>
                <a:gd name="T27" fmla="*/ 2147483646 h 2230"/>
                <a:gd name="T28" fmla="*/ 2147483646 w 3545"/>
                <a:gd name="T29" fmla="*/ 2147483646 h 2230"/>
                <a:gd name="T30" fmla="*/ 2147483646 w 3545"/>
                <a:gd name="T31" fmla="*/ 2147483646 h 2230"/>
                <a:gd name="T32" fmla="*/ 2147483646 w 3545"/>
                <a:gd name="T33" fmla="*/ 2147483646 h 2230"/>
                <a:gd name="T34" fmla="*/ 2147483646 w 3545"/>
                <a:gd name="T35" fmla="*/ 2147483646 h 2230"/>
                <a:gd name="T36" fmla="*/ 2147483646 w 3545"/>
                <a:gd name="T37" fmla="*/ 2147483646 h 2230"/>
                <a:gd name="T38" fmla="*/ 2147483646 w 3545"/>
                <a:gd name="T39" fmla="*/ 2147483646 h 2230"/>
                <a:gd name="T40" fmla="*/ 2147483646 w 3545"/>
                <a:gd name="T41" fmla="*/ 2147483646 h 2230"/>
                <a:gd name="T42" fmla="*/ 2147483646 w 3545"/>
                <a:gd name="T43" fmla="*/ 2147483646 h 2230"/>
                <a:gd name="T44" fmla="*/ 2147483646 w 3545"/>
                <a:gd name="T45" fmla="*/ 2147483646 h 2230"/>
                <a:gd name="T46" fmla="*/ 2147483646 w 3545"/>
                <a:gd name="T47" fmla="*/ 2147483646 h 2230"/>
                <a:gd name="T48" fmla="*/ 2147483646 w 3545"/>
                <a:gd name="T49" fmla="*/ 2147483646 h 2230"/>
                <a:gd name="T50" fmla="*/ 2147483646 w 3545"/>
                <a:gd name="T51" fmla="*/ 2147483646 h 2230"/>
                <a:gd name="T52" fmla="*/ 2147483646 w 3545"/>
                <a:gd name="T53" fmla="*/ 2147483646 h 2230"/>
                <a:gd name="T54" fmla="*/ 2147483646 w 3545"/>
                <a:gd name="T55" fmla="*/ 2147483646 h 2230"/>
                <a:gd name="T56" fmla="*/ 2147483646 w 3545"/>
                <a:gd name="T57" fmla="*/ 2147483646 h 2230"/>
                <a:gd name="T58" fmla="*/ 2147483646 w 3545"/>
                <a:gd name="T59" fmla="*/ 2147483646 h 2230"/>
                <a:gd name="T60" fmla="*/ 2147483646 w 3545"/>
                <a:gd name="T61" fmla="*/ 2147483646 h 2230"/>
                <a:gd name="T62" fmla="*/ 2147483646 w 3545"/>
                <a:gd name="T63" fmla="*/ 2147483646 h 2230"/>
                <a:gd name="T64" fmla="*/ 2147483646 w 3545"/>
                <a:gd name="T65" fmla="*/ 2147483646 h 2230"/>
                <a:gd name="T66" fmla="*/ 2147483646 w 3545"/>
                <a:gd name="T67" fmla="*/ 2147483646 h 2230"/>
                <a:gd name="T68" fmla="*/ 2147483646 w 3545"/>
                <a:gd name="T69" fmla="*/ 2147483646 h 2230"/>
                <a:gd name="T70" fmla="*/ 2147483646 w 3545"/>
                <a:gd name="T71" fmla="*/ 2147483646 h 2230"/>
                <a:gd name="T72" fmla="*/ 2147483646 w 3545"/>
                <a:gd name="T73" fmla="*/ 2147483646 h 2230"/>
                <a:gd name="T74" fmla="*/ 2147483646 w 3545"/>
                <a:gd name="T75" fmla="*/ 2147483646 h 2230"/>
                <a:gd name="T76" fmla="*/ 2147483646 w 3545"/>
                <a:gd name="T77" fmla="*/ 2147483646 h 2230"/>
                <a:gd name="T78" fmla="*/ 2147483646 w 3545"/>
                <a:gd name="T79" fmla="*/ 2147483646 h 2230"/>
                <a:gd name="T80" fmla="*/ 2147483646 w 3545"/>
                <a:gd name="T81" fmla="*/ 2147483646 h 2230"/>
                <a:gd name="T82" fmla="*/ 2147483646 w 3545"/>
                <a:gd name="T83" fmla="*/ 2147483646 h 2230"/>
                <a:gd name="T84" fmla="*/ 2147483646 w 3545"/>
                <a:gd name="T85" fmla="*/ 2147483646 h 2230"/>
                <a:gd name="T86" fmla="*/ 2147483646 w 3545"/>
                <a:gd name="T87" fmla="*/ 2147483646 h 2230"/>
                <a:gd name="T88" fmla="*/ 2147483646 w 3545"/>
                <a:gd name="T89" fmla="*/ 2147483646 h 2230"/>
                <a:gd name="T90" fmla="*/ 2147483646 w 3545"/>
                <a:gd name="T91" fmla="*/ 2147483646 h 2230"/>
                <a:gd name="T92" fmla="*/ 2147483646 w 3545"/>
                <a:gd name="T93" fmla="*/ 2147483646 h 2230"/>
                <a:gd name="T94" fmla="*/ 2147483646 w 3545"/>
                <a:gd name="T95" fmla="*/ 2147483646 h 2230"/>
                <a:gd name="T96" fmla="*/ 2147483646 w 3545"/>
                <a:gd name="T97" fmla="*/ 2147483646 h 2230"/>
                <a:gd name="T98" fmla="*/ 2147483646 w 3545"/>
                <a:gd name="T99" fmla="*/ 2147483646 h 2230"/>
                <a:gd name="T100" fmla="*/ 2147483646 w 3545"/>
                <a:gd name="T101" fmla="*/ 2147483646 h 2230"/>
                <a:gd name="T102" fmla="*/ 2147483646 w 3545"/>
                <a:gd name="T103" fmla="*/ 2147483646 h 2230"/>
                <a:gd name="T104" fmla="*/ 2147483646 w 3545"/>
                <a:gd name="T105" fmla="*/ 2147483646 h 2230"/>
                <a:gd name="T106" fmla="*/ 2147483646 w 3545"/>
                <a:gd name="T107" fmla="*/ 2147483646 h 2230"/>
                <a:gd name="T108" fmla="*/ 2147483646 w 3545"/>
                <a:gd name="T109" fmla="*/ 2147483646 h 2230"/>
                <a:gd name="T110" fmla="*/ 2147483646 w 3545"/>
                <a:gd name="T111" fmla="*/ 2147483646 h 2230"/>
                <a:gd name="T112" fmla="*/ 2147483646 w 3545"/>
                <a:gd name="T113" fmla="*/ 2147483646 h 22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chemeClr val="accent1"/>
            </a:solidFill>
            <a:ln>
              <a:noFill/>
            </a:ln>
          </p:spPr>
          <p:txBody>
            <a:bodyPr/>
            <a:lstStyle/>
            <a:p>
              <a:endParaRPr lang="zh-CN" altLang="en-US">
                <a:cs typeface="+mn-ea"/>
                <a:sym typeface="+mn-lt"/>
              </a:endParaRPr>
            </a:p>
          </p:txBody>
        </p:sp>
      </p:grpSp>
      <p:grpSp>
        <p:nvGrpSpPr>
          <p:cNvPr id="9" name="组合 8"/>
          <p:cNvGrpSpPr/>
          <p:nvPr/>
        </p:nvGrpSpPr>
        <p:grpSpPr>
          <a:xfrm>
            <a:off x="9206178" y="1695634"/>
            <a:ext cx="2359732" cy="1642435"/>
            <a:chOff x="9206178" y="1695634"/>
            <a:chExt cx="2359732" cy="1642435"/>
          </a:xfrm>
        </p:grpSpPr>
        <p:sp>
          <p:nvSpPr>
            <p:cNvPr id="43" name="MH_Text_3"/>
            <p:cNvSpPr txBox="1">
              <a:spLocks noChangeArrowheads="1"/>
            </p:cNvSpPr>
            <p:nvPr>
              <p:custDataLst>
                <p:tags r:id="rId8"/>
              </p:custDataLst>
            </p:nvPr>
          </p:nvSpPr>
          <p:spPr bwMode="auto">
            <a:xfrm>
              <a:off x="9206178" y="2347295"/>
              <a:ext cx="2359732" cy="990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p:txBody>
        </p:sp>
        <p:sp>
          <p:nvSpPr>
            <p:cNvPr id="44" name="MH_SubTitle_3"/>
            <p:cNvSpPr txBox="1">
              <a:spLocks noChangeArrowheads="1"/>
            </p:cNvSpPr>
            <p:nvPr>
              <p:custDataLst>
                <p:tags r:id="rId9"/>
              </p:custDataLst>
            </p:nvPr>
          </p:nvSpPr>
          <p:spPr bwMode="auto">
            <a:xfrm>
              <a:off x="9206178" y="1695634"/>
              <a:ext cx="2359732" cy="5657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defRPr/>
              </a:pPr>
              <a:r>
                <a:rPr lang="en-US" altLang="zh-CN" sz="1600" dirty="0">
                  <a:solidFill>
                    <a:schemeClr val="accent5"/>
                  </a:solidFill>
                  <a:latin typeface="+mn-lt"/>
                  <a:cs typeface="+mn-ea"/>
                  <a:sym typeface="+mn-lt"/>
                </a:rPr>
                <a:t>53% </a:t>
              </a:r>
              <a:r>
                <a:rPr lang="zh-CN" altLang="en-US" sz="1600" dirty="0">
                  <a:solidFill>
                    <a:schemeClr val="accent5"/>
                  </a:solidFill>
                  <a:latin typeface="+mn-lt"/>
                  <a:cs typeface="+mn-ea"/>
                  <a:sym typeface="+mn-lt"/>
                </a:rPr>
                <a:t>点击添加描述</a:t>
              </a:r>
              <a:endParaRPr lang="en-US" altLang="zh-CN" sz="1600" dirty="0">
                <a:solidFill>
                  <a:schemeClr val="accent5"/>
                </a:solidFill>
                <a:latin typeface="+mn-lt"/>
                <a:cs typeface="+mn-ea"/>
                <a:sym typeface="+mn-lt"/>
              </a:endParaRPr>
            </a:p>
          </p:txBody>
        </p:sp>
      </p:grpSp>
      <p:grpSp>
        <p:nvGrpSpPr>
          <p:cNvPr id="10" name="组合 9"/>
          <p:cNvGrpSpPr/>
          <p:nvPr/>
        </p:nvGrpSpPr>
        <p:grpSpPr>
          <a:xfrm>
            <a:off x="9206178" y="3522473"/>
            <a:ext cx="2359732" cy="1642436"/>
            <a:chOff x="9206178" y="3522473"/>
            <a:chExt cx="2359732" cy="1642436"/>
          </a:xfrm>
        </p:grpSpPr>
        <p:sp>
          <p:nvSpPr>
            <p:cNvPr id="45" name="MH_Text_4"/>
            <p:cNvSpPr txBox="1">
              <a:spLocks noChangeArrowheads="1"/>
            </p:cNvSpPr>
            <p:nvPr>
              <p:custDataLst>
                <p:tags r:id="rId10"/>
              </p:custDataLst>
            </p:nvPr>
          </p:nvSpPr>
          <p:spPr bwMode="auto">
            <a:xfrm>
              <a:off x="9206178" y="4175698"/>
              <a:ext cx="2359732" cy="98921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p:txBody>
        </p:sp>
        <p:sp>
          <p:nvSpPr>
            <p:cNvPr id="46" name="MH_SubTitle_4"/>
            <p:cNvSpPr txBox="1">
              <a:spLocks noChangeArrowheads="1"/>
            </p:cNvSpPr>
            <p:nvPr>
              <p:custDataLst>
                <p:tags r:id="rId11"/>
              </p:custDataLst>
            </p:nvPr>
          </p:nvSpPr>
          <p:spPr bwMode="auto">
            <a:xfrm>
              <a:off x="9206178" y="3522473"/>
              <a:ext cx="2359732" cy="5657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defRPr/>
              </a:pPr>
              <a:r>
                <a:rPr lang="en-US" altLang="zh-CN" sz="1600" dirty="0">
                  <a:solidFill>
                    <a:schemeClr val="accent5"/>
                  </a:solidFill>
                  <a:latin typeface="+mn-lt"/>
                  <a:cs typeface="+mn-ea"/>
                  <a:sym typeface="+mn-lt"/>
                </a:rPr>
                <a:t>99% </a:t>
              </a:r>
              <a:r>
                <a:rPr lang="zh-CN" altLang="en-US" sz="1600" dirty="0">
                  <a:solidFill>
                    <a:schemeClr val="accent5"/>
                  </a:solidFill>
                  <a:latin typeface="+mn-lt"/>
                  <a:cs typeface="+mn-ea"/>
                  <a:sym typeface="+mn-lt"/>
                </a:rPr>
                <a:t>点击添加描述</a:t>
              </a:r>
              <a:endParaRPr lang="en-US" altLang="zh-CN" sz="1600" dirty="0">
                <a:solidFill>
                  <a:schemeClr val="accent5"/>
                </a:solidFill>
                <a:latin typeface="+mn-lt"/>
                <a:cs typeface="+mn-ea"/>
                <a:sym typeface="+mn-lt"/>
              </a:endParaRPr>
            </a:p>
          </p:txBody>
        </p:sp>
      </p:grpSp>
      <p:grpSp>
        <p:nvGrpSpPr>
          <p:cNvPr id="8" name="组合 7"/>
          <p:cNvGrpSpPr/>
          <p:nvPr/>
        </p:nvGrpSpPr>
        <p:grpSpPr>
          <a:xfrm>
            <a:off x="708018" y="1695634"/>
            <a:ext cx="2359732" cy="1642435"/>
            <a:chOff x="708018" y="1695634"/>
            <a:chExt cx="2359732" cy="1642435"/>
          </a:xfrm>
        </p:grpSpPr>
        <p:sp>
          <p:nvSpPr>
            <p:cNvPr id="47" name="MH_Text_1"/>
            <p:cNvSpPr txBox="1">
              <a:spLocks noChangeArrowheads="1"/>
            </p:cNvSpPr>
            <p:nvPr>
              <p:custDataLst>
                <p:tags r:id="rId12"/>
              </p:custDataLst>
            </p:nvPr>
          </p:nvSpPr>
          <p:spPr bwMode="auto">
            <a:xfrm>
              <a:off x="708018" y="2347295"/>
              <a:ext cx="2359732" cy="99077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lnSpc>
                  <a:spcPct val="110000"/>
                </a:lnSpc>
                <a:defRPr/>
              </a:pPr>
              <a:r>
                <a:rPr lang="zh-CN" altLang="en-US" sz="1200" dirty="0">
                  <a:solidFill>
                    <a:schemeClr val="tx1">
                      <a:lumMod val="65000"/>
                      <a:lumOff val="35000"/>
                    </a:schemeClr>
                  </a:solidFill>
                  <a:latin typeface="+mn-lt"/>
                  <a:cs typeface="+mn-ea"/>
                  <a:sym typeface="+mn-lt"/>
                </a:rPr>
                <a:t>单击添加描述单击添加描述</a:t>
              </a:r>
              <a:endParaRPr lang="en-US" altLang="zh-CN" sz="1200" dirty="0">
                <a:solidFill>
                  <a:schemeClr val="tx1">
                    <a:lumMod val="65000"/>
                    <a:lumOff val="35000"/>
                  </a:schemeClr>
                </a:solidFill>
                <a:latin typeface="+mn-lt"/>
                <a:cs typeface="+mn-ea"/>
                <a:sym typeface="+mn-lt"/>
              </a:endParaRPr>
            </a:p>
            <a:p>
              <a:pPr algn="r" eaLnBrk="1" hangingPunct="1">
                <a:lnSpc>
                  <a:spcPct val="110000"/>
                </a:lnSpc>
                <a:defRPr/>
              </a:pPr>
              <a:r>
                <a:rPr lang="zh-CN" altLang="en-US" sz="1200" dirty="0">
                  <a:solidFill>
                    <a:schemeClr val="tx1">
                      <a:lumMod val="65000"/>
                      <a:lumOff val="35000"/>
                    </a:schemeClr>
                  </a:solidFill>
                  <a:latin typeface="+mn-lt"/>
                  <a:cs typeface="+mn-ea"/>
                  <a:sym typeface="+mn-lt"/>
                </a:rPr>
                <a:t>单击添加描述单击添加描述</a:t>
              </a:r>
              <a:endParaRPr lang="en-US" altLang="zh-CN" sz="1200" dirty="0">
                <a:solidFill>
                  <a:schemeClr val="tx1">
                    <a:lumMod val="65000"/>
                    <a:lumOff val="35000"/>
                  </a:schemeClr>
                </a:solidFill>
                <a:latin typeface="+mn-lt"/>
                <a:cs typeface="+mn-ea"/>
                <a:sym typeface="+mn-lt"/>
              </a:endParaRPr>
            </a:p>
            <a:p>
              <a:pPr algn="r" eaLnBrk="1" hangingPunct="1">
                <a:lnSpc>
                  <a:spcPct val="110000"/>
                </a:lnSpc>
                <a:defRPr/>
              </a:pPr>
              <a:r>
                <a:rPr lang="zh-CN" altLang="en-US" sz="1200" dirty="0">
                  <a:solidFill>
                    <a:schemeClr val="tx1">
                      <a:lumMod val="65000"/>
                      <a:lumOff val="35000"/>
                    </a:schemeClr>
                  </a:solidFill>
                  <a:latin typeface="+mn-lt"/>
                  <a:cs typeface="+mn-ea"/>
                  <a:sym typeface="+mn-lt"/>
                </a:rPr>
                <a:t>单击添加描述单击添加描述</a:t>
              </a:r>
              <a:endParaRPr lang="en-US" altLang="zh-CN" sz="1200" dirty="0">
                <a:solidFill>
                  <a:schemeClr val="tx1">
                    <a:lumMod val="65000"/>
                    <a:lumOff val="35000"/>
                  </a:schemeClr>
                </a:solidFill>
                <a:latin typeface="+mn-lt"/>
                <a:cs typeface="+mn-ea"/>
                <a:sym typeface="+mn-lt"/>
              </a:endParaRPr>
            </a:p>
            <a:p>
              <a:pPr algn="r" eaLnBrk="1" hangingPunct="1">
                <a:lnSpc>
                  <a:spcPct val="110000"/>
                </a:lnSpc>
                <a:defRPr/>
              </a:pPr>
              <a:r>
                <a:rPr lang="zh-CN" altLang="en-US" sz="1200" dirty="0">
                  <a:solidFill>
                    <a:schemeClr val="tx1">
                      <a:lumMod val="65000"/>
                      <a:lumOff val="35000"/>
                    </a:schemeClr>
                  </a:solidFill>
                  <a:latin typeface="+mn-lt"/>
                  <a:cs typeface="+mn-ea"/>
                  <a:sym typeface="+mn-lt"/>
                </a:rPr>
                <a:t>单击添加描述单击添加描述</a:t>
              </a:r>
              <a:endParaRPr lang="en-US" altLang="zh-CN" sz="1200" dirty="0">
                <a:solidFill>
                  <a:schemeClr val="tx1">
                    <a:lumMod val="65000"/>
                    <a:lumOff val="35000"/>
                  </a:schemeClr>
                </a:solidFill>
                <a:latin typeface="+mn-lt"/>
                <a:cs typeface="+mn-ea"/>
                <a:sym typeface="+mn-lt"/>
              </a:endParaRPr>
            </a:p>
          </p:txBody>
        </p:sp>
        <p:sp>
          <p:nvSpPr>
            <p:cNvPr id="48" name="MH_SubTitle_1"/>
            <p:cNvSpPr txBox="1">
              <a:spLocks noChangeArrowheads="1"/>
            </p:cNvSpPr>
            <p:nvPr>
              <p:custDataLst>
                <p:tags r:id="rId13"/>
              </p:custDataLst>
            </p:nvPr>
          </p:nvSpPr>
          <p:spPr bwMode="auto">
            <a:xfrm>
              <a:off x="708018" y="1695634"/>
              <a:ext cx="2359732" cy="56571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defRPr/>
              </a:pPr>
              <a:r>
                <a:rPr lang="en-US" altLang="zh-CN" sz="1600" dirty="0">
                  <a:solidFill>
                    <a:schemeClr val="accent5"/>
                  </a:solidFill>
                  <a:latin typeface="+mn-lt"/>
                  <a:cs typeface="+mn-ea"/>
                  <a:sym typeface="+mn-lt"/>
                </a:rPr>
                <a:t>95% </a:t>
              </a:r>
              <a:r>
                <a:rPr lang="zh-CN" altLang="en-US" sz="1600" dirty="0">
                  <a:solidFill>
                    <a:schemeClr val="accent5"/>
                  </a:solidFill>
                  <a:latin typeface="+mn-lt"/>
                  <a:cs typeface="+mn-ea"/>
                  <a:sym typeface="+mn-lt"/>
                </a:rPr>
                <a:t>点击添加描述</a:t>
              </a:r>
              <a:endParaRPr lang="en-US" altLang="zh-CN" sz="1600" dirty="0">
                <a:solidFill>
                  <a:schemeClr val="accent5"/>
                </a:solidFill>
                <a:latin typeface="+mn-lt"/>
                <a:cs typeface="+mn-ea"/>
                <a:sym typeface="+mn-lt"/>
              </a:endParaRPr>
            </a:p>
          </p:txBody>
        </p:sp>
      </p:grpSp>
      <p:grpSp>
        <p:nvGrpSpPr>
          <p:cNvPr id="11" name="组合 10"/>
          <p:cNvGrpSpPr/>
          <p:nvPr/>
        </p:nvGrpSpPr>
        <p:grpSpPr>
          <a:xfrm>
            <a:off x="708018" y="3338069"/>
            <a:ext cx="2359732" cy="1826840"/>
            <a:chOff x="708018" y="3338069"/>
            <a:chExt cx="2359732" cy="1826840"/>
          </a:xfrm>
        </p:grpSpPr>
        <p:sp>
          <p:nvSpPr>
            <p:cNvPr id="49" name="MH_Text_2"/>
            <p:cNvSpPr txBox="1">
              <a:spLocks noChangeArrowheads="1"/>
            </p:cNvSpPr>
            <p:nvPr>
              <p:custDataLst>
                <p:tags r:id="rId14"/>
              </p:custDataLst>
            </p:nvPr>
          </p:nvSpPr>
          <p:spPr bwMode="auto">
            <a:xfrm>
              <a:off x="708018" y="4175698"/>
              <a:ext cx="2359732" cy="989211"/>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algn="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algn="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a:p>
              <a:pPr algn="r" eaLnBrk="1" hangingPunct="1">
                <a:lnSpc>
                  <a:spcPct val="110000"/>
                </a:lnSpc>
                <a:defRPr/>
              </a:pPr>
              <a:r>
                <a:rPr lang="zh-CN" altLang="en-US" sz="1200">
                  <a:solidFill>
                    <a:schemeClr val="tx1">
                      <a:lumMod val="65000"/>
                      <a:lumOff val="35000"/>
                    </a:schemeClr>
                  </a:solidFill>
                  <a:latin typeface="+mn-lt"/>
                  <a:cs typeface="+mn-ea"/>
                  <a:sym typeface="+mn-lt"/>
                </a:rPr>
                <a:t>单击添加描述单击添加描述</a:t>
              </a:r>
              <a:endParaRPr lang="en-US" altLang="zh-CN" sz="1200">
                <a:solidFill>
                  <a:schemeClr val="tx1">
                    <a:lumMod val="65000"/>
                    <a:lumOff val="35000"/>
                  </a:schemeClr>
                </a:solidFill>
                <a:latin typeface="+mn-lt"/>
                <a:cs typeface="+mn-ea"/>
                <a:sym typeface="+mn-lt"/>
              </a:endParaRPr>
            </a:p>
          </p:txBody>
        </p:sp>
        <p:sp>
          <p:nvSpPr>
            <p:cNvPr id="50" name="MH_SubTitle_2"/>
            <p:cNvSpPr txBox="1">
              <a:spLocks noChangeArrowheads="1"/>
            </p:cNvSpPr>
            <p:nvPr>
              <p:custDataLst>
                <p:tags r:id="rId15"/>
              </p:custDataLst>
            </p:nvPr>
          </p:nvSpPr>
          <p:spPr bwMode="auto">
            <a:xfrm>
              <a:off x="708018" y="3338069"/>
              <a:ext cx="2359732" cy="75011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nchor="b">
              <a:norm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en-US" altLang="zh-CN" sz="1600">
                  <a:solidFill>
                    <a:schemeClr val="accent5"/>
                  </a:solidFill>
                  <a:cs typeface="+mn-ea"/>
                  <a:sym typeface="+mn-lt"/>
                </a:rPr>
                <a:t>85% </a:t>
              </a:r>
              <a:r>
                <a:rPr lang="zh-CN" altLang="en-US" sz="1600">
                  <a:solidFill>
                    <a:schemeClr val="accent5"/>
                  </a:solidFill>
                  <a:cs typeface="+mn-ea"/>
                  <a:sym typeface="+mn-lt"/>
                </a:rPr>
                <a:t>点击添加描述</a:t>
              </a:r>
              <a:endParaRPr lang="en-US" altLang="zh-CN" sz="1600">
                <a:solidFill>
                  <a:schemeClr val="accent5"/>
                </a:solidFill>
                <a:cs typeface="+mn-ea"/>
                <a:sym typeface="+mn-lt"/>
              </a:endParaRPr>
            </a:p>
          </p:txBody>
        </p:sp>
      </p:grpSp>
      <p:grpSp>
        <p:nvGrpSpPr>
          <p:cNvPr id="4" name="组合 3"/>
          <p:cNvGrpSpPr/>
          <p:nvPr/>
        </p:nvGrpSpPr>
        <p:grpSpPr>
          <a:xfrm>
            <a:off x="3344355" y="1990990"/>
            <a:ext cx="1017341" cy="1018905"/>
            <a:chOff x="3344355" y="1990990"/>
            <a:chExt cx="1017341" cy="1018905"/>
          </a:xfrm>
        </p:grpSpPr>
        <p:sp>
          <p:nvSpPr>
            <p:cNvPr id="36" name="MH_Other_4"/>
            <p:cNvSpPr/>
            <p:nvPr>
              <p:custDataLst>
                <p:tags r:id="rId16"/>
              </p:custDataLst>
            </p:nvPr>
          </p:nvSpPr>
          <p:spPr>
            <a:xfrm>
              <a:off x="3344355" y="1990990"/>
              <a:ext cx="1017341" cy="101890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cs typeface="+mn-ea"/>
                <a:sym typeface="+mn-lt"/>
              </a:endParaRPr>
            </a:p>
          </p:txBody>
        </p:sp>
        <p:sp>
          <p:nvSpPr>
            <p:cNvPr id="51" name="MH_Other_11"/>
            <p:cNvSpPr>
              <a:spLocks noChangeAspect="1"/>
            </p:cNvSpPr>
            <p:nvPr>
              <p:custDataLst>
                <p:tags r:id="rId17"/>
              </p:custDataLst>
            </p:nvPr>
          </p:nvSpPr>
          <p:spPr>
            <a:xfrm>
              <a:off x="3603771" y="2273846"/>
              <a:ext cx="507889" cy="47351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65000"/>
                    <a:lumOff val="35000"/>
                  </a:schemeClr>
                </a:solidFill>
                <a:cs typeface="+mn-ea"/>
                <a:sym typeface="+mn-lt"/>
              </a:endParaRPr>
            </a:p>
          </p:txBody>
        </p:sp>
      </p:grpSp>
      <p:grpSp>
        <p:nvGrpSpPr>
          <p:cNvPr id="6" name="组合 5"/>
          <p:cNvGrpSpPr/>
          <p:nvPr/>
        </p:nvGrpSpPr>
        <p:grpSpPr>
          <a:xfrm>
            <a:off x="7912234" y="1990990"/>
            <a:ext cx="1017341" cy="1018905"/>
            <a:chOff x="7912234" y="1990990"/>
            <a:chExt cx="1017341" cy="1018905"/>
          </a:xfrm>
        </p:grpSpPr>
        <p:sp>
          <p:nvSpPr>
            <p:cNvPr id="34" name="MH_Other_2"/>
            <p:cNvSpPr/>
            <p:nvPr>
              <p:custDataLst>
                <p:tags r:id="rId18"/>
              </p:custDataLst>
            </p:nvPr>
          </p:nvSpPr>
          <p:spPr>
            <a:xfrm>
              <a:off x="7912234" y="1990990"/>
              <a:ext cx="1017341" cy="101890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cs typeface="+mn-ea"/>
                <a:sym typeface="+mn-lt"/>
              </a:endParaRPr>
            </a:p>
          </p:txBody>
        </p:sp>
        <p:sp>
          <p:nvSpPr>
            <p:cNvPr id="52" name="MH_Other_12"/>
            <p:cNvSpPr>
              <a:spLocks noChangeAspect="1"/>
            </p:cNvSpPr>
            <p:nvPr>
              <p:custDataLst>
                <p:tags r:id="rId19"/>
              </p:custDataLst>
            </p:nvPr>
          </p:nvSpPr>
          <p:spPr>
            <a:xfrm>
              <a:off x="8193524" y="2328543"/>
              <a:ext cx="507890" cy="414124"/>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cs typeface="+mn-ea"/>
                <a:sym typeface="+mn-lt"/>
              </a:endParaRPr>
            </a:p>
          </p:txBody>
        </p:sp>
      </p:grpSp>
      <p:grpSp>
        <p:nvGrpSpPr>
          <p:cNvPr id="5" name="组合 4"/>
          <p:cNvGrpSpPr/>
          <p:nvPr/>
        </p:nvGrpSpPr>
        <p:grpSpPr>
          <a:xfrm>
            <a:off x="3344355" y="3817829"/>
            <a:ext cx="1017341" cy="1018905"/>
            <a:chOff x="3344355" y="3817829"/>
            <a:chExt cx="1017341" cy="1018905"/>
          </a:xfrm>
        </p:grpSpPr>
        <p:sp>
          <p:nvSpPr>
            <p:cNvPr id="37" name="MH_Other_5"/>
            <p:cNvSpPr/>
            <p:nvPr>
              <p:custDataLst>
                <p:tags r:id="rId20"/>
              </p:custDataLst>
            </p:nvPr>
          </p:nvSpPr>
          <p:spPr>
            <a:xfrm>
              <a:off x="3344355" y="3817829"/>
              <a:ext cx="1017341" cy="101890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cs typeface="+mn-ea"/>
                <a:sym typeface="+mn-lt"/>
              </a:endParaRPr>
            </a:p>
          </p:txBody>
        </p:sp>
        <p:sp>
          <p:nvSpPr>
            <p:cNvPr id="53" name="MH_Other_13"/>
            <p:cNvSpPr>
              <a:spLocks noChangeAspect="1"/>
            </p:cNvSpPr>
            <p:nvPr>
              <p:custDataLst>
                <p:tags r:id="rId21"/>
              </p:custDataLst>
            </p:nvPr>
          </p:nvSpPr>
          <p:spPr>
            <a:xfrm>
              <a:off x="3599080" y="4146004"/>
              <a:ext cx="507890" cy="462570"/>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a:solidFill>
                  <a:schemeClr val="tx1">
                    <a:lumMod val="65000"/>
                    <a:lumOff val="35000"/>
                  </a:schemeClr>
                </a:solidFill>
                <a:cs typeface="+mn-ea"/>
                <a:sym typeface="+mn-lt"/>
              </a:endParaRPr>
            </a:p>
          </p:txBody>
        </p:sp>
      </p:grpSp>
      <p:grpSp>
        <p:nvGrpSpPr>
          <p:cNvPr id="7" name="组合 6"/>
          <p:cNvGrpSpPr/>
          <p:nvPr/>
        </p:nvGrpSpPr>
        <p:grpSpPr>
          <a:xfrm>
            <a:off x="7912234" y="3817829"/>
            <a:ext cx="1017341" cy="1018905"/>
            <a:chOff x="7912234" y="3817829"/>
            <a:chExt cx="1017341" cy="1018905"/>
          </a:xfrm>
        </p:grpSpPr>
        <p:sp>
          <p:nvSpPr>
            <p:cNvPr id="35" name="MH_Other_3"/>
            <p:cNvSpPr/>
            <p:nvPr>
              <p:custDataLst>
                <p:tags r:id="rId22"/>
              </p:custDataLst>
            </p:nvPr>
          </p:nvSpPr>
          <p:spPr>
            <a:xfrm>
              <a:off x="7912234" y="3817829"/>
              <a:ext cx="1017341" cy="101890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cs typeface="+mn-ea"/>
                <a:sym typeface="+mn-lt"/>
              </a:endParaRPr>
            </a:p>
          </p:txBody>
        </p:sp>
        <p:sp>
          <p:nvSpPr>
            <p:cNvPr id="54" name="MH_Other_14"/>
            <p:cNvSpPr>
              <a:spLocks noChangeAspect="1"/>
            </p:cNvSpPr>
            <p:nvPr>
              <p:custDataLst>
                <p:tags r:id="rId23"/>
              </p:custDataLst>
            </p:nvPr>
          </p:nvSpPr>
          <p:spPr>
            <a:xfrm>
              <a:off x="8166960" y="4205387"/>
              <a:ext cx="507889" cy="339114"/>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en-US">
                <a:solidFill>
                  <a:srgbClr val="FFFFFF"/>
                </a:solidFill>
                <a:cs typeface="+mn-ea"/>
                <a:sym typeface="+mn-lt"/>
              </a:endParaRPr>
            </a:p>
          </p:txBody>
        </p:sp>
      </p:grpSp>
      <p:sp>
        <p:nvSpPr>
          <p:cNvPr id="2"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right)">
                                      <p:cBhvr>
                                        <p:cTn id="13" dur="500"/>
                                        <p:tgtEl>
                                          <p:spTgt spid="38"/>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50" fill="hold"/>
                                        <p:tgtEl>
                                          <p:spTgt spid="4"/>
                                        </p:tgtEl>
                                        <p:attrNameLst>
                                          <p:attrName>ppt_w</p:attrName>
                                        </p:attrNameLst>
                                      </p:cBhvr>
                                      <p:tavLst>
                                        <p:tav tm="0">
                                          <p:val>
                                            <p:fltVal val="0"/>
                                          </p:val>
                                        </p:tav>
                                        <p:tav tm="100000">
                                          <p:val>
                                            <p:strVal val="#ppt_w"/>
                                          </p:val>
                                        </p:tav>
                                      </p:tavLst>
                                    </p:anim>
                                    <p:anim calcmode="lin" valueType="num">
                                      <p:cBhvr>
                                        <p:cTn id="18" dur="250" fill="hold"/>
                                        <p:tgtEl>
                                          <p:spTgt spid="4"/>
                                        </p:tgtEl>
                                        <p:attrNameLst>
                                          <p:attrName>ppt_h</p:attrName>
                                        </p:attrNameLst>
                                      </p:cBhvr>
                                      <p:tavLst>
                                        <p:tav tm="0">
                                          <p:val>
                                            <p:fltVal val="0"/>
                                          </p:val>
                                        </p:tav>
                                        <p:tav tm="100000">
                                          <p:val>
                                            <p:strVal val="#ppt_h"/>
                                          </p:val>
                                        </p:tav>
                                      </p:tavLst>
                                    </p:anim>
                                    <p:animEffect transition="in" filter="fade">
                                      <p:cBhvr>
                                        <p:cTn id="19" dur="250"/>
                                        <p:tgtEl>
                                          <p:spTgt spid="4"/>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right)">
                                      <p:cBhvr>
                                        <p:cTn id="29" dur="500"/>
                                        <p:tgtEl>
                                          <p:spTgt spid="39"/>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250" fill="hold"/>
                                        <p:tgtEl>
                                          <p:spTgt spid="5"/>
                                        </p:tgtEl>
                                        <p:attrNameLst>
                                          <p:attrName>ppt_w</p:attrName>
                                        </p:attrNameLst>
                                      </p:cBhvr>
                                      <p:tavLst>
                                        <p:tav tm="0">
                                          <p:val>
                                            <p:fltVal val="0"/>
                                          </p:val>
                                        </p:tav>
                                        <p:tav tm="100000">
                                          <p:val>
                                            <p:strVal val="#ppt_w"/>
                                          </p:val>
                                        </p:tav>
                                      </p:tavLst>
                                    </p:anim>
                                    <p:anim calcmode="lin" valueType="num">
                                      <p:cBhvr>
                                        <p:cTn id="34" dur="250" fill="hold"/>
                                        <p:tgtEl>
                                          <p:spTgt spid="5"/>
                                        </p:tgtEl>
                                        <p:attrNameLst>
                                          <p:attrName>ppt_h</p:attrName>
                                        </p:attrNameLst>
                                      </p:cBhvr>
                                      <p:tavLst>
                                        <p:tav tm="0">
                                          <p:val>
                                            <p:fltVal val="0"/>
                                          </p:val>
                                        </p:tav>
                                        <p:tav tm="100000">
                                          <p:val>
                                            <p:strVal val="#ppt_h"/>
                                          </p:val>
                                        </p:tav>
                                      </p:tavLst>
                                    </p:anim>
                                    <p:animEffect transition="in" filter="fade">
                                      <p:cBhvr>
                                        <p:cTn id="35" dur="250"/>
                                        <p:tgtEl>
                                          <p:spTgt spid="5"/>
                                        </p:tgtEl>
                                      </p:cBhvr>
                                    </p:animEffect>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anim calcmode="lin" valueType="num">
                                      <p:cBhvr>
                                        <p:cTn id="40" dur="500" fill="hold"/>
                                        <p:tgtEl>
                                          <p:spTgt spid="11"/>
                                        </p:tgtEl>
                                        <p:attrNameLst>
                                          <p:attrName>ppt_x</p:attrName>
                                        </p:attrNameLst>
                                      </p:cBhvr>
                                      <p:tavLst>
                                        <p:tav tm="0">
                                          <p:val>
                                            <p:strVal val="#ppt_x"/>
                                          </p:val>
                                        </p:tav>
                                        <p:tav tm="100000">
                                          <p:val>
                                            <p:strVal val="#ppt_x"/>
                                          </p:val>
                                        </p:tav>
                                      </p:tavLst>
                                    </p:anim>
                                    <p:anim calcmode="lin" valueType="num">
                                      <p:cBhvr>
                                        <p:cTn id="41" dur="500" fill="hold"/>
                                        <p:tgtEl>
                                          <p:spTgt spid="11"/>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22" presetClass="entr" presetSubtype="8"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250" fill="hold"/>
                                        <p:tgtEl>
                                          <p:spTgt spid="6"/>
                                        </p:tgtEl>
                                        <p:attrNameLst>
                                          <p:attrName>ppt_w</p:attrName>
                                        </p:attrNameLst>
                                      </p:cBhvr>
                                      <p:tavLst>
                                        <p:tav tm="0">
                                          <p:val>
                                            <p:fltVal val="0"/>
                                          </p:val>
                                        </p:tav>
                                        <p:tav tm="100000">
                                          <p:val>
                                            <p:strVal val="#ppt_w"/>
                                          </p:val>
                                        </p:tav>
                                      </p:tavLst>
                                    </p:anim>
                                    <p:anim calcmode="lin" valueType="num">
                                      <p:cBhvr>
                                        <p:cTn id="50" dur="250" fill="hold"/>
                                        <p:tgtEl>
                                          <p:spTgt spid="6"/>
                                        </p:tgtEl>
                                        <p:attrNameLst>
                                          <p:attrName>ppt_h</p:attrName>
                                        </p:attrNameLst>
                                      </p:cBhvr>
                                      <p:tavLst>
                                        <p:tav tm="0">
                                          <p:val>
                                            <p:fltVal val="0"/>
                                          </p:val>
                                        </p:tav>
                                        <p:tav tm="100000">
                                          <p:val>
                                            <p:strVal val="#ppt_h"/>
                                          </p:val>
                                        </p:tav>
                                      </p:tavLst>
                                    </p:anim>
                                    <p:animEffect transition="in" filter="fade">
                                      <p:cBhvr>
                                        <p:cTn id="51" dur="250"/>
                                        <p:tgtEl>
                                          <p:spTgt spid="6"/>
                                        </p:tgtEl>
                                      </p:cBhvr>
                                    </p:animEffect>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anim calcmode="lin" valueType="num">
                                      <p:cBhvr>
                                        <p:cTn id="56" dur="500" fill="hold"/>
                                        <p:tgtEl>
                                          <p:spTgt spid="9"/>
                                        </p:tgtEl>
                                        <p:attrNameLst>
                                          <p:attrName>ppt_x</p:attrName>
                                        </p:attrNameLst>
                                      </p:cBhvr>
                                      <p:tavLst>
                                        <p:tav tm="0">
                                          <p:val>
                                            <p:strVal val="#ppt_x"/>
                                          </p:val>
                                        </p:tav>
                                        <p:tav tm="100000">
                                          <p:val>
                                            <p:strVal val="#ppt_x"/>
                                          </p:val>
                                        </p:tav>
                                      </p:tavLst>
                                    </p:anim>
                                    <p:anim calcmode="lin" valueType="num">
                                      <p:cBhvr>
                                        <p:cTn id="57" dur="500" fill="hold"/>
                                        <p:tgtEl>
                                          <p:spTgt spid="9"/>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22" presetClass="entr" presetSubtype="8"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500"/>
                                        <p:tgtEl>
                                          <p:spTgt spid="41"/>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250" fill="hold"/>
                                        <p:tgtEl>
                                          <p:spTgt spid="7"/>
                                        </p:tgtEl>
                                        <p:attrNameLst>
                                          <p:attrName>ppt_w</p:attrName>
                                        </p:attrNameLst>
                                      </p:cBhvr>
                                      <p:tavLst>
                                        <p:tav tm="0">
                                          <p:val>
                                            <p:fltVal val="0"/>
                                          </p:val>
                                        </p:tav>
                                        <p:tav tm="100000">
                                          <p:val>
                                            <p:strVal val="#ppt_w"/>
                                          </p:val>
                                        </p:tav>
                                      </p:tavLst>
                                    </p:anim>
                                    <p:anim calcmode="lin" valueType="num">
                                      <p:cBhvr>
                                        <p:cTn id="66" dur="250" fill="hold"/>
                                        <p:tgtEl>
                                          <p:spTgt spid="7"/>
                                        </p:tgtEl>
                                        <p:attrNameLst>
                                          <p:attrName>ppt_h</p:attrName>
                                        </p:attrNameLst>
                                      </p:cBhvr>
                                      <p:tavLst>
                                        <p:tav tm="0">
                                          <p:val>
                                            <p:fltVal val="0"/>
                                          </p:val>
                                        </p:tav>
                                        <p:tav tm="100000">
                                          <p:val>
                                            <p:strVal val="#ppt_h"/>
                                          </p:val>
                                        </p:tav>
                                      </p:tavLst>
                                    </p:anim>
                                    <p:animEffect transition="in" filter="fade">
                                      <p:cBhvr>
                                        <p:cTn id="67" dur="250"/>
                                        <p:tgtEl>
                                          <p:spTgt spid="7"/>
                                        </p:tgtEl>
                                      </p:cBhvr>
                                    </p:animEffect>
                                  </p:childTnLst>
                                </p:cTn>
                              </p:par>
                            </p:childTnLst>
                          </p:cTn>
                        </p:par>
                        <p:par>
                          <p:cTn id="68" fill="hold">
                            <p:stCondLst>
                              <p:cond delay="6000"/>
                            </p:stCondLst>
                            <p:childTnLst>
                              <p:par>
                                <p:cTn id="69" presetID="42" presetClass="entr" presetSubtype="0"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fade">
                                      <p:cBhvr>
                                        <p:cTn id="71" dur="500"/>
                                        <p:tgtEl>
                                          <p:spTgt spid="10"/>
                                        </p:tgtEl>
                                      </p:cBhvr>
                                    </p:animEffect>
                                    <p:anim calcmode="lin" valueType="num">
                                      <p:cBhvr>
                                        <p:cTn id="72" dur="500" fill="hold"/>
                                        <p:tgtEl>
                                          <p:spTgt spid="10"/>
                                        </p:tgtEl>
                                        <p:attrNameLst>
                                          <p:attrName>ppt_x</p:attrName>
                                        </p:attrNameLst>
                                      </p:cBhvr>
                                      <p:tavLst>
                                        <p:tav tm="0">
                                          <p:val>
                                            <p:strVal val="#ppt_x"/>
                                          </p:val>
                                        </p:tav>
                                        <p:tav tm="100000">
                                          <p:val>
                                            <p:strVal val="#ppt_x"/>
                                          </p:val>
                                        </p:tav>
                                      </p:tavLst>
                                    </p:anim>
                                    <p:anim calcmode="lin" valueType="num">
                                      <p:cBhvr>
                                        <p:cTn id="73"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50" name="MH_Other_1"/>
          <p:cNvSpPr/>
          <p:nvPr>
            <p:custDataLst>
              <p:tags r:id="rId2"/>
            </p:custDataLst>
          </p:nvPr>
        </p:nvSpPr>
        <p:spPr>
          <a:xfrm>
            <a:off x="6402989" y="2850914"/>
            <a:ext cx="942975" cy="1765300"/>
          </a:xfrm>
          <a:custGeom>
            <a:avLst/>
            <a:gdLst>
              <a:gd name="connsiteX0" fmla="*/ 221247 w 863600"/>
              <a:gd name="connsiteY0" fmla="*/ 0 h 1615441"/>
              <a:gd name="connsiteX1" fmla="*/ 863600 w 863600"/>
              <a:gd name="connsiteY1" fmla="*/ 1 h 1615441"/>
              <a:gd name="connsiteX2" fmla="*/ 863600 w 863600"/>
              <a:gd name="connsiteY2" fmla="*/ 140965 h 1615441"/>
              <a:gd name="connsiteX3" fmla="*/ 221247 w 863600"/>
              <a:gd name="connsiteY3" fmla="*/ 140965 h 1615441"/>
              <a:gd name="connsiteX4" fmla="*/ 140965 w 863600"/>
              <a:gd name="connsiteY4" fmla="*/ 221247 h 1615441"/>
              <a:gd name="connsiteX5" fmla="*/ 140964 w 863600"/>
              <a:gd name="connsiteY5" fmla="*/ 1615441 h 1615441"/>
              <a:gd name="connsiteX6" fmla="*/ 0 w 863600"/>
              <a:gd name="connsiteY6" fmla="*/ 1615441 h 1615441"/>
              <a:gd name="connsiteX7" fmla="*/ 0 w 863600"/>
              <a:gd name="connsiteY7" fmla="*/ 221247 h 1615441"/>
              <a:gd name="connsiteX8" fmla="*/ 221247 w 863600"/>
              <a:gd name="connsiteY8" fmla="*/ 0 h 1615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3600" h="1615441">
                <a:moveTo>
                  <a:pt x="221247" y="0"/>
                </a:moveTo>
                <a:lnTo>
                  <a:pt x="863600" y="1"/>
                </a:lnTo>
                <a:lnTo>
                  <a:pt x="863600" y="140965"/>
                </a:lnTo>
                <a:lnTo>
                  <a:pt x="221247" y="140965"/>
                </a:lnTo>
                <a:cubicBezTo>
                  <a:pt x="176908" y="140965"/>
                  <a:pt x="140965" y="176908"/>
                  <a:pt x="140965" y="221247"/>
                </a:cubicBezTo>
                <a:cubicBezTo>
                  <a:pt x="140965" y="685978"/>
                  <a:pt x="140964" y="1150710"/>
                  <a:pt x="140964" y="1615441"/>
                </a:cubicBezTo>
                <a:lnTo>
                  <a:pt x="0" y="1615441"/>
                </a:lnTo>
                <a:lnTo>
                  <a:pt x="0" y="221247"/>
                </a:lnTo>
                <a:cubicBezTo>
                  <a:pt x="0" y="99056"/>
                  <a:pt x="99056" y="0"/>
                  <a:pt x="221247" y="0"/>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sym typeface="+mn-lt"/>
            </a:endParaRPr>
          </a:p>
        </p:txBody>
      </p:sp>
      <p:sp>
        <p:nvSpPr>
          <p:cNvPr id="51" name="MH_Other_2"/>
          <p:cNvSpPr/>
          <p:nvPr>
            <p:custDataLst>
              <p:tags r:id="rId3"/>
            </p:custDataLst>
          </p:nvPr>
        </p:nvSpPr>
        <p:spPr>
          <a:xfrm>
            <a:off x="6068027" y="1622190"/>
            <a:ext cx="942975" cy="2994025"/>
          </a:xfrm>
          <a:custGeom>
            <a:avLst/>
            <a:gdLst>
              <a:gd name="connsiteX0" fmla="*/ 221247 w 863600"/>
              <a:gd name="connsiteY0" fmla="*/ 0 h 2741461"/>
              <a:gd name="connsiteX1" fmla="*/ 863600 w 863600"/>
              <a:gd name="connsiteY1" fmla="*/ 1 h 2741461"/>
              <a:gd name="connsiteX2" fmla="*/ 863600 w 863600"/>
              <a:gd name="connsiteY2" fmla="*/ 140965 h 2741461"/>
              <a:gd name="connsiteX3" fmla="*/ 221247 w 863600"/>
              <a:gd name="connsiteY3" fmla="*/ 140965 h 2741461"/>
              <a:gd name="connsiteX4" fmla="*/ 140965 w 863600"/>
              <a:gd name="connsiteY4" fmla="*/ 221247 h 2741461"/>
              <a:gd name="connsiteX5" fmla="*/ 140965 w 863600"/>
              <a:gd name="connsiteY5" fmla="*/ 1013461 h 2741461"/>
              <a:gd name="connsiteX6" fmla="*/ 140965 w 863600"/>
              <a:gd name="connsiteY6" fmla="*/ 1013461 h 2741461"/>
              <a:gd name="connsiteX7" fmla="*/ 140965 w 863600"/>
              <a:gd name="connsiteY7" fmla="*/ 2741461 h 2741461"/>
              <a:gd name="connsiteX8" fmla="*/ 1 w 863600"/>
              <a:gd name="connsiteY8" fmla="*/ 2741461 h 2741461"/>
              <a:gd name="connsiteX9" fmla="*/ 0 w 863600"/>
              <a:gd name="connsiteY9" fmla="*/ 1615441 h 2741461"/>
              <a:gd name="connsiteX10" fmla="*/ 0 w 863600"/>
              <a:gd name="connsiteY10" fmla="*/ 1615441 h 2741461"/>
              <a:gd name="connsiteX11" fmla="*/ 0 w 863600"/>
              <a:gd name="connsiteY11" fmla="*/ 1013461 h 2741461"/>
              <a:gd name="connsiteX12" fmla="*/ 0 w 863600"/>
              <a:gd name="connsiteY12" fmla="*/ 221247 h 2741461"/>
              <a:gd name="connsiteX13" fmla="*/ 221247 w 863600"/>
              <a:gd name="connsiteY13" fmla="*/ 0 h 27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3600" h="2741461">
                <a:moveTo>
                  <a:pt x="221247" y="0"/>
                </a:moveTo>
                <a:lnTo>
                  <a:pt x="863600" y="1"/>
                </a:lnTo>
                <a:lnTo>
                  <a:pt x="863600" y="140965"/>
                </a:lnTo>
                <a:lnTo>
                  <a:pt x="221247" y="140965"/>
                </a:lnTo>
                <a:cubicBezTo>
                  <a:pt x="176908" y="140965"/>
                  <a:pt x="140965" y="176908"/>
                  <a:pt x="140965" y="221247"/>
                </a:cubicBezTo>
                <a:lnTo>
                  <a:pt x="140965" y="1013461"/>
                </a:lnTo>
                <a:lnTo>
                  <a:pt x="140965" y="1013461"/>
                </a:lnTo>
                <a:lnTo>
                  <a:pt x="140965" y="2741461"/>
                </a:lnTo>
                <a:lnTo>
                  <a:pt x="1" y="2741461"/>
                </a:lnTo>
                <a:lnTo>
                  <a:pt x="0" y="1615441"/>
                </a:lnTo>
                <a:lnTo>
                  <a:pt x="0" y="1615441"/>
                </a:lnTo>
                <a:lnTo>
                  <a:pt x="0" y="1013461"/>
                </a:lnTo>
                <a:lnTo>
                  <a:pt x="0" y="221247"/>
                </a:lnTo>
                <a:cubicBezTo>
                  <a:pt x="0" y="99056"/>
                  <a:pt x="99056" y="0"/>
                  <a:pt x="221247" y="0"/>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sym typeface="+mn-lt"/>
            </a:endParaRPr>
          </a:p>
        </p:txBody>
      </p:sp>
      <p:sp>
        <p:nvSpPr>
          <p:cNvPr id="52" name="MH_Other_3"/>
          <p:cNvSpPr/>
          <p:nvPr>
            <p:custDataLst>
              <p:tags r:id="rId4"/>
            </p:custDataLst>
          </p:nvPr>
        </p:nvSpPr>
        <p:spPr>
          <a:xfrm flipH="1">
            <a:off x="4631339" y="3800240"/>
            <a:ext cx="942975" cy="815975"/>
          </a:xfrm>
          <a:custGeom>
            <a:avLst/>
            <a:gdLst>
              <a:gd name="connsiteX0" fmla="*/ 221247 w 863600"/>
              <a:gd name="connsiteY0" fmla="*/ 0 h 746809"/>
              <a:gd name="connsiteX1" fmla="*/ 0 w 863600"/>
              <a:gd name="connsiteY1" fmla="*/ 221247 h 746809"/>
              <a:gd name="connsiteX2" fmla="*/ 0 w 863600"/>
              <a:gd name="connsiteY2" fmla="*/ 746809 h 746809"/>
              <a:gd name="connsiteX3" fmla="*/ 140965 w 863600"/>
              <a:gd name="connsiteY3" fmla="*/ 746809 h 746809"/>
              <a:gd name="connsiteX4" fmla="*/ 140965 w 863600"/>
              <a:gd name="connsiteY4" fmla="*/ 221247 h 746809"/>
              <a:gd name="connsiteX5" fmla="*/ 221247 w 863600"/>
              <a:gd name="connsiteY5" fmla="*/ 140965 h 746809"/>
              <a:gd name="connsiteX6" fmla="*/ 863600 w 863600"/>
              <a:gd name="connsiteY6" fmla="*/ 140965 h 746809"/>
              <a:gd name="connsiteX7" fmla="*/ 863600 w 863600"/>
              <a:gd name="connsiteY7" fmla="*/ 1 h 74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3600" h="746809">
                <a:moveTo>
                  <a:pt x="221247" y="0"/>
                </a:moveTo>
                <a:cubicBezTo>
                  <a:pt x="99056" y="0"/>
                  <a:pt x="0" y="99056"/>
                  <a:pt x="0" y="221247"/>
                </a:cubicBezTo>
                <a:lnTo>
                  <a:pt x="0" y="746809"/>
                </a:lnTo>
                <a:lnTo>
                  <a:pt x="140965" y="746809"/>
                </a:lnTo>
                <a:lnTo>
                  <a:pt x="140965" y="221247"/>
                </a:lnTo>
                <a:cubicBezTo>
                  <a:pt x="140965" y="176908"/>
                  <a:pt x="176908" y="140965"/>
                  <a:pt x="221247" y="140965"/>
                </a:cubicBezTo>
                <a:lnTo>
                  <a:pt x="863600" y="140965"/>
                </a:lnTo>
                <a:lnTo>
                  <a:pt x="863600" y="1"/>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sym typeface="+mn-lt"/>
            </a:endParaRPr>
          </a:p>
        </p:txBody>
      </p:sp>
      <p:sp>
        <p:nvSpPr>
          <p:cNvPr id="53" name="MH_Other_4"/>
          <p:cNvSpPr/>
          <p:nvPr>
            <p:custDataLst>
              <p:tags r:id="rId5"/>
            </p:custDataLst>
          </p:nvPr>
        </p:nvSpPr>
        <p:spPr>
          <a:xfrm flipH="1">
            <a:off x="4966302" y="2622314"/>
            <a:ext cx="942975" cy="1993900"/>
          </a:xfrm>
          <a:custGeom>
            <a:avLst/>
            <a:gdLst>
              <a:gd name="connsiteX0" fmla="*/ 221247 w 863600"/>
              <a:gd name="connsiteY0" fmla="*/ 0 h 1825043"/>
              <a:gd name="connsiteX1" fmla="*/ 0 w 863600"/>
              <a:gd name="connsiteY1" fmla="*/ 221247 h 1825043"/>
              <a:gd name="connsiteX2" fmla="*/ 0 w 863600"/>
              <a:gd name="connsiteY2" fmla="*/ 1013461 h 1825043"/>
              <a:gd name="connsiteX3" fmla="*/ 0 w 863600"/>
              <a:gd name="connsiteY3" fmla="*/ 1615441 h 1825043"/>
              <a:gd name="connsiteX4" fmla="*/ 0 w 863600"/>
              <a:gd name="connsiteY4" fmla="*/ 1825043 h 1825043"/>
              <a:gd name="connsiteX5" fmla="*/ 140965 w 863600"/>
              <a:gd name="connsiteY5" fmla="*/ 1825043 h 1825043"/>
              <a:gd name="connsiteX6" fmla="*/ 140965 w 863600"/>
              <a:gd name="connsiteY6" fmla="*/ 1013461 h 1825043"/>
              <a:gd name="connsiteX7" fmla="*/ 140965 w 863600"/>
              <a:gd name="connsiteY7" fmla="*/ 221247 h 1825043"/>
              <a:gd name="connsiteX8" fmla="*/ 221247 w 863600"/>
              <a:gd name="connsiteY8" fmla="*/ 140965 h 1825043"/>
              <a:gd name="connsiteX9" fmla="*/ 863600 w 863600"/>
              <a:gd name="connsiteY9" fmla="*/ 140965 h 1825043"/>
              <a:gd name="connsiteX10" fmla="*/ 863600 w 863600"/>
              <a:gd name="connsiteY10" fmla="*/ 1 h 182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3600" h="1825043">
                <a:moveTo>
                  <a:pt x="221247" y="0"/>
                </a:moveTo>
                <a:cubicBezTo>
                  <a:pt x="99056" y="0"/>
                  <a:pt x="0" y="99056"/>
                  <a:pt x="0" y="221247"/>
                </a:cubicBezTo>
                <a:lnTo>
                  <a:pt x="0" y="1013461"/>
                </a:lnTo>
                <a:lnTo>
                  <a:pt x="0" y="1615441"/>
                </a:lnTo>
                <a:lnTo>
                  <a:pt x="0" y="1825043"/>
                </a:lnTo>
                <a:lnTo>
                  <a:pt x="140965" y="1825043"/>
                </a:lnTo>
                <a:lnTo>
                  <a:pt x="140965" y="1013461"/>
                </a:lnTo>
                <a:lnTo>
                  <a:pt x="140965" y="221247"/>
                </a:lnTo>
                <a:cubicBezTo>
                  <a:pt x="140965" y="176908"/>
                  <a:pt x="176908" y="140965"/>
                  <a:pt x="221247" y="140965"/>
                </a:cubicBezTo>
                <a:lnTo>
                  <a:pt x="863600" y="140965"/>
                </a:lnTo>
                <a:lnTo>
                  <a:pt x="863600" y="1"/>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sym typeface="+mn-lt"/>
            </a:endParaRPr>
          </a:p>
        </p:txBody>
      </p:sp>
      <p:sp>
        <p:nvSpPr>
          <p:cNvPr id="54" name="MH_Other_5"/>
          <p:cNvSpPr/>
          <p:nvPr>
            <p:custDataLst>
              <p:tags r:id="rId6"/>
            </p:custDataLst>
          </p:nvPr>
        </p:nvSpPr>
        <p:spPr>
          <a:xfrm>
            <a:off x="7312627" y="2666765"/>
            <a:ext cx="528637" cy="5286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cs typeface="+mn-ea"/>
                <a:sym typeface="+mn-lt"/>
              </a:rPr>
              <a:t>B</a:t>
            </a:r>
            <a:endParaRPr lang="zh-CN" altLang="en-US" sz="2000" dirty="0">
              <a:solidFill>
                <a:srgbClr val="FFFFFF"/>
              </a:solidFill>
              <a:cs typeface="+mn-ea"/>
              <a:sym typeface="+mn-lt"/>
            </a:endParaRPr>
          </a:p>
        </p:txBody>
      </p:sp>
      <p:sp>
        <p:nvSpPr>
          <p:cNvPr id="57" name="MH_Other_6"/>
          <p:cNvSpPr/>
          <p:nvPr>
            <p:custDataLst>
              <p:tags r:id="rId7"/>
            </p:custDataLst>
          </p:nvPr>
        </p:nvSpPr>
        <p:spPr>
          <a:xfrm>
            <a:off x="6977663" y="1436451"/>
            <a:ext cx="528638" cy="5270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cs typeface="+mn-ea"/>
                <a:sym typeface="+mn-lt"/>
              </a:rPr>
              <a:t>D</a:t>
            </a:r>
            <a:endParaRPr lang="zh-CN" altLang="en-US" sz="2000" dirty="0">
              <a:solidFill>
                <a:srgbClr val="FFFFFF"/>
              </a:solidFill>
              <a:cs typeface="+mn-ea"/>
              <a:sym typeface="+mn-lt"/>
            </a:endParaRPr>
          </a:p>
        </p:txBody>
      </p:sp>
      <p:sp>
        <p:nvSpPr>
          <p:cNvPr id="58" name="MH_Other_7"/>
          <p:cNvSpPr/>
          <p:nvPr>
            <p:custDataLst>
              <p:tags r:id="rId8"/>
            </p:custDataLst>
          </p:nvPr>
        </p:nvSpPr>
        <p:spPr>
          <a:xfrm flipH="1">
            <a:off x="4134452" y="3614501"/>
            <a:ext cx="528637" cy="5286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cs typeface="+mn-ea"/>
                <a:sym typeface="+mn-lt"/>
              </a:rPr>
              <a:t>A</a:t>
            </a:r>
            <a:endParaRPr lang="zh-CN" altLang="en-US" sz="2000" dirty="0">
              <a:solidFill>
                <a:srgbClr val="FFFFFF"/>
              </a:solidFill>
              <a:cs typeface="+mn-ea"/>
              <a:sym typeface="+mn-lt"/>
            </a:endParaRPr>
          </a:p>
        </p:txBody>
      </p:sp>
      <p:sp>
        <p:nvSpPr>
          <p:cNvPr id="59" name="MH_Other_8"/>
          <p:cNvSpPr/>
          <p:nvPr>
            <p:custDataLst>
              <p:tags r:id="rId9"/>
            </p:custDataLst>
          </p:nvPr>
        </p:nvSpPr>
        <p:spPr>
          <a:xfrm flipH="1">
            <a:off x="4471002" y="2436576"/>
            <a:ext cx="528637" cy="5286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dirty="0">
                <a:solidFill>
                  <a:srgbClr val="FFFFFF"/>
                </a:solidFill>
                <a:cs typeface="+mn-ea"/>
                <a:sym typeface="+mn-lt"/>
              </a:rPr>
              <a:t>C</a:t>
            </a:r>
            <a:endParaRPr lang="zh-CN" altLang="en-US" sz="2000" dirty="0">
              <a:solidFill>
                <a:srgbClr val="FFFFFF"/>
              </a:solidFill>
              <a:cs typeface="+mn-ea"/>
              <a:sym typeface="+mn-lt"/>
            </a:endParaRPr>
          </a:p>
        </p:txBody>
      </p:sp>
      <p:sp>
        <p:nvSpPr>
          <p:cNvPr id="60" name="MH_Desc_1"/>
          <p:cNvSpPr txBox="1"/>
          <p:nvPr>
            <p:custDataLst>
              <p:tags r:id="rId10"/>
            </p:custDataLst>
          </p:nvPr>
        </p:nvSpPr>
        <p:spPr>
          <a:xfrm>
            <a:off x="3212114" y="4622565"/>
            <a:ext cx="5776913" cy="1195387"/>
          </a:xfrm>
          <a:prstGeom prst="rect">
            <a:avLst/>
          </a:prstGeom>
          <a:noFill/>
        </p:spPr>
        <p:txBody>
          <a:bodyPr lIns="72000" tIns="72000" rIns="72000" bIns="0">
            <a:normAutofit/>
          </a:bodyPr>
          <a:lstStyle/>
          <a:p>
            <a:pPr algn="just">
              <a:lnSpc>
                <a:spcPct val="130000"/>
              </a:lnSpc>
              <a:defRPr/>
            </a:pPr>
            <a:r>
              <a:rPr lang="en-US" altLang="zh-CN" sz="1400" dirty="0">
                <a:solidFill>
                  <a:schemeClr val="tx1">
                    <a:lumMod val="65000"/>
                    <a:lumOff val="35000"/>
                  </a:schemeClr>
                </a:solidFill>
                <a:cs typeface="+mn-ea"/>
                <a:sym typeface="+mn-lt"/>
              </a:rPr>
              <a:t>EIUSMOD TEMPOR INCIDIDUNT UT LABORE ET DOLORE MAGNA ALIQUA UT ENIM AD MINIM VENIAM QUIS NOSTRUD EXERCITATION ULLAMCO LABORIS NISI UT ALIQUIP EX EA COMMODO.</a:t>
            </a:r>
            <a:endParaRPr lang="zh-CN" altLang="en-US" sz="1400" dirty="0">
              <a:solidFill>
                <a:schemeClr val="tx1">
                  <a:lumMod val="65000"/>
                  <a:lumOff val="35000"/>
                </a:schemeClr>
              </a:solidFill>
              <a:cs typeface="+mn-ea"/>
              <a:sym typeface="+mn-lt"/>
            </a:endParaRPr>
          </a:p>
        </p:txBody>
      </p:sp>
      <p:cxnSp>
        <p:nvCxnSpPr>
          <p:cNvPr id="61" name="MH_Other_9"/>
          <p:cNvCxnSpPr/>
          <p:nvPr>
            <p:custDataLst>
              <p:tags r:id="rId11"/>
            </p:custDataLst>
          </p:nvPr>
        </p:nvCxnSpPr>
        <p:spPr>
          <a:xfrm>
            <a:off x="3212114" y="4608276"/>
            <a:ext cx="5776913" cy="0"/>
          </a:xfrm>
          <a:prstGeom prst="line">
            <a:avLst/>
          </a:prstGeom>
          <a:ln>
            <a:solidFill>
              <a:srgbClr val="FA6679"/>
            </a:solidFill>
          </a:ln>
        </p:spPr>
        <p:style>
          <a:lnRef idx="1">
            <a:schemeClr val="accent1"/>
          </a:lnRef>
          <a:fillRef idx="0">
            <a:schemeClr val="accent1"/>
          </a:fillRef>
          <a:effectRef idx="0">
            <a:schemeClr val="accent1"/>
          </a:effectRef>
          <a:fontRef idx="minor">
            <a:schemeClr val="tx1"/>
          </a:fontRef>
        </p:style>
      </p:cxnSp>
      <p:sp>
        <p:nvSpPr>
          <p:cNvPr id="62" name="MH_SubTitle_3"/>
          <p:cNvSpPr txBox="1">
            <a:spLocks noChangeArrowheads="1"/>
          </p:cNvSpPr>
          <p:nvPr>
            <p:custDataLst>
              <p:tags r:id="rId12"/>
            </p:custDataLst>
          </p:nvPr>
        </p:nvSpPr>
        <p:spPr bwMode="auto">
          <a:xfrm>
            <a:off x="1924651" y="2319995"/>
            <a:ext cx="24066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sz="1400" dirty="0">
                <a:solidFill>
                  <a:schemeClr val="tx1">
                    <a:lumMod val="65000"/>
                    <a:lumOff val="35000"/>
                  </a:schemeClr>
                </a:solidFill>
                <a:latin typeface="+mn-lt"/>
                <a:ea typeface="+mn-ea"/>
                <a:cs typeface="+mn-ea"/>
                <a:sym typeface="+mn-lt"/>
              </a:rPr>
              <a:t>EIUSMOD TEMPOR INCIDIDUNT UT</a:t>
            </a:r>
            <a:endParaRPr lang="zh-CN" altLang="en-US" sz="1400" dirty="0">
              <a:solidFill>
                <a:schemeClr val="tx1">
                  <a:lumMod val="65000"/>
                  <a:lumOff val="35000"/>
                </a:schemeClr>
              </a:solidFill>
              <a:latin typeface="+mn-lt"/>
              <a:ea typeface="+mn-ea"/>
              <a:cs typeface="+mn-ea"/>
              <a:sym typeface="+mn-lt"/>
            </a:endParaRPr>
          </a:p>
        </p:txBody>
      </p:sp>
      <p:sp>
        <p:nvSpPr>
          <p:cNvPr id="63" name="MH_SubTitle_1"/>
          <p:cNvSpPr txBox="1">
            <a:spLocks noChangeArrowheads="1"/>
          </p:cNvSpPr>
          <p:nvPr>
            <p:custDataLst>
              <p:tags r:id="rId13"/>
            </p:custDataLst>
          </p:nvPr>
        </p:nvSpPr>
        <p:spPr bwMode="auto">
          <a:xfrm>
            <a:off x="1597626" y="3551895"/>
            <a:ext cx="24066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20000"/>
              </a:lnSpc>
            </a:pPr>
            <a:r>
              <a:rPr lang="en-US" altLang="zh-CN" sz="1400" dirty="0">
                <a:solidFill>
                  <a:schemeClr val="tx1">
                    <a:lumMod val="65000"/>
                    <a:lumOff val="35000"/>
                  </a:schemeClr>
                </a:solidFill>
                <a:latin typeface="+mn-lt"/>
                <a:ea typeface="+mn-ea"/>
                <a:cs typeface="+mn-ea"/>
                <a:sym typeface="+mn-lt"/>
              </a:rPr>
              <a:t>EIUSMOD TEMPOR INCIDIDUNT UT</a:t>
            </a:r>
            <a:endParaRPr lang="zh-CN" altLang="en-US" sz="1400" dirty="0">
              <a:solidFill>
                <a:schemeClr val="tx1">
                  <a:lumMod val="65000"/>
                  <a:lumOff val="35000"/>
                </a:schemeClr>
              </a:solidFill>
              <a:latin typeface="+mn-lt"/>
              <a:ea typeface="+mn-ea"/>
              <a:cs typeface="+mn-ea"/>
              <a:sym typeface="+mn-lt"/>
            </a:endParaRPr>
          </a:p>
        </p:txBody>
      </p:sp>
      <p:sp>
        <p:nvSpPr>
          <p:cNvPr id="64" name="MH_SubTitle_4"/>
          <p:cNvSpPr txBox="1">
            <a:spLocks noChangeArrowheads="1"/>
          </p:cNvSpPr>
          <p:nvPr>
            <p:custDataLst>
              <p:tags r:id="rId14"/>
            </p:custDataLst>
          </p:nvPr>
        </p:nvSpPr>
        <p:spPr bwMode="auto">
          <a:xfrm>
            <a:off x="7622188" y="1357970"/>
            <a:ext cx="24066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400" dirty="0">
                <a:solidFill>
                  <a:schemeClr val="tx1">
                    <a:lumMod val="65000"/>
                    <a:lumOff val="35000"/>
                  </a:schemeClr>
                </a:solidFill>
                <a:latin typeface="+mn-lt"/>
                <a:ea typeface="+mn-ea"/>
                <a:cs typeface="+mn-ea"/>
                <a:sym typeface="+mn-lt"/>
              </a:rPr>
              <a:t>EIUSMOD TEMPOR INCIDIDUNT UT</a:t>
            </a:r>
            <a:endParaRPr lang="zh-CN" altLang="en-US" sz="1400" dirty="0">
              <a:solidFill>
                <a:schemeClr val="tx1">
                  <a:lumMod val="65000"/>
                  <a:lumOff val="35000"/>
                </a:schemeClr>
              </a:solidFill>
              <a:latin typeface="+mn-lt"/>
              <a:ea typeface="+mn-ea"/>
              <a:cs typeface="+mn-ea"/>
              <a:sym typeface="+mn-lt"/>
            </a:endParaRPr>
          </a:p>
        </p:txBody>
      </p:sp>
      <p:sp>
        <p:nvSpPr>
          <p:cNvPr id="65" name="MH_SubTitle_2"/>
          <p:cNvSpPr txBox="1">
            <a:spLocks noChangeArrowheads="1"/>
          </p:cNvSpPr>
          <p:nvPr>
            <p:custDataLst>
              <p:tags r:id="rId15"/>
            </p:custDataLst>
          </p:nvPr>
        </p:nvSpPr>
        <p:spPr bwMode="auto">
          <a:xfrm>
            <a:off x="7957151" y="2620826"/>
            <a:ext cx="240665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en-US" altLang="zh-CN" sz="1400" dirty="0">
                <a:solidFill>
                  <a:schemeClr val="tx1">
                    <a:lumMod val="65000"/>
                    <a:lumOff val="35000"/>
                  </a:schemeClr>
                </a:solidFill>
                <a:latin typeface="+mn-lt"/>
                <a:ea typeface="+mn-ea"/>
                <a:cs typeface="+mn-ea"/>
                <a:sym typeface="+mn-lt"/>
              </a:rPr>
              <a:t>EIUSMOD TEMPOR INCIDIDUNT UT</a:t>
            </a:r>
            <a:endParaRPr lang="zh-CN" altLang="en-US" sz="1400" dirty="0">
              <a:solidFill>
                <a:schemeClr val="tx1">
                  <a:lumMod val="65000"/>
                  <a:lumOff val="3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down)">
                                      <p:cBhvr>
                                        <p:cTn id="7" dur="500"/>
                                        <p:tgtEl>
                                          <p:spTgt spid="6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350"/>
                                        <p:tgtEl>
                                          <p:spTgt spid="5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350" fill="hold"/>
                                        <p:tgtEl>
                                          <p:spTgt spid="58"/>
                                        </p:tgtEl>
                                        <p:attrNameLst>
                                          <p:attrName>ppt_w</p:attrName>
                                        </p:attrNameLst>
                                      </p:cBhvr>
                                      <p:tavLst>
                                        <p:tav tm="0">
                                          <p:val>
                                            <p:fltVal val="0"/>
                                          </p:val>
                                        </p:tav>
                                        <p:tav tm="100000">
                                          <p:val>
                                            <p:strVal val="#ppt_w"/>
                                          </p:val>
                                        </p:tav>
                                      </p:tavLst>
                                    </p:anim>
                                    <p:anim calcmode="lin" valueType="num">
                                      <p:cBhvr>
                                        <p:cTn id="16" dur="350" fill="hold"/>
                                        <p:tgtEl>
                                          <p:spTgt spid="58"/>
                                        </p:tgtEl>
                                        <p:attrNameLst>
                                          <p:attrName>ppt_h</p:attrName>
                                        </p:attrNameLst>
                                      </p:cBhvr>
                                      <p:tavLst>
                                        <p:tav tm="0">
                                          <p:val>
                                            <p:fltVal val="0"/>
                                          </p:val>
                                        </p:tav>
                                        <p:tav tm="100000">
                                          <p:val>
                                            <p:strVal val="#ppt_h"/>
                                          </p:val>
                                        </p:tav>
                                      </p:tavLst>
                                    </p:anim>
                                    <p:animEffect transition="in" filter="fade">
                                      <p:cBhvr>
                                        <p:cTn id="17" dur="350"/>
                                        <p:tgtEl>
                                          <p:spTgt spid="58"/>
                                        </p:tgtEl>
                                      </p:cBhvr>
                                    </p:animEffect>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 calcmode="lin" valueType="num">
                                      <p:cBhvr additive="base">
                                        <p:cTn id="21" dur="350" fill="hold"/>
                                        <p:tgtEl>
                                          <p:spTgt spid="63"/>
                                        </p:tgtEl>
                                        <p:attrNameLst>
                                          <p:attrName>ppt_x</p:attrName>
                                        </p:attrNameLst>
                                      </p:cBhvr>
                                      <p:tavLst>
                                        <p:tav tm="0">
                                          <p:val>
                                            <p:strVal val="0-#ppt_w/2"/>
                                          </p:val>
                                        </p:tav>
                                        <p:tav tm="100000">
                                          <p:val>
                                            <p:strVal val="#ppt_x"/>
                                          </p:val>
                                        </p:tav>
                                      </p:tavLst>
                                    </p:anim>
                                    <p:anim calcmode="lin" valueType="num">
                                      <p:cBhvr additive="base">
                                        <p:cTn id="22" dur="350" fill="hold"/>
                                        <p:tgtEl>
                                          <p:spTgt spid="6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down)">
                                      <p:cBhvr>
                                        <p:cTn id="26" dur="350"/>
                                        <p:tgtEl>
                                          <p:spTgt spid="53"/>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350" fill="hold"/>
                                        <p:tgtEl>
                                          <p:spTgt spid="59"/>
                                        </p:tgtEl>
                                        <p:attrNameLst>
                                          <p:attrName>ppt_w</p:attrName>
                                        </p:attrNameLst>
                                      </p:cBhvr>
                                      <p:tavLst>
                                        <p:tav tm="0">
                                          <p:val>
                                            <p:fltVal val="0"/>
                                          </p:val>
                                        </p:tav>
                                        <p:tav tm="100000">
                                          <p:val>
                                            <p:strVal val="#ppt_w"/>
                                          </p:val>
                                        </p:tav>
                                      </p:tavLst>
                                    </p:anim>
                                    <p:anim calcmode="lin" valueType="num">
                                      <p:cBhvr>
                                        <p:cTn id="31" dur="350" fill="hold"/>
                                        <p:tgtEl>
                                          <p:spTgt spid="59"/>
                                        </p:tgtEl>
                                        <p:attrNameLst>
                                          <p:attrName>ppt_h</p:attrName>
                                        </p:attrNameLst>
                                      </p:cBhvr>
                                      <p:tavLst>
                                        <p:tav tm="0">
                                          <p:val>
                                            <p:fltVal val="0"/>
                                          </p:val>
                                        </p:tav>
                                        <p:tav tm="100000">
                                          <p:val>
                                            <p:strVal val="#ppt_h"/>
                                          </p:val>
                                        </p:tav>
                                      </p:tavLst>
                                    </p:anim>
                                    <p:animEffect transition="in" filter="fade">
                                      <p:cBhvr>
                                        <p:cTn id="32" dur="350"/>
                                        <p:tgtEl>
                                          <p:spTgt spid="59"/>
                                        </p:tgtEl>
                                      </p:cBhvr>
                                    </p:animEffect>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350" fill="hold"/>
                                        <p:tgtEl>
                                          <p:spTgt spid="62"/>
                                        </p:tgtEl>
                                        <p:attrNameLst>
                                          <p:attrName>ppt_x</p:attrName>
                                        </p:attrNameLst>
                                      </p:cBhvr>
                                      <p:tavLst>
                                        <p:tav tm="0">
                                          <p:val>
                                            <p:strVal val="0-#ppt_w/2"/>
                                          </p:val>
                                        </p:tav>
                                        <p:tav tm="100000">
                                          <p:val>
                                            <p:strVal val="#ppt_x"/>
                                          </p:val>
                                        </p:tav>
                                      </p:tavLst>
                                    </p:anim>
                                    <p:anim calcmode="lin" valueType="num">
                                      <p:cBhvr additive="base">
                                        <p:cTn id="37" dur="350" fill="hold"/>
                                        <p:tgtEl>
                                          <p:spTgt spid="62"/>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down)">
                                      <p:cBhvr>
                                        <p:cTn id="41" dur="350"/>
                                        <p:tgtEl>
                                          <p:spTgt spid="51"/>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350" fill="hold"/>
                                        <p:tgtEl>
                                          <p:spTgt spid="57"/>
                                        </p:tgtEl>
                                        <p:attrNameLst>
                                          <p:attrName>ppt_w</p:attrName>
                                        </p:attrNameLst>
                                      </p:cBhvr>
                                      <p:tavLst>
                                        <p:tav tm="0">
                                          <p:val>
                                            <p:fltVal val="0"/>
                                          </p:val>
                                        </p:tav>
                                        <p:tav tm="100000">
                                          <p:val>
                                            <p:strVal val="#ppt_w"/>
                                          </p:val>
                                        </p:tav>
                                      </p:tavLst>
                                    </p:anim>
                                    <p:anim calcmode="lin" valueType="num">
                                      <p:cBhvr>
                                        <p:cTn id="46" dur="350" fill="hold"/>
                                        <p:tgtEl>
                                          <p:spTgt spid="57"/>
                                        </p:tgtEl>
                                        <p:attrNameLst>
                                          <p:attrName>ppt_h</p:attrName>
                                        </p:attrNameLst>
                                      </p:cBhvr>
                                      <p:tavLst>
                                        <p:tav tm="0">
                                          <p:val>
                                            <p:fltVal val="0"/>
                                          </p:val>
                                        </p:tav>
                                        <p:tav tm="100000">
                                          <p:val>
                                            <p:strVal val="#ppt_h"/>
                                          </p:val>
                                        </p:tav>
                                      </p:tavLst>
                                    </p:anim>
                                    <p:animEffect transition="in" filter="fade">
                                      <p:cBhvr>
                                        <p:cTn id="47" dur="350"/>
                                        <p:tgtEl>
                                          <p:spTgt spid="57"/>
                                        </p:tgtEl>
                                      </p:cBhvr>
                                    </p:animEffect>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350" fill="hold"/>
                                        <p:tgtEl>
                                          <p:spTgt spid="64"/>
                                        </p:tgtEl>
                                        <p:attrNameLst>
                                          <p:attrName>ppt_x</p:attrName>
                                        </p:attrNameLst>
                                      </p:cBhvr>
                                      <p:tavLst>
                                        <p:tav tm="0">
                                          <p:val>
                                            <p:strVal val="1+#ppt_w/2"/>
                                          </p:val>
                                        </p:tav>
                                        <p:tav tm="100000">
                                          <p:val>
                                            <p:strVal val="#ppt_x"/>
                                          </p:val>
                                        </p:tav>
                                      </p:tavLst>
                                    </p:anim>
                                    <p:anim calcmode="lin" valueType="num">
                                      <p:cBhvr additive="base">
                                        <p:cTn id="52" dur="350" fill="hold"/>
                                        <p:tgtEl>
                                          <p:spTgt spid="6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4"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down)">
                                      <p:cBhvr>
                                        <p:cTn id="56" dur="350"/>
                                        <p:tgtEl>
                                          <p:spTgt spid="50"/>
                                        </p:tgtEl>
                                      </p:cBhvr>
                                    </p:animEffect>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350" fill="hold"/>
                                        <p:tgtEl>
                                          <p:spTgt spid="54"/>
                                        </p:tgtEl>
                                        <p:attrNameLst>
                                          <p:attrName>ppt_w</p:attrName>
                                        </p:attrNameLst>
                                      </p:cBhvr>
                                      <p:tavLst>
                                        <p:tav tm="0">
                                          <p:val>
                                            <p:fltVal val="0"/>
                                          </p:val>
                                        </p:tav>
                                        <p:tav tm="100000">
                                          <p:val>
                                            <p:strVal val="#ppt_w"/>
                                          </p:val>
                                        </p:tav>
                                      </p:tavLst>
                                    </p:anim>
                                    <p:anim calcmode="lin" valueType="num">
                                      <p:cBhvr>
                                        <p:cTn id="61" dur="350" fill="hold"/>
                                        <p:tgtEl>
                                          <p:spTgt spid="54"/>
                                        </p:tgtEl>
                                        <p:attrNameLst>
                                          <p:attrName>ppt_h</p:attrName>
                                        </p:attrNameLst>
                                      </p:cBhvr>
                                      <p:tavLst>
                                        <p:tav tm="0">
                                          <p:val>
                                            <p:fltVal val="0"/>
                                          </p:val>
                                        </p:tav>
                                        <p:tav tm="100000">
                                          <p:val>
                                            <p:strVal val="#ppt_h"/>
                                          </p:val>
                                        </p:tav>
                                      </p:tavLst>
                                    </p:anim>
                                    <p:animEffect transition="in" filter="fade">
                                      <p:cBhvr>
                                        <p:cTn id="62" dur="350"/>
                                        <p:tgtEl>
                                          <p:spTgt spid="54"/>
                                        </p:tgtEl>
                                      </p:cBhvr>
                                    </p:animEffect>
                                  </p:childTnLst>
                                </p:cTn>
                              </p:par>
                            </p:childTnLst>
                          </p:cTn>
                        </p:par>
                        <p:par>
                          <p:cTn id="63" fill="hold">
                            <p:stCondLst>
                              <p:cond delay="6000"/>
                            </p:stCondLst>
                            <p:childTnLst>
                              <p:par>
                                <p:cTn id="64" presetID="2" presetClass="entr" presetSubtype="2" fill="hold" grpId="0" nodeType="after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350" fill="hold"/>
                                        <p:tgtEl>
                                          <p:spTgt spid="65"/>
                                        </p:tgtEl>
                                        <p:attrNameLst>
                                          <p:attrName>ppt_x</p:attrName>
                                        </p:attrNameLst>
                                      </p:cBhvr>
                                      <p:tavLst>
                                        <p:tav tm="0">
                                          <p:val>
                                            <p:strVal val="1+#ppt_w/2"/>
                                          </p:val>
                                        </p:tav>
                                        <p:tav tm="100000">
                                          <p:val>
                                            <p:strVal val="#ppt_x"/>
                                          </p:val>
                                        </p:tav>
                                      </p:tavLst>
                                    </p:anim>
                                    <p:anim calcmode="lin" valueType="num">
                                      <p:cBhvr additive="base">
                                        <p:cTn id="67" dur="350" fill="hold"/>
                                        <p:tgtEl>
                                          <p:spTgt spid="65"/>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22" presetClass="entr" presetSubtype="8" fill="hold" nodeType="afterEffect">
                                  <p:stCondLst>
                                    <p:cond delay="0"/>
                                  </p:stCondLst>
                                  <p:childTnLst>
                                    <p:set>
                                      <p:cBhvr>
                                        <p:cTn id="70" dur="1" fill="hold">
                                          <p:stCondLst>
                                            <p:cond delay="0"/>
                                          </p:stCondLst>
                                        </p:cTn>
                                        <p:tgtEl>
                                          <p:spTgt spid="60">
                                            <p:txEl>
                                              <p:pRg st="0" end="0"/>
                                            </p:txEl>
                                          </p:spTgt>
                                        </p:tgtEl>
                                        <p:attrNameLst>
                                          <p:attrName>style.visibility</p:attrName>
                                        </p:attrNameLst>
                                      </p:cBhvr>
                                      <p:to>
                                        <p:strVal val="visible"/>
                                      </p:to>
                                    </p:set>
                                    <p:animEffect transition="in" filter="wipe(left)">
                                      <p:cBhvr>
                                        <p:cTn id="71" dur="35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54" grpId="0" animBg="1"/>
      <p:bldP spid="57" grpId="0" animBg="1"/>
      <p:bldP spid="58" grpId="0" animBg="1"/>
      <p:bldP spid="59" grpId="0" animBg="1"/>
      <p:bldP spid="62" grpId="0"/>
      <p:bldP spid="63" grpId="0"/>
      <p:bldP spid="64" grpId="0"/>
      <p:bldP spid="65"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772961" y="1185863"/>
            <a:ext cx="4947348" cy="4181475"/>
            <a:chOff x="3772961" y="1185863"/>
            <a:chExt cx="4947348" cy="4181475"/>
          </a:xfrm>
        </p:grpSpPr>
        <p:sp>
          <p:nvSpPr>
            <p:cNvPr id="22" name="Text Box 3"/>
            <p:cNvSpPr>
              <a:spLocks noChangeArrowheads="1"/>
            </p:cNvSpPr>
            <p:nvPr/>
          </p:nvSpPr>
          <p:spPr bwMode="auto">
            <a:xfrm>
              <a:off x="3772961" y="3458796"/>
              <a:ext cx="48013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zh-CN" altLang="en-US" sz="6000" b="1" dirty="0">
                  <a:solidFill>
                    <a:schemeClr val="accent1"/>
                  </a:solidFill>
                  <a:cs typeface="+mn-ea"/>
                  <a:sym typeface="+mn-lt"/>
                </a:rPr>
                <a:t>第四部分内容</a:t>
              </a:r>
              <a:endParaRPr lang="zh-CN" altLang="en-US" sz="6000" b="1" dirty="0">
                <a:solidFill>
                  <a:schemeClr val="accent1"/>
                </a:solidFill>
                <a:cs typeface="+mn-ea"/>
                <a:sym typeface="+mn-lt"/>
              </a:endParaRPr>
            </a:p>
          </p:txBody>
        </p:sp>
        <p:sp>
          <p:nvSpPr>
            <p:cNvPr id="24" name="矩形 23"/>
            <p:cNvSpPr>
              <a:spLocks noChangeArrowheads="1"/>
            </p:cNvSpPr>
            <p:nvPr/>
          </p:nvSpPr>
          <p:spPr bwMode="auto">
            <a:xfrm>
              <a:off x="3934191" y="3181351"/>
              <a:ext cx="47861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en-US" sz="2000" dirty="0">
                  <a:solidFill>
                    <a:schemeClr val="accent1"/>
                  </a:solidFill>
                  <a:cs typeface="+mn-ea"/>
                  <a:sym typeface="+mn-lt"/>
                </a:rPr>
                <a:t>Add You Text Here Add You Text Here</a:t>
              </a:r>
              <a:endParaRPr lang="en-US" sz="2000" dirty="0">
                <a:solidFill>
                  <a:schemeClr val="accent1"/>
                </a:solidFill>
                <a:cs typeface="+mn-ea"/>
                <a:sym typeface="+mn-lt"/>
              </a:endParaRPr>
            </a:p>
          </p:txBody>
        </p:sp>
        <p:sp>
          <p:nvSpPr>
            <p:cNvPr id="26" name="Text Box 3"/>
            <p:cNvSpPr>
              <a:spLocks noChangeArrowheads="1"/>
            </p:cNvSpPr>
            <p:nvPr/>
          </p:nvSpPr>
          <p:spPr bwMode="auto">
            <a:xfrm>
              <a:off x="5002043" y="1534447"/>
              <a:ext cx="234315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a:r>
                <a:rPr lang="en-US" sz="11500" dirty="0">
                  <a:solidFill>
                    <a:schemeClr val="accent1"/>
                  </a:solidFill>
                  <a:cs typeface="+mn-ea"/>
                  <a:sym typeface="+mn-lt"/>
                </a:rPr>
                <a:t>04</a:t>
              </a:r>
              <a:endParaRPr lang="zh-CN" altLang="en-US" sz="11500" b="1" dirty="0">
                <a:solidFill>
                  <a:schemeClr val="accent1"/>
                </a:solidFill>
                <a:cs typeface="+mn-ea"/>
                <a:sym typeface="+mn-lt"/>
              </a:endParaRPr>
            </a:p>
          </p:txBody>
        </p:sp>
        <p:sp>
          <p:nvSpPr>
            <p:cNvPr id="30" name="Freeform 5"/>
            <p:cNvSpPr/>
            <p:nvPr/>
          </p:nvSpPr>
          <p:spPr bwMode="auto">
            <a:xfrm>
              <a:off x="4755981" y="1185863"/>
              <a:ext cx="2835275" cy="796925"/>
            </a:xfrm>
            <a:custGeom>
              <a:avLst/>
              <a:gdLst>
                <a:gd name="T0" fmla="*/ 1786 w 1786"/>
                <a:gd name="T1" fmla="*/ 502 h 502"/>
                <a:gd name="T2" fmla="*/ 1786 w 1786"/>
                <a:gd name="T3" fmla="*/ 0 h 502"/>
                <a:gd name="T4" fmla="*/ 0 w 1786"/>
                <a:gd name="T5" fmla="*/ 0 h 502"/>
                <a:gd name="T6" fmla="*/ 0 w 1786"/>
                <a:gd name="T7" fmla="*/ 502 h 502"/>
              </a:gdLst>
              <a:ahLst/>
              <a:cxnLst>
                <a:cxn ang="0">
                  <a:pos x="T0" y="T1"/>
                </a:cxn>
                <a:cxn ang="0">
                  <a:pos x="T2" y="T3"/>
                </a:cxn>
                <a:cxn ang="0">
                  <a:pos x="T4" y="T5"/>
                </a:cxn>
                <a:cxn ang="0">
                  <a:pos x="T6" y="T7"/>
                </a:cxn>
              </a:cxnLst>
              <a:rect l="0" t="0" r="r" b="b"/>
              <a:pathLst>
                <a:path w="1786" h="502">
                  <a:moveTo>
                    <a:pt x="1786" y="502"/>
                  </a:moveTo>
                  <a:lnTo>
                    <a:pt x="1786" y="0"/>
                  </a:lnTo>
                  <a:lnTo>
                    <a:pt x="0" y="0"/>
                  </a:lnTo>
                  <a:lnTo>
                    <a:pt x="0" y="502"/>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sp>
          <p:nvSpPr>
            <p:cNvPr id="31" name="Freeform 6"/>
            <p:cNvSpPr/>
            <p:nvPr/>
          </p:nvSpPr>
          <p:spPr bwMode="auto">
            <a:xfrm>
              <a:off x="4755981" y="4573588"/>
              <a:ext cx="2835275" cy="793750"/>
            </a:xfrm>
            <a:custGeom>
              <a:avLst/>
              <a:gdLst>
                <a:gd name="T0" fmla="*/ 0 w 1786"/>
                <a:gd name="T1" fmla="*/ 0 h 500"/>
                <a:gd name="T2" fmla="*/ 0 w 1786"/>
                <a:gd name="T3" fmla="*/ 500 h 500"/>
                <a:gd name="T4" fmla="*/ 1786 w 1786"/>
                <a:gd name="T5" fmla="*/ 500 h 500"/>
                <a:gd name="T6" fmla="*/ 1786 w 1786"/>
                <a:gd name="T7" fmla="*/ 0 h 500"/>
              </a:gdLst>
              <a:ahLst/>
              <a:cxnLst>
                <a:cxn ang="0">
                  <a:pos x="T0" y="T1"/>
                </a:cxn>
                <a:cxn ang="0">
                  <a:pos x="T2" y="T3"/>
                </a:cxn>
                <a:cxn ang="0">
                  <a:pos x="T4" y="T5"/>
                </a:cxn>
                <a:cxn ang="0">
                  <a:pos x="T6" y="T7"/>
                </a:cxn>
              </a:cxnLst>
              <a:rect l="0" t="0" r="r" b="b"/>
              <a:pathLst>
                <a:path w="1786" h="500">
                  <a:moveTo>
                    <a:pt x="0" y="0"/>
                  </a:moveTo>
                  <a:lnTo>
                    <a:pt x="0" y="500"/>
                  </a:lnTo>
                  <a:lnTo>
                    <a:pt x="1786" y="500"/>
                  </a:lnTo>
                  <a:lnTo>
                    <a:pt x="1786" y="0"/>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86" name="Freeform 5"/>
          <p:cNvSpPr/>
          <p:nvPr/>
        </p:nvSpPr>
        <p:spPr bwMode="auto">
          <a:xfrm>
            <a:off x="2573939" y="1800816"/>
            <a:ext cx="2057400" cy="712788"/>
          </a:xfrm>
          <a:custGeom>
            <a:avLst/>
            <a:gdLst>
              <a:gd name="T0" fmla="*/ 542 w 548"/>
              <a:gd name="T1" fmla="*/ 171 h 189"/>
              <a:gd name="T2" fmla="*/ 548 w 548"/>
              <a:gd name="T3" fmla="*/ 149 h 189"/>
              <a:gd name="T4" fmla="*/ 449 w 548"/>
              <a:gd name="T5" fmla="*/ 83 h 189"/>
              <a:gd name="T6" fmla="*/ 273 w 548"/>
              <a:gd name="T7" fmla="*/ 0 h 189"/>
              <a:gd name="T8" fmla="*/ 98 w 548"/>
              <a:gd name="T9" fmla="*/ 83 h 189"/>
              <a:gd name="T10" fmla="*/ 0 w 548"/>
              <a:gd name="T11" fmla="*/ 148 h 189"/>
              <a:gd name="T12" fmla="*/ 7 w 548"/>
              <a:gd name="T13" fmla="*/ 176 h 189"/>
              <a:gd name="T14" fmla="*/ 6 w 548"/>
              <a:gd name="T15" fmla="*/ 188 h 189"/>
              <a:gd name="T16" fmla="*/ 125 w 548"/>
              <a:gd name="T17" fmla="*/ 112 h 189"/>
              <a:gd name="T18" fmla="*/ 273 w 548"/>
              <a:gd name="T19" fmla="*/ 40 h 189"/>
              <a:gd name="T20" fmla="*/ 421 w 548"/>
              <a:gd name="T21" fmla="*/ 112 h 189"/>
              <a:gd name="T22" fmla="*/ 543 w 548"/>
              <a:gd name="T23" fmla="*/ 189 h 189"/>
              <a:gd name="T24" fmla="*/ 542 w 548"/>
              <a:gd name="T25" fmla="*/ 171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189">
                <a:moveTo>
                  <a:pt x="542" y="171"/>
                </a:moveTo>
                <a:cubicBezTo>
                  <a:pt x="542" y="163"/>
                  <a:pt x="545" y="156"/>
                  <a:pt x="548" y="149"/>
                </a:cubicBezTo>
                <a:cubicBezTo>
                  <a:pt x="506" y="138"/>
                  <a:pt x="479" y="112"/>
                  <a:pt x="449" y="83"/>
                </a:cubicBezTo>
                <a:cubicBezTo>
                  <a:pt x="408" y="44"/>
                  <a:pt x="362" y="0"/>
                  <a:pt x="273" y="0"/>
                </a:cubicBezTo>
                <a:cubicBezTo>
                  <a:pt x="184" y="0"/>
                  <a:pt x="138" y="44"/>
                  <a:pt x="98" y="83"/>
                </a:cubicBezTo>
                <a:cubicBezTo>
                  <a:pt x="68" y="111"/>
                  <a:pt x="41" y="137"/>
                  <a:pt x="0" y="148"/>
                </a:cubicBezTo>
                <a:cubicBezTo>
                  <a:pt x="5" y="157"/>
                  <a:pt x="7" y="166"/>
                  <a:pt x="7" y="176"/>
                </a:cubicBezTo>
                <a:cubicBezTo>
                  <a:pt x="7" y="180"/>
                  <a:pt x="7" y="184"/>
                  <a:pt x="6" y="188"/>
                </a:cubicBezTo>
                <a:cubicBezTo>
                  <a:pt x="60" y="174"/>
                  <a:pt x="94" y="142"/>
                  <a:pt x="125" y="112"/>
                </a:cubicBezTo>
                <a:cubicBezTo>
                  <a:pt x="165" y="73"/>
                  <a:pt x="200" y="40"/>
                  <a:pt x="273" y="40"/>
                </a:cubicBezTo>
                <a:cubicBezTo>
                  <a:pt x="346" y="40"/>
                  <a:pt x="381" y="73"/>
                  <a:pt x="421" y="112"/>
                </a:cubicBezTo>
                <a:cubicBezTo>
                  <a:pt x="452" y="142"/>
                  <a:pt x="487" y="176"/>
                  <a:pt x="543" y="189"/>
                </a:cubicBezTo>
                <a:cubicBezTo>
                  <a:pt x="542" y="183"/>
                  <a:pt x="541" y="177"/>
                  <a:pt x="542" y="171"/>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6"/>
          <p:cNvSpPr/>
          <p:nvPr/>
        </p:nvSpPr>
        <p:spPr bwMode="auto">
          <a:xfrm>
            <a:off x="7401527" y="1800816"/>
            <a:ext cx="2055813" cy="719138"/>
          </a:xfrm>
          <a:custGeom>
            <a:avLst/>
            <a:gdLst>
              <a:gd name="T0" fmla="*/ 540 w 548"/>
              <a:gd name="T1" fmla="*/ 171 h 191"/>
              <a:gd name="T2" fmla="*/ 548 w 548"/>
              <a:gd name="T3" fmla="*/ 147 h 191"/>
              <a:gd name="T4" fmla="*/ 456 w 548"/>
              <a:gd name="T5" fmla="*/ 83 h 191"/>
              <a:gd name="T6" fmla="*/ 281 w 548"/>
              <a:gd name="T7" fmla="*/ 0 h 191"/>
              <a:gd name="T8" fmla="*/ 105 w 548"/>
              <a:gd name="T9" fmla="*/ 83 h 191"/>
              <a:gd name="T10" fmla="*/ 0 w 548"/>
              <a:gd name="T11" fmla="*/ 151 h 191"/>
              <a:gd name="T12" fmla="*/ 6 w 548"/>
              <a:gd name="T13" fmla="*/ 176 h 191"/>
              <a:gd name="T14" fmla="*/ 4 w 548"/>
              <a:gd name="T15" fmla="*/ 191 h 191"/>
              <a:gd name="T16" fmla="*/ 133 w 548"/>
              <a:gd name="T17" fmla="*/ 112 h 191"/>
              <a:gd name="T18" fmla="*/ 281 w 548"/>
              <a:gd name="T19" fmla="*/ 40 h 191"/>
              <a:gd name="T20" fmla="*/ 429 w 548"/>
              <a:gd name="T21" fmla="*/ 112 h 191"/>
              <a:gd name="T22" fmla="*/ 541 w 548"/>
              <a:gd name="T23" fmla="*/ 186 h 191"/>
              <a:gd name="T24" fmla="*/ 540 w 548"/>
              <a:gd name="T25" fmla="*/ 17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8" h="191">
                <a:moveTo>
                  <a:pt x="540" y="171"/>
                </a:moveTo>
                <a:cubicBezTo>
                  <a:pt x="541" y="162"/>
                  <a:pt x="544" y="154"/>
                  <a:pt x="548" y="147"/>
                </a:cubicBezTo>
                <a:cubicBezTo>
                  <a:pt x="510" y="135"/>
                  <a:pt x="485" y="110"/>
                  <a:pt x="456" y="83"/>
                </a:cubicBezTo>
                <a:cubicBezTo>
                  <a:pt x="416" y="44"/>
                  <a:pt x="370" y="0"/>
                  <a:pt x="281" y="0"/>
                </a:cubicBezTo>
                <a:cubicBezTo>
                  <a:pt x="192" y="0"/>
                  <a:pt x="146" y="44"/>
                  <a:pt x="105" y="83"/>
                </a:cubicBezTo>
                <a:cubicBezTo>
                  <a:pt x="74" y="113"/>
                  <a:pt x="46" y="140"/>
                  <a:pt x="0" y="151"/>
                </a:cubicBezTo>
                <a:cubicBezTo>
                  <a:pt x="4" y="158"/>
                  <a:pt x="6" y="167"/>
                  <a:pt x="6" y="176"/>
                </a:cubicBezTo>
                <a:cubicBezTo>
                  <a:pt x="6" y="181"/>
                  <a:pt x="5" y="186"/>
                  <a:pt x="4" y="191"/>
                </a:cubicBezTo>
                <a:cubicBezTo>
                  <a:pt x="64" y="178"/>
                  <a:pt x="100" y="143"/>
                  <a:pt x="133" y="112"/>
                </a:cubicBezTo>
                <a:cubicBezTo>
                  <a:pt x="173" y="73"/>
                  <a:pt x="208" y="40"/>
                  <a:pt x="281" y="40"/>
                </a:cubicBezTo>
                <a:cubicBezTo>
                  <a:pt x="354" y="40"/>
                  <a:pt x="388" y="73"/>
                  <a:pt x="429" y="112"/>
                </a:cubicBezTo>
                <a:cubicBezTo>
                  <a:pt x="458" y="140"/>
                  <a:pt x="491" y="172"/>
                  <a:pt x="541" y="186"/>
                </a:cubicBezTo>
                <a:cubicBezTo>
                  <a:pt x="540" y="181"/>
                  <a:pt x="540" y="176"/>
                  <a:pt x="540" y="171"/>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88" name="Freeform 7"/>
          <p:cNvSpPr/>
          <p:nvPr/>
        </p:nvSpPr>
        <p:spPr bwMode="auto">
          <a:xfrm>
            <a:off x="9852627" y="1800816"/>
            <a:ext cx="1106488" cy="712788"/>
          </a:xfrm>
          <a:custGeom>
            <a:avLst/>
            <a:gdLst>
              <a:gd name="T0" fmla="*/ 275 w 295"/>
              <a:gd name="T1" fmla="*/ 0 h 189"/>
              <a:gd name="T2" fmla="*/ 99 w 295"/>
              <a:gd name="T3" fmla="*/ 83 h 189"/>
              <a:gd name="T4" fmla="*/ 0 w 295"/>
              <a:gd name="T5" fmla="*/ 149 h 189"/>
              <a:gd name="T6" fmla="*/ 6 w 295"/>
              <a:gd name="T7" fmla="*/ 176 h 189"/>
              <a:gd name="T8" fmla="*/ 5 w 295"/>
              <a:gd name="T9" fmla="*/ 189 h 189"/>
              <a:gd name="T10" fmla="*/ 127 w 295"/>
              <a:gd name="T11" fmla="*/ 112 h 189"/>
              <a:gd name="T12" fmla="*/ 275 w 295"/>
              <a:gd name="T13" fmla="*/ 40 h 189"/>
              <a:gd name="T14" fmla="*/ 295 w 295"/>
              <a:gd name="T15" fmla="*/ 20 h 189"/>
              <a:gd name="T16" fmla="*/ 275 w 295"/>
              <a:gd name="T17"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5" h="189">
                <a:moveTo>
                  <a:pt x="275" y="0"/>
                </a:moveTo>
                <a:cubicBezTo>
                  <a:pt x="186" y="0"/>
                  <a:pt x="140" y="44"/>
                  <a:pt x="99" y="83"/>
                </a:cubicBezTo>
                <a:cubicBezTo>
                  <a:pt x="69" y="112"/>
                  <a:pt x="42" y="138"/>
                  <a:pt x="0" y="149"/>
                </a:cubicBezTo>
                <a:cubicBezTo>
                  <a:pt x="4" y="157"/>
                  <a:pt x="6" y="166"/>
                  <a:pt x="6" y="176"/>
                </a:cubicBezTo>
                <a:cubicBezTo>
                  <a:pt x="6" y="181"/>
                  <a:pt x="6" y="185"/>
                  <a:pt x="5" y="189"/>
                </a:cubicBezTo>
                <a:cubicBezTo>
                  <a:pt x="60" y="176"/>
                  <a:pt x="95" y="142"/>
                  <a:pt x="127" y="112"/>
                </a:cubicBezTo>
                <a:cubicBezTo>
                  <a:pt x="167" y="73"/>
                  <a:pt x="202" y="40"/>
                  <a:pt x="275" y="40"/>
                </a:cubicBezTo>
                <a:cubicBezTo>
                  <a:pt x="286" y="40"/>
                  <a:pt x="295" y="31"/>
                  <a:pt x="295" y="20"/>
                </a:cubicBezTo>
                <a:cubicBezTo>
                  <a:pt x="295" y="9"/>
                  <a:pt x="286" y="0"/>
                  <a:pt x="275" y="0"/>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89" name="Freeform 8"/>
          <p:cNvSpPr/>
          <p:nvPr/>
        </p:nvSpPr>
        <p:spPr bwMode="auto">
          <a:xfrm>
            <a:off x="5025039" y="1800816"/>
            <a:ext cx="1985963" cy="701675"/>
          </a:xfrm>
          <a:custGeom>
            <a:avLst/>
            <a:gdLst>
              <a:gd name="T0" fmla="*/ 520 w 529"/>
              <a:gd name="T1" fmla="*/ 171 h 186"/>
              <a:gd name="T2" fmla="*/ 529 w 529"/>
              <a:gd name="T3" fmla="*/ 145 h 186"/>
              <a:gd name="T4" fmla="*/ 442 w 529"/>
              <a:gd name="T5" fmla="*/ 83 h 186"/>
              <a:gd name="T6" fmla="*/ 267 w 529"/>
              <a:gd name="T7" fmla="*/ 0 h 186"/>
              <a:gd name="T8" fmla="*/ 91 w 529"/>
              <a:gd name="T9" fmla="*/ 83 h 186"/>
              <a:gd name="T10" fmla="*/ 0 w 529"/>
              <a:gd name="T11" fmla="*/ 147 h 186"/>
              <a:gd name="T12" fmla="*/ 8 w 529"/>
              <a:gd name="T13" fmla="*/ 176 h 186"/>
              <a:gd name="T14" fmla="*/ 7 w 529"/>
              <a:gd name="T15" fmla="*/ 186 h 186"/>
              <a:gd name="T16" fmla="*/ 119 w 529"/>
              <a:gd name="T17" fmla="*/ 112 h 186"/>
              <a:gd name="T18" fmla="*/ 267 w 529"/>
              <a:gd name="T19" fmla="*/ 40 h 186"/>
              <a:gd name="T20" fmla="*/ 415 w 529"/>
              <a:gd name="T21" fmla="*/ 112 h 186"/>
              <a:gd name="T22" fmla="*/ 520 w 529"/>
              <a:gd name="T23" fmla="*/ 184 h 186"/>
              <a:gd name="T24" fmla="*/ 520 w 529"/>
              <a:gd name="T25" fmla="*/ 17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9" h="186">
                <a:moveTo>
                  <a:pt x="520" y="171"/>
                </a:moveTo>
                <a:cubicBezTo>
                  <a:pt x="521" y="162"/>
                  <a:pt x="524" y="153"/>
                  <a:pt x="529" y="145"/>
                </a:cubicBezTo>
                <a:cubicBezTo>
                  <a:pt x="494" y="132"/>
                  <a:pt x="469" y="109"/>
                  <a:pt x="442" y="83"/>
                </a:cubicBezTo>
                <a:cubicBezTo>
                  <a:pt x="402" y="44"/>
                  <a:pt x="356" y="0"/>
                  <a:pt x="267" y="0"/>
                </a:cubicBezTo>
                <a:cubicBezTo>
                  <a:pt x="178" y="0"/>
                  <a:pt x="132" y="44"/>
                  <a:pt x="91" y="83"/>
                </a:cubicBezTo>
                <a:cubicBezTo>
                  <a:pt x="63" y="110"/>
                  <a:pt x="38" y="135"/>
                  <a:pt x="0" y="147"/>
                </a:cubicBezTo>
                <a:cubicBezTo>
                  <a:pt x="5" y="155"/>
                  <a:pt x="8" y="165"/>
                  <a:pt x="8" y="176"/>
                </a:cubicBezTo>
                <a:cubicBezTo>
                  <a:pt x="8" y="180"/>
                  <a:pt x="7" y="183"/>
                  <a:pt x="7" y="186"/>
                </a:cubicBezTo>
                <a:cubicBezTo>
                  <a:pt x="57" y="172"/>
                  <a:pt x="89" y="140"/>
                  <a:pt x="119" y="112"/>
                </a:cubicBezTo>
                <a:cubicBezTo>
                  <a:pt x="159" y="73"/>
                  <a:pt x="194" y="40"/>
                  <a:pt x="267" y="40"/>
                </a:cubicBezTo>
                <a:cubicBezTo>
                  <a:pt x="340" y="40"/>
                  <a:pt x="374" y="73"/>
                  <a:pt x="415" y="112"/>
                </a:cubicBezTo>
                <a:cubicBezTo>
                  <a:pt x="443" y="139"/>
                  <a:pt x="474" y="169"/>
                  <a:pt x="520" y="184"/>
                </a:cubicBezTo>
                <a:cubicBezTo>
                  <a:pt x="520" y="180"/>
                  <a:pt x="520" y="176"/>
                  <a:pt x="520" y="171"/>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90" name="Freeform 9"/>
          <p:cNvSpPr/>
          <p:nvPr/>
        </p:nvSpPr>
        <p:spPr bwMode="auto">
          <a:xfrm>
            <a:off x="1094389" y="1800816"/>
            <a:ext cx="1085850" cy="704850"/>
          </a:xfrm>
          <a:custGeom>
            <a:avLst/>
            <a:gdLst>
              <a:gd name="T0" fmla="*/ 282 w 289"/>
              <a:gd name="T1" fmla="*/ 171 h 187"/>
              <a:gd name="T2" fmla="*/ 289 w 289"/>
              <a:gd name="T3" fmla="*/ 147 h 187"/>
              <a:gd name="T4" fmla="*/ 196 w 289"/>
              <a:gd name="T5" fmla="*/ 83 h 187"/>
              <a:gd name="T6" fmla="*/ 20 w 289"/>
              <a:gd name="T7" fmla="*/ 0 h 187"/>
              <a:gd name="T8" fmla="*/ 0 w 289"/>
              <a:gd name="T9" fmla="*/ 20 h 187"/>
              <a:gd name="T10" fmla="*/ 20 w 289"/>
              <a:gd name="T11" fmla="*/ 40 h 187"/>
              <a:gd name="T12" fmla="*/ 168 w 289"/>
              <a:gd name="T13" fmla="*/ 112 h 187"/>
              <a:gd name="T14" fmla="*/ 283 w 289"/>
              <a:gd name="T15" fmla="*/ 187 h 187"/>
              <a:gd name="T16" fmla="*/ 282 w 289"/>
              <a:gd name="T17" fmla="*/ 17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187">
                <a:moveTo>
                  <a:pt x="282" y="171"/>
                </a:moveTo>
                <a:cubicBezTo>
                  <a:pt x="283" y="163"/>
                  <a:pt x="286" y="155"/>
                  <a:pt x="289" y="147"/>
                </a:cubicBezTo>
                <a:cubicBezTo>
                  <a:pt x="251" y="135"/>
                  <a:pt x="225" y="111"/>
                  <a:pt x="196" y="83"/>
                </a:cubicBezTo>
                <a:cubicBezTo>
                  <a:pt x="155" y="44"/>
                  <a:pt x="109" y="0"/>
                  <a:pt x="20" y="0"/>
                </a:cubicBezTo>
                <a:cubicBezTo>
                  <a:pt x="9" y="0"/>
                  <a:pt x="0" y="9"/>
                  <a:pt x="0" y="20"/>
                </a:cubicBezTo>
                <a:cubicBezTo>
                  <a:pt x="0" y="31"/>
                  <a:pt x="9" y="40"/>
                  <a:pt x="20" y="40"/>
                </a:cubicBezTo>
                <a:cubicBezTo>
                  <a:pt x="93" y="40"/>
                  <a:pt x="128" y="73"/>
                  <a:pt x="168" y="112"/>
                </a:cubicBezTo>
                <a:cubicBezTo>
                  <a:pt x="198" y="141"/>
                  <a:pt x="232" y="173"/>
                  <a:pt x="283" y="187"/>
                </a:cubicBezTo>
                <a:cubicBezTo>
                  <a:pt x="282" y="182"/>
                  <a:pt x="282" y="177"/>
                  <a:pt x="282" y="171"/>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grpSp>
        <p:nvGrpSpPr>
          <p:cNvPr id="91" name="Group 15"/>
          <p:cNvGrpSpPr/>
          <p:nvPr/>
        </p:nvGrpSpPr>
        <p:grpSpPr>
          <a:xfrm>
            <a:off x="1784952" y="2264366"/>
            <a:ext cx="1182688" cy="2146300"/>
            <a:chOff x="1854201" y="2590800"/>
            <a:chExt cx="1182688" cy="2146300"/>
          </a:xfrm>
        </p:grpSpPr>
        <p:sp>
          <p:nvSpPr>
            <p:cNvPr id="92"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93" name="Rectangle 11"/>
            <p:cNvSpPr>
              <a:spLocks noChangeArrowheads="1"/>
            </p:cNvSpPr>
            <p:nvPr/>
          </p:nvSpPr>
          <p:spPr bwMode="auto">
            <a:xfrm>
              <a:off x="1854201" y="3660775"/>
              <a:ext cx="1182688" cy="176213"/>
            </a:xfrm>
            <a:prstGeom prst="rect">
              <a:avLst/>
            </a:pr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94"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95"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96"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97"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98" name="Group 16"/>
          <p:cNvGrpSpPr/>
          <p:nvPr/>
        </p:nvGrpSpPr>
        <p:grpSpPr>
          <a:xfrm>
            <a:off x="4235258" y="2264366"/>
            <a:ext cx="1182688" cy="2146300"/>
            <a:chOff x="1854201" y="2590800"/>
            <a:chExt cx="1182688" cy="2146300"/>
          </a:xfrm>
        </p:grpSpPr>
        <p:sp>
          <p:nvSpPr>
            <p:cNvPr id="99"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00" name="Rectangle 11"/>
            <p:cNvSpPr>
              <a:spLocks noChangeArrowheads="1"/>
            </p:cNvSpPr>
            <p:nvPr/>
          </p:nvSpPr>
          <p:spPr bwMode="auto">
            <a:xfrm>
              <a:off x="1854201" y="3660775"/>
              <a:ext cx="1182688" cy="176213"/>
            </a:xfrm>
            <a:prstGeom prst="rect">
              <a:avLst/>
            </a:pr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101"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02"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103"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04"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05" name="Group 23"/>
          <p:cNvGrpSpPr/>
          <p:nvPr/>
        </p:nvGrpSpPr>
        <p:grpSpPr>
          <a:xfrm>
            <a:off x="6609364" y="2264366"/>
            <a:ext cx="1182688" cy="2146300"/>
            <a:chOff x="1854201" y="2590800"/>
            <a:chExt cx="1182688" cy="2146300"/>
          </a:xfrm>
        </p:grpSpPr>
        <p:sp>
          <p:nvSpPr>
            <p:cNvPr id="106"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07" name="Rectangle 11"/>
            <p:cNvSpPr>
              <a:spLocks noChangeArrowheads="1"/>
            </p:cNvSpPr>
            <p:nvPr/>
          </p:nvSpPr>
          <p:spPr bwMode="auto">
            <a:xfrm>
              <a:off x="1854201" y="3660775"/>
              <a:ext cx="1182688" cy="176213"/>
            </a:xfrm>
            <a:prstGeom prst="rect">
              <a:avLst/>
            </a:pr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108"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09"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110"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11"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12" name="Group 30"/>
          <p:cNvGrpSpPr/>
          <p:nvPr/>
        </p:nvGrpSpPr>
        <p:grpSpPr>
          <a:xfrm>
            <a:off x="9063640" y="2264366"/>
            <a:ext cx="1182688" cy="2146300"/>
            <a:chOff x="1854201" y="2590800"/>
            <a:chExt cx="1182688" cy="2146300"/>
          </a:xfrm>
        </p:grpSpPr>
        <p:sp>
          <p:nvSpPr>
            <p:cNvPr id="113" name="Freeform 10"/>
            <p:cNvSpPr/>
            <p:nvPr/>
          </p:nvSpPr>
          <p:spPr bwMode="auto">
            <a:xfrm>
              <a:off x="1854201" y="3660775"/>
              <a:ext cx="1182688" cy="1076325"/>
            </a:xfrm>
            <a:custGeom>
              <a:avLst/>
              <a:gdLst>
                <a:gd name="T0" fmla="*/ 315 w 315"/>
                <a:gd name="T1" fmla="*/ 230 h 286"/>
                <a:gd name="T2" fmla="*/ 315 w 315"/>
                <a:gd name="T3" fmla="*/ 0 h 286"/>
                <a:gd name="T4" fmla="*/ 0 w 315"/>
                <a:gd name="T5" fmla="*/ 0 h 286"/>
                <a:gd name="T6" fmla="*/ 0 w 315"/>
                <a:gd name="T7" fmla="*/ 230 h 286"/>
                <a:gd name="T8" fmla="*/ 56 w 315"/>
                <a:gd name="T9" fmla="*/ 286 h 286"/>
                <a:gd name="T10" fmla="*/ 259 w 315"/>
                <a:gd name="T11" fmla="*/ 286 h 286"/>
                <a:gd name="T12" fmla="*/ 315 w 315"/>
                <a:gd name="T13" fmla="*/ 230 h 286"/>
              </a:gdLst>
              <a:ahLst/>
              <a:cxnLst>
                <a:cxn ang="0">
                  <a:pos x="T0" y="T1"/>
                </a:cxn>
                <a:cxn ang="0">
                  <a:pos x="T2" y="T3"/>
                </a:cxn>
                <a:cxn ang="0">
                  <a:pos x="T4" y="T5"/>
                </a:cxn>
                <a:cxn ang="0">
                  <a:pos x="T6" y="T7"/>
                </a:cxn>
                <a:cxn ang="0">
                  <a:pos x="T8" y="T9"/>
                </a:cxn>
                <a:cxn ang="0">
                  <a:pos x="T10" y="T11"/>
                </a:cxn>
                <a:cxn ang="0">
                  <a:pos x="T12" y="T13"/>
                </a:cxn>
              </a:cxnLst>
              <a:rect l="0" t="0" r="r" b="b"/>
              <a:pathLst>
                <a:path w="315" h="286">
                  <a:moveTo>
                    <a:pt x="315" y="230"/>
                  </a:moveTo>
                  <a:cubicBezTo>
                    <a:pt x="315" y="0"/>
                    <a:pt x="315" y="0"/>
                    <a:pt x="315" y="0"/>
                  </a:cubicBezTo>
                  <a:cubicBezTo>
                    <a:pt x="0" y="0"/>
                    <a:pt x="0" y="0"/>
                    <a:pt x="0" y="0"/>
                  </a:cubicBezTo>
                  <a:cubicBezTo>
                    <a:pt x="0" y="230"/>
                    <a:pt x="0" y="230"/>
                    <a:pt x="0" y="230"/>
                  </a:cubicBezTo>
                  <a:cubicBezTo>
                    <a:pt x="0" y="261"/>
                    <a:pt x="25" y="286"/>
                    <a:pt x="56" y="286"/>
                  </a:cubicBezTo>
                  <a:cubicBezTo>
                    <a:pt x="259" y="286"/>
                    <a:pt x="259" y="286"/>
                    <a:pt x="259" y="286"/>
                  </a:cubicBezTo>
                  <a:cubicBezTo>
                    <a:pt x="290" y="286"/>
                    <a:pt x="315" y="261"/>
                    <a:pt x="315" y="23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14" name="Rectangle 11"/>
            <p:cNvSpPr>
              <a:spLocks noChangeArrowheads="1"/>
            </p:cNvSpPr>
            <p:nvPr/>
          </p:nvSpPr>
          <p:spPr bwMode="auto">
            <a:xfrm>
              <a:off x="1854201" y="3660775"/>
              <a:ext cx="1182688" cy="176213"/>
            </a:xfrm>
            <a:prstGeom prst="rect">
              <a:avLst/>
            </a:pr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115" name="Freeform 12"/>
            <p:cNvSpPr/>
            <p:nvPr/>
          </p:nvSpPr>
          <p:spPr bwMode="auto">
            <a:xfrm>
              <a:off x="2360613" y="2703513"/>
              <a:ext cx="173038" cy="173038"/>
            </a:xfrm>
            <a:custGeom>
              <a:avLst/>
              <a:gdLst>
                <a:gd name="T0" fmla="*/ 23 w 46"/>
                <a:gd name="T1" fmla="*/ 46 h 46"/>
                <a:gd name="T2" fmla="*/ 23 w 46"/>
                <a:gd name="T3" fmla="*/ 46 h 46"/>
                <a:gd name="T4" fmla="*/ 0 w 46"/>
                <a:gd name="T5" fmla="*/ 23 h 46"/>
                <a:gd name="T6" fmla="*/ 0 w 46"/>
                <a:gd name="T7" fmla="*/ 23 h 46"/>
                <a:gd name="T8" fmla="*/ 23 w 46"/>
                <a:gd name="T9" fmla="*/ 0 h 46"/>
                <a:gd name="T10" fmla="*/ 23 w 46"/>
                <a:gd name="T11" fmla="*/ 0 h 46"/>
                <a:gd name="T12" fmla="*/ 46 w 46"/>
                <a:gd name="T13" fmla="*/ 23 h 46"/>
                <a:gd name="T14" fmla="*/ 46 w 46"/>
                <a:gd name="T15" fmla="*/ 23 h 46"/>
                <a:gd name="T16" fmla="*/ 23 w 46"/>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6">
                  <a:moveTo>
                    <a:pt x="23" y="46"/>
                  </a:moveTo>
                  <a:cubicBezTo>
                    <a:pt x="23" y="46"/>
                    <a:pt x="23" y="46"/>
                    <a:pt x="23" y="46"/>
                  </a:cubicBezTo>
                  <a:cubicBezTo>
                    <a:pt x="10" y="46"/>
                    <a:pt x="0" y="36"/>
                    <a:pt x="0" y="23"/>
                  </a:cubicBezTo>
                  <a:cubicBezTo>
                    <a:pt x="0" y="23"/>
                    <a:pt x="0" y="23"/>
                    <a:pt x="0" y="23"/>
                  </a:cubicBezTo>
                  <a:cubicBezTo>
                    <a:pt x="0" y="10"/>
                    <a:pt x="10" y="0"/>
                    <a:pt x="23" y="0"/>
                  </a:cubicBezTo>
                  <a:cubicBezTo>
                    <a:pt x="23" y="0"/>
                    <a:pt x="23" y="0"/>
                    <a:pt x="23" y="0"/>
                  </a:cubicBezTo>
                  <a:cubicBezTo>
                    <a:pt x="35" y="0"/>
                    <a:pt x="46" y="10"/>
                    <a:pt x="46" y="23"/>
                  </a:cubicBezTo>
                  <a:cubicBezTo>
                    <a:pt x="46" y="23"/>
                    <a:pt x="46" y="23"/>
                    <a:pt x="46" y="23"/>
                  </a:cubicBezTo>
                  <a:cubicBezTo>
                    <a:pt x="46" y="36"/>
                    <a:pt x="35" y="46"/>
                    <a:pt x="23" y="46"/>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16" name="Freeform 13"/>
            <p:cNvSpPr>
              <a:spLocks noEditPoints="1"/>
            </p:cNvSpPr>
            <p:nvPr/>
          </p:nvSpPr>
          <p:spPr bwMode="auto">
            <a:xfrm>
              <a:off x="2241551" y="2590800"/>
              <a:ext cx="404813" cy="1174750"/>
            </a:xfrm>
            <a:custGeom>
              <a:avLst/>
              <a:gdLst>
                <a:gd name="T0" fmla="*/ 45 w 108"/>
                <a:gd name="T1" fmla="*/ 312 h 312"/>
                <a:gd name="T2" fmla="*/ 45 w 108"/>
                <a:gd name="T3" fmla="*/ 147 h 312"/>
                <a:gd name="T4" fmla="*/ 20 w 108"/>
                <a:gd name="T5" fmla="*/ 94 h 312"/>
                <a:gd name="T6" fmla="*/ 1 w 108"/>
                <a:gd name="T7" fmla="*/ 49 h 312"/>
                <a:gd name="T8" fmla="*/ 49 w 108"/>
                <a:gd name="T9" fmla="*/ 0 h 312"/>
                <a:gd name="T10" fmla="*/ 55 w 108"/>
                <a:gd name="T11" fmla="*/ 0 h 312"/>
                <a:gd name="T12" fmla="*/ 108 w 108"/>
                <a:gd name="T13" fmla="*/ 53 h 312"/>
                <a:gd name="T14" fmla="*/ 89 w 108"/>
                <a:gd name="T15" fmla="*/ 95 h 312"/>
                <a:gd name="T16" fmla="*/ 64 w 108"/>
                <a:gd name="T17" fmla="*/ 147 h 312"/>
                <a:gd name="T18" fmla="*/ 64 w 108"/>
                <a:gd name="T19" fmla="*/ 312 h 312"/>
                <a:gd name="T20" fmla="*/ 45 w 108"/>
                <a:gd name="T21" fmla="*/ 312 h 312"/>
                <a:gd name="T22" fmla="*/ 55 w 108"/>
                <a:gd name="T23" fmla="*/ 19 h 312"/>
                <a:gd name="T24" fmla="*/ 20 w 108"/>
                <a:gd name="T25" fmla="*/ 53 h 312"/>
                <a:gd name="T26" fmla="*/ 55 w 108"/>
                <a:gd name="T27" fmla="*/ 88 h 312"/>
                <a:gd name="T28" fmla="*/ 89 w 108"/>
                <a:gd name="T29" fmla="*/ 53 h 312"/>
                <a:gd name="T30" fmla="*/ 55 w 108"/>
                <a:gd name="T31" fmla="*/ 1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8" h="312">
                  <a:moveTo>
                    <a:pt x="45" y="312"/>
                  </a:moveTo>
                  <a:cubicBezTo>
                    <a:pt x="45" y="147"/>
                    <a:pt x="45" y="147"/>
                    <a:pt x="45" y="147"/>
                  </a:cubicBezTo>
                  <a:cubicBezTo>
                    <a:pt x="45" y="127"/>
                    <a:pt x="36" y="108"/>
                    <a:pt x="20" y="94"/>
                  </a:cubicBezTo>
                  <a:cubicBezTo>
                    <a:pt x="7" y="83"/>
                    <a:pt x="0" y="66"/>
                    <a:pt x="1" y="49"/>
                  </a:cubicBezTo>
                  <a:cubicBezTo>
                    <a:pt x="3" y="23"/>
                    <a:pt x="23" y="3"/>
                    <a:pt x="49" y="0"/>
                  </a:cubicBezTo>
                  <a:cubicBezTo>
                    <a:pt x="51" y="0"/>
                    <a:pt x="53" y="0"/>
                    <a:pt x="55" y="0"/>
                  </a:cubicBezTo>
                  <a:cubicBezTo>
                    <a:pt x="84" y="0"/>
                    <a:pt x="108" y="24"/>
                    <a:pt x="108" y="53"/>
                  </a:cubicBezTo>
                  <a:cubicBezTo>
                    <a:pt x="108" y="69"/>
                    <a:pt x="101" y="84"/>
                    <a:pt x="89" y="95"/>
                  </a:cubicBezTo>
                  <a:cubicBezTo>
                    <a:pt x="73" y="107"/>
                    <a:pt x="64" y="126"/>
                    <a:pt x="64" y="147"/>
                  </a:cubicBezTo>
                  <a:cubicBezTo>
                    <a:pt x="64" y="312"/>
                    <a:pt x="64" y="312"/>
                    <a:pt x="64" y="312"/>
                  </a:cubicBezTo>
                  <a:lnTo>
                    <a:pt x="45" y="312"/>
                  </a:lnTo>
                  <a:close/>
                  <a:moveTo>
                    <a:pt x="55" y="19"/>
                  </a:moveTo>
                  <a:cubicBezTo>
                    <a:pt x="36" y="19"/>
                    <a:pt x="20" y="34"/>
                    <a:pt x="20" y="53"/>
                  </a:cubicBezTo>
                  <a:cubicBezTo>
                    <a:pt x="20" y="72"/>
                    <a:pt x="36" y="88"/>
                    <a:pt x="55" y="88"/>
                  </a:cubicBezTo>
                  <a:cubicBezTo>
                    <a:pt x="74" y="88"/>
                    <a:pt x="89" y="72"/>
                    <a:pt x="89" y="53"/>
                  </a:cubicBezTo>
                  <a:cubicBezTo>
                    <a:pt x="89" y="34"/>
                    <a:pt x="74" y="19"/>
                    <a:pt x="55" y="19"/>
                  </a:cubicBezTo>
                  <a:close/>
                </a:path>
              </a:pathLst>
            </a:custGeom>
            <a:solidFill>
              <a:srgbClr val="FFD5D5"/>
            </a:solidFill>
            <a:ln>
              <a:noFill/>
            </a:ln>
          </p:spPr>
          <p:txBody>
            <a:bodyPr vert="horz" wrap="square" lIns="91440" tIns="45720" rIns="91440" bIns="45720" numCol="1" anchor="t" anchorCtr="0" compatLnSpc="1"/>
            <a:lstStyle/>
            <a:p>
              <a:endParaRPr lang="en-US">
                <a:cs typeface="+mn-ea"/>
                <a:sym typeface="+mn-lt"/>
              </a:endParaRPr>
            </a:p>
          </p:txBody>
        </p:sp>
        <p:sp>
          <p:nvSpPr>
            <p:cNvPr id="117" name="Freeform 14"/>
            <p:cNvSpPr/>
            <p:nvPr/>
          </p:nvSpPr>
          <p:spPr bwMode="auto">
            <a:xfrm>
              <a:off x="2387601" y="3683000"/>
              <a:ext cx="120650" cy="120650"/>
            </a:xfrm>
            <a:custGeom>
              <a:avLst/>
              <a:gdLst>
                <a:gd name="T0" fmla="*/ 16 w 32"/>
                <a:gd name="T1" fmla="*/ 32 h 32"/>
                <a:gd name="T2" fmla="*/ 16 w 32"/>
                <a:gd name="T3" fmla="*/ 32 h 32"/>
                <a:gd name="T4" fmla="*/ 0 w 32"/>
                <a:gd name="T5" fmla="*/ 16 h 32"/>
                <a:gd name="T6" fmla="*/ 0 w 32"/>
                <a:gd name="T7" fmla="*/ 16 h 32"/>
                <a:gd name="T8" fmla="*/ 16 w 32"/>
                <a:gd name="T9" fmla="*/ 0 h 32"/>
                <a:gd name="T10" fmla="*/ 16 w 32"/>
                <a:gd name="T11" fmla="*/ 0 h 32"/>
                <a:gd name="T12" fmla="*/ 32 w 32"/>
                <a:gd name="T13" fmla="*/ 16 h 32"/>
                <a:gd name="T14" fmla="*/ 32 w 32"/>
                <a:gd name="T15" fmla="*/ 16 h 32"/>
                <a:gd name="T16" fmla="*/ 16 w 32"/>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2">
                  <a:moveTo>
                    <a:pt x="16" y="32"/>
                  </a:moveTo>
                  <a:cubicBezTo>
                    <a:pt x="16" y="32"/>
                    <a:pt x="16" y="32"/>
                    <a:pt x="16" y="32"/>
                  </a:cubicBezTo>
                  <a:cubicBezTo>
                    <a:pt x="7" y="32"/>
                    <a:pt x="0" y="25"/>
                    <a:pt x="0" y="16"/>
                  </a:cubicBezTo>
                  <a:cubicBezTo>
                    <a:pt x="0" y="16"/>
                    <a:pt x="0" y="16"/>
                    <a:pt x="0" y="16"/>
                  </a:cubicBezTo>
                  <a:cubicBezTo>
                    <a:pt x="0" y="8"/>
                    <a:pt x="7" y="0"/>
                    <a:pt x="16" y="0"/>
                  </a:cubicBezTo>
                  <a:cubicBezTo>
                    <a:pt x="16" y="0"/>
                    <a:pt x="16" y="0"/>
                    <a:pt x="16" y="0"/>
                  </a:cubicBezTo>
                  <a:cubicBezTo>
                    <a:pt x="25" y="0"/>
                    <a:pt x="32" y="8"/>
                    <a:pt x="32" y="16"/>
                  </a:cubicBezTo>
                  <a:cubicBezTo>
                    <a:pt x="32" y="16"/>
                    <a:pt x="32" y="16"/>
                    <a:pt x="32" y="16"/>
                  </a:cubicBezTo>
                  <a:cubicBezTo>
                    <a:pt x="32" y="25"/>
                    <a:pt x="25" y="32"/>
                    <a:pt x="16" y="32"/>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118" name="Freeform 15"/>
            <p:cNvSpPr/>
            <p:nvPr/>
          </p:nvSpPr>
          <p:spPr bwMode="auto">
            <a:xfrm>
              <a:off x="2417763" y="3713163"/>
              <a:ext cx="60325" cy="63500"/>
            </a:xfrm>
            <a:custGeom>
              <a:avLst/>
              <a:gdLst>
                <a:gd name="T0" fmla="*/ 8 w 16"/>
                <a:gd name="T1" fmla="*/ 17 h 17"/>
                <a:gd name="T2" fmla="*/ 8 w 16"/>
                <a:gd name="T3" fmla="*/ 17 h 17"/>
                <a:gd name="T4" fmla="*/ 0 w 16"/>
                <a:gd name="T5" fmla="*/ 8 h 17"/>
                <a:gd name="T6" fmla="*/ 0 w 16"/>
                <a:gd name="T7" fmla="*/ 8 h 17"/>
                <a:gd name="T8" fmla="*/ 8 w 16"/>
                <a:gd name="T9" fmla="*/ 0 h 17"/>
                <a:gd name="T10" fmla="*/ 8 w 16"/>
                <a:gd name="T11" fmla="*/ 0 h 17"/>
                <a:gd name="T12" fmla="*/ 16 w 16"/>
                <a:gd name="T13" fmla="*/ 8 h 17"/>
                <a:gd name="T14" fmla="*/ 16 w 16"/>
                <a:gd name="T15" fmla="*/ 8 h 17"/>
                <a:gd name="T16" fmla="*/ 8 w 1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8" y="17"/>
                  </a:moveTo>
                  <a:cubicBezTo>
                    <a:pt x="8" y="17"/>
                    <a:pt x="8" y="17"/>
                    <a:pt x="8" y="17"/>
                  </a:cubicBezTo>
                  <a:cubicBezTo>
                    <a:pt x="3" y="17"/>
                    <a:pt x="0" y="13"/>
                    <a:pt x="0" y="8"/>
                  </a:cubicBezTo>
                  <a:cubicBezTo>
                    <a:pt x="0" y="8"/>
                    <a:pt x="0" y="8"/>
                    <a:pt x="0" y="8"/>
                  </a:cubicBezTo>
                  <a:cubicBezTo>
                    <a:pt x="0" y="4"/>
                    <a:pt x="3" y="0"/>
                    <a:pt x="8" y="0"/>
                  </a:cubicBezTo>
                  <a:cubicBezTo>
                    <a:pt x="8" y="0"/>
                    <a:pt x="8" y="0"/>
                    <a:pt x="8" y="0"/>
                  </a:cubicBezTo>
                  <a:cubicBezTo>
                    <a:pt x="12" y="0"/>
                    <a:pt x="16" y="4"/>
                    <a:pt x="16" y="8"/>
                  </a:cubicBezTo>
                  <a:cubicBezTo>
                    <a:pt x="16" y="8"/>
                    <a:pt x="16" y="8"/>
                    <a:pt x="16" y="8"/>
                  </a:cubicBezTo>
                  <a:cubicBezTo>
                    <a:pt x="16" y="13"/>
                    <a:pt x="12" y="17"/>
                    <a:pt x="8" y="17"/>
                  </a:cubicBezTo>
                  <a:close/>
                </a:path>
              </a:pathLst>
            </a:custGeom>
            <a:solidFill>
              <a:schemeClr val="bg1"/>
            </a:solidFill>
            <a:ln>
              <a:noFill/>
            </a:ln>
          </p:spPr>
          <p:txBody>
            <a:bodyPr vert="horz" wrap="square" lIns="91440" tIns="45720" rIns="91440" bIns="45720" numCol="1" anchor="t" anchorCtr="0" compatLnSpc="1"/>
            <a:lstStyle/>
            <a:p>
              <a:endParaRPr lang="en-US">
                <a:cs typeface="+mn-ea"/>
                <a:sym typeface="+mn-lt"/>
              </a:endParaRPr>
            </a:p>
          </p:txBody>
        </p:sp>
      </p:grpSp>
      <p:sp>
        <p:nvSpPr>
          <p:cNvPr id="119" name="Inhaltsplatzhalter 4"/>
          <p:cNvSpPr txBox="1"/>
          <p:nvPr/>
        </p:nvSpPr>
        <p:spPr>
          <a:xfrm>
            <a:off x="1320612" y="4607040"/>
            <a:ext cx="2108192" cy="1138773"/>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accent5"/>
                </a:solidFill>
                <a:latin typeface="+mn-lt"/>
                <a:cs typeface="+mn-ea"/>
                <a:sym typeface="+mn-lt"/>
              </a:rPr>
              <a:t>TITLE GOES HERE</a:t>
            </a:r>
            <a:br>
              <a:rPr lang="en-US" sz="1600" b="1" dirty="0">
                <a:solidFill>
                  <a:srgbClr val="DE0000"/>
                </a:solidFill>
                <a:latin typeface="+mn-lt"/>
                <a:cs typeface="+mn-ea"/>
                <a:sym typeface="+mn-lt"/>
              </a:rPr>
            </a:br>
            <a:br>
              <a:rPr lang="en-US" sz="1400" b="1" dirty="0">
                <a:solidFill>
                  <a:schemeClr val="bg1">
                    <a:lumMod val="50000"/>
                  </a:schemeClr>
                </a:solidFill>
                <a:latin typeface="+mn-lt"/>
                <a:cs typeface="+mn-ea"/>
                <a:sym typeface="+mn-lt"/>
              </a:rPr>
            </a:br>
            <a:r>
              <a:rPr lang="en-US" sz="1100" dirty="0">
                <a:solidFill>
                  <a:schemeClr val="tx1">
                    <a:lumMod val="65000"/>
                    <a:lumOff val="35000"/>
                  </a:schemeClr>
                </a:solidFill>
                <a:latin typeface="+mn-lt"/>
                <a:cs typeface="+mn-ea"/>
                <a:sym typeface="+mn-lt"/>
              </a:rPr>
              <a:t>This is a sample text. You simply add your own text and description here. This text is fully editable. </a:t>
            </a:r>
            <a:endParaRPr lang="en-US" sz="1100" dirty="0">
              <a:solidFill>
                <a:schemeClr val="tx1">
                  <a:lumMod val="65000"/>
                  <a:lumOff val="35000"/>
                </a:schemeClr>
              </a:solidFill>
              <a:latin typeface="+mn-lt"/>
              <a:cs typeface="+mn-ea"/>
              <a:sym typeface="+mn-lt"/>
            </a:endParaRPr>
          </a:p>
        </p:txBody>
      </p:sp>
      <p:sp>
        <p:nvSpPr>
          <p:cNvPr id="120" name="Inhaltsplatzhalter 4"/>
          <p:cNvSpPr txBox="1"/>
          <p:nvPr/>
        </p:nvSpPr>
        <p:spPr>
          <a:xfrm>
            <a:off x="6173070" y="4607040"/>
            <a:ext cx="2108192" cy="1138773"/>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accent5"/>
                </a:solidFill>
                <a:latin typeface="+mn-lt"/>
                <a:cs typeface="+mn-ea"/>
                <a:sym typeface="+mn-lt"/>
              </a:rPr>
              <a:t>TITLE GOES HERE</a:t>
            </a:r>
            <a:br>
              <a:rPr lang="en-US" sz="1600" b="1" dirty="0">
                <a:solidFill>
                  <a:srgbClr val="DE0000"/>
                </a:solidFill>
                <a:latin typeface="+mn-lt"/>
                <a:cs typeface="+mn-ea"/>
                <a:sym typeface="+mn-lt"/>
              </a:rPr>
            </a:br>
            <a:br>
              <a:rPr lang="en-US" sz="1400" b="1" dirty="0">
                <a:solidFill>
                  <a:schemeClr val="bg1">
                    <a:lumMod val="50000"/>
                  </a:schemeClr>
                </a:solidFill>
                <a:latin typeface="+mn-lt"/>
                <a:cs typeface="+mn-ea"/>
                <a:sym typeface="+mn-lt"/>
              </a:rPr>
            </a:br>
            <a:r>
              <a:rPr lang="en-US" sz="1100" dirty="0">
                <a:solidFill>
                  <a:schemeClr val="tx1">
                    <a:lumMod val="65000"/>
                    <a:lumOff val="35000"/>
                  </a:schemeClr>
                </a:solidFill>
                <a:latin typeface="+mn-lt"/>
                <a:cs typeface="+mn-ea"/>
                <a:sym typeface="+mn-lt"/>
              </a:rPr>
              <a:t>This is a sample text. You simply add your own text and description here. This text is fully editable. </a:t>
            </a:r>
            <a:endParaRPr lang="en-US" sz="1100" dirty="0">
              <a:solidFill>
                <a:schemeClr val="tx1">
                  <a:lumMod val="65000"/>
                  <a:lumOff val="35000"/>
                </a:schemeClr>
              </a:solidFill>
              <a:latin typeface="+mn-lt"/>
              <a:cs typeface="+mn-ea"/>
              <a:sym typeface="+mn-lt"/>
            </a:endParaRPr>
          </a:p>
        </p:txBody>
      </p:sp>
      <p:sp>
        <p:nvSpPr>
          <p:cNvPr id="121" name="Inhaltsplatzhalter 4"/>
          <p:cNvSpPr txBox="1"/>
          <p:nvPr/>
        </p:nvSpPr>
        <p:spPr>
          <a:xfrm>
            <a:off x="3746841" y="4607040"/>
            <a:ext cx="2108192" cy="1138773"/>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accent5"/>
                </a:solidFill>
                <a:latin typeface="+mn-lt"/>
                <a:cs typeface="+mn-ea"/>
                <a:sym typeface="+mn-lt"/>
              </a:rPr>
              <a:t>TITLE GOES HERE</a:t>
            </a:r>
            <a:br>
              <a:rPr lang="en-US" sz="1600" b="1" dirty="0">
                <a:solidFill>
                  <a:srgbClr val="DE0000"/>
                </a:solidFill>
                <a:latin typeface="+mn-lt"/>
                <a:cs typeface="+mn-ea"/>
                <a:sym typeface="+mn-lt"/>
              </a:rPr>
            </a:br>
            <a:br>
              <a:rPr lang="en-US" sz="1400" b="1" dirty="0">
                <a:solidFill>
                  <a:schemeClr val="bg1">
                    <a:lumMod val="50000"/>
                  </a:schemeClr>
                </a:solidFill>
                <a:latin typeface="+mn-lt"/>
                <a:cs typeface="+mn-ea"/>
                <a:sym typeface="+mn-lt"/>
              </a:rPr>
            </a:br>
            <a:r>
              <a:rPr lang="en-US" sz="1100" dirty="0">
                <a:solidFill>
                  <a:schemeClr val="tx1">
                    <a:lumMod val="65000"/>
                    <a:lumOff val="35000"/>
                  </a:schemeClr>
                </a:solidFill>
                <a:latin typeface="+mn-lt"/>
                <a:cs typeface="+mn-ea"/>
                <a:sym typeface="+mn-lt"/>
              </a:rPr>
              <a:t>This is a sample text. You simply add your own text and description here. This text is fully editable. </a:t>
            </a:r>
            <a:endParaRPr lang="en-US" sz="1100" dirty="0">
              <a:solidFill>
                <a:schemeClr val="tx1">
                  <a:lumMod val="65000"/>
                  <a:lumOff val="35000"/>
                </a:schemeClr>
              </a:solidFill>
              <a:latin typeface="+mn-lt"/>
              <a:cs typeface="+mn-ea"/>
              <a:sym typeface="+mn-lt"/>
            </a:endParaRPr>
          </a:p>
        </p:txBody>
      </p:sp>
      <p:sp>
        <p:nvSpPr>
          <p:cNvPr id="122" name="Inhaltsplatzhalter 4"/>
          <p:cNvSpPr txBox="1"/>
          <p:nvPr/>
        </p:nvSpPr>
        <p:spPr>
          <a:xfrm>
            <a:off x="8599300" y="4607040"/>
            <a:ext cx="2108192" cy="1138773"/>
          </a:xfrm>
          <a:prstGeom prst="rect">
            <a:avLst/>
          </a:prstGeom>
        </p:spPr>
        <p:txBody>
          <a:bodyPr wrap="square" lIns="0" tIns="0" rIns="0" bIns="0" anchor="t">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1600" b="1" dirty="0">
                <a:solidFill>
                  <a:schemeClr val="accent5"/>
                </a:solidFill>
                <a:latin typeface="+mn-lt"/>
                <a:cs typeface="+mn-ea"/>
                <a:sym typeface="+mn-lt"/>
              </a:rPr>
              <a:t>TITLE GOES HERE</a:t>
            </a:r>
            <a:br>
              <a:rPr lang="en-US" sz="1600" b="1" dirty="0">
                <a:solidFill>
                  <a:srgbClr val="DE0000"/>
                </a:solidFill>
                <a:latin typeface="+mn-lt"/>
                <a:cs typeface="+mn-ea"/>
                <a:sym typeface="+mn-lt"/>
              </a:rPr>
            </a:br>
            <a:br>
              <a:rPr lang="en-US" sz="1400" b="1" dirty="0">
                <a:solidFill>
                  <a:schemeClr val="bg1">
                    <a:lumMod val="50000"/>
                  </a:schemeClr>
                </a:solidFill>
                <a:latin typeface="+mn-lt"/>
                <a:cs typeface="+mn-ea"/>
                <a:sym typeface="+mn-lt"/>
              </a:rPr>
            </a:br>
            <a:r>
              <a:rPr lang="en-US" sz="1100" dirty="0">
                <a:solidFill>
                  <a:schemeClr val="tx1">
                    <a:lumMod val="65000"/>
                    <a:lumOff val="35000"/>
                  </a:schemeClr>
                </a:solidFill>
                <a:latin typeface="+mn-lt"/>
                <a:cs typeface="+mn-ea"/>
                <a:sym typeface="+mn-lt"/>
              </a:rPr>
              <a:t>This is a sample text. You simply add your own text and description here. This text is fully editable. </a:t>
            </a:r>
            <a:endParaRPr lang="en-US" sz="1100" dirty="0">
              <a:solidFill>
                <a:schemeClr val="tx1">
                  <a:lumMod val="65000"/>
                  <a:lumOff val="35000"/>
                </a:schemeClr>
              </a:solidFill>
              <a:latin typeface="+mn-lt"/>
              <a:cs typeface="+mn-ea"/>
              <a:sym typeface="+mn-lt"/>
            </a:endParaRPr>
          </a:p>
        </p:txBody>
      </p:sp>
      <p:grpSp>
        <p:nvGrpSpPr>
          <p:cNvPr id="123" name="Group 46"/>
          <p:cNvGrpSpPr/>
          <p:nvPr/>
        </p:nvGrpSpPr>
        <p:grpSpPr>
          <a:xfrm>
            <a:off x="2051158" y="3606997"/>
            <a:ext cx="647100" cy="650656"/>
            <a:chOff x="5402263" y="3448050"/>
            <a:chExt cx="577849" cy="581025"/>
          </a:xfrm>
          <a:solidFill>
            <a:schemeClr val="bg1"/>
          </a:solidFill>
        </p:grpSpPr>
        <p:sp>
          <p:nvSpPr>
            <p:cNvPr id="124" name="Freeform 217"/>
            <p:cNvSpPr/>
            <p:nvPr/>
          </p:nvSpPr>
          <p:spPr bwMode="auto">
            <a:xfrm>
              <a:off x="5402263" y="3636963"/>
              <a:ext cx="77787" cy="28575"/>
            </a:xfrm>
            <a:custGeom>
              <a:avLst/>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25" name="Freeform 218"/>
            <p:cNvSpPr/>
            <p:nvPr/>
          </p:nvSpPr>
          <p:spPr bwMode="auto">
            <a:xfrm>
              <a:off x="5902325" y="3636963"/>
              <a:ext cx="77787" cy="28575"/>
            </a:xfrm>
            <a:custGeom>
              <a:avLst/>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4"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26" name="Freeform 219"/>
            <p:cNvSpPr/>
            <p:nvPr/>
          </p:nvSpPr>
          <p:spPr bwMode="auto">
            <a:xfrm>
              <a:off x="5464175" y="3814763"/>
              <a:ext cx="65087" cy="65088"/>
            </a:xfrm>
            <a:custGeom>
              <a:avLst/>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27" name="Freeform 220"/>
            <p:cNvSpPr/>
            <p:nvPr/>
          </p:nvSpPr>
          <p:spPr bwMode="auto">
            <a:xfrm>
              <a:off x="5829300" y="3448050"/>
              <a:ext cx="63500" cy="63500"/>
            </a:xfrm>
            <a:custGeom>
              <a:avLst/>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3">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28" name="Freeform 221"/>
            <p:cNvSpPr/>
            <p:nvPr/>
          </p:nvSpPr>
          <p:spPr bwMode="auto">
            <a:xfrm>
              <a:off x="5489575" y="3448050"/>
              <a:ext cx="63500" cy="63500"/>
            </a:xfrm>
            <a:custGeom>
              <a:avLst/>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29" name="Freeform 222"/>
            <p:cNvSpPr/>
            <p:nvPr/>
          </p:nvSpPr>
          <p:spPr bwMode="auto">
            <a:xfrm>
              <a:off x="5854700" y="3814763"/>
              <a:ext cx="65087" cy="65088"/>
            </a:xfrm>
            <a:custGeom>
              <a:avLst/>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30" name="Freeform 223"/>
            <p:cNvSpPr>
              <a:spLocks noEditPoints="1"/>
            </p:cNvSpPr>
            <p:nvPr/>
          </p:nvSpPr>
          <p:spPr bwMode="auto">
            <a:xfrm>
              <a:off x="5516563" y="3486150"/>
              <a:ext cx="350837" cy="542925"/>
            </a:xfrm>
            <a:custGeom>
              <a:avLst/>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grpSp>
      <p:sp>
        <p:nvSpPr>
          <p:cNvPr id="131" name="Freeform 124"/>
          <p:cNvSpPr>
            <a:spLocks noEditPoints="1"/>
          </p:cNvSpPr>
          <p:nvPr/>
        </p:nvSpPr>
        <p:spPr bwMode="auto">
          <a:xfrm>
            <a:off x="4487819" y="3627717"/>
            <a:ext cx="671930" cy="592770"/>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cs typeface="+mn-ea"/>
              <a:sym typeface="+mn-lt"/>
            </a:endParaRPr>
          </a:p>
        </p:txBody>
      </p:sp>
      <p:grpSp>
        <p:nvGrpSpPr>
          <p:cNvPr id="132" name="Group 55"/>
          <p:cNvGrpSpPr/>
          <p:nvPr/>
        </p:nvGrpSpPr>
        <p:grpSpPr>
          <a:xfrm>
            <a:off x="6860272" y="3728648"/>
            <a:ext cx="677696" cy="453648"/>
            <a:chOff x="666750" y="3544888"/>
            <a:chExt cx="581025" cy="388938"/>
          </a:xfrm>
          <a:solidFill>
            <a:schemeClr val="bg1"/>
          </a:solidFill>
        </p:grpSpPr>
        <p:sp>
          <p:nvSpPr>
            <p:cNvPr id="133" name="Freeform 256"/>
            <p:cNvSpPr/>
            <p:nvPr/>
          </p:nvSpPr>
          <p:spPr bwMode="auto">
            <a:xfrm>
              <a:off x="755650" y="3598863"/>
              <a:ext cx="403225" cy="214313"/>
            </a:xfrm>
            <a:custGeom>
              <a:avLst/>
              <a:gdLst>
                <a:gd name="T0" fmla="*/ 79 w 2542"/>
                <a:gd name="T1" fmla="*/ 0 h 1347"/>
                <a:gd name="T2" fmla="*/ 2463 w 2542"/>
                <a:gd name="T3" fmla="*/ 0 h 1347"/>
                <a:gd name="T4" fmla="*/ 2484 w 2542"/>
                <a:gd name="T5" fmla="*/ 2 h 1347"/>
                <a:gd name="T6" fmla="*/ 2503 w 2542"/>
                <a:gd name="T7" fmla="*/ 10 h 1347"/>
                <a:gd name="T8" fmla="*/ 2520 w 2542"/>
                <a:gd name="T9" fmla="*/ 22 h 1347"/>
                <a:gd name="T10" fmla="*/ 2532 w 2542"/>
                <a:gd name="T11" fmla="*/ 38 h 1347"/>
                <a:gd name="T12" fmla="*/ 2540 w 2542"/>
                <a:gd name="T13" fmla="*/ 57 h 1347"/>
                <a:gd name="T14" fmla="*/ 2542 w 2542"/>
                <a:gd name="T15" fmla="*/ 78 h 1347"/>
                <a:gd name="T16" fmla="*/ 2542 w 2542"/>
                <a:gd name="T17" fmla="*/ 1268 h 1347"/>
                <a:gd name="T18" fmla="*/ 2540 w 2542"/>
                <a:gd name="T19" fmla="*/ 1289 h 1347"/>
                <a:gd name="T20" fmla="*/ 2532 w 2542"/>
                <a:gd name="T21" fmla="*/ 1308 h 1347"/>
                <a:gd name="T22" fmla="*/ 2520 w 2542"/>
                <a:gd name="T23" fmla="*/ 1323 h 1347"/>
                <a:gd name="T24" fmla="*/ 2503 w 2542"/>
                <a:gd name="T25" fmla="*/ 1337 h 1347"/>
                <a:gd name="T26" fmla="*/ 2484 w 2542"/>
                <a:gd name="T27" fmla="*/ 1344 h 1347"/>
                <a:gd name="T28" fmla="*/ 2463 w 2542"/>
                <a:gd name="T29" fmla="*/ 1347 h 1347"/>
                <a:gd name="T30" fmla="*/ 2442 w 2542"/>
                <a:gd name="T31" fmla="*/ 1344 h 1347"/>
                <a:gd name="T32" fmla="*/ 2424 w 2542"/>
                <a:gd name="T33" fmla="*/ 1337 h 1347"/>
                <a:gd name="T34" fmla="*/ 2408 w 2542"/>
                <a:gd name="T35" fmla="*/ 1323 h 1347"/>
                <a:gd name="T36" fmla="*/ 2396 w 2542"/>
                <a:gd name="T37" fmla="*/ 1308 h 1347"/>
                <a:gd name="T38" fmla="*/ 2388 w 2542"/>
                <a:gd name="T39" fmla="*/ 1289 h 1347"/>
                <a:gd name="T40" fmla="*/ 2385 w 2542"/>
                <a:gd name="T41" fmla="*/ 1268 h 1347"/>
                <a:gd name="T42" fmla="*/ 2385 w 2542"/>
                <a:gd name="T43" fmla="*/ 157 h 1347"/>
                <a:gd name="T44" fmla="*/ 157 w 2542"/>
                <a:gd name="T45" fmla="*/ 157 h 1347"/>
                <a:gd name="T46" fmla="*/ 157 w 2542"/>
                <a:gd name="T47" fmla="*/ 1268 h 1347"/>
                <a:gd name="T48" fmla="*/ 154 w 2542"/>
                <a:gd name="T49" fmla="*/ 1289 h 1347"/>
                <a:gd name="T50" fmla="*/ 146 w 2542"/>
                <a:gd name="T51" fmla="*/ 1308 h 1347"/>
                <a:gd name="T52" fmla="*/ 134 w 2542"/>
                <a:gd name="T53" fmla="*/ 1323 h 1347"/>
                <a:gd name="T54" fmla="*/ 118 w 2542"/>
                <a:gd name="T55" fmla="*/ 1337 h 1347"/>
                <a:gd name="T56" fmla="*/ 100 w 2542"/>
                <a:gd name="T57" fmla="*/ 1344 h 1347"/>
                <a:gd name="T58" fmla="*/ 79 w 2542"/>
                <a:gd name="T59" fmla="*/ 1347 h 1347"/>
                <a:gd name="T60" fmla="*/ 58 w 2542"/>
                <a:gd name="T61" fmla="*/ 1344 h 1347"/>
                <a:gd name="T62" fmla="*/ 39 w 2542"/>
                <a:gd name="T63" fmla="*/ 1337 h 1347"/>
                <a:gd name="T64" fmla="*/ 22 w 2542"/>
                <a:gd name="T65" fmla="*/ 1323 h 1347"/>
                <a:gd name="T66" fmla="*/ 10 w 2542"/>
                <a:gd name="T67" fmla="*/ 1308 h 1347"/>
                <a:gd name="T68" fmla="*/ 2 w 2542"/>
                <a:gd name="T69" fmla="*/ 1289 h 1347"/>
                <a:gd name="T70" fmla="*/ 0 w 2542"/>
                <a:gd name="T71" fmla="*/ 1268 h 1347"/>
                <a:gd name="T72" fmla="*/ 0 w 2542"/>
                <a:gd name="T73" fmla="*/ 78 h 1347"/>
                <a:gd name="T74" fmla="*/ 2 w 2542"/>
                <a:gd name="T75" fmla="*/ 57 h 1347"/>
                <a:gd name="T76" fmla="*/ 10 w 2542"/>
                <a:gd name="T77" fmla="*/ 38 h 1347"/>
                <a:gd name="T78" fmla="*/ 22 w 2542"/>
                <a:gd name="T79" fmla="*/ 22 h 1347"/>
                <a:gd name="T80" fmla="*/ 39 w 2542"/>
                <a:gd name="T81" fmla="*/ 10 h 1347"/>
                <a:gd name="T82" fmla="*/ 58 w 2542"/>
                <a:gd name="T83" fmla="*/ 2 h 1347"/>
                <a:gd name="T84" fmla="*/ 79 w 2542"/>
                <a:gd name="T85"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2" h="1347">
                  <a:moveTo>
                    <a:pt x="79" y="0"/>
                  </a:moveTo>
                  <a:lnTo>
                    <a:pt x="2463" y="0"/>
                  </a:lnTo>
                  <a:lnTo>
                    <a:pt x="2484" y="2"/>
                  </a:lnTo>
                  <a:lnTo>
                    <a:pt x="2503" y="10"/>
                  </a:lnTo>
                  <a:lnTo>
                    <a:pt x="2520" y="22"/>
                  </a:lnTo>
                  <a:lnTo>
                    <a:pt x="2532" y="38"/>
                  </a:lnTo>
                  <a:lnTo>
                    <a:pt x="2540" y="57"/>
                  </a:lnTo>
                  <a:lnTo>
                    <a:pt x="2542" y="78"/>
                  </a:lnTo>
                  <a:lnTo>
                    <a:pt x="2542" y="1268"/>
                  </a:lnTo>
                  <a:lnTo>
                    <a:pt x="2540" y="1289"/>
                  </a:lnTo>
                  <a:lnTo>
                    <a:pt x="2532" y="1308"/>
                  </a:lnTo>
                  <a:lnTo>
                    <a:pt x="2520" y="1323"/>
                  </a:lnTo>
                  <a:lnTo>
                    <a:pt x="2503" y="1337"/>
                  </a:lnTo>
                  <a:lnTo>
                    <a:pt x="2484" y="1344"/>
                  </a:lnTo>
                  <a:lnTo>
                    <a:pt x="2463" y="1347"/>
                  </a:lnTo>
                  <a:lnTo>
                    <a:pt x="2442" y="1344"/>
                  </a:lnTo>
                  <a:lnTo>
                    <a:pt x="2424" y="1337"/>
                  </a:lnTo>
                  <a:lnTo>
                    <a:pt x="2408" y="1323"/>
                  </a:lnTo>
                  <a:lnTo>
                    <a:pt x="2396" y="1308"/>
                  </a:lnTo>
                  <a:lnTo>
                    <a:pt x="2388" y="1289"/>
                  </a:lnTo>
                  <a:lnTo>
                    <a:pt x="2385" y="1268"/>
                  </a:lnTo>
                  <a:lnTo>
                    <a:pt x="2385" y="157"/>
                  </a:lnTo>
                  <a:lnTo>
                    <a:pt x="157" y="157"/>
                  </a:lnTo>
                  <a:lnTo>
                    <a:pt x="157" y="1268"/>
                  </a:lnTo>
                  <a:lnTo>
                    <a:pt x="154" y="1289"/>
                  </a:lnTo>
                  <a:lnTo>
                    <a:pt x="146" y="1308"/>
                  </a:lnTo>
                  <a:lnTo>
                    <a:pt x="134" y="1323"/>
                  </a:lnTo>
                  <a:lnTo>
                    <a:pt x="118" y="1337"/>
                  </a:lnTo>
                  <a:lnTo>
                    <a:pt x="100" y="1344"/>
                  </a:lnTo>
                  <a:lnTo>
                    <a:pt x="79" y="1347"/>
                  </a:lnTo>
                  <a:lnTo>
                    <a:pt x="58" y="1344"/>
                  </a:lnTo>
                  <a:lnTo>
                    <a:pt x="39" y="1337"/>
                  </a:lnTo>
                  <a:lnTo>
                    <a:pt x="22" y="1323"/>
                  </a:lnTo>
                  <a:lnTo>
                    <a:pt x="10" y="1308"/>
                  </a:lnTo>
                  <a:lnTo>
                    <a:pt x="2" y="1289"/>
                  </a:lnTo>
                  <a:lnTo>
                    <a:pt x="0" y="1268"/>
                  </a:lnTo>
                  <a:lnTo>
                    <a:pt x="0" y="78"/>
                  </a:lnTo>
                  <a:lnTo>
                    <a:pt x="2" y="57"/>
                  </a:lnTo>
                  <a:lnTo>
                    <a:pt x="10" y="38"/>
                  </a:lnTo>
                  <a:lnTo>
                    <a:pt x="22" y="22"/>
                  </a:lnTo>
                  <a:lnTo>
                    <a:pt x="39" y="10"/>
                  </a:lnTo>
                  <a:lnTo>
                    <a:pt x="58" y="2"/>
                  </a:lnTo>
                  <a:lnTo>
                    <a:pt x="79"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34" name="Freeform 257"/>
            <p:cNvSpPr>
              <a:spLocks noEditPoints="1"/>
            </p:cNvSpPr>
            <p:nvPr/>
          </p:nvSpPr>
          <p:spPr bwMode="auto">
            <a:xfrm>
              <a:off x="666750" y="3544888"/>
              <a:ext cx="581025" cy="388938"/>
            </a:xfrm>
            <a:custGeom>
              <a:avLst/>
              <a:gdLst>
                <a:gd name="T0" fmla="*/ 145 w 3660"/>
                <a:gd name="T1" fmla="*/ 2140 h 2453"/>
                <a:gd name="T2" fmla="*/ 191 w 3660"/>
                <a:gd name="T3" fmla="*/ 2237 h 2453"/>
                <a:gd name="T4" fmla="*/ 277 w 3660"/>
                <a:gd name="T5" fmla="*/ 2298 h 2453"/>
                <a:gd name="T6" fmla="*/ 3311 w 3660"/>
                <a:gd name="T7" fmla="*/ 2311 h 2453"/>
                <a:gd name="T8" fmla="*/ 3415 w 3660"/>
                <a:gd name="T9" fmla="*/ 2282 h 2453"/>
                <a:gd name="T10" fmla="*/ 3490 w 3660"/>
                <a:gd name="T11" fmla="*/ 2208 h 2453"/>
                <a:gd name="T12" fmla="*/ 3518 w 3660"/>
                <a:gd name="T13" fmla="*/ 2102 h 2453"/>
                <a:gd name="T14" fmla="*/ 2264 w 3660"/>
                <a:gd name="T15" fmla="*/ 2071 h 2453"/>
                <a:gd name="T16" fmla="*/ 2189 w 3660"/>
                <a:gd name="T17" fmla="*/ 2163 h 2453"/>
                <a:gd name="T18" fmla="*/ 2081 w 3660"/>
                <a:gd name="T19" fmla="*/ 2210 h 2453"/>
                <a:gd name="T20" fmla="*/ 1579 w 3660"/>
                <a:gd name="T21" fmla="*/ 2210 h 2453"/>
                <a:gd name="T22" fmla="*/ 1471 w 3660"/>
                <a:gd name="T23" fmla="*/ 2163 h 2453"/>
                <a:gd name="T24" fmla="*/ 1396 w 3660"/>
                <a:gd name="T25" fmla="*/ 2071 h 2453"/>
                <a:gd name="T26" fmla="*/ 454 w 3660"/>
                <a:gd name="T27" fmla="*/ 157 h 2453"/>
                <a:gd name="T28" fmla="*/ 397 w 3660"/>
                <a:gd name="T29" fmla="*/ 181 h 2453"/>
                <a:gd name="T30" fmla="*/ 374 w 3660"/>
                <a:gd name="T31" fmla="*/ 237 h 2453"/>
                <a:gd name="T32" fmla="*/ 1460 w 3660"/>
                <a:gd name="T33" fmla="*/ 1895 h 2453"/>
                <a:gd name="T34" fmla="*/ 1503 w 3660"/>
                <a:gd name="T35" fmla="*/ 1927 h 2453"/>
                <a:gd name="T36" fmla="*/ 1516 w 3660"/>
                <a:gd name="T37" fmla="*/ 1988 h 2453"/>
                <a:gd name="T38" fmla="*/ 1554 w 3660"/>
                <a:gd name="T39" fmla="*/ 2048 h 2453"/>
                <a:gd name="T40" fmla="*/ 1621 w 3660"/>
                <a:gd name="T41" fmla="*/ 2072 h 2453"/>
                <a:gd name="T42" fmla="*/ 2086 w 3660"/>
                <a:gd name="T43" fmla="*/ 2061 h 2453"/>
                <a:gd name="T44" fmla="*/ 2136 w 3660"/>
                <a:gd name="T45" fmla="*/ 2011 h 2453"/>
                <a:gd name="T46" fmla="*/ 2149 w 3660"/>
                <a:gd name="T47" fmla="*/ 1944 h 2453"/>
                <a:gd name="T48" fmla="*/ 2186 w 3660"/>
                <a:gd name="T49" fmla="*/ 1900 h 2453"/>
                <a:gd name="T50" fmla="*/ 2220 w 3660"/>
                <a:gd name="T51" fmla="*/ 1893 h 2453"/>
                <a:gd name="T52" fmla="*/ 3284 w 3660"/>
                <a:gd name="T53" fmla="*/ 216 h 2453"/>
                <a:gd name="T54" fmla="*/ 3246 w 3660"/>
                <a:gd name="T55" fmla="*/ 168 h 2453"/>
                <a:gd name="T56" fmla="*/ 454 w 3660"/>
                <a:gd name="T57" fmla="*/ 157 h 2453"/>
                <a:gd name="T58" fmla="*/ 3244 w 3660"/>
                <a:gd name="T59" fmla="*/ 3 h 2453"/>
                <a:gd name="T60" fmla="*/ 3346 w 3660"/>
                <a:gd name="T61" fmla="*/ 45 h 2453"/>
                <a:gd name="T62" fmla="*/ 3417 w 3660"/>
                <a:gd name="T63" fmla="*/ 128 h 2453"/>
                <a:gd name="T64" fmla="*/ 3444 w 3660"/>
                <a:gd name="T65" fmla="*/ 237 h 2453"/>
                <a:gd name="T66" fmla="*/ 3608 w 3660"/>
                <a:gd name="T67" fmla="*/ 1895 h 2453"/>
                <a:gd name="T68" fmla="*/ 3650 w 3660"/>
                <a:gd name="T69" fmla="*/ 1928 h 2453"/>
                <a:gd name="T70" fmla="*/ 3660 w 3660"/>
                <a:gd name="T71" fmla="*/ 2102 h 2453"/>
                <a:gd name="T72" fmla="*/ 3632 w 3660"/>
                <a:gd name="T73" fmla="*/ 2239 h 2453"/>
                <a:gd name="T74" fmla="*/ 3558 w 3660"/>
                <a:gd name="T75" fmla="*/ 2350 h 2453"/>
                <a:gd name="T76" fmla="*/ 3446 w 3660"/>
                <a:gd name="T77" fmla="*/ 2425 h 2453"/>
                <a:gd name="T78" fmla="*/ 3311 w 3660"/>
                <a:gd name="T79" fmla="*/ 2453 h 2453"/>
                <a:gd name="T80" fmla="*/ 257 w 3660"/>
                <a:gd name="T81" fmla="*/ 2440 h 2453"/>
                <a:gd name="T82" fmla="*/ 136 w 3660"/>
                <a:gd name="T83" fmla="*/ 2380 h 2453"/>
                <a:gd name="T84" fmla="*/ 48 w 3660"/>
                <a:gd name="T85" fmla="*/ 2279 h 2453"/>
                <a:gd name="T86" fmla="*/ 3 w 3660"/>
                <a:gd name="T87" fmla="*/ 2150 h 2453"/>
                <a:gd name="T88" fmla="*/ 2 w 3660"/>
                <a:gd name="T89" fmla="*/ 1945 h 2453"/>
                <a:gd name="T90" fmla="*/ 35 w 3660"/>
                <a:gd name="T91" fmla="*/ 1903 h 2453"/>
                <a:gd name="T92" fmla="*/ 216 w 3660"/>
                <a:gd name="T93" fmla="*/ 1893 h 2453"/>
                <a:gd name="T94" fmla="*/ 228 w 3660"/>
                <a:gd name="T95" fmla="*/ 163 h 2453"/>
                <a:gd name="T96" fmla="*/ 286 w 3660"/>
                <a:gd name="T97" fmla="*/ 70 h 2453"/>
                <a:gd name="T98" fmla="*/ 379 w 3660"/>
                <a:gd name="T99" fmla="*/ 12 h 2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60" h="2453">
                  <a:moveTo>
                    <a:pt x="142" y="2035"/>
                  </a:moveTo>
                  <a:lnTo>
                    <a:pt x="142" y="2102"/>
                  </a:lnTo>
                  <a:lnTo>
                    <a:pt x="145" y="2140"/>
                  </a:lnTo>
                  <a:lnTo>
                    <a:pt x="155" y="2176"/>
                  </a:lnTo>
                  <a:lnTo>
                    <a:pt x="170" y="2208"/>
                  </a:lnTo>
                  <a:lnTo>
                    <a:pt x="191" y="2237"/>
                  </a:lnTo>
                  <a:lnTo>
                    <a:pt x="216" y="2262"/>
                  </a:lnTo>
                  <a:lnTo>
                    <a:pt x="245" y="2282"/>
                  </a:lnTo>
                  <a:lnTo>
                    <a:pt x="277" y="2298"/>
                  </a:lnTo>
                  <a:lnTo>
                    <a:pt x="313" y="2308"/>
                  </a:lnTo>
                  <a:lnTo>
                    <a:pt x="349" y="2311"/>
                  </a:lnTo>
                  <a:lnTo>
                    <a:pt x="3311" y="2311"/>
                  </a:lnTo>
                  <a:lnTo>
                    <a:pt x="3347" y="2308"/>
                  </a:lnTo>
                  <a:lnTo>
                    <a:pt x="3383" y="2298"/>
                  </a:lnTo>
                  <a:lnTo>
                    <a:pt x="3415" y="2282"/>
                  </a:lnTo>
                  <a:lnTo>
                    <a:pt x="3444" y="2262"/>
                  </a:lnTo>
                  <a:lnTo>
                    <a:pt x="3469" y="2237"/>
                  </a:lnTo>
                  <a:lnTo>
                    <a:pt x="3490" y="2208"/>
                  </a:lnTo>
                  <a:lnTo>
                    <a:pt x="3505" y="2176"/>
                  </a:lnTo>
                  <a:lnTo>
                    <a:pt x="3515" y="2140"/>
                  </a:lnTo>
                  <a:lnTo>
                    <a:pt x="3518" y="2102"/>
                  </a:lnTo>
                  <a:lnTo>
                    <a:pt x="3518" y="2035"/>
                  </a:lnTo>
                  <a:lnTo>
                    <a:pt x="2279" y="2035"/>
                  </a:lnTo>
                  <a:lnTo>
                    <a:pt x="2264" y="2071"/>
                  </a:lnTo>
                  <a:lnTo>
                    <a:pt x="2244" y="2106"/>
                  </a:lnTo>
                  <a:lnTo>
                    <a:pt x="2219" y="2137"/>
                  </a:lnTo>
                  <a:lnTo>
                    <a:pt x="2189" y="2163"/>
                  </a:lnTo>
                  <a:lnTo>
                    <a:pt x="2156" y="2184"/>
                  </a:lnTo>
                  <a:lnTo>
                    <a:pt x="2119" y="2200"/>
                  </a:lnTo>
                  <a:lnTo>
                    <a:pt x="2081" y="2210"/>
                  </a:lnTo>
                  <a:lnTo>
                    <a:pt x="2039" y="2213"/>
                  </a:lnTo>
                  <a:lnTo>
                    <a:pt x="1621" y="2213"/>
                  </a:lnTo>
                  <a:lnTo>
                    <a:pt x="1579" y="2210"/>
                  </a:lnTo>
                  <a:lnTo>
                    <a:pt x="1541" y="2200"/>
                  </a:lnTo>
                  <a:lnTo>
                    <a:pt x="1504" y="2184"/>
                  </a:lnTo>
                  <a:lnTo>
                    <a:pt x="1471" y="2163"/>
                  </a:lnTo>
                  <a:lnTo>
                    <a:pt x="1441" y="2137"/>
                  </a:lnTo>
                  <a:lnTo>
                    <a:pt x="1416" y="2106"/>
                  </a:lnTo>
                  <a:lnTo>
                    <a:pt x="1396" y="2071"/>
                  </a:lnTo>
                  <a:lnTo>
                    <a:pt x="1381" y="2035"/>
                  </a:lnTo>
                  <a:lnTo>
                    <a:pt x="142" y="2035"/>
                  </a:lnTo>
                  <a:close/>
                  <a:moveTo>
                    <a:pt x="454" y="157"/>
                  </a:moveTo>
                  <a:lnTo>
                    <a:pt x="433" y="159"/>
                  </a:lnTo>
                  <a:lnTo>
                    <a:pt x="414" y="168"/>
                  </a:lnTo>
                  <a:lnTo>
                    <a:pt x="397" y="181"/>
                  </a:lnTo>
                  <a:lnTo>
                    <a:pt x="385" y="197"/>
                  </a:lnTo>
                  <a:lnTo>
                    <a:pt x="376" y="216"/>
                  </a:lnTo>
                  <a:lnTo>
                    <a:pt x="374" y="237"/>
                  </a:lnTo>
                  <a:lnTo>
                    <a:pt x="374" y="1893"/>
                  </a:lnTo>
                  <a:lnTo>
                    <a:pt x="1441" y="1893"/>
                  </a:lnTo>
                  <a:lnTo>
                    <a:pt x="1460" y="1895"/>
                  </a:lnTo>
                  <a:lnTo>
                    <a:pt x="1477" y="1902"/>
                  </a:lnTo>
                  <a:lnTo>
                    <a:pt x="1492" y="1913"/>
                  </a:lnTo>
                  <a:lnTo>
                    <a:pt x="1503" y="1927"/>
                  </a:lnTo>
                  <a:lnTo>
                    <a:pt x="1511" y="1945"/>
                  </a:lnTo>
                  <a:lnTo>
                    <a:pt x="1513" y="1964"/>
                  </a:lnTo>
                  <a:lnTo>
                    <a:pt x="1516" y="1988"/>
                  </a:lnTo>
                  <a:lnTo>
                    <a:pt x="1524" y="2011"/>
                  </a:lnTo>
                  <a:lnTo>
                    <a:pt x="1537" y="2031"/>
                  </a:lnTo>
                  <a:lnTo>
                    <a:pt x="1554" y="2048"/>
                  </a:lnTo>
                  <a:lnTo>
                    <a:pt x="1574" y="2061"/>
                  </a:lnTo>
                  <a:lnTo>
                    <a:pt x="1597" y="2069"/>
                  </a:lnTo>
                  <a:lnTo>
                    <a:pt x="1621" y="2072"/>
                  </a:lnTo>
                  <a:lnTo>
                    <a:pt x="2039" y="2072"/>
                  </a:lnTo>
                  <a:lnTo>
                    <a:pt x="2063" y="2069"/>
                  </a:lnTo>
                  <a:lnTo>
                    <a:pt x="2086" y="2061"/>
                  </a:lnTo>
                  <a:lnTo>
                    <a:pt x="2106" y="2048"/>
                  </a:lnTo>
                  <a:lnTo>
                    <a:pt x="2123" y="2031"/>
                  </a:lnTo>
                  <a:lnTo>
                    <a:pt x="2136" y="2011"/>
                  </a:lnTo>
                  <a:lnTo>
                    <a:pt x="2144" y="1988"/>
                  </a:lnTo>
                  <a:lnTo>
                    <a:pt x="2147" y="1964"/>
                  </a:lnTo>
                  <a:lnTo>
                    <a:pt x="2149" y="1944"/>
                  </a:lnTo>
                  <a:lnTo>
                    <a:pt x="2157" y="1926"/>
                  </a:lnTo>
                  <a:lnTo>
                    <a:pt x="2170" y="1912"/>
                  </a:lnTo>
                  <a:lnTo>
                    <a:pt x="2186" y="1900"/>
                  </a:lnTo>
                  <a:lnTo>
                    <a:pt x="2205" y="1894"/>
                  </a:lnTo>
                  <a:lnTo>
                    <a:pt x="2213" y="1893"/>
                  </a:lnTo>
                  <a:lnTo>
                    <a:pt x="2220" y="1893"/>
                  </a:lnTo>
                  <a:lnTo>
                    <a:pt x="3286" y="1893"/>
                  </a:lnTo>
                  <a:lnTo>
                    <a:pt x="3286" y="237"/>
                  </a:lnTo>
                  <a:lnTo>
                    <a:pt x="3284" y="216"/>
                  </a:lnTo>
                  <a:lnTo>
                    <a:pt x="3275" y="197"/>
                  </a:lnTo>
                  <a:lnTo>
                    <a:pt x="3263" y="181"/>
                  </a:lnTo>
                  <a:lnTo>
                    <a:pt x="3246" y="168"/>
                  </a:lnTo>
                  <a:lnTo>
                    <a:pt x="3227" y="159"/>
                  </a:lnTo>
                  <a:lnTo>
                    <a:pt x="3206" y="157"/>
                  </a:lnTo>
                  <a:lnTo>
                    <a:pt x="454" y="157"/>
                  </a:lnTo>
                  <a:close/>
                  <a:moveTo>
                    <a:pt x="454" y="0"/>
                  </a:moveTo>
                  <a:lnTo>
                    <a:pt x="3206" y="0"/>
                  </a:lnTo>
                  <a:lnTo>
                    <a:pt x="3244" y="3"/>
                  </a:lnTo>
                  <a:lnTo>
                    <a:pt x="3281" y="12"/>
                  </a:lnTo>
                  <a:lnTo>
                    <a:pt x="3315" y="26"/>
                  </a:lnTo>
                  <a:lnTo>
                    <a:pt x="3346" y="45"/>
                  </a:lnTo>
                  <a:lnTo>
                    <a:pt x="3374" y="70"/>
                  </a:lnTo>
                  <a:lnTo>
                    <a:pt x="3398" y="97"/>
                  </a:lnTo>
                  <a:lnTo>
                    <a:pt x="3417" y="128"/>
                  </a:lnTo>
                  <a:lnTo>
                    <a:pt x="3432" y="163"/>
                  </a:lnTo>
                  <a:lnTo>
                    <a:pt x="3440" y="199"/>
                  </a:lnTo>
                  <a:lnTo>
                    <a:pt x="3444" y="237"/>
                  </a:lnTo>
                  <a:lnTo>
                    <a:pt x="3444" y="1893"/>
                  </a:lnTo>
                  <a:lnTo>
                    <a:pt x="3589" y="1893"/>
                  </a:lnTo>
                  <a:lnTo>
                    <a:pt x="3608" y="1895"/>
                  </a:lnTo>
                  <a:lnTo>
                    <a:pt x="3625" y="1903"/>
                  </a:lnTo>
                  <a:lnTo>
                    <a:pt x="3639" y="1914"/>
                  </a:lnTo>
                  <a:lnTo>
                    <a:pt x="3650" y="1928"/>
                  </a:lnTo>
                  <a:lnTo>
                    <a:pt x="3658" y="1945"/>
                  </a:lnTo>
                  <a:lnTo>
                    <a:pt x="3660" y="1964"/>
                  </a:lnTo>
                  <a:lnTo>
                    <a:pt x="3660" y="2102"/>
                  </a:lnTo>
                  <a:lnTo>
                    <a:pt x="3657" y="2150"/>
                  </a:lnTo>
                  <a:lnTo>
                    <a:pt x="3648" y="2196"/>
                  </a:lnTo>
                  <a:lnTo>
                    <a:pt x="3632" y="2239"/>
                  </a:lnTo>
                  <a:lnTo>
                    <a:pt x="3612" y="2279"/>
                  </a:lnTo>
                  <a:lnTo>
                    <a:pt x="3587" y="2317"/>
                  </a:lnTo>
                  <a:lnTo>
                    <a:pt x="3558" y="2350"/>
                  </a:lnTo>
                  <a:lnTo>
                    <a:pt x="3524" y="2380"/>
                  </a:lnTo>
                  <a:lnTo>
                    <a:pt x="3487" y="2404"/>
                  </a:lnTo>
                  <a:lnTo>
                    <a:pt x="3446" y="2425"/>
                  </a:lnTo>
                  <a:lnTo>
                    <a:pt x="3403" y="2440"/>
                  </a:lnTo>
                  <a:lnTo>
                    <a:pt x="3357" y="2450"/>
                  </a:lnTo>
                  <a:lnTo>
                    <a:pt x="3311" y="2453"/>
                  </a:lnTo>
                  <a:lnTo>
                    <a:pt x="349" y="2453"/>
                  </a:lnTo>
                  <a:lnTo>
                    <a:pt x="303" y="2450"/>
                  </a:lnTo>
                  <a:lnTo>
                    <a:pt x="257" y="2440"/>
                  </a:lnTo>
                  <a:lnTo>
                    <a:pt x="214" y="2425"/>
                  </a:lnTo>
                  <a:lnTo>
                    <a:pt x="173" y="2404"/>
                  </a:lnTo>
                  <a:lnTo>
                    <a:pt x="136" y="2380"/>
                  </a:lnTo>
                  <a:lnTo>
                    <a:pt x="102" y="2350"/>
                  </a:lnTo>
                  <a:lnTo>
                    <a:pt x="73" y="2317"/>
                  </a:lnTo>
                  <a:lnTo>
                    <a:pt x="48" y="2279"/>
                  </a:lnTo>
                  <a:lnTo>
                    <a:pt x="28" y="2239"/>
                  </a:lnTo>
                  <a:lnTo>
                    <a:pt x="12" y="2196"/>
                  </a:lnTo>
                  <a:lnTo>
                    <a:pt x="3" y="2150"/>
                  </a:lnTo>
                  <a:lnTo>
                    <a:pt x="0" y="2102"/>
                  </a:lnTo>
                  <a:lnTo>
                    <a:pt x="0" y="1964"/>
                  </a:lnTo>
                  <a:lnTo>
                    <a:pt x="2" y="1945"/>
                  </a:lnTo>
                  <a:lnTo>
                    <a:pt x="10" y="1928"/>
                  </a:lnTo>
                  <a:lnTo>
                    <a:pt x="21" y="1914"/>
                  </a:lnTo>
                  <a:lnTo>
                    <a:pt x="35" y="1903"/>
                  </a:lnTo>
                  <a:lnTo>
                    <a:pt x="52" y="1895"/>
                  </a:lnTo>
                  <a:lnTo>
                    <a:pt x="71" y="1893"/>
                  </a:lnTo>
                  <a:lnTo>
                    <a:pt x="216" y="1893"/>
                  </a:lnTo>
                  <a:lnTo>
                    <a:pt x="216" y="237"/>
                  </a:lnTo>
                  <a:lnTo>
                    <a:pt x="220" y="199"/>
                  </a:lnTo>
                  <a:lnTo>
                    <a:pt x="228" y="163"/>
                  </a:lnTo>
                  <a:lnTo>
                    <a:pt x="243" y="128"/>
                  </a:lnTo>
                  <a:lnTo>
                    <a:pt x="262" y="97"/>
                  </a:lnTo>
                  <a:lnTo>
                    <a:pt x="286" y="70"/>
                  </a:lnTo>
                  <a:lnTo>
                    <a:pt x="314" y="45"/>
                  </a:lnTo>
                  <a:lnTo>
                    <a:pt x="345" y="26"/>
                  </a:lnTo>
                  <a:lnTo>
                    <a:pt x="379" y="12"/>
                  </a:lnTo>
                  <a:lnTo>
                    <a:pt x="416" y="3"/>
                  </a:lnTo>
                  <a:lnTo>
                    <a:pt x="454"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35" name="Freeform 258"/>
            <p:cNvSpPr/>
            <p:nvPr/>
          </p:nvSpPr>
          <p:spPr bwMode="auto">
            <a:xfrm>
              <a:off x="876300" y="3667125"/>
              <a:ext cx="103188" cy="104775"/>
            </a:xfrm>
            <a:custGeom>
              <a:avLst/>
              <a:gdLst>
                <a:gd name="T0" fmla="*/ 575 w 654"/>
                <a:gd name="T1" fmla="*/ 0 h 653"/>
                <a:gd name="T2" fmla="*/ 595 w 654"/>
                <a:gd name="T3" fmla="*/ 3 h 653"/>
                <a:gd name="T4" fmla="*/ 614 w 654"/>
                <a:gd name="T5" fmla="*/ 10 h 653"/>
                <a:gd name="T6" fmla="*/ 630 w 654"/>
                <a:gd name="T7" fmla="*/ 23 h 653"/>
                <a:gd name="T8" fmla="*/ 644 w 654"/>
                <a:gd name="T9" fmla="*/ 40 h 653"/>
                <a:gd name="T10" fmla="*/ 652 w 654"/>
                <a:gd name="T11" fmla="*/ 59 h 653"/>
                <a:gd name="T12" fmla="*/ 654 w 654"/>
                <a:gd name="T13" fmla="*/ 79 h 653"/>
                <a:gd name="T14" fmla="*/ 652 w 654"/>
                <a:gd name="T15" fmla="*/ 99 h 653"/>
                <a:gd name="T16" fmla="*/ 644 w 654"/>
                <a:gd name="T17" fmla="*/ 118 h 653"/>
                <a:gd name="T18" fmla="*/ 630 w 654"/>
                <a:gd name="T19" fmla="*/ 135 h 653"/>
                <a:gd name="T20" fmla="*/ 136 w 654"/>
                <a:gd name="T21" fmla="*/ 630 h 653"/>
                <a:gd name="T22" fmla="*/ 118 w 654"/>
                <a:gd name="T23" fmla="*/ 643 h 653"/>
                <a:gd name="T24" fmla="*/ 99 w 654"/>
                <a:gd name="T25" fmla="*/ 651 h 653"/>
                <a:gd name="T26" fmla="*/ 79 w 654"/>
                <a:gd name="T27" fmla="*/ 653 h 653"/>
                <a:gd name="T28" fmla="*/ 59 w 654"/>
                <a:gd name="T29" fmla="*/ 651 h 653"/>
                <a:gd name="T30" fmla="*/ 40 w 654"/>
                <a:gd name="T31" fmla="*/ 643 h 653"/>
                <a:gd name="T32" fmla="*/ 24 w 654"/>
                <a:gd name="T33" fmla="*/ 630 h 653"/>
                <a:gd name="T34" fmla="*/ 12 w 654"/>
                <a:gd name="T35" fmla="*/ 613 h 653"/>
                <a:gd name="T36" fmla="*/ 4 w 654"/>
                <a:gd name="T37" fmla="*/ 594 h 653"/>
                <a:gd name="T38" fmla="*/ 0 w 654"/>
                <a:gd name="T39" fmla="*/ 574 h 653"/>
                <a:gd name="T40" fmla="*/ 4 w 654"/>
                <a:gd name="T41" fmla="*/ 554 h 653"/>
                <a:gd name="T42" fmla="*/ 12 w 654"/>
                <a:gd name="T43" fmla="*/ 535 h 653"/>
                <a:gd name="T44" fmla="*/ 24 w 654"/>
                <a:gd name="T45" fmla="*/ 519 h 653"/>
                <a:gd name="T46" fmla="*/ 520 w 654"/>
                <a:gd name="T47" fmla="*/ 23 h 653"/>
                <a:gd name="T48" fmla="*/ 536 w 654"/>
                <a:gd name="T49" fmla="*/ 10 h 653"/>
                <a:gd name="T50" fmla="*/ 555 w 654"/>
                <a:gd name="T51" fmla="*/ 3 h 653"/>
                <a:gd name="T52" fmla="*/ 575 w 654"/>
                <a:gd name="T53"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4" h="653">
                  <a:moveTo>
                    <a:pt x="575" y="0"/>
                  </a:moveTo>
                  <a:lnTo>
                    <a:pt x="595" y="3"/>
                  </a:lnTo>
                  <a:lnTo>
                    <a:pt x="614" y="10"/>
                  </a:lnTo>
                  <a:lnTo>
                    <a:pt x="630" y="23"/>
                  </a:lnTo>
                  <a:lnTo>
                    <a:pt x="644" y="40"/>
                  </a:lnTo>
                  <a:lnTo>
                    <a:pt x="652" y="59"/>
                  </a:lnTo>
                  <a:lnTo>
                    <a:pt x="654" y="79"/>
                  </a:lnTo>
                  <a:lnTo>
                    <a:pt x="652" y="99"/>
                  </a:lnTo>
                  <a:lnTo>
                    <a:pt x="644" y="118"/>
                  </a:lnTo>
                  <a:lnTo>
                    <a:pt x="630" y="135"/>
                  </a:lnTo>
                  <a:lnTo>
                    <a:pt x="136" y="630"/>
                  </a:lnTo>
                  <a:lnTo>
                    <a:pt x="118" y="643"/>
                  </a:lnTo>
                  <a:lnTo>
                    <a:pt x="99" y="651"/>
                  </a:lnTo>
                  <a:lnTo>
                    <a:pt x="79" y="653"/>
                  </a:lnTo>
                  <a:lnTo>
                    <a:pt x="59" y="651"/>
                  </a:lnTo>
                  <a:lnTo>
                    <a:pt x="40" y="643"/>
                  </a:lnTo>
                  <a:lnTo>
                    <a:pt x="24" y="630"/>
                  </a:lnTo>
                  <a:lnTo>
                    <a:pt x="12" y="613"/>
                  </a:lnTo>
                  <a:lnTo>
                    <a:pt x="4" y="594"/>
                  </a:lnTo>
                  <a:lnTo>
                    <a:pt x="0" y="574"/>
                  </a:lnTo>
                  <a:lnTo>
                    <a:pt x="4" y="554"/>
                  </a:lnTo>
                  <a:lnTo>
                    <a:pt x="12" y="535"/>
                  </a:lnTo>
                  <a:lnTo>
                    <a:pt x="24" y="519"/>
                  </a:lnTo>
                  <a:lnTo>
                    <a:pt x="520" y="23"/>
                  </a:lnTo>
                  <a:lnTo>
                    <a:pt x="536" y="10"/>
                  </a:lnTo>
                  <a:lnTo>
                    <a:pt x="555" y="3"/>
                  </a:lnTo>
                  <a:lnTo>
                    <a:pt x="575"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36" name="Freeform 259"/>
            <p:cNvSpPr/>
            <p:nvPr/>
          </p:nvSpPr>
          <p:spPr bwMode="auto">
            <a:xfrm>
              <a:off x="969963" y="3713163"/>
              <a:ext cx="55563" cy="57150"/>
            </a:xfrm>
            <a:custGeom>
              <a:avLst/>
              <a:gdLst>
                <a:gd name="T0" fmla="*/ 276 w 355"/>
                <a:gd name="T1" fmla="*/ 0 h 355"/>
                <a:gd name="T2" fmla="*/ 296 w 355"/>
                <a:gd name="T3" fmla="*/ 3 h 355"/>
                <a:gd name="T4" fmla="*/ 315 w 355"/>
                <a:gd name="T5" fmla="*/ 11 h 355"/>
                <a:gd name="T6" fmla="*/ 331 w 355"/>
                <a:gd name="T7" fmla="*/ 23 h 355"/>
                <a:gd name="T8" fmla="*/ 345 w 355"/>
                <a:gd name="T9" fmla="*/ 40 h 355"/>
                <a:gd name="T10" fmla="*/ 351 w 355"/>
                <a:gd name="T11" fmla="*/ 59 h 355"/>
                <a:gd name="T12" fmla="*/ 355 w 355"/>
                <a:gd name="T13" fmla="*/ 79 h 355"/>
                <a:gd name="T14" fmla="*/ 351 w 355"/>
                <a:gd name="T15" fmla="*/ 99 h 355"/>
                <a:gd name="T16" fmla="*/ 345 w 355"/>
                <a:gd name="T17" fmla="*/ 118 h 355"/>
                <a:gd name="T18" fmla="*/ 331 w 355"/>
                <a:gd name="T19" fmla="*/ 135 h 355"/>
                <a:gd name="T20" fmla="*/ 134 w 355"/>
                <a:gd name="T21" fmla="*/ 333 h 355"/>
                <a:gd name="T22" fmla="*/ 117 w 355"/>
                <a:gd name="T23" fmla="*/ 345 h 355"/>
                <a:gd name="T24" fmla="*/ 98 w 355"/>
                <a:gd name="T25" fmla="*/ 353 h 355"/>
                <a:gd name="T26" fmla="*/ 78 w 355"/>
                <a:gd name="T27" fmla="*/ 355 h 355"/>
                <a:gd name="T28" fmla="*/ 59 w 355"/>
                <a:gd name="T29" fmla="*/ 353 h 355"/>
                <a:gd name="T30" fmla="*/ 40 w 355"/>
                <a:gd name="T31" fmla="*/ 345 h 355"/>
                <a:gd name="T32" fmla="*/ 23 w 355"/>
                <a:gd name="T33" fmla="*/ 333 h 355"/>
                <a:gd name="T34" fmla="*/ 10 w 355"/>
                <a:gd name="T35" fmla="*/ 315 h 355"/>
                <a:gd name="T36" fmla="*/ 2 w 355"/>
                <a:gd name="T37" fmla="*/ 296 h 355"/>
                <a:gd name="T38" fmla="*/ 0 w 355"/>
                <a:gd name="T39" fmla="*/ 276 h 355"/>
                <a:gd name="T40" fmla="*/ 2 w 355"/>
                <a:gd name="T41" fmla="*/ 256 h 355"/>
                <a:gd name="T42" fmla="*/ 10 w 355"/>
                <a:gd name="T43" fmla="*/ 237 h 355"/>
                <a:gd name="T44" fmla="*/ 23 w 355"/>
                <a:gd name="T45" fmla="*/ 221 h 355"/>
                <a:gd name="T46" fmla="*/ 220 w 355"/>
                <a:gd name="T47" fmla="*/ 23 h 355"/>
                <a:gd name="T48" fmla="*/ 237 w 355"/>
                <a:gd name="T49" fmla="*/ 11 h 355"/>
                <a:gd name="T50" fmla="*/ 256 w 355"/>
                <a:gd name="T51" fmla="*/ 3 h 355"/>
                <a:gd name="T52" fmla="*/ 276 w 355"/>
                <a:gd name="T5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355">
                  <a:moveTo>
                    <a:pt x="276" y="0"/>
                  </a:moveTo>
                  <a:lnTo>
                    <a:pt x="296" y="3"/>
                  </a:lnTo>
                  <a:lnTo>
                    <a:pt x="315" y="11"/>
                  </a:lnTo>
                  <a:lnTo>
                    <a:pt x="331" y="23"/>
                  </a:lnTo>
                  <a:lnTo>
                    <a:pt x="345" y="40"/>
                  </a:lnTo>
                  <a:lnTo>
                    <a:pt x="351" y="59"/>
                  </a:lnTo>
                  <a:lnTo>
                    <a:pt x="355" y="79"/>
                  </a:lnTo>
                  <a:lnTo>
                    <a:pt x="351" y="99"/>
                  </a:lnTo>
                  <a:lnTo>
                    <a:pt x="345" y="118"/>
                  </a:lnTo>
                  <a:lnTo>
                    <a:pt x="331" y="135"/>
                  </a:lnTo>
                  <a:lnTo>
                    <a:pt x="134" y="333"/>
                  </a:lnTo>
                  <a:lnTo>
                    <a:pt x="117" y="345"/>
                  </a:lnTo>
                  <a:lnTo>
                    <a:pt x="98" y="353"/>
                  </a:lnTo>
                  <a:lnTo>
                    <a:pt x="78" y="355"/>
                  </a:lnTo>
                  <a:lnTo>
                    <a:pt x="59" y="353"/>
                  </a:lnTo>
                  <a:lnTo>
                    <a:pt x="40" y="345"/>
                  </a:lnTo>
                  <a:lnTo>
                    <a:pt x="23" y="333"/>
                  </a:lnTo>
                  <a:lnTo>
                    <a:pt x="10" y="315"/>
                  </a:lnTo>
                  <a:lnTo>
                    <a:pt x="2" y="296"/>
                  </a:lnTo>
                  <a:lnTo>
                    <a:pt x="0" y="276"/>
                  </a:lnTo>
                  <a:lnTo>
                    <a:pt x="2" y="256"/>
                  </a:lnTo>
                  <a:lnTo>
                    <a:pt x="10" y="237"/>
                  </a:lnTo>
                  <a:lnTo>
                    <a:pt x="23" y="221"/>
                  </a:lnTo>
                  <a:lnTo>
                    <a:pt x="220" y="23"/>
                  </a:lnTo>
                  <a:lnTo>
                    <a:pt x="237" y="11"/>
                  </a:lnTo>
                  <a:lnTo>
                    <a:pt x="256" y="3"/>
                  </a:lnTo>
                  <a:lnTo>
                    <a:pt x="276" y="0"/>
                  </a:lnTo>
                  <a:close/>
                </a:path>
              </a:pathLst>
            </a:custGeom>
            <a:grpFill/>
            <a:ln w="0">
              <a:noFill/>
              <a:prstDash val="solid"/>
              <a:round/>
            </a:ln>
          </p:spPr>
          <p:txBody>
            <a:bodyPr vert="horz" wrap="square" lIns="91440" tIns="45720" rIns="91440" bIns="45720" numCol="1" anchor="t" anchorCtr="0" compatLnSpc="1"/>
            <a:lstStyle/>
            <a:p>
              <a:endParaRPr lang="en-US">
                <a:cs typeface="+mn-ea"/>
                <a:sym typeface="+mn-lt"/>
              </a:endParaRPr>
            </a:p>
          </p:txBody>
        </p:sp>
      </p:grpSp>
      <p:sp>
        <p:nvSpPr>
          <p:cNvPr id="137" name="Freeform 29"/>
          <p:cNvSpPr>
            <a:spLocks noEditPoints="1"/>
          </p:cNvSpPr>
          <p:nvPr/>
        </p:nvSpPr>
        <p:spPr bwMode="auto">
          <a:xfrm>
            <a:off x="9398240" y="3659744"/>
            <a:ext cx="510312" cy="5471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138" name="Inhaltsplatzhalter 4"/>
          <p:cNvSpPr txBox="1"/>
          <p:nvPr/>
        </p:nvSpPr>
        <p:spPr>
          <a:xfrm>
            <a:off x="1932087" y="1568684"/>
            <a:ext cx="885242" cy="5537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5"/>
                </a:solidFill>
                <a:latin typeface="+mn-lt"/>
                <a:cs typeface="+mn-ea"/>
                <a:sym typeface="+mn-lt"/>
              </a:rPr>
              <a:t>01</a:t>
            </a:r>
            <a:endParaRPr lang="en-US" sz="3600" b="1" dirty="0">
              <a:solidFill>
                <a:schemeClr val="accent5"/>
              </a:solidFill>
              <a:latin typeface="+mn-lt"/>
              <a:cs typeface="+mn-ea"/>
              <a:sym typeface="+mn-lt"/>
            </a:endParaRPr>
          </a:p>
        </p:txBody>
      </p:sp>
      <p:sp>
        <p:nvSpPr>
          <p:cNvPr id="139" name="Inhaltsplatzhalter 4"/>
          <p:cNvSpPr txBox="1"/>
          <p:nvPr/>
        </p:nvSpPr>
        <p:spPr>
          <a:xfrm>
            <a:off x="4356199" y="1568545"/>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5"/>
                </a:solidFill>
                <a:latin typeface="+mn-lt"/>
                <a:cs typeface="+mn-ea"/>
                <a:sym typeface="+mn-lt"/>
              </a:rPr>
              <a:t>02</a:t>
            </a:r>
            <a:endParaRPr lang="en-US" sz="3600" b="1" dirty="0">
              <a:solidFill>
                <a:schemeClr val="accent5"/>
              </a:solidFill>
              <a:latin typeface="+mn-lt"/>
              <a:cs typeface="+mn-ea"/>
              <a:sym typeface="+mn-lt"/>
            </a:endParaRPr>
          </a:p>
        </p:txBody>
      </p:sp>
      <p:sp>
        <p:nvSpPr>
          <p:cNvPr id="140" name="Inhaltsplatzhalter 4"/>
          <p:cNvSpPr txBox="1"/>
          <p:nvPr/>
        </p:nvSpPr>
        <p:spPr>
          <a:xfrm>
            <a:off x="6722244" y="1568545"/>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5"/>
                </a:solidFill>
                <a:latin typeface="+mn-lt"/>
                <a:cs typeface="+mn-ea"/>
                <a:sym typeface="+mn-lt"/>
              </a:rPr>
              <a:t>03</a:t>
            </a:r>
            <a:endParaRPr lang="en-US" sz="3600" b="1" dirty="0">
              <a:solidFill>
                <a:schemeClr val="accent5"/>
              </a:solidFill>
              <a:latin typeface="+mn-lt"/>
              <a:cs typeface="+mn-ea"/>
              <a:sym typeface="+mn-lt"/>
            </a:endParaRPr>
          </a:p>
        </p:txBody>
      </p:sp>
      <p:sp>
        <p:nvSpPr>
          <p:cNvPr id="141" name="Inhaltsplatzhalter 4"/>
          <p:cNvSpPr txBox="1"/>
          <p:nvPr/>
        </p:nvSpPr>
        <p:spPr>
          <a:xfrm>
            <a:off x="9217126" y="1568545"/>
            <a:ext cx="885242" cy="553998"/>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solidFill>
                  <a:schemeClr val="accent5"/>
                </a:solidFill>
                <a:latin typeface="+mn-lt"/>
                <a:cs typeface="+mn-ea"/>
                <a:sym typeface="+mn-lt"/>
              </a:rPr>
              <a:t>04</a:t>
            </a:r>
            <a:endParaRPr lang="en-US" sz="3600" b="1" dirty="0">
              <a:solidFill>
                <a:schemeClr val="accent5"/>
              </a:solidFill>
              <a:latin typeface="+mn-lt"/>
              <a:cs typeface="+mn-ea"/>
              <a:sym typeface="+mn-lt"/>
            </a:endParaRPr>
          </a:p>
        </p:txBody>
      </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wipe(left)">
                                      <p:cBhvr>
                                        <p:cTn id="7" dur="500"/>
                                        <p:tgtEl>
                                          <p:spTgt spid="9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8"/>
                                        </p:tgtEl>
                                        <p:attrNameLst>
                                          <p:attrName>style.visibility</p:attrName>
                                        </p:attrNameLst>
                                      </p:cBhvr>
                                      <p:to>
                                        <p:strVal val="visible"/>
                                      </p:to>
                                    </p:set>
                                    <p:anim calcmode="lin" valueType="num">
                                      <p:cBhvr>
                                        <p:cTn id="11" dur="500" fill="hold"/>
                                        <p:tgtEl>
                                          <p:spTgt spid="138"/>
                                        </p:tgtEl>
                                        <p:attrNameLst>
                                          <p:attrName>ppt_w</p:attrName>
                                        </p:attrNameLst>
                                      </p:cBhvr>
                                      <p:tavLst>
                                        <p:tav tm="0">
                                          <p:val>
                                            <p:fltVal val="0"/>
                                          </p:val>
                                        </p:tav>
                                        <p:tav tm="100000">
                                          <p:val>
                                            <p:strVal val="#ppt_w"/>
                                          </p:val>
                                        </p:tav>
                                      </p:tavLst>
                                    </p:anim>
                                    <p:anim calcmode="lin" valueType="num">
                                      <p:cBhvr>
                                        <p:cTn id="12" dur="500" fill="hold"/>
                                        <p:tgtEl>
                                          <p:spTgt spid="138"/>
                                        </p:tgtEl>
                                        <p:attrNameLst>
                                          <p:attrName>ppt_h</p:attrName>
                                        </p:attrNameLst>
                                      </p:cBhvr>
                                      <p:tavLst>
                                        <p:tav tm="0">
                                          <p:val>
                                            <p:fltVal val="0"/>
                                          </p:val>
                                        </p:tav>
                                        <p:tav tm="100000">
                                          <p:val>
                                            <p:strVal val="#ppt_h"/>
                                          </p:val>
                                        </p:tav>
                                      </p:tavLst>
                                    </p:anim>
                                    <p:animEffect transition="in" filter="fade">
                                      <p:cBhvr>
                                        <p:cTn id="13" dur="500"/>
                                        <p:tgtEl>
                                          <p:spTgt spid="138"/>
                                        </p:tgtEl>
                                      </p:cBhvr>
                                    </p:animEffect>
                                  </p:childTnLst>
                                </p:cTn>
                              </p:par>
                              <p:par>
                                <p:cTn id="14" presetID="2" presetClass="entr" presetSubtype="4" accel="20000" decel="80000" fill="hold" nodeType="withEffect">
                                  <p:stCondLst>
                                    <p:cond delay="0"/>
                                  </p:stCondLst>
                                  <p:childTnLst>
                                    <p:set>
                                      <p:cBhvr>
                                        <p:cTn id="15" dur="1" fill="hold">
                                          <p:stCondLst>
                                            <p:cond delay="0"/>
                                          </p:stCondLst>
                                        </p:cTn>
                                        <p:tgtEl>
                                          <p:spTgt spid="91"/>
                                        </p:tgtEl>
                                        <p:attrNameLst>
                                          <p:attrName>style.visibility</p:attrName>
                                        </p:attrNameLst>
                                      </p:cBhvr>
                                      <p:to>
                                        <p:strVal val="visible"/>
                                      </p:to>
                                    </p:set>
                                    <p:anim calcmode="lin" valueType="num">
                                      <p:cBhvr additive="base">
                                        <p:cTn id="16" dur="500" fill="hold"/>
                                        <p:tgtEl>
                                          <p:spTgt spid="91"/>
                                        </p:tgtEl>
                                        <p:attrNameLst>
                                          <p:attrName>ppt_x</p:attrName>
                                        </p:attrNameLst>
                                      </p:cBhvr>
                                      <p:tavLst>
                                        <p:tav tm="0">
                                          <p:val>
                                            <p:strVal val="#ppt_x"/>
                                          </p:val>
                                        </p:tav>
                                        <p:tav tm="100000">
                                          <p:val>
                                            <p:strVal val="#ppt_x"/>
                                          </p:val>
                                        </p:tav>
                                      </p:tavLst>
                                    </p:anim>
                                    <p:anim calcmode="lin" valueType="num">
                                      <p:cBhvr additive="base">
                                        <p:cTn id="17" dur="500" fill="hold"/>
                                        <p:tgtEl>
                                          <p:spTgt spid="91"/>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23"/>
                                        </p:tgtEl>
                                        <p:attrNameLst>
                                          <p:attrName>style.visibility</p:attrName>
                                        </p:attrNameLst>
                                      </p:cBhvr>
                                      <p:to>
                                        <p:strVal val="visible"/>
                                      </p:to>
                                    </p:set>
                                    <p:anim calcmode="lin" valueType="num">
                                      <p:cBhvr>
                                        <p:cTn id="21" dur="500" fill="hold"/>
                                        <p:tgtEl>
                                          <p:spTgt spid="123"/>
                                        </p:tgtEl>
                                        <p:attrNameLst>
                                          <p:attrName>ppt_w</p:attrName>
                                        </p:attrNameLst>
                                      </p:cBhvr>
                                      <p:tavLst>
                                        <p:tav tm="0">
                                          <p:val>
                                            <p:fltVal val="0"/>
                                          </p:val>
                                        </p:tav>
                                        <p:tav tm="100000">
                                          <p:val>
                                            <p:strVal val="#ppt_w"/>
                                          </p:val>
                                        </p:tav>
                                      </p:tavLst>
                                    </p:anim>
                                    <p:anim calcmode="lin" valueType="num">
                                      <p:cBhvr>
                                        <p:cTn id="22" dur="500" fill="hold"/>
                                        <p:tgtEl>
                                          <p:spTgt spid="123"/>
                                        </p:tgtEl>
                                        <p:attrNameLst>
                                          <p:attrName>ppt_h</p:attrName>
                                        </p:attrNameLst>
                                      </p:cBhvr>
                                      <p:tavLst>
                                        <p:tav tm="0">
                                          <p:val>
                                            <p:fltVal val="0"/>
                                          </p:val>
                                        </p:tav>
                                        <p:tav tm="100000">
                                          <p:val>
                                            <p:strVal val="#ppt_h"/>
                                          </p:val>
                                        </p:tav>
                                      </p:tavLst>
                                    </p:anim>
                                    <p:animEffect transition="in" filter="fade">
                                      <p:cBhvr>
                                        <p:cTn id="23" dur="500"/>
                                        <p:tgtEl>
                                          <p:spTgt spid="123"/>
                                        </p:tgtEl>
                                      </p:cBhvr>
                                    </p:animEffect>
                                  </p:childTnLst>
                                </p:cTn>
                              </p:par>
                              <p:par>
                                <p:cTn id="24" presetID="2" presetClass="entr" presetSubtype="4" accel="20000" decel="80000" fill="hold" grpId="0" nodeType="withEffect">
                                  <p:stCondLst>
                                    <p:cond delay="0"/>
                                  </p:stCondLst>
                                  <p:childTnLst>
                                    <p:set>
                                      <p:cBhvr>
                                        <p:cTn id="25" dur="1" fill="hold">
                                          <p:stCondLst>
                                            <p:cond delay="0"/>
                                          </p:stCondLst>
                                        </p:cTn>
                                        <p:tgtEl>
                                          <p:spTgt spid="119"/>
                                        </p:tgtEl>
                                        <p:attrNameLst>
                                          <p:attrName>style.visibility</p:attrName>
                                        </p:attrNameLst>
                                      </p:cBhvr>
                                      <p:to>
                                        <p:strVal val="visible"/>
                                      </p:to>
                                    </p:set>
                                    <p:anim calcmode="lin" valueType="num">
                                      <p:cBhvr additive="base">
                                        <p:cTn id="26" dur="500" fill="hold"/>
                                        <p:tgtEl>
                                          <p:spTgt spid="119"/>
                                        </p:tgtEl>
                                        <p:attrNameLst>
                                          <p:attrName>ppt_x</p:attrName>
                                        </p:attrNameLst>
                                      </p:cBhvr>
                                      <p:tavLst>
                                        <p:tav tm="0">
                                          <p:val>
                                            <p:strVal val="#ppt_x"/>
                                          </p:val>
                                        </p:tav>
                                        <p:tav tm="100000">
                                          <p:val>
                                            <p:strVal val="#ppt_x"/>
                                          </p:val>
                                        </p:tav>
                                      </p:tavLst>
                                    </p:anim>
                                    <p:anim calcmode="lin" valueType="num">
                                      <p:cBhvr additive="base">
                                        <p:cTn id="27" dur="500" fill="hold"/>
                                        <p:tgtEl>
                                          <p:spTgt spid="119"/>
                                        </p:tgtEl>
                                        <p:attrNameLst>
                                          <p:attrName>ppt_y</p:attrName>
                                        </p:attrNameLst>
                                      </p:cBhvr>
                                      <p:tavLst>
                                        <p:tav tm="0">
                                          <p:val>
                                            <p:strVal val="1+#ppt_h/2"/>
                                          </p:val>
                                        </p:tav>
                                        <p:tav tm="100000">
                                          <p:val>
                                            <p:strVal val="#ppt_y"/>
                                          </p:val>
                                        </p:tav>
                                      </p:tavLst>
                                    </p:anim>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wipe(left)">
                                      <p:cBhvr>
                                        <p:cTn id="31" dur="500"/>
                                        <p:tgtEl>
                                          <p:spTgt spid="86"/>
                                        </p:tgtEl>
                                      </p:cBhvr>
                                    </p:animEffect>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39"/>
                                        </p:tgtEl>
                                        <p:attrNameLst>
                                          <p:attrName>style.visibility</p:attrName>
                                        </p:attrNameLst>
                                      </p:cBhvr>
                                      <p:to>
                                        <p:strVal val="visible"/>
                                      </p:to>
                                    </p:set>
                                    <p:anim calcmode="lin" valueType="num">
                                      <p:cBhvr>
                                        <p:cTn id="35" dur="500" fill="hold"/>
                                        <p:tgtEl>
                                          <p:spTgt spid="139"/>
                                        </p:tgtEl>
                                        <p:attrNameLst>
                                          <p:attrName>ppt_w</p:attrName>
                                        </p:attrNameLst>
                                      </p:cBhvr>
                                      <p:tavLst>
                                        <p:tav tm="0">
                                          <p:val>
                                            <p:fltVal val="0"/>
                                          </p:val>
                                        </p:tav>
                                        <p:tav tm="100000">
                                          <p:val>
                                            <p:strVal val="#ppt_w"/>
                                          </p:val>
                                        </p:tav>
                                      </p:tavLst>
                                    </p:anim>
                                    <p:anim calcmode="lin" valueType="num">
                                      <p:cBhvr>
                                        <p:cTn id="36" dur="500" fill="hold"/>
                                        <p:tgtEl>
                                          <p:spTgt spid="139"/>
                                        </p:tgtEl>
                                        <p:attrNameLst>
                                          <p:attrName>ppt_h</p:attrName>
                                        </p:attrNameLst>
                                      </p:cBhvr>
                                      <p:tavLst>
                                        <p:tav tm="0">
                                          <p:val>
                                            <p:fltVal val="0"/>
                                          </p:val>
                                        </p:tav>
                                        <p:tav tm="100000">
                                          <p:val>
                                            <p:strVal val="#ppt_h"/>
                                          </p:val>
                                        </p:tav>
                                      </p:tavLst>
                                    </p:anim>
                                    <p:animEffect transition="in" filter="fade">
                                      <p:cBhvr>
                                        <p:cTn id="37" dur="500"/>
                                        <p:tgtEl>
                                          <p:spTgt spid="139"/>
                                        </p:tgtEl>
                                      </p:cBhvr>
                                    </p:animEffect>
                                  </p:childTnLst>
                                </p:cTn>
                              </p:par>
                              <p:par>
                                <p:cTn id="38" presetID="2" presetClass="entr" presetSubtype="4" accel="20000" decel="80000" fill="hold" nodeType="withEffect">
                                  <p:stCondLst>
                                    <p:cond delay="0"/>
                                  </p:stCondLst>
                                  <p:childTnLst>
                                    <p:set>
                                      <p:cBhvr>
                                        <p:cTn id="39" dur="1" fill="hold">
                                          <p:stCondLst>
                                            <p:cond delay="0"/>
                                          </p:stCondLst>
                                        </p:cTn>
                                        <p:tgtEl>
                                          <p:spTgt spid="98"/>
                                        </p:tgtEl>
                                        <p:attrNameLst>
                                          <p:attrName>style.visibility</p:attrName>
                                        </p:attrNameLst>
                                      </p:cBhvr>
                                      <p:to>
                                        <p:strVal val="visible"/>
                                      </p:to>
                                    </p:set>
                                    <p:anim calcmode="lin" valueType="num">
                                      <p:cBhvr additive="base">
                                        <p:cTn id="40" dur="500" fill="hold"/>
                                        <p:tgtEl>
                                          <p:spTgt spid="98"/>
                                        </p:tgtEl>
                                        <p:attrNameLst>
                                          <p:attrName>ppt_x</p:attrName>
                                        </p:attrNameLst>
                                      </p:cBhvr>
                                      <p:tavLst>
                                        <p:tav tm="0">
                                          <p:val>
                                            <p:strVal val="#ppt_x"/>
                                          </p:val>
                                        </p:tav>
                                        <p:tav tm="100000">
                                          <p:val>
                                            <p:strVal val="#ppt_x"/>
                                          </p:val>
                                        </p:tav>
                                      </p:tavLst>
                                    </p:anim>
                                    <p:anim calcmode="lin" valueType="num">
                                      <p:cBhvr additive="base">
                                        <p:cTn id="41" dur="500" fill="hold"/>
                                        <p:tgtEl>
                                          <p:spTgt spid="98"/>
                                        </p:tgtEl>
                                        <p:attrNameLst>
                                          <p:attrName>ppt_y</p:attrName>
                                        </p:attrNameLst>
                                      </p:cBhvr>
                                      <p:tavLst>
                                        <p:tav tm="0">
                                          <p:val>
                                            <p:strVal val="1+#ppt_h/2"/>
                                          </p:val>
                                        </p:tav>
                                        <p:tav tm="100000">
                                          <p:val>
                                            <p:strVal val="#ppt_y"/>
                                          </p:val>
                                        </p:tav>
                                      </p:tavLst>
                                    </p:anim>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131"/>
                                        </p:tgtEl>
                                        <p:attrNameLst>
                                          <p:attrName>style.visibility</p:attrName>
                                        </p:attrNameLst>
                                      </p:cBhvr>
                                      <p:to>
                                        <p:strVal val="visible"/>
                                      </p:to>
                                    </p:set>
                                    <p:anim calcmode="lin" valueType="num">
                                      <p:cBhvr>
                                        <p:cTn id="45" dur="500" fill="hold"/>
                                        <p:tgtEl>
                                          <p:spTgt spid="131"/>
                                        </p:tgtEl>
                                        <p:attrNameLst>
                                          <p:attrName>ppt_w</p:attrName>
                                        </p:attrNameLst>
                                      </p:cBhvr>
                                      <p:tavLst>
                                        <p:tav tm="0">
                                          <p:val>
                                            <p:fltVal val="0"/>
                                          </p:val>
                                        </p:tav>
                                        <p:tav tm="100000">
                                          <p:val>
                                            <p:strVal val="#ppt_w"/>
                                          </p:val>
                                        </p:tav>
                                      </p:tavLst>
                                    </p:anim>
                                    <p:anim calcmode="lin" valueType="num">
                                      <p:cBhvr>
                                        <p:cTn id="46" dur="500" fill="hold"/>
                                        <p:tgtEl>
                                          <p:spTgt spid="131"/>
                                        </p:tgtEl>
                                        <p:attrNameLst>
                                          <p:attrName>ppt_h</p:attrName>
                                        </p:attrNameLst>
                                      </p:cBhvr>
                                      <p:tavLst>
                                        <p:tav tm="0">
                                          <p:val>
                                            <p:fltVal val="0"/>
                                          </p:val>
                                        </p:tav>
                                        <p:tav tm="100000">
                                          <p:val>
                                            <p:strVal val="#ppt_h"/>
                                          </p:val>
                                        </p:tav>
                                      </p:tavLst>
                                    </p:anim>
                                    <p:animEffect transition="in" filter="fade">
                                      <p:cBhvr>
                                        <p:cTn id="47" dur="500"/>
                                        <p:tgtEl>
                                          <p:spTgt spid="131"/>
                                        </p:tgtEl>
                                      </p:cBhvr>
                                    </p:animEffect>
                                  </p:childTnLst>
                                </p:cTn>
                              </p:par>
                              <p:par>
                                <p:cTn id="48" presetID="2" presetClass="entr" presetSubtype="4" accel="20000" decel="80000" fill="hold" grpId="0" nodeType="withEffect">
                                  <p:stCondLst>
                                    <p:cond delay="0"/>
                                  </p:stCondLst>
                                  <p:childTnLst>
                                    <p:set>
                                      <p:cBhvr>
                                        <p:cTn id="49" dur="1" fill="hold">
                                          <p:stCondLst>
                                            <p:cond delay="0"/>
                                          </p:stCondLst>
                                        </p:cTn>
                                        <p:tgtEl>
                                          <p:spTgt spid="121"/>
                                        </p:tgtEl>
                                        <p:attrNameLst>
                                          <p:attrName>style.visibility</p:attrName>
                                        </p:attrNameLst>
                                      </p:cBhvr>
                                      <p:to>
                                        <p:strVal val="visible"/>
                                      </p:to>
                                    </p:set>
                                    <p:anim calcmode="lin" valueType="num">
                                      <p:cBhvr additive="base">
                                        <p:cTn id="50" dur="500" fill="hold"/>
                                        <p:tgtEl>
                                          <p:spTgt spid="121"/>
                                        </p:tgtEl>
                                        <p:attrNameLst>
                                          <p:attrName>ppt_x</p:attrName>
                                        </p:attrNameLst>
                                      </p:cBhvr>
                                      <p:tavLst>
                                        <p:tav tm="0">
                                          <p:val>
                                            <p:strVal val="#ppt_x"/>
                                          </p:val>
                                        </p:tav>
                                        <p:tav tm="100000">
                                          <p:val>
                                            <p:strVal val="#ppt_x"/>
                                          </p:val>
                                        </p:tav>
                                      </p:tavLst>
                                    </p:anim>
                                    <p:anim calcmode="lin" valueType="num">
                                      <p:cBhvr additive="base">
                                        <p:cTn id="51" dur="500" fill="hold"/>
                                        <p:tgtEl>
                                          <p:spTgt spid="121"/>
                                        </p:tgtEl>
                                        <p:attrNameLst>
                                          <p:attrName>ppt_y</p:attrName>
                                        </p:attrNameLst>
                                      </p:cBhvr>
                                      <p:tavLst>
                                        <p:tav tm="0">
                                          <p:val>
                                            <p:strVal val="1+#ppt_h/2"/>
                                          </p:val>
                                        </p:tav>
                                        <p:tav tm="100000">
                                          <p:val>
                                            <p:strVal val="#ppt_y"/>
                                          </p:val>
                                        </p:tav>
                                      </p:tavLst>
                                    </p:anim>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89"/>
                                        </p:tgtEl>
                                        <p:attrNameLst>
                                          <p:attrName>style.visibility</p:attrName>
                                        </p:attrNameLst>
                                      </p:cBhvr>
                                      <p:to>
                                        <p:strVal val="visible"/>
                                      </p:to>
                                    </p:set>
                                    <p:animEffect transition="in" filter="wipe(left)">
                                      <p:cBhvr>
                                        <p:cTn id="55" dur="500"/>
                                        <p:tgtEl>
                                          <p:spTgt spid="89"/>
                                        </p:tgtEl>
                                      </p:cBhvr>
                                    </p:animEffect>
                                  </p:childTnLst>
                                </p:cTn>
                              </p:par>
                            </p:childTnLst>
                          </p:cTn>
                        </p:par>
                        <p:par>
                          <p:cTn id="56" fill="hold">
                            <p:stCondLst>
                              <p:cond delay="3500"/>
                            </p:stCondLst>
                            <p:childTnLst>
                              <p:par>
                                <p:cTn id="57" presetID="53" presetClass="entr" presetSubtype="16" fill="hold" grpId="0" nodeType="afterEffect">
                                  <p:stCondLst>
                                    <p:cond delay="0"/>
                                  </p:stCondLst>
                                  <p:childTnLst>
                                    <p:set>
                                      <p:cBhvr>
                                        <p:cTn id="58" dur="1" fill="hold">
                                          <p:stCondLst>
                                            <p:cond delay="0"/>
                                          </p:stCondLst>
                                        </p:cTn>
                                        <p:tgtEl>
                                          <p:spTgt spid="140"/>
                                        </p:tgtEl>
                                        <p:attrNameLst>
                                          <p:attrName>style.visibility</p:attrName>
                                        </p:attrNameLst>
                                      </p:cBhvr>
                                      <p:to>
                                        <p:strVal val="visible"/>
                                      </p:to>
                                    </p:set>
                                    <p:anim calcmode="lin" valueType="num">
                                      <p:cBhvr>
                                        <p:cTn id="59" dur="500" fill="hold"/>
                                        <p:tgtEl>
                                          <p:spTgt spid="140"/>
                                        </p:tgtEl>
                                        <p:attrNameLst>
                                          <p:attrName>ppt_w</p:attrName>
                                        </p:attrNameLst>
                                      </p:cBhvr>
                                      <p:tavLst>
                                        <p:tav tm="0">
                                          <p:val>
                                            <p:fltVal val="0"/>
                                          </p:val>
                                        </p:tav>
                                        <p:tav tm="100000">
                                          <p:val>
                                            <p:strVal val="#ppt_w"/>
                                          </p:val>
                                        </p:tav>
                                      </p:tavLst>
                                    </p:anim>
                                    <p:anim calcmode="lin" valueType="num">
                                      <p:cBhvr>
                                        <p:cTn id="60" dur="500" fill="hold"/>
                                        <p:tgtEl>
                                          <p:spTgt spid="140"/>
                                        </p:tgtEl>
                                        <p:attrNameLst>
                                          <p:attrName>ppt_h</p:attrName>
                                        </p:attrNameLst>
                                      </p:cBhvr>
                                      <p:tavLst>
                                        <p:tav tm="0">
                                          <p:val>
                                            <p:fltVal val="0"/>
                                          </p:val>
                                        </p:tav>
                                        <p:tav tm="100000">
                                          <p:val>
                                            <p:strVal val="#ppt_h"/>
                                          </p:val>
                                        </p:tav>
                                      </p:tavLst>
                                    </p:anim>
                                    <p:animEffect transition="in" filter="fade">
                                      <p:cBhvr>
                                        <p:cTn id="61" dur="500"/>
                                        <p:tgtEl>
                                          <p:spTgt spid="140"/>
                                        </p:tgtEl>
                                      </p:cBhvr>
                                    </p:animEffect>
                                  </p:childTnLst>
                                </p:cTn>
                              </p:par>
                              <p:par>
                                <p:cTn id="62" presetID="2" presetClass="entr" presetSubtype="4" accel="20000" decel="80000" fill="hold" nodeType="withEffect">
                                  <p:stCondLst>
                                    <p:cond delay="0"/>
                                  </p:stCondLst>
                                  <p:childTnLst>
                                    <p:set>
                                      <p:cBhvr>
                                        <p:cTn id="63" dur="1" fill="hold">
                                          <p:stCondLst>
                                            <p:cond delay="0"/>
                                          </p:stCondLst>
                                        </p:cTn>
                                        <p:tgtEl>
                                          <p:spTgt spid="105"/>
                                        </p:tgtEl>
                                        <p:attrNameLst>
                                          <p:attrName>style.visibility</p:attrName>
                                        </p:attrNameLst>
                                      </p:cBhvr>
                                      <p:to>
                                        <p:strVal val="visible"/>
                                      </p:to>
                                    </p:set>
                                    <p:anim calcmode="lin" valueType="num">
                                      <p:cBhvr additive="base">
                                        <p:cTn id="64" dur="500" fill="hold"/>
                                        <p:tgtEl>
                                          <p:spTgt spid="105"/>
                                        </p:tgtEl>
                                        <p:attrNameLst>
                                          <p:attrName>ppt_x</p:attrName>
                                        </p:attrNameLst>
                                      </p:cBhvr>
                                      <p:tavLst>
                                        <p:tav tm="0">
                                          <p:val>
                                            <p:strVal val="#ppt_x"/>
                                          </p:val>
                                        </p:tav>
                                        <p:tav tm="100000">
                                          <p:val>
                                            <p:strVal val="#ppt_x"/>
                                          </p:val>
                                        </p:tav>
                                      </p:tavLst>
                                    </p:anim>
                                    <p:anim calcmode="lin" valueType="num">
                                      <p:cBhvr additive="base">
                                        <p:cTn id="65" dur="500" fill="hold"/>
                                        <p:tgtEl>
                                          <p:spTgt spid="105"/>
                                        </p:tgtEl>
                                        <p:attrNameLst>
                                          <p:attrName>ppt_y</p:attrName>
                                        </p:attrNameLst>
                                      </p:cBhvr>
                                      <p:tavLst>
                                        <p:tav tm="0">
                                          <p:val>
                                            <p:strVal val="1+#ppt_h/2"/>
                                          </p:val>
                                        </p:tav>
                                        <p:tav tm="100000">
                                          <p:val>
                                            <p:strVal val="#ppt_y"/>
                                          </p:val>
                                        </p:tav>
                                      </p:tavLst>
                                    </p:anim>
                                  </p:childTnLst>
                                </p:cTn>
                              </p:par>
                            </p:childTnLst>
                          </p:cTn>
                        </p:par>
                        <p:par>
                          <p:cTn id="66" fill="hold">
                            <p:stCondLst>
                              <p:cond delay="4000"/>
                            </p:stCondLst>
                            <p:childTnLst>
                              <p:par>
                                <p:cTn id="67" presetID="53" presetClass="entr" presetSubtype="16" fill="hold" nodeType="afterEffect">
                                  <p:stCondLst>
                                    <p:cond delay="0"/>
                                  </p:stCondLst>
                                  <p:childTnLst>
                                    <p:set>
                                      <p:cBhvr>
                                        <p:cTn id="68" dur="1" fill="hold">
                                          <p:stCondLst>
                                            <p:cond delay="0"/>
                                          </p:stCondLst>
                                        </p:cTn>
                                        <p:tgtEl>
                                          <p:spTgt spid="132"/>
                                        </p:tgtEl>
                                        <p:attrNameLst>
                                          <p:attrName>style.visibility</p:attrName>
                                        </p:attrNameLst>
                                      </p:cBhvr>
                                      <p:to>
                                        <p:strVal val="visible"/>
                                      </p:to>
                                    </p:set>
                                    <p:anim calcmode="lin" valueType="num">
                                      <p:cBhvr>
                                        <p:cTn id="69" dur="500" fill="hold"/>
                                        <p:tgtEl>
                                          <p:spTgt spid="132"/>
                                        </p:tgtEl>
                                        <p:attrNameLst>
                                          <p:attrName>ppt_w</p:attrName>
                                        </p:attrNameLst>
                                      </p:cBhvr>
                                      <p:tavLst>
                                        <p:tav tm="0">
                                          <p:val>
                                            <p:fltVal val="0"/>
                                          </p:val>
                                        </p:tav>
                                        <p:tav tm="100000">
                                          <p:val>
                                            <p:strVal val="#ppt_w"/>
                                          </p:val>
                                        </p:tav>
                                      </p:tavLst>
                                    </p:anim>
                                    <p:anim calcmode="lin" valueType="num">
                                      <p:cBhvr>
                                        <p:cTn id="70" dur="500" fill="hold"/>
                                        <p:tgtEl>
                                          <p:spTgt spid="132"/>
                                        </p:tgtEl>
                                        <p:attrNameLst>
                                          <p:attrName>ppt_h</p:attrName>
                                        </p:attrNameLst>
                                      </p:cBhvr>
                                      <p:tavLst>
                                        <p:tav tm="0">
                                          <p:val>
                                            <p:fltVal val="0"/>
                                          </p:val>
                                        </p:tav>
                                        <p:tav tm="100000">
                                          <p:val>
                                            <p:strVal val="#ppt_h"/>
                                          </p:val>
                                        </p:tav>
                                      </p:tavLst>
                                    </p:anim>
                                    <p:animEffect transition="in" filter="fade">
                                      <p:cBhvr>
                                        <p:cTn id="71" dur="500"/>
                                        <p:tgtEl>
                                          <p:spTgt spid="132"/>
                                        </p:tgtEl>
                                      </p:cBhvr>
                                    </p:animEffect>
                                  </p:childTnLst>
                                </p:cTn>
                              </p:par>
                              <p:par>
                                <p:cTn id="72" presetID="2" presetClass="entr" presetSubtype="4" accel="20000" decel="80000" fill="hold" grpId="0" nodeType="withEffect">
                                  <p:stCondLst>
                                    <p:cond delay="0"/>
                                  </p:stCondLst>
                                  <p:childTnLst>
                                    <p:set>
                                      <p:cBhvr>
                                        <p:cTn id="73" dur="1" fill="hold">
                                          <p:stCondLst>
                                            <p:cond delay="0"/>
                                          </p:stCondLst>
                                        </p:cTn>
                                        <p:tgtEl>
                                          <p:spTgt spid="120"/>
                                        </p:tgtEl>
                                        <p:attrNameLst>
                                          <p:attrName>style.visibility</p:attrName>
                                        </p:attrNameLst>
                                      </p:cBhvr>
                                      <p:to>
                                        <p:strVal val="visible"/>
                                      </p:to>
                                    </p:set>
                                    <p:anim calcmode="lin" valueType="num">
                                      <p:cBhvr additive="base">
                                        <p:cTn id="74" dur="500" fill="hold"/>
                                        <p:tgtEl>
                                          <p:spTgt spid="120"/>
                                        </p:tgtEl>
                                        <p:attrNameLst>
                                          <p:attrName>ppt_x</p:attrName>
                                        </p:attrNameLst>
                                      </p:cBhvr>
                                      <p:tavLst>
                                        <p:tav tm="0">
                                          <p:val>
                                            <p:strVal val="#ppt_x"/>
                                          </p:val>
                                        </p:tav>
                                        <p:tav tm="100000">
                                          <p:val>
                                            <p:strVal val="#ppt_x"/>
                                          </p:val>
                                        </p:tav>
                                      </p:tavLst>
                                    </p:anim>
                                    <p:anim calcmode="lin" valueType="num">
                                      <p:cBhvr additive="base">
                                        <p:cTn id="75" dur="500" fill="hold"/>
                                        <p:tgtEl>
                                          <p:spTgt spid="120"/>
                                        </p:tgtEl>
                                        <p:attrNameLst>
                                          <p:attrName>ppt_y</p:attrName>
                                        </p:attrNameLst>
                                      </p:cBhvr>
                                      <p:tavLst>
                                        <p:tav tm="0">
                                          <p:val>
                                            <p:strVal val="1+#ppt_h/2"/>
                                          </p:val>
                                        </p:tav>
                                        <p:tav tm="100000">
                                          <p:val>
                                            <p:strVal val="#ppt_y"/>
                                          </p:val>
                                        </p:tav>
                                      </p:tavLst>
                                    </p:anim>
                                  </p:childTnLst>
                                </p:cTn>
                              </p:par>
                            </p:childTnLst>
                          </p:cTn>
                        </p:par>
                        <p:par>
                          <p:cTn id="76" fill="hold">
                            <p:stCondLst>
                              <p:cond delay="4500"/>
                            </p:stCondLst>
                            <p:childTnLst>
                              <p:par>
                                <p:cTn id="77" presetID="22" presetClass="entr" presetSubtype="8" fill="hold" grpId="0" nodeType="after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wipe(left)">
                                      <p:cBhvr>
                                        <p:cTn id="79" dur="500"/>
                                        <p:tgtEl>
                                          <p:spTgt spid="87"/>
                                        </p:tgtEl>
                                      </p:cBhvr>
                                    </p:animEffect>
                                  </p:childTnLst>
                                </p:cTn>
                              </p:par>
                            </p:childTnLst>
                          </p:cTn>
                        </p:par>
                        <p:par>
                          <p:cTn id="80" fill="hold">
                            <p:stCondLst>
                              <p:cond delay="5000"/>
                            </p:stCondLst>
                            <p:childTnLst>
                              <p:par>
                                <p:cTn id="81" presetID="53" presetClass="entr" presetSubtype="16" fill="hold" grpId="0" nodeType="afterEffect">
                                  <p:stCondLst>
                                    <p:cond delay="0"/>
                                  </p:stCondLst>
                                  <p:childTnLst>
                                    <p:set>
                                      <p:cBhvr>
                                        <p:cTn id="82" dur="1" fill="hold">
                                          <p:stCondLst>
                                            <p:cond delay="0"/>
                                          </p:stCondLst>
                                        </p:cTn>
                                        <p:tgtEl>
                                          <p:spTgt spid="141"/>
                                        </p:tgtEl>
                                        <p:attrNameLst>
                                          <p:attrName>style.visibility</p:attrName>
                                        </p:attrNameLst>
                                      </p:cBhvr>
                                      <p:to>
                                        <p:strVal val="visible"/>
                                      </p:to>
                                    </p:set>
                                    <p:anim calcmode="lin" valueType="num">
                                      <p:cBhvr>
                                        <p:cTn id="83" dur="500" fill="hold"/>
                                        <p:tgtEl>
                                          <p:spTgt spid="141"/>
                                        </p:tgtEl>
                                        <p:attrNameLst>
                                          <p:attrName>ppt_w</p:attrName>
                                        </p:attrNameLst>
                                      </p:cBhvr>
                                      <p:tavLst>
                                        <p:tav tm="0">
                                          <p:val>
                                            <p:fltVal val="0"/>
                                          </p:val>
                                        </p:tav>
                                        <p:tav tm="100000">
                                          <p:val>
                                            <p:strVal val="#ppt_w"/>
                                          </p:val>
                                        </p:tav>
                                      </p:tavLst>
                                    </p:anim>
                                    <p:anim calcmode="lin" valueType="num">
                                      <p:cBhvr>
                                        <p:cTn id="84" dur="500" fill="hold"/>
                                        <p:tgtEl>
                                          <p:spTgt spid="141"/>
                                        </p:tgtEl>
                                        <p:attrNameLst>
                                          <p:attrName>ppt_h</p:attrName>
                                        </p:attrNameLst>
                                      </p:cBhvr>
                                      <p:tavLst>
                                        <p:tav tm="0">
                                          <p:val>
                                            <p:fltVal val="0"/>
                                          </p:val>
                                        </p:tav>
                                        <p:tav tm="100000">
                                          <p:val>
                                            <p:strVal val="#ppt_h"/>
                                          </p:val>
                                        </p:tav>
                                      </p:tavLst>
                                    </p:anim>
                                    <p:animEffect transition="in" filter="fade">
                                      <p:cBhvr>
                                        <p:cTn id="85" dur="500"/>
                                        <p:tgtEl>
                                          <p:spTgt spid="141"/>
                                        </p:tgtEl>
                                      </p:cBhvr>
                                    </p:animEffect>
                                  </p:childTnLst>
                                </p:cTn>
                              </p:par>
                              <p:par>
                                <p:cTn id="86" presetID="2" presetClass="entr" presetSubtype="4" accel="20000" decel="80000" fill="hold" nodeType="withEffect">
                                  <p:stCondLst>
                                    <p:cond delay="0"/>
                                  </p:stCondLst>
                                  <p:childTnLst>
                                    <p:set>
                                      <p:cBhvr>
                                        <p:cTn id="87" dur="1" fill="hold">
                                          <p:stCondLst>
                                            <p:cond delay="0"/>
                                          </p:stCondLst>
                                        </p:cTn>
                                        <p:tgtEl>
                                          <p:spTgt spid="112"/>
                                        </p:tgtEl>
                                        <p:attrNameLst>
                                          <p:attrName>style.visibility</p:attrName>
                                        </p:attrNameLst>
                                      </p:cBhvr>
                                      <p:to>
                                        <p:strVal val="visible"/>
                                      </p:to>
                                    </p:set>
                                    <p:anim calcmode="lin" valueType="num">
                                      <p:cBhvr additive="base">
                                        <p:cTn id="88" dur="500" fill="hold"/>
                                        <p:tgtEl>
                                          <p:spTgt spid="112"/>
                                        </p:tgtEl>
                                        <p:attrNameLst>
                                          <p:attrName>ppt_x</p:attrName>
                                        </p:attrNameLst>
                                      </p:cBhvr>
                                      <p:tavLst>
                                        <p:tav tm="0">
                                          <p:val>
                                            <p:strVal val="#ppt_x"/>
                                          </p:val>
                                        </p:tav>
                                        <p:tav tm="100000">
                                          <p:val>
                                            <p:strVal val="#ppt_x"/>
                                          </p:val>
                                        </p:tav>
                                      </p:tavLst>
                                    </p:anim>
                                    <p:anim calcmode="lin" valueType="num">
                                      <p:cBhvr additive="base">
                                        <p:cTn id="89" dur="500" fill="hold"/>
                                        <p:tgtEl>
                                          <p:spTgt spid="112"/>
                                        </p:tgtEl>
                                        <p:attrNameLst>
                                          <p:attrName>ppt_y</p:attrName>
                                        </p:attrNameLst>
                                      </p:cBhvr>
                                      <p:tavLst>
                                        <p:tav tm="0">
                                          <p:val>
                                            <p:strVal val="1+#ppt_h/2"/>
                                          </p:val>
                                        </p:tav>
                                        <p:tav tm="100000">
                                          <p:val>
                                            <p:strVal val="#ppt_y"/>
                                          </p:val>
                                        </p:tav>
                                      </p:tavLst>
                                    </p:anim>
                                  </p:childTnLst>
                                </p:cTn>
                              </p:par>
                            </p:childTnLst>
                          </p:cTn>
                        </p:par>
                        <p:par>
                          <p:cTn id="90" fill="hold">
                            <p:stCondLst>
                              <p:cond delay="5500"/>
                            </p:stCondLst>
                            <p:childTnLst>
                              <p:par>
                                <p:cTn id="91" presetID="53" presetClass="entr" presetSubtype="16" fill="hold" grpId="0" nodeType="afterEffect">
                                  <p:stCondLst>
                                    <p:cond delay="0"/>
                                  </p:stCondLst>
                                  <p:childTnLst>
                                    <p:set>
                                      <p:cBhvr>
                                        <p:cTn id="92" dur="1" fill="hold">
                                          <p:stCondLst>
                                            <p:cond delay="0"/>
                                          </p:stCondLst>
                                        </p:cTn>
                                        <p:tgtEl>
                                          <p:spTgt spid="137"/>
                                        </p:tgtEl>
                                        <p:attrNameLst>
                                          <p:attrName>style.visibility</p:attrName>
                                        </p:attrNameLst>
                                      </p:cBhvr>
                                      <p:to>
                                        <p:strVal val="visible"/>
                                      </p:to>
                                    </p:set>
                                    <p:anim calcmode="lin" valueType="num">
                                      <p:cBhvr>
                                        <p:cTn id="93" dur="500" fill="hold"/>
                                        <p:tgtEl>
                                          <p:spTgt spid="137"/>
                                        </p:tgtEl>
                                        <p:attrNameLst>
                                          <p:attrName>ppt_w</p:attrName>
                                        </p:attrNameLst>
                                      </p:cBhvr>
                                      <p:tavLst>
                                        <p:tav tm="0">
                                          <p:val>
                                            <p:fltVal val="0"/>
                                          </p:val>
                                        </p:tav>
                                        <p:tav tm="100000">
                                          <p:val>
                                            <p:strVal val="#ppt_w"/>
                                          </p:val>
                                        </p:tav>
                                      </p:tavLst>
                                    </p:anim>
                                    <p:anim calcmode="lin" valueType="num">
                                      <p:cBhvr>
                                        <p:cTn id="94" dur="500" fill="hold"/>
                                        <p:tgtEl>
                                          <p:spTgt spid="137"/>
                                        </p:tgtEl>
                                        <p:attrNameLst>
                                          <p:attrName>ppt_h</p:attrName>
                                        </p:attrNameLst>
                                      </p:cBhvr>
                                      <p:tavLst>
                                        <p:tav tm="0">
                                          <p:val>
                                            <p:fltVal val="0"/>
                                          </p:val>
                                        </p:tav>
                                        <p:tav tm="100000">
                                          <p:val>
                                            <p:strVal val="#ppt_h"/>
                                          </p:val>
                                        </p:tav>
                                      </p:tavLst>
                                    </p:anim>
                                    <p:animEffect transition="in" filter="fade">
                                      <p:cBhvr>
                                        <p:cTn id="95" dur="500"/>
                                        <p:tgtEl>
                                          <p:spTgt spid="137"/>
                                        </p:tgtEl>
                                      </p:cBhvr>
                                    </p:animEffect>
                                  </p:childTnLst>
                                </p:cTn>
                              </p:par>
                              <p:par>
                                <p:cTn id="96" presetID="2" presetClass="entr" presetSubtype="4" accel="20000" decel="80000" fill="hold" grpId="0" nodeType="withEffect">
                                  <p:stCondLst>
                                    <p:cond delay="0"/>
                                  </p:stCondLst>
                                  <p:childTnLst>
                                    <p:set>
                                      <p:cBhvr>
                                        <p:cTn id="97" dur="1" fill="hold">
                                          <p:stCondLst>
                                            <p:cond delay="0"/>
                                          </p:stCondLst>
                                        </p:cTn>
                                        <p:tgtEl>
                                          <p:spTgt spid="122"/>
                                        </p:tgtEl>
                                        <p:attrNameLst>
                                          <p:attrName>style.visibility</p:attrName>
                                        </p:attrNameLst>
                                      </p:cBhvr>
                                      <p:to>
                                        <p:strVal val="visible"/>
                                      </p:to>
                                    </p:set>
                                    <p:anim calcmode="lin" valueType="num">
                                      <p:cBhvr additive="base">
                                        <p:cTn id="98" dur="500" fill="hold"/>
                                        <p:tgtEl>
                                          <p:spTgt spid="122"/>
                                        </p:tgtEl>
                                        <p:attrNameLst>
                                          <p:attrName>ppt_x</p:attrName>
                                        </p:attrNameLst>
                                      </p:cBhvr>
                                      <p:tavLst>
                                        <p:tav tm="0">
                                          <p:val>
                                            <p:strVal val="#ppt_x"/>
                                          </p:val>
                                        </p:tav>
                                        <p:tav tm="100000">
                                          <p:val>
                                            <p:strVal val="#ppt_x"/>
                                          </p:val>
                                        </p:tav>
                                      </p:tavLst>
                                    </p:anim>
                                    <p:anim calcmode="lin" valueType="num">
                                      <p:cBhvr additive="base">
                                        <p:cTn id="99" dur="500" fill="hold"/>
                                        <p:tgtEl>
                                          <p:spTgt spid="122"/>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22" presetClass="entr" presetSubtype="8" fill="hold" grpId="0" nodeType="after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wipe(left)">
                                      <p:cBhvr>
                                        <p:cTn id="10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7" grpId="0" bldLvl="0" animBg="1"/>
      <p:bldP spid="88" grpId="0" bldLvl="0" animBg="1"/>
      <p:bldP spid="89" grpId="0" bldLvl="0" animBg="1"/>
      <p:bldP spid="90" grpId="0" bldLvl="0" animBg="1"/>
      <p:bldP spid="119" grpId="0"/>
      <p:bldP spid="120" grpId="0"/>
      <p:bldP spid="121" grpId="0"/>
      <p:bldP spid="122" grpId="0"/>
      <p:bldP spid="131" grpId="0" bldLvl="0" animBg="1"/>
      <p:bldP spid="137" grpId="0" bldLvl="0" animBg="1"/>
      <p:bldP spid="138" grpId="0"/>
      <p:bldP spid="139" grpId="0"/>
      <p:bldP spid="140" grpId="0"/>
      <p:bldP spid="141"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grpSp>
        <p:nvGrpSpPr>
          <p:cNvPr id="70" name="组合 69"/>
          <p:cNvGrpSpPr/>
          <p:nvPr/>
        </p:nvGrpSpPr>
        <p:grpSpPr>
          <a:xfrm>
            <a:off x="5512435" y="1885950"/>
            <a:ext cx="5016500" cy="723900"/>
            <a:chOff x="5512435" y="1885950"/>
            <a:chExt cx="5016500" cy="723900"/>
          </a:xfrm>
        </p:grpSpPr>
        <p:sp>
          <p:nvSpPr>
            <p:cNvPr id="60" name="任意多边形 59"/>
            <p:cNvSpPr/>
            <p:nvPr>
              <p:custDataLst>
                <p:tags r:id="rId2"/>
              </p:custDataLst>
            </p:nvPr>
          </p:nvSpPr>
          <p:spPr>
            <a:xfrm>
              <a:off x="5512435" y="1885950"/>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0" anchor="ctr">
              <a:normAutofit/>
            </a:bodyPr>
            <a:lstStyle/>
            <a:p>
              <a:pPr algn="ctr">
                <a:defRPr/>
              </a:pPr>
              <a:r>
                <a:rPr lang="en-US" altLang="zh-CN" sz="2000" kern="0" dirty="0" err="1">
                  <a:solidFill>
                    <a:srgbClr val="FFFFFF"/>
                  </a:solidFill>
                  <a:cs typeface="+mn-ea"/>
                  <a:sym typeface="+mn-lt"/>
                </a:rPr>
                <a:t>Lorem</a:t>
              </a:r>
              <a:r>
                <a:rPr lang="en-US" altLang="zh-CN" sz="2000" kern="0" dirty="0">
                  <a:solidFill>
                    <a:srgbClr val="FFFFFF"/>
                  </a:solidFill>
                  <a:cs typeface="+mn-ea"/>
                  <a:sym typeface="+mn-lt"/>
                </a:rPr>
                <a:t> </a:t>
              </a:r>
              <a:r>
                <a:rPr lang="en-US" altLang="zh-CN" sz="2000" kern="0" dirty="0" err="1">
                  <a:solidFill>
                    <a:srgbClr val="FFFFFF"/>
                  </a:solidFill>
                  <a:cs typeface="+mn-ea"/>
                  <a:sym typeface="+mn-lt"/>
                </a:rPr>
                <a:t>ipsum</a:t>
              </a:r>
              <a:r>
                <a:rPr lang="en-US" altLang="zh-CN" sz="2000" kern="0" dirty="0">
                  <a:solidFill>
                    <a:srgbClr val="FFFFFF"/>
                  </a:solidFill>
                  <a:cs typeface="+mn-ea"/>
                  <a:sym typeface="+mn-lt"/>
                </a:rPr>
                <a:t> dolor sit </a:t>
              </a:r>
              <a:r>
                <a:rPr lang="en-US" altLang="zh-CN" sz="2000" kern="0" dirty="0" err="1">
                  <a:solidFill>
                    <a:srgbClr val="FFFFFF"/>
                  </a:solidFill>
                  <a:cs typeface="+mn-ea"/>
                  <a:sym typeface="+mn-lt"/>
                </a:rPr>
                <a:t>amet</a:t>
              </a:r>
              <a:endParaRPr lang="zh-CN" altLang="en-US" sz="2000" kern="0" dirty="0">
                <a:solidFill>
                  <a:srgbClr val="FFFFFF"/>
                </a:solidFill>
                <a:cs typeface="+mn-ea"/>
                <a:sym typeface="+mn-lt"/>
              </a:endParaRPr>
            </a:p>
          </p:txBody>
        </p:sp>
        <p:sp>
          <p:nvSpPr>
            <p:cNvPr id="61" name="六边形 60"/>
            <p:cNvSpPr/>
            <p:nvPr>
              <p:custDataLst>
                <p:tags r:id="rId3"/>
              </p:custDataLst>
            </p:nvPr>
          </p:nvSpPr>
          <p:spPr>
            <a:xfrm>
              <a:off x="5566595" y="1930965"/>
              <a:ext cx="735360" cy="633931"/>
            </a:xfrm>
            <a:prstGeom prst="hexagon">
              <a:avLst/>
            </a:prstGeom>
            <a:solidFill>
              <a:srgbClr val="FFFFFF"/>
            </a:solidFill>
            <a:ln>
              <a:noFill/>
            </a:ln>
            <a:effectLst>
              <a:innerShdw blurRad="63500" dist="63500" dir="120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4D4D4D"/>
                  </a:solidFill>
                  <a:cs typeface="+mn-ea"/>
                  <a:sym typeface="+mn-lt"/>
                </a:rPr>
                <a:t>01</a:t>
              </a:r>
              <a:endParaRPr lang="zh-CN" altLang="en-US" sz="2000" dirty="0">
                <a:solidFill>
                  <a:srgbClr val="4D4D4D"/>
                </a:solidFill>
                <a:cs typeface="+mn-ea"/>
                <a:sym typeface="+mn-lt"/>
              </a:endParaRPr>
            </a:p>
          </p:txBody>
        </p:sp>
      </p:grpSp>
      <p:grpSp>
        <p:nvGrpSpPr>
          <p:cNvPr id="71" name="组合 70"/>
          <p:cNvGrpSpPr/>
          <p:nvPr/>
        </p:nvGrpSpPr>
        <p:grpSpPr>
          <a:xfrm>
            <a:off x="5512435" y="2873375"/>
            <a:ext cx="5016500" cy="723900"/>
            <a:chOff x="5512435" y="2873375"/>
            <a:chExt cx="5016500" cy="723900"/>
          </a:xfrm>
        </p:grpSpPr>
        <p:sp>
          <p:nvSpPr>
            <p:cNvPr id="62" name="任意多边形 61"/>
            <p:cNvSpPr/>
            <p:nvPr>
              <p:custDataLst>
                <p:tags r:id="rId4"/>
              </p:custDataLst>
            </p:nvPr>
          </p:nvSpPr>
          <p:spPr>
            <a:xfrm>
              <a:off x="5512435" y="2873375"/>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chemeClr val="accent2"/>
            </a:solidFill>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0" anchor="ctr">
              <a:normAutofit/>
            </a:bodyPr>
            <a:lstStyle/>
            <a:p>
              <a:pPr algn="ctr">
                <a:defRPr/>
              </a:pPr>
              <a:r>
                <a:rPr lang="en-US" altLang="zh-CN" sz="2000" kern="0" dirty="0" err="1">
                  <a:solidFill>
                    <a:srgbClr val="FFFFFF"/>
                  </a:solidFill>
                  <a:cs typeface="+mn-ea"/>
                  <a:sym typeface="+mn-lt"/>
                </a:rPr>
                <a:t>Lorem</a:t>
              </a:r>
              <a:r>
                <a:rPr lang="en-US" altLang="zh-CN" sz="2000" kern="0" dirty="0">
                  <a:solidFill>
                    <a:srgbClr val="FFFFFF"/>
                  </a:solidFill>
                  <a:cs typeface="+mn-ea"/>
                  <a:sym typeface="+mn-lt"/>
                </a:rPr>
                <a:t> </a:t>
              </a:r>
              <a:r>
                <a:rPr lang="en-US" altLang="zh-CN" sz="2000" kern="0" dirty="0" err="1">
                  <a:solidFill>
                    <a:srgbClr val="FFFFFF"/>
                  </a:solidFill>
                  <a:cs typeface="+mn-ea"/>
                  <a:sym typeface="+mn-lt"/>
                </a:rPr>
                <a:t>ipsum</a:t>
              </a:r>
              <a:r>
                <a:rPr lang="en-US" altLang="zh-CN" sz="2000" kern="0" dirty="0">
                  <a:solidFill>
                    <a:srgbClr val="FFFFFF"/>
                  </a:solidFill>
                  <a:cs typeface="+mn-ea"/>
                  <a:sym typeface="+mn-lt"/>
                </a:rPr>
                <a:t> dolor sit </a:t>
              </a:r>
              <a:r>
                <a:rPr lang="en-US" altLang="zh-CN" sz="2000" kern="0" dirty="0" err="1">
                  <a:solidFill>
                    <a:srgbClr val="FFFFFF"/>
                  </a:solidFill>
                  <a:cs typeface="+mn-ea"/>
                  <a:sym typeface="+mn-lt"/>
                </a:rPr>
                <a:t>amet</a:t>
              </a:r>
              <a:endParaRPr lang="zh-CN" altLang="en-US" sz="2000" kern="0" dirty="0">
                <a:solidFill>
                  <a:srgbClr val="FFFFFF"/>
                </a:solidFill>
                <a:cs typeface="+mn-ea"/>
                <a:sym typeface="+mn-lt"/>
              </a:endParaRPr>
            </a:p>
          </p:txBody>
        </p:sp>
        <p:sp>
          <p:nvSpPr>
            <p:cNvPr id="63" name="六边形 62"/>
            <p:cNvSpPr/>
            <p:nvPr>
              <p:custDataLst>
                <p:tags r:id="rId5"/>
              </p:custDataLst>
            </p:nvPr>
          </p:nvSpPr>
          <p:spPr>
            <a:xfrm>
              <a:off x="5566595" y="2919025"/>
              <a:ext cx="735360" cy="633931"/>
            </a:xfrm>
            <a:prstGeom prst="hexagon">
              <a:avLst/>
            </a:prstGeom>
            <a:solidFill>
              <a:srgbClr val="FFFFFF"/>
            </a:solidFill>
            <a:ln>
              <a:noFill/>
            </a:ln>
            <a:effectLst>
              <a:innerShdw blurRad="63500" dist="63500" dir="120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4D4D4D"/>
                  </a:solidFill>
                  <a:cs typeface="+mn-ea"/>
                  <a:sym typeface="+mn-lt"/>
                </a:rPr>
                <a:t>02</a:t>
              </a:r>
              <a:endParaRPr lang="zh-CN" altLang="en-US" sz="2000" dirty="0">
                <a:solidFill>
                  <a:srgbClr val="4D4D4D"/>
                </a:solidFill>
                <a:cs typeface="+mn-ea"/>
                <a:sym typeface="+mn-lt"/>
              </a:endParaRPr>
            </a:p>
          </p:txBody>
        </p:sp>
      </p:grpSp>
      <p:grpSp>
        <p:nvGrpSpPr>
          <p:cNvPr id="72" name="组合 71"/>
          <p:cNvGrpSpPr/>
          <p:nvPr/>
        </p:nvGrpSpPr>
        <p:grpSpPr>
          <a:xfrm>
            <a:off x="5512435" y="3862388"/>
            <a:ext cx="5016500" cy="723900"/>
            <a:chOff x="5512435" y="3862388"/>
            <a:chExt cx="5016500" cy="723900"/>
          </a:xfrm>
        </p:grpSpPr>
        <p:sp>
          <p:nvSpPr>
            <p:cNvPr id="64" name="任意多边形 63"/>
            <p:cNvSpPr/>
            <p:nvPr>
              <p:custDataLst>
                <p:tags r:id="rId6"/>
              </p:custDataLst>
            </p:nvPr>
          </p:nvSpPr>
          <p:spPr>
            <a:xfrm>
              <a:off x="5512435" y="3862388"/>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0" anchor="ctr">
              <a:normAutofit/>
            </a:bodyPr>
            <a:lstStyle/>
            <a:p>
              <a:pPr algn="ctr">
                <a:defRPr/>
              </a:pPr>
              <a:r>
                <a:rPr lang="en-US" altLang="zh-CN" sz="2000" kern="0" dirty="0" err="1">
                  <a:solidFill>
                    <a:srgbClr val="FFFFFF"/>
                  </a:solidFill>
                  <a:cs typeface="+mn-ea"/>
                  <a:sym typeface="+mn-lt"/>
                </a:rPr>
                <a:t>Lorem</a:t>
              </a:r>
              <a:r>
                <a:rPr lang="en-US" altLang="zh-CN" sz="2000" kern="0" dirty="0">
                  <a:solidFill>
                    <a:srgbClr val="FFFFFF"/>
                  </a:solidFill>
                  <a:cs typeface="+mn-ea"/>
                  <a:sym typeface="+mn-lt"/>
                </a:rPr>
                <a:t> </a:t>
              </a:r>
              <a:r>
                <a:rPr lang="en-US" altLang="zh-CN" sz="2000" kern="0" dirty="0" err="1">
                  <a:solidFill>
                    <a:srgbClr val="FFFFFF"/>
                  </a:solidFill>
                  <a:cs typeface="+mn-ea"/>
                  <a:sym typeface="+mn-lt"/>
                </a:rPr>
                <a:t>ipsum</a:t>
              </a:r>
              <a:r>
                <a:rPr lang="en-US" altLang="zh-CN" sz="2000" kern="0" dirty="0">
                  <a:solidFill>
                    <a:srgbClr val="FFFFFF"/>
                  </a:solidFill>
                  <a:cs typeface="+mn-ea"/>
                  <a:sym typeface="+mn-lt"/>
                </a:rPr>
                <a:t> dolor sit </a:t>
              </a:r>
              <a:r>
                <a:rPr lang="en-US" altLang="zh-CN" sz="2000" kern="0" dirty="0" err="1">
                  <a:solidFill>
                    <a:srgbClr val="FFFFFF"/>
                  </a:solidFill>
                  <a:cs typeface="+mn-ea"/>
                  <a:sym typeface="+mn-lt"/>
                </a:rPr>
                <a:t>amet</a:t>
              </a:r>
              <a:endParaRPr lang="zh-CN" altLang="en-US" sz="2000" kern="0" dirty="0">
                <a:solidFill>
                  <a:srgbClr val="FFFFFF"/>
                </a:solidFill>
                <a:cs typeface="+mn-ea"/>
                <a:sym typeface="+mn-lt"/>
              </a:endParaRPr>
            </a:p>
          </p:txBody>
        </p:sp>
        <p:sp>
          <p:nvSpPr>
            <p:cNvPr id="65" name="六边形 64"/>
            <p:cNvSpPr/>
            <p:nvPr>
              <p:custDataLst>
                <p:tags r:id="rId7"/>
              </p:custDataLst>
            </p:nvPr>
          </p:nvSpPr>
          <p:spPr>
            <a:xfrm>
              <a:off x="5566595" y="3907085"/>
              <a:ext cx="735360" cy="633931"/>
            </a:xfrm>
            <a:prstGeom prst="hexagon">
              <a:avLst/>
            </a:prstGeom>
            <a:solidFill>
              <a:srgbClr val="FFFFFF"/>
            </a:solidFill>
            <a:ln>
              <a:noFill/>
            </a:ln>
            <a:effectLst>
              <a:innerShdw blurRad="63500" dist="63500" dir="120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4D4D4D"/>
                  </a:solidFill>
                  <a:cs typeface="+mn-ea"/>
                  <a:sym typeface="+mn-lt"/>
                </a:rPr>
                <a:t>03</a:t>
              </a:r>
              <a:endParaRPr lang="zh-CN" altLang="en-US" sz="2000" dirty="0">
                <a:solidFill>
                  <a:srgbClr val="4D4D4D"/>
                </a:solidFill>
                <a:cs typeface="+mn-ea"/>
                <a:sym typeface="+mn-lt"/>
              </a:endParaRPr>
            </a:p>
          </p:txBody>
        </p:sp>
      </p:grpSp>
      <p:grpSp>
        <p:nvGrpSpPr>
          <p:cNvPr id="73" name="组合 72"/>
          <p:cNvGrpSpPr/>
          <p:nvPr/>
        </p:nvGrpSpPr>
        <p:grpSpPr>
          <a:xfrm>
            <a:off x="5512435" y="4849813"/>
            <a:ext cx="5016500" cy="723900"/>
            <a:chOff x="5512435" y="4849813"/>
            <a:chExt cx="5016500" cy="723900"/>
          </a:xfrm>
        </p:grpSpPr>
        <p:sp>
          <p:nvSpPr>
            <p:cNvPr id="66" name="任意多边形 65"/>
            <p:cNvSpPr/>
            <p:nvPr>
              <p:custDataLst>
                <p:tags r:id="rId8"/>
              </p:custDataLst>
            </p:nvPr>
          </p:nvSpPr>
          <p:spPr>
            <a:xfrm>
              <a:off x="5512435" y="4849813"/>
              <a:ext cx="5016500" cy="723900"/>
            </a:xfrm>
            <a:custGeom>
              <a:avLst/>
              <a:gdLst>
                <a:gd name="connsiteX0" fmla="*/ 309285 w 5016918"/>
                <a:gd name="connsiteY0" fmla="*/ 0 h 723600"/>
                <a:gd name="connsiteX1" fmla="*/ 4643676 w 5016918"/>
                <a:gd name="connsiteY1" fmla="*/ 0 h 723600"/>
                <a:gd name="connsiteX2" fmla="*/ 4643676 w 5016918"/>
                <a:gd name="connsiteY2" fmla="*/ 539 h 723600"/>
                <a:gd name="connsiteX3" fmla="*/ 4836287 w 5016918"/>
                <a:gd name="connsiteY3" fmla="*/ 539 h 723600"/>
                <a:gd name="connsiteX4" fmla="*/ 5016918 w 5016918"/>
                <a:gd name="connsiteY4" fmla="*/ 361801 h 723600"/>
                <a:gd name="connsiteX5" fmla="*/ 4836287 w 5016918"/>
                <a:gd name="connsiteY5" fmla="*/ 723062 h 723600"/>
                <a:gd name="connsiteX6" fmla="*/ 4643676 w 5016918"/>
                <a:gd name="connsiteY6" fmla="*/ 723062 h 723600"/>
                <a:gd name="connsiteX7" fmla="*/ 4643676 w 5016918"/>
                <a:gd name="connsiteY7" fmla="*/ 723600 h 723600"/>
                <a:gd name="connsiteX8" fmla="*/ 309285 w 5016918"/>
                <a:gd name="connsiteY8" fmla="*/ 723600 h 723600"/>
                <a:gd name="connsiteX9" fmla="*/ 309285 w 5016918"/>
                <a:gd name="connsiteY9" fmla="*/ 723062 h 723600"/>
                <a:gd name="connsiteX10" fmla="*/ 180631 w 5016918"/>
                <a:gd name="connsiteY10" fmla="*/ 723062 h 723600"/>
                <a:gd name="connsiteX11" fmla="*/ 0 w 5016918"/>
                <a:gd name="connsiteY11" fmla="*/ 361801 h 723600"/>
                <a:gd name="connsiteX12" fmla="*/ 180631 w 5016918"/>
                <a:gd name="connsiteY12" fmla="*/ 539 h 723600"/>
                <a:gd name="connsiteX13" fmla="*/ 309285 w 5016918"/>
                <a:gd name="connsiteY13" fmla="*/ 539 h 72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16918" h="723600">
                  <a:moveTo>
                    <a:pt x="309285" y="0"/>
                  </a:moveTo>
                  <a:lnTo>
                    <a:pt x="4643676" y="0"/>
                  </a:lnTo>
                  <a:lnTo>
                    <a:pt x="4643676" y="539"/>
                  </a:lnTo>
                  <a:lnTo>
                    <a:pt x="4836287" y="539"/>
                  </a:lnTo>
                  <a:lnTo>
                    <a:pt x="5016918" y="361801"/>
                  </a:lnTo>
                  <a:lnTo>
                    <a:pt x="4836287" y="723062"/>
                  </a:lnTo>
                  <a:lnTo>
                    <a:pt x="4643676" y="723062"/>
                  </a:lnTo>
                  <a:lnTo>
                    <a:pt x="4643676" y="723600"/>
                  </a:lnTo>
                  <a:lnTo>
                    <a:pt x="309285" y="723600"/>
                  </a:lnTo>
                  <a:lnTo>
                    <a:pt x="309285" y="723062"/>
                  </a:lnTo>
                  <a:lnTo>
                    <a:pt x="180631" y="723062"/>
                  </a:lnTo>
                  <a:lnTo>
                    <a:pt x="0" y="361801"/>
                  </a:lnTo>
                  <a:lnTo>
                    <a:pt x="180631" y="539"/>
                  </a:lnTo>
                  <a:lnTo>
                    <a:pt x="309285" y="539"/>
                  </a:lnTo>
                  <a:close/>
                </a:path>
              </a:pathLst>
            </a:custGeom>
            <a:solidFill>
              <a:schemeClr val="accent2"/>
            </a:solidFill>
            <a:ln>
              <a:noFill/>
            </a:ln>
            <a:effectLst>
              <a:outerShdw blurRad="50800" dist="38100" dir="5400000" algn="t"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900000" anchor="ctr">
              <a:normAutofit/>
            </a:bodyPr>
            <a:lstStyle/>
            <a:p>
              <a:pPr algn="ctr">
                <a:defRPr/>
              </a:pPr>
              <a:r>
                <a:rPr lang="en-US" altLang="zh-CN" sz="2000" kern="0" dirty="0" err="1">
                  <a:solidFill>
                    <a:srgbClr val="FFFFFF"/>
                  </a:solidFill>
                  <a:cs typeface="+mn-ea"/>
                  <a:sym typeface="+mn-lt"/>
                </a:rPr>
                <a:t>Lorem</a:t>
              </a:r>
              <a:r>
                <a:rPr lang="en-US" altLang="zh-CN" sz="2000" kern="0" dirty="0">
                  <a:solidFill>
                    <a:srgbClr val="FFFFFF"/>
                  </a:solidFill>
                  <a:cs typeface="+mn-ea"/>
                  <a:sym typeface="+mn-lt"/>
                </a:rPr>
                <a:t> </a:t>
              </a:r>
              <a:r>
                <a:rPr lang="en-US" altLang="zh-CN" sz="2000" kern="0" dirty="0" err="1">
                  <a:solidFill>
                    <a:srgbClr val="FFFFFF"/>
                  </a:solidFill>
                  <a:cs typeface="+mn-ea"/>
                  <a:sym typeface="+mn-lt"/>
                </a:rPr>
                <a:t>ipsum</a:t>
              </a:r>
              <a:r>
                <a:rPr lang="en-US" altLang="zh-CN" sz="2000" kern="0" dirty="0">
                  <a:solidFill>
                    <a:srgbClr val="FFFFFF"/>
                  </a:solidFill>
                  <a:cs typeface="+mn-ea"/>
                  <a:sym typeface="+mn-lt"/>
                </a:rPr>
                <a:t> dolor sit </a:t>
              </a:r>
              <a:r>
                <a:rPr lang="en-US" altLang="zh-CN" sz="2000" kern="0" dirty="0" err="1">
                  <a:solidFill>
                    <a:srgbClr val="FFFFFF"/>
                  </a:solidFill>
                  <a:cs typeface="+mn-ea"/>
                  <a:sym typeface="+mn-lt"/>
                </a:rPr>
                <a:t>amet</a:t>
              </a:r>
              <a:endParaRPr lang="zh-CN" altLang="en-US" sz="2000" kern="0" dirty="0">
                <a:solidFill>
                  <a:srgbClr val="FFFFFF"/>
                </a:solidFill>
                <a:cs typeface="+mn-ea"/>
                <a:sym typeface="+mn-lt"/>
              </a:endParaRPr>
            </a:p>
          </p:txBody>
        </p:sp>
        <p:sp>
          <p:nvSpPr>
            <p:cNvPr id="67" name="六边形 66"/>
            <p:cNvSpPr/>
            <p:nvPr>
              <p:custDataLst>
                <p:tags r:id="rId9"/>
              </p:custDataLst>
            </p:nvPr>
          </p:nvSpPr>
          <p:spPr>
            <a:xfrm>
              <a:off x="5566595" y="4895144"/>
              <a:ext cx="735360" cy="633931"/>
            </a:xfrm>
            <a:prstGeom prst="hexagon">
              <a:avLst/>
            </a:prstGeom>
            <a:solidFill>
              <a:srgbClr val="FFFFFF"/>
            </a:solidFill>
            <a:ln>
              <a:noFill/>
            </a:ln>
            <a:effectLst>
              <a:innerShdw blurRad="63500" dist="63500" dir="120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000" dirty="0">
                  <a:solidFill>
                    <a:srgbClr val="4D4D4D"/>
                  </a:solidFill>
                  <a:cs typeface="+mn-ea"/>
                  <a:sym typeface="+mn-lt"/>
                </a:rPr>
                <a:t>04</a:t>
              </a:r>
              <a:endParaRPr lang="zh-CN" altLang="en-US" sz="2000" dirty="0">
                <a:solidFill>
                  <a:srgbClr val="4D4D4D"/>
                </a:solidFill>
                <a:cs typeface="+mn-ea"/>
                <a:sym typeface="+mn-lt"/>
              </a:endParaRPr>
            </a:p>
          </p:txBody>
        </p:sp>
      </p:grpSp>
      <p:sp>
        <p:nvSpPr>
          <p:cNvPr id="68" name="文本框 67"/>
          <p:cNvSpPr txBox="1"/>
          <p:nvPr>
            <p:custDataLst>
              <p:tags r:id="rId10"/>
            </p:custDataLst>
          </p:nvPr>
        </p:nvSpPr>
        <p:spPr>
          <a:xfrm>
            <a:off x="6353811" y="1131889"/>
            <a:ext cx="2989263" cy="369887"/>
          </a:xfrm>
          <a:prstGeom prst="rect">
            <a:avLst/>
          </a:prstGeom>
          <a:noFill/>
        </p:spPr>
        <p:txBody>
          <a:bodyPr wrap="none">
            <a:spAutoFit/>
          </a:bodyPr>
          <a:lstStyle/>
          <a:p>
            <a:pPr>
              <a:defRPr/>
            </a:pPr>
            <a:r>
              <a:rPr lang="en-US" altLang="zh-CN" spc="400" dirty="0">
                <a:solidFill>
                  <a:schemeClr val="accent3"/>
                </a:solidFill>
                <a:cs typeface="+mn-ea"/>
                <a:sym typeface="+mn-lt"/>
              </a:rPr>
              <a:t>Table of Contents</a:t>
            </a:r>
            <a:endParaRPr lang="zh-CN" altLang="en-US" spc="400" dirty="0">
              <a:solidFill>
                <a:schemeClr val="accent3"/>
              </a:solidFill>
              <a:cs typeface="+mn-ea"/>
              <a:sym typeface="+mn-lt"/>
            </a:endParaRPr>
          </a:p>
        </p:txBody>
      </p:sp>
      <p:sp>
        <p:nvSpPr>
          <p:cNvPr id="69" name="文本框 1"/>
          <p:cNvSpPr txBox="1">
            <a:spLocks noChangeArrowheads="1"/>
          </p:cNvSpPr>
          <p:nvPr>
            <p:custDataLst>
              <p:tags r:id="rId11"/>
            </p:custDataLst>
          </p:nvPr>
        </p:nvSpPr>
        <p:spPr bwMode="auto">
          <a:xfrm>
            <a:off x="6837999" y="631825"/>
            <a:ext cx="20208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200" b="1" dirty="0">
                <a:solidFill>
                  <a:schemeClr val="accent1"/>
                </a:solidFill>
                <a:latin typeface="+mn-lt"/>
                <a:ea typeface="+mn-ea"/>
                <a:cs typeface="+mn-ea"/>
                <a:sym typeface="+mn-lt"/>
              </a:rPr>
              <a:t>内容大纲</a:t>
            </a:r>
            <a:endParaRPr lang="zh-CN" altLang="en-US" sz="3200" b="1" dirty="0">
              <a:solidFill>
                <a:schemeClr val="accent1"/>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wipe(left)">
                                      <p:cBhvr>
                                        <p:cTn id="11" dur="500"/>
                                        <p:tgtEl>
                                          <p:spTgt spid="68"/>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additive="base">
                                        <p:cTn id="15" dur="250" fill="hold"/>
                                        <p:tgtEl>
                                          <p:spTgt spid="70"/>
                                        </p:tgtEl>
                                        <p:attrNameLst>
                                          <p:attrName>ppt_x</p:attrName>
                                        </p:attrNameLst>
                                      </p:cBhvr>
                                      <p:tavLst>
                                        <p:tav tm="0">
                                          <p:val>
                                            <p:strVal val="0-#ppt_w/2"/>
                                          </p:val>
                                        </p:tav>
                                        <p:tav tm="100000">
                                          <p:val>
                                            <p:strVal val="#ppt_x"/>
                                          </p:val>
                                        </p:tav>
                                      </p:tavLst>
                                    </p:anim>
                                    <p:anim calcmode="lin" valueType="num">
                                      <p:cBhvr additive="base">
                                        <p:cTn id="16" dur="250" fill="hold"/>
                                        <p:tgtEl>
                                          <p:spTgt spid="70"/>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71"/>
                                        </p:tgtEl>
                                        <p:attrNameLst>
                                          <p:attrName>style.visibility</p:attrName>
                                        </p:attrNameLst>
                                      </p:cBhvr>
                                      <p:to>
                                        <p:strVal val="visible"/>
                                      </p:to>
                                    </p:set>
                                    <p:anim calcmode="lin" valueType="num">
                                      <p:cBhvr additive="base">
                                        <p:cTn id="20" dur="250" fill="hold"/>
                                        <p:tgtEl>
                                          <p:spTgt spid="71"/>
                                        </p:tgtEl>
                                        <p:attrNameLst>
                                          <p:attrName>ppt_x</p:attrName>
                                        </p:attrNameLst>
                                      </p:cBhvr>
                                      <p:tavLst>
                                        <p:tav tm="0">
                                          <p:val>
                                            <p:strVal val="1+#ppt_w/2"/>
                                          </p:val>
                                        </p:tav>
                                        <p:tav tm="100000">
                                          <p:val>
                                            <p:strVal val="#ppt_x"/>
                                          </p:val>
                                        </p:tav>
                                      </p:tavLst>
                                    </p:anim>
                                    <p:anim calcmode="lin" valueType="num">
                                      <p:cBhvr additive="base">
                                        <p:cTn id="21" dur="250" fill="hold"/>
                                        <p:tgtEl>
                                          <p:spTgt spid="7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72"/>
                                        </p:tgtEl>
                                        <p:attrNameLst>
                                          <p:attrName>style.visibility</p:attrName>
                                        </p:attrNameLst>
                                      </p:cBhvr>
                                      <p:to>
                                        <p:strVal val="visible"/>
                                      </p:to>
                                    </p:set>
                                    <p:anim calcmode="lin" valueType="num">
                                      <p:cBhvr additive="base">
                                        <p:cTn id="25" dur="250" fill="hold"/>
                                        <p:tgtEl>
                                          <p:spTgt spid="72"/>
                                        </p:tgtEl>
                                        <p:attrNameLst>
                                          <p:attrName>ppt_x</p:attrName>
                                        </p:attrNameLst>
                                      </p:cBhvr>
                                      <p:tavLst>
                                        <p:tav tm="0">
                                          <p:val>
                                            <p:strVal val="0-#ppt_w/2"/>
                                          </p:val>
                                        </p:tav>
                                        <p:tav tm="100000">
                                          <p:val>
                                            <p:strVal val="#ppt_x"/>
                                          </p:val>
                                        </p:tav>
                                      </p:tavLst>
                                    </p:anim>
                                    <p:anim calcmode="lin" valueType="num">
                                      <p:cBhvr additive="base">
                                        <p:cTn id="26" dur="250" fill="hold"/>
                                        <p:tgtEl>
                                          <p:spTgt spid="7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250" fill="hold"/>
                                        <p:tgtEl>
                                          <p:spTgt spid="73"/>
                                        </p:tgtEl>
                                        <p:attrNameLst>
                                          <p:attrName>ppt_x</p:attrName>
                                        </p:attrNameLst>
                                      </p:cBhvr>
                                      <p:tavLst>
                                        <p:tav tm="0">
                                          <p:val>
                                            <p:strVal val="1+#ppt_w/2"/>
                                          </p:val>
                                        </p:tav>
                                        <p:tav tm="100000">
                                          <p:val>
                                            <p:strVal val="#ppt_x"/>
                                          </p:val>
                                        </p:tav>
                                      </p:tavLst>
                                    </p:anim>
                                    <p:anim calcmode="lin" valueType="num">
                                      <p:cBhvr additive="base">
                                        <p:cTn id="31" dur="250" fill="hold"/>
                                        <p:tgtEl>
                                          <p:spTgt spid="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86" name="Freeform 5"/>
          <p:cNvSpPr/>
          <p:nvPr/>
        </p:nvSpPr>
        <p:spPr bwMode="auto">
          <a:xfrm>
            <a:off x="4756131" y="3543350"/>
            <a:ext cx="1286043" cy="1499218"/>
          </a:xfrm>
          <a:custGeom>
            <a:avLst/>
            <a:gdLst>
              <a:gd name="T0" fmla="*/ 0 w 736"/>
              <a:gd name="T1" fmla="*/ 858 h 858"/>
              <a:gd name="T2" fmla="*/ 736 w 736"/>
              <a:gd name="T3" fmla="*/ 0 h 858"/>
              <a:gd name="T4" fmla="*/ 0 w 736"/>
              <a:gd name="T5" fmla="*/ 858 h 858"/>
            </a:gdLst>
            <a:ahLst/>
            <a:cxnLst>
              <a:cxn ang="0">
                <a:pos x="T0" y="T1"/>
              </a:cxn>
              <a:cxn ang="0">
                <a:pos x="T2" y="T3"/>
              </a:cxn>
              <a:cxn ang="0">
                <a:pos x="T4" y="T5"/>
              </a:cxn>
            </a:cxnLst>
            <a:rect l="0" t="0" r="r" b="b"/>
            <a:pathLst>
              <a:path w="736" h="858">
                <a:moveTo>
                  <a:pt x="0" y="858"/>
                </a:moveTo>
                <a:lnTo>
                  <a:pt x="736" y="0"/>
                </a:lnTo>
                <a:lnTo>
                  <a:pt x="0" y="858"/>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87" name="Line 6"/>
          <p:cNvSpPr>
            <a:spLocks noChangeShapeType="1"/>
          </p:cNvSpPr>
          <p:nvPr/>
        </p:nvSpPr>
        <p:spPr bwMode="auto">
          <a:xfrm flipV="1">
            <a:off x="4883131" y="3670350"/>
            <a:ext cx="1286043" cy="1499218"/>
          </a:xfrm>
          <a:prstGeom prst="line">
            <a:avLst/>
          </a:prstGeom>
          <a:noFill/>
          <a:ln w="58738" cap="flat">
            <a:solidFill>
              <a:schemeClr val="accent4">
                <a:lumMod val="60000"/>
                <a:lumOff val="4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88" name="Freeform 7"/>
          <p:cNvSpPr/>
          <p:nvPr/>
        </p:nvSpPr>
        <p:spPr bwMode="auto">
          <a:xfrm>
            <a:off x="4240666" y="2489703"/>
            <a:ext cx="1801509" cy="1053647"/>
          </a:xfrm>
          <a:custGeom>
            <a:avLst/>
            <a:gdLst>
              <a:gd name="T0" fmla="*/ 0 w 1031"/>
              <a:gd name="T1" fmla="*/ 0 h 603"/>
              <a:gd name="T2" fmla="*/ 1031 w 1031"/>
              <a:gd name="T3" fmla="*/ 603 h 603"/>
              <a:gd name="T4" fmla="*/ 0 w 1031"/>
              <a:gd name="T5" fmla="*/ 0 h 603"/>
            </a:gdLst>
            <a:ahLst/>
            <a:cxnLst>
              <a:cxn ang="0">
                <a:pos x="T0" y="T1"/>
              </a:cxn>
              <a:cxn ang="0">
                <a:pos x="T2" y="T3"/>
              </a:cxn>
              <a:cxn ang="0">
                <a:pos x="T4" y="T5"/>
              </a:cxn>
            </a:cxnLst>
            <a:rect l="0" t="0" r="r" b="b"/>
            <a:pathLst>
              <a:path w="1031" h="603">
                <a:moveTo>
                  <a:pt x="0" y="0"/>
                </a:moveTo>
                <a:lnTo>
                  <a:pt x="1031" y="603"/>
                </a:lnTo>
                <a:lnTo>
                  <a:pt x="0" y="0"/>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89" name="Line 8"/>
          <p:cNvSpPr>
            <a:spLocks noChangeShapeType="1"/>
          </p:cNvSpPr>
          <p:nvPr/>
        </p:nvSpPr>
        <p:spPr bwMode="auto">
          <a:xfrm>
            <a:off x="4367666" y="2616703"/>
            <a:ext cx="1801509" cy="1053647"/>
          </a:xfrm>
          <a:prstGeom prst="line">
            <a:avLst/>
          </a:prstGeom>
          <a:noFill/>
          <a:ln w="58738" cap="flat">
            <a:solidFill>
              <a:schemeClr val="accent4">
                <a:lumMod val="60000"/>
                <a:lumOff val="4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90" name="Freeform 9"/>
          <p:cNvSpPr/>
          <p:nvPr/>
        </p:nvSpPr>
        <p:spPr bwMode="auto">
          <a:xfrm>
            <a:off x="6047416" y="1865903"/>
            <a:ext cx="683211" cy="1677446"/>
          </a:xfrm>
          <a:custGeom>
            <a:avLst/>
            <a:gdLst>
              <a:gd name="T0" fmla="*/ 391 w 391"/>
              <a:gd name="T1" fmla="*/ 0 h 960"/>
              <a:gd name="T2" fmla="*/ 0 w 391"/>
              <a:gd name="T3" fmla="*/ 960 h 960"/>
              <a:gd name="T4" fmla="*/ 391 w 391"/>
              <a:gd name="T5" fmla="*/ 0 h 960"/>
            </a:gdLst>
            <a:ahLst/>
            <a:cxnLst>
              <a:cxn ang="0">
                <a:pos x="T0" y="T1"/>
              </a:cxn>
              <a:cxn ang="0">
                <a:pos x="T2" y="T3"/>
              </a:cxn>
              <a:cxn ang="0">
                <a:pos x="T4" y="T5"/>
              </a:cxn>
            </a:cxnLst>
            <a:rect l="0" t="0" r="r" b="b"/>
            <a:pathLst>
              <a:path w="391" h="960">
                <a:moveTo>
                  <a:pt x="391" y="0"/>
                </a:moveTo>
                <a:lnTo>
                  <a:pt x="0" y="960"/>
                </a:lnTo>
                <a:lnTo>
                  <a:pt x="391" y="0"/>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91" name="Line 10"/>
          <p:cNvSpPr>
            <a:spLocks noChangeShapeType="1"/>
          </p:cNvSpPr>
          <p:nvPr/>
        </p:nvSpPr>
        <p:spPr bwMode="auto">
          <a:xfrm flipH="1">
            <a:off x="6174416" y="1992903"/>
            <a:ext cx="683211" cy="1677446"/>
          </a:xfrm>
          <a:prstGeom prst="line">
            <a:avLst/>
          </a:prstGeom>
          <a:noFill/>
          <a:ln w="58738" cap="flat">
            <a:solidFill>
              <a:schemeClr val="accent4">
                <a:lumMod val="60000"/>
                <a:lumOff val="4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92" name="Freeform 11"/>
          <p:cNvSpPr/>
          <p:nvPr/>
        </p:nvSpPr>
        <p:spPr bwMode="auto">
          <a:xfrm>
            <a:off x="6047416" y="3543350"/>
            <a:ext cx="1991969" cy="337237"/>
          </a:xfrm>
          <a:custGeom>
            <a:avLst/>
            <a:gdLst>
              <a:gd name="T0" fmla="*/ 1140 w 1140"/>
              <a:gd name="T1" fmla="*/ 193 h 193"/>
              <a:gd name="T2" fmla="*/ 0 w 1140"/>
              <a:gd name="T3" fmla="*/ 0 h 193"/>
              <a:gd name="T4" fmla="*/ 1140 w 1140"/>
              <a:gd name="T5" fmla="*/ 193 h 193"/>
            </a:gdLst>
            <a:ahLst/>
            <a:cxnLst>
              <a:cxn ang="0">
                <a:pos x="T0" y="T1"/>
              </a:cxn>
              <a:cxn ang="0">
                <a:pos x="T2" y="T3"/>
              </a:cxn>
              <a:cxn ang="0">
                <a:pos x="T4" y="T5"/>
              </a:cxn>
            </a:cxnLst>
            <a:rect l="0" t="0" r="r" b="b"/>
            <a:pathLst>
              <a:path w="1140" h="193">
                <a:moveTo>
                  <a:pt x="1140" y="193"/>
                </a:moveTo>
                <a:lnTo>
                  <a:pt x="0" y="0"/>
                </a:lnTo>
                <a:lnTo>
                  <a:pt x="1140" y="193"/>
                </a:lnTo>
                <a:close/>
              </a:path>
            </a:pathLst>
          </a:custGeom>
          <a:solidFill>
            <a:srgbClr val="F0F0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93" name="Line 12"/>
          <p:cNvSpPr>
            <a:spLocks noChangeShapeType="1"/>
          </p:cNvSpPr>
          <p:nvPr/>
        </p:nvSpPr>
        <p:spPr bwMode="auto">
          <a:xfrm flipH="1" flipV="1">
            <a:off x="6174416" y="3670350"/>
            <a:ext cx="1991969" cy="337237"/>
          </a:xfrm>
          <a:prstGeom prst="line">
            <a:avLst/>
          </a:prstGeom>
          <a:noFill/>
          <a:ln w="58738" cap="flat">
            <a:solidFill>
              <a:schemeClr val="accent4">
                <a:lumMod val="60000"/>
                <a:lumOff val="4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3" name="组合 2"/>
          <p:cNvGrpSpPr/>
          <p:nvPr/>
        </p:nvGrpSpPr>
        <p:grpSpPr>
          <a:xfrm>
            <a:off x="3643075" y="1886871"/>
            <a:ext cx="1193434" cy="1200423"/>
            <a:chOff x="3643075" y="1886871"/>
            <a:chExt cx="1193434" cy="1200423"/>
          </a:xfrm>
        </p:grpSpPr>
        <p:sp>
          <p:nvSpPr>
            <p:cNvPr id="97" name="Oval 16"/>
            <p:cNvSpPr>
              <a:spLocks noChangeArrowheads="1"/>
            </p:cNvSpPr>
            <p:nvPr/>
          </p:nvSpPr>
          <p:spPr bwMode="auto">
            <a:xfrm>
              <a:off x="3643075" y="1886871"/>
              <a:ext cx="1193434" cy="1200423"/>
            </a:xfrm>
            <a:prstGeom prst="ellipse">
              <a:avLst/>
            </a:prstGeom>
            <a:solidFill>
              <a:schemeClr val="accent2"/>
            </a:solidFill>
            <a:ln w="58738" cap="flat">
              <a:solidFill>
                <a:srgbClr val="FFCDD6"/>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99" name="Group 36"/>
            <p:cNvGrpSpPr/>
            <p:nvPr/>
          </p:nvGrpSpPr>
          <p:grpSpPr>
            <a:xfrm>
              <a:off x="3946662" y="2194474"/>
              <a:ext cx="586260" cy="585216"/>
              <a:chOff x="10996613" y="1925638"/>
              <a:chExt cx="534987" cy="534988"/>
            </a:xfrm>
            <a:solidFill>
              <a:schemeClr val="bg1"/>
            </a:solidFill>
          </p:grpSpPr>
          <p:sp>
            <p:nvSpPr>
              <p:cNvPr id="113"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14"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grpSp>
        <p:nvGrpSpPr>
          <p:cNvPr id="6" name="组合 5"/>
          <p:cNvGrpSpPr/>
          <p:nvPr/>
        </p:nvGrpSpPr>
        <p:grpSpPr>
          <a:xfrm>
            <a:off x="6131270" y="1264931"/>
            <a:ext cx="1195218" cy="1196704"/>
            <a:chOff x="6131270" y="1264931"/>
            <a:chExt cx="1195218" cy="1196704"/>
          </a:xfrm>
        </p:grpSpPr>
        <p:sp>
          <p:nvSpPr>
            <p:cNvPr id="96" name="Oval 15"/>
            <p:cNvSpPr>
              <a:spLocks noChangeArrowheads="1"/>
            </p:cNvSpPr>
            <p:nvPr/>
          </p:nvSpPr>
          <p:spPr bwMode="auto">
            <a:xfrm>
              <a:off x="6131270" y="1264931"/>
              <a:ext cx="1195218" cy="1196704"/>
            </a:xfrm>
            <a:prstGeom prst="ellipse">
              <a:avLst/>
            </a:prstGeom>
            <a:solidFill>
              <a:schemeClr val="accent2"/>
            </a:solidFill>
            <a:ln w="58738" cap="flat">
              <a:solidFill>
                <a:srgbClr val="FFCDD6"/>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00" name="Freeform 29"/>
            <p:cNvSpPr>
              <a:spLocks noEditPoints="1"/>
            </p:cNvSpPr>
            <p:nvPr/>
          </p:nvSpPr>
          <p:spPr bwMode="auto">
            <a:xfrm>
              <a:off x="6468173" y="1583779"/>
              <a:ext cx="521412" cy="5590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bg1"/>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nvGrpSpPr>
          <p:cNvPr id="5" name="组合 4"/>
          <p:cNvGrpSpPr/>
          <p:nvPr/>
        </p:nvGrpSpPr>
        <p:grpSpPr>
          <a:xfrm>
            <a:off x="7464509" y="3303964"/>
            <a:ext cx="1149750" cy="1151498"/>
            <a:chOff x="7464509" y="3303964"/>
            <a:chExt cx="1149750" cy="1151498"/>
          </a:xfrm>
        </p:grpSpPr>
        <p:sp>
          <p:nvSpPr>
            <p:cNvPr id="95" name="Oval 14"/>
            <p:cNvSpPr>
              <a:spLocks noChangeArrowheads="1"/>
            </p:cNvSpPr>
            <p:nvPr/>
          </p:nvSpPr>
          <p:spPr bwMode="auto">
            <a:xfrm>
              <a:off x="7464509" y="3303964"/>
              <a:ext cx="1149750" cy="1151498"/>
            </a:xfrm>
            <a:prstGeom prst="ellipse">
              <a:avLst/>
            </a:prstGeom>
            <a:solidFill>
              <a:schemeClr val="accent2"/>
            </a:solidFill>
            <a:ln w="58738" cap="flat">
              <a:solidFill>
                <a:srgbClr val="FFCDD6"/>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101" name="Group 40"/>
            <p:cNvGrpSpPr/>
            <p:nvPr/>
          </p:nvGrpSpPr>
          <p:grpSpPr>
            <a:xfrm>
              <a:off x="7785280" y="3581656"/>
              <a:ext cx="508208" cy="596133"/>
              <a:chOff x="1671638" y="5013325"/>
              <a:chExt cx="458787" cy="538162"/>
            </a:xfrm>
            <a:solidFill>
              <a:schemeClr val="bg1"/>
            </a:solidFill>
          </p:grpSpPr>
          <p:sp>
            <p:nvSpPr>
              <p:cNvPr id="111"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12"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sp>
        <p:nvSpPr>
          <p:cNvPr id="102" name="Inhaltsplatzhalter 4"/>
          <p:cNvSpPr txBox="1"/>
          <p:nvPr/>
        </p:nvSpPr>
        <p:spPr>
          <a:xfrm>
            <a:off x="558513" y="1933084"/>
            <a:ext cx="2874183" cy="1107996"/>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400" b="1" dirty="0">
                <a:solidFill>
                  <a:srgbClr val="FA6679"/>
                </a:solidFill>
                <a:latin typeface="+mn-lt"/>
                <a:cs typeface="+mn-ea"/>
                <a:sym typeface="+mn-lt"/>
              </a:rPr>
              <a:t>TITLE GOES HERE</a:t>
            </a:r>
            <a:br>
              <a:rPr lang="en-US" sz="1400" b="1" dirty="0">
                <a:solidFill>
                  <a:srgbClr val="FA6679"/>
                </a:solidFill>
                <a:latin typeface="+mn-lt"/>
                <a:cs typeface="+mn-ea"/>
                <a:sym typeface="+mn-lt"/>
              </a:rPr>
            </a:br>
            <a:br>
              <a:rPr lang="en-US" sz="1400" b="1" dirty="0">
                <a:solidFill>
                  <a:schemeClr val="accent1"/>
                </a:solidFill>
                <a:latin typeface="+mn-lt"/>
                <a:cs typeface="+mn-ea"/>
                <a:sym typeface="+mn-lt"/>
              </a:rPr>
            </a:br>
            <a:r>
              <a:rPr lang="en-US" sz="1100" dirty="0">
                <a:solidFill>
                  <a:schemeClr val="bg1">
                    <a:lumMod val="65000"/>
                  </a:schemeClr>
                </a:solidFill>
                <a:latin typeface="+mn-lt"/>
                <a:cs typeface="+mn-ea"/>
                <a:sym typeface="+mn-lt"/>
              </a:rPr>
              <a:t>This is a sample text. You simply add your own text and description here. This text is fully editable. It can be replaced with your own style. </a:t>
            </a:r>
            <a:endParaRPr lang="en-US" sz="1100" dirty="0">
              <a:solidFill>
                <a:schemeClr val="bg1">
                  <a:lumMod val="65000"/>
                </a:schemeClr>
              </a:solidFill>
              <a:latin typeface="+mn-lt"/>
              <a:cs typeface="+mn-ea"/>
              <a:sym typeface="+mn-lt"/>
            </a:endParaRPr>
          </a:p>
        </p:txBody>
      </p:sp>
      <p:sp>
        <p:nvSpPr>
          <p:cNvPr id="103" name="Inhaltsplatzhalter 4"/>
          <p:cNvSpPr txBox="1"/>
          <p:nvPr/>
        </p:nvSpPr>
        <p:spPr>
          <a:xfrm>
            <a:off x="7539233" y="1309285"/>
            <a:ext cx="2856273" cy="1107996"/>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400" b="1" dirty="0">
                <a:solidFill>
                  <a:srgbClr val="FA6679"/>
                </a:solidFill>
                <a:latin typeface="+mn-lt"/>
                <a:cs typeface="+mn-ea"/>
                <a:sym typeface="+mn-lt"/>
              </a:rPr>
              <a:t>TITLE GOES HERE</a:t>
            </a:r>
            <a:br>
              <a:rPr lang="en-US" sz="1400" b="1" dirty="0">
                <a:solidFill>
                  <a:schemeClr val="accent2"/>
                </a:solidFill>
                <a:latin typeface="+mn-lt"/>
                <a:cs typeface="+mn-ea"/>
                <a:sym typeface="+mn-lt"/>
              </a:rPr>
            </a:br>
            <a:br>
              <a:rPr lang="en-US" sz="1400" b="1" dirty="0">
                <a:solidFill>
                  <a:schemeClr val="accent1"/>
                </a:solidFill>
                <a:latin typeface="+mn-lt"/>
                <a:cs typeface="+mn-ea"/>
                <a:sym typeface="+mn-lt"/>
              </a:rPr>
            </a:br>
            <a:r>
              <a:rPr lang="en-US" sz="1100" dirty="0">
                <a:solidFill>
                  <a:schemeClr val="bg1">
                    <a:lumMod val="65000"/>
                  </a:schemeClr>
                </a:solidFill>
                <a:latin typeface="+mn-lt"/>
                <a:cs typeface="+mn-ea"/>
                <a:sym typeface="+mn-lt"/>
              </a:rPr>
              <a:t>This is a sample text. You simply add your own text and description here. This text is fully editable. It can be replaced with your own style. </a:t>
            </a:r>
            <a:endParaRPr lang="en-US" sz="1100" dirty="0">
              <a:solidFill>
                <a:schemeClr val="bg1">
                  <a:lumMod val="65000"/>
                </a:schemeClr>
              </a:solidFill>
              <a:latin typeface="+mn-lt"/>
              <a:cs typeface="+mn-ea"/>
              <a:sym typeface="+mn-lt"/>
            </a:endParaRPr>
          </a:p>
        </p:txBody>
      </p:sp>
      <p:sp>
        <p:nvSpPr>
          <p:cNvPr id="104" name="Inhaltsplatzhalter 4"/>
          <p:cNvSpPr txBox="1"/>
          <p:nvPr/>
        </p:nvSpPr>
        <p:spPr>
          <a:xfrm>
            <a:off x="8777212" y="3325715"/>
            <a:ext cx="2856274" cy="1107996"/>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1400" b="1" dirty="0">
                <a:solidFill>
                  <a:srgbClr val="FA6679"/>
                </a:solidFill>
                <a:latin typeface="+mn-lt"/>
                <a:cs typeface="+mn-ea"/>
                <a:sym typeface="+mn-lt"/>
              </a:rPr>
              <a:t>TITLE GOES HERE</a:t>
            </a:r>
            <a:br>
              <a:rPr lang="en-US" sz="1400" b="1" dirty="0">
                <a:solidFill>
                  <a:schemeClr val="accent3"/>
                </a:solidFill>
                <a:latin typeface="+mn-lt"/>
                <a:cs typeface="+mn-ea"/>
                <a:sym typeface="+mn-lt"/>
              </a:rPr>
            </a:br>
            <a:br>
              <a:rPr lang="en-US" sz="1400" b="1" dirty="0">
                <a:solidFill>
                  <a:schemeClr val="accent1"/>
                </a:solidFill>
                <a:latin typeface="+mn-lt"/>
                <a:cs typeface="+mn-ea"/>
                <a:sym typeface="+mn-lt"/>
              </a:rPr>
            </a:br>
            <a:r>
              <a:rPr lang="en-US" sz="1100" dirty="0">
                <a:solidFill>
                  <a:schemeClr val="bg1">
                    <a:lumMod val="65000"/>
                  </a:schemeClr>
                </a:solidFill>
                <a:latin typeface="+mn-lt"/>
                <a:cs typeface="+mn-ea"/>
                <a:sym typeface="+mn-lt"/>
              </a:rPr>
              <a:t>This is a sample text. You simply add your own text and description here. This text is fully editable. It can be replaced with your own style. </a:t>
            </a:r>
            <a:endParaRPr lang="en-US" sz="1100" dirty="0">
              <a:solidFill>
                <a:schemeClr val="bg1">
                  <a:lumMod val="65000"/>
                </a:schemeClr>
              </a:solidFill>
              <a:latin typeface="+mn-lt"/>
              <a:cs typeface="+mn-ea"/>
              <a:sym typeface="+mn-lt"/>
            </a:endParaRPr>
          </a:p>
        </p:txBody>
      </p:sp>
      <p:grpSp>
        <p:nvGrpSpPr>
          <p:cNvPr id="4" name="组合 3"/>
          <p:cNvGrpSpPr/>
          <p:nvPr/>
        </p:nvGrpSpPr>
        <p:grpSpPr>
          <a:xfrm>
            <a:off x="4262714" y="4549150"/>
            <a:ext cx="979846" cy="979844"/>
            <a:chOff x="4262714" y="4549150"/>
            <a:chExt cx="979846" cy="979844"/>
          </a:xfrm>
        </p:grpSpPr>
        <p:sp>
          <p:nvSpPr>
            <p:cNvPr id="98" name="Oval 17"/>
            <p:cNvSpPr>
              <a:spLocks noChangeArrowheads="1"/>
            </p:cNvSpPr>
            <p:nvPr/>
          </p:nvSpPr>
          <p:spPr bwMode="auto">
            <a:xfrm>
              <a:off x="4262714" y="4549150"/>
              <a:ext cx="979846" cy="979844"/>
            </a:xfrm>
            <a:prstGeom prst="ellipse">
              <a:avLst/>
            </a:prstGeom>
            <a:solidFill>
              <a:schemeClr val="accent2"/>
            </a:solidFill>
            <a:ln w="58738" cap="flat">
              <a:solidFill>
                <a:srgbClr val="FFCDD6"/>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05" name="Freeform 206"/>
            <p:cNvSpPr>
              <a:spLocks noEditPoints="1"/>
            </p:cNvSpPr>
            <p:nvPr/>
          </p:nvSpPr>
          <p:spPr bwMode="auto">
            <a:xfrm>
              <a:off x="4493139" y="4806366"/>
              <a:ext cx="518997" cy="465412"/>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chemeClr val="bg1"/>
            </a:solid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sp>
        <p:nvSpPr>
          <p:cNvPr id="106" name="Inhaltsplatzhalter 4"/>
          <p:cNvSpPr txBox="1"/>
          <p:nvPr/>
        </p:nvSpPr>
        <p:spPr>
          <a:xfrm>
            <a:off x="1117640" y="4485074"/>
            <a:ext cx="2874183" cy="1107996"/>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1400" b="1" dirty="0">
                <a:solidFill>
                  <a:srgbClr val="FA6679"/>
                </a:solidFill>
                <a:latin typeface="+mn-lt"/>
                <a:cs typeface="+mn-ea"/>
                <a:sym typeface="+mn-lt"/>
              </a:rPr>
              <a:t>TITLE GOES HERE</a:t>
            </a:r>
            <a:br>
              <a:rPr lang="en-US" sz="1400" b="1" dirty="0">
                <a:solidFill>
                  <a:srgbClr val="FA6679"/>
                </a:solidFill>
                <a:latin typeface="+mn-lt"/>
                <a:cs typeface="+mn-ea"/>
                <a:sym typeface="+mn-lt"/>
              </a:rPr>
            </a:br>
            <a:br>
              <a:rPr lang="en-US" sz="1400" b="1" dirty="0">
                <a:solidFill>
                  <a:schemeClr val="accent4"/>
                </a:solidFill>
                <a:latin typeface="+mn-lt"/>
                <a:cs typeface="+mn-ea"/>
                <a:sym typeface="+mn-lt"/>
              </a:rPr>
            </a:br>
            <a:r>
              <a:rPr lang="en-US" sz="1100" dirty="0">
                <a:solidFill>
                  <a:schemeClr val="bg1">
                    <a:lumMod val="65000"/>
                  </a:schemeClr>
                </a:solidFill>
                <a:latin typeface="+mn-lt"/>
                <a:cs typeface="+mn-ea"/>
                <a:sym typeface="+mn-lt"/>
              </a:rPr>
              <a:t>This is a sample text. You simply add your own text and description here. This text is fully editable. It can be replaced with your own style. </a:t>
            </a:r>
            <a:endParaRPr lang="en-US" sz="1100" dirty="0">
              <a:solidFill>
                <a:schemeClr val="bg1">
                  <a:lumMod val="65000"/>
                </a:schemeClr>
              </a:solidFill>
              <a:latin typeface="+mn-lt"/>
              <a:cs typeface="+mn-ea"/>
              <a:sym typeface="+mn-lt"/>
            </a:endParaRPr>
          </a:p>
        </p:txBody>
      </p:sp>
      <p:grpSp>
        <p:nvGrpSpPr>
          <p:cNvPr id="2" name="组合 1"/>
          <p:cNvGrpSpPr/>
          <p:nvPr/>
        </p:nvGrpSpPr>
        <p:grpSpPr>
          <a:xfrm>
            <a:off x="5151030" y="2652206"/>
            <a:ext cx="1780541" cy="1782287"/>
            <a:chOff x="5151030" y="2652206"/>
            <a:chExt cx="1780541" cy="1782287"/>
          </a:xfrm>
        </p:grpSpPr>
        <p:sp>
          <p:nvSpPr>
            <p:cNvPr id="94" name="Oval 13"/>
            <p:cNvSpPr>
              <a:spLocks noChangeArrowheads="1"/>
            </p:cNvSpPr>
            <p:nvPr/>
          </p:nvSpPr>
          <p:spPr bwMode="auto">
            <a:xfrm>
              <a:off x="5151030" y="2652206"/>
              <a:ext cx="1780541" cy="1782287"/>
            </a:xfrm>
            <a:prstGeom prst="ellipse">
              <a:avLst/>
            </a:prstGeom>
            <a:solidFill>
              <a:schemeClr val="accent4"/>
            </a:solidFill>
            <a:ln w="58738" cap="flat">
              <a:solidFill>
                <a:schemeClr val="accent4">
                  <a:lumMod val="60000"/>
                  <a:lumOff val="40000"/>
                </a:schemeClr>
              </a:solidFill>
              <a:prstDash val="solid"/>
              <a:miter lim="800000"/>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nvGrpSpPr>
            <p:cNvPr id="107" name="Group 48"/>
            <p:cNvGrpSpPr/>
            <p:nvPr/>
          </p:nvGrpSpPr>
          <p:grpSpPr>
            <a:xfrm>
              <a:off x="5675488" y="3078742"/>
              <a:ext cx="731624" cy="929214"/>
              <a:chOff x="9136063" y="1916113"/>
              <a:chExt cx="434976" cy="552451"/>
            </a:xfrm>
            <a:solidFill>
              <a:schemeClr val="bg1"/>
            </a:solidFill>
          </p:grpSpPr>
          <p:sp>
            <p:nvSpPr>
              <p:cNvPr id="108" name="Freeform 30"/>
              <p:cNvSpPr/>
              <p:nvPr/>
            </p:nvSpPr>
            <p:spPr bwMode="auto">
              <a:xfrm>
                <a:off x="9136063" y="1916113"/>
                <a:ext cx="425450" cy="455613"/>
              </a:xfrm>
              <a:custGeom>
                <a:avLst/>
                <a:gdLst>
                  <a:gd name="T0" fmla="*/ 1511 w 2678"/>
                  <a:gd name="T1" fmla="*/ 13 h 2875"/>
                  <a:gd name="T2" fmla="*/ 1714 w 2678"/>
                  <a:gd name="T3" fmla="*/ 104 h 2875"/>
                  <a:gd name="T4" fmla="*/ 1862 w 2678"/>
                  <a:gd name="T5" fmla="*/ 267 h 2875"/>
                  <a:gd name="T6" fmla="*/ 1932 w 2678"/>
                  <a:gd name="T7" fmla="*/ 480 h 2875"/>
                  <a:gd name="T8" fmla="*/ 1926 w 2678"/>
                  <a:gd name="T9" fmla="*/ 1135 h 2875"/>
                  <a:gd name="T10" fmla="*/ 1857 w 2678"/>
                  <a:gd name="T11" fmla="*/ 1263 h 2875"/>
                  <a:gd name="T12" fmla="*/ 1881 w 2678"/>
                  <a:gd name="T13" fmla="*/ 1754 h 2875"/>
                  <a:gd name="T14" fmla="*/ 2031 w 2678"/>
                  <a:gd name="T15" fmla="*/ 1836 h 2875"/>
                  <a:gd name="T16" fmla="*/ 2226 w 2678"/>
                  <a:gd name="T17" fmla="*/ 1956 h 2875"/>
                  <a:gd name="T18" fmla="*/ 2447 w 2678"/>
                  <a:gd name="T19" fmla="*/ 2110 h 2875"/>
                  <a:gd name="T20" fmla="*/ 2616 w 2678"/>
                  <a:gd name="T21" fmla="*/ 2258 h 2875"/>
                  <a:gd name="T22" fmla="*/ 2676 w 2678"/>
                  <a:gd name="T23" fmla="*/ 2406 h 2875"/>
                  <a:gd name="T24" fmla="*/ 2668 w 2678"/>
                  <a:gd name="T25" fmla="*/ 2840 h 2875"/>
                  <a:gd name="T26" fmla="*/ 2608 w 2678"/>
                  <a:gd name="T27" fmla="*/ 2875 h 2875"/>
                  <a:gd name="T28" fmla="*/ 2547 w 2678"/>
                  <a:gd name="T29" fmla="*/ 2840 h 2875"/>
                  <a:gd name="T30" fmla="*/ 2534 w 2678"/>
                  <a:gd name="T31" fmla="*/ 2416 h 2875"/>
                  <a:gd name="T32" fmla="*/ 2470 w 2678"/>
                  <a:gd name="T33" fmla="*/ 2307 h 2875"/>
                  <a:gd name="T34" fmla="*/ 2258 w 2678"/>
                  <a:gd name="T35" fmla="*/ 2147 h 2875"/>
                  <a:gd name="T36" fmla="*/ 2058 w 2678"/>
                  <a:gd name="T37" fmla="*/ 2016 h 2875"/>
                  <a:gd name="T38" fmla="*/ 1890 w 2678"/>
                  <a:gd name="T39" fmla="*/ 1918 h 2875"/>
                  <a:gd name="T40" fmla="*/ 1774 w 2678"/>
                  <a:gd name="T41" fmla="*/ 1857 h 2875"/>
                  <a:gd name="T42" fmla="*/ 1709 w 2678"/>
                  <a:gd name="T43" fmla="*/ 1815 h 2875"/>
                  <a:gd name="T44" fmla="*/ 1689 w 2678"/>
                  <a:gd name="T45" fmla="*/ 1255 h 2875"/>
                  <a:gd name="T46" fmla="*/ 1721 w 2678"/>
                  <a:gd name="T47" fmla="*/ 1197 h 2875"/>
                  <a:gd name="T48" fmla="*/ 1785 w 2678"/>
                  <a:gd name="T49" fmla="*/ 1113 h 2875"/>
                  <a:gd name="T50" fmla="*/ 1791 w 2678"/>
                  <a:gd name="T51" fmla="*/ 489 h 2875"/>
                  <a:gd name="T52" fmla="*/ 1723 w 2678"/>
                  <a:gd name="T53" fmla="*/ 312 h 2875"/>
                  <a:gd name="T54" fmla="*/ 1582 w 2678"/>
                  <a:gd name="T55" fmla="*/ 188 h 2875"/>
                  <a:gd name="T56" fmla="*/ 1395 w 2678"/>
                  <a:gd name="T57" fmla="*/ 140 h 2875"/>
                  <a:gd name="T58" fmla="*/ 1138 w 2678"/>
                  <a:gd name="T59" fmla="*/ 168 h 2875"/>
                  <a:gd name="T60" fmla="*/ 984 w 2678"/>
                  <a:gd name="T61" fmla="*/ 274 h 2875"/>
                  <a:gd name="T62" fmla="*/ 895 w 2678"/>
                  <a:gd name="T63" fmla="*/ 441 h 2875"/>
                  <a:gd name="T64" fmla="*/ 885 w 2678"/>
                  <a:gd name="T65" fmla="*/ 1086 h 2875"/>
                  <a:gd name="T66" fmla="*/ 934 w 2678"/>
                  <a:gd name="T67" fmla="*/ 1179 h 2875"/>
                  <a:gd name="T68" fmla="*/ 985 w 2678"/>
                  <a:gd name="T69" fmla="*/ 1237 h 2875"/>
                  <a:gd name="T70" fmla="*/ 979 w 2678"/>
                  <a:gd name="T71" fmla="*/ 1797 h 2875"/>
                  <a:gd name="T72" fmla="*/ 922 w 2678"/>
                  <a:gd name="T73" fmla="*/ 1847 h 2875"/>
                  <a:gd name="T74" fmla="*/ 822 w 2678"/>
                  <a:gd name="T75" fmla="*/ 1899 h 2875"/>
                  <a:gd name="T76" fmla="*/ 665 w 2678"/>
                  <a:gd name="T77" fmla="*/ 1988 h 2875"/>
                  <a:gd name="T78" fmla="*/ 470 w 2678"/>
                  <a:gd name="T79" fmla="*/ 2111 h 2875"/>
                  <a:gd name="T80" fmla="*/ 259 w 2678"/>
                  <a:gd name="T81" fmla="*/ 2264 h 2875"/>
                  <a:gd name="T82" fmla="*/ 151 w 2678"/>
                  <a:gd name="T83" fmla="*/ 2384 h 2875"/>
                  <a:gd name="T84" fmla="*/ 137 w 2678"/>
                  <a:gd name="T85" fmla="*/ 2823 h 2875"/>
                  <a:gd name="T86" fmla="*/ 88 w 2678"/>
                  <a:gd name="T87" fmla="*/ 2872 h 2875"/>
                  <a:gd name="T88" fmla="*/ 19 w 2678"/>
                  <a:gd name="T89" fmla="*/ 2854 h 2875"/>
                  <a:gd name="T90" fmla="*/ 0 w 2678"/>
                  <a:gd name="T91" fmla="*/ 2448 h 2875"/>
                  <a:gd name="T92" fmla="*/ 39 w 2678"/>
                  <a:gd name="T93" fmla="*/ 2292 h 2875"/>
                  <a:gd name="T94" fmla="*/ 173 w 2678"/>
                  <a:gd name="T95" fmla="*/ 2153 h 2875"/>
                  <a:gd name="T96" fmla="*/ 397 w 2678"/>
                  <a:gd name="T97" fmla="*/ 1992 h 2875"/>
                  <a:gd name="T98" fmla="*/ 601 w 2678"/>
                  <a:gd name="T99" fmla="*/ 1863 h 2875"/>
                  <a:gd name="T100" fmla="*/ 765 w 2678"/>
                  <a:gd name="T101" fmla="*/ 1771 h 2875"/>
                  <a:gd name="T102" fmla="*/ 847 w 2678"/>
                  <a:gd name="T103" fmla="*/ 1290 h 2875"/>
                  <a:gd name="T104" fmla="*/ 762 w 2678"/>
                  <a:gd name="T105" fmla="*/ 1169 h 2875"/>
                  <a:gd name="T106" fmla="*/ 742 w 2678"/>
                  <a:gd name="T107" fmla="*/ 539 h 2875"/>
                  <a:gd name="T108" fmla="*/ 791 w 2678"/>
                  <a:gd name="T109" fmla="*/ 316 h 2875"/>
                  <a:gd name="T110" fmla="*/ 921 w 2678"/>
                  <a:gd name="T111" fmla="*/ 139 h 2875"/>
                  <a:gd name="T112" fmla="*/ 1112 w 2678"/>
                  <a:gd name="T113" fmla="*/ 27 h 2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78" h="2875">
                    <a:moveTo>
                      <a:pt x="1282" y="0"/>
                    </a:moveTo>
                    <a:lnTo>
                      <a:pt x="1395" y="0"/>
                    </a:lnTo>
                    <a:lnTo>
                      <a:pt x="1454" y="3"/>
                    </a:lnTo>
                    <a:lnTo>
                      <a:pt x="1511" y="13"/>
                    </a:lnTo>
                    <a:lnTo>
                      <a:pt x="1566" y="27"/>
                    </a:lnTo>
                    <a:lnTo>
                      <a:pt x="1617" y="49"/>
                    </a:lnTo>
                    <a:lnTo>
                      <a:pt x="1667" y="74"/>
                    </a:lnTo>
                    <a:lnTo>
                      <a:pt x="1714" y="104"/>
                    </a:lnTo>
                    <a:lnTo>
                      <a:pt x="1757" y="139"/>
                    </a:lnTo>
                    <a:lnTo>
                      <a:pt x="1796" y="178"/>
                    </a:lnTo>
                    <a:lnTo>
                      <a:pt x="1831" y="220"/>
                    </a:lnTo>
                    <a:lnTo>
                      <a:pt x="1862" y="267"/>
                    </a:lnTo>
                    <a:lnTo>
                      <a:pt x="1887" y="316"/>
                    </a:lnTo>
                    <a:lnTo>
                      <a:pt x="1908" y="369"/>
                    </a:lnTo>
                    <a:lnTo>
                      <a:pt x="1923" y="424"/>
                    </a:lnTo>
                    <a:lnTo>
                      <a:pt x="1932" y="480"/>
                    </a:lnTo>
                    <a:lnTo>
                      <a:pt x="1936" y="539"/>
                    </a:lnTo>
                    <a:lnTo>
                      <a:pt x="1936" y="1060"/>
                    </a:lnTo>
                    <a:lnTo>
                      <a:pt x="1933" y="1098"/>
                    </a:lnTo>
                    <a:lnTo>
                      <a:pt x="1926" y="1135"/>
                    </a:lnTo>
                    <a:lnTo>
                      <a:pt x="1915" y="1169"/>
                    </a:lnTo>
                    <a:lnTo>
                      <a:pt x="1900" y="1203"/>
                    </a:lnTo>
                    <a:lnTo>
                      <a:pt x="1881" y="1235"/>
                    </a:lnTo>
                    <a:lnTo>
                      <a:pt x="1857" y="1263"/>
                    </a:lnTo>
                    <a:lnTo>
                      <a:pt x="1831" y="1290"/>
                    </a:lnTo>
                    <a:lnTo>
                      <a:pt x="1831" y="1728"/>
                    </a:lnTo>
                    <a:lnTo>
                      <a:pt x="1853" y="1739"/>
                    </a:lnTo>
                    <a:lnTo>
                      <a:pt x="1881" y="1754"/>
                    </a:lnTo>
                    <a:lnTo>
                      <a:pt x="1912" y="1771"/>
                    </a:lnTo>
                    <a:lnTo>
                      <a:pt x="1948" y="1791"/>
                    </a:lnTo>
                    <a:lnTo>
                      <a:pt x="1987" y="1812"/>
                    </a:lnTo>
                    <a:lnTo>
                      <a:pt x="2031" y="1836"/>
                    </a:lnTo>
                    <a:lnTo>
                      <a:pt x="2076" y="1863"/>
                    </a:lnTo>
                    <a:lnTo>
                      <a:pt x="2124" y="1892"/>
                    </a:lnTo>
                    <a:lnTo>
                      <a:pt x="2174" y="1923"/>
                    </a:lnTo>
                    <a:lnTo>
                      <a:pt x="2226" y="1956"/>
                    </a:lnTo>
                    <a:lnTo>
                      <a:pt x="2280" y="1992"/>
                    </a:lnTo>
                    <a:lnTo>
                      <a:pt x="2335" y="2030"/>
                    </a:lnTo>
                    <a:lnTo>
                      <a:pt x="2391" y="2069"/>
                    </a:lnTo>
                    <a:lnTo>
                      <a:pt x="2447" y="2110"/>
                    </a:lnTo>
                    <a:lnTo>
                      <a:pt x="2504" y="2153"/>
                    </a:lnTo>
                    <a:lnTo>
                      <a:pt x="2560" y="2199"/>
                    </a:lnTo>
                    <a:lnTo>
                      <a:pt x="2590" y="2227"/>
                    </a:lnTo>
                    <a:lnTo>
                      <a:pt x="2616" y="2258"/>
                    </a:lnTo>
                    <a:lnTo>
                      <a:pt x="2637" y="2292"/>
                    </a:lnTo>
                    <a:lnTo>
                      <a:pt x="2655" y="2328"/>
                    </a:lnTo>
                    <a:lnTo>
                      <a:pt x="2668" y="2366"/>
                    </a:lnTo>
                    <a:lnTo>
                      <a:pt x="2676" y="2406"/>
                    </a:lnTo>
                    <a:lnTo>
                      <a:pt x="2678" y="2448"/>
                    </a:lnTo>
                    <a:lnTo>
                      <a:pt x="2678" y="2805"/>
                    </a:lnTo>
                    <a:lnTo>
                      <a:pt x="2676" y="2823"/>
                    </a:lnTo>
                    <a:lnTo>
                      <a:pt x="2668" y="2840"/>
                    </a:lnTo>
                    <a:lnTo>
                      <a:pt x="2658" y="2855"/>
                    </a:lnTo>
                    <a:lnTo>
                      <a:pt x="2643" y="2865"/>
                    </a:lnTo>
                    <a:lnTo>
                      <a:pt x="2626" y="2873"/>
                    </a:lnTo>
                    <a:lnTo>
                      <a:pt x="2608" y="2875"/>
                    </a:lnTo>
                    <a:lnTo>
                      <a:pt x="2589" y="2873"/>
                    </a:lnTo>
                    <a:lnTo>
                      <a:pt x="2572" y="2865"/>
                    </a:lnTo>
                    <a:lnTo>
                      <a:pt x="2557" y="2855"/>
                    </a:lnTo>
                    <a:lnTo>
                      <a:pt x="2547" y="2840"/>
                    </a:lnTo>
                    <a:lnTo>
                      <a:pt x="2539" y="2823"/>
                    </a:lnTo>
                    <a:lnTo>
                      <a:pt x="2537" y="2805"/>
                    </a:lnTo>
                    <a:lnTo>
                      <a:pt x="2537" y="2448"/>
                    </a:lnTo>
                    <a:lnTo>
                      <a:pt x="2534" y="2416"/>
                    </a:lnTo>
                    <a:lnTo>
                      <a:pt x="2525" y="2385"/>
                    </a:lnTo>
                    <a:lnTo>
                      <a:pt x="2512" y="2356"/>
                    </a:lnTo>
                    <a:lnTo>
                      <a:pt x="2494" y="2331"/>
                    </a:lnTo>
                    <a:lnTo>
                      <a:pt x="2470" y="2307"/>
                    </a:lnTo>
                    <a:lnTo>
                      <a:pt x="2418" y="2265"/>
                    </a:lnTo>
                    <a:lnTo>
                      <a:pt x="2365" y="2224"/>
                    </a:lnTo>
                    <a:lnTo>
                      <a:pt x="2311" y="2185"/>
                    </a:lnTo>
                    <a:lnTo>
                      <a:pt x="2258" y="2147"/>
                    </a:lnTo>
                    <a:lnTo>
                      <a:pt x="2206" y="2111"/>
                    </a:lnTo>
                    <a:lnTo>
                      <a:pt x="2155" y="2077"/>
                    </a:lnTo>
                    <a:lnTo>
                      <a:pt x="2106" y="2046"/>
                    </a:lnTo>
                    <a:lnTo>
                      <a:pt x="2058" y="2016"/>
                    </a:lnTo>
                    <a:lnTo>
                      <a:pt x="2013" y="1989"/>
                    </a:lnTo>
                    <a:lnTo>
                      <a:pt x="1968" y="1963"/>
                    </a:lnTo>
                    <a:lnTo>
                      <a:pt x="1928" y="1939"/>
                    </a:lnTo>
                    <a:lnTo>
                      <a:pt x="1890" y="1918"/>
                    </a:lnTo>
                    <a:lnTo>
                      <a:pt x="1855" y="1899"/>
                    </a:lnTo>
                    <a:lnTo>
                      <a:pt x="1825" y="1882"/>
                    </a:lnTo>
                    <a:lnTo>
                      <a:pt x="1797" y="1869"/>
                    </a:lnTo>
                    <a:lnTo>
                      <a:pt x="1774" y="1857"/>
                    </a:lnTo>
                    <a:lnTo>
                      <a:pt x="1756" y="1848"/>
                    </a:lnTo>
                    <a:lnTo>
                      <a:pt x="1742" y="1841"/>
                    </a:lnTo>
                    <a:lnTo>
                      <a:pt x="1724" y="1830"/>
                    </a:lnTo>
                    <a:lnTo>
                      <a:pt x="1709" y="1815"/>
                    </a:lnTo>
                    <a:lnTo>
                      <a:pt x="1699" y="1798"/>
                    </a:lnTo>
                    <a:lnTo>
                      <a:pt x="1692" y="1778"/>
                    </a:lnTo>
                    <a:lnTo>
                      <a:pt x="1689" y="1757"/>
                    </a:lnTo>
                    <a:lnTo>
                      <a:pt x="1689" y="1255"/>
                    </a:lnTo>
                    <a:lnTo>
                      <a:pt x="1691" y="1238"/>
                    </a:lnTo>
                    <a:lnTo>
                      <a:pt x="1698" y="1222"/>
                    </a:lnTo>
                    <a:lnTo>
                      <a:pt x="1707" y="1207"/>
                    </a:lnTo>
                    <a:lnTo>
                      <a:pt x="1721" y="1197"/>
                    </a:lnTo>
                    <a:lnTo>
                      <a:pt x="1742" y="1179"/>
                    </a:lnTo>
                    <a:lnTo>
                      <a:pt x="1760" y="1159"/>
                    </a:lnTo>
                    <a:lnTo>
                      <a:pt x="1775" y="1137"/>
                    </a:lnTo>
                    <a:lnTo>
                      <a:pt x="1785" y="1113"/>
                    </a:lnTo>
                    <a:lnTo>
                      <a:pt x="1792" y="1086"/>
                    </a:lnTo>
                    <a:lnTo>
                      <a:pt x="1794" y="1060"/>
                    </a:lnTo>
                    <a:lnTo>
                      <a:pt x="1794" y="539"/>
                    </a:lnTo>
                    <a:lnTo>
                      <a:pt x="1791" y="489"/>
                    </a:lnTo>
                    <a:lnTo>
                      <a:pt x="1782" y="441"/>
                    </a:lnTo>
                    <a:lnTo>
                      <a:pt x="1767" y="395"/>
                    </a:lnTo>
                    <a:lnTo>
                      <a:pt x="1747" y="352"/>
                    </a:lnTo>
                    <a:lnTo>
                      <a:pt x="1723" y="312"/>
                    </a:lnTo>
                    <a:lnTo>
                      <a:pt x="1693" y="274"/>
                    </a:lnTo>
                    <a:lnTo>
                      <a:pt x="1660" y="241"/>
                    </a:lnTo>
                    <a:lnTo>
                      <a:pt x="1623" y="212"/>
                    </a:lnTo>
                    <a:lnTo>
                      <a:pt x="1582" y="188"/>
                    </a:lnTo>
                    <a:lnTo>
                      <a:pt x="1539" y="168"/>
                    </a:lnTo>
                    <a:lnTo>
                      <a:pt x="1493" y="153"/>
                    </a:lnTo>
                    <a:lnTo>
                      <a:pt x="1445" y="143"/>
                    </a:lnTo>
                    <a:lnTo>
                      <a:pt x="1395" y="140"/>
                    </a:lnTo>
                    <a:lnTo>
                      <a:pt x="1282" y="140"/>
                    </a:lnTo>
                    <a:lnTo>
                      <a:pt x="1233" y="143"/>
                    </a:lnTo>
                    <a:lnTo>
                      <a:pt x="1184" y="153"/>
                    </a:lnTo>
                    <a:lnTo>
                      <a:pt x="1138" y="168"/>
                    </a:lnTo>
                    <a:lnTo>
                      <a:pt x="1095" y="188"/>
                    </a:lnTo>
                    <a:lnTo>
                      <a:pt x="1055" y="212"/>
                    </a:lnTo>
                    <a:lnTo>
                      <a:pt x="1017" y="241"/>
                    </a:lnTo>
                    <a:lnTo>
                      <a:pt x="984" y="274"/>
                    </a:lnTo>
                    <a:lnTo>
                      <a:pt x="955" y="312"/>
                    </a:lnTo>
                    <a:lnTo>
                      <a:pt x="930" y="352"/>
                    </a:lnTo>
                    <a:lnTo>
                      <a:pt x="910" y="395"/>
                    </a:lnTo>
                    <a:lnTo>
                      <a:pt x="895" y="441"/>
                    </a:lnTo>
                    <a:lnTo>
                      <a:pt x="886" y="489"/>
                    </a:lnTo>
                    <a:lnTo>
                      <a:pt x="883" y="539"/>
                    </a:lnTo>
                    <a:lnTo>
                      <a:pt x="883" y="1059"/>
                    </a:lnTo>
                    <a:lnTo>
                      <a:pt x="885" y="1086"/>
                    </a:lnTo>
                    <a:lnTo>
                      <a:pt x="892" y="1113"/>
                    </a:lnTo>
                    <a:lnTo>
                      <a:pt x="903" y="1137"/>
                    </a:lnTo>
                    <a:lnTo>
                      <a:pt x="917" y="1159"/>
                    </a:lnTo>
                    <a:lnTo>
                      <a:pt x="934" y="1179"/>
                    </a:lnTo>
                    <a:lnTo>
                      <a:pt x="957" y="1196"/>
                    </a:lnTo>
                    <a:lnTo>
                      <a:pt x="969" y="1207"/>
                    </a:lnTo>
                    <a:lnTo>
                      <a:pt x="979" y="1221"/>
                    </a:lnTo>
                    <a:lnTo>
                      <a:pt x="985" y="1237"/>
                    </a:lnTo>
                    <a:lnTo>
                      <a:pt x="987" y="1254"/>
                    </a:lnTo>
                    <a:lnTo>
                      <a:pt x="987" y="1756"/>
                    </a:lnTo>
                    <a:lnTo>
                      <a:pt x="985" y="1777"/>
                    </a:lnTo>
                    <a:lnTo>
                      <a:pt x="979" y="1797"/>
                    </a:lnTo>
                    <a:lnTo>
                      <a:pt x="967" y="1814"/>
                    </a:lnTo>
                    <a:lnTo>
                      <a:pt x="954" y="1829"/>
                    </a:lnTo>
                    <a:lnTo>
                      <a:pt x="936" y="1840"/>
                    </a:lnTo>
                    <a:lnTo>
                      <a:pt x="922" y="1847"/>
                    </a:lnTo>
                    <a:lnTo>
                      <a:pt x="903" y="1856"/>
                    </a:lnTo>
                    <a:lnTo>
                      <a:pt x="881" y="1868"/>
                    </a:lnTo>
                    <a:lnTo>
                      <a:pt x="853" y="1882"/>
                    </a:lnTo>
                    <a:lnTo>
                      <a:pt x="822" y="1899"/>
                    </a:lnTo>
                    <a:lnTo>
                      <a:pt x="788" y="1918"/>
                    </a:lnTo>
                    <a:lnTo>
                      <a:pt x="749" y="1939"/>
                    </a:lnTo>
                    <a:lnTo>
                      <a:pt x="708" y="1963"/>
                    </a:lnTo>
                    <a:lnTo>
                      <a:pt x="665" y="1988"/>
                    </a:lnTo>
                    <a:lnTo>
                      <a:pt x="619" y="2015"/>
                    </a:lnTo>
                    <a:lnTo>
                      <a:pt x="571" y="2046"/>
                    </a:lnTo>
                    <a:lnTo>
                      <a:pt x="522" y="2077"/>
                    </a:lnTo>
                    <a:lnTo>
                      <a:pt x="470" y="2111"/>
                    </a:lnTo>
                    <a:lnTo>
                      <a:pt x="419" y="2146"/>
                    </a:lnTo>
                    <a:lnTo>
                      <a:pt x="366" y="2184"/>
                    </a:lnTo>
                    <a:lnTo>
                      <a:pt x="313" y="2223"/>
                    </a:lnTo>
                    <a:lnTo>
                      <a:pt x="259" y="2264"/>
                    </a:lnTo>
                    <a:lnTo>
                      <a:pt x="206" y="2306"/>
                    </a:lnTo>
                    <a:lnTo>
                      <a:pt x="183" y="2329"/>
                    </a:lnTo>
                    <a:lnTo>
                      <a:pt x="165" y="2356"/>
                    </a:lnTo>
                    <a:lnTo>
                      <a:pt x="151" y="2384"/>
                    </a:lnTo>
                    <a:lnTo>
                      <a:pt x="143" y="2415"/>
                    </a:lnTo>
                    <a:lnTo>
                      <a:pt x="140" y="2448"/>
                    </a:lnTo>
                    <a:lnTo>
                      <a:pt x="140" y="2804"/>
                    </a:lnTo>
                    <a:lnTo>
                      <a:pt x="137" y="2823"/>
                    </a:lnTo>
                    <a:lnTo>
                      <a:pt x="130" y="2840"/>
                    </a:lnTo>
                    <a:lnTo>
                      <a:pt x="119" y="2854"/>
                    </a:lnTo>
                    <a:lnTo>
                      <a:pt x="105" y="2864"/>
                    </a:lnTo>
                    <a:lnTo>
                      <a:pt x="88" y="2872"/>
                    </a:lnTo>
                    <a:lnTo>
                      <a:pt x="70" y="2875"/>
                    </a:lnTo>
                    <a:lnTo>
                      <a:pt x="51" y="2872"/>
                    </a:lnTo>
                    <a:lnTo>
                      <a:pt x="34" y="2865"/>
                    </a:lnTo>
                    <a:lnTo>
                      <a:pt x="19" y="2854"/>
                    </a:lnTo>
                    <a:lnTo>
                      <a:pt x="8" y="2840"/>
                    </a:lnTo>
                    <a:lnTo>
                      <a:pt x="2" y="2823"/>
                    </a:lnTo>
                    <a:lnTo>
                      <a:pt x="0" y="2805"/>
                    </a:lnTo>
                    <a:lnTo>
                      <a:pt x="0" y="2448"/>
                    </a:lnTo>
                    <a:lnTo>
                      <a:pt x="2" y="2406"/>
                    </a:lnTo>
                    <a:lnTo>
                      <a:pt x="10" y="2366"/>
                    </a:lnTo>
                    <a:lnTo>
                      <a:pt x="22" y="2328"/>
                    </a:lnTo>
                    <a:lnTo>
                      <a:pt x="39" y="2292"/>
                    </a:lnTo>
                    <a:lnTo>
                      <a:pt x="61" y="2258"/>
                    </a:lnTo>
                    <a:lnTo>
                      <a:pt x="87" y="2227"/>
                    </a:lnTo>
                    <a:lnTo>
                      <a:pt x="117" y="2199"/>
                    </a:lnTo>
                    <a:lnTo>
                      <a:pt x="173" y="2153"/>
                    </a:lnTo>
                    <a:lnTo>
                      <a:pt x="229" y="2110"/>
                    </a:lnTo>
                    <a:lnTo>
                      <a:pt x="286" y="2069"/>
                    </a:lnTo>
                    <a:lnTo>
                      <a:pt x="343" y="2030"/>
                    </a:lnTo>
                    <a:lnTo>
                      <a:pt x="397" y="1992"/>
                    </a:lnTo>
                    <a:lnTo>
                      <a:pt x="450" y="1956"/>
                    </a:lnTo>
                    <a:lnTo>
                      <a:pt x="503" y="1923"/>
                    </a:lnTo>
                    <a:lnTo>
                      <a:pt x="554" y="1892"/>
                    </a:lnTo>
                    <a:lnTo>
                      <a:pt x="601" y="1863"/>
                    </a:lnTo>
                    <a:lnTo>
                      <a:pt x="647" y="1836"/>
                    </a:lnTo>
                    <a:lnTo>
                      <a:pt x="690" y="1812"/>
                    </a:lnTo>
                    <a:lnTo>
                      <a:pt x="729" y="1791"/>
                    </a:lnTo>
                    <a:lnTo>
                      <a:pt x="765" y="1771"/>
                    </a:lnTo>
                    <a:lnTo>
                      <a:pt x="797" y="1754"/>
                    </a:lnTo>
                    <a:lnTo>
                      <a:pt x="825" y="1739"/>
                    </a:lnTo>
                    <a:lnTo>
                      <a:pt x="847" y="1728"/>
                    </a:lnTo>
                    <a:lnTo>
                      <a:pt x="847" y="1290"/>
                    </a:lnTo>
                    <a:lnTo>
                      <a:pt x="820" y="1263"/>
                    </a:lnTo>
                    <a:lnTo>
                      <a:pt x="797" y="1235"/>
                    </a:lnTo>
                    <a:lnTo>
                      <a:pt x="778" y="1203"/>
                    </a:lnTo>
                    <a:lnTo>
                      <a:pt x="762" y="1169"/>
                    </a:lnTo>
                    <a:lnTo>
                      <a:pt x="752" y="1134"/>
                    </a:lnTo>
                    <a:lnTo>
                      <a:pt x="744" y="1098"/>
                    </a:lnTo>
                    <a:lnTo>
                      <a:pt x="742" y="1060"/>
                    </a:lnTo>
                    <a:lnTo>
                      <a:pt x="742" y="539"/>
                    </a:lnTo>
                    <a:lnTo>
                      <a:pt x="745" y="481"/>
                    </a:lnTo>
                    <a:lnTo>
                      <a:pt x="755" y="424"/>
                    </a:lnTo>
                    <a:lnTo>
                      <a:pt x="770" y="369"/>
                    </a:lnTo>
                    <a:lnTo>
                      <a:pt x="791" y="316"/>
                    </a:lnTo>
                    <a:lnTo>
                      <a:pt x="816" y="268"/>
                    </a:lnTo>
                    <a:lnTo>
                      <a:pt x="847" y="221"/>
                    </a:lnTo>
                    <a:lnTo>
                      <a:pt x="882" y="178"/>
                    </a:lnTo>
                    <a:lnTo>
                      <a:pt x="921" y="139"/>
                    </a:lnTo>
                    <a:lnTo>
                      <a:pt x="963" y="104"/>
                    </a:lnTo>
                    <a:lnTo>
                      <a:pt x="1010" y="74"/>
                    </a:lnTo>
                    <a:lnTo>
                      <a:pt x="1059" y="49"/>
                    </a:lnTo>
                    <a:lnTo>
                      <a:pt x="1112" y="27"/>
                    </a:lnTo>
                    <a:lnTo>
                      <a:pt x="1167" y="13"/>
                    </a:lnTo>
                    <a:lnTo>
                      <a:pt x="1223" y="3"/>
                    </a:lnTo>
                    <a:lnTo>
                      <a:pt x="1282"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09" name="Freeform 31"/>
              <p:cNvSpPr>
                <a:spLocks noEditPoints="1"/>
              </p:cNvSpPr>
              <p:nvPr/>
            </p:nvSpPr>
            <p:spPr bwMode="auto">
              <a:xfrm>
                <a:off x="9309101" y="2206626"/>
                <a:ext cx="77788" cy="261938"/>
              </a:xfrm>
              <a:custGeom>
                <a:avLst/>
                <a:gdLst>
                  <a:gd name="T0" fmla="*/ 144 w 487"/>
                  <a:gd name="T1" fmla="*/ 1400 h 1649"/>
                  <a:gd name="T2" fmla="*/ 334 w 487"/>
                  <a:gd name="T3" fmla="*/ 1398 h 1649"/>
                  <a:gd name="T4" fmla="*/ 264 w 487"/>
                  <a:gd name="T5" fmla="*/ 312 h 1649"/>
                  <a:gd name="T6" fmla="*/ 217 w 487"/>
                  <a:gd name="T7" fmla="*/ 311 h 1649"/>
                  <a:gd name="T8" fmla="*/ 71 w 487"/>
                  <a:gd name="T9" fmla="*/ 0 h 1649"/>
                  <a:gd name="T10" fmla="*/ 107 w 487"/>
                  <a:gd name="T11" fmla="*/ 9 h 1649"/>
                  <a:gd name="T12" fmla="*/ 132 w 487"/>
                  <a:gd name="T13" fmla="*/ 33 h 1649"/>
                  <a:gd name="T14" fmla="*/ 142 w 487"/>
                  <a:gd name="T15" fmla="*/ 69 h 1649"/>
                  <a:gd name="T16" fmla="*/ 152 w 487"/>
                  <a:gd name="T17" fmla="*/ 115 h 1649"/>
                  <a:gd name="T18" fmla="*/ 180 w 487"/>
                  <a:gd name="T19" fmla="*/ 149 h 1649"/>
                  <a:gd name="T20" fmla="*/ 221 w 487"/>
                  <a:gd name="T21" fmla="*/ 169 h 1649"/>
                  <a:gd name="T22" fmla="*/ 264 w 487"/>
                  <a:gd name="T23" fmla="*/ 169 h 1649"/>
                  <a:gd name="T24" fmla="*/ 301 w 487"/>
                  <a:gd name="T25" fmla="*/ 154 h 1649"/>
                  <a:gd name="T26" fmla="*/ 309 w 487"/>
                  <a:gd name="T27" fmla="*/ 147 h 1649"/>
                  <a:gd name="T28" fmla="*/ 327 w 487"/>
                  <a:gd name="T29" fmla="*/ 128 h 1649"/>
                  <a:gd name="T30" fmla="*/ 344 w 487"/>
                  <a:gd name="T31" fmla="*/ 91 h 1649"/>
                  <a:gd name="T32" fmla="*/ 348 w 487"/>
                  <a:gd name="T33" fmla="*/ 50 h 1649"/>
                  <a:gd name="T34" fmla="*/ 366 w 487"/>
                  <a:gd name="T35" fmla="*/ 20 h 1649"/>
                  <a:gd name="T36" fmla="*/ 398 w 487"/>
                  <a:gd name="T37" fmla="*/ 2 h 1649"/>
                  <a:gd name="T38" fmla="*/ 435 w 487"/>
                  <a:gd name="T39" fmla="*/ 2 h 1649"/>
                  <a:gd name="T40" fmla="*/ 466 w 487"/>
                  <a:gd name="T41" fmla="*/ 20 h 1649"/>
                  <a:gd name="T42" fmla="*/ 484 w 487"/>
                  <a:gd name="T43" fmla="*/ 50 h 1649"/>
                  <a:gd name="T44" fmla="*/ 484 w 487"/>
                  <a:gd name="T45" fmla="*/ 106 h 1649"/>
                  <a:gd name="T46" fmla="*/ 463 w 487"/>
                  <a:gd name="T47" fmla="*/ 175 h 1649"/>
                  <a:gd name="T48" fmla="*/ 423 w 487"/>
                  <a:gd name="T49" fmla="*/ 233 h 1649"/>
                  <a:gd name="T50" fmla="*/ 477 w 487"/>
                  <a:gd name="T51" fmla="*/ 1439 h 1649"/>
                  <a:gd name="T52" fmla="*/ 464 w 487"/>
                  <a:gd name="T53" fmla="*/ 1468 h 1649"/>
                  <a:gd name="T54" fmla="*/ 286 w 487"/>
                  <a:gd name="T55" fmla="*/ 1631 h 1649"/>
                  <a:gd name="T56" fmla="*/ 256 w 487"/>
                  <a:gd name="T57" fmla="*/ 1647 h 1649"/>
                  <a:gd name="T58" fmla="*/ 222 w 487"/>
                  <a:gd name="T59" fmla="*/ 1647 h 1649"/>
                  <a:gd name="T60" fmla="*/ 192 w 487"/>
                  <a:gd name="T61" fmla="*/ 1631 h 1649"/>
                  <a:gd name="T62" fmla="*/ 16 w 487"/>
                  <a:gd name="T63" fmla="*/ 1471 h 1649"/>
                  <a:gd name="T64" fmla="*/ 4 w 487"/>
                  <a:gd name="T65" fmla="*/ 1442 h 1649"/>
                  <a:gd name="T66" fmla="*/ 55 w 487"/>
                  <a:gd name="T67" fmla="*/ 221 h 1649"/>
                  <a:gd name="T68" fmla="*/ 21 w 487"/>
                  <a:gd name="T69" fmla="*/ 166 h 1649"/>
                  <a:gd name="T70" fmla="*/ 3 w 487"/>
                  <a:gd name="T71" fmla="*/ 103 h 1649"/>
                  <a:gd name="T72" fmla="*/ 3 w 487"/>
                  <a:gd name="T73" fmla="*/ 50 h 1649"/>
                  <a:gd name="T74" fmla="*/ 21 w 487"/>
                  <a:gd name="T75" fmla="*/ 20 h 1649"/>
                  <a:gd name="T76" fmla="*/ 52 w 487"/>
                  <a:gd name="T77" fmla="*/ 2 h 1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7" h="1649">
                    <a:moveTo>
                      <a:pt x="191" y="307"/>
                    </a:moveTo>
                    <a:lnTo>
                      <a:pt x="144" y="1400"/>
                    </a:lnTo>
                    <a:lnTo>
                      <a:pt x="238" y="1484"/>
                    </a:lnTo>
                    <a:lnTo>
                      <a:pt x="334" y="1398"/>
                    </a:lnTo>
                    <a:lnTo>
                      <a:pt x="284" y="309"/>
                    </a:lnTo>
                    <a:lnTo>
                      <a:pt x="264" y="312"/>
                    </a:lnTo>
                    <a:lnTo>
                      <a:pt x="243" y="313"/>
                    </a:lnTo>
                    <a:lnTo>
                      <a:pt x="217" y="311"/>
                    </a:lnTo>
                    <a:lnTo>
                      <a:pt x="191" y="307"/>
                    </a:lnTo>
                    <a:close/>
                    <a:moveTo>
                      <a:pt x="71" y="0"/>
                    </a:moveTo>
                    <a:lnTo>
                      <a:pt x="90" y="2"/>
                    </a:lnTo>
                    <a:lnTo>
                      <a:pt x="107" y="9"/>
                    </a:lnTo>
                    <a:lnTo>
                      <a:pt x="121" y="20"/>
                    </a:lnTo>
                    <a:lnTo>
                      <a:pt x="132" y="33"/>
                    </a:lnTo>
                    <a:lnTo>
                      <a:pt x="139" y="50"/>
                    </a:lnTo>
                    <a:lnTo>
                      <a:pt x="142" y="69"/>
                    </a:lnTo>
                    <a:lnTo>
                      <a:pt x="144" y="94"/>
                    </a:lnTo>
                    <a:lnTo>
                      <a:pt x="152" y="115"/>
                    </a:lnTo>
                    <a:lnTo>
                      <a:pt x="164" y="134"/>
                    </a:lnTo>
                    <a:lnTo>
                      <a:pt x="180" y="149"/>
                    </a:lnTo>
                    <a:lnTo>
                      <a:pt x="199" y="161"/>
                    </a:lnTo>
                    <a:lnTo>
                      <a:pt x="221" y="169"/>
                    </a:lnTo>
                    <a:lnTo>
                      <a:pt x="244" y="172"/>
                    </a:lnTo>
                    <a:lnTo>
                      <a:pt x="264" y="169"/>
                    </a:lnTo>
                    <a:lnTo>
                      <a:pt x="283" y="163"/>
                    </a:lnTo>
                    <a:lnTo>
                      <a:pt x="301" y="154"/>
                    </a:lnTo>
                    <a:lnTo>
                      <a:pt x="305" y="150"/>
                    </a:lnTo>
                    <a:lnTo>
                      <a:pt x="309" y="147"/>
                    </a:lnTo>
                    <a:lnTo>
                      <a:pt x="313" y="144"/>
                    </a:lnTo>
                    <a:lnTo>
                      <a:pt x="327" y="128"/>
                    </a:lnTo>
                    <a:lnTo>
                      <a:pt x="337" y="111"/>
                    </a:lnTo>
                    <a:lnTo>
                      <a:pt x="344" y="91"/>
                    </a:lnTo>
                    <a:lnTo>
                      <a:pt x="346" y="69"/>
                    </a:lnTo>
                    <a:lnTo>
                      <a:pt x="348" y="50"/>
                    </a:lnTo>
                    <a:lnTo>
                      <a:pt x="355" y="33"/>
                    </a:lnTo>
                    <a:lnTo>
                      <a:pt x="366" y="20"/>
                    </a:lnTo>
                    <a:lnTo>
                      <a:pt x="381" y="9"/>
                    </a:lnTo>
                    <a:lnTo>
                      <a:pt x="398" y="2"/>
                    </a:lnTo>
                    <a:lnTo>
                      <a:pt x="417" y="0"/>
                    </a:lnTo>
                    <a:lnTo>
                      <a:pt x="435" y="2"/>
                    </a:lnTo>
                    <a:lnTo>
                      <a:pt x="451" y="9"/>
                    </a:lnTo>
                    <a:lnTo>
                      <a:pt x="466" y="20"/>
                    </a:lnTo>
                    <a:lnTo>
                      <a:pt x="477" y="33"/>
                    </a:lnTo>
                    <a:lnTo>
                      <a:pt x="484" y="50"/>
                    </a:lnTo>
                    <a:lnTo>
                      <a:pt x="487" y="69"/>
                    </a:lnTo>
                    <a:lnTo>
                      <a:pt x="484" y="106"/>
                    </a:lnTo>
                    <a:lnTo>
                      <a:pt x="477" y="142"/>
                    </a:lnTo>
                    <a:lnTo>
                      <a:pt x="463" y="175"/>
                    </a:lnTo>
                    <a:lnTo>
                      <a:pt x="445" y="205"/>
                    </a:lnTo>
                    <a:lnTo>
                      <a:pt x="423" y="233"/>
                    </a:lnTo>
                    <a:lnTo>
                      <a:pt x="478" y="1424"/>
                    </a:lnTo>
                    <a:lnTo>
                      <a:pt x="477" y="1439"/>
                    </a:lnTo>
                    <a:lnTo>
                      <a:pt x="472" y="1454"/>
                    </a:lnTo>
                    <a:lnTo>
                      <a:pt x="464" y="1468"/>
                    </a:lnTo>
                    <a:lnTo>
                      <a:pt x="454" y="1479"/>
                    </a:lnTo>
                    <a:lnTo>
                      <a:pt x="286" y="1631"/>
                    </a:lnTo>
                    <a:lnTo>
                      <a:pt x="272" y="1641"/>
                    </a:lnTo>
                    <a:lnTo>
                      <a:pt x="256" y="1647"/>
                    </a:lnTo>
                    <a:lnTo>
                      <a:pt x="239" y="1649"/>
                    </a:lnTo>
                    <a:lnTo>
                      <a:pt x="222" y="1647"/>
                    </a:lnTo>
                    <a:lnTo>
                      <a:pt x="206" y="1642"/>
                    </a:lnTo>
                    <a:lnTo>
                      <a:pt x="192" y="1631"/>
                    </a:lnTo>
                    <a:lnTo>
                      <a:pt x="27" y="1482"/>
                    </a:lnTo>
                    <a:lnTo>
                      <a:pt x="16" y="1471"/>
                    </a:lnTo>
                    <a:lnTo>
                      <a:pt x="9" y="1457"/>
                    </a:lnTo>
                    <a:lnTo>
                      <a:pt x="4" y="1442"/>
                    </a:lnTo>
                    <a:lnTo>
                      <a:pt x="2" y="1426"/>
                    </a:lnTo>
                    <a:lnTo>
                      <a:pt x="55" y="221"/>
                    </a:lnTo>
                    <a:lnTo>
                      <a:pt x="36" y="195"/>
                    </a:lnTo>
                    <a:lnTo>
                      <a:pt x="21" y="166"/>
                    </a:lnTo>
                    <a:lnTo>
                      <a:pt x="10" y="136"/>
                    </a:lnTo>
                    <a:lnTo>
                      <a:pt x="3" y="103"/>
                    </a:lnTo>
                    <a:lnTo>
                      <a:pt x="0" y="69"/>
                    </a:lnTo>
                    <a:lnTo>
                      <a:pt x="3" y="50"/>
                    </a:lnTo>
                    <a:lnTo>
                      <a:pt x="10" y="33"/>
                    </a:lnTo>
                    <a:lnTo>
                      <a:pt x="21" y="20"/>
                    </a:lnTo>
                    <a:lnTo>
                      <a:pt x="35" y="9"/>
                    </a:lnTo>
                    <a:lnTo>
                      <a:pt x="52" y="2"/>
                    </a:lnTo>
                    <a:lnTo>
                      <a:pt x="71"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sp>
            <p:nvSpPr>
              <p:cNvPr id="110" name="Freeform 32"/>
              <p:cNvSpPr/>
              <p:nvPr/>
            </p:nvSpPr>
            <p:spPr bwMode="auto">
              <a:xfrm>
                <a:off x="9474201" y="2038351"/>
                <a:ext cx="96838" cy="174625"/>
              </a:xfrm>
              <a:custGeom>
                <a:avLst/>
                <a:gdLst>
                  <a:gd name="T0" fmla="*/ 326 w 612"/>
                  <a:gd name="T1" fmla="*/ 2 h 1095"/>
                  <a:gd name="T2" fmla="*/ 356 w 612"/>
                  <a:gd name="T3" fmla="*/ 20 h 1095"/>
                  <a:gd name="T4" fmla="*/ 374 w 612"/>
                  <a:gd name="T5" fmla="*/ 51 h 1095"/>
                  <a:gd name="T6" fmla="*/ 377 w 612"/>
                  <a:gd name="T7" fmla="*/ 154 h 1095"/>
                  <a:gd name="T8" fmla="*/ 512 w 612"/>
                  <a:gd name="T9" fmla="*/ 157 h 1095"/>
                  <a:gd name="T10" fmla="*/ 543 w 612"/>
                  <a:gd name="T11" fmla="*/ 175 h 1095"/>
                  <a:gd name="T12" fmla="*/ 561 w 612"/>
                  <a:gd name="T13" fmla="*/ 205 h 1095"/>
                  <a:gd name="T14" fmla="*/ 561 w 612"/>
                  <a:gd name="T15" fmla="*/ 243 h 1095"/>
                  <a:gd name="T16" fmla="*/ 543 w 612"/>
                  <a:gd name="T17" fmla="*/ 274 h 1095"/>
                  <a:gd name="T18" fmla="*/ 512 w 612"/>
                  <a:gd name="T19" fmla="*/ 292 h 1095"/>
                  <a:gd name="T20" fmla="*/ 233 w 612"/>
                  <a:gd name="T21" fmla="*/ 295 h 1095"/>
                  <a:gd name="T22" fmla="*/ 187 w 612"/>
                  <a:gd name="T23" fmla="*/ 307 h 1095"/>
                  <a:gd name="T24" fmla="*/ 153 w 612"/>
                  <a:gd name="T25" fmla="*/ 339 h 1095"/>
                  <a:gd name="T26" fmla="*/ 142 w 612"/>
                  <a:gd name="T27" fmla="*/ 386 h 1095"/>
                  <a:gd name="T28" fmla="*/ 150 w 612"/>
                  <a:gd name="T29" fmla="*/ 425 h 1095"/>
                  <a:gd name="T30" fmla="*/ 175 w 612"/>
                  <a:gd name="T31" fmla="*/ 456 h 1095"/>
                  <a:gd name="T32" fmla="*/ 211 w 612"/>
                  <a:gd name="T33" fmla="*/ 474 h 1095"/>
                  <a:gd name="T34" fmla="*/ 379 w 612"/>
                  <a:gd name="T35" fmla="*/ 476 h 1095"/>
                  <a:gd name="T36" fmla="*/ 453 w 612"/>
                  <a:gd name="T37" fmla="*/ 488 h 1095"/>
                  <a:gd name="T38" fmla="*/ 517 w 612"/>
                  <a:gd name="T39" fmla="*/ 521 h 1095"/>
                  <a:gd name="T40" fmla="*/ 567 w 612"/>
                  <a:gd name="T41" fmla="*/ 571 h 1095"/>
                  <a:gd name="T42" fmla="*/ 600 w 612"/>
                  <a:gd name="T43" fmla="*/ 635 h 1095"/>
                  <a:gd name="T44" fmla="*/ 612 w 612"/>
                  <a:gd name="T45" fmla="*/ 707 h 1095"/>
                  <a:gd name="T46" fmla="*/ 600 w 612"/>
                  <a:gd name="T47" fmla="*/ 781 h 1095"/>
                  <a:gd name="T48" fmla="*/ 567 w 612"/>
                  <a:gd name="T49" fmla="*/ 845 h 1095"/>
                  <a:gd name="T50" fmla="*/ 517 w 612"/>
                  <a:gd name="T51" fmla="*/ 895 h 1095"/>
                  <a:gd name="T52" fmla="*/ 453 w 612"/>
                  <a:gd name="T53" fmla="*/ 928 h 1095"/>
                  <a:gd name="T54" fmla="*/ 379 w 612"/>
                  <a:gd name="T55" fmla="*/ 939 h 1095"/>
                  <a:gd name="T56" fmla="*/ 376 w 612"/>
                  <a:gd name="T57" fmla="*/ 1026 h 1095"/>
                  <a:gd name="T58" fmla="*/ 367 w 612"/>
                  <a:gd name="T59" fmla="*/ 1061 h 1095"/>
                  <a:gd name="T60" fmla="*/ 341 w 612"/>
                  <a:gd name="T61" fmla="*/ 1086 h 1095"/>
                  <a:gd name="T62" fmla="*/ 305 w 612"/>
                  <a:gd name="T63" fmla="*/ 1095 h 1095"/>
                  <a:gd name="T64" fmla="*/ 270 w 612"/>
                  <a:gd name="T65" fmla="*/ 1086 h 1095"/>
                  <a:gd name="T66" fmla="*/ 245 w 612"/>
                  <a:gd name="T67" fmla="*/ 1061 h 1095"/>
                  <a:gd name="T68" fmla="*/ 236 w 612"/>
                  <a:gd name="T69" fmla="*/ 1026 h 1095"/>
                  <a:gd name="T70" fmla="*/ 114 w 612"/>
                  <a:gd name="T71" fmla="*/ 939 h 1095"/>
                  <a:gd name="T72" fmla="*/ 78 w 612"/>
                  <a:gd name="T73" fmla="*/ 930 h 1095"/>
                  <a:gd name="T74" fmla="*/ 53 w 612"/>
                  <a:gd name="T75" fmla="*/ 905 h 1095"/>
                  <a:gd name="T76" fmla="*/ 43 w 612"/>
                  <a:gd name="T77" fmla="*/ 869 h 1095"/>
                  <a:gd name="T78" fmla="*/ 53 w 612"/>
                  <a:gd name="T79" fmla="*/ 834 h 1095"/>
                  <a:gd name="T80" fmla="*/ 78 w 612"/>
                  <a:gd name="T81" fmla="*/ 809 h 1095"/>
                  <a:gd name="T82" fmla="*/ 114 w 612"/>
                  <a:gd name="T83" fmla="*/ 799 h 1095"/>
                  <a:gd name="T84" fmla="*/ 404 w 612"/>
                  <a:gd name="T85" fmla="*/ 796 h 1095"/>
                  <a:gd name="T86" fmla="*/ 444 w 612"/>
                  <a:gd name="T87" fmla="*/ 772 h 1095"/>
                  <a:gd name="T88" fmla="*/ 467 w 612"/>
                  <a:gd name="T89" fmla="*/ 732 h 1095"/>
                  <a:gd name="T90" fmla="*/ 468 w 612"/>
                  <a:gd name="T91" fmla="*/ 687 h 1095"/>
                  <a:gd name="T92" fmla="*/ 451 w 612"/>
                  <a:gd name="T93" fmla="*/ 652 h 1095"/>
                  <a:gd name="T94" fmla="*/ 420 w 612"/>
                  <a:gd name="T95" fmla="*/ 626 h 1095"/>
                  <a:gd name="T96" fmla="*/ 379 w 612"/>
                  <a:gd name="T97" fmla="*/ 617 h 1095"/>
                  <a:gd name="T98" fmla="*/ 194 w 612"/>
                  <a:gd name="T99" fmla="*/ 614 h 1095"/>
                  <a:gd name="T100" fmla="*/ 126 w 612"/>
                  <a:gd name="T101" fmla="*/ 591 h 1095"/>
                  <a:gd name="T102" fmla="*/ 69 w 612"/>
                  <a:gd name="T103" fmla="*/ 549 h 1095"/>
                  <a:gd name="T104" fmla="*/ 26 w 612"/>
                  <a:gd name="T105" fmla="*/ 492 h 1095"/>
                  <a:gd name="T106" fmla="*/ 3 w 612"/>
                  <a:gd name="T107" fmla="*/ 423 h 1095"/>
                  <a:gd name="T108" fmla="*/ 3 w 612"/>
                  <a:gd name="T109" fmla="*/ 348 h 1095"/>
                  <a:gd name="T110" fmla="*/ 26 w 612"/>
                  <a:gd name="T111" fmla="*/ 279 h 1095"/>
                  <a:gd name="T112" fmla="*/ 69 w 612"/>
                  <a:gd name="T113" fmla="*/ 221 h 1095"/>
                  <a:gd name="T114" fmla="*/ 126 w 612"/>
                  <a:gd name="T115" fmla="*/ 180 h 1095"/>
                  <a:gd name="T116" fmla="*/ 194 w 612"/>
                  <a:gd name="T117" fmla="*/ 157 h 1095"/>
                  <a:gd name="T118" fmla="*/ 236 w 612"/>
                  <a:gd name="T119" fmla="*/ 154 h 1095"/>
                  <a:gd name="T120" fmla="*/ 239 w 612"/>
                  <a:gd name="T121" fmla="*/ 51 h 1095"/>
                  <a:gd name="T122" fmla="*/ 257 w 612"/>
                  <a:gd name="T123" fmla="*/ 20 h 1095"/>
                  <a:gd name="T124" fmla="*/ 287 w 612"/>
                  <a:gd name="T125" fmla="*/ 2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2" h="1095">
                    <a:moveTo>
                      <a:pt x="306" y="0"/>
                    </a:moveTo>
                    <a:lnTo>
                      <a:pt x="326" y="2"/>
                    </a:lnTo>
                    <a:lnTo>
                      <a:pt x="342" y="9"/>
                    </a:lnTo>
                    <a:lnTo>
                      <a:pt x="356" y="20"/>
                    </a:lnTo>
                    <a:lnTo>
                      <a:pt x="367" y="35"/>
                    </a:lnTo>
                    <a:lnTo>
                      <a:pt x="374" y="51"/>
                    </a:lnTo>
                    <a:lnTo>
                      <a:pt x="377" y="70"/>
                    </a:lnTo>
                    <a:lnTo>
                      <a:pt x="377" y="154"/>
                    </a:lnTo>
                    <a:lnTo>
                      <a:pt x="493" y="154"/>
                    </a:lnTo>
                    <a:lnTo>
                      <a:pt x="512" y="157"/>
                    </a:lnTo>
                    <a:lnTo>
                      <a:pt x="528" y="163"/>
                    </a:lnTo>
                    <a:lnTo>
                      <a:pt x="543" y="175"/>
                    </a:lnTo>
                    <a:lnTo>
                      <a:pt x="554" y="189"/>
                    </a:lnTo>
                    <a:lnTo>
                      <a:pt x="561" y="205"/>
                    </a:lnTo>
                    <a:lnTo>
                      <a:pt x="563" y="224"/>
                    </a:lnTo>
                    <a:lnTo>
                      <a:pt x="561" y="243"/>
                    </a:lnTo>
                    <a:lnTo>
                      <a:pt x="554" y="260"/>
                    </a:lnTo>
                    <a:lnTo>
                      <a:pt x="543" y="274"/>
                    </a:lnTo>
                    <a:lnTo>
                      <a:pt x="528" y="285"/>
                    </a:lnTo>
                    <a:lnTo>
                      <a:pt x="512" y="292"/>
                    </a:lnTo>
                    <a:lnTo>
                      <a:pt x="493" y="295"/>
                    </a:lnTo>
                    <a:lnTo>
                      <a:pt x="233" y="295"/>
                    </a:lnTo>
                    <a:lnTo>
                      <a:pt x="208" y="298"/>
                    </a:lnTo>
                    <a:lnTo>
                      <a:pt x="187" y="307"/>
                    </a:lnTo>
                    <a:lnTo>
                      <a:pt x="168" y="321"/>
                    </a:lnTo>
                    <a:lnTo>
                      <a:pt x="153" y="339"/>
                    </a:lnTo>
                    <a:lnTo>
                      <a:pt x="145" y="362"/>
                    </a:lnTo>
                    <a:lnTo>
                      <a:pt x="142" y="386"/>
                    </a:lnTo>
                    <a:lnTo>
                      <a:pt x="144" y="406"/>
                    </a:lnTo>
                    <a:lnTo>
                      <a:pt x="150" y="425"/>
                    </a:lnTo>
                    <a:lnTo>
                      <a:pt x="161" y="442"/>
                    </a:lnTo>
                    <a:lnTo>
                      <a:pt x="175" y="456"/>
                    </a:lnTo>
                    <a:lnTo>
                      <a:pt x="192" y="467"/>
                    </a:lnTo>
                    <a:lnTo>
                      <a:pt x="211" y="474"/>
                    </a:lnTo>
                    <a:lnTo>
                      <a:pt x="233" y="476"/>
                    </a:lnTo>
                    <a:lnTo>
                      <a:pt x="379" y="476"/>
                    </a:lnTo>
                    <a:lnTo>
                      <a:pt x="417" y="480"/>
                    </a:lnTo>
                    <a:lnTo>
                      <a:pt x="453" y="488"/>
                    </a:lnTo>
                    <a:lnTo>
                      <a:pt x="486" y="502"/>
                    </a:lnTo>
                    <a:lnTo>
                      <a:pt x="517" y="521"/>
                    </a:lnTo>
                    <a:lnTo>
                      <a:pt x="543" y="544"/>
                    </a:lnTo>
                    <a:lnTo>
                      <a:pt x="567" y="571"/>
                    </a:lnTo>
                    <a:lnTo>
                      <a:pt x="586" y="602"/>
                    </a:lnTo>
                    <a:lnTo>
                      <a:pt x="600" y="635"/>
                    </a:lnTo>
                    <a:lnTo>
                      <a:pt x="609" y="671"/>
                    </a:lnTo>
                    <a:lnTo>
                      <a:pt x="612" y="707"/>
                    </a:lnTo>
                    <a:lnTo>
                      <a:pt x="609" y="745"/>
                    </a:lnTo>
                    <a:lnTo>
                      <a:pt x="600" y="781"/>
                    </a:lnTo>
                    <a:lnTo>
                      <a:pt x="586" y="814"/>
                    </a:lnTo>
                    <a:lnTo>
                      <a:pt x="567" y="845"/>
                    </a:lnTo>
                    <a:lnTo>
                      <a:pt x="543" y="872"/>
                    </a:lnTo>
                    <a:lnTo>
                      <a:pt x="517" y="895"/>
                    </a:lnTo>
                    <a:lnTo>
                      <a:pt x="486" y="914"/>
                    </a:lnTo>
                    <a:lnTo>
                      <a:pt x="453" y="928"/>
                    </a:lnTo>
                    <a:lnTo>
                      <a:pt x="417" y="936"/>
                    </a:lnTo>
                    <a:lnTo>
                      <a:pt x="379" y="939"/>
                    </a:lnTo>
                    <a:lnTo>
                      <a:pt x="376" y="939"/>
                    </a:lnTo>
                    <a:lnTo>
                      <a:pt x="376" y="1026"/>
                    </a:lnTo>
                    <a:lnTo>
                      <a:pt x="373" y="1044"/>
                    </a:lnTo>
                    <a:lnTo>
                      <a:pt x="367" y="1061"/>
                    </a:lnTo>
                    <a:lnTo>
                      <a:pt x="355" y="1075"/>
                    </a:lnTo>
                    <a:lnTo>
                      <a:pt x="341" y="1086"/>
                    </a:lnTo>
                    <a:lnTo>
                      <a:pt x="324" y="1093"/>
                    </a:lnTo>
                    <a:lnTo>
                      <a:pt x="305" y="1095"/>
                    </a:lnTo>
                    <a:lnTo>
                      <a:pt x="286" y="1093"/>
                    </a:lnTo>
                    <a:lnTo>
                      <a:pt x="270" y="1086"/>
                    </a:lnTo>
                    <a:lnTo>
                      <a:pt x="256" y="1075"/>
                    </a:lnTo>
                    <a:lnTo>
                      <a:pt x="245" y="1061"/>
                    </a:lnTo>
                    <a:lnTo>
                      <a:pt x="238" y="1044"/>
                    </a:lnTo>
                    <a:lnTo>
                      <a:pt x="236" y="1026"/>
                    </a:lnTo>
                    <a:lnTo>
                      <a:pt x="236" y="939"/>
                    </a:lnTo>
                    <a:lnTo>
                      <a:pt x="114" y="939"/>
                    </a:lnTo>
                    <a:lnTo>
                      <a:pt x="95" y="937"/>
                    </a:lnTo>
                    <a:lnTo>
                      <a:pt x="78" y="930"/>
                    </a:lnTo>
                    <a:lnTo>
                      <a:pt x="64" y="919"/>
                    </a:lnTo>
                    <a:lnTo>
                      <a:pt x="53" y="905"/>
                    </a:lnTo>
                    <a:lnTo>
                      <a:pt x="46" y="888"/>
                    </a:lnTo>
                    <a:lnTo>
                      <a:pt x="43" y="869"/>
                    </a:lnTo>
                    <a:lnTo>
                      <a:pt x="46" y="851"/>
                    </a:lnTo>
                    <a:lnTo>
                      <a:pt x="53" y="834"/>
                    </a:lnTo>
                    <a:lnTo>
                      <a:pt x="64" y="819"/>
                    </a:lnTo>
                    <a:lnTo>
                      <a:pt x="78" y="809"/>
                    </a:lnTo>
                    <a:lnTo>
                      <a:pt x="95" y="801"/>
                    </a:lnTo>
                    <a:lnTo>
                      <a:pt x="114" y="799"/>
                    </a:lnTo>
                    <a:lnTo>
                      <a:pt x="379" y="799"/>
                    </a:lnTo>
                    <a:lnTo>
                      <a:pt x="404" y="796"/>
                    </a:lnTo>
                    <a:lnTo>
                      <a:pt x="426" y="787"/>
                    </a:lnTo>
                    <a:lnTo>
                      <a:pt x="444" y="772"/>
                    </a:lnTo>
                    <a:lnTo>
                      <a:pt x="459" y="754"/>
                    </a:lnTo>
                    <a:lnTo>
                      <a:pt x="467" y="732"/>
                    </a:lnTo>
                    <a:lnTo>
                      <a:pt x="470" y="707"/>
                    </a:lnTo>
                    <a:lnTo>
                      <a:pt x="468" y="687"/>
                    </a:lnTo>
                    <a:lnTo>
                      <a:pt x="462" y="668"/>
                    </a:lnTo>
                    <a:lnTo>
                      <a:pt x="451" y="652"/>
                    </a:lnTo>
                    <a:lnTo>
                      <a:pt x="437" y="637"/>
                    </a:lnTo>
                    <a:lnTo>
                      <a:pt x="420" y="626"/>
                    </a:lnTo>
                    <a:lnTo>
                      <a:pt x="401" y="620"/>
                    </a:lnTo>
                    <a:lnTo>
                      <a:pt x="379" y="617"/>
                    </a:lnTo>
                    <a:lnTo>
                      <a:pt x="233" y="617"/>
                    </a:lnTo>
                    <a:lnTo>
                      <a:pt x="194" y="614"/>
                    </a:lnTo>
                    <a:lnTo>
                      <a:pt x="159" y="605"/>
                    </a:lnTo>
                    <a:lnTo>
                      <a:pt x="126" y="591"/>
                    </a:lnTo>
                    <a:lnTo>
                      <a:pt x="95" y="572"/>
                    </a:lnTo>
                    <a:lnTo>
                      <a:pt x="69" y="549"/>
                    </a:lnTo>
                    <a:lnTo>
                      <a:pt x="45" y="522"/>
                    </a:lnTo>
                    <a:lnTo>
                      <a:pt x="26" y="492"/>
                    </a:lnTo>
                    <a:lnTo>
                      <a:pt x="12" y="459"/>
                    </a:lnTo>
                    <a:lnTo>
                      <a:pt x="3" y="423"/>
                    </a:lnTo>
                    <a:lnTo>
                      <a:pt x="0" y="386"/>
                    </a:lnTo>
                    <a:lnTo>
                      <a:pt x="3" y="348"/>
                    </a:lnTo>
                    <a:lnTo>
                      <a:pt x="12" y="312"/>
                    </a:lnTo>
                    <a:lnTo>
                      <a:pt x="26" y="279"/>
                    </a:lnTo>
                    <a:lnTo>
                      <a:pt x="45" y="249"/>
                    </a:lnTo>
                    <a:lnTo>
                      <a:pt x="69" y="221"/>
                    </a:lnTo>
                    <a:lnTo>
                      <a:pt x="95" y="199"/>
                    </a:lnTo>
                    <a:lnTo>
                      <a:pt x="126" y="180"/>
                    </a:lnTo>
                    <a:lnTo>
                      <a:pt x="159" y="165"/>
                    </a:lnTo>
                    <a:lnTo>
                      <a:pt x="194" y="157"/>
                    </a:lnTo>
                    <a:lnTo>
                      <a:pt x="233" y="154"/>
                    </a:lnTo>
                    <a:lnTo>
                      <a:pt x="236" y="154"/>
                    </a:lnTo>
                    <a:lnTo>
                      <a:pt x="236" y="70"/>
                    </a:lnTo>
                    <a:lnTo>
                      <a:pt x="239" y="51"/>
                    </a:lnTo>
                    <a:lnTo>
                      <a:pt x="245" y="35"/>
                    </a:lnTo>
                    <a:lnTo>
                      <a:pt x="257" y="20"/>
                    </a:lnTo>
                    <a:lnTo>
                      <a:pt x="271" y="9"/>
                    </a:lnTo>
                    <a:lnTo>
                      <a:pt x="287" y="2"/>
                    </a:lnTo>
                    <a:lnTo>
                      <a:pt x="306" y="0"/>
                    </a:lnTo>
                    <a:close/>
                  </a:path>
                </a:pathLst>
              </a:custGeom>
              <a:grpFill/>
              <a:ln w="0">
                <a:noFill/>
                <a:prstDash val="solid"/>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cs typeface="+mn-ea"/>
                  <a:sym typeface="+mn-lt"/>
                </a:endParaRPr>
              </a:p>
            </p:txBody>
          </p:sp>
        </p:grpSp>
      </p:grpSp>
      <p:sp>
        <p:nvSpPr>
          <p:cNvPr id="7"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89"/>
                                        </p:tgtEl>
                                        <p:attrNameLst>
                                          <p:attrName>style.visibility</p:attrName>
                                        </p:attrNameLst>
                                      </p:cBhvr>
                                      <p:to>
                                        <p:strVal val="visible"/>
                                      </p:to>
                                    </p:set>
                                    <p:animEffect transition="in" filter="wipe(right)">
                                      <p:cBhvr>
                                        <p:cTn id="13" dur="500"/>
                                        <p:tgtEl>
                                          <p:spTgt spid="8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ppt_w</p:attrName>
                                        </p:attrNameLst>
                                      </p:cBhvr>
                                      <p:tavLst>
                                        <p:tav tm="0">
                                          <p:val>
                                            <p:fltVal val="0"/>
                                          </p:val>
                                        </p:tav>
                                        <p:tav tm="100000">
                                          <p:val>
                                            <p:strVal val="#ppt_w"/>
                                          </p:val>
                                        </p:tav>
                                      </p:tavLst>
                                    </p:anim>
                                    <p:anim calcmode="lin" valueType="num">
                                      <p:cBhvr>
                                        <p:cTn id="18" dur="250" fill="hold"/>
                                        <p:tgtEl>
                                          <p:spTgt spid="3"/>
                                        </p:tgtEl>
                                        <p:attrNameLst>
                                          <p:attrName>ppt_h</p:attrName>
                                        </p:attrNameLst>
                                      </p:cBhvr>
                                      <p:tavLst>
                                        <p:tav tm="0">
                                          <p:val>
                                            <p:fltVal val="0"/>
                                          </p:val>
                                        </p:tav>
                                        <p:tav tm="100000">
                                          <p:val>
                                            <p:strVal val="#ppt_h"/>
                                          </p:val>
                                        </p:tav>
                                      </p:tavLst>
                                    </p:anim>
                                    <p:animEffect transition="in" filter="fade">
                                      <p:cBhvr>
                                        <p:cTn id="19" dur="250"/>
                                        <p:tgtEl>
                                          <p:spTgt spid="3"/>
                                        </p:tgtEl>
                                      </p:cBhvr>
                                    </p:animEffect>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additive="base">
                                        <p:cTn id="23" dur="500" fill="hold"/>
                                        <p:tgtEl>
                                          <p:spTgt spid="102"/>
                                        </p:tgtEl>
                                        <p:attrNameLst>
                                          <p:attrName>ppt_x</p:attrName>
                                        </p:attrNameLst>
                                      </p:cBhvr>
                                      <p:tavLst>
                                        <p:tav tm="0">
                                          <p:val>
                                            <p:strVal val="0-#ppt_w/2"/>
                                          </p:val>
                                        </p:tav>
                                        <p:tav tm="100000">
                                          <p:val>
                                            <p:strVal val="#ppt_x"/>
                                          </p:val>
                                        </p:tav>
                                      </p:tavLst>
                                    </p:anim>
                                    <p:anim calcmode="lin" valueType="num">
                                      <p:cBhvr additive="base">
                                        <p:cTn id="24" dur="500" fill="hold"/>
                                        <p:tgtEl>
                                          <p:spTgt spid="10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2"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wipe(right)">
                                      <p:cBhvr>
                                        <p:cTn id="28" dur="500"/>
                                        <p:tgtEl>
                                          <p:spTgt spid="87"/>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250" fill="hold"/>
                                        <p:tgtEl>
                                          <p:spTgt spid="4"/>
                                        </p:tgtEl>
                                        <p:attrNameLst>
                                          <p:attrName>ppt_w</p:attrName>
                                        </p:attrNameLst>
                                      </p:cBhvr>
                                      <p:tavLst>
                                        <p:tav tm="0">
                                          <p:val>
                                            <p:fltVal val="0"/>
                                          </p:val>
                                        </p:tav>
                                        <p:tav tm="100000">
                                          <p:val>
                                            <p:strVal val="#ppt_w"/>
                                          </p:val>
                                        </p:tav>
                                      </p:tavLst>
                                    </p:anim>
                                    <p:anim calcmode="lin" valueType="num">
                                      <p:cBhvr>
                                        <p:cTn id="33" dur="250" fill="hold"/>
                                        <p:tgtEl>
                                          <p:spTgt spid="4"/>
                                        </p:tgtEl>
                                        <p:attrNameLst>
                                          <p:attrName>ppt_h</p:attrName>
                                        </p:attrNameLst>
                                      </p:cBhvr>
                                      <p:tavLst>
                                        <p:tav tm="0">
                                          <p:val>
                                            <p:fltVal val="0"/>
                                          </p:val>
                                        </p:tav>
                                        <p:tav tm="100000">
                                          <p:val>
                                            <p:strVal val="#ppt_h"/>
                                          </p:val>
                                        </p:tav>
                                      </p:tavLst>
                                    </p:anim>
                                    <p:animEffect transition="in" filter="fade">
                                      <p:cBhvr>
                                        <p:cTn id="34" dur="250"/>
                                        <p:tgtEl>
                                          <p:spTgt spid="4"/>
                                        </p:tgtEl>
                                      </p:cBhvr>
                                    </p:animEffect>
                                  </p:childTnLst>
                                </p:cTn>
                              </p:par>
                            </p:childTnLst>
                          </p:cTn>
                        </p:par>
                        <p:par>
                          <p:cTn id="35" fill="hold">
                            <p:stCondLst>
                              <p:cond delay="3000"/>
                            </p:stCondLst>
                            <p:childTnLst>
                              <p:par>
                                <p:cTn id="36" presetID="2" presetClass="entr" presetSubtype="8" fill="hold" grpId="0" nodeType="afterEffect">
                                  <p:stCondLst>
                                    <p:cond delay="0"/>
                                  </p:stCondLst>
                                  <p:childTnLst>
                                    <p:set>
                                      <p:cBhvr>
                                        <p:cTn id="37" dur="1" fill="hold">
                                          <p:stCondLst>
                                            <p:cond delay="0"/>
                                          </p:stCondLst>
                                        </p:cTn>
                                        <p:tgtEl>
                                          <p:spTgt spid="106"/>
                                        </p:tgtEl>
                                        <p:attrNameLst>
                                          <p:attrName>style.visibility</p:attrName>
                                        </p:attrNameLst>
                                      </p:cBhvr>
                                      <p:to>
                                        <p:strVal val="visible"/>
                                      </p:to>
                                    </p:set>
                                    <p:anim calcmode="lin" valueType="num">
                                      <p:cBhvr additive="base">
                                        <p:cTn id="38" dur="500" fill="hold"/>
                                        <p:tgtEl>
                                          <p:spTgt spid="106"/>
                                        </p:tgtEl>
                                        <p:attrNameLst>
                                          <p:attrName>ppt_x</p:attrName>
                                        </p:attrNameLst>
                                      </p:cBhvr>
                                      <p:tavLst>
                                        <p:tav tm="0">
                                          <p:val>
                                            <p:strVal val="0-#ppt_w/2"/>
                                          </p:val>
                                        </p:tav>
                                        <p:tav tm="100000">
                                          <p:val>
                                            <p:strVal val="#ppt_x"/>
                                          </p:val>
                                        </p:tav>
                                      </p:tavLst>
                                    </p:anim>
                                    <p:anim calcmode="lin" valueType="num">
                                      <p:cBhvr additive="base">
                                        <p:cTn id="39" dur="500" fill="hold"/>
                                        <p:tgtEl>
                                          <p:spTgt spid="106"/>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2" presetClass="entr" presetSubtype="4" fill="hold" grpId="0" nodeType="after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down)">
                                      <p:cBhvr>
                                        <p:cTn id="43" dur="500"/>
                                        <p:tgtEl>
                                          <p:spTgt spid="91"/>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250" fill="hold"/>
                                        <p:tgtEl>
                                          <p:spTgt spid="6"/>
                                        </p:tgtEl>
                                        <p:attrNameLst>
                                          <p:attrName>ppt_w</p:attrName>
                                        </p:attrNameLst>
                                      </p:cBhvr>
                                      <p:tavLst>
                                        <p:tav tm="0">
                                          <p:val>
                                            <p:fltVal val="0"/>
                                          </p:val>
                                        </p:tav>
                                        <p:tav tm="100000">
                                          <p:val>
                                            <p:strVal val="#ppt_w"/>
                                          </p:val>
                                        </p:tav>
                                      </p:tavLst>
                                    </p:anim>
                                    <p:anim calcmode="lin" valueType="num">
                                      <p:cBhvr>
                                        <p:cTn id="48" dur="250" fill="hold"/>
                                        <p:tgtEl>
                                          <p:spTgt spid="6"/>
                                        </p:tgtEl>
                                        <p:attrNameLst>
                                          <p:attrName>ppt_h</p:attrName>
                                        </p:attrNameLst>
                                      </p:cBhvr>
                                      <p:tavLst>
                                        <p:tav tm="0">
                                          <p:val>
                                            <p:fltVal val="0"/>
                                          </p:val>
                                        </p:tav>
                                        <p:tav tm="100000">
                                          <p:val>
                                            <p:strVal val="#ppt_h"/>
                                          </p:val>
                                        </p:tav>
                                      </p:tavLst>
                                    </p:anim>
                                    <p:animEffect transition="in" filter="fade">
                                      <p:cBhvr>
                                        <p:cTn id="49" dur="250"/>
                                        <p:tgtEl>
                                          <p:spTgt spid="6"/>
                                        </p:tgtEl>
                                      </p:cBhvr>
                                    </p:animEffect>
                                  </p:childTnLst>
                                </p:cTn>
                              </p:par>
                            </p:childTnLst>
                          </p:cTn>
                        </p:par>
                        <p:par>
                          <p:cTn id="50" fill="hold">
                            <p:stCondLst>
                              <p:cond delay="4500"/>
                            </p:stCondLst>
                            <p:childTnLst>
                              <p:par>
                                <p:cTn id="51" presetID="2" presetClass="entr" presetSubtype="2"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500" fill="hold"/>
                                        <p:tgtEl>
                                          <p:spTgt spid="103"/>
                                        </p:tgtEl>
                                        <p:attrNameLst>
                                          <p:attrName>ppt_x</p:attrName>
                                        </p:attrNameLst>
                                      </p:cBhvr>
                                      <p:tavLst>
                                        <p:tav tm="0">
                                          <p:val>
                                            <p:strVal val="1+#ppt_w/2"/>
                                          </p:val>
                                        </p:tav>
                                        <p:tav tm="100000">
                                          <p:val>
                                            <p:strVal val="#ppt_x"/>
                                          </p:val>
                                        </p:tav>
                                      </p:tavLst>
                                    </p:anim>
                                    <p:anim calcmode="lin" valueType="num">
                                      <p:cBhvr additive="base">
                                        <p:cTn id="54" dur="5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93"/>
                                        </p:tgtEl>
                                        <p:attrNameLst>
                                          <p:attrName>style.visibility</p:attrName>
                                        </p:attrNameLst>
                                      </p:cBhvr>
                                      <p:to>
                                        <p:strVal val="visible"/>
                                      </p:to>
                                    </p:set>
                                    <p:animEffect transition="in" filter="wipe(left)">
                                      <p:cBhvr>
                                        <p:cTn id="58" dur="500"/>
                                        <p:tgtEl>
                                          <p:spTgt spid="93"/>
                                        </p:tgtEl>
                                      </p:cBhvr>
                                    </p:animEffect>
                                  </p:childTnLst>
                                </p:cTn>
                              </p:par>
                            </p:childTnLst>
                          </p:cTn>
                        </p:par>
                        <p:par>
                          <p:cTn id="59" fill="hold">
                            <p:stCondLst>
                              <p:cond delay="5500"/>
                            </p:stCondLst>
                            <p:childTnLst>
                              <p:par>
                                <p:cTn id="60" presetID="53" presetClass="entr" presetSubtype="16" fill="hold" nodeType="afterEffect">
                                  <p:stCondLst>
                                    <p:cond delay="0"/>
                                  </p:stCondLst>
                                  <p:childTnLst>
                                    <p:set>
                                      <p:cBhvr>
                                        <p:cTn id="61" dur="1" fill="hold">
                                          <p:stCondLst>
                                            <p:cond delay="0"/>
                                          </p:stCondLst>
                                        </p:cTn>
                                        <p:tgtEl>
                                          <p:spTgt spid="5"/>
                                        </p:tgtEl>
                                        <p:attrNameLst>
                                          <p:attrName>style.visibility</p:attrName>
                                        </p:attrNameLst>
                                      </p:cBhvr>
                                      <p:to>
                                        <p:strVal val="visible"/>
                                      </p:to>
                                    </p:set>
                                    <p:anim calcmode="lin" valueType="num">
                                      <p:cBhvr>
                                        <p:cTn id="62" dur="250" fill="hold"/>
                                        <p:tgtEl>
                                          <p:spTgt spid="5"/>
                                        </p:tgtEl>
                                        <p:attrNameLst>
                                          <p:attrName>ppt_w</p:attrName>
                                        </p:attrNameLst>
                                      </p:cBhvr>
                                      <p:tavLst>
                                        <p:tav tm="0">
                                          <p:val>
                                            <p:fltVal val="0"/>
                                          </p:val>
                                        </p:tav>
                                        <p:tav tm="100000">
                                          <p:val>
                                            <p:strVal val="#ppt_w"/>
                                          </p:val>
                                        </p:tav>
                                      </p:tavLst>
                                    </p:anim>
                                    <p:anim calcmode="lin" valueType="num">
                                      <p:cBhvr>
                                        <p:cTn id="63" dur="250" fill="hold"/>
                                        <p:tgtEl>
                                          <p:spTgt spid="5"/>
                                        </p:tgtEl>
                                        <p:attrNameLst>
                                          <p:attrName>ppt_h</p:attrName>
                                        </p:attrNameLst>
                                      </p:cBhvr>
                                      <p:tavLst>
                                        <p:tav tm="0">
                                          <p:val>
                                            <p:fltVal val="0"/>
                                          </p:val>
                                        </p:tav>
                                        <p:tav tm="100000">
                                          <p:val>
                                            <p:strVal val="#ppt_h"/>
                                          </p:val>
                                        </p:tav>
                                      </p:tavLst>
                                    </p:anim>
                                    <p:animEffect transition="in" filter="fade">
                                      <p:cBhvr>
                                        <p:cTn id="64" dur="250"/>
                                        <p:tgtEl>
                                          <p:spTgt spid="5"/>
                                        </p:tgtEl>
                                      </p:cBhvr>
                                    </p:animEffect>
                                  </p:childTnLst>
                                </p:cTn>
                              </p:par>
                            </p:childTnLst>
                          </p:cTn>
                        </p:par>
                        <p:par>
                          <p:cTn id="65" fill="hold">
                            <p:stCondLst>
                              <p:cond delay="6000"/>
                            </p:stCondLst>
                            <p:childTnLst>
                              <p:par>
                                <p:cTn id="66" presetID="2" presetClass="entr" presetSubtype="2" fill="hold" grpId="0" nodeType="afterEffect">
                                  <p:stCondLst>
                                    <p:cond delay="0"/>
                                  </p:stCondLst>
                                  <p:childTnLst>
                                    <p:set>
                                      <p:cBhvr>
                                        <p:cTn id="67" dur="1" fill="hold">
                                          <p:stCondLst>
                                            <p:cond delay="0"/>
                                          </p:stCondLst>
                                        </p:cTn>
                                        <p:tgtEl>
                                          <p:spTgt spid="104"/>
                                        </p:tgtEl>
                                        <p:attrNameLst>
                                          <p:attrName>style.visibility</p:attrName>
                                        </p:attrNameLst>
                                      </p:cBhvr>
                                      <p:to>
                                        <p:strVal val="visible"/>
                                      </p:to>
                                    </p:set>
                                    <p:anim calcmode="lin" valueType="num">
                                      <p:cBhvr additive="base">
                                        <p:cTn id="68" dur="500" fill="hold"/>
                                        <p:tgtEl>
                                          <p:spTgt spid="104"/>
                                        </p:tgtEl>
                                        <p:attrNameLst>
                                          <p:attrName>ppt_x</p:attrName>
                                        </p:attrNameLst>
                                      </p:cBhvr>
                                      <p:tavLst>
                                        <p:tav tm="0">
                                          <p:val>
                                            <p:strVal val="1+#ppt_w/2"/>
                                          </p:val>
                                        </p:tav>
                                        <p:tav tm="100000">
                                          <p:val>
                                            <p:strVal val="#ppt_x"/>
                                          </p:val>
                                        </p:tav>
                                      </p:tavLst>
                                    </p:anim>
                                    <p:anim calcmode="lin" valueType="num">
                                      <p:cBhvr additive="base">
                                        <p:cTn id="69" dur="5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9" grpId="0" animBg="1"/>
      <p:bldP spid="91" grpId="0" animBg="1"/>
      <p:bldP spid="93" grpId="0" animBg="1"/>
      <p:bldP spid="102" grpId="0"/>
      <p:bldP spid="103" grpId="0"/>
      <p:bldP spid="104" grpId="0"/>
      <p:bldP spid="10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18" name="组合 17"/>
          <p:cNvGrpSpPr/>
          <p:nvPr/>
        </p:nvGrpSpPr>
        <p:grpSpPr>
          <a:xfrm>
            <a:off x="5165438" y="1335197"/>
            <a:ext cx="6080631" cy="1051433"/>
            <a:chOff x="4903072" y="1715271"/>
            <a:chExt cx="6080631" cy="1051433"/>
          </a:xfrm>
        </p:grpSpPr>
        <p:sp>
          <p:nvSpPr>
            <p:cNvPr id="35" name="文本框 57"/>
            <p:cNvSpPr txBox="1"/>
            <p:nvPr/>
          </p:nvSpPr>
          <p:spPr>
            <a:xfrm>
              <a:off x="4903074" y="2141533"/>
              <a:ext cx="6080629"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36" name="TextBox 76"/>
            <p:cNvSpPr txBox="1"/>
            <p:nvPr/>
          </p:nvSpPr>
          <p:spPr>
            <a:xfrm>
              <a:off x="4903072" y="1715271"/>
              <a:ext cx="2179574"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rgbClr val="F45E90"/>
                  </a:solidFill>
                  <a:cs typeface="+mn-ea"/>
                  <a:sym typeface="+mn-lt"/>
                </a:rPr>
                <a:t>在此添加标题</a:t>
              </a:r>
              <a:endParaRPr lang="zh-CN" altLang="en-US" sz="1600" b="1" dirty="0">
                <a:solidFill>
                  <a:srgbClr val="F45E90"/>
                </a:solidFill>
                <a:cs typeface="+mn-ea"/>
                <a:sym typeface="+mn-lt"/>
              </a:endParaRPr>
            </a:p>
          </p:txBody>
        </p:sp>
      </p:grpSp>
      <p:grpSp>
        <p:nvGrpSpPr>
          <p:cNvPr id="19" name="组合 18"/>
          <p:cNvGrpSpPr/>
          <p:nvPr/>
        </p:nvGrpSpPr>
        <p:grpSpPr>
          <a:xfrm>
            <a:off x="5165438" y="2727432"/>
            <a:ext cx="6080631" cy="1051432"/>
            <a:chOff x="4903072" y="3809075"/>
            <a:chExt cx="6080631" cy="1051432"/>
          </a:xfrm>
        </p:grpSpPr>
        <p:sp>
          <p:nvSpPr>
            <p:cNvPr id="33" name="文本框 59"/>
            <p:cNvSpPr txBox="1"/>
            <p:nvPr/>
          </p:nvSpPr>
          <p:spPr>
            <a:xfrm>
              <a:off x="4903074" y="4235336"/>
              <a:ext cx="6080629"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34" name="TextBox 76"/>
            <p:cNvSpPr txBox="1"/>
            <p:nvPr/>
          </p:nvSpPr>
          <p:spPr>
            <a:xfrm>
              <a:off x="4903072" y="3809075"/>
              <a:ext cx="2179574"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accent5"/>
                  </a:solidFill>
                  <a:cs typeface="+mn-ea"/>
                  <a:sym typeface="+mn-lt"/>
                </a:rPr>
                <a:t>在此添加标题</a:t>
              </a:r>
              <a:endParaRPr lang="zh-CN" altLang="en-US" sz="1600" b="1" dirty="0">
                <a:solidFill>
                  <a:schemeClr val="accent5"/>
                </a:solidFill>
                <a:cs typeface="+mn-ea"/>
                <a:sym typeface="+mn-lt"/>
              </a:endParaRPr>
            </a:p>
          </p:txBody>
        </p:sp>
      </p:grpSp>
      <p:grpSp>
        <p:nvGrpSpPr>
          <p:cNvPr id="27" name="组合 26"/>
          <p:cNvGrpSpPr/>
          <p:nvPr/>
        </p:nvGrpSpPr>
        <p:grpSpPr>
          <a:xfrm>
            <a:off x="945930" y="1177154"/>
            <a:ext cx="3697965" cy="4503692"/>
            <a:chOff x="683564" y="1557228"/>
            <a:chExt cx="3697965" cy="4503692"/>
          </a:xfrm>
        </p:grpSpPr>
        <p:pic>
          <p:nvPicPr>
            <p:cNvPr id="31" name="Picture 37"/>
            <p:cNvPicPr>
              <a:picLocks noChangeAspect="1" noChangeArrowheads="1"/>
            </p:cNvPicPr>
            <p:nvPr/>
          </p:nvPicPr>
          <p:blipFill>
            <a:blip r:embed="rId2" cstate="email"/>
            <a:srcRect/>
            <a:stretch>
              <a:fillRect/>
            </a:stretch>
          </p:blipFill>
          <p:spPr bwMode="auto">
            <a:xfrm>
              <a:off x="683564" y="1557228"/>
              <a:ext cx="3697965" cy="4503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图片 31"/>
            <p:cNvPicPr>
              <a:picLocks noChangeAspect="1"/>
            </p:cNvPicPr>
            <p:nvPr/>
          </p:nvPicPr>
          <p:blipFill>
            <a:blip r:embed="rId3" cstate="email"/>
            <a:stretch>
              <a:fillRect/>
            </a:stretch>
          </p:blipFill>
          <p:spPr>
            <a:xfrm rot="16200000">
              <a:off x="1536549" y="3137531"/>
              <a:ext cx="3253027" cy="1261031"/>
            </a:xfrm>
            <a:prstGeom prst="rect">
              <a:avLst/>
            </a:prstGeom>
          </p:spPr>
        </p:pic>
      </p:grpSp>
      <p:grpSp>
        <p:nvGrpSpPr>
          <p:cNvPr id="28" name="组合 27"/>
          <p:cNvGrpSpPr/>
          <p:nvPr/>
        </p:nvGrpSpPr>
        <p:grpSpPr>
          <a:xfrm>
            <a:off x="5165438" y="4119665"/>
            <a:ext cx="6080631" cy="1051432"/>
            <a:chOff x="4903072" y="3809075"/>
            <a:chExt cx="6080631" cy="1051432"/>
          </a:xfrm>
        </p:grpSpPr>
        <p:sp>
          <p:nvSpPr>
            <p:cNvPr id="29" name="文本框 59"/>
            <p:cNvSpPr txBox="1"/>
            <p:nvPr/>
          </p:nvSpPr>
          <p:spPr>
            <a:xfrm>
              <a:off x="4903074" y="4235336"/>
              <a:ext cx="6080629" cy="6251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tx1">
                      <a:lumMod val="65000"/>
                      <a:lumOff val="35000"/>
                    </a:schemeClr>
                  </a:solidFill>
                  <a:cs typeface="+mn-ea"/>
                  <a:sym typeface="+mn-lt"/>
                </a:rPr>
                <a:t>请在此添加文字说明，编辑文字。请在此添加文字说明，编辑文字。请在此添加文字说明，编辑文字。请在此添加文字说明，编辑文字。</a:t>
              </a:r>
              <a:endParaRPr lang="en-US" altLang="zh-CN" sz="1400" dirty="0">
                <a:solidFill>
                  <a:schemeClr val="tx1">
                    <a:lumMod val="65000"/>
                    <a:lumOff val="35000"/>
                  </a:schemeClr>
                </a:solidFill>
                <a:cs typeface="+mn-ea"/>
                <a:sym typeface="+mn-lt"/>
              </a:endParaRPr>
            </a:p>
          </p:txBody>
        </p:sp>
        <p:sp>
          <p:nvSpPr>
            <p:cNvPr id="30" name="TextBox 76"/>
            <p:cNvSpPr txBox="1"/>
            <p:nvPr/>
          </p:nvSpPr>
          <p:spPr>
            <a:xfrm>
              <a:off x="4903072" y="3809075"/>
              <a:ext cx="2179574"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accent5"/>
                  </a:solidFill>
                  <a:cs typeface="+mn-ea"/>
                  <a:sym typeface="+mn-lt"/>
                </a:rPr>
                <a:t>在此添加标题</a:t>
              </a:r>
              <a:endParaRPr lang="zh-CN" altLang="en-US" sz="1600" b="1" dirty="0">
                <a:solidFill>
                  <a:schemeClr val="accent5"/>
                </a:solidFill>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350" fill="hold"/>
                                        <p:tgtEl>
                                          <p:spTgt spid="18"/>
                                        </p:tgtEl>
                                        <p:attrNameLst>
                                          <p:attrName>ppt_x</p:attrName>
                                        </p:attrNameLst>
                                      </p:cBhvr>
                                      <p:tavLst>
                                        <p:tav tm="0">
                                          <p:val>
                                            <p:strVal val="#ppt_x"/>
                                          </p:val>
                                        </p:tav>
                                        <p:tav tm="100000">
                                          <p:val>
                                            <p:strVal val="#ppt_x"/>
                                          </p:val>
                                        </p:tav>
                                      </p:tavLst>
                                    </p:anim>
                                    <p:anim calcmode="lin" valueType="num">
                                      <p:cBhvr additive="base">
                                        <p:cTn id="14" dur="35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350" fill="hold"/>
                                        <p:tgtEl>
                                          <p:spTgt spid="19"/>
                                        </p:tgtEl>
                                        <p:attrNameLst>
                                          <p:attrName>ppt_x</p:attrName>
                                        </p:attrNameLst>
                                      </p:cBhvr>
                                      <p:tavLst>
                                        <p:tav tm="0">
                                          <p:val>
                                            <p:strVal val="#ppt_x"/>
                                          </p:val>
                                        </p:tav>
                                        <p:tav tm="100000">
                                          <p:val>
                                            <p:strVal val="#ppt_x"/>
                                          </p:val>
                                        </p:tav>
                                      </p:tavLst>
                                    </p:anim>
                                    <p:anim calcmode="lin" valueType="num">
                                      <p:cBhvr additive="base">
                                        <p:cTn id="19" dur="350" fill="hold"/>
                                        <p:tgtEl>
                                          <p:spTgt spid="19"/>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350" fill="hold"/>
                                        <p:tgtEl>
                                          <p:spTgt spid="28"/>
                                        </p:tgtEl>
                                        <p:attrNameLst>
                                          <p:attrName>ppt_x</p:attrName>
                                        </p:attrNameLst>
                                      </p:cBhvr>
                                      <p:tavLst>
                                        <p:tav tm="0">
                                          <p:val>
                                            <p:strVal val="#ppt_x"/>
                                          </p:val>
                                        </p:tav>
                                        <p:tav tm="100000">
                                          <p:val>
                                            <p:strVal val="#ppt_x"/>
                                          </p:val>
                                        </p:tav>
                                      </p:tavLst>
                                    </p:anim>
                                    <p:anim calcmode="lin" valueType="num">
                                      <p:cBhvr additive="base">
                                        <p:cTn id="24" dur="3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srcRect/>
          <a:stretch>
            <a:fillRect/>
          </a:stretch>
        </p:blipFill>
        <p:spPr>
          <a:xfrm>
            <a:off x="5344160" y="1093953"/>
            <a:ext cx="5008880" cy="2539682"/>
          </a:xfrm>
          <a:prstGeom prst="rect">
            <a:avLst/>
          </a:prstGeom>
        </p:spPr>
      </p:pic>
      <p:sp>
        <p:nvSpPr>
          <p:cNvPr id="8" name="AutoShape 3"/>
          <p:cNvSpPr>
            <a:spLocks noChangeArrowheads="1"/>
          </p:cNvSpPr>
          <p:nvPr/>
        </p:nvSpPr>
        <p:spPr bwMode="auto">
          <a:xfrm flipH="1">
            <a:off x="5805238" y="3766616"/>
            <a:ext cx="5055870" cy="1100302"/>
          </a:xfrm>
          <a:prstGeom prst="roundRect">
            <a:avLst>
              <a:gd name="adj" fmla="val 16667"/>
            </a:avLst>
          </a:prstGeom>
          <a:noFill/>
          <a:ln w="28575" cap="flat" cmpd="sng">
            <a:noFill/>
            <a:prstDash val="dash"/>
            <a:round/>
          </a:ln>
        </p:spPr>
        <p:txBody>
          <a:bodyPr wrap="square" lIns="67628" tIns="35243" rIns="67628" bIns="3524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latinLnBrk="1" hangingPunct="1"/>
            <a:r>
              <a:rPr lang="zh-CN" altLang="en-US" sz="6000" dirty="0">
                <a:solidFill>
                  <a:schemeClr val="accent3">
                    <a:lumMod val="75000"/>
                  </a:schemeClr>
                </a:solidFill>
                <a:cs typeface="+mn-ea"/>
                <a:sym typeface="+mn-lt"/>
              </a:rPr>
              <a:t>谢  谢  观 赏 ！</a:t>
            </a:r>
            <a:endParaRPr lang="zh-CN" altLang="en-US" sz="6000" dirty="0">
              <a:solidFill>
                <a:schemeClr val="accent3">
                  <a:lumMod val="7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8"/>
                                        </p:tgtEl>
                                        <p:attrNameLst>
                                          <p:attrName>ppt_y</p:attrName>
                                        </p:attrNameLst>
                                      </p:cBhvr>
                                      <p:tavLst>
                                        <p:tav tm="0">
                                          <p:val>
                                            <p:strVal val="#ppt_y"/>
                                          </p:val>
                                        </p:tav>
                                        <p:tav tm="100000">
                                          <p:val>
                                            <p:strVal val="#ppt_y"/>
                                          </p:val>
                                        </p:tav>
                                      </p:tavLst>
                                    </p:anim>
                                    <p:anim calcmode="lin" valueType="num">
                                      <p:cBhvr>
                                        <p:cTn id="1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3772961" y="1185863"/>
            <a:ext cx="4947348" cy="4181475"/>
            <a:chOff x="3772961" y="1185863"/>
            <a:chExt cx="4947348" cy="4181475"/>
          </a:xfrm>
        </p:grpSpPr>
        <p:sp>
          <p:nvSpPr>
            <p:cNvPr id="22" name="Text Box 3"/>
            <p:cNvSpPr>
              <a:spLocks noChangeArrowheads="1"/>
            </p:cNvSpPr>
            <p:nvPr/>
          </p:nvSpPr>
          <p:spPr bwMode="auto">
            <a:xfrm>
              <a:off x="3772961" y="3458796"/>
              <a:ext cx="48013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zh-CN" altLang="en-US" sz="6000" b="1" dirty="0">
                  <a:solidFill>
                    <a:srgbClr val="F45E90"/>
                  </a:solidFill>
                  <a:cs typeface="+mn-ea"/>
                  <a:sym typeface="+mn-lt"/>
                </a:rPr>
                <a:t>第一部分内容</a:t>
              </a:r>
              <a:endParaRPr lang="zh-CN" altLang="en-US" sz="6000" b="1" dirty="0">
                <a:solidFill>
                  <a:srgbClr val="F45E90"/>
                </a:solidFill>
                <a:cs typeface="+mn-ea"/>
                <a:sym typeface="+mn-lt"/>
              </a:endParaRPr>
            </a:p>
          </p:txBody>
        </p:sp>
        <p:sp>
          <p:nvSpPr>
            <p:cNvPr id="24" name="矩形 23"/>
            <p:cNvSpPr>
              <a:spLocks noChangeArrowheads="1"/>
            </p:cNvSpPr>
            <p:nvPr/>
          </p:nvSpPr>
          <p:spPr bwMode="auto">
            <a:xfrm>
              <a:off x="3934191" y="3181351"/>
              <a:ext cx="47861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en-US" sz="2000" dirty="0">
                  <a:solidFill>
                    <a:schemeClr val="accent1"/>
                  </a:solidFill>
                  <a:cs typeface="+mn-ea"/>
                  <a:sym typeface="+mn-lt"/>
                </a:rPr>
                <a:t>Add You Text Here Add You Text Here</a:t>
              </a:r>
              <a:endParaRPr lang="en-US" sz="2000" dirty="0">
                <a:solidFill>
                  <a:schemeClr val="accent1"/>
                </a:solidFill>
                <a:cs typeface="+mn-ea"/>
                <a:sym typeface="+mn-lt"/>
              </a:endParaRPr>
            </a:p>
          </p:txBody>
        </p:sp>
        <p:sp>
          <p:nvSpPr>
            <p:cNvPr id="26" name="Text Box 3"/>
            <p:cNvSpPr>
              <a:spLocks noChangeArrowheads="1"/>
            </p:cNvSpPr>
            <p:nvPr/>
          </p:nvSpPr>
          <p:spPr bwMode="auto">
            <a:xfrm>
              <a:off x="5002043" y="1534447"/>
              <a:ext cx="234315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a:r>
                <a:rPr lang="en-US" sz="11500" dirty="0">
                  <a:solidFill>
                    <a:schemeClr val="accent1"/>
                  </a:solidFill>
                  <a:cs typeface="+mn-ea"/>
                  <a:sym typeface="+mn-lt"/>
                </a:rPr>
                <a:t>01</a:t>
              </a:r>
              <a:endParaRPr lang="zh-CN" altLang="en-US" sz="11500" b="1" dirty="0">
                <a:solidFill>
                  <a:schemeClr val="accent1"/>
                </a:solidFill>
                <a:cs typeface="+mn-ea"/>
                <a:sym typeface="+mn-lt"/>
              </a:endParaRPr>
            </a:p>
          </p:txBody>
        </p:sp>
        <p:sp>
          <p:nvSpPr>
            <p:cNvPr id="30" name="Freeform 5"/>
            <p:cNvSpPr/>
            <p:nvPr/>
          </p:nvSpPr>
          <p:spPr bwMode="auto">
            <a:xfrm>
              <a:off x="4755981" y="1185863"/>
              <a:ext cx="2835275" cy="796925"/>
            </a:xfrm>
            <a:custGeom>
              <a:avLst/>
              <a:gdLst>
                <a:gd name="T0" fmla="*/ 1786 w 1786"/>
                <a:gd name="T1" fmla="*/ 502 h 502"/>
                <a:gd name="T2" fmla="*/ 1786 w 1786"/>
                <a:gd name="T3" fmla="*/ 0 h 502"/>
                <a:gd name="T4" fmla="*/ 0 w 1786"/>
                <a:gd name="T5" fmla="*/ 0 h 502"/>
                <a:gd name="T6" fmla="*/ 0 w 1786"/>
                <a:gd name="T7" fmla="*/ 502 h 502"/>
              </a:gdLst>
              <a:ahLst/>
              <a:cxnLst>
                <a:cxn ang="0">
                  <a:pos x="T0" y="T1"/>
                </a:cxn>
                <a:cxn ang="0">
                  <a:pos x="T2" y="T3"/>
                </a:cxn>
                <a:cxn ang="0">
                  <a:pos x="T4" y="T5"/>
                </a:cxn>
                <a:cxn ang="0">
                  <a:pos x="T6" y="T7"/>
                </a:cxn>
              </a:cxnLst>
              <a:rect l="0" t="0" r="r" b="b"/>
              <a:pathLst>
                <a:path w="1786" h="502">
                  <a:moveTo>
                    <a:pt x="1786" y="502"/>
                  </a:moveTo>
                  <a:lnTo>
                    <a:pt x="1786" y="0"/>
                  </a:lnTo>
                  <a:lnTo>
                    <a:pt x="0" y="0"/>
                  </a:lnTo>
                  <a:lnTo>
                    <a:pt x="0" y="502"/>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sp>
          <p:nvSpPr>
            <p:cNvPr id="31" name="Freeform 6"/>
            <p:cNvSpPr/>
            <p:nvPr/>
          </p:nvSpPr>
          <p:spPr bwMode="auto">
            <a:xfrm>
              <a:off x="4755981" y="4573588"/>
              <a:ext cx="2835275" cy="793750"/>
            </a:xfrm>
            <a:custGeom>
              <a:avLst/>
              <a:gdLst>
                <a:gd name="T0" fmla="*/ 0 w 1786"/>
                <a:gd name="T1" fmla="*/ 0 h 500"/>
                <a:gd name="T2" fmla="*/ 0 w 1786"/>
                <a:gd name="T3" fmla="*/ 500 h 500"/>
                <a:gd name="T4" fmla="*/ 1786 w 1786"/>
                <a:gd name="T5" fmla="*/ 500 h 500"/>
                <a:gd name="T6" fmla="*/ 1786 w 1786"/>
                <a:gd name="T7" fmla="*/ 0 h 500"/>
              </a:gdLst>
              <a:ahLst/>
              <a:cxnLst>
                <a:cxn ang="0">
                  <a:pos x="T0" y="T1"/>
                </a:cxn>
                <a:cxn ang="0">
                  <a:pos x="T2" y="T3"/>
                </a:cxn>
                <a:cxn ang="0">
                  <a:pos x="T4" y="T5"/>
                </a:cxn>
                <a:cxn ang="0">
                  <a:pos x="T6" y="T7"/>
                </a:cxn>
              </a:cxnLst>
              <a:rect l="0" t="0" r="r" b="b"/>
              <a:pathLst>
                <a:path w="1786" h="500">
                  <a:moveTo>
                    <a:pt x="0" y="0"/>
                  </a:moveTo>
                  <a:lnTo>
                    <a:pt x="0" y="500"/>
                  </a:lnTo>
                  <a:lnTo>
                    <a:pt x="1786" y="500"/>
                  </a:lnTo>
                  <a:lnTo>
                    <a:pt x="1786" y="0"/>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2" name="组合 1"/>
          <p:cNvGrpSpPr/>
          <p:nvPr/>
        </p:nvGrpSpPr>
        <p:grpSpPr>
          <a:xfrm>
            <a:off x="1158836" y="1594775"/>
            <a:ext cx="2502984" cy="3258256"/>
            <a:chOff x="1158836" y="1594775"/>
            <a:chExt cx="2502984" cy="3258256"/>
          </a:xfrm>
        </p:grpSpPr>
        <p:sp>
          <p:nvSpPr>
            <p:cNvPr id="47" name="矩形 46"/>
            <p:cNvSpPr/>
            <p:nvPr/>
          </p:nvSpPr>
          <p:spPr>
            <a:xfrm>
              <a:off x="1165765" y="1609654"/>
              <a:ext cx="2496055" cy="3243377"/>
            </a:xfrm>
            <a:prstGeom prst="rect">
              <a:avLst/>
            </a:prstGeom>
            <a:solidFill>
              <a:schemeClr val="accent2"/>
            </a:solidFill>
            <a:ln w="12700" cap="flat" cmpd="sng" algn="ctr">
              <a:noFill/>
              <a:prstDash val="solid"/>
              <a:miter lim="800000"/>
            </a:ln>
            <a:effectLst/>
          </p:spPr>
          <p:txBody>
            <a:bodyPr rtlCol="0" anchor="ct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defTabSz="1285240">
                <a:lnSpc>
                  <a:spcPct val="150000"/>
                </a:lnSpc>
                <a:defRPr/>
              </a:pPr>
              <a:endParaRPr lang="zh-CN" altLang="en-US" sz="2530" kern="0">
                <a:solidFill>
                  <a:sysClr val="window" lastClr="FFFFFF"/>
                </a:solidFill>
                <a:cs typeface="+mn-ea"/>
                <a:sym typeface="+mn-lt"/>
              </a:endParaRPr>
            </a:p>
          </p:txBody>
        </p:sp>
        <p:sp>
          <p:nvSpPr>
            <p:cNvPr id="48" name="矩形 47"/>
            <p:cNvSpPr/>
            <p:nvPr/>
          </p:nvSpPr>
          <p:spPr>
            <a:xfrm>
              <a:off x="1675683" y="4396425"/>
              <a:ext cx="1436291" cy="325410"/>
            </a:xfrm>
            <a:prstGeom prst="rect">
              <a:avLst/>
            </a:prstGeom>
          </p:spPr>
          <p:txBody>
            <a:bodyPr wrap="none" lIns="0" tIns="0" rIns="0" bIns="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eaLnBrk="1" hangingPunct="1">
                <a:lnSpc>
                  <a:spcPct val="150000"/>
                </a:lnSpc>
                <a:spcBef>
                  <a:spcPts val="0"/>
                </a:spcBef>
                <a:spcAft>
                  <a:spcPts val="0"/>
                </a:spcAft>
              </a:pPr>
              <a:r>
                <a:rPr lang="zh-CN" altLang="en-US" sz="1600" dirty="0">
                  <a:solidFill>
                    <a:schemeClr val="bg1"/>
                  </a:solidFill>
                  <a:cs typeface="+mn-ea"/>
                  <a:sym typeface="+mn-lt"/>
                </a:rPr>
                <a:t>请替换文字内容</a:t>
              </a:r>
              <a:endParaRPr lang="zh-CN" altLang="en-US" sz="1600" dirty="0">
                <a:solidFill>
                  <a:schemeClr val="bg1"/>
                </a:solidFill>
                <a:cs typeface="+mn-ea"/>
                <a:sym typeface="+mn-lt"/>
              </a:endParaRPr>
            </a:p>
          </p:txBody>
        </p:sp>
        <p:sp>
          <p:nvSpPr>
            <p:cNvPr id="50" name="矩形 49"/>
            <p:cNvSpPr/>
            <p:nvPr/>
          </p:nvSpPr>
          <p:spPr>
            <a:xfrm>
              <a:off x="1158836" y="1594775"/>
              <a:ext cx="2502984" cy="2620828"/>
            </a:xfrm>
            <a:prstGeom prst="rect">
              <a:avLst/>
            </a:prstGeom>
            <a:blipFill dpi="0" rotWithShape="1">
              <a:blip r:embed="rId2"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a:lnSpc>
                  <a:spcPct val="150000"/>
                </a:lnSpc>
              </a:pPr>
              <a:endParaRPr lang="zh-CN" altLang="en-US">
                <a:cs typeface="+mn-ea"/>
                <a:sym typeface="+mn-lt"/>
              </a:endParaRPr>
            </a:p>
          </p:txBody>
        </p:sp>
      </p:grpSp>
      <p:grpSp>
        <p:nvGrpSpPr>
          <p:cNvPr id="3" name="组合 2"/>
          <p:cNvGrpSpPr/>
          <p:nvPr/>
        </p:nvGrpSpPr>
        <p:grpSpPr>
          <a:xfrm>
            <a:off x="4833501" y="1594775"/>
            <a:ext cx="2496056" cy="3258256"/>
            <a:chOff x="4833501" y="1594775"/>
            <a:chExt cx="2496056" cy="3258256"/>
          </a:xfrm>
        </p:grpSpPr>
        <p:sp>
          <p:nvSpPr>
            <p:cNvPr id="45" name="矩形 44"/>
            <p:cNvSpPr/>
            <p:nvPr/>
          </p:nvSpPr>
          <p:spPr>
            <a:xfrm>
              <a:off x="4833502" y="1609654"/>
              <a:ext cx="2496055" cy="3243377"/>
            </a:xfrm>
            <a:prstGeom prst="rect">
              <a:avLst/>
            </a:prstGeom>
            <a:solidFill>
              <a:schemeClr val="accent4"/>
            </a:solidFill>
            <a:ln w="12700" cap="flat" cmpd="sng" algn="ctr">
              <a:noFill/>
              <a:prstDash val="solid"/>
              <a:miter lim="800000"/>
            </a:ln>
            <a:effectLst/>
          </p:spPr>
          <p:txBody>
            <a:bodyPr rtlCol="0" anchor="ct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defTabSz="1285240">
                <a:lnSpc>
                  <a:spcPct val="150000"/>
                </a:lnSpc>
                <a:defRPr/>
              </a:pPr>
              <a:endParaRPr lang="zh-CN" altLang="en-US" sz="2530" kern="0">
                <a:solidFill>
                  <a:sysClr val="window" lastClr="FFFFFF"/>
                </a:solidFill>
                <a:cs typeface="+mn-ea"/>
                <a:sym typeface="+mn-lt"/>
              </a:endParaRPr>
            </a:p>
          </p:txBody>
        </p:sp>
        <p:sp>
          <p:nvSpPr>
            <p:cNvPr id="46" name="矩形 45"/>
            <p:cNvSpPr/>
            <p:nvPr/>
          </p:nvSpPr>
          <p:spPr>
            <a:xfrm>
              <a:off x="4833501" y="1594775"/>
              <a:ext cx="2496055" cy="2620828"/>
            </a:xfrm>
            <a:prstGeom prst="rect">
              <a:avLst/>
            </a:prstGeom>
            <a:blipFill dpi="0" rotWithShape="1">
              <a:blip r:embed="rId3"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a:lnSpc>
                  <a:spcPct val="150000"/>
                </a:lnSpc>
              </a:pPr>
              <a:endParaRPr lang="zh-CN" altLang="en-US">
                <a:cs typeface="+mn-ea"/>
                <a:sym typeface="+mn-lt"/>
              </a:endParaRPr>
            </a:p>
          </p:txBody>
        </p:sp>
        <p:sp>
          <p:nvSpPr>
            <p:cNvPr id="51" name="矩形 50"/>
            <p:cNvSpPr/>
            <p:nvPr/>
          </p:nvSpPr>
          <p:spPr>
            <a:xfrm>
              <a:off x="5363101" y="4396425"/>
              <a:ext cx="1436291" cy="325410"/>
            </a:xfrm>
            <a:prstGeom prst="rect">
              <a:avLst/>
            </a:prstGeom>
          </p:spPr>
          <p:txBody>
            <a:bodyPr wrap="none" lIns="0" tIns="0" rIns="0" bIns="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eaLnBrk="1" hangingPunct="1">
                <a:lnSpc>
                  <a:spcPct val="150000"/>
                </a:lnSpc>
                <a:spcBef>
                  <a:spcPts val="0"/>
                </a:spcBef>
                <a:spcAft>
                  <a:spcPts val="0"/>
                </a:spcAft>
              </a:pPr>
              <a:r>
                <a:rPr lang="zh-CN" altLang="en-US" sz="1600" dirty="0">
                  <a:solidFill>
                    <a:schemeClr val="bg1"/>
                  </a:solidFill>
                  <a:cs typeface="+mn-ea"/>
                  <a:sym typeface="+mn-lt"/>
                </a:rPr>
                <a:t>请替换文字内容</a:t>
              </a:r>
              <a:endParaRPr lang="zh-CN" altLang="en-US" sz="1600" dirty="0">
                <a:solidFill>
                  <a:schemeClr val="bg1"/>
                </a:solidFill>
                <a:cs typeface="+mn-ea"/>
                <a:sym typeface="+mn-lt"/>
              </a:endParaRPr>
            </a:p>
          </p:txBody>
        </p:sp>
      </p:grpSp>
      <p:grpSp>
        <p:nvGrpSpPr>
          <p:cNvPr id="4" name="组合 3"/>
          <p:cNvGrpSpPr/>
          <p:nvPr/>
        </p:nvGrpSpPr>
        <p:grpSpPr>
          <a:xfrm>
            <a:off x="8461474" y="1594775"/>
            <a:ext cx="2502596" cy="3275319"/>
            <a:chOff x="8461474" y="1594775"/>
            <a:chExt cx="2502596" cy="3275319"/>
          </a:xfrm>
        </p:grpSpPr>
        <p:sp>
          <p:nvSpPr>
            <p:cNvPr id="43" name="矩形 42"/>
            <p:cNvSpPr/>
            <p:nvPr/>
          </p:nvSpPr>
          <p:spPr>
            <a:xfrm>
              <a:off x="8461474" y="1626717"/>
              <a:ext cx="2496055" cy="3243377"/>
            </a:xfrm>
            <a:prstGeom prst="rect">
              <a:avLst/>
            </a:prstGeom>
            <a:solidFill>
              <a:schemeClr val="accent2"/>
            </a:solidFill>
            <a:ln w="12700" cap="flat" cmpd="sng" algn="ctr">
              <a:noFill/>
              <a:prstDash val="solid"/>
              <a:miter lim="800000"/>
            </a:ln>
            <a:effectLst/>
          </p:spPr>
          <p:txBody>
            <a:bodyPr rtlCol="0" anchor="ct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defTabSz="1285240">
                <a:lnSpc>
                  <a:spcPct val="150000"/>
                </a:lnSpc>
                <a:defRPr/>
              </a:pPr>
              <a:endParaRPr lang="zh-CN" altLang="en-US" sz="2530" kern="0">
                <a:solidFill>
                  <a:sysClr val="window" lastClr="FFFFFF"/>
                </a:solidFill>
                <a:cs typeface="+mn-ea"/>
                <a:sym typeface="+mn-lt"/>
              </a:endParaRPr>
            </a:p>
          </p:txBody>
        </p:sp>
        <p:sp>
          <p:nvSpPr>
            <p:cNvPr id="44" name="矩形 43"/>
            <p:cNvSpPr/>
            <p:nvPr/>
          </p:nvSpPr>
          <p:spPr>
            <a:xfrm>
              <a:off x="8461474" y="1594775"/>
              <a:ext cx="2502596" cy="2588885"/>
            </a:xfrm>
            <a:prstGeom prst="rect">
              <a:avLst/>
            </a:prstGeom>
            <a:blipFill dpi="0" rotWithShape="1">
              <a:blip r:embed="rId4" cstate="email"/>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a:lnSpc>
                  <a:spcPct val="150000"/>
                </a:lnSpc>
              </a:pPr>
              <a:endParaRPr lang="zh-CN" altLang="en-US">
                <a:cs typeface="+mn-ea"/>
                <a:sym typeface="+mn-lt"/>
              </a:endParaRPr>
            </a:p>
          </p:txBody>
        </p:sp>
        <p:sp>
          <p:nvSpPr>
            <p:cNvPr id="52" name="矩形 51"/>
            <p:cNvSpPr/>
            <p:nvPr/>
          </p:nvSpPr>
          <p:spPr>
            <a:xfrm>
              <a:off x="8951127" y="4396425"/>
              <a:ext cx="1436291" cy="325410"/>
            </a:xfrm>
            <a:prstGeom prst="rect">
              <a:avLst/>
            </a:prstGeom>
          </p:spPr>
          <p:txBody>
            <a:bodyPr wrap="none" lIns="0" tIns="0" rIns="0" bIns="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eaLnBrk="1" hangingPunct="1">
                <a:lnSpc>
                  <a:spcPct val="150000"/>
                </a:lnSpc>
                <a:spcBef>
                  <a:spcPts val="0"/>
                </a:spcBef>
                <a:spcAft>
                  <a:spcPts val="0"/>
                </a:spcAft>
              </a:pPr>
              <a:r>
                <a:rPr lang="zh-CN" altLang="en-US" sz="1600" dirty="0">
                  <a:solidFill>
                    <a:schemeClr val="bg1"/>
                  </a:solidFill>
                  <a:cs typeface="+mn-ea"/>
                  <a:sym typeface="+mn-lt"/>
                </a:rPr>
                <a:t>请替换文字内容</a:t>
              </a:r>
              <a:endParaRPr lang="zh-CN" altLang="en-US" sz="1600" dirty="0">
                <a:solidFill>
                  <a:schemeClr val="bg1"/>
                </a:solidFill>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13" name="Rectangle 4"/>
          <p:cNvSpPr/>
          <p:nvPr/>
        </p:nvSpPr>
        <p:spPr>
          <a:xfrm>
            <a:off x="413019" y="1655807"/>
            <a:ext cx="9430363" cy="183958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just">
              <a:lnSpc>
                <a:spcPct val="120000"/>
              </a:lnSpc>
            </a:pPr>
            <a:endParaRPr lang="en-GB" sz="950">
              <a:cs typeface="+mn-ea"/>
              <a:sym typeface="+mn-lt"/>
            </a:endParaRPr>
          </a:p>
        </p:txBody>
      </p:sp>
      <p:sp>
        <p:nvSpPr>
          <p:cNvPr id="14" name="Isosceles Triangle 5"/>
          <p:cNvSpPr/>
          <p:nvPr/>
        </p:nvSpPr>
        <p:spPr>
          <a:xfrm rot="5400000">
            <a:off x="9472555" y="1541090"/>
            <a:ext cx="2953568" cy="206902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just">
              <a:lnSpc>
                <a:spcPct val="120000"/>
              </a:lnSpc>
            </a:pPr>
            <a:endParaRPr lang="en-GB" sz="950">
              <a:cs typeface="+mn-ea"/>
              <a:sym typeface="+mn-lt"/>
            </a:endParaRPr>
          </a:p>
        </p:txBody>
      </p:sp>
      <p:grpSp>
        <p:nvGrpSpPr>
          <p:cNvPr id="15" name="Group 6"/>
          <p:cNvGrpSpPr/>
          <p:nvPr/>
        </p:nvGrpSpPr>
        <p:grpSpPr>
          <a:xfrm>
            <a:off x="8412491" y="2199153"/>
            <a:ext cx="2536851" cy="752897"/>
            <a:chOff x="8305802" y="2818812"/>
            <a:chExt cx="2405575" cy="713936"/>
          </a:xfrm>
        </p:grpSpPr>
        <p:sp>
          <p:nvSpPr>
            <p:cNvPr id="36" name="Rectangle 10"/>
            <p:cNvSpPr/>
            <p:nvPr/>
          </p:nvSpPr>
          <p:spPr>
            <a:xfrm>
              <a:off x="8305802" y="2818812"/>
              <a:ext cx="2405575" cy="7139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just">
                <a:lnSpc>
                  <a:spcPct val="120000"/>
                </a:lnSpc>
              </a:pPr>
              <a:endParaRPr lang="en-GB" sz="1600">
                <a:cs typeface="+mn-ea"/>
                <a:sym typeface="+mn-lt"/>
              </a:endParaRPr>
            </a:p>
          </p:txBody>
        </p:sp>
        <p:sp>
          <p:nvSpPr>
            <p:cNvPr id="37" name="TextBox 18"/>
            <p:cNvSpPr txBox="1"/>
            <p:nvPr/>
          </p:nvSpPr>
          <p:spPr>
            <a:xfrm>
              <a:off x="8907408" y="3038502"/>
              <a:ext cx="1537076" cy="343592"/>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a:solidFill>
                    <a:schemeClr val="bg1"/>
                  </a:solidFill>
                  <a:cs typeface="+mn-ea"/>
                  <a:sym typeface="+mn-lt"/>
                </a:rPr>
                <a:t>请替换文字内容</a:t>
              </a:r>
              <a:endParaRPr lang="en-GB" altLang="zh-CN" sz="1600" dirty="0">
                <a:solidFill>
                  <a:schemeClr val="bg1"/>
                </a:solidFill>
                <a:cs typeface="+mn-ea"/>
                <a:sym typeface="+mn-lt"/>
              </a:endParaRPr>
            </a:p>
          </p:txBody>
        </p:sp>
        <p:sp>
          <p:nvSpPr>
            <p:cNvPr id="38" name="Freeform 19"/>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600">
                <a:solidFill>
                  <a:prstClr val="black"/>
                </a:solidFill>
                <a:cs typeface="+mn-ea"/>
                <a:sym typeface="+mn-lt"/>
              </a:endParaRPr>
            </a:p>
          </p:txBody>
        </p:sp>
      </p:grpSp>
      <p:grpSp>
        <p:nvGrpSpPr>
          <p:cNvPr id="16" name="Group 13"/>
          <p:cNvGrpSpPr/>
          <p:nvPr/>
        </p:nvGrpSpPr>
        <p:grpSpPr>
          <a:xfrm>
            <a:off x="558383" y="2199152"/>
            <a:ext cx="2536851" cy="752897"/>
            <a:chOff x="858128" y="2818811"/>
            <a:chExt cx="2405575" cy="713936"/>
          </a:xfrm>
        </p:grpSpPr>
        <p:sp>
          <p:nvSpPr>
            <p:cNvPr id="33" name="Rectangle 7"/>
            <p:cNvSpPr/>
            <p:nvPr/>
          </p:nvSpPr>
          <p:spPr>
            <a:xfrm>
              <a:off x="858128" y="2818811"/>
              <a:ext cx="2405575" cy="71393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just">
                <a:lnSpc>
                  <a:spcPct val="120000"/>
                </a:lnSpc>
              </a:pPr>
              <a:endParaRPr lang="en-GB" sz="1600">
                <a:cs typeface="+mn-ea"/>
                <a:sym typeface="+mn-lt"/>
              </a:endParaRPr>
            </a:p>
          </p:txBody>
        </p:sp>
        <p:sp>
          <p:nvSpPr>
            <p:cNvPr id="34" name="TextBox 15"/>
            <p:cNvSpPr txBox="1"/>
            <p:nvPr/>
          </p:nvSpPr>
          <p:spPr>
            <a:xfrm>
              <a:off x="1388148" y="3038502"/>
              <a:ext cx="1537076" cy="343592"/>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dirty="0">
                  <a:solidFill>
                    <a:schemeClr val="bg1"/>
                  </a:solidFill>
                  <a:cs typeface="+mn-ea"/>
                  <a:sym typeface="+mn-lt"/>
                </a:rPr>
                <a:t>请替换文字内容</a:t>
              </a:r>
              <a:endParaRPr lang="en-GB" sz="1600" dirty="0">
                <a:solidFill>
                  <a:schemeClr val="bg1"/>
                </a:solidFill>
                <a:cs typeface="+mn-ea"/>
                <a:sym typeface="+mn-lt"/>
              </a:endParaRPr>
            </a:p>
          </p:txBody>
        </p:sp>
        <p:sp>
          <p:nvSpPr>
            <p:cNvPr id="35" name="Freeform 20"/>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600">
                <a:solidFill>
                  <a:prstClr val="black"/>
                </a:solidFill>
                <a:cs typeface="+mn-ea"/>
                <a:sym typeface="+mn-lt"/>
              </a:endParaRPr>
            </a:p>
          </p:txBody>
        </p:sp>
      </p:grpSp>
      <p:grpSp>
        <p:nvGrpSpPr>
          <p:cNvPr id="17" name="Group 12"/>
          <p:cNvGrpSpPr/>
          <p:nvPr/>
        </p:nvGrpSpPr>
        <p:grpSpPr>
          <a:xfrm>
            <a:off x="3176420" y="2199153"/>
            <a:ext cx="2536851" cy="752897"/>
            <a:chOff x="3340686" y="2818812"/>
            <a:chExt cx="2405575" cy="713936"/>
          </a:xfrm>
        </p:grpSpPr>
        <p:sp>
          <p:nvSpPr>
            <p:cNvPr id="30" name="Rectangle 8"/>
            <p:cNvSpPr/>
            <p:nvPr/>
          </p:nvSpPr>
          <p:spPr>
            <a:xfrm>
              <a:off x="3340686" y="2818812"/>
              <a:ext cx="2405575" cy="7139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just">
                <a:lnSpc>
                  <a:spcPct val="120000"/>
                </a:lnSpc>
              </a:pPr>
              <a:endParaRPr lang="en-GB" sz="1600">
                <a:cs typeface="+mn-ea"/>
                <a:sym typeface="+mn-lt"/>
              </a:endParaRPr>
            </a:p>
          </p:txBody>
        </p:sp>
        <p:sp>
          <p:nvSpPr>
            <p:cNvPr id="31" name="TextBox 16"/>
            <p:cNvSpPr txBox="1"/>
            <p:nvPr/>
          </p:nvSpPr>
          <p:spPr>
            <a:xfrm>
              <a:off x="4026980" y="3066168"/>
              <a:ext cx="1537076" cy="343592"/>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a:solidFill>
                    <a:schemeClr val="bg1"/>
                  </a:solidFill>
                  <a:cs typeface="+mn-ea"/>
                  <a:sym typeface="+mn-lt"/>
                </a:rPr>
                <a:t>请替换文字内容</a:t>
              </a:r>
              <a:endParaRPr lang="en-GB" sz="1600" dirty="0">
                <a:solidFill>
                  <a:schemeClr val="bg1"/>
                </a:solidFill>
                <a:cs typeface="+mn-ea"/>
                <a:sym typeface="+mn-lt"/>
              </a:endParaRPr>
            </a:p>
          </p:txBody>
        </p:sp>
        <p:sp>
          <p:nvSpPr>
            <p:cNvPr id="32" name="Freeform 21"/>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600">
                <a:solidFill>
                  <a:prstClr val="black"/>
                </a:solidFill>
                <a:cs typeface="+mn-ea"/>
                <a:sym typeface="+mn-lt"/>
              </a:endParaRPr>
            </a:p>
          </p:txBody>
        </p:sp>
      </p:grpSp>
      <p:grpSp>
        <p:nvGrpSpPr>
          <p:cNvPr id="18" name="Group 11"/>
          <p:cNvGrpSpPr/>
          <p:nvPr/>
        </p:nvGrpSpPr>
        <p:grpSpPr>
          <a:xfrm>
            <a:off x="5794455" y="2199153"/>
            <a:ext cx="2536851" cy="752897"/>
            <a:chOff x="5823244" y="2818812"/>
            <a:chExt cx="2405575" cy="713936"/>
          </a:xfrm>
        </p:grpSpPr>
        <p:sp>
          <p:nvSpPr>
            <p:cNvPr id="27" name="Rectangle 9"/>
            <p:cNvSpPr/>
            <p:nvPr/>
          </p:nvSpPr>
          <p:spPr>
            <a:xfrm>
              <a:off x="5823244" y="2818812"/>
              <a:ext cx="2405575" cy="7139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just">
                <a:lnSpc>
                  <a:spcPct val="120000"/>
                </a:lnSpc>
              </a:pPr>
              <a:endParaRPr lang="en-GB" sz="1600">
                <a:cs typeface="+mn-ea"/>
                <a:sym typeface="+mn-lt"/>
              </a:endParaRPr>
            </a:p>
          </p:txBody>
        </p:sp>
        <p:sp>
          <p:nvSpPr>
            <p:cNvPr id="28" name="TextBox 17"/>
            <p:cNvSpPr txBox="1"/>
            <p:nvPr/>
          </p:nvSpPr>
          <p:spPr>
            <a:xfrm>
              <a:off x="6337979" y="3058814"/>
              <a:ext cx="1537076" cy="343592"/>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a:solidFill>
                    <a:schemeClr val="bg1"/>
                  </a:solidFill>
                  <a:cs typeface="+mn-ea"/>
                  <a:sym typeface="+mn-lt"/>
                </a:rPr>
                <a:t>请替换文字内容</a:t>
              </a:r>
              <a:endParaRPr lang="en-GB" altLang="zh-CN" sz="1600" dirty="0">
                <a:solidFill>
                  <a:schemeClr val="bg1"/>
                </a:solidFill>
                <a:cs typeface="+mn-ea"/>
                <a:sym typeface="+mn-lt"/>
              </a:endParaRPr>
            </a:p>
          </p:txBody>
        </p:sp>
        <p:sp>
          <p:nvSpPr>
            <p:cNvPr id="29" name="Freeform 22"/>
            <p:cNvSpPr>
              <a:spLocks noEditPoints="1"/>
            </p:cNvSpPr>
            <p:nvPr/>
          </p:nvSpPr>
          <p:spPr bwMode="auto">
            <a:xfrm>
              <a:off x="5973742"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600">
                <a:solidFill>
                  <a:prstClr val="black"/>
                </a:solidFill>
                <a:cs typeface="+mn-ea"/>
                <a:sym typeface="+mn-lt"/>
              </a:endParaRPr>
            </a:p>
          </p:txBody>
        </p:sp>
      </p:grpSp>
      <p:grpSp>
        <p:nvGrpSpPr>
          <p:cNvPr id="3" name="组合 2"/>
          <p:cNvGrpSpPr/>
          <p:nvPr/>
        </p:nvGrpSpPr>
        <p:grpSpPr>
          <a:xfrm>
            <a:off x="619302" y="3887616"/>
            <a:ext cx="1899415" cy="1825375"/>
            <a:chOff x="619302" y="3887616"/>
            <a:chExt cx="1899415" cy="1825375"/>
          </a:xfrm>
        </p:grpSpPr>
        <p:sp>
          <p:nvSpPr>
            <p:cNvPr id="19" name="Rectangle 23"/>
            <p:cNvSpPr/>
            <p:nvPr/>
          </p:nvSpPr>
          <p:spPr>
            <a:xfrm>
              <a:off x="619302" y="4309850"/>
              <a:ext cx="1899415" cy="1403141"/>
            </a:xfrm>
            <a:prstGeom prst="rect">
              <a:avLst/>
            </a:prstGeom>
          </p:spPr>
          <p:txBody>
            <a:bodyPr wrap="squar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a:lnSpc>
                  <a:spcPct val="120000"/>
                </a:lnSpc>
              </a:pPr>
              <a:r>
                <a:rPr lang="en-US" altLang="zh-CN" sz="1200" dirty="0">
                  <a:solidFill>
                    <a:schemeClr val="tx1">
                      <a:lumMod val="65000"/>
                      <a:lumOff val="35000"/>
                    </a:schemeClr>
                  </a:solidFill>
                  <a:cs typeface="+mn-ea"/>
                  <a:sym typeface="+mn-lt"/>
                </a:rPr>
                <a:t>Please replace text, click add relevant headline, modify the text content, also can copy your content to this directly.</a:t>
              </a:r>
              <a:endParaRPr lang="en-GB" sz="1200" dirty="0">
                <a:solidFill>
                  <a:schemeClr val="tx1">
                    <a:lumMod val="65000"/>
                    <a:lumOff val="35000"/>
                  </a:schemeClr>
                </a:solidFill>
                <a:cs typeface="+mn-ea"/>
                <a:sym typeface="+mn-lt"/>
              </a:endParaRPr>
            </a:p>
          </p:txBody>
        </p:sp>
        <p:sp>
          <p:nvSpPr>
            <p:cNvPr id="23" name="TextBox 27"/>
            <p:cNvSpPr txBox="1"/>
            <p:nvPr/>
          </p:nvSpPr>
          <p:spPr>
            <a:xfrm>
              <a:off x="619302" y="3887616"/>
              <a:ext cx="1620957" cy="362343"/>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dirty="0">
                  <a:solidFill>
                    <a:schemeClr val="accent5"/>
                  </a:solidFill>
                  <a:cs typeface="+mn-ea"/>
                  <a:sym typeface="+mn-lt"/>
                </a:rPr>
                <a:t>请替换文字内容</a:t>
              </a:r>
              <a:endParaRPr lang="en-GB" sz="1600" dirty="0">
                <a:solidFill>
                  <a:schemeClr val="accent5"/>
                </a:solidFill>
                <a:cs typeface="+mn-ea"/>
                <a:sym typeface="+mn-lt"/>
              </a:endParaRPr>
            </a:p>
          </p:txBody>
        </p:sp>
      </p:grpSp>
      <p:grpSp>
        <p:nvGrpSpPr>
          <p:cNvPr id="4" name="组合 3"/>
          <p:cNvGrpSpPr/>
          <p:nvPr/>
        </p:nvGrpSpPr>
        <p:grpSpPr>
          <a:xfrm>
            <a:off x="3237337" y="3887616"/>
            <a:ext cx="1899415" cy="1825375"/>
            <a:chOff x="3237337" y="3887616"/>
            <a:chExt cx="1899415" cy="1825375"/>
          </a:xfrm>
        </p:grpSpPr>
        <p:sp>
          <p:nvSpPr>
            <p:cNvPr id="20" name="Rectangle 24"/>
            <p:cNvSpPr/>
            <p:nvPr/>
          </p:nvSpPr>
          <p:spPr>
            <a:xfrm>
              <a:off x="3237337" y="4309850"/>
              <a:ext cx="1899415" cy="1403141"/>
            </a:xfrm>
            <a:prstGeom prst="rect">
              <a:avLst/>
            </a:prstGeom>
          </p:spPr>
          <p:txBody>
            <a:bodyPr wrap="squar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a:lnSpc>
                  <a:spcPct val="120000"/>
                </a:lnSpc>
              </a:pPr>
              <a:r>
                <a:rPr lang="en-US" altLang="zh-CN" sz="1200" dirty="0">
                  <a:solidFill>
                    <a:schemeClr val="tx1">
                      <a:lumMod val="65000"/>
                      <a:lumOff val="35000"/>
                    </a:schemeClr>
                  </a:solidFill>
                  <a:cs typeface="+mn-ea"/>
                  <a:sym typeface="+mn-lt"/>
                </a:rPr>
                <a:t>Please replace text, click add relevant headline, modify the text content, also can copy your content to this directly.</a:t>
              </a:r>
              <a:endParaRPr lang="en-GB" sz="1200" dirty="0">
                <a:solidFill>
                  <a:schemeClr val="tx1">
                    <a:lumMod val="65000"/>
                    <a:lumOff val="35000"/>
                  </a:schemeClr>
                </a:solidFill>
                <a:cs typeface="+mn-ea"/>
                <a:sym typeface="+mn-lt"/>
              </a:endParaRPr>
            </a:p>
          </p:txBody>
        </p:sp>
        <p:sp>
          <p:nvSpPr>
            <p:cNvPr id="24" name="TextBox 28"/>
            <p:cNvSpPr txBox="1"/>
            <p:nvPr/>
          </p:nvSpPr>
          <p:spPr>
            <a:xfrm>
              <a:off x="3237338" y="3887616"/>
              <a:ext cx="1620957" cy="362343"/>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a:solidFill>
                    <a:schemeClr val="accent5"/>
                  </a:solidFill>
                  <a:cs typeface="+mn-ea"/>
                  <a:sym typeface="+mn-lt"/>
                </a:rPr>
                <a:t>请替换文字内容</a:t>
              </a:r>
              <a:endParaRPr lang="en-GB" sz="1600" dirty="0">
                <a:solidFill>
                  <a:schemeClr val="accent5"/>
                </a:solidFill>
                <a:cs typeface="+mn-ea"/>
                <a:sym typeface="+mn-lt"/>
              </a:endParaRPr>
            </a:p>
          </p:txBody>
        </p:sp>
      </p:grpSp>
      <p:grpSp>
        <p:nvGrpSpPr>
          <p:cNvPr id="5" name="组合 4"/>
          <p:cNvGrpSpPr/>
          <p:nvPr/>
        </p:nvGrpSpPr>
        <p:grpSpPr>
          <a:xfrm>
            <a:off x="5855372" y="3887616"/>
            <a:ext cx="1899415" cy="1825375"/>
            <a:chOff x="5855372" y="3887616"/>
            <a:chExt cx="1899415" cy="1825375"/>
          </a:xfrm>
        </p:grpSpPr>
        <p:sp>
          <p:nvSpPr>
            <p:cNvPr id="21" name="Rectangle 25"/>
            <p:cNvSpPr/>
            <p:nvPr/>
          </p:nvSpPr>
          <p:spPr>
            <a:xfrm>
              <a:off x="5855372" y="4309850"/>
              <a:ext cx="1899415" cy="1403141"/>
            </a:xfrm>
            <a:prstGeom prst="rect">
              <a:avLst/>
            </a:prstGeom>
          </p:spPr>
          <p:txBody>
            <a:bodyPr wrap="squar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a:lnSpc>
                  <a:spcPct val="120000"/>
                </a:lnSpc>
              </a:pPr>
              <a:r>
                <a:rPr lang="en-US" altLang="zh-CN" sz="1200" dirty="0">
                  <a:solidFill>
                    <a:schemeClr val="tx1">
                      <a:lumMod val="65000"/>
                      <a:lumOff val="35000"/>
                    </a:schemeClr>
                  </a:solidFill>
                  <a:cs typeface="+mn-ea"/>
                  <a:sym typeface="+mn-lt"/>
                </a:rPr>
                <a:t>Please replace text, click add relevant headline, modify the text content, also can copy your content to this directly.</a:t>
              </a:r>
              <a:endParaRPr lang="en-GB" sz="1200" dirty="0">
                <a:solidFill>
                  <a:schemeClr val="tx1">
                    <a:lumMod val="65000"/>
                    <a:lumOff val="35000"/>
                  </a:schemeClr>
                </a:solidFill>
                <a:cs typeface="+mn-ea"/>
                <a:sym typeface="+mn-lt"/>
              </a:endParaRPr>
            </a:p>
          </p:txBody>
        </p:sp>
        <p:sp>
          <p:nvSpPr>
            <p:cNvPr id="25" name="TextBox 29"/>
            <p:cNvSpPr txBox="1"/>
            <p:nvPr/>
          </p:nvSpPr>
          <p:spPr>
            <a:xfrm>
              <a:off x="5855373" y="3887616"/>
              <a:ext cx="1620957" cy="362343"/>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a:solidFill>
                    <a:schemeClr val="accent5"/>
                  </a:solidFill>
                  <a:cs typeface="+mn-ea"/>
                  <a:sym typeface="+mn-lt"/>
                </a:rPr>
                <a:t>请替换文字内容</a:t>
              </a:r>
              <a:endParaRPr lang="en-GB" sz="1600" dirty="0">
                <a:solidFill>
                  <a:schemeClr val="accent5"/>
                </a:solidFill>
                <a:cs typeface="+mn-ea"/>
                <a:sym typeface="+mn-lt"/>
              </a:endParaRPr>
            </a:p>
          </p:txBody>
        </p:sp>
      </p:grpSp>
      <p:grpSp>
        <p:nvGrpSpPr>
          <p:cNvPr id="6" name="组合 5"/>
          <p:cNvGrpSpPr/>
          <p:nvPr/>
        </p:nvGrpSpPr>
        <p:grpSpPr>
          <a:xfrm>
            <a:off x="8473407" y="3887616"/>
            <a:ext cx="1899415" cy="1825375"/>
            <a:chOff x="8473407" y="3887616"/>
            <a:chExt cx="1899415" cy="1825375"/>
          </a:xfrm>
        </p:grpSpPr>
        <p:sp>
          <p:nvSpPr>
            <p:cNvPr id="22" name="Rectangle 26"/>
            <p:cNvSpPr/>
            <p:nvPr/>
          </p:nvSpPr>
          <p:spPr>
            <a:xfrm>
              <a:off x="8473407" y="4309850"/>
              <a:ext cx="1899415" cy="1403141"/>
            </a:xfrm>
            <a:prstGeom prst="rect">
              <a:avLst/>
            </a:prstGeom>
          </p:spPr>
          <p:txBody>
            <a:bodyPr wrap="squar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just">
                <a:lnSpc>
                  <a:spcPct val="120000"/>
                </a:lnSpc>
              </a:pPr>
              <a:r>
                <a:rPr lang="en-US" altLang="zh-CN" sz="1200" dirty="0">
                  <a:solidFill>
                    <a:schemeClr val="tx1">
                      <a:lumMod val="65000"/>
                      <a:lumOff val="35000"/>
                    </a:schemeClr>
                  </a:solidFill>
                  <a:cs typeface="+mn-ea"/>
                  <a:sym typeface="+mn-lt"/>
                </a:rPr>
                <a:t>Please replace text, click add relevant headline, modify the text content, also can copy your content to this directly.</a:t>
              </a:r>
              <a:endParaRPr lang="en-GB" sz="1200" dirty="0">
                <a:solidFill>
                  <a:schemeClr val="tx1">
                    <a:lumMod val="65000"/>
                    <a:lumOff val="35000"/>
                  </a:schemeClr>
                </a:solidFill>
                <a:cs typeface="+mn-ea"/>
                <a:sym typeface="+mn-lt"/>
              </a:endParaRPr>
            </a:p>
          </p:txBody>
        </p:sp>
        <p:sp>
          <p:nvSpPr>
            <p:cNvPr id="26" name="TextBox 30"/>
            <p:cNvSpPr txBox="1"/>
            <p:nvPr/>
          </p:nvSpPr>
          <p:spPr>
            <a:xfrm>
              <a:off x="8473408" y="3887616"/>
              <a:ext cx="1620957" cy="362343"/>
            </a:xfrm>
            <a:prstGeom prst="rect">
              <a:avLst/>
            </a:prstGeom>
            <a:noFill/>
          </p:spPr>
          <p:txBody>
            <a:bodyPr wrap="none" rtlCol="0">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r>
                <a:rPr lang="zh-CN" altLang="en-US" sz="1600" dirty="0">
                  <a:solidFill>
                    <a:schemeClr val="accent5"/>
                  </a:solidFill>
                  <a:cs typeface="+mn-ea"/>
                  <a:sym typeface="+mn-lt"/>
                </a:rPr>
                <a:t>请替换文字内容</a:t>
              </a:r>
              <a:endParaRPr lang="en-GB" sz="1600" dirty="0">
                <a:solidFill>
                  <a:schemeClr val="accent5"/>
                </a:solidFill>
                <a:cs typeface="+mn-ea"/>
                <a:sym typeface="+mn-lt"/>
              </a:endParaRPr>
            </a:p>
          </p:txBody>
        </p:sp>
      </p:grpSp>
      <p:sp>
        <p:nvSpPr>
          <p:cNvPr id="2"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30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anim calcmode="lin" valueType="num">
                                      <p:cBhvr>
                                        <p:cTn id="46" dur="500" fill="hold"/>
                                        <p:tgtEl>
                                          <p:spTgt spid="4"/>
                                        </p:tgtEl>
                                        <p:attrNameLst>
                                          <p:attrName>ppt_x</p:attrName>
                                        </p:attrNameLst>
                                      </p:cBhvr>
                                      <p:tavLst>
                                        <p:tav tm="0">
                                          <p:val>
                                            <p:strVal val="#ppt_x"/>
                                          </p:val>
                                        </p:tav>
                                        <p:tav tm="100000">
                                          <p:val>
                                            <p:strVal val="#ppt_x"/>
                                          </p:val>
                                        </p:tav>
                                      </p:tavLst>
                                    </p:anim>
                                    <p:anim calcmode="lin" valueType="num">
                                      <p:cBhvr>
                                        <p:cTn id="47" dur="50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anim calcmode="lin" valueType="num">
                                      <p:cBhvr>
                                        <p:cTn id="52" dur="500" fill="hold"/>
                                        <p:tgtEl>
                                          <p:spTgt spid="5"/>
                                        </p:tgtEl>
                                        <p:attrNameLst>
                                          <p:attrName>ppt_x</p:attrName>
                                        </p:attrNameLst>
                                      </p:cBhvr>
                                      <p:tavLst>
                                        <p:tav tm="0">
                                          <p:val>
                                            <p:strVal val="#ppt_x"/>
                                          </p:val>
                                        </p:tav>
                                        <p:tav tm="100000">
                                          <p:val>
                                            <p:strVal val="#ppt_x"/>
                                          </p:val>
                                        </p:tav>
                                      </p:tavLst>
                                    </p:anim>
                                    <p:anim calcmode="lin" valueType="num">
                                      <p:cBhvr>
                                        <p:cTn id="53" dur="500" fill="hold"/>
                                        <p:tgtEl>
                                          <p:spTgt spid="5"/>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42" presetClass="entr" presetSubtype="0" fill="hold"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anim calcmode="lin" valueType="num">
                                      <p:cBhvr>
                                        <p:cTn id="58" dur="500" fill="hold"/>
                                        <p:tgtEl>
                                          <p:spTgt spid="6"/>
                                        </p:tgtEl>
                                        <p:attrNameLst>
                                          <p:attrName>ppt_x</p:attrName>
                                        </p:attrNameLst>
                                      </p:cBhvr>
                                      <p:tavLst>
                                        <p:tav tm="0">
                                          <p:val>
                                            <p:strVal val="#ppt_x"/>
                                          </p:val>
                                        </p:tav>
                                        <p:tav tm="100000">
                                          <p:val>
                                            <p:strVal val="#ppt_x"/>
                                          </p:val>
                                        </p:tav>
                                      </p:tavLst>
                                    </p:anim>
                                    <p:anim calcmode="lin" valueType="num">
                                      <p:cBhvr>
                                        <p:cTn id="5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39" name="Shape 1787"/>
          <p:cNvSpPr/>
          <p:nvPr/>
        </p:nvSpPr>
        <p:spPr>
          <a:xfrm>
            <a:off x="6196052" y="2083235"/>
            <a:ext cx="1" cy="1472551"/>
          </a:xfrm>
          <a:prstGeom prst="line">
            <a:avLst/>
          </a:prstGeom>
          <a:ln w="12700">
            <a:solidFill>
              <a:srgbClr val="A6AAA9"/>
            </a:solidFill>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1200">
                <a:solidFill>
                  <a:srgbClr val="000000"/>
                </a:solidFill>
                <a:latin typeface="Helvetica"/>
                <a:ea typeface="Helvetica"/>
                <a:cs typeface="Helvetica"/>
                <a:sym typeface="Helvetica"/>
              </a:defRPr>
            </a:pPr>
            <a:endParaRPr sz="665">
              <a:cs typeface="+mn-ea"/>
              <a:sym typeface="+mn-lt"/>
            </a:endParaRPr>
          </a:p>
        </p:txBody>
      </p:sp>
      <p:sp>
        <p:nvSpPr>
          <p:cNvPr id="40" name="Shape 1785"/>
          <p:cNvSpPr/>
          <p:nvPr/>
        </p:nvSpPr>
        <p:spPr>
          <a:xfrm>
            <a:off x="6196052" y="2083236"/>
            <a:ext cx="4469249" cy="1464601"/>
          </a:xfrm>
          <a:prstGeom prst="line">
            <a:avLst/>
          </a:prstGeom>
          <a:ln w="12700">
            <a:solidFill>
              <a:srgbClr val="A6AAA9"/>
            </a:solidFill>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1200">
                <a:solidFill>
                  <a:srgbClr val="000000"/>
                </a:solidFill>
                <a:latin typeface="Helvetica"/>
                <a:ea typeface="Helvetica"/>
                <a:cs typeface="Helvetica"/>
                <a:sym typeface="Helvetica"/>
              </a:defRPr>
            </a:pPr>
            <a:endParaRPr sz="665">
              <a:cs typeface="+mn-ea"/>
              <a:sym typeface="+mn-lt"/>
            </a:endParaRPr>
          </a:p>
        </p:txBody>
      </p:sp>
      <p:sp>
        <p:nvSpPr>
          <p:cNvPr id="41" name="Shape 1786"/>
          <p:cNvSpPr/>
          <p:nvPr/>
        </p:nvSpPr>
        <p:spPr>
          <a:xfrm>
            <a:off x="6202459" y="2083233"/>
            <a:ext cx="2248086" cy="1464603"/>
          </a:xfrm>
          <a:prstGeom prst="line">
            <a:avLst/>
          </a:prstGeom>
          <a:ln w="12700">
            <a:solidFill>
              <a:srgbClr val="A6AAA9"/>
            </a:solidFill>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1200">
                <a:solidFill>
                  <a:srgbClr val="000000"/>
                </a:solidFill>
                <a:latin typeface="Helvetica"/>
                <a:ea typeface="Helvetica"/>
                <a:cs typeface="Helvetica"/>
                <a:sym typeface="Helvetica"/>
              </a:defRPr>
            </a:pPr>
            <a:endParaRPr sz="665">
              <a:cs typeface="+mn-ea"/>
              <a:sym typeface="+mn-lt"/>
            </a:endParaRPr>
          </a:p>
        </p:txBody>
      </p:sp>
      <p:sp>
        <p:nvSpPr>
          <p:cNvPr id="42" name="Shape 1788"/>
          <p:cNvSpPr/>
          <p:nvPr/>
        </p:nvSpPr>
        <p:spPr>
          <a:xfrm flipH="1">
            <a:off x="3957451" y="2083235"/>
            <a:ext cx="2239421" cy="1456653"/>
          </a:xfrm>
          <a:prstGeom prst="line">
            <a:avLst/>
          </a:prstGeom>
          <a:ln w="12700">
            <a:solidFill>
              <a:srgbClr val="A6AAA9"/>
            </a:solidFill>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1200">
                <a:solidFill>
                  <a:srgbClr val="000000"/>
                </a:solidFill>
                <a:latin typeface="Helvetica"/>
                <a:ea typeface="Helvetica"/>
                <a:cs typeface="Helvetica"/>
                <a:sym typeface="Helvetica"/>
              </a:defRPr>
            </a:pPr>
            <a:endParaRPr sz="665">
              <a:cs typeface="+mn-ea"/>
              <a:sym typeface="+mn-lt"/>
            </a:endParaRPr>
          </a:p>
        </p:txBody>
      </p:sp>
      <p:sp>
        <p:nvSpPr>
          <p:cNvPr id="43" name="Shape 1789"/>
          <p:cNvSpPr/>
          <p:nvPr/>
        </p:nvSpPr>
        <p:spPr>
          <a:xfrm flipH="1">
            <a:off x="1718855" y="2083235"/>
            <a:ext cx="4477197" cy="1472551"/>
          </a:xfrm>
          <a:prstGeom prst="line">
            <a:avLst/>
          </a:prstGeom>
          <a:ln w="12700">
            <a:solidFill>
              <a:srgbClr val="A6AAA9"/>
            </a:solidFill>
            <a:miter lim="400000"/>
          </a:ln>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7965">
              <a:defRPr sz="1200">
                <a:solidFill>
                  <a:srgbClr val="000000"/>
                </a:solidFill>
                <a:latin typeface="Helvetica"/>
                <a:ea typeface="Helvetica"/>
                <a:cs typeface="Helvetica"/>
                <a:sym typeface="Helvetica"/>
              </a:defRPr>
            </a:pPr>
            <a:endParaRPr sz="665">
              <a:cs typeface="+mn-ea"/>
              <a:sym typeface="+mn-lt"/>
            </a:endParaRPr>
          </a:p>
        </p:txBody>
      </p:sp>
      <p:grpSp>
        <p:nvGrpSpPr>
          <p:cNvPr id="44" name="Group 33"/>
          <p:cNvGrpSpPr/>
          <p:nvPr/>
        </p:nvGrpSpPr>
        <p:grpSpPr>
          <a:xfrm>
            <a:off x="5546012" y="1488464"/>
            <a:ext cx="1286364" cy="1286364"/>
            <a:chOff x="5526407" y="1696816"/>
            <a:chExt cx="1191141" cy="1191141"/>
          </a:xfrm>
        </p:grpSpPr>
        <p:sp>
          <p:nvSpPr>
            <p:cNvPr id="45"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a:miter lim="400000"/>
            </a:ln>
          </p:spPr>
          <p:txBody>
            <a:bodyPr lIns="25400" tIns="25400" rIns="25400" bIns="2540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1735">
                <a:cs typeface="+mn-ea"/>
                <a:sym typeface="+mn-lt"/>
              </a:endParaRPr>
            </a:p>
          </p:txBody>
        </p:sp>
        <p:sp>
          <p:nvSpPr>
            <p:cNvPr id="46"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1735">
                <a:cs typeface="+mn-ea"/>
                <a:sym typeface="+mn-lt"/>
              </a:endParaRPr>
            </a:p>
          </p:txBody>
        </p:sp>
      </p:grpSp>
      <p:grpSp>
        <p:nvGrpSpPr>
          <p:cNvPr id="47" name="组合 46"/>
          <p:cNvGrpSpPr/>
          <p:nvPr/>
        </p:nvGrpSpPr>
        <p:grpSpPr>
          <a:xfrm>
            <a:off x="2009076" y="4368031"/>
            <a:ext cx="8360234" cy="1458836"/>
            <a:chOff x="2009076" y="4368031"/>
            <a:chExt cx="8360234" cy="1458836"/>
          </a:xfrm>
        </p:grpSpPr>
        <p:sp>
          <p:nvSpPr>
            <p:cNvPr id="48" name="Shape 1805"/>
            <p:cNvSpPr/>
            <p:nvPr/>
          </p:nvSpPr>
          <p:spPr>
            <a:xfrm>
              <a:off x="2009076" y="4368031"/>
              <a:ext cx="8360234" cy="145883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cs typeface="+mn-ea"/>
                <a:sym typeface="+mn-lt"/>
              </a:endParaRPr>
            </a:p>
          </p:txBody>
        </p:sp>
        <p:sp>
          <p:nvSpPr>
            <p:cNvPr id="49" name="Text Placeholder 3"/>
            <p:cNvSpPr txBox="1"/>
            <p:nvPr/>
          </p:nvSpPr>
          <p:spPr>
            <a:xfrm>
              <a:off x="2697370" y="4688790"/>
              <a:ext cx="6907278" cy="817322"/>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400" dirty="0">
                  <a:solidFill>
                    <a:schemeClr val="bg1"/>
                  </a:solidFill>
                  <a:latin typeface="+mn-lt"/>
                  <a:ea typeface="+mn-ea"/>
                  <a:cs typeface="+mn-ea"/>
                  <a:sym typeface="+mn-lt"/>
                </a:rPr>
                <a:t>详写内容</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点击输入本栏的具体文字，简明扼要的说明分项内容，此为概念图解，请根据您的具体内容酌情修改。详写内容</a:t>
              </a:r>
              <a:r>
                <a:rPr lang="en-US" altLang="zh-CN" sz="1400" dirty="0">
                  <a:solidFill>
                    <a:schemeClr val="bg1"/>
                  </a:solidFill>
                  <a:latin typeface="+mn-lt"/>
                  <a:ea typeface="+mn-ea"/>
                  <a:cs typeface="+mn-ea"/>
                  <a:sym typeface="+mn-lt"/>
                </a:rPr>
                <a:t>……</a:t>
              </a:r>
              <a:r>
                <a:rPr lang="zh-CN" altLang="en-US" sz="1400" dirty="0">
                  <a:solidFill>
                    <a:schemeClr val="bg1"/>
                  </a:solidFill>
                  <a:latin typeface="+mn-lt"/>
                  <a:ea typeface="+mn-ea"/>
                  <a:cs typeface="+mn-ea"/>
                  <a:sym typeface="+mn-lt"/>
                </a:rPr>
                <a:t>点击输入本栏的具体文字，简明扼要的说明分项内容，此为概念图解，请根据您的具体内容酌情修改。</a:t>
              </a:r>
              <a:endParaRPr lang="en-US" altLang="zh-CN" sz="1400" dirty="0">
                <a:solidFill>
                  <a:schemeClr val="bg1"/>
                </a:solidFill>
                <a:latin typeface="+mn-lt"/>
                <a:ea typeface="+mn-ea"/>
                <a:cs typeface="+mn-ea"/>
                <a:sym typeface="+mn-lt"/>
              </a:endParaRPr>
            </a:p>
          </p:txBody>
        </p:sp>
      </p:grpSp>
      <p:grpSp>
        <p:nvGrpSpPr>
          <p:cNvPr id="50" name="组合 49"/>
          <p:cNvGrpSpPr/>
          <p:nvPr/>
        </p:nvGrpSpPr>
        <p:grpSpPr>
          <a:xfrm>
            <a:off x="5149352" y="3279588"/>
            <a:ext cx="2043395" cy="636089"/>
            <a:chOff x="5149352" y="3279588"/>
            <a:chExt cx="2043395" cy="636089"/>
          </a:xfrm>
        </p:grpSpPr>
        <p:sp>
          <p:nvSpPr>
            <p:cNvPr id="51" name="Shape 1798"/>
            <p:cNvSpPr/>
            <p:nvPr/>
          </p:nvSpPr>
          <p:spPr>
            <a:xfrm>
              <a:off x="5149352" y="3279588"/>
              <a:ext cx="2043395" cy="636089"/>
            </a:xfrm>
            <a:prstGeom prst="roundRect">
              <a:avLst>
                <a:gd name="adj" fmla="val 50000"/>
              </a:avLst>
            </a:prstGeom>
            <a:solidFill>
              <a:schemeClr val="accent2"/>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1735">
                <a:cs typeface="+mn-ea"/>
                <a:sym typeface="+mn-lt"/>
              </a:endParaRPr>
            </a:p>
          </p:txBody>
        </p:sp>
        <p:sp>
          <p:nvSpPr>
            <p:cNvPr id="52" name="Text Placeholder 3"/>
            <p:cNvSpPr txBox="1"/>
            <p:nvPr/>
          </p:nvSpPr>
          <p:spPr>
            <a:xfrm>
              <a:off x="5157723" y="3376923"/>
              <a:ext cx="2026648" cy="44142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mn-lt"/>
                  <a:ea typeface="+mn-ea"/>
                  <a:cs typeface="+mn-ea"/>
                  <a:sym typeface="+mn-lt"/>
                </a:rPr>
                <a:t>点击输入内容</a:t>
              </a:r>
              <a:endParaRPr lang="en-GB" altLang="zh-CN" sz="1600" b="1" dirty="0">
                <a:solidFill>
                  <a:schemeClr val="bg1"/>
                </a:solidFill>
                <a:latin typeface="+mn-lt"/>
                <a:ea typeface="+mn-ea"/>
                <a:cs typeface="+mn-ea"/>
                <a:sym typeface="+mn-lt"/>
              </a:endParaRPr>
            </a:p>
          </p:txBody>
        </p:sp>
      </p:grpSp>
      <p:grpSp>
        <p:nvGrpSpPr>
          <p:cNvPr id="53" name="组合 52"/>
          <p:cNvGrpSpPr/>
          <p:nvPr/>
        </p:nvGrpSpPr>
        <p:grpSpPr>
          <a:xfrm>
            <a:off x="7333050" y="3279588"/>
            <a:ext cx="2043395" cy="636089"/>
            <a:chOff x="7333050" y="3279588"/>
            <a:chExt cx="2043395" cy="636089"/>
          </a:xfrm>
        </p:grpSpPr>
        <p:sp>
          <p:nvSpPr>
            <p:cNvPr id="54" name="Shape 1800"/>
            <p:cNvSpPr/>
            <p:nvPr/>
          </p:nvSpPr>
          <p:spPr>
            <a:xfrm>
              <a:off x="7333050" y="3279588"/>
              <a:ext cx="2043395" cy="63608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cs typeface="+mn-ea"/>
                <a:sym typeface="+mn-lt"/>
              </a:endParaRPr>
            </a:p>
          </p:txBody>
        </p:sp>
        <p:sp>
          <p:nvSpPr>
            <p:cNvPr id="57" name="Text Placeholder 3"/>
            <p:cNvSpPr txBox="1"/>
            <p:nvPr/>
          </p:nvSpPr>
          <p:spPr>
            <a:xfrm>
              <a:off x="7341422" y="3376923"/>
              <a:ext cx="2026648" cy="44142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mn-lt"/>
                  <a:ea typeface="+mn-ea"/>
                  <a:cs typeface="+mn-ea"/>
                  <a:sym typeface="+mn-lt"/>
                </a:rPr>
                <a:t>点击输入内容</a:t>
              </a:r>
              <a:endParaRPr lang="en-GB" altLang="zh-CN" sz="1600" b="1" dirty="0">
                <a:solidFill>
                  <a:schemeClr val="bg1"/>
                </a:solidFill>
                <a:latin typeface="+mn-lt"/>
                <a:ea typeface="+mn-ea"/>
                <a:cs typeface="+mn-ea"/>
                <a:sym typeface="+mn-lt"/>
              </a:endParaRPr>
            </a:p>
          </p:txBody>
        </p:sp>
      </p:grpSp>
      <p:grpSp>
        <p:nvGrpSpPr>
          <p:cNvPr id="58" name="组合 57"/>
          <p:cNvGrpSpPr/>
          <p:nvPr/>
        </p:nvGrpSpPr>
        <p:grpSpPr>
          <a:xfrm>
            <a:off x="2937618" y="3279588"/>
            <a:ext cx="2043395" cy="636089"/>
            <a:chOff x="2937618" y="3279588"/>
            <a:chExt cx="2043395" cy="636089"/>
          </a:xfrm>
        </p:grpSpPr>
        <p:sp>
          <p:nvSpPr>
            <p:cNvPr id="59" name="Shape 1796"/>
            <p:cNvSpPr/>
            <p:nvPr/>
          </p:nvSpPr>
          <p:spPr>
            <a:xfrm>
              <a:off x="2937618" y="3279588"/>
              <a:ext cx="2043395" cy="636089"/>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400">
                <a:cs typeface="+mn-ea"/>
                <a:sym typeface="+mn-lt"/>
              </a:endParaRPr>
            </a:p>
          </p:txBody>
        </p:sp>
        <p:sp>
          <p:nvSpPr>
            <p:cNvPr id="60" name="Text Placeholder 3"/>
            <p:cNvSpPr txBox="1"/>
            <p:nvPr/>
          </p:nvSpPr>
          <p:spPr>
            <a:xfrm>
              <a:off x="2945989" y="3376923"/>
              <a:ext cx="2026648" cy="441421"/>
            </a:xfrm>
            <a:prstGeom prst="rect">
              <a:avLst/>
            </a:prstGeom>
          </p:spPr>
          <p:txBody>
            <a:bodyPr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600" b="1" dirty="0">
                  <a:solidFill>
                    <a:schemeClr val="bg1"/>
                  </a:solidFill>
                  <a:cs typeface="+mn-ea"/>
                  <a:sym typeface="+mn-lt"/>
                </a:rPr>
                <a:t>点击输入内容</a:t>
              </a:r>
              <a:endParaRPr lang="en-GB" altLang="zh-CN" sz="1600" b="1" dirty="0">
                <a:solidFill>
                  <a:schemeClr val="bg1"/>
                </a:solidFill>
                <a:cs typeface="+mn-ea"/>
                <a:sym typeface="+mn-lt"/>
              </a:endParaRPr>
            </a:p>
          </p:txBody>
        </p:sp>
      </p:grpSp>
      <p:grpSp>
        <p:nvGrpSpPr>
          <p:cNvPr id="61" name="组合 60"/>
          <p:cNvGrpSpPr/>
          <p:nvPr/>
        </p:nvGrpSpPr>
        <p:grpSpPr>
          <a:xfrm>
            <a:off x="710222" y="3279588"/>
            <a:ext cx="2051977" cy="636089"/>
            <a:chOff x="710222" y="3279588"/>
            <a:chExt cx="2051977" cy="636089"/>
          </a:xfrm>
        </p:grpSpPr>
        <p:sp>
          <p:nvSpPr>
            <p:cNvPr id="62" name="Shape 1794"/>
            <p:cNvSpPr/>
            <p:nvPr/>
          </p:nvSpPr>
          <p:spPr>
            <a:xfrm>
              <a:off x="710222" y="3279588"/>
              <a:ext cx="2043395" cy="636089"/>
            </a:xfrm>
            <a:prstGeom prst="roundRect">
              <a:avLst>
                <a:gd name="adj" fmla="val 50000"/>
              </a:avLst>
            </a:prstGeom>
            <a:solidFill>
              <a:schemeClr val="accent2"/>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1735">
                <a:cs typeface="+mn-ea"/>
                <a:sym typeface="+mn-lt"/>
              </a:endParaRPr>
            </a:p>
          </p:txBody>
        </p:sp>
        <p:sp>
          <p:nvSpPr>
            <p:cNvPr id="63" name="Text Placeholder 3"/>
            <p:cNvSpPr txBox="1"/>
            <p:nvPr/>
          </p:nvSpPr>
          <p:spPr>
            <a:xfrm>
              <a:off x="735551" y="3376923"/>
              <a:ext cx="2026648" cy="44142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mn-lt"/>
                  <a:ea typeface="+mn-ea"/>
                  <a:cs typeface="+mn-ea"/>
                  <a:sym typeface="+mn-lt"/>
                </a:rPr>
                <a:t>点击输入内容</a:t>
              </a:r>
              <a:endParaRPr lang="en-GB" altLang="zh-CN" sz="1600" b="1" dirty="0">
                <a:solidFill>
                  <a:schemeClr val="bg1"/>
                </a:solidFill>
                <a:latin typeface="+mn-lt"/>
                <a:ea typeface="+mn-ea"/>
                <a:cs typeface="+mn-ea"/>
                <a:sym typeface="+mn-lt"/>
              </a:endParaRPr>
            </a:p>
          </p:txBody>
        </p:sp>
      </p:grpSp>
      <p:grpSp>
        <p:nvGrpSpPr>
          <p:cNvPr id="64" name="组合 63"/>
          <p:cNvGrpSpPr/>
          <p:nvPr/>
        </p:nvGrpSpPr>
        <p:grpSpPr>
          <a:xfrm>
            <a:off x="9543096" y="3279588"/>
            <a:ext cx="2043395" cy="636089"/>
            <a:chOff x="9543096" y="3279588"/>
            <a:chExt cx="2043395" cy="636089"/>
          </a:xfrm>
        </p:grpSpPr>
        <p:sp>
          <p:nvSpPr>
            <p:cNvPr id="65" name="Shape 1802"/>
            <p:cNvSpPr/>
            <p:nvPr/>
          </p:nvSpPr>
          <p:spPr>
            <a:xfrm>
              <a:off x="9543096" y="3279588"/>
              <a:ext cx="2043395" cy="636089"/>
            </a:xfrm>
            <a:prstGeom prst="roundRect">
              <a:avLst>
                <a:gd name="adj" fmla="val 50000"/>
              </a:avLst>
            </a:prstGeom>
            <a:solidFill>
              <a:schemeClr val="accent2"/>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sz="1735">
                <a:cs typeface="+mn-ea"/>
                <a:sym typeface="+mn-lt"/>
              </a:endParaRPr>
            </a:p>
          </p:txBody>
        </p:sp>
        <p:sp>
          <p:nvSpPr>
            <p:cNvPr id="66" name="Text Placeholder 3"/>
            <p:cNvSpPr txBox="1"/>
            <p:nvPr/>
          </p:nvSpPr>
          <p:spPr>
            <a:xfrm>
              <a:off x="9558325" y="3375887"/>
              <a:ext cx="2026648" cy="44142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600" b="1" dirty="0">
                  <a:solidFill>
                    <a:schemeClr val="bg1"/>
                  </a:solidFill>
                  <a:latin typeface="+mn-lt"/>
                  <a:ea typeface="+mn-ea"/>
                  <a:cs typeface="+mn-ea"/>
                  <a:sym typeface="+mn-lt"/>
                </a:rPr>
                <a:t>点击输入内容</a:t>
              </a:r>
              <a:endParaRPr lang="en-GB" altLang="zh-CN" sz="1600" b="1" dirty="0">
                <a:solidFill>
                  <a:schemeClr val="bg1"/>
                </a:solidFill>
                <a:latin typeface="+mn-lt"/>
                <a:ea typeface="+mn-ea"/>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up)">
                                      <p:cBhvr>
                                        <p:cTn id="13" dur="500"/>
                                        <p:tgtEl>
                                          <p:spTgt spid="4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up)">
                                      <p:cBhvr>
                                        <p:cTn id="16" dur="500"/>
                                        <p:tgtEl>
                                          <p:spTgt spid="43"/>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up)">
                                      <p:cBhvr>
                                        <p:cTn id="19" dur="500"/>
                                        <p:tgtEl>
                                          <p:spTgt spid="39"/>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wipe(up)">
                                      <p:cBhvr>
                                        <p:cTn id="22" dur="500"/>
                                        <p:tgtEl>
                                          <p:spTgt spid="41"/>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61"/>
                                        </p:tgtEl>
                                        <p:attrNameLst>
                                          <p:attrName>style.visibility</p:attrName>
                                        </p:attrNameLst>
                                      </p:cBhvr>
                                      <p:to>
                                        <p:strVal val="visible"/>
                                      </p:to>
                                    </p:set>
                                    <p:anim calcmode="lin" valueType="num">
                                      <p:cBhvr>
                                        <p:cTn id="29" dur="250" fill="hold"/>
                                        <p:tgtEl>
                                          <p:spTgt spid="61"/>
                                        </p:tgtEl>
                                        <p:attrNameLst>
                                          <p:attrName>ppt_w</p:attrName>
                                        </p:attrNameLst>
                                      </p:cBhvr>
                                      <p:tavLst>
                                        <p:tav tm="0">
                                          <p:val>
                                            <p:fltVal val="0"/>
                                          </p:val>
                                        </p:tav>
                                        <p:tav tm="100000">
                                          <p:val>
                                            <p:strVal val="#ppt_w"/>
                                          </p:val>
                                        </p:tav>
                                      </p:tavLst>
                                    </p:anim>
                                    <p:anim calcmode="lin" valueType="num">
                                      <p:cBhvr>
                                        <p:cTn id="30" dur="250" fill="hold"/>
                                        <p:tgtEl>
                                          <p:spTgt spid="61"/>
                                        </p:tgtEl>
                                        <p:attrNameLst>
                                          <p:attrName>ppt_h</p:attrName>
                                        </p:attrNameLst>
                                      </p:cBhvr>
                                      <p:tavLst>
                                        <p:tav tm="0">
                                          <p:val>
                                            <p:fltVal val="0"/>
                                          </p:val>
                                        </p:tav>
                                        <p:tav tm="100000">
                                          <p:val>
                                            <p:strVal val="#ppt_h"/>
                                          </p:val>
                                        </p:tav>
                                      </p:tavLst>
                                    </p:anim>
                                    <p:animEffect transition="in" filter="fade">
                                      <p:cBhvr>
                                        <p:cTn id="31" dur="250"/>
                                        <p:tgtEl>
                                          <p:spTgt spid="61"/>
                                        </p:tgtEl>
                                      </p:cBhvr>
                                    </p:animEffect>
                                  </p:childTnLst>
                                </p:cTn>
                              </p:par>
                              <p:par>
                                <p:cTn id="32" presetID="53" presetClass="entr" presetSubtype="16"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 calcmode="lin" valueType="num">
                                      <p:cBhvr>
                                        <p:cTn id="34" dur="250" fill="hold"/>
                                        <p:tgtEl>
                                          <p:spTgt spid="58"/>
                                        </p:tgtEl>
                                        <p:attrNameLst>
                                          <p:attrName>ppt_w</p:attrName>
                                        </p:attrNameLst>
                                      </p:cBhvr>
                                      <p:tavLst>
                                        <p:tav tm="0">
                                          <p:val>
                                            <p:fltVal val="0"/>
                                          </p:val>
                                        </p:tav>
                                        <p:tav tm="100000">
                                          <p:val>
                                            <p:strVal val="#ppt_w"/>
                                          </p:val>
                                        </p:tav>
                                      </p:tavLst>
                                    </p:anim>
                                    <p:anim calcmode="lin" valueType="num">
                                      <p:cBhvr>
                                        <p:cTn id="35" dur="250" fill="hold"/>
                                        <p:tgtEl>
                                          <p:spTgt spid="58"/>
                                        </p:tgtEl>
                                        <p:attrNameLst>
                                          <p:attrName>ppt_h</p:attrName>
                                        </p:attrNameLst>
                                      </p:cBhvr>
                                      <p:tavLst>
                                        <p:tav tm="0">
                                          <p:val>
                                            <p:fltVal val="0"/>
                                          </p:val>
                                        </p:tav>
                                        <p:tav tm="100000">
                                          <p:val>
                                            <p:strVal val="#ppt_h"/>
                                          </p:val>
                                        </p:tav>
                                      </p:tavLst>
                                    </p:anim>
                                    <p:animEffect transition="in" filter="fade">
                                      <p:cBhvr>
                                        <p:cTn id="36" dur="250"/>
                                        <p:tgtEl>
                                          <p:spTgt spid="58"/>
                                        </p:tgtEl>
                                      </p:cBhvr>
                                    </p:animEffect>
                                  </p:childTnLst>
                                </p:cTn>
                              </p:par>
                              <p:par>
                                <p:cTn id="37" presetID="53" presetClass="entr" presetSubtype="16"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p:cTn id="39" dur="250" fill="hold"/>
                                        <p:tgtEl>
                                          <p:spTgt spid="50"/>
                                        </p:tgtEl>
                                        <p:attrNameLst>
                                          <p:attrName>ppt_w</p:attrName>
                                        </p:attrNameLst>
                                      </p:cBhvr>
                                      <p:tavLst>
                                        <p:tav tm="0">
                                          <p:val>
                                            <p:fltVal val="0"/>
                                          </p:val>
                                        </p:tav>
                                        <p:tav tm="100000">
                                          <p:val>
                                            <p:strVal val="#ppt_w"/>
                                          </p:val>
                                        </p:tav>
                                      </p:tavLst>
                                    </p:anim>
                                    <p:anim calcmode="lin" valueType="num">
                                      <p:cBhvr>
                                        <p:cTn id="40" dur="250" fill="hold"/>
                                        <p:tgtEl>
                                          <p:spTgt spid="50"/>
                                        </p:tgtEl>
                                        <p:attrNameLst>
                                          <p:attrName>ppt_h</p:attrName>
                                        </p:attrNameLst>
                                      </p:cBhvr>
                                      <p:tavLst>
                                        <p:tav tm="0">
                                          <p:val>
                                            <p:fltVal val="0"/>
                                          </p:val>
                                        </p:tav>
                                        <p:tav tm="100000">
                                          <p:val>
                                            <p:strVal val="#ppt_h"/>
                                          </p:val>
                                        </p:tav>
                                      </p:tavLst>
                                    </p:anim>
                                    <p:animEffect transition="in" filter="fade">
                                      <p:cBhvr>
                                        <p:cTn id="41" dur="250"/>
                                        <p:tgtEl>
                                          <p:spTgt spid="50"/>
                                        </p:tgtEl>
                                      </p:cBhvr>
                                    </p:animEffect>
                                  </p:childTnLst>
                                </p:cTn>
                              </p:par>
                              <p:par>
                                <p:cTn id="42" presetID="53" presetClass="entr" presetSubtype="16" fill="hold" nodeType="with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250" fill="hold"/>
                                        <p:tgtEl>
                                          <p:spTgt spid="53"/>
                                        </p:tgtEl>
                                        <p:attrNameLst>
                                          <p:attrName>ppt_w</p:attrName>
                                        </p:attrNameLst>
                                      </p:cBhvr>
                                      <p:tavLst>
                                        <p:tav tm="0">
                                          <p:val>
                                            <p:fltVal val="0"/>
                                          </p:val>
                                        </p:tav>
                                        <p:tav tm="100000">
                                          <p:val>
                                            <p:strVal val="#ppt_w"/>
                                          </p:val>
                                        </p:tav>
                                      </p:tavLst>
                                    </p:anim>
                                    <p:anim calcmode="lin" valueType="num">
                                      <p:cBhvr>
                                        <p:cTn id="45" dur="250" fill="hold"/>
                                        <p:tgtEl>
                                          <p:spTgt spid="53"/>
                                        </p:tgtEl>
                                        <p:attrNameLst>
                                          <p:attrName>ppt_h</p:attrName>
                                        </p:attrNameLst>
                                      </p:cBhvr>
                                      <p:tavLst>
                                        <p:tav tm="0">
                                          <p:val>
                                            <p:fltVal val="0"/>
                                          </p:val>
                                        </p:tav>
                                        <p:tav tm="100000">
                                          <p:val>
                                            <p:strVal val="#ppt_h"/>
                                          </p:val>
                                        </p:tav>
                                      </p:tavLst>
                                    </p:anim>
                                    <p:animEffect transition="in" filter="fade">
                                      <p:cBhvr>
                                        <p:cTn id="46" dur="250"/>
                                        <p:tgtEl>
                                          <p:spTgt spid="53"/>
                                        </p:tgtEl>
                                      </p:cBhvr>
                                    </p:animEffect>
                                  </p:childTnLst>
                                </p:cTn>
                              </p:par>
                              <p:par>
                                <p:cTn id="47" presetID="53" presetClass="entr" presetSubtype="16" fill="hold" nodeType="with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p:cTn id="49" dur="250" fill="hold"/>
                                        <p:tgtEl>
                                          <p:spTgt spid="64"/>
                                        </p:tgtEl>
                                        <p:attrNameLst>
                                          <p:attrName>ppt_w</p:attrName>
                                        </p:attrNameLst>
                                      </p:cBhvr>
                                      <p:tavLst>
                                        <p:tav tm="0">
                                          <p:val>
                                            <p:fltVal val="0"/>
                                          </p:val>
                                        </p:tav>
                                        <p:tav tm="100000">
                                          <p:val>
                                            <p:strVal val="#ppt_w"/>
                                          </p:val>
                                        </p:tav>
                                      </p:tavLst>
                                    </p:anim>
                                    <p:anim calcmode="lin" valueType="num">
                                      <p:cBhvr>
                                        <p:cTn id="50" dur="250" fill="hold"/>
                                        <p:tgtEl>
                                          <p:spTgt spid="64"/>
                                        </p:tgtEl>
                                        <p:attrNameLst>
                                          <p:attrName>ppt_h</p:attrName>
                                        </p:attrNameLst>
                                      </p:cBhvr>
                                      <p:tavLst>
                                        <p:tav tm="0">
                                          <p:val>
                                            <p:fltVal val="0"/>
                                          </p:val>
                                        </p:tav>
                                        <p:tav tm="100000">
                                          <p:val>
                                            <p:strVal val="#ppt_h"/>
                                          </p:val>
                                        </p:tav>
                                      </p:tavLst>
                                    </p:anim>
                                    <p:animEffect transition="in" filter="fade">
                                      <p:cBhvr>
                                        <p:cTn id="51" dur="250"/>
                                        <p:tgtEl>
                                          <p:spTgt spid="64"/>
                                        </p:tgtEl>
                                      </p:cBhvr>
                                    </p:animEffect>
                                  </p:childTnLst>
                                </p:cTn>
                              </p:par>
                            </p:childTnLst>
                          </p:cTn>
                        </p:par>
                        <p:par>
                          <p:cTn id="52" fill="hold">
                            <p:stCondLst>
                              <p:cond delay="1500"/>
                            </p:stCondLst>
                            <p:childTnLst>
                              <p:par>
                                <p:cTn id="53" presetID="42" presetClass="entr" presetSubtype="0"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500"/>
                                        <p:tgtEl>
                                          <p:spTgt spid="47"/>
                                        </p:tgtEl>
                                      </p:cBhvr>
                                    </p:animEffect>
                                    <p:anim calcmode="lin" valueType="num">
                                      <p:cBhvr>
                                        <p:cTn id="56" dur="500" fill="hold"/>
                                        <p:tgtEl>
                                          <p:spTgt spid="47"/>
                                        </p:tgtEl>
                                        <p:attrNameLst>
                                          <p:attrName>ppt_x</p:attrName>
                                        </p:attrNameLst>
                                      </p:cBhvr>
                                      <p:tavLst>
                                        <p:tav tm="0">
                                          <p:val>
                                            <p:strVal val="#ppt_x"/>
                                          </p:val>
                                        </p:tav>
                                        <p:tav tm="100000">
                                          <p:val>
                                            <p:strVal val="#ppt_x"/>
                                          </p:val>
                                        </p:tav>
                                      </p:tavLst>
                                    </p:anim>
                                    <p:anim calcmode="lin" valueType="num">
                                      <p:cBhvr>
                                        <p:cTn id="57"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sp>
        <p:nvSpPr>
          <p:cNvPr id="36" name="Left-Right Arrow 61"/>
          <p:cNvSpPr/>
          <p:nvPr/>
        </p:nvSpPr>
        <p:spPr>
          <a:xfrm>
            <a:off x="5614958" y="1798199"/>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a:lnSpc>
                <a:spcPct val="120000"/>
              </a:lnSpc>
            </a:pPr>
            <a:endParaRPr lang="en-US" sz="800" dirty="0">
              <a:cs typeface="+mn-ea"/>
              <a:sym typeface="+mn-lt"/>
            </a:endParaRPr>
          </a:p>
        </p:txBody>
      </p:sp>
      <p:sp>
        <p:nvSpPr>
          <p:cNvPr id="37" name="Left-Right Arrow 65"/>
          <p:cNvSpPr/>
          <p:nvPr/>
        </p:nvSpPr>
        <p:spPr>
          <a:xfrm>
            <a:off x="5614958" y="3223289"/>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a:lnSpc>
                <a:spcPct val="120000"/>
              </a:lnSpc>
            </a:pPr>
            <a:endParaRPr lang="en-US" sz="800" dirty="0">
              <a:cs typeface="+mn-ea"/>
              <a:sym typeface="+mn-lt"/>
            </a:endParaRPr>
          </a:p>
        </p:txBody>
      </p:sp>
      <p:sp>
        <p:nvSpPr>
          <p:cNvPr id="38" name="Left-Right Arrow 66"/>
          <p:cNvSpPr/>
          <p:nvPr/>
        </p:nvSpPr>
        <p:spPr>
          <a:xfrm>
            <a:off x="5614958" y="4648379"/>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a:lnSpc>
                <a:spcPct val="120000"/>
              </a:lnSpc>
            </a:pPr>
            <a:endParaRPr lang="en-US" sz="800" dirty="0">
              <a:cs typeface="+mn-ea"/>
              <a:sym typeface="+mn-lt"/>
            </a:endParaRPr>
          </a:p>
        </p:txBody>
      </p:sp>
      <p:grpSp>
        <p:nvGrpSpPr>
          <p:cNvPr id="2" name="组合 1"/>
          <p:cNvGrpSpPr/>
          <p:nvPr/>
        </p:nvGrpSpPr>
        <p:grpSpPr>
          <a:xfrm>
            <a:off x="631331" y="1365495"/>
            <a:ext cx="4821767" cy="1276830"/>
            <a:chOff x="631331" y="1365495"/>
            <a:chExt cx="4821767" cy="1276830"/>
          </a:xfrm>
        </p:grpSpPr>
        <p:sp>
          <p:nvSpPr>
            <p:cNvPr id="30" name="Freeform 68"/>
            <p:cNvSpPr/>
            <p:nvPr/>
          </p:nvSpPr>
          <p:spPr>
            <a:xfrm>
              <a:off x="2051829" y="144497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defPPr>
                <a:defRPr lang="en-US">
                  <a:solidFill>
                    <a:schemeClr val="dk1">
                      <a:hueOff val="0"/>
                      <a:satOff val="0"/>
                      <a:lumOff val="0"/>
                      <a:alphaOff val="0"/>
                    </a:schemeClr>
                  </a:solidFill>
                </a:defRPr>
              </a:defPPr>
              <a:lvl1pPr marL="0" algn="l" defTabSz="963930" rtl="0" eaLnBrk="1" latinLnBrk="0" hangingPunct="1">
                <a:defRPr sz="1900" kern="1200">
                  <a:solidFill>
                    <a:schemeClr val="dk1">
                      <a:hueOff val="0"/>
                      <a:satOff val="0"/>
                      <a:lumOff val="0"/>
                      <a:alphaOff val="0"/>
                    </a:schemeClr>
                  </a:solidFill>
                  <a:latin typeface="+mn-lt"/>
                  <a:ea typeface="+mn-ea"/>
                  <a:cs typeface="+mn-cs"/>
                </a:defRPr>
              </a:lvl1pPr>
              <a:lvl2pPr marL="481965" algn="l" defTabSz="963930" rtl="0" eaLnBrk="1" latinLnBrk="0" hangingPunct="1">
                <a:defRPr sz="1900" kern="1200">
                  <a:solidFill>
                    <a:schemeClr val="dk1">
                      <a:hueOff val="0"/>
                      <a:satOff val="0"/>
                      <a:lumOff val="0"/>
                      <a:alphaOff val="0"/>
                    </a:schemeClr>
                  </a:solidFill>
                  <a:latin typeface="+mn-lt"/>
                  <a:ea typeface="+mn-ea"/>
                  <a:cs typeface="+mn-cs"/>
                </a:defRPr>
              </a:lvl2pPr>
              <a:lvl3pPr marL="964565" algn="l" defTabSz="963930" rtl="0" eaLnBrk="1" latinLnBrk="0" hangingPunct="1">
                <a:defRPr sz="1900" kern="1200">
                  <a:solidFill>
                    <a:schemeClr val="dk1">
                      <a:hueOff val="0"/>
                      <a:satOff val="0"/>
                      <a:lumOff val="0"/>
                      <a:alphaOff val="0"/>
                    </a:schemeClr>
                  </a:solidFill>
                  <a:latin typeface="+mn-lt"/>
                  <a:ea typeface="+mn-ea"/>
                  <a:cs typeface="+mn-cs"/>
                </a:defRPr>
              </a:lvl3pPr>
              <a:lvl4pPr marL="1446530" algn="l" defTabSz="963930" rtl="0" eaLnBrk="1" latinLnBrk="0" hangingPunct="1">
                <a:defRPr sz="1900" kern="1200">
                  <a:solidFill>
                    <a:schemeClr val="dk1">
                      <a:hueOff val="0"/>
                      <a:satOff val="0"/>
                      <a:lumOff val="0"/>
                      <a:alphaOff val="0"/>
                    </a:schemeClr>
                  </a:solidFill>
                  <a:latin typeface="+mn-lt"/>
                  <a:ea typeface="+mn-ea"/>
                  <a:cs typeface="+mn-cs"/>
                </a:defRPr>
              </a:lvl4pPr>
              <a:lvl5pPr marL="1928495" algn="l" defTabSz="963930" rtl="0" eaLnBrk="1" latinLnBrk="0" hangingPunct="1">
                <a:defRPr sz="1900" kern="1200">
                  <a:solidFill>
                    <a:schemeClr val="dk1">
                      <a:hueOff val="0"/>
                      <a:satOff val="0"/>
                      <a:lumOff val="0"/>
                      <a:alphaOff val="0"/>
                    </a:schemeClr>
                  </a:solidFill>
                  <a:latin typeface="+mn-lt"/>
                  <a:ea typeface="+mn-ea"/>
                  <a:cs typeface="+mn-cs"/>
                </a:defRPr>
              </a:lvl5pPr>
              <a:lvl6pPr marL="2411095" algn="l" defTabSz="963930" rtl="0" eaLnBrk="1" latinLnBrk="0" hangingPunct="1">
                <a:defRPr sz="1900" kern="1200">
                  <a:solidFill>
                    <a:schemeClr val="dk1">
                      <a:hueOff val="0"/>
                      <a:satOff val="0"/>
                      <a:lumOff val="0"/>
                      <a:alphaOff val="0"/>
                    </a:schemeClr>
                  </a:solidFill>
                  <a:latin typeface="+mn-lt"/>
                  <a:ea typeface="+mn-ea"/>
                  <a:cs typeface="+mn-cs"/>
                </a:defRPr>
              </a:lvl6pPr>
              <a:lvl7pPr marL="2893060" algn="l" defTabSz="963930" rtl="0" eaLnBrk="1" latinLnBrk="0" hangingPunct="1">
                <a:defRPr sz="1900" kern="1200">
                  <a:solidFill>
                    <a:schemeClr val="dk1">
                      <a:hueOff val="0"/>
                      <a:satOff val="0"/>
                      <a:lumOff val="0"/>
                      <a:alphaOff val="0"/>
                    </a:schemeClr>
                  </a:solidFill>
                  <a:latin typeface="+mn-lt"/>
                  <a:ea typeface="+mn-ea"/>
                  <a:cs typeface="+mn-cs"/>
                </a:defRPr>
              </a:lvl7pPr>
              <a:lvl8pPr marL="3375025" algn="l" defTabSz="963930" rtl="0" eaLnBrk="1" latinLnBrk="0" hangingPunct="1">
                <a:defRPr sz="1900" kern="1200">
                  <a:solidFill>
                    <a:schemeClr val="dk1">
                      <a:hueOff val="0"/>
                      <a:satOff val="0"/>
                      <a:lumOff val="0"/>
                      <a:alphaOff val="0"/>
                    </a:schemeClr>
                  </a:solidFill>
                  <a:latin typeface="+mn-lt"/>
                  <a:ea typeface="+mn-ea"/>
                  <a:cs typeface="+mn-cs"/>
                </a:defRPr>
              </a:lvl8pPr>
              <a:lvl9pPr marL="3856990" algn="l" defTabSz="963930" rtl="0" eaLnBrk="1" latinLnBrk="0" hangingPunct="1">
                <a:defRPr sz="1900" kern="1200">
                  <a:solidFill>
                    <a:schemeClr val="dk1">
                      <a:hueOff val="0"/>
                      <a:satOff val="0"/>
                      <a:lumOff val="0"/>
                      <a:alphaOff val="0"/>
                    </a:schemeClr>
                  </a:solidFill>
                  <a:latin typeface="+mn-lt"/>
                  <a:ea typeface="+mn-ea"/>
                  <a:cs typeface="+mn-cs"/>
                </a:defRPr>
              </a:lvl9pPr>
            </a:lstStyle>
            <a:p>
              <a:pPr marL="321310" lvl="1" indent="-321310" defTabSz="1374775">
                <a:lnSpc>
                  <a:spcPct val="120000"/>
                </a:lnSpc>
                <a:spcAft>
                  <a:spcPct val="15000"/>
                </a:spcAft>
                <a:buChar char="•"/>
              </a:pPr>
              <a:endParaRPr lang="en-US" sz="800" dirty="0">
                <a:cs typeface="+mn-ea"/>
                <a:sym typeface="+mn-lt"/>
              </a:endParaRPr>
            </a:p>
            <a:p>
              <a:pPr marL="321310" lvl="1" indent="-321310" defTabSz="1374775">
                <a:lnSpc>
                  <a:spcPct val="120000"/>
                </a:lnSpc>
                <a:spcAft>
                  <a:spcPct val="15000"/>
                </a:spcAft>
                <a:buChar char="•"/>
              </a:pPr>
              <a:endParaRPr lang="en-US" sz="800" dirty="0">
                <a:cs typeface="+mn-ea"/>
                <a:sym typeface="+mn-lt"/>
              </a:endParaRPr>
            </a:p>
          </p:txBody>
        </p:sp>
        <p:sp>
          <p:nvSpPr>
            <p:cNvPr id="67" name="Text Placeholder 3"/>
            <p:cNvSpPr txBox="1"/>
            <p:nvPr/>
          </p:nvSpPr>
          <p:spPr>
            <a:xfrm>
              <a:off x="2768855" y="16495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20000"/>
                </a:lnSpc>
                <a:spcBef>
                  <a:spcPct val="20000"/>
                </a:spcBef>
                <a:defRPr/>
              </a:pPr>
              <a:r>
                <a:rPr lang="zh-CN" altLang="en-US" sz="1400" dirty="0">
                  <a:solidFill>
                    <a:schemeClr val="bg1">
                      <a:lumMod val="65000"/>
                    </a:schemeClr>
                  </a:solidFill>
                  <a:cs typeface="+mn-ea"/>
                  <a:sym typeface="+mn-lt"/>
                </a:rPr>
                <a:t>请替换文字内容</a:t>
              </a:r>
              <a:br>
                <a:rPr lang="en-US" sz="800" dirty="0">
                  <a:solidFill>
                    <a:schemeClr val="bg1">
                      <a:lumMod val="65000"/>
                    </a:schemeClr>
                  </a:solidFill>
                  <a:cs typeface="+mn-ea"/>
                  <a:sym typeface="+mn-lt"/>
                </a:rPr>
              </a:br>
              <a:r>
                <a:rPr lang="en-US" altLang="zh-CN" sz="800" dirty="0">
                  <a:solidFill>
                    <a:schemeClr val="bg1">
                      <a:lumMod val="65000"/>
                    </a:schemeClr>
                  </a:solidFill>
                  <a:cs typeface="+mn-ea"/>
                  <a:sym typeface="+mn-lt"/>
                </a:rPr>
                <a:t>Please replace text, click add relevant headline, modify the text content, also can copy your content to this directly.</a:t>
              </a:r>
              <a:r>
                <a:rPr lang="en-US" sz="800" dirty="0">
                  <a:solidFill>
                    <a:schemeClr val="bg1">
                      <a:lumMod val="65000"/>
                    </a:schemeClr>
                  </a:solidFill>
                  <a:cs typeface="+mn-ea"/>
                  <a:sym typeface="+mn-lt"/>
                </a:rPr>
                <a:t> </a:t>
              </a:r>
              <a:endParaRPr lang="en-US" sz="800" dirty="0">
                <a:solidFill>
                  <a:schemeClr val="bg1">
                    <a:lumMod val="65000"/>
                  </a:schemeClr>
                </a:solidFill>
                <a:cs typeface="+mn-ea"/>
                <a:sym typeface="+mn-lt"/>
              </a:endParaRPr>
            </a:p>
          </p:txBody>
        </p:sp>
        <p:sp>
          <p:nvSpPr>
            <p:cNvPr id="68" name="Freeform 45"/>
            <p:cNvSpPr>
              <a:spLocks noEditPoints="1"/>
            </p:cNvSpPr>
            <p:nvPr/>
          </p:nvSpPr>
          <p:spPr bwMode="auto">
            <a:xfrm>
              <a:off x="2211802" y="18169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128580" tIns="64290" rIns="128580" bIns="6429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endParaRPr lang="en-US" sz="800" dirty="0">
                <a:cs typeface="+mn-ea"/>
                <a:sym typeface="+mn-lt"/>
              </a:endParaRPr>
            </a:p>
          </p:txBody>
        </p:sp>
        <p:sp>
          <p:nvSpPr>
            <p:cNvPr id="79" name="Rounded Rectangle 67"/>
            <p:cNvSpPr/>
            <p:nvPr/>
          </p:nvSpPr>
          <p:spPr>
            <a:xfrm>
              <a:off x="631331" y="1365495"/>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defTabSz="1437005">
                <a:lnSpc>
                  <a:spcPct val="120000"/>
                </a:lnSpc>
                <a:spcAft>
                  <a:spcPct val="35000"/>
                </a:spcAft>
              </a:pPr>
              <a:r>
                <a:rPr lang="en-US" sz="3200" b="1" dirty="0">
                  <a:cs typeface="+mn-ea"/>
                  <a:sym typeface="+mn-lt"/>
                </a:rPr>
                <a:t>01</a:t>
              </a:r>
              <a:endParaRPr lang="en-US" sz="3200" b="1" dirty="0">
                <a:cs typeface="+mn-ea"/>
                <a:sym typeface="+mn-lt"/>
              </a:endParaRPr>
            </a:p>
          </p:txBody>
        </p:sp>
      </p:grpSp>
      <p:grpSp>
        <p:nvGrpSpPr>
          <p:cNvPr id="3" name="组合 2"/>
          <p:cNvGrpSpPr/>
          <p:nvPr/>
        </p:nvGrpSpPr>
        <p:grpSpPr>
          <a:xfrm>
            <a:off x="631331" y="2790588"/>
            <a:ext cx="4821767" cy="1276827"/>
            <a:chOff x="631331" y="2790588"/>
            <a:chExt cx="4821767" cy="1276827"/>
          </a:xfrm>
        </p:grpSpPr>
        <p:sp>
          <p:nvSpPr>
            <p:cNvPr id="31" name="Freeform 70"/>
            <p:cNvSpPr/>
            <p:nvPr/>
          </p:nvSpPr>
          <p:spPr>
            <a:xfrm>
              <a:off x="2051829" y="287006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defPPr>
                <a:defRPr lang="en-US">
                  <a:solidFill>
                    <a:schemeClr val="dk1">
                      <a:hueOff val="0"/>
                      <a:satOff val="0"/>
                      <a:lumOff val="0"/>
                      <a:alphaOff val="0"/>
                    </a:schemeClr>
                  </a:solidFill>
                </a:defRPr>
              </a:defPPr>
              <a:lvl1pPr marL="0" algn="l" defTabSz="963930" rtl="0" eaLnBrk="1" latinLnBrk="0" hangingPunct="1">
                <a:defRPr sz="1900" kern="1200">
                  <a:solidFill>
                    <a:schemeClr val="dk1">
                      <a:hueOff val="0"/>
                      <a:satOff val="0"/>
                      <a:lumOff val="0"/>
                      <a:alphaOff val="0"/>
                    </a:schemeClr>
                  </a:solidFill>
                  <a:latin typeface="+mn-lt"/>
                  <a:ea typeface="+mn-ea"/>
                  <a:cs typeface="+mn-cs"/>
                </a:defRPr>
              </a:lvl1pPr>
              <a:lvl2pPr marL="481965" algn="l" defTabSz="963930" rtl="0" eaLnBrk="1" latinLnBrk="0" hangingPunct="1">
                <a:defRPr sz="1900" kern="1200">
                  <a:solidFill>
                    <a:schemeClr val="dk1">
                      <a:hueOff val="0"/>
                      <a:satOff val="0"/>
                      <a:lumOff val="0"/>
                      <a:alphaOff val="0"/>
                    </a:schemeClr>
                  </a:solidFill>
                  <a:latin typeface="+mn-lt"/>
                  <a:ea typeface="+mn-ea"/>
                  <a:cs typeface="+mn-cs"/>
                </a:defRPr>
              </a:lvl2pPr>
              <a:lvl3pPr marL="964565" algn="l" defTabSz="963930" rtl="0" eaLnBrk="1" latinLnBrk="0" hangingPunct="1">
                <a:defRPr sz="1900" kern="1200">
                  <a:solidFill>
                    <a:schemeClr val="dk1">
                      <a:hueOff val="0"/>
                      <a:satOff val="0"/>
                      <a:lumOff val="0"/>
                      <a:alphaOff val="0"/>
                    </a:schemeClr>
                  </a:solidFill>
                  <a:latin typeface="+mn-lt"/>
                  <a:ea typeface="+mn-ea"/>
                  <a:cs typeface="+mn-cs"/>
                </a:defRPr>
              </a:lvl3pPr>
              <a:lvl4pPr marL="1446530" algn="l" defTabSz="963930" rtl="0" eaLnBrk="1" latinLnBrk="0" hangingPunct="1">
                <a:defRPr sz="1900" kern="1200">
                  <a:solidFill>
                    <a:schemeClr val="dk1">
                      <a:hueOff val="0"/>
                      <a:satOff val="0"/>
                      <a:lumOff val="0"/>
                      <a:alphaOff val="0"/>
                    </a:schemeClr>
                  </a:solidFill>
                  <a:latin typeface="+mn-lt"/>
                  <a:ea typeface="+mn-ea"/>
                  <a:cs typeface="+mn-cs"/>
                </a:defRPr>
              </a:lvl4pPr>
              <a:lvl5pPr marL="1928495" algn="l" defTabSz="963930" rtl="0" eaLnBrk="1" latinLnBrk="0" hangingPunct="1">
                <a:defRPr sz="1900" kern="1200">
                  <a:solidFill>
                    <a:schemeClr val="dk1">
                      <a:hueOff val="0"/>
                      <a:satOff val="0"/>
                      <a:lumOff val="0"/>
                      <a:alphaOff val="0"/>
                    </a:schemeClr>
                  </a:solidFill>
                  <a:latin typeface="+mn-lt"/>
                  <a:ea typeface="+mn-ea"/>
                  <a:cs typeface="+mn-cs"/>
                </a:defRPr>
              </a:lvl5pPr>
              <a:lvl6pPr marL="2411095" algn="l" defTabSz="963930" rtl="0" eaLnBrk="1" latinLnBrk="0" hangingPunct="1">
                <a:defRPr sz="1900" kern="1200">
                  <a:solidFill>
                    <a:schemeClr val="dk1">
                      <a:hueOff val="0"/>
                      <a:satOff val="0"/>
                      <a:lumOff val="0"/>
                      <a:alphaOff val="0"/>
                    </a:schemeClr>
                  </a:solidFill>
                  <a:latin typeface="+mn-lt"/>
                  <a:ea typeface="+mn-ea"/>
                  <a:cs typeface="+mn-cs"/>
                </a:defRPr>
              </a:lvl6pPr>
              <a:lvl7pPr marL="2893060" algn="l" defTabSz="963930" rtl="0" eaLnBrk="1" latinLnBrk="0" hangingPunct="1">
                <a:defRPr sz="1900" kern="1200">
                  <a:solidFill>
                    <a:schemeClr val="dk1">
                      <a:hueOff val="0"/>
                      <a:satOff val="0"/>
                      <a:lumOff val="0"/>
                      <a:alphaOff val="0"/>
                    </a:schemeClr>
                  </a:solidFill>
                  <a:latin typeface="+mn-lt"/>
                  <a:ea typeface="+mn-ea"/>
                  <a:cs typeface="+mn-cs"/>
                </a:defRPr>
              </a:lvl7pPr>
              <a:lvl8pPr marL="3375025" algn="l" defTabSz="963930" rtl="0" eaLnBrk="1" latinLnBrk="0" hangingPunct="1">
                <a:defRPr sz="1900" kern="1200">
                  <a:solidFill>
                    <a:schemeClr val="dk1">
                      <a:hueOff val="0"/>
                      <a:satOff val="0"/>
                      <a:lumOff val="0"/>
                      <a:alphaOff val="0"/>
                    </a:schemeClr>
                  </a:solidFill>
                  <a:latin typeface="+mn-lt"/>
                  <a:ea typeface="+mn-ea"/>
                  <a:cs typeface="+mn-cs"/>
                </a:defRPr>
              </a:lvl8pPr>
              <a:lvl9pPr marL="3856990" algn="l" defTabSz="963930" rtl="0" eaLnBrk="1" latinLnBrk="0" hangingPunct="1">
                <a:defRPr sz="1900" kern="1200">
                  <a:solidFill>
                    <a:schemeClr val="dk1">
                      <a:hueOff val="0"/>
                      <a:satOff val="0"/>
                      <a:lumOff val="0"/>
                      <a:alphaOff val="0"/>
                    </a:schemeClr>
                  </a:solidFill>
                  <a:latin typeface="+mn-lt"/>
                  <a:ea typeface="+mn-ea"/>
                  <a:cs typeface="+mn-cs"/>
                </a:defRPr>
              </a:lvl9pPr>
            </a:lstStyle>
            <a:p>
              <a:pPr marL="321310" lvl="1" indent="-321310" defTabSz="1374775">
                <a:lnSpc>
                  <a:spcPct val="120000"/>
                </a:lnSpc>
                <a:spcAft>
                  <a:spcPct val="15000"/>
                </a:spcAft>
                <a:buChar char="•"/>
              </a:pPr>
              <a:endParaRPr lang="en-US" sz="800" dirty="0">
                <a:cs typeface="+mn-ea"/>
                <a:sym typeface="+mn-lt"/>
              </a:endParaRPr>
            </a:p>
            <a:p>
              <a:pPr marL="321310" lvl="1" indent="-321310" defTabSz="1374775">
                <a:lnSpc>
                  <a:spcPct val="120000"/>
                </a:lnSpc>
                <a:spcAft>
                  <a:spcPct val="15000"/>
                </a:spcAft>
                <a:buChar char="•"/>
              </a:pPr>
              <a:endParaRPr lang="en-US" sz="800" dirty="0">
                <a:cs typeface="+mn-ea"/>
                <a:sym typeface="+mn-lt"/>
              </a:endParaRPr>
            </a:p>
          </p:txBody>
        </p:sp>
        <p:sp>
          <p:nvSpPr>
            <p:cNvPr id="69" name="Text Placeholder 3"/>
            <p:cNvSpPr txBox="1"/>
            <p:nvPr/>
          </p:nvSpPr>
          <p:spPr>
            <a:xfrm>
              <a:off x="2768855" y="3070017"/>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20000"/>
                </a:lnSpc>
                <a:spcBef>
                  <a:spcPct val="20000"/>
                </a:spcBef>
                <a:defRPr/>
              </a:pPr>
              <a:r>
                <a:rPr lang="zh-CN" altLang="en-US" sz="1400" dirty="0">
                  <a:solidFill>
                    <a:schemeClr val="bg1">
                      <a:lumMod val="65000"/>
                    </a:schemeClr>
                  </a:solidFill>
                  <a:cs typeface="+mn-ea"/>
                  <a:sym typeface="+mn-lt"/>
                </a:rPr>
                <a:t>请替换文字内容</a:t>
              </a:r>
              <a:br>
                <a:rPr lang="en-US" sz="800" dirty="0">
                  <a:solidFill>
                    <a:schemeClr val="bg1">
                      <a:lumMod val="65000"/>
                    </a:schemeClr>
                  </a:solidFill>
                  <a:cs typeface="+mn-ea"/>
                  <a:sym typeface="+mn-lt"/>
                </a:rPr>
              </a:br>
              <a:r>
                <a:rPr lang="en-US" altLang="zh-CN" sz="800" dirty="0">
                  <a:solidFill>
                    <a:schemeClr val="bg1">
                      <a:lumMod val="65000"/>
                    </a:schemeClr>
                  </a:solidFill>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cs typeface="+mn-ea"/>
                <a:sym typeface="+mn-lt"/>
              </a:endParaRPr>
            </a:p>
          </p:txBody>
        </p:sp>
        <p:sp>
          <p:nvSpPr>
            <p:cNvPr id="70" name="Freeform 45"/>
            <p:cNvSpPr>
              <a:spLocks noEditPoints="1"/>
            </p:cNvSpPr>
            <p:nvPr/>
          </p:nvSpPr>
          <p:spPr bwMode="auto">
            <a:xfrm>
              <a:off x="2211802" y="323740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128580" tIns="64290" rIns="128580" bIns="6429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endParaRPr lang="en-US" sz="800" dirty="0">
                <a:cs typeface="+mn-ea"/>
                <a:sym typeface="+mn-lt"/>
              </a:endParaRPr>
            </a:p>
          </p:txBody>
        </p:sp>
        <p:sp>
          <p:nvSpPr>
            <p:cNvPr id="80" name="Rounded Rectangle 69"/>
            <p:cNvSpPr/>
            <p:nvPr/>
          </p:nvSpPr>
          <p:spPr>
            <a:xfrm>
              <a:off x="631331" y="2790588"/>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defTabSz="1437005">
                <a:lnSpc>
                  <a:spcPct val="120000"/>
                </a:lnSpc>
                <a:spcAft>
                  <a:spcPct val="35000"/>
                </a:spcAft>
              </a:pPr>
              <a:r>
                <a:rPr lang="en-US" sz="3200" b="1" dirty="0">
                  <a:cs typeface="+mn-ea"/>
                  <a:sym typeface="+mn-lt"/>
                </a:rPr>
                <a:t>02</a:t>
              </a:r>
              <a:endParaRPr lang="en-US" sz="3200" b="1" dirty="0">
                <a:cs typeface="+mn-ea"/>
                <a:sym typeface="+mn-lt"/>
              </a:endParaRPr>
            </a:p>
          </p:txBody>
        </p:sp>
      </p:grpSp>
      <p:grpSp>
        <p:nvGrpSpPr>
          <p:cNvPr id="4" name="组合 3"/>
          <p:cNvGrpSpPr/>
          <p:nvPr/>
        </p:nvGrpSpPr>
        <p:grpSpPr>
          <a:xfrm>
            <a:off x="631331" y="4215679"/>
            <a:ext cx="4821767" cy="1276827"/>
            <a:chOff x="631331" y="4215679"/>
            <a:chExt cx="4821767" cy="1276827"/>
          </a:xfrm>
        </p:grpSpPr>
        <p:sp>
          <p:nvSpPr>
            <p:cNvPr id="32" name="Freeform 72"/>
            <p:cNvSpPr/>
            <p:nvPr/>
          </p:nvSpPr>
          <p:spPr>
            <a:xfrm>
              <a:off x="2051829" y="429515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defPPr>
                <a:defRPr lang="en-US">
                  <a:solidFill>
                    <a:schemeClr val="dk1">
                      <a:hueOff val="0"/>
                      <a:satOff val="0"/>
                      <a:lumOff val="0"/>
                      <a:alphaOff val="0"/>
                    </a:schemeClr>
                  </a:solidFill>
                </a:defRPr>
              </a:defPPr>
              <a:lvl1pPr marL="0" algn="l" defTabSz="963930" rtl="0" eaLnBrk="1" latinLnBrk="0" hangingPunct="1">
                <a:defRPr sz="1900" kern="1200">
                  <a:solidFill>
                    <a:schemeClr val="dk1">
                      <a:hueOff val="0"/>
                      <a:satOff val="0"/>
                      <a:lumOff val="0"/>
                      <a:alphaOff val="0"/>
                    </a:schemeClr>
                  </a:solidFill>
                  <a:latin typeface="+mn-lt"/>
                  <a:ea typeface="+mn-ea"/>
                  <a:cs typeface="+mn-cs"/>
                </a:defRPr>
              </a:lvl1pPr>
              <a:lvl2pPr marL="481965" algn="l" defTabSz="963930" rtl="0" eaLnBrk="1" latinLnBrk="0" hangingPunct="1">
                <a:defRPr sz="1900" kern="1200">
                  <a:solidFill>
                    <a:schemeClr val="dk1">
                      <a:hueOff val="0"/>
                      <a:satOff val="0"/>
                      <a:lumOff val="0"/>
                      <a:alphaOff val="0"/>
                    </a:schemeClr>
                  </a:solidFill>
                  <a:latin typeface="+mn-lt"/>
                  <a:ea typeface="+mn-ea"/>
                  <a:cs typeface="+mn-cs"/>
                </a:defRPr>
              </a:lvl2pPr>
              <a:lvl3pPr marL="964565" algn="l" defTabSz="963930" rtl="0" eaLnBrk="1" latinLnBrk="0" hangingPunct="1">
                <a:defRPr sz="1900" kern="1200">
                  <a:solidFill>
                    <a:schemeClr val="dk1">
                      <a:hueOff val="0"/>
                      <a:satOff val="0"/>
                      <a:lumOff val="0"/>
                      <a:alphaOff val="0"/>
                    </a:schemeClr>
                  </a:solidFill>
                  <a:latin typeface="+mn-lt"/>
                  <a:ea typeface="+mn-ea"/>
                  <a:cs typeface="+mn-cs"/>
                </a:defRPr>
              </a:lvl3pPr>
              <a:lvl4pPr marL="1446530" algn="l" defTabSz="963930" rtl="0" eaLnBrk="1" latinLnBrk="0" hangingPunct="1">
                <a:defRPr sz="1900" kern="1200">
                  <a:solidFill>
                    <a:schemeClr val="dk1">
                      <a:hueOff val="0"/>
                      <a:satOff val="0"/>
                      <a:lumOff val="0"/>
                      <a:alphaOff val="0"/>
                    </a:schemeClr>
                  </a:solidFill>
                  <a:latin typeface="+mn-lt"/>
                  <a:ea typeface="+mn-ea"/>
                  <a:cs typeface="+mn-cs"/>
                </a:defRPr>
              </a:lvl4pPr>
              <a:lvl5pPr marL="1928495" algn="l" defTabSz="963930" rtl="0" eaLnBrk="1" latinLnBrk="0" hangingPunct="1">
                <a:defRPr sz="1900" kern="1200">
                  <a:solidFill>
                    <a:schemeClr val="dk1">
                      <a:hueOff val="0"/>
                      <a:satOff val="0"/>
                      <a:lumOff val="0"/>
                      <a:alphaOff val="0"/>
                    </a:schemeClr>
                  </a:solidFill>
                  <a:latin typeface="+mn-lt"/>
                  <a:ea typeface="+mn-ea"/>
                  <a:cs typeface="+mn-cs"/>
                </a:defRPr>
              </a:lvl5pPr>
              <a:lvl6pPr marL="2411095" algn="l" defTabSz="963930" rtl="0" eaLnBrk="1" latinLnBrk="0" hangingPunct="1">
                <a:defRPr sz="1900" kern="1200">
                  <a:solidFill>
                    <a:schemeClr val="dk1">
                      <a:hueOff val="0"/>
                      <a:satOff val="0"/>
                      <a:lumOff val="0"/>
                      <a:alphaOff val="0"/>
                    </a:schemeClr>
                  </a:solidFill>
                  <a:latin typeface="+mn-lt"/>
                  <a:ea typeface="+mn-ea"/>
                  <a:cs typeface="+mn-cs"/>
                </a:defRPr>
              </a:lvl6pPr>
              <a:lvl7pPr marL="2893060" algn="l" defTabSz="963930" rtl="0" eaLnBrk="1" latinLnBrk="0" hangingPunct="1">
                <a:defRPr sz="1900" kern="1200">
                  <a:solidFill>
                    <a:schemeClr val="dk1">
                      <a:hueOff val="0"/>
                      <a:satOff val="0"/>
                      <a:lumOff val="0"/>
                      <a:alphaOff val="0"/>
                    </a:schemeClr>
                  </a:solidFill>
                  <a:latin typeface="+mn-lt"/>
                  <a:ea typeface="+mn-ea"/>
                  <a:cs typeface="+mn-cs"/>
                </a:defRPr>
              </a:lvl7pPr>
              <a:lvl8pPr marL="3375025" algn="l" defTabSz="963930" rtl="0" eaLnBrk="1" latinLnBrk="0" hangingPunct="1">
                <a:defRPr sz="1900" kern="1200">
                  <a:solidFill>
                    <a:schemeClr val="dk1">
                      <a:hueOff val="0"/>
                      <a:satOff val="0"/>
                      <a:lumOff val="0"/>
                      <a:alphaOff val="0"/>
                    </a:schemeClr>
                  </a:solidFill>
                  <a:latin typeface="+mn-lt"/>
                  <a:ea typeface="+mn-ea"/>
                  <a:cs typeface="+mn-cs"/>
                </a:defRPr>
              </a:lvl8pPr>
              <a:lvl9pPr marL="3856990" algn="l" defTabSz="963930" rtl="0" eaLnBrk="1" latinLnBrk="0" hangingPunct="1">
                <a:defRPr sz="1900" kern="1200">
                  <a:solidFill>
                    <a:schemeClr val="dk1">
                      <a:hueOff val="0"/>
                      <a:satOff val="0"/>
                      <a:lumOff val="0"/>
                      <a:alphaOff val="0"/>
                    </a:schemeClr>
                  </a:solidFill>
                  <a:latin typeface="+mn-lt"/>
                  <a:ea typeface="+mn-ea"/>
                  <a:cs typeface="+mn-cs"/>
                </a:defRPr>
              </a:lvl9pPr>
            </a:lstStyle>
            <a:p>
              <a:pPr marL="321310" lvl="1" indent="-321310" defTabSz="1374775">
                <a:lnSpc>
                  <a:spcPct val="120000"/>
                </a:lnSpc>
                <a:spcAft>
                  <a:spcPct val="15000"/>
                </a:spcAft>
                <a:buChar char="•"/>
              </a:pPr>
              <a:endParaRPr lang="en-US" sz="800" dirty="0">
                <a:cs typeface="+mn-ea"/>
                <a:sym typeface="+mn-lt"/>
              </a:endParaRPr>
            </a:p>
            <a:p>
              <a:pPr marL="321310" lvl="1" indent="-321310" defTabSz="1374775">
                <a:lnSpc>
                  <a:spcPct val="120000"/>
                </a:lnSpc>
                <a:spcAft>
                  <a:spcPct val="15000"/>
                </a:spcAft>
                <a:buChar char="•"/>
              </a:pPr>
              <a:endParaRPr lang="en-US" sz="800" dirty="0">
                <a:cs typeface="+mn-ea"/>
                <a:sym typeface="+mn-lt"/>
              </a:endParaRPr>
            </a:p>
          </p:txBody>
        </p:sp>
        <p:sp>
          <p:nvSpPr>
            <p:cNvPr id="71" name="Text Placeholder 3"/>
            <p:cNvSpPr txBox="1"/>
            <p:nvPr/>
          </p:nvSpPr>
          <p:spPr>
            <a:xfrm>
              <a:off x="2768855" y="450726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240">
                <a:lnSpc>
                  <a:spcPct val="120000"/>
                </a:lnSpc>
                <a:spcBef>
                  <a:spcPct val="20000"/>
                </a:spcBef>
                <a:defRPr/>
              </a:pPr>
              <a:r>
                <a:rPr lang="zh-CN" altLang="en-US" sz="1400" dirty="0">
                  <a:solidFill>
                    <a:schemeClr val="bg1">
                      <a:lumMod val="65000"/>
                    </a:schemeClr>
                  </a:solidFill>
                  <a:cs typeface="+mn-ea"/>
                  <a:sym typeface="+mn-lt"/>
                </a:rPr>
                <a:t>请替换文字内容</a:t>
              </a:r>
              <a:br>
                <a:rPr lang="en-US" sz="800" dirty="0">
                  <a:solidFill>
                    <a:schemeClr val="bg1">
                      <a:lumMod val="65000"/>
                    </a:schemeClr>
                  </a:solidFill>
                  <a:cs typeface="+mn-ea"/>
                  <a:sym typeface="+mn-lt"/>
                </a:rPr>
              </a:br>
              <a:r>
                <a:rPr lang="en-US" altLang="zh-CN" sz="800" dirty="0">
                  <a:solidFill>
                    <a:schemeClr val="bg1">
                      <a:lumMod val="65000"/>
                    </a:schemeClr>
                  </a:solidFill>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cs typeface="+mn-ea"/>
                <a:sym typeface="+mn-lt"/>
              </a:endParaRPr>
            </a:p>
          </p:txBody>
        </p:sp>
        <p:sp>
          <p:nvSpPr>
            <p:cNvPr id="72" name="Freeform 45"/>
            <p:cNvSpPr>
              <a:spLocks noEditPoints="1"/>
            </p:cNvSpPr>
            <p:nvPr/>
          </p:nvSpPr>
          <p:spPr bwMode="auto">
            <a:xfrm>
              <a:off x="2211802" y="467465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128580" tIns="64290" rIns="128580" bIns="6429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endParaRPr lang="en-US" sz="800" dirty="0">
                <a:cs typeface="+mn-ea"/>
                <a:sym typeface="+mn-lt"/>
              </a:endParaRPr>
            </a:p>
          </p:txBody>
        </p:sp>
        <p:sp>
          <p:nvSpPr>
            <p:cNvPr id="81" name="Rounded Rectangle 71"/>
            <p:cNvSpPr/>
            <p:nvPr/>
          </p:nvSpPr>
          <p:spPr>
            <a:xfrm>
              <a:off x="631331" y="4215679"/>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defTabSz="1437005">
                <a:lnSpc>
                  <a:spcPct val="120000"/>
                </a:lnSpc>
                <a:spcAft>
                  <a:spcPct val="35000"/>
                </a:spcAft>
              </a:pPr>
              <a:r>
                <a:rPr lang="en-US" sz="3200" b="1" dirty="0">
                  <a:cs typeface="+mn-ea"/>
                  <a:sym typeface="+mn-lt"/>
                </a:rPr>
                <a:t>03</a:t>
              </a:r>
              <a:endParaRPr lang="en-US" sz="3200" b="1" dirty="0">
                <a:cs typeface="+mn-ea"/>
                <a:sym typeface="+mn-lt"/>
              </a:endParaRPr>
            </a:p>
          </p:txBody>
        </p:sp>
      </p:grpSp>
      <p:grpSp>
        <p:nvGrpSpPr>
          <p:cNvPr id="7" name="组合 6"/>
          <p:cNvGrpSpPr/>
          <p:nvPr/>
        </p:nvGrpSpPr>
        <p:grpSpPr>
          <a:xfrm>
            <a:off x="6738903" y="1365495"/>
            <a:ext cx="4821766" cy="1276830"/>
            <a:chOff x="6738903" y="1365495"/>
            <a:chExt cx="4821766" cy="1276830"/>
          </a:xfrm>
        </p:grpSpPr>
        <p:sp>
          <p:nvSpPr>
            <p:cNvPr id="33" name="Freeform 45"/>
            <p:cNvSpPr/>
            <p:nvPr/>
          </p:nvSpPr>
          <p:spPr>
            <a:xfrm flipH="1">
              <a:off x="6738903" y="144497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defPPr>
                <a:defRPr lang="en-US">
                  <a:solidFill>
                    <a:schemeClr val="dk1">
                      <a:hueOff val="0"/>
                      <a:satOff val="0"/>
                      <a:lumOff val="0"/>
                      <a:alphaOff val="0"/>
                    </a:schemeClr>
                  </a:solidFill>
                </a:defRPr>
              </a:defPPr>
              <a:lvl1pPr marL="0" algn="l" defTabSz="963930" rtl="0" eaLnBrk="1" latinLnBrk="0" hangingPunct="1">
                <a:defRPr sz="1900" kern="1200">
                  <a:solidFill>
                    <a:schemeClr val="dk1">
                      <a:hueOff val="0"/>
                      <a:satOff val="0"/>
                      <a:lumOff val="0"/>
                      <a:alphaOff val="0"/>
                    </a:schemeClr>
                  </a:solidFill>
                  <a:latin typeface="+mn-lt"/>
                  <a:ea typeface="+mn-ea"/>
                  <a:cs typeface="+mn-cs"/>
                </a:defRPr>
              </a:lvl1pPr>
              <a:lvl2pPr marL="481965" algn="l" defTabSz="963930" rtl="0" eaLnBrk="1" latinLnBrk="0" hangingPunct="1">
                <a:defRPr sz="1900" kern="1200">
                  <a:solidFill>
                    <a:schemeClr val="dk1">
                      <a:hueOff val="0"/>
                      <a:satOff val="0"/>
                      <a:lumOff val="0"/>
                      <a:alphaOff val="0"/>
                    </a:schemeClr>
                  </a:solidFill>
                  <a:latin typeface="+mn-lt"/>
                  <a:ea typeface="+mn-ea"/>
                  <a:cs typeface="+mn-cs"/>
                </a:defRPr>
              </a:lvl2pPr>
              <a:lvl3pPr marL="964565" algn="l" defTabSz="963930" rtl="0" eaLnBrk="1" latinLnBrk="0" hangingPunct="1">
                <a:defRPr sz="1900" kern="1200">
                  <a:solidFill>
                    <a:schemeClr val="dk1">
                      <a:hueOff val="0"/>
                      <a:satOff val="0"/>
                      <a:lumOff val="0"/>
                      <a:alphaOff val="0"/>
                    </a:schemeClr>
                  </a:solidFill>
                  <a:latin typeface="+mn-lt"/>
                  <a:ea typeface="+mn-ea"/>
                  <a:cs typeface="+mn-cs"/>
                </a:defRPr>
              </a:lvl3pPr>
              <a:lvl4pPr marL="1446530" algn="l" defTabSz="963930" rtl="0" eaLnBrk="1" latinLnBrk="0" hangingPunct="1">
                <a:defRPr sz="1900" kern="1200">
                  <a:solidFill>
                    <a:schemeClr val="dk1">
                      <a:hueOff val="0"/>
                      <a:satOff val="0"/>
                      <a:lumOff val="0"/>
                      <a:alphaOff val="0"/>
                    </a:schemeClr>
                  </a:solidFill>
                  <a:latin typeface="+mn-lt"/>
                  <a:ea typeface="+mn-ea"/>
                  <a:cs typeface="+mn-cs"/>
                </a:defRPr>
              </a:lvl4pPr>
              <a:lvl5pPr marL="1928495" algn="l" defTabSz="963930" rtl="0" eaLnBrk="1" latinLnBrk="0" hangingPunct="1">
                <a:defRPr sz="1900" kern="1200">
                  <a:solidFill>
                    <a:schemeClr val="dk1">
                      <a:hueOff val="0"/>
                      <a:satOff val="0"/>
                      <a:lumOff val="0"/>
                      <a:alphaOff val="0"/>
                    </a:schemeClr>
                  </a:solidFill>
                  <a:latin typeface="+mn-lt"/>
                  <a:ea typeface="+mn-ea"/>
                  <a:cs typeface="+mn-cs"/>
                </a:defRPr>
              </a:lvl5pPr>
              <a:lvl6pPr marL="2411095" algn="l" defTabSz="963930" rtl="0" eaLnBrk="1" latinLnBrk="0" hangingPunct="1">
                <a:defRPr sz="1900" kern="1200">
                  <a:solidFill>
                    <a:schemeClr val="dk1">
                      <a:hueOff val="0"/>
                      <a:satOff val="0"/>
                      <a:lumOff val="0"/>
                      <a:alphaOff val="0"/>
                    </a:schemeClr>
                  </a:solidFill>
                  <a:latin typeface="+mn-lt"/>
                  <a:ea typeface="+mn-ea"/>
                  <a:cs typeface="+mn-cs"/>
                </a:defRPr>
              </a:lvl6pPr>
              <a:lvl7pPr marL="2893060" algn="l" defTabSz="963930" rtl="0" eaLnBrk="1" latinLnBrk="0" hangingPunct="1">
                <a:defRPr sz="1900" kern="1200">
                  <a:solidFill>
                    <a:schemeClr val="dk1">
                      <a:hueOff val="0"/>
                      <a:satOff val="0"/>
                      <a:lumOff val="0"/>
                      <a:alphaOff val="0"/>
                    </a:schemeClr>
                  </a:solidFill>
                  <a:latin typeface="+mn-lt"/>
                  <a:ea typeface="+mn-ea"/>
                  <a:cs typeface="+mn-cs"/>
                </a:defRPr>
              </a:lvl7pPr>
              <a:lvl8pPr marL="3375025" algn="l" defTabSz="963930" rtl="0" eaLnBrk="1" latinLnBrk="0" hangingPunct="1">
                <a:defRPr sz="1900" kern="1200">
                  <a:solidFill>
                    <a:schemeClr val="dk1">
                      <a:hueOff val="0"/>
                      <a:satOff val="0"/>
                      <a:lumOff val="0"/>
                      <a:alphaOff val="0"/>
                    </a:schemeClr>
                  </a:solidFill>
                  <a:latin typeface="+mn-lt"/>
                  <a:ea typeface="+mn-ea"/>
                  <a:cs typeface="+mn-cs"/>
                </a:defRPr>
              </a:lvl8pPr>
              <a:lvl9pPr marL="3856990" algn="l" defTabSz="963930" rtl="0" eaLnBrk="1" latinLnBrk="0" hangingPunct="1">
                <a:defRPr sz="1900" kern="1200">
                  <a:solidFill>
                    <a:schemeClr val="dk1">
                      <a:hueOff val="0"/>
                      <a:satOff val="0"/>
                      <a:lumOff val="0"/>
                      <a:alphaOff val="0"/>
                    </a:schemeClr>
                  </a:solidFill>
                  <a:latin typeface="+mn-lt"/>
                  <a:ea typeface="+mn-ea"/>
                  <a:cs typeface="+mn-cs"/>
                </a:defRPr>
              </a:lvl9pPr>
            </a:lstStyle>
            <a:p>
              <a:pPr marL="321310" lvl="1" indent="-321310" defTabSz="1374775">
                <a:lnSpc>
                  <a:spcPct val="120000"/>
                </a:lnSpc>
                <a:spcAft>
                  <a:spcPct val="15000"/>
                </a:spcAft>
                <a:buChar char="•"/>
              </a:pPr>
              <a:endParaRPr lang="en-US" sz="800" dirty="0">
                <a:cs typeface="+mn-ea"/>
                <a:sym typeface="+mn-lt"/>
              </a:endParaRPr>
            </a:p>
            <a:p>
              <a:pPr marL="321310" lvl="1" indent="-321310" defTabSz="1374775">
                <a:lnSpc>
                  <a:spcPct val="120000"/>
                </a:lnSpc>
                <a:spcAft>
                  <a:spcPct val="15000"/>
                </a:spcAft>
                <a:buChar char="•"/>
              </a:pPr>
              <a:endParaRPr lang="en-US" sz="800" dirty="0">
                <a:cs typeface="+mn-ea"/>
                <a:sym typeface="+mn-lt"/>
              </a:endParaRPr>
            </a:p>
          </p:txBody>
        </p:sp>
        <p:sp>
          <p:nvSpPr>
            <p:cNvPr id="73" name="Freeform 45"/>
            <p:cNvSpPr>
              <a:spLocks noEditPoints="1"/>
            </p:cNvSpPr>
            <p:nvPr/>
          </p:nvSpPr>
          <p:spPr bwMode="auto">
            <a:xfrm>
              <a:off x="9516138" y="18169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ln>
          </p:spPr>
          <p:txBody>
            <a:bodyPr vert="horz" wrap="square" lIns="128580" tIns="64290" rIns="128580" bIns="6429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endParaRPr lang="en-US" sz="800" dirty="0">
                <a:cs typeface="+mn-ea"/>
                <a:sym typeface="+mn-lt"/>
              </a:endParaRPr>
            </a:p>
          </p:txBody>
        </p:sp>
        <p:sp>
          <p:nvSpPr>
            <p:cNvPr id="74" name="Text Placeholder 3"/>
            <p:cNvSpPr txBox="1"/>
            <p:nvPr/>
          </p:nvSpPr>
          <p:spPr>
            <a:xfrm>
              <a:off x="7054868" y="16495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20000"/>
                </a:lnSpc>
                <a:spcBef>
                  <a:spcPct val="20000"/>
                </a:spcBef>
                <a:defRPr/>
              </a:pPr>
              <a:r>
                <a:rPr lang="zh-CN" altLang="en-US" sz="1400" b="1" dirty="0">
                  <a:solidFill>
                    <a:schemeClr val="bg1">
                      <a:lumMod val="65000"/>
                    </a:schemeClr>
                  </a:solidFill>
                  <a:cs typeface="+mn-ea"/>
                  <a:sym typeface="+mn-lt"/>
                </a:rPr>
                <a:t>请替换文字内容</a:t>
              </a:r>
              <a:br>
                <a:rPr lang="en-US" sz="1400" dirty="0">
                  <a:solidFill>
                    <a:schemeClr val="bg1">
                      <a:lumMod val="65000"/>
                    </a:schemeClr>
                  </a:solidFill>
                  <a:cs typeface="+mn-ea"/>
                  <a:sym typeface="+mn-lt"/>
                </a:rPr>
              </a:br>
              <a:r>
                <a:rPr lang="en-US" altLang="zh-CN" sz="800" dirty="0">
                  <a:solidFill>
                    <a:schemeClr val="bg1">
                      <a:lumMod val="65000"/>
                    </a:schemeClr>
                  </a:solidFill>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cs typeface="+mn-ea"/>
                <a:sym typeface="+mn-lt"/>
              </a:endParaRPr>
            </a:p>
          </p:txBody>
        </p:sp>
        <p:sp>
          <p:nvSpPr>
            <p:cNvPr id="82" name="Rounded Rectangle 44"/>
            <p:cNvSpPr/>
            <p:nvPr/>
          </p:nvSpPr>
          <p:spPr>
            <a:xfrm flipH="1">
              <a:off x="10129005" y="1365495"/>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defTabSz="1437005">
                <a:lnSpc>
                  <a:spcPct val="120000"/>
                </a:lnSpc>
                <a:spcAft>
                  <a:spcPct val="35000"/>
                </a:spcAft>
              </a:pPr>
              <a:r>
                <a:rPr lang="en-US" sz="3200" b="1" dirty="0">
                  <a:cs typeface="+mn-ea"/>
                  <a:sym typeface="+mn-lt"/>
                </a:rPr>
                <a:t>04</a:t>
              </a:r>
              <a:endParaRPr lang="en-US" sz="3200" b="1" dirty="0">
                <a:cs typeface="+mn-ea"/>
                <a:sym typeface="+mn-lt"/>
              </a:endParaRPr>
            </a:p>
          </p:txBody>
        </p:sp>
      </p:grpSp>
      <p:grpSp>
        <p:nvGrpSpPr>
          <p:cNvPr id="6" name="组合 5"/>
          <p:cNvGrpSpPr/>
          <p:nvPr/>
        </p:nvGrpSpPr>
        <p:grpSpPr>
          <a:xfrm>
            <a:off x="6738903" y="2790588"/>
            <a:ext cx="4821766" cy="1276827"/>
            <a:chOff x="6738903" y="2790588"/>
            <a:chExt cx="4821766" cy="1276827"/>
          </a:xfrm>
        </p:grpSpPr>
        <p:sp>
          <p:nvSpPr>
            <p:cNvPr id="34" name="Freeform 62"/>
            <p:cNvSpPr/>
            <p:nvPr/>
          </p:nvSpPr>
          <p:spPr>
            <a:xfrm flipH="1">
              <a:off x="6738903" y="287006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defPPr>
                <a:defRPr lang="en-US">
                  <a:solidFill>
                    <a:schemeClr val="dk1">
                      <a:hueOff val="0"/>
                      <a:satOff val="0"/>
                      <a:lumOff val="0"/>
                      <a:alphaOff val="0"/>
                    </a:schemeClr>
                  </a:solidFill>
                </a:defRPr>
              </a:defPPr>
              <a:lvl1pPr marL="0" algn="l" defTabSz="963930" rtl="0" eaLnBrk="1" latinLnBrk="0" hangingPunct="1">
                <a:defRPr sz="1900" kern="1200">
                  <a:solidFill>
                    <a:schemeClr val="dk1">
                      <a:hueOff val="0"/>
                      <a:satOff val="0"/>
                      <a:lumOff val="0"/>
                      <a:alphaOff val="0"/>
                    </a:schemeClr>
                  </a:solidFill>
                  <a:latin typeface="+mn-lt"/>
                  <a:ea typeface="+mn-ea"/>
                  <a:cs typeface="+mn-cs"/>
                </a:defRPr>
              </a:lvl1pPr>
              <a:lvl2pPr marL="481965" algn="l" defTabSz="963930" rtl="0" eaLnBrk="1" latinLnBrk="0" hangingPunct="1">
                <a:defRPr sz="1900" kern="1200">
                  <a:solidFill>
                    <a:schemeClr val="dk1">
                      <a:hueOff val="0"/>
                      <a:satOff val="0"/>
                      <a:lumOff val="0"/>
                      <a:alphaOff val="0"/>
                    </a:schemeClr>
                  </a:solidFill>
                  <a:latin typeface="+mn-lt"/>
                  <a:ea typeface="+mn-ea"/>
                  <a:cs typeface="+mn-cs"/>
                </a:defRPr>
              </a:lvl2pPr>
              <a:lvl3pPr marL="964565" algn="l" defTabSz="963930" rtl="0" eaLnBrk="1" latinLnBrk="0" hangingPunct="1">
                <a:defRPr sz="1900" kern="1200">
                  <a:solidFill>
                    <a:schemeClr val="dk1">
                      <a:hueOff val="0"/>
                      <a:satOff val="0"/>
                      <a:lumOff val="0"/>
                      <a:alphaOff val="0"/>
                    </a:schemeClr>
                  </a:solidFill>
                  <a:latin typeface="+mn-lt"/>
                  <a:ea typeface="+mn-ea"/>
                  <a:cs typeface="+mn-cs"/>
                </a:defRPr>
              </a:lvl3pPr>
              <a:lvl4pPr marL="1446530" algn="l" defTabSz="963930" rtl="0" eaLnBrk="1" latinLnBrk="0" hangingPunct="1">
                <a:defRPr sz="1900" kern="1200">
                  <a:solidFill>
                    <a:schemeClr val="dk1">
                      <a:hueOff val="0"/>
                      <a:satOff val="0"/>
                      <a:lumOff val="0"/>
                      <a:alphaOff val="0"/>
                    </a:schemeClr>
                  </a:solidFill>
                  <a:latin typeface="+mn-lt"/>
                  <a:ea typeface="+mn-ea"/>
                  <a:cs typeface="+mn-cs"/>
                </a:defRPr>
              </a:lvl4pPr>
              <a:lvl5pPr marL="1928495" algn="l" defTabSz="963930" rtl="0" eaLnBrk="1" latinLnBrk="0" hangingPunct="1">
                <a:defRPr sz="1900" kern="1200">
                  <a:solidFill>
                    <a:schemeClr val="dk1">
                      <a:hueOff val="0"/>
                      <a:satOff val="0"/>
                      <a:lumOff val="0"/>
                      <a:alphaOff val="0"/>
                    </a:schemeClr>
                  </a:solidFill>
                  <a:latin typeface="+mn-lt"/>
                  <a:ea typeface="+mn-ea"/>
                  <a:cs typeface="+mn-cs"/>
                </a:defRPr>
              </a:lvl5pPr>
              <a:lvl6pPr marL="2411095" algn="l" defTabSz="963930" rtl="0" eaLnBrk="1" latinLnBrk="0" hangingPunct="1">
                <a:defRPr sz="1900" kern="1200">
                  <a:solidFill>
                    <a:schemeClr val="dk1">
                      <a:hueOff val="0"/>
                      <a:satOff val="0"/>
                      <a:lumOff val="0"/>
                      <a:alphaOff val="0"/>
                    </a:schemeClr>
                  </a:solidFill>
                  <a:latin typeface="+mn-lt"/>
                  <a:ea typeface="+mn-ea"/>
                  <a:cs typeface="+mn-cs"/>
                </a:defRPr>
              </a:lvl6pPr>
              <a:lvl7pPr marL="2893060" algn="l" defTabSz="963930" rtl="0" eaLnBrk="1" latinLnBrk="0" hangingPunct="1">
                <a:defRPr sz="1900" kern="1200">
                  <a:solidFill>
                    <a:schemeClr val="dk1">
                      <a:hueOff val="0"/>
                      <a:satOff val="0"/>
                      <a:lumOff val="0"/>
                      <a:alphaOff val="0"/>
                    </a:schemeClr>
                  </a:solidFill>
                  <a:latin typeface="+mn-lt"/>
                  <a:ea typeface="+mn-ea"/>
                  <a:cs typeface="+mn-cs"/>
                </a:defRPr>
              </a:lvl7pPr>
              <a:lvl8pPr marL="3375025" algn="l" defTabSz="963930" rtl="0" eaLnBrk="1" latinLnBrk="0" hangingPunct="1">
                <a:defRPr sz="1900" kern="1200">
                  <a:solidFill>
                    <a:schemeClr val="dk1">
                      <a:hueOff val="0"/>
                      <a:satOff val="0"/>
                      <a:lumOff val="0"/>
                      <a:alphaOff val="0"/>
                    </a:schemeClr>
                  </a:solidFill>
                  <a:latin typeface="+mn-lt"/>
                  <a:ea typeface="+mn-ea"/>
                  <a:cs typeface="+mn-cs"/>
                </a:defRPr>
              </a:lvl8pPr>
              <a:lvl9pPr marL="3856990" algn="l" defTabSz="963930" rtl="0" eaLnBrk="1" latinLnBrk="0" hangingPunct="1">
                <a:defRPr sz="1900" kern="1200">
                  <a:solidFill>
                    <a:schemeClr val="dk1">
                      <a:hueOff val="0"/>
                      <a:satOff val="0"/>
                      <a:lumOff val="0"/>
                      <a:alphaOff val="0"/>
                    </a:schemeClr>
                  </a:solidFill>
                  <a:latin typeface="+mn-lt"/>
                  <a:ea typeface="+mn-ea"/>
                  <a:cs typeface="+mn-cs"/>
                </a:defRPr>
              </a:lvl9pPr>
            </a:lstStyle>
            <a:p>
              <a:pPr marL="321310" lvl="1" indent="-321310" defTabSz="1374775">
                <a:lnSpc>
                  <a:spcPct val="120000"/>
                </a:lnSpc>
                <a:spcAft>
                  <a:spcPct val="15000"/>
                </a:spcAft>
                <a:buChar char="•"/>
              </a:pPr>
              <a:endParaRPr lang="en-US" sz="800" dirty="0">
                <a:cs typeface="+mn-ea"/>
                <a:sym typeface="+mn-lt"/>
              </a:endParaRPr>
            </a:p>
            <a:p>
              <a:pPr marL="321310" lvl="1" indent="-321310" defTabSz="1374775">
                <a:lnSpc>
                  <a:spcPct val="120000"/>
                </a:lnSpc>
                <a:spcAft>
                  <a:spcPct val="15000"/>
                </a:spcAft>
                <a:buChar char="•"/>
              </a:pPr>
              <a:endParaRPr lang="en-US" sz="800" dirty="0">
                <a:cs typeface="+mn-ea"/>
                <a:sym typeface="+mn-lt"/>
              </a:endParaRPr>
            </a:p>
          </p:txBody>
        </p:sp>
        <p:sp>
          <p:nvSpPr>
            <p:cNvPr id="75" name="Freeform 45"/>
            <p:cNvSpPr>
              <a:spLocks noEditPoints="1"/>
            </p:cNvSpPr>
            <p:nvPr/>
          </p:nvSpPr>
          <p:spPr bwMode="auto">
            <a:xfrm>
              <a:off x="9516138" y="3237404"/>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ln>
          </p:spPr>
          <p:txBody>
            <a:bodyPr vert="horz" wrap="square" lIns="128580" tIns="64290" rIns="128580" bIns="6429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endParaRPr lang="en-US" sz="800" dirty="0">
                <a:cs typeface="+mn-ea"/>
                <a:sym typeface="+mn-lt"/>
              </a:endParaRPr>
            </a:p>
          </p:txBody>
        </p:sp>
        <p:sp>
          <p:nvSpPr>
            <p:cNvPr id="76" name="Text Placeholder 3"/>
            <p:cNvSpPr txBox="1"/>
            <p:nvPr/>
          </p:nvSpPr>
          <p:spPr>
            <a:xfrm>
              <a:off x="7054868" y="3070017"/>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20000"/>
                </a:lnSpc>
                <a:spcBef>
                  <a:spcPct val="20000"/>
                </a:spcBef>
                <a:defRPr/>
              </a:pPr>
              <a:r>
                <a:rPr lang="zh-CN" altLang="en-US" sz="1400" b="1" dirty="0">
                  <a:solidFill>
                    <a:schemeClr val="bg1">
                      <a:lumMod val="65000"/>
                    </a:schemeClr>
                  </a:solidFill>
                  <a:cs typeface="+mn-ea"/>
                  <a:sym typeface="+mn-lt"/>
                </a:rPr>
                <a:t>请替换文字内容</a:t>
              </a:r>
              <a:br>
                <a:rPr lang="en-US" sz="1400" dirty="0">
                  <a:solidFill>
                    <a:schemeClr val="bg1">
                      <a:lumMod val="65000"/>
                    </a:schemeClr>
                  </a:solidFill>
                  <a:cs typeface="+mn-ea"/>
                  <a:sym typeface="+mn-lt"/>
                </a:rPr>
              </a:br>
              <a:r>
                <a:rPr lang="en-US" altLang="zh-CN" sz="800" dirty="0">
                  <a:solidFill>
                    <a:schemeClr val="bg1">
                      <a:lumMod val="65000"/>
                    </a:schemeClr>
                  </a:solidFill>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cs typeface="+mn-ea"/>
                <a:sym typeface="+mn-lt"/>
              </a:endParaRPr>
            </a:p>
          </p:txBody>
        </p:sp>
        <p:sp>
          <p:nvSpPr>
            <p:cNvPr id="83" name="Rounded Rectangle 47"/>
            <p:cNvSpPr/>
            <p:nvPr/>
          </p:nvSpPr>
          <p:spPr>
            <a:xfrm flipH="1">
              <a:off x="10129005" y="2790588"/>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defTabSz="1437005">
                <a:lnSpc>
                  <a:spcPct val="120000"/>
                </a:lnSpc>
                <a:spcAft>
                  <a:spcPct val="35000"/>
                </a:spcAft>
              </a:pPr>
              <a:r>
                <a:rPr lang="en-US" sz="3200" b="1" dirty="0">
                  <a:cs typeface="+mn-ea"/>
                  <a:sym typeface="+mn-lt"/>
                </a:rPr>
                <a:t>05</a:t>
              </a:r>
              <a:endParaRPr lang="en-US" sz="3200" b="1" dirty="0">
                <a:cs typeface="+mn-ea"/>
                <a:sym typeface="+mn-lt"/>
              </a:endParaRPr>
            </a:p>
          </p:txBody>
        </p:sp>
      </p:grpSp>
      <p:grpSp>
        <p:nvGrpSpPr>
          <p:cNvPr id="5" name="组合 4"/>
          <p:cNvGrpSpPr/>
          <p:nvPr/>
        </p:nvGrpSpPr>
        <p:grpSpPr>
          <a:xfrm>
            <a:off x="6738903" y="4215679"/>
            <a:ext cx="4821766" cy="1276827"/>
            <a:chOff x="6738903" y="4215679"/>
            <a:chExt cx="4821766" cy="1276827"/>
          </a:xfrm>
        </p:grpSpPr>
        <p:sp>
          <p:nvSpPr>
            <p:cNvPr id="35" name="Freeform 64"/>
            <p:cNvSpPr/>
            <p:nvPr/>
          </p:nvSpPr>
          <p:spPr>
            <a:xfrm flipH="1">
              <a:off x="6738903" y="4295158"/>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defPPr>
                <a:defRPr lang="en-US">
                  <a:solidFill>
                    <a:schemeClr val="dk1">
                      <a:hueOff val="0"/>
                      <a:satOff val="0"/>
                      <a:lumOff val="0"/>
                      <a:alphaOff val="0"/>
                    </a:schemeClr>
                  </a:solidFill>
                </a:defRPr>
              </a:defPPr>
              <a:lvl1pPr marL="0" algn="l" defTabSz="963930" rtl="0" eaLnBrk="1" latinLnBrk="0" hangingPunct="1">
                <a:defRPr sz="1900" kern="1200">
                  <a:solidFill>
                    <a:schemeClr val="dk1">
                      <a:hueOff val="0"/>
                      <a:satOff val="0"/>
                      <a:lumOff val="0"/>
                      <a:alphaOff val="0"/>
                    </a:schemeClr>
                  </a:solidFill>
                  <a:latin typeface="+mn-lt"/>
                  <a:ea typeface="+mn-ea"/>
                  <a:cs typeface="+mn-cs"/>
                </a:defRPr>
              </a:lvl1pPr>
              <a:lvl2pPr marL="481965" algn="l" defTabSz="963930" rtl="0" eaLnBrk="1" latinLnBrk="0" hangingPunct="1">
                <a:defRPr sz="1900" kern="1200">
                  <a:solidFill>
                    <a:schemeClr val="dk1">
                      <a:hueOff val="0"/>
                      <a:satOff val="0"/>
                      <a:lumOff val="0"/>
                      <a:alphaOff val="0"/>
                    </a:schemeClr>
                  </a:solidFill>
                  <a:latin typeface="+mn-lt"/>
                  <a:ea typeface="+mn-ea"/>
                  <a:cs typeface="+mn-cs"/>
                </a:defRPr>
              </a:lvl2pPr>
              <a:lvl3pPr marL="964565" algn="l" defTabSz="963930" rtl="0" eaLnBrk="1" latinLnBrk="0" hangingPunct="1">
                <a:defRPr sz="1900" kern="1200">
                  <a:solidFill>
                    <a:schemeClr val="dk1">
                      <a:hueOff val="0"/>
                      <a:satOff val="0"/>
                      <a:lumOff val="0"/>
                      <a:alphaOff val="0"/>
                    </a:schemeClr>
                  </a:solidFill>
                  <a:latin typeface="+mn-lt"/>
                  <a:ea typeface="+mn-ea"/>
                  <a:cs typeface="+mn-cs"/>
                </a:defRPr>
              </a:lvl3pPr>
              <a:lvl4pPr marL="1446530" algn="l" defTabSz="963930" rtl="0" eaLnBrk="1" latinLnBrk="0" hangingPunct="1">
                <a:defRPr sz="1900" kern="1200">
                  <a:solidFill>
                    <a:schemeClr val="dk1">
                      <a:hueOff val="0"/>
                      <a:satOff val="0"/>
                      <a:lumOff val="0"/>
                      <a:alphaOff val="0"/>
                    </a:schemeClr>
                  </a:solidFill>
                  <a:latin typeface="+mn-lt"/>
                  <a:ea typeface="+mn-ea"/>
                  <a:cs typeface="+mn-cs"/>
                </a:defRPr>
              </a:lvl4pPr>
              <a:lvl5pPr marL="1928495" algn="l" defTabSz="963930" rtl="0" eaLnBrk="1" latinLnBrk="0" hangingPunct="1">
                <a:defRPr sz="1900" kern="1200">
                  <a:solidFill>
                    <a:schemeClr val="dk1">
                      <a:hueOff val="0"/>
                      <a:satOff val="0"/>
                      <a:lumOff val="0"/>
                      <a:alphaOff val="0"/>
                    </a:schemeClr>
                  </a:solidFill>
                  <a:latin typeface="+mn-lt"/>
                  <a:ea typeface="+mn-ea"/>
                  <a:cs typeface="+mn-cs"/>
                </a:defRPr>
              </a:lvl5pPr>
              <a:lvl6pPr marL="2411095" algn="l" defTabSz="963930" rtl="0" eaLnBrk="1" latinLnBrk="0" hangingPunct="1">
                <a:defRPr sz="1900" kern="1200">
                  <a:solidFill>
                    <a:schemeClr val="dk1">
                      <a:hueOff val="0"/>
                      <a:satOff val="0"/>
                      <a:lumOff val="0"/>
                      <a:alphaOff val="0"/>
                    </a:schemeClr>
                  </a:solidFill>
                  <a:latin typeface="+mn-lt"/>
                  <a:ea typeface="+mn-ea"/>
                  <a:cs typeface="+mn-cs"/>
                </a:defRPr>
              </a:lvl6pPr>
              <a:lvl7pPr marL="2893060" algn="l" defTabSz="963930" rtl="0" eaLnBrk="1" latinLnBrk="0" hangingPunct="1">
                <a:defRPr sz="1900" kern="1200">
                  <a:solidFill>
                    <a:schemeClr val="dk1">
                      <a:hueOff val="0"/>
                      <a:satOff val="0"/>
                      <a:lumOff val="0"/>
                      <a:alphaOff val="0"/>
                    </a:schemeClr>
                  </a:solidFill>
                  <a:latin typeface="+mn-lt"/>
                  <a:ea typeface="+mn-ea"/>
                  <a:cs typeface="+mn-cs"/>
                </a:defRPr>
              </a:lvl7pPr>
              <a:lvl8pPr marL="3375025" algn="l" defTabSz="963930" rtl="0" eaLnBrk="1" latinLnBrk="0" hangingPunct="1">
                <a:defRPr sz="1900" kern="1200">
                  <a:solidFill>
                    <a:schemeClr val="dk1">
                      <a:hueOff val="0"/>
                      <a:satOff val="0"/>
                      <a:lumOff val="0"/>
                      <a:alphaOff val="0"/>
                    </a:schemeClr>
                  </a:solidFill>
                  <a:latin typeface="+mn-lt"/>
                  <a:ea typeface="+mn-ea"/>
                  <a:cs typeface="+mn-cs"/>
                </a:defRPr>
              </a:lvl8pPr>
              <a:lvl9pPr marL="3856990" algn="l" defTabSz="963930" rtl="0" eaLnBrk="1" latinLnBrk="0" hangingPunct="1">
                <a:defRPr sz="1900" kern="1200">
                  <a:solidFill>
                    <a:schemeClr val="dk1">
                      <a:hueOff val="0"/>
                      <a:satOff val="0"/>
                      <a:lumOff val="0"/>
                      <a:alphaOff val="0"/>
                    </a:schemeClr>
                  </a:solidFill>
                  <a:latin typeface="+mn-lt"/>
                  <a:ea typeface="+mn-ea"/>
                  <a:cs typeface="+mn-cs"/>
                </a:defRPr>
              </a:lvl9pPr>
            </a:lstStyle>
            <a:p>
              <a:pPr marL="321310" lvl="1" indent="-321310" defTabSz="1374775">
                <a:lnSpc>
                  <a:spcPct val="120000"/>
                </a:lnSpc>
                <a:spcAft>
                  <a:spcPct val="15000"/>
                </a:spcAft>
                <a:buChar char="•"/>
              </a:pPr>
              <a:endParaRPr lang="en-US" sz="800" dirty="0">
                <a:cs typeface="+mn-ea"/>
                <a:sym typeface="+mn-lt"/>
              </a:endParaRPr>
            </a:p>
            <a:p>
              <a:pPr marL="321310" lvl="1" indent="-321310" defTabSz="1374775">
                <a:lnSpc>
                  <a:spcPct val="120000"/>
                </a:lnSpc>
                <a:spcAft>
                  <a:spcPct val="15000"/>
                </a:spcAft>
                <a:buChar char="•"/>
              </a:pPr>
              <a:endParaRPr lang="en-US" sz="800" dirty="0">
                <a:cs typeface="+mn-ea"/>
                <a:sym typeface="+mn-lt"/>
              </a:endParaRPr>
            </a:p>
          </p:txBody>
        </p:sp>
        <p:sp>
          <p:nvSpPr>
            <p:cNvPr id="77" name="Freeform 45"/>
            <p:cNvSpPr>
              <a:spLocks noEditPoints="1"/>
            </p:cNvSpPr>
            <p:nvPr/>
          </p:nvSpPr>
          <p:spPr bwMode="auto">
            <a:xfrm>
              <a:off x="9516138" y="4687468"/>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ln>
          </p:spPr>
          <p:txBody>
            <a:bodyPr vert="horz" wrap="square" lIns="128580" tIns="64290" rIns="128580" bIns="6429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nSpc>
                  <a:spcPct val="120000"/>
                </a:lnSpc>
              </a:pPr>
              <a:endParaRPr lang="en-US" sz="800" dirty="0">
                <a:cs typeface="+mn-ea"/>
                <a:sym typeface="+mn-lt"/>
              </a:endParaRPr>
            </a:p>
          </p:txBody>
        </p:sp>
        <p:sp>
          <p:nvSpPr>
            <p:cNvPr id="78" name="Text Placeholder 3"/>
            <p:cNvSpPr txBox="1"/>
            <p:nvPr/>
          </p:nvSpPr>
          <p:spPr>
            <a:xfrm>
              <a:off x="7054868" y="4520081"/>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240">
                <a:lnSpc>
                  <a:spcPct val="120000"/>
                </a:lnSpc>
                <a:spcBef>
                  <a:spcPct val="20000"/>
                </a:spcBef>
                <a:defRPr/>
              </a:pPr>
              <a:r>
                <a:rPr lang="zh-CN" altLang="en-US" sz="1400" b="1" dirty="0">
                  <a:solidFill>
                    <a:schemeClr val="bg1">
                      <a:lumMod val="65000"/>
                    </a:schemeClr>
                  </a:solidFill>
                  <a:cs typeface="+mn-ea"/>
                  <a:sym typeface="+mn-lt"/>
                </a:rPr>
                <a:t>请替换文字内容</a:t>
              </a:r>
              <a:br>
                <a:rPr lang="en-US" sz="1400" dirty="0">
                  <a:solidFill>
                    <a:schemeClr val="bg1">
                      <a:lumMod val="65000"/>
                    </a:schemeClr>
                  </a:solidFill>
                  <a:cs typeface="+mn-ea"/>
                  <a:sym typeface="+mn-lt"/>
                </a:rPr>
              </a:br>
              <a:r>
                <a:rPr lang="en-US" altLang="zh-CN" sz="800" dirty="0">
                  <a:solidFill>
                    <a:schemeClr val="bg1">
                      <a:lumMod val="65000"/>
                    </a:schemeClr>
                  </a:solidFill>
                  <a:cs typeface="+mn-ea"/>
                  <a:sym typeface="+mn-lt"/>
                </a:rPr>
                <a:t>Please replace text, click add relevant headline, modify the text content, also can copy your content to this directly. </a:t>
              </a:r>
              <a:endParaRPr lang="en-US" altLang="zh-CN" sz="800" dirty="0">
                <a:solidFill>
                  <a:schemeClr val="bg1">
                    <a:lumMod val="65000"/>
                  </a:schemeClr>
                </a:solidFill>
                <a:cs typeface="+mn-ea"/>
                <a:sym typeface="+mn-lt"/>
              </a:endParaRPr>
            </a:p>
          </p:txBody>
        </p:sp>
        <p:sp>
          <p:nvSpPr>
            <p:cNvPr id="84" name="Rounded Rectangle 63"/>
            <p:cNvSpPr/>
            <p:nvPr/>
          </p:nvSpPr>
          <p:spPr>
            <a:xfrm flipH="1">
              <a:off x="10129005" y="4215679"/>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defPPr>
                <a:defRPr lang="en-US">
                  <a:solidFill>
                    <a:schemeClr val="lt1"/>
                  </a:solidFill>
                </a:defRPr>
              </a:defPPr>
              <a:lvl1pPr marL="0" algn="l" defTabSz="963930" rtl="0" eaLnBrk="1" latinLnBrk="0" hangingPunct="1">
                <a:defRPr sz="1900" kern="1200">
                  <a:solidFill>
                    <a:schemeClr val="lt1"/>
                  </a:solidFill>
                  <a:latin typeface="+mn-lt"/>
                  <a:ea typeface="+mn-ea"/>
                  <a:cs typeface="+mn-cs"/>
                </a:defRPr>
              </a:lvl1pPr>
              <a:lvl2pPr marL="481965" algn="l" defTabSz="963930" rtl="0" eaLnBrk="1" latinLnBrk="0" hangingPunct="1">
                <a:defRPr sz="1900" kern="1200">
                  <a:solidFill>
                    <a:schemeClr val="lt1"/>
                  </a:solidFill>
                  <a:latin typeface="+mn-lt"/>
                  <a:ea typeface="+mn-ea"/>
                  <a:cs typeface="+mn-cs"/>
                </a:defRPr>
              </a:lvl2pPr>
              <a:lvl3pPr marL="964565" algn="l" defTabSz="963930" rtl="0" eaLnBrk="1" latinLnBrk="0" hangingPunct="1">
                <a:defRPr sz="1900" kern="1200">
                  <a:solidFill>
                    <a:schemeClr val="lt1"/>
                  </a:solidFill>
                  <a:latin typeface="+mn-lt"/>
                  <a:ea typeface="+mn-ea"/>
                  <a:cs typeface="+mn-cs"/>
                </a:defRPr>
              </a:lvl3pPr>
              <a:lvl4pPr marL="1446530" algn="l" defTabSz="963930" rtl="0" eaLnBrk="1" latinLnBrk="0" hangingPunct="1">
                <a:defRPr sz="1900" kern="1200">
                  <a:solidFill>
                    <a:schemeClr val="lt1"/>
                  </a:solidFill>
                  <a:latin typeface="+mn-lt"/>
                  <a:ea typeface="+mn-ea"/>
                  <a:cs typeface="+mn-cs"/>
                </a:defRPr>
              </a:lvl4pPr>
              <a:lvl5pPr marL="1928495" algn="l" defTabSz="963930" rtl="0" eaLnBrk="1" latinLnBrk="0" hangingPunct="1">
                <a:defRPr sz="1900" kern="1200">
                  <a:solidFill>
                    <a:schemeClr val="lt1"/>
                  </a:solidFill>
                  <a:latin typeface="+mn-lt"/>
                  <a:ea typeface="+mn-ea"/>
                  <a:cs typeface="+mn-cs"/>
                </a:defRPr>
              </a:lvl5pPr>
              <a:lvl6pPr marL="2411095" algn="l" defTabSz="963930" rtl="0" eaLnBrk="1" latinLnBrk="0" hangingPunct="1">
                <a:defRPr sz="1900" kern="1200">
                  <a:solidFill>
                    <a:schemeClr val="lt1"/>
                  </a:solidFill>
                  <a:latin typeface="+mn-lt"/>
                  <a:ea typeface="+mn-ea"/>
                  <a:cs typeface="+mn-cs"/>
                </a:defRPr>
              </a:lvl6pPr>
              <a:lvl7pPr marL="2893060" algn="l" defTabSz="963930" rtl="0" eaLnBrk="1" latinLnBrk="0" hangingPunct="1">
                <a:defRPr sz="1900" kern="1200">
                  <a:solidFill>
                    <a:schemeClr val="lt1"/>
                  </a:solidFill>
                  <a:latin typeface="+mn-lt"/>
                  <a:ea typeface="+mn-ea"/>
                  <a:cs typeface="+mn-cs"/>
                </a:defRPr>
              </a:lvl7pPr>
              <a:lvl8pPr marL="3375025" algn="l" defTabSz="963930" rtl="0" eaLnBrk="1" latinLnBrk="0" hangingPunct="1">
                <a:defRPr sz="1900" kern="1200">
                  <a:solidFill>
                    <a:schemeClr val="lt1"/>
                  </a:solidFill>
                  <a:latin typeface="+mn-lt"/>
                  <a:ea typeface="+mn-ea"/>
                  <a:cs typeface="+mn-cs"/>
                </a:defRPr>
              </a:lvl8pPr>
              <a:lvl9pPr marL="3856990" algn="l" defTabSz="963930" rtl="0" eaLnBrk="1" latinLnBrk="0" hangingPunct="1">
                <a:defRPr sz="1900" kern="1200">
                  <a:solidFill>
                    <a:schemeClr val="lt1"/>
                  </a:solidFill>
                  <a:latin typeface="+mn-lt"/>
                  <a:ea typeface="+mn-ea"/>
                  <a:cs typeface="+mn-cs"/>
                </a:defRPr>
              </a:lvl9pPr>
            </a:lstStyle>
            <a:p>
              <a:pPr algn="ctr" defTabSz="1437005">
                <a:lnSpc>
                  <a:spcPct val="120000"/>
                </a:lnSpc>
                <a:spcAft>
                  <a:spcPct val="35000"/>
                </a:spcAft>
              </a:pPr>
              <a:r>
                <a:rPr lang="en-US" sz="3200" b="1" dirty="0">
                  <a:cs typeface="+mn-ea"/>
                  <a:sym typeface="+mn-lt"/>
                </a:rPr>
                <a:t>06</a:t>
              </a:r>
              <a:endParaRPr lang="en-US" sz="3200" b="1"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wipe(left)">
                                      <p:cBhvr>
                                        <p:cTn id="12" dur="500"/>
                                        <p:tgtEl>
                                          <p:spTgt spid="36"/>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0-#ppt_w/2"/>
                                          </p:val>
                                        </p:tav>
                                        <p:tav tm="100000">
                                          <p:val>
                                            <p:strVal val="#ppt_x"/>
                                          </p:val>
                                        </p:tav>
                                      </p:tavLst>
                                    </p:anim>
                                    <p:anim calcmode="lin" valueType="num">
                                      <p:cBhvr additive="base">
                                        <p:cTn id="36" dur="500" fill="hold"/>
                                        <p:tgtEl>
                                          <p:spTgt spid="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left)">
                                      <p:cBhvr>
                                        <p:cTn id="40" dur="500"/>
                                        <p:tgtEl>
                                          <p:spTgt spid="38"/>
                                        </p:tgtEl>
                                      </p:cBhvr>
                                    </p:animEffect>
                                  </p:childTnLst>
                                </p:cTn>
                              </p:par>
                            </p:childTnLst>
                          </p:cTn>
                        </p:par>
                        <p:par>
                          <p:cTn id="41" fill="hold">
                            <p:stCondLst>
                              <p:cond delay="4000"/>
                            </p:stCondLst>
                            <p:childTnLst>
                              <p:par>
                                <p:cTn id="42" presetID="2" presetClass="entr" presetSubtype="2"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500" fill="hold"/>
                                        <p:tgtEl>
                                          <p:spTgt spid="5"/>
                                        </p:tgtEl>
                                        <p:attrNameLst>
                                          <p:attrName>ppt_x</p:attrName>
                                        </p:attrNameLst>
                                      </p:cBhvr>
                                      <p:tavLst>
                                        <p:tav tm="0">
                                          <p:val>
                                            <p:strVal val="1+#ppt_w/2"/>
                                          </p:val>
                                        </p:tav>
                                        <p:tav tm="100000">
                                          <p:val>
                                            <p:strVal val="#ppt_x"/>
                                          </p:val>
                                        </p:tav>
                                      </p:tavLst>
                                    </p:anim>
                                    <p:anim calcmode="lin" valueType="num">
                                      <p:cBhvr additive="base">
                                        <p:cTn id="4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3772961" y="1185863"/>
            <a:ext cx="4947348" cy="4181475"/>
            <a:chOff x="3772961" y="1185863"/>
            <a:chExt cx="4947348" cy="4181475"/>
          </a:xfrm>
        </p:grpSpPr>
        <p:sp>
          <p:nvSpPr>
            <p:cNvPr id="22" name="Text Box 3"/>
            <p:cNvSpPr>
              <a:spLocks noChangeArrowheads="1"/>
            </p:cNvSpPr>
            <p:nvPr/>
          </p:nvSpPr>
          <p:spPr bwMode="auto">
            <a:xfrm>
              <a:off x="3772961" y="3458796"/>
              <a:ext cx="48013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zh-CN" altLang="en-US" sz="6000" b="1" dirty="0">
                  <a:solidFill>
                    <a:schemeClr val="accent1"/>
                  </a:solidFill>
                  <a:cs typeface="+mn-ea"/>
                  <a:sym typeface="+mn-lt"/>
                </a:rPr>
                <a:t>第二部分内容</a:t>
              </a:r>
              <a:endParaRPr lang="zh-CN" altLang="en-US" sz="6000" b="1" dirty="0">
                <a:solidFill>
                  <a:schemeClr val="accent1"/>
                </a:solidFill>
                <a:cs typeface="+mn-ea"/>
                <a:sym typeface="+mn-lt"/>
              </a:endParaRPr>
            </a:p>
          </p:txBody>
        </p:sp>
        <p:sp>
          <p:nvSpPr>
            <p:cNvPr id="24" name="矩形 23"/>
            <p:cNvSpPr>
              <a:spLocks noChangeArrowheads="1"/>
            </p:cNvSpPr>
            <p:nvPr/>
          </p:nvSpPr>
          <p:spPr bwMode="auto">
            <a:xfrm>
              <a:off x="3934191" y="3181351"/>
              <a:ext cx="47861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r>
                <a:rPr lang="en-US" sz="2000" dirty="0">
                  <a:solidFill>
                    <a:schemeClr val="accent1"/>
                  </a:solidFill>
                  <a:cs typeface="+mn-ea"/>
                  <a:sym typeface="+mn-lt"/>
                </a:rPr>
                <a:t>Add You Text Here Add You Text Here</a:t>
              </a:r>
              <a:endParaRPr lang="en-US" sz="2000" dirty="0">
                <a:solidFill>
                  <a:schemeClr val="accent1"/>
                </a:solidFill>
                <a:cs typeface="+mn-ea"/>
                <a:sym typeface="+mn-lt"/>
              </a:endParaRPr>
            </a:p>
          </p:txBody>
        </p:sp>
        <p:sp>
          <p:nvSpPr>
            <p:cNvPr id="26" name="Text Box 3"/>
            <p:cNvSpPr>
              <a:spLocks noChangeArrowheads="1"/>
            </p:cNvSpPr>
            <p:nvPr/>
          </p:nvSpPr>
          <p:spPr bwMode="auto">
            <a:xfrm>
              <a:off x="5002043" y="1534447"/>
              <a:ext cx="234315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pPr algn="ctr"/>
              <a:r>
                <a:rPr lang="en-US" sz="11500" dirty="0">
                  <a:solidFill>
                    <a:schemeClr val="accent1"/>
                  </a:solidFill>
                  <a:cs typeface="+mn-ea"/>
                  <a:sym typeface="+mn-lt"/>
                </a:rPr>
                <a:t>02</a:t>
              </a:r>
              <a:endParaRPr lang="zh-CN" altLang="en-US" sz="11500" b="1" dirty="0">
                <a:solidFill>
                  <a:schemeClr val="accent1"/>
                </a:solidFill>
                <a:cs typeface="+mn-ea"/>
                <a:sym typeface="+mn-lt"/>
              </a:endParaRPr>
            </a:p>
          </p:txBody>
        </p:sp>
        <p:sp>
          <p:nvSpPr>
            <p:cNvPr id="30" name="Freeform 5"/>
            <p:cNvSpPr/>
            <p:nvPr/>
          </p:nvSpPr>
          <p:spPr bwMode="auto">
            <a:xfrm>
              <a:off x="4755981" y="1185863"/>
              <a:ext cx="2835275" cy="796925"/>
            </a:xfrm>
            <a:custGeom>
              <a:avLst/>
              <a:gdLst>
                <a:gd name="T0" fmla="*/ 1786 w 1786"/>
                <a:gd name="T1" fmla="*/ 502 h 502"/>
                <a:gd name="T2" fmla="*/ 1786 w 1786"/>
                <a:gd name="T3" fmla="*/ 0 h 502"/>
                <a:gd name="T4" fmla="*/ 0 w 1786"/>
                <a:gd name="T5" fmla="*/ 0 h 502"/>
                <a:gd name="T6" fmla="*/ 0 w 1786"/>
                <a:gd name="T7" fmla="*/ 502 h 502"/>
              </a:gdLst>
              <a:ahLst/>
              <a:cxnLst>
                <a:cxn ang="0">
                  <a:pos x="T0" y="T1"/>
                </a:cxn>
                <a:cxn ang="0">
                  <a:pos x="T2" y="T3"/>
                </a:cxn>
                <a:cxn ang="0">
                  <a:pos x="T4" y="T5"/>
                </a:cxn>
                <a:cxn ang="0">
                  <a:pos x="T6" y="T7"/>
                </a:cxn>
              </a:cxnLst>
              <a:rect l="0" t="0" r="r" b="b"/>
              <a:pathLst>
                <a:path w="1786" h="502">
                  <a:moveTo>
                    <a:pt x="1786" y="502"/>
                  </a:moveTo>
                  <a:lnTo>
                    <a:pt x="1786" y="0"/>
                  </a:lnTo>
                  <a:lnTo>
                    <a:pt x="0" y="0"/>
                  </a:lnTo>
                  <a:lnTo>
                    <a:pt x="0" y="502"/>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sp>
          <p:nvSpPr>
            <p:cNvPr id="31" name="Freeform 6"/>
            <p:cNvSpPr/>
            <p:nvPr/>
          </p:nvSpPr>
          <p:spPr bwMode="auto">
            <a:xfrm>
              <a:off x="4755981" y="4573588"/>
              <a:ext cx="2835275" cy="793750"/>
            </a:xfrm>
            <a:custGeom>
              <a:avLst/>
              <a:gdLst>
                <a:gd name="T0" fmla="*/ 0 w 1786"/>
                <a:gd name="T1" fmla="*/ 0 h 500"/>
                <a:gd name="T2" fmla="*/ 0 w 1786"/>
                <a:gd name="T3" fmla="*/ 500 h 500"/>
                <a:gd name="T4" fmla="*/ 1786 w 1786"/>
                <a:gd name="T5" fmla="*/ 500 h 500"/>
                <a:gd name="T6" fmla="*/ 1786 w 1786"/>
                <a:gd name="T7" fmla="*/ 0 h 500"/>
              </a:gdLst>
              <a:ahLst/>
              <a:cxnLst>
                <a:cxn ang="0">
                  <a:pos x="T0" y="T1"/>
                </a:cxn>
                <a:cxn ang="0">
                  <a:pos x="T2" y="T3"/>
                </a:cxn>
                <a:cxn ang="0">
                  <a:pos x="T4" y="T5"/>
                </a:cxn>
                <a:cxn ang="0">
                  <a:pos x="T6" y="T7"/>
                </a:cxn>
              </a:cxnLst>
              <a:rect l="0" t="0" r="r" b="b"/>
              <a:pathLst>
                <a:path w="1786" h="500">
                  <a:moveTo>
                    <a:pt x="0" y="0"/>
                  </a:moveTo>
                  <a:lnTo>
                    <a:pt x="0" y="500"/>
                  </a:lnTo>
                  <a:lnTo>
                    <a:pt x="1786" y="500"/>
                  </a:lnTo>
                  <a:lnTo>
                    <a:pt x="1786" y="0"/>
                  </a:lnTo>
                </a:path>
              </a:pathLst>
            </a:custGeom>
            <a:noFill/>
            <a:ln w="90488"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defPPr>
                <a:defRPr lang="en-US"/>
              </a:defPPr>
              <a:lvl1pPr marL="0" algn="l" defTabSz="963930" rtl="0" eaLnBrk="1" latinLnBrk="0" hangingPunct="1">
                <a:defRPr sz="1900" kern="1200">
                  <a:solidFill>
                    <a:schemeClr val="tx1"/>
                  </a:solidFill>
                  <a:latin typeface="+mn-lt"/>
                  <a:ea typeface="+mn-ea"/>
                  <a:cs typeface="+mn-cs"/>
                </a:defRPr>
              </a:lvl1pPr>
              <a:lvl2pPr marL="481965" algn="l" defTabSz="963930" rtl="0" eaLnBrk="1" latinLnBrk="0" hangingPunct="1">
                <a:defRPr sz="1900" kern="1200">
                  <a:solidFill>
                    <a:schemeClr val="tx1"/>
                  </a:solidFill>
                  <a:latin typeface="+mn-lt"/>
                  <a:ea typeface="+mn-ea"/>
                  <a:cs typeface="+mn-cs"/>
                </a:defRPr>
              </a:lvl2pPr>
              <a:lvl3pPr marL="964565" algn="l" defTabSz="963930" rtl="0" eaLnBrk="1" latinLnBrk="0" hangingPunct="1">
                <a:defRPr sz="1900" kern="1200">
                  <a:solidFill>
                    <a:schemeClr val="tx1"/>
                  </a:solidFill>
                  <a:latin typeface="+mn-lt"/>
                  <a:ea typeface="+mn-ea"/>
                  <a:cs typeface="+mn-cs"/>
                </a:defRPr>
              </a:lvl3pPr>
              <a:lvl4pPr marL="1446530" algn="l" defTabSz="963930" rtl="0" eaLnBrk="1" latinLnBrk="0" hangingPunct="1">
                <a:defRPr sz="1900" kern="1200">
                  <a:solidFill>
                    <a:schemeClr val="tx1"/>
                  </a:solidFill>
                  <a:latin typeface="+mn-lt"/>
                  <a:ea typeface="+mn-ea"/>
                  <a:cs typeface="+mn-cs"/>
                </a:defRPr>
              </a:lvl4pPr>
              <a:lvl5pPr marL="1928495" algn="l" defTabSz="963930" rtl="0" eaLnBrk="1" latinLnBrk="0" hangingPunct="1">
                <a:defRPr sz="1900" kern="1200">
                  <a:solidFill>
                    <a:schemeClr val="tx1"/>
                  </a:solidFill>
                  <a:latin typeface="+mn-lt"/>
                  <a:ea typeface="+mn-ea"/>
                  <a:cs typeface="+mn-cs"/>
                </a:defRPr>
              </a:lvl5pPr>
              <a:lvl6pPr marL="2411095" algn="l" defTabSz="963930" rtl="0" eaLnBrk="1" latinLnBrk="0" hangingPunct="1">
                <a:defRPr sz="1900" kern="1200">
                  <a:solidFill>
                    <a:schemeClr val="tx1"/>
                  </a:solidFill>
                  <a:latin typeface="+mn-lt"/>
                  <a:ea typeface="+mn-ea"/>
                  <a:cs typeface="+mn-cs"/>
                </a:defRPr>
              </a:lvl6pPr>
              <a:lvl7pPr marL="2893060" algn="l" defTabSz="963930" rtl="0" eaLnBrk="1" latinLnBrk="0" hangingPunct="1">
                <a:defRPr sz="1900" kern="1200">
                  <a:solidFill>
                    <a:schemeClr val="tx1"/>
                  </a:solidFill>
                  <a:latin typeface="+mn-lt"/>
                  <a:ea typeface="+mn-ea"/>
                  <a:cs typeface="+mn-cs"/>
                </a:defRPr>
              </a:lvl7pPr>
              <a:lvl8pPr marL="3375025" algn="l" defTabSz="963930" rtl="0" eaLnBrk="1" latinLnBrk="0" hangingPunct="1">
                <a:defRPr sz="1900" kern="1200">
                  <a:solidFill>
                    <a:schemeClr val="tx1"/>
                  </a:solidFill>
                  <a:latin typeface="+mn-lt"/>
                  <a:ea typeface="+mn-ea"/>
                  <a:cs typeface="+mn-cs"/>
                </a:defRPr>
              </a:lvl8pPr>
              <a:lvl9pPr marL="3856990" algn="l" defTabSz="963930" rtl="0" eaLnBrk="1" latinLnBrk="0" hangingPunct="1">
                <a:defRPr sz="1900" kern="1200">
                  <a:solidFill>
                    <a:schemeClr val="tx1"/>
                  </a:solidFill>
                  <a:latin typeface="+mn-lt"/>
                  <a:ea typeface="+mn-ea"/>
                  <a:cs typeface="+mn-cs"/>
                </a:defRPr>
              </a:lvl9pPr>
            </a:lstStyle>
            <a:p>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55" name="TextBox 76"/>
          <p:cNvSpPr txBox="1"/>
          <p:nvPr/>
        </p:nvSpPr>
        <p:spPr>
          <a:xfrm>
            <a:off x="5128201" y="347153"/>
            <a:ext cx="1882801" cy="398780"/>
          </a:xfrm>
          <a:prstGeom prst="rect">
            <a:avLst/>
          </a:prstGeom>
          <a:noFill/>
        </p:spPr>
        <p:txBody>
          <a:bodyPr wrap="square" rtlCol="0">
            <a:spAutoFit/>
          </a:bodyPr>
          <a:lstStyle/>
          <a:p>
            <a:pPr algn="ctr"/>
            <a:r>
              <a:rPr lang="zh-CN" altLang="en-US" sz="2000" b="1" dirty="0">
                <a:solidFill>
                  <a:srgbClr val="FF0067"/>
                </a:solidFill>
                <a:cs typeface="+mn-ea"/>
                <a:sym typeface="+mn-lt"/>
              </a:rPr>
              <a:t>此处添加标题</a:t>
            </a:r>
            <a:endParaRPr lang="zh-CN" altLang="en-US" sz="2000" b="1" dirty="0">
              <a:solidFill>
                <a:srgbClr val="FF0067"/>
              </a:solidFill>
              <a:cs typeface="+mn-ea"/>
              <a:sym typeface="+mn-lt"/>
            </a:endParaRPr>
          </a:p>
        </p:txBody>
      </p:sp>
      <p:sp>
        <p:nvSpPr>
          <p:cNvPr id="56" name="文本框 55"/>
          <p:cNvSpPr txBox="1"/>
          <p:nvPr/>
        </p:nvSpPr>
        <p:spPr>
          <a:xfrm>
            <a:off x="4462659" y="648388"/>
            <a:ext cx="3053327" cy="308995"/>
          </a:xfrm>
          <a:prstGeom prst="rect">
            <a:avLst/>
          </a:prstGeom>
          <a:noFill/>
        </p:spPr>
        <p:txBody>
          <a:bodyPr wrap="square" rtlCol="0">
            <a:spAutoFit/>
          </a:bodyPr>
          <a:lstStyle/>
          <a:p>
            <a:pPr algn="ctr">
              <a:lnSpc>
                <a:spcPct val="130000"/>
              </a:lnSpc>
            </a:pPr>
            <a:r>
              <a:rPr lang="en-US" altLang="zh-CN" sz="1200" dirty="0">
                <a:solidFill>
                  <a:schemeClr val="tx1">
                    <a:lumMod val="65000"/>
                    <a:lumOff val="35000"/>
                  </a:schemeClr>
                </a:solidFill>
                <a:cs typeface="+mn-ea"/>
                <a:sym typeface="+mn-lt"/>
              </a:rPr>
              <a:t>Add You Text Here Add You Text Here</a:t>
            </a:r>
            <a:endParaRPr lang="en-US" altLang="zh-CN" sz="1200" dirty="0">
              <a:solidFill>
                <a:schemeClr val="tx1">
                  <a:lumMod val="65000"/>
                  <a:lumOff val="35000"/>
                </a:schemeClr>
              </a:solidFill>
              <a:cs typeface="+mn-ea"/>
              <a:sym typeface="+mn-lt"/>
            </a:endParaRPr>
          </a:p>
        </p:txBody>
      </p:sp>
      <p:grpSp>
        <p:nvGrpSpPr>
          <p:cNvPr id="2" name="组合 1"/>
          <p:cNvGrpSpPr/>
          <p:nvPr/>
        </p:nvGrpSpPr>
        <p:grpSpPr>
          <a:xfrm>
            <a:off x="0" y="1980254"/>
            <a:ext cx="12194004" cy="3099276"/>
            <a:chOff x="1522412" y="2282007"/>
            <a:chExt cx="9147175" cy="2324882"/>
          </a:xfrm>
        </p:grpSpPr>
        <p:sp>
          <p:nvSpPr>
            <p:cNvPr id="52" name="Freeform 7"/>
            <p:cNvSpPr/>
            <p:nvPr/>
          </p:nvSpPr>
          <p:spPr bwMode="auto">
            <a:xfrm>
              <a:off x="3709583" y="3111318"/>
              <a:ext cx="955215" cy="352246"/>
            </a:xfrm>
            <a:custGeom>
              <a:avLst/>
              <a:gdLst/>
              <a:ahLst/>
              <a:cxnLst/>
              <a:rect l="l" t="t" r="r" b="b"/>
              <a:pathLst>
                <a:path w="955215" h="352246">
                  <a:moveTo>
                    <a:pt x="663851" y="0"/>
                  </a:moveTo>
                  <a:lnTo>
                    <a:pt x="955215" y="352246"/>
                  </a:lnTo>
                  <a:lnTo>
                    <a:pt x="0" y="352246"/>
                  </a:lnTo>
                  <a:lnTo>
                    <a:pt x="292650" y="1066"/>
                  </a:lnTo>
                  <a:cubicBezTo>
                    <a:pt x="342213" y="44099"/>
                    <a:pt x="406973" y="69351"/>
                    <a:pt x="477607" y="69351"/>
                  </a:cubicBezTo>
                  <a:cubicBezTo>
                    <a:pt x="548844" y="69351"/>
                    <a:pt x="614106" y="43666"/>
                    <a:pt x="663851" y="0"/>
                  </a:cubicBez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53" name="Oval 8"/>
            <p:cNvSpPr>
              <a:spLocks noChangeArrowheads="1"/>
            </p:cNvSpPr>
            <p:nvPr/>
          </p:nvSpPr>
          <p:spPr bwMode="auto">
            <a:xfrm>
              <a:off x="3939822" y="2638148"/>
              <a:ext cx="498288" cy="500312"/>
            </a:xfrm>
            <a:prstGeom prst="ellipse">
              <a:avLst/>
            </a:prstGeom>
            <a:solidFill>
              <a:schemeClr val="accent2">
                <a:alpha val="70000"/>
              </a:scheme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54" name="Freeform 13"/>
            <p:cNvSpPr/>
            <p:nvPr/>
          </p:nvSpPr>
          <p:spPr bwMode="auto">
            <a:xfrm>
              <a:off x="5617646" y="3111610"/>
              <a:ext cx="954031" cy="351955"/>
            </a:xfrm>
            <a:custGeom>
              <a:avLst/>
              <a:gdLst/>
              <a:ahLst/>
              <a:cxnLst/>
              <a:rect l="l" t="t" r="r" b="b"/>
              <a:pathLst>
                <a:path w="954031" h="351955">
                  <a:moveTo>
                    <a:pt x="291123" y="0"/>
                  </a:moveTo>
                  <a:cubicBezTo>
                    <a:pt x="340818" y="43494"/>
                    <a:pt x="405943" y="69060"/>
                    <a:pt x="477015" y="69060"/>
                  </a:cubicBezTo>
                  <a:cubicBezTo>
                    <a:pt x="547686" y="69060"/>
                    <a:pt x="612477" y="43781"/>
                    <a:pt x="662050" y="710"/>
                  </a:cubicBezTo>
                  <a:lnTo>
                    <a:pt x="954031" y="351955"/>
                  </a:lnTo>
                  <a:lnTo>
                    <a:pt x="0" y="351955"/>
                  </a:ln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57" name="Oval 14"/>
            <p:cNvSpPr>
              <a:spLocks noChangeArrowheads="1"/>
            </p:cNvSpPr>
            <p:nvPr/>
          </p:nvSpPr>
          <p:spPr bwMode="auto">
            <a:xfrm>
              <a:off x="5844334" y="2638148"/>
              <a:ext cx="498288" cy="500312"/>
            </a:xfrm>
            <a:prstGeom prst="ellipse">
              <a:avLst/>
            </a:prstGeom>
            <a:solidFill>
              <a:schemeClr val="accent4">
                <a:alpha val="70000"/>
              </a:scheme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58" name="Freeform 19"/>
            <p:cNvSpPr/>
            <p:nvPr/>
          </p:nvSpPr>
          <p:spPr bwMode="auto">
            <a:xfrm>
              <a:off x="7524525" y="3111966"/>
              <a:ext cx="952848" cy="351599"/>
            </a:xfrm>
            <a:custGeom>
              <a:avLst/>
              <a:gdLst/>
              <a:ahLst/>
              <a:cxnLst/>
              <a:rect l="l" t="t" r="r" b="b"/>
              <a:pathLst>
                <a:path w="952848" h="351599">
                  <a:moveTo>
                    <a:pt x="661296" y="0"/>
                  </a:moveTo>
                  <a:lnTo>
                    <a:pt x="952848" y="351599"/>
                  </a:lnTo>
                  <a:lnTo>
                    <a:pt x="0" y="351599"/>
                  </a:lnTo>
                  <a:lnTo>
                    <a:pt x="290642" y="226"/>
                  </a:lnTo>
                  <a:cubicBezTo>
                    <a:pt x="340238" y="43373"/>
                    <a:pt x="405089" y="68704"/>
                    <a:pt x="475832" y="68704"/>
                  </a:cubicBezTo>
                  <a:cubicBezTo>
                    <a:pt x="546704" y="68704"/>
                    <a:pt x="611661" y="43282"/>
                    <a:pt x="661296" y="0"/>
                  </a:cubicBez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59" name="Oval 20"/>
            <p:cNvSpPr>
              <a:spLocks noChangeArrowheads="1"/>
            </p:cNvSpPr>
            <p:nvPr/>
          </p:nvSpPr>
          <p:spPr bwMode="auto">
            <a:xfrm>
              <a:off x="7751213" y="2638148"/>
              <a:ext cx="498288" cy="500312"/>
            </a:xfrm>
            <a:prstGeom prst="ellipse">
              <a:avLst/>
            </a:prstGeom>
            <a:solidFill>
              <a:srgbClr val="F2809A">
                <a:alpha val="70000"/>
              </a:srgb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60" name="Rectangle 6"/>
            <p:cNvSpPr>
              <a:spLocks noChangeArrowheads="1"/>
            </p:cNvSpPr>
            <p:nvPr/>
          </p:nvSpPr>
          <p:spPr bwMode="auto">
            <a:xfrm>
              <a:off x="1522412" y="3406748"/>
              <a:ext cx="9147175" cy="56816"/>
            </a:xfrm>
            <a:prstGeom prst="rect">
              <a:avLst/>
            </a:prstGeom>
            <a:solidFill>
              <a:schemeClr val="tx1">
                <a:lumMod val="25000"/>
                <a:lumOff val="75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61" name="Freeform 9"/>
            <p:cNvSpPr/>
            <p:nvPr/>
          </p:nvSpPr>
          <p:spPr bwMode="auto">
            <a:xfrm>
              <a:off x="2757919" y="3406749"/>
              <a:ext cx="951664" cy="351373"/>
            </a:xfrm>
            <a:custGeom>
              <a:avLst/>
              <a:gdLst/>
              <a:ahLst/>
              <a:cxnLst/>
              <a:rect l="l" t="t" r="r" b="b"/>
              <a:pathLst>
                <a:path w="951664" h="351373">
                  <a:moveTo>
                    <a:pt x="0" y="0"/>
                  </a:moveTo>
                  <a:lnTo>
                    <a:pt x="951664" y="0"/>
                  </a:lnTo>
                  <a:lnTo>
                    <a:pt x="661022" y="351373"/>
                  </a:lnTo>
                  <a:cubicBezTo>
                    <a:pt x="611427" y="308226"/>
                    <a:pt x="546576" y="282895"/>
                    <a:pt x="475832" y="282895"/>
                  </a:cubicBezTo>
                  <a:cubicBezTo>
                    <a:pt x="405089" y="282895"/>
                    <a:pt x="340238" y="308226"/>
                    <a:pt x="290642" y="351373"/>
                  </a:cubicBez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62" name="Oval 10"/>
            <p:cNvSpPr>
              <a:spLocks noChangeArrowheads="1"/>
            </p:cNvSpPr>
            <p:nvPr/>
          </p:nvSpPr>
          <p:spPr bwMode="auto">
            <a:xfrm>
              <a:off x="2984607" y="3731852"/>
              <a:ext cx="498288" cy="500312"/>
            </a:xfrm>
            <a:prstGeom prst="ellipse">
              <a:avLst/>
            </a:prstGeom>
            <a:solidFill>
              <a:schemeClr val="accent1">
                <a:alpha val="70000"/>
              </a:scheme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63" name="Freeform 15"/>
            <p:cNvSpPr/>
            <p:nvPr/>
          </p:nvSpPr>
          <p:spPr bwMode="auto">
            <a:xfrm>
              <a:off x="4664798" y="3406749"/>
              <a:ext cx="952848" cy="351415"/>
            </a:xfrm>
            <a:custGeom>
              <a:avLst/>
              <a:gdLst/>
              <a:ahLst/>
              <a:cxnLst/>
              <a:rect l="l" t="t" r="r" b="b"/>
              <a:pathLst>
                <a:path w="952848" h="351415">
                  <a:moveTo>
                    <a:pt x="0" y="0"/>
                  </a:moveTo>
                  <a:lnTo>
                    <a:pt x="952848" y="0"/>
                  </a:lnTo>
                  <a:lnTo>
                    <a:pt x="661449" y="351415"/>
                  </a:lnTo>
                  <a:cubicBezTo>
                    <a:pt x="611744" y="308242"/>
                    <a:pt x="546742" y="282895"/>
                    <a:pt x="475832" y="282895"/>
                  </a:cubicBezTo>
                  <a:cubicBezTo>
                    <a:pt x="405050" y="282895"/>
                    <a:pt x="340156" y="308150"/>
                    <a:pt x="290489" y="351188"/>
                  </a:cubicBez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64" name="Oval 16"/>
            <p:cNvSpPr>
              <a:spLocks noChangeArrowheads="1"/>
            </p:cNvSpPr>
            <p:nvPr/>
          </p:nvSpPr>
          <p:spPr bwMode="auto">
            <a:xfrm>
              <a:off x="4891572" y="3731852"/>
              <a:ext cx="499300" cy="500312"/>
            </a:xfrm>
            <a:prstGeom prst="ellipse">
              <a:avLst/>
            </a:prstGeom>
            <a:solidFill>
              <a:schemeClr val="accent3">
                <a:alpha val="70000"/>
              </a:scheme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65" name="Freeform 21"/>
            <p:cNvSpPr/>
            <p:nvPr/>
          </p:nvSpPr>
          <p:spPr bwMode="auto">
            <a:xfrm>
              <a:off x="6571677" y="3406749"/>
              <a:ext cx="952848" cy="351415"/>
            </a:xfrm>
            <a:custGeom>
              <a:avLst/>
              <a:gdLst/>
              <a:ahLst/>
              <a:cxnLst/>
              <a:rect l="l" t="t" r="r" b="b"/>
              <a:pathLst>
                <a:path w="952848" h="351415">
                  <a:moveTo>
                    <a:pt x="0" y="0"/>
                  </a:moveTo>
                  <a:lnTo>
                    <a:pt x="952848" y="0"/>
                  </a:lnTo>
                  <a:lnTo>
                    <a:pt x="662359" y="351188"/>
                  </a:lnTo>
                  <a:cubicBezTo>
                    <a:pt x="612693" y="308150"/>
                    <a:pt x="547798" y="282895"/>
                    <a:pt x="477016" y="282895"/>
                  </a:cubicBezTo>
                  <a:cubicBezTo>
                    <a:pt x="406106" y="282895"/>
                    <a:pt x="341105" y="308242"/>
                    <a:pt x="291400" y="351415"/>
                  </a:cubicBez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66" name="Oval 22"/>
            <p:cNvSpPr>
              <a:spLocks noChangeArrowheads="1"/>
            </p:cNvSpPr>
            <p:nvPr/>
          </p:nvSpPr>
          <p:spPr bwMode="auto">
            <a:xfrm>
              <a:off x="6798452" y="3731852"/>
              <a:ext cx="499300" cy="500312"/>
            </a:xfrm>
            <a:prstGeom prst="ellipse">
              <a:avLst/>
            </a:prstGeom>
            <a:solidFill>
              <a:schemeClr val="accent5">
                <a:alpha val="70000"/>
              </a:scheme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85" name="Freeform 25"/>
            <p:cNvSpPr/>
            <p:nvPr/>
          </p:nvSpPr>
          <p:spPr bwMode="auto">
            <a:xfrm>
              <a:off x="8477373" y="3406749"/>
              <a:ext cx="954031" cy="351955"/>
            </a:xfrm>
            <a:custGeom>
              <a:avLst/>
              <a:gdLst/>
              <a:ahLst/>
              <a:cxnLst/>
              <a:rect l="l" t="t" r="r" b="b"/>
              <a:pathLst>
                <a:path w="954031" h="351955">
                  <a:moveTo>
                    <a:pt x="0" y="0"/>
                  </a:moveTo>
                  <a:lnTo>
                    <a:pt x="954031" y="0"/>
                  </a:lnTo>
                  <a:lnTo>
                    <a:pt x="662908" y="351955"/>
                  </a:lnTo>
                  <a:cubicBezTo>
                    <a:pt x="613213" y="308462"/>
                    <a:pt x="548088" y="282895"/>
                    <a:pt x="477015" y="282895"/>
                  </a:cubicBezTo>
                  <a:cubicBezTo>
                    <a:pt x="406345" y="282895"/>
                    <a:pt x="341554" y="308174"/>
                    <a:pt x="291981" y="351244"/>
                  </a:cubicBezTo>
                  <a:close/>
                </a:path>
              </a:pathLst>
            </a:custGeom>
            <a:solidFill>
              <a:schemeClr val="tx1">
                <a:lumMod val="10000"/>
                <a:lumOff val="90000"/>
              </a:schemeClr>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86" name="Oval 26"/>
            <p:cNvSpPr>
              <a:spLocks noChangeArrowheads="1"/>
            </p:cNvSpPr>
            <p:nvPr/>
          </p:nvSpPr>
          <p:spPr bwMode="auto">
            <a:xfrm>
              <a:off x="8706428" y="3731852"/>
              <a:ext cx="498288" cy="500312"/>
            </a:xfrm>
            <a:prstGeom prst="ellipse">
              <a:avLst/>
            </a:prstGeom>
            <a:solidFill>
              <a:srgbClr val="F2809A">
                <a:alpha val="70000"/>
              </a:srgbClr>
            </a:solidFill>
            <a:ln>
              <a:noFill/>
            </a:ln>
          </p:spPr>
          <p:txBody>
            <a:bodyPr vert="horz" wrap="square" lIns="91440" tIns="45720" rIns="91440" bIns="45720" numCol="1" anchor="ctr"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endParaRPr lang="zh-CN" altLang="en-US" sz="1400">
                <a:solidFill>
                  <a:schemeClr val="bg1"/>
                </a:solidFill>
                <a:cs typeface="+mn-ea"/>
                <a:sym typeface="+mn-lt"/>
              </a:endParaRPr>
            </a:p>
          </p:txBody>
        </p:sp>
        <p:sp>
          <p:nvSpPr>
            <p:cNvPr id="87" name="Line 12"/>
            <p:cNvSpPr>
              <a:spLocks noChangeShapeType="1"/>
            </p:cNvSpPr>
            <p:nvPr/>
          </p:nvSpPr>
          <p:spPr bwMode="auto">
            <a:xfrm>
              <a:off x="4188966" y="3463564"/>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88" name="Line 18"/>
            <p:cNvSpPr>
              <a:spLocks noChangeShapeType="1"/>
            </p:cNvSpPr>
            <p:nvPr/>
          </p:nvSpPr>
          <p:spPr bwMode="auto">
            <a:xfrm>
              <a:off x="6093478" y="3463564"/>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89" name="Line 24"/>
            <p:cNvSpPr>
              <a:spLocks noChangeShapeType="1"/>
            </p:cNvSpPr>
            <p:nvPr/>
          </p:nvSpPr>
          <p:spPr bwMode="auto">
            <a:xfrm>
              <a:off x="8000357" y="3463564"/>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90" name="Line 11"/>
            <p:cNvSpPr>
              <a:spLocks noChangeShapeType="1"/>
            </p:cNvSpPr>
            <p:nvPr/>
          </p:nvSpPr>
          <p:spPr bwMode="auto">
            <a:xfrm flipV="1">
              <a:off x="3233751" y="2978548"/>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91" name="Line 17"/>
            <p:cNvSpPr>
              <a:spLocks noChangeShapeType="1"/>
            </p:cNvSpPr>
            <p:nvPr/>
          </p:nvSpPr>
          <p:spPr bwMode="auto">
            <a:xfrm flipV="1">
              <a:off x="5140630" y="2978548"/>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92" name="Line 23"/>
            <p:cNvSpPr>
              <a:spLocks noChangeShapeType="1"/>
            </p:cNvSpPr>
            <p:nvPr/>
          </p:nvSpPr>
          <p:spPr bwMode="auto">
            <a:xfrm flipV="1">
              <a:off x="7048693" y="2978548"/>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93" name="Line 27"/>
            <p:cNvSpPr>
              <a:spLocks noChangeShapeType="1"/>
            </p:cNvSpPr>
            <p:nvPr/>
          </p:nvSpPr>
          <p:spPr bwMode="auto">
            <a:xfrm flipV="1">
              <a:off x="8955572" y="2978548"/>
              <a:ext cx="0" cy="428200"/>
            </a:xfrm>
            <a:prstGeom prst="line">
              <a:avLst/>
            </a:prstGeom>
            <a:noFill/>
            <a:ln w="6350" cap="flat">
              <a:solidFill>
                <a:schemeClr val="bg1">
                  <a:lumMod val="50000"/>
                </a:schemeClr>
              </a:solidFill>
              <a:prstDash val="solid"/>
              <a:miter lim="800000"/>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cs typeface="+mn-ea"/>
                <a:sym typeface="+mn-lt"/>
              </a:endParaRPr>
            </a:p>
          </p:txBody>
        </p:sp>
        <p:sp>
          <p:nvSpPr>
            <p:cNvPr id="94" name="Rectangle 25"/>
            <p:cNvSpPr>
              <a:spLocks noChangeArrowheads="1"/>
            </p:cNvSpPr>
            <p:nvPr/>
          </p:nvSpPr>
          <p:spPr bwMode="auto">
            <a:xfrm>
              <a:off x="2659076" y="2282007"/>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95" name="Rectangle 25"/>
            <p:cNvSpPr>
              <a:spLocks noChangeArrowheads="1"/>
            </p:cNvSpPr>
            <p:nvPr/>
          </p:nvSpPr>
          <p:spPr bwMode="auto">
            <a:xfrm>
              <a:off x="4565955" y="2282007"/>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96" name="Rectangle 25"/>
            <p:cNvSpPr>
              <a:spLocks noChangeArrowheads="1"/>
            </p:cNvSpPr>
            <p:nvPr/>
          </p:nvSpPr>
          <p:spPr bwMode="auto">
            <a:xfrm>
              <a:off x="6474018" y="2282007"/>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97" name="Rectangle 25"/>
            <p:cNvSpPr>
              <a:spLocks noChangeArrowheads="1"/>
            </p:cNvSpPr>
            <p:nvPr/>
          </p:nvSpPr>
          <p:spPr bwMode="auto">
            <a:xfrm>
              <a:off x="8379713" y="2282007"/>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98" name="Rectangle 25"/>
            <p:cNvSpPr>
              <a:spLocks noChangeArrowheads="1"/>
            </p:cNvSpPr>
            <p:nvPr/>
          </p:nvSpPr>
          <p:spPr bwMode="auto">
            <a:xfrm>
              <a:off x="3615435" y="3960440"/>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99" name="Rectangle 25"/>
            <p:cNvSpPr>
              <a:spLocks noChangeArrowheads="1"/>
            </p:cNvSpPr>
            <p:nvPr/>
          </p:nvSpPr>
          <p:spPr bwMode="auto">
            <a:xfrm>
              <a:off x="5522314" y="3960440"/>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100" name="Rectangle 25"/>
            <p:cNvSpPr>
              <a:spLocks noChangeArrowheads="1"/>
            </p:cNvSpPr>
            <p:nvPr/>
          </p:nvSpPr>
          <p:spPr bwMode="auto">
            <a:xfrm>
              <a:off x="7430377" y="3960440"/>
              <a:ext cx="1149350" cy="646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zh-CN" altLang="en-US" sz="1400" dirty="0">
                  <a:solidFill>
                    <a:schemeClr val="bg1">
                      <a:lumMod val="50000"/>
                    </a:schemeClr>
                  </a:solidFill>
                  <a:cs typeface="+mn-ea"/>
                  <a:sym typeface="+mn-lt"/>
                </a:rPr>
                <a:t>请添加文本内容，请添加文本内容。请添加文本内容，请添加文本内容。</a:t>
              </a:r>
              <a:endParaRPr lang="zh-CN" altLang="en-US" sz="1400" dirty="0">
                <a:solidFill>
                  <a:schemeClr val="bg1">
                    <a:lumMod val="50000"/>
                  </a:schemeClr>
                </a:solidFill>
                <a:cs typeface="+mn-ea"/>
                <a:sym typeface="+mn-lt"/>
              </a:endParaRPr>
            </a:p>
          </p:txBody>
        </p:sp>
        <p:sp>
          <p:nvSpPr>
            <p:cNvPr id="101" name="Freeform 18"/>
            <p:cNvSpPr>
              <a:spLocks noEditPoints="1"/>
            </p:cNvSpPr>
            <p:nvPr/>
          </p:nvSpPr>
          <p:spPr bwMode="auto">
            <a:xfrm>
              <a:off x="5033665" y="3919210"/>
              <a:ext cx="213930" cy="150240"/>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sp>
          <p:nvSpPr>
            <p:cNvPr id="102" name="Freeform 19"/>
            <p:cNvSpPr>
              <a:spLocks noEditPoints="1"/>
            </p:cNvSpPr>
            <p:nvPr/>
          </p:nvSpPr>
          <p:spPr bwMode="auto">
            <a:xfrm>
              <a:off x="3140667" y="3900838"/>
              <a:ext cx="186168" cy="186984"/>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grpSp>
          <p:nvGrpSpPr>
            <p:cNvPr id="103" name="Group 22"/>
            <p:cNvGrpSpPr/>
            <p:nvPr/>
          </p:nvGrpSpPr>
          <p:grpSpPr bwMode="auto">
            <a:xfrm>
              <a:off x="6945601" y="3891651"/>
              <a:ext cx="206199" cy="205358"/>
              <a:chOff x="1792" y="2323"/>
              <a:chExt cx="246" cy="245"/>
            </a:xfrm>
            <a:solidFill>
              <a:schemeClr val="bg1"/>
            </a:solidFill>
          </p:grpSpPr>
          <p:sp>
            <p:nvSpPr>
              <p:cNvPr id="108" name="Freeform 18"/>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sp>
            <p:nvSpPr>
              <p:cNvPr id="109" name="Freeform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sp>
            <p:nvSpPr>
              <p:cNvPr id="110" name="Freeform 20"/>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grpSp>
        <p:sp>
          <p:nvSpPr>
            <p:cNvPr id="104" name="Freeform 13"/>
            <p:cNvSpPr>
              <a:spLocks noEditPoints="1"/>
            </p:cNvSpPr>
            <p:nvPr/>
          </p:nvSpPr>
          <p:spPr bwMode="auto">
            <a:xfrm>
              <a:off x="8862785" y="3897503"/>
              <a:ext cx="183206" cy="193654"/>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sp>
          <p:nvSpPr>
            <p:cNvPr id="105" name="Freeform 14"/>
            <p:cNvSpPr>
              <a:spLocks noEditPoints="1"/>
            </p:cNvSpPr>
            <p:nvPr/>
          </p:nvSpPr>
          <p:spPr bwMode="auto">
            <a:xfrm>
              <a:off x="4075669" y="2767336"/>
              <a:ext cx="228882" cy="245158"/>
            </a:xfrm>
            <a:custGeom>
              <a:avLst/>
              <a:gdLst>
                <a:gd name="T0" fmla="*/ 58 w 102"/>
                <a:gd name="T1" fmla="*/ 7 h 109"/>
                <a:gd name="T2" fmla="*/ 58 w 102"/>
                <a:gd name="T3" fmla="*/ 0 h 109"/>
                <a:gd name="T4" fmla="*/ 44 w 102"/>
                <a:gd name="T5" fmla="*/ 0 h 109"/>
                <a:gd name="T6" fmla="*/ 44 w 102"/>
                <a:gd name="T7" fmla="*/ 7 h 109"/>
                <a:gd name="T8" fmla="*/ 0 w 102"/>
                <a:gd name="T9" fmla="*/ 58 h 109"/>
                <a:gd name="T10" fmla="*/ 51 w 102"/>
                <a:gd name="T11" fmla="*/ 109 h 109"/>
                <a:gd name="T12" fmla="*/ 102 w 102"/>
                <a:gd name="T13" fmla="*/ 58 h 109"/>
                <a:gd name="T14" fmla="*/ 58 w 102"/>
                <a:gd name="T15" fmla="*/ 7 h 109"/>
                <a:gd name="T16" fmla="*/ 54 w 102"/>
                <a:gd name="T17" fmla="*/ 102 h 109"/>
                <a:gd name="T18" fmla="*/ 54 w 102"/>
                <a:gd name="T19" fmla="*/ 96 h 109"/>
                <a:gd name="T20" fmla="*/ 48 w 102"/>
                <a:gd name="T21" fmla="*/ 96 h 109"/>
                <a:gd name="T22" fmla="*/ 48 w 102"/>
                <a:gd name="T23" fmla="*/ 102 h 109"/>
                <a:gd name="T24" fmla="*/ 7 w 102"/>
                <a:gd name="T25" fmla="*/ 62 h 109"/>
                <a:gd name="T26" fmla="*/ 13 w 102"/>
                <a:gd name="T27" fmla="*/ 62 h 109"/>
                <a:gd name="T28" fmla="*/ 13 w 102"/>
                <a:gd name="T29" fmla="*/ 55 h 109"/>
                <a:gd name="T30" fmla="*/ 7 w 102"/>
                <a:gd name="T31" fmla="*/ 55 h 109"/>
                <a:gd name="T32" fmla="*/ 51 w 102"/>
                <a:gd name="T33" fmla="*/ 14 h 109"/>
                <a:gd name="T34" fmla="*/ 95 w 102"/>
                <a:gd name="T35" fmla="*/ 55 h 109"/>
                <a:gd name="T36" fmla="*/ 89 w 102"/>
                <a:gd name="T37" fmla="*/ 55 h 109"/>
                <a:gd name="T38" fmla="*/ 89 w 102"/>
                <a:gd name="T39" fmla="*/ 62 h 109"/>
                <a:gd name="T40" fmla="*/ 95 w 102"/>
                <a:gd name="T41" fmla="*/ 62 h 109"/>
                <a:gd name="T42" fmla="*/ 54 w 102"/>
                <a:gd name="T43" fmla="*/ 102 h 109"/>
                <a:gd name="T44" fmla="*/ 48 w 102"/>
                <a:gd name="T45" fmla="*/ 34 h 109"/>
                <a:gd name="T46" fmla="*/ 44 w 102"/>
                <a:gd name="T47" fmla="*/ 34 h 109"/>
                <a:gd name="T48" fmla="*/ 44 w 102"/>
                <a:gd name="T49" fmla="*/ 17 h 109"/>
                <a:gd name="T50" fmla="*/ 49 w 102"/>
                <a:gd name="T51" fmla="*/ 17 h 109"/>
                <a:gd name="T52" fmla="*/ 55 w 102"/>
                <a:gd name="T53" fmla="*/ 29 h 109"/>
                <a:gd name="T54" fmla="*/ 55 w 102"/>
                <a:gd name="T55" fmla="*/ 17 h 109"/>
                <a:gd name="T56" fmla="*/ 58 w 102"/>
                <a:gd name="T57" fmla="*/ 17 h 109"/>
                <a:gd name="T58" fmla="*/ 58 w 102"/>
                <a:gd name="T59" fmla="*/ 34 h 109"/>
                <a:gd name="T60" fmla="*/ 54 w 102"/>
                <a:gd name="T61" fmla="*/ 34 h 109"/>
                <a:gd name="T62" fmla="*/ 48 w 102"/>
                <a:gd name="T63" fmla="*/ 22 h 109"/>
                <a:gd name="T64" fmla="*/ 48 w 102"/>
                <a:gd name="T65" fmla="*/ 34 h 109"/>
                <a:gd name="T66" fmla="*/ 57 w 102"/>
                <a:gd name="T67" fmla="*/ 60 h 109"/>
                <a:gd name="T68" fmla="*/ 73 w 102"/>
                <a:gd name="T69" fmla="*/ 80 h 109"/>
                <a:gd name="T70" fmla="*/ 53 w 102"/>
                <a:gd name="T71" fmla="*/ 65 h 109"/>
                <a:gd name="T72" fmla="*/ 46 w 102"/>
                <a:gd name="T73" fmla="*/ 63 h 109"/>
                <a:gd name="T74" fmla="*/ 45 w 102"/>
                <a:gd name="T75" fmla="*/ 56 h 109"/>
                <a:gd name="T76" fmla="*/ 29 w 102"/>
                <a:gd name="T77" fmla="*/ 36 h 109"/>
                <a:gd name="T78" fmla="*/ 49 w 102"/>
                <a:gd name="T79" fmla="*/ 52 h 109"/>
                <a:gd name="T80" fmla="*/ 56 w 102"/>
                <a:gd name="T81" fmla="*/ 53 h 109"/>
                <a:gd name="T82" fmla="*/ 57 w 102"/>
                <a:gd name="T83" fmla="*/ 6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09">
                  <a:moveTo>
                    <a:pt x="58" y="7"/>
                  </a:moveTo>
                  <a:cubicBezTo>
                    <a:pt x="58" y="0"/>
                    <a:pt x="58" y="0"/>
                    <a:pt x="58" y="0"/>
                  </a:cubicBezTo>
                  <a:cubicBezTo>
                    <a:pt x="44" y="0"/>
                    <a:pt x="44" y="0"/>
                    <a:pt x="44" y="0"/>
                  </a:cubicBezTo>
                  <a:cubicBezTo>
                    <a:pt x="44" y="7"/>
                    <a:pt x="44" y="7"/>
                    <a:pt x="44" y="7"/>
                  </a:cubicBezTo>
                  <a:cubicBezTo>
                    <a:pt x="19" y="11"/>
                    <a:pt x="0" y="32"/>
                    <a:pt x="0" y="58"/>
                  </a:cubicBezTo>
                  <a:cubicBezTo>
                    <a:pt x="0" y="86"/>
                    <a:pt x="23" y="109"/>
                    <a:pt x="51" y="109"/>
                  </a:cubicBezTo>
                  <a:cubicBezTo>
                    <a:pt x="79" y="109"/>
                    <a:pt x="102" y="86"/>
                    <a:pt x="102" y="58"/>
                  </a:cubicBezTo>
                  <a:cubicBezTo>
                    <a:pt x="102" y="32"/>
                    <a:pt x="83" y="11"/>
                    <a:pt x="58" y="7"/>
                  </a:cubicBezTo>
                  <a:close/>
                  <a:moveTo>
                    <a:pt x="54" y="102"/>
                  </a:moveTo>
                  <a:cubicBezTo>
                    <a:pt x="54" y="96"/>
                    <a:pt x="54" y="96"/>
                    <a:pt x="54" y="96"/>
                  </a:cubicBezTo>
                  <a:cubicBezTo>
                    <a:pt x="48" y="96"/>
                    <a:pt x="48" y="96"/>
                    <a:pt x="48" y="96"/>
                  </a:cubicBezTo>
                  <a:cubicBezTo>
                    <a:pt x="48" y="102"/>
                    <a:pt x="48" y="102"/>
                    <a:pt x="48" y="102"/>
                  </a:cubicBezTo>
                  <a:cubicBezTo>
                    <a:pt x="26" y="101"/>
                    <a:pt x="8" y="83"/>
                    <a:pt x="7" y="62"/>
                  </a:cubicBezTo>
                  <a:cubicBezTo>
                    <a:pt x="13" y="62"/>
                    <a:pt x="13" y="62"/>
                    <a:pt x="13" y="62"/>
                  </a:cubicBezTo>
                  <a:cubicBezTo>
                    <a:pt x="13" y="55"/>
                    <a:pt x="13" y="55"/>
                    <a:pt x="13" y="55"/>
                  </a:cubicBezTo>
                  <a:cubicBezTo>
                    <a:pt x="7" y="55"/>
                    <a:pt x="7" y="55"/>
                    <a:pt x="7" y="55"/>
                  </a:cubicBezTo>
                  <a:cubicBezTo>
                    <a:pt x="8" y="32"/>
                    <a:pt x="28" y="14"/>
                    <a:pt x="51" y="14"/>
                  </a:cubicBezTo>
                  <a:cubicBezTo>
                    <a:pt x="74" y="14"/>
                    <a:pt x="94" y="32"/>
                    <a:pt x="95" y="55"/>
                  </a:cubicBezTo>
                  <a:cubicBezTo>
                    <a:pt x="89" y="55"/>
                    <a:pt x="89" y="55"/>
                    <a:pt x="89" y="55"/>
                  </a:cubicBezTo>
                  <a:cubicBezTo>
                    <a:pt x="89" y="62"/>
                    <a:pt x="89" y="62"/>
                    <a:pt x="89" y="62"/>
                  </a:cubicBezTo>
                  <a:cubicBezTo>
                    <a:pt x="95" y="62"/>
                    <a:pt x="95" y="62"/>
                    <a:pt x="95" y="62"/>
                  </a:cubicBezTo>
                  <a:cubicBezTo>
                    <a:pt x="94" y="83"/>
                    <a:pt x="76" y="101"/>
                    <a:pt x="54" y="102"/>
                  </a:cubicBezTo>
                  <a:close/>
                  <a:moveTo>
                    <a:pt x="48" y="34"/>
                  </a:moveTo>
                  <a:cubicBezTo>
                    <a:pt x="44" y="34"/>
                    <a:pt x="44" y="34"/>
                    <a:pt x="44" y="34"/>
                  </a:cubicBezTo>
                  <a:cubicBezTo>
                    <a:pt x="44" y="17"/>
                    <a:pt x="44" y="17"/>
                    <a:pt x="44" y="17"/>
                  </a:cubicBezTo>
                  <a:cubicBezTo>
                    <a:pt x="49" y="17"/>
                    <a:pt x="49" y="17"/>
                    <a:pt x="49" y="17"/>
                  </a:cubicBezTo>
                  <a:cubicBezTo>
                    <a:pt x="49" y="17"/>
                    <a:pt x="54" y="27"/>
                    <a:pt x="55" y="29"/>
                  </a:cubicBezTo>
                  <a:cubicBezTo>
                    <a:pt x="55" y="17"/>
                    <a:pt x="55" y="17"/>
                    <a:pt x="55" y="17"/>
                  </a:cubicBezTo>
                  <a:cubicBezTo>
                    <a:pt x="58" y="17"/>
                    <a:pt x="58" y="17"/>
                    <a:pt x="58" y="17"/>
                  </a:cubicBezTo>
                  <a:cubicBezTo>
                    <a:pt x="58" y="34"/>
                    <a:pt x="58" y="34"/>
                    <a:pt x="58" y="34"/>
                  </a:cubicBezTo>
                  <a:cubicBezTo>
                    <a:pt x="54" y="34"/>
                    <a:pt x="54" y="34"/>
                    <a:pt x="54" y="34"/>
                  </a:cubicBezTo>
                  <a:cubicBezTo>
                    <a:pt x="54" y="34"/>
                    <a:pt x="48" y="24"/>
                    <a:pt x="48" y="22"/>
                  </a:cubicBezTo>
                  <a:cubicBezTo>
                    <a:pt x="48" y="34"/>
                    <a:pt x="48" y="34"/>
                    <a:pt x="48" y="34"/>
                  </a:cubicBezTo>
                  <a:close/>
                  <a:moveTo>
                    <a:pt x="57" y="60"/>
                  </a:moveTo>
                  <a:cubicBezTo>
                    <a:pt x="73" y="80"/>
                    <a:pt x="73" y="80"/>
                    <a:pt x="73" y="80"/>
                  </a:cubicBezTo>
                  <a:cubicBezTo>
                    <a:pt x="53" y="65"/>
                    <a:pt x="53" y="65"/>
                    <a:pt x="53" y="65"/>
                  </a:cubicBezTo>
                  <a:cubicBezTo>
                    <a:pt x="51" y="65"/>
                    <a:pt x="48" y="65"/>
                    <a:pt x="46" y="63"/>
                  </a:cubicBezTo>
                  <a:cubicBezTo>
                    <a:pt x="44" y="61"/>
                    <a:pt x="44" y="58"/>
                    <a:pt x="45" y="56"/>
                  </a:cubicBezTo>
                  <a:cubicBezTo>
                    <a:pt x="29" y="36"/>
                    <a:pt x="29" y="36"/>
                    <a:pt x="29" y="36"/>
                  </a:cubicBezTo>
                  <a:cubicBezTo>
                    <a:pt x="49" y="52"/>
                    <a:pt x="49" y="52"/>
                    <a:pt x="49" y="52"/>
                  </a:cubicBezTo>
                  <a:cubicBezTo>
                    <a:pt x="51" y="51"/>
                    <a:pt x="54" y="51"/>
                    <a:pt x="56" y="53"/>
                  </a:cubicBezTo>
                  <a:cubicBezTo>
                    <a:pt x="58" y="55"/>
                    <a:pt x="58" y="58"/>
                    <a:pt x="57" y="60"/>
                  </a:cubicBezTo>
                  <a:close/>
                </a:path>
              </a:pathLst>
            </a:custGeom>
            <a:solidFill>
              <a:schemeClr val="bg1"/>
            </a:solid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bg1">
                    <a:lumMod val="50000"/>
                  </a:schemeClr>
                </a:solidFill>
                <a:cs typeface="+mn-ea"/>
                <a:sym typeface="+mn-lt"/>
              </a:endParaRPr>
            </a:p>
          </p:txBody>
        </p:sp>
        <p:sp>
          <p:nvSpPr>
            <p:cNvPr id="106" name="Freeform 34"/>
            <p:cNvSpPr>
              <a:spLocks noEditPoints="1"/>
            </p:cNvSpPr>
            <p:nvPr/>
          </p:nvSpPr>
          <p:spPr bwMode="auto">
            <a:xfrm>
              <a:off x="7929062" y="2782554"/>
              <a:ext cx="151980" cy="214722"/>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tx1">
                    <a:lumMod val="50000"/>
                    <a:lumOff val="50000"/>
                  </a:schemeClr>
                </a:solidFill>
                <a:cs typeface="+mn-ea"/>
                <a:sym typeface="+mn-lt"/>
              </a:endParaRPr>
            </a:p>
          </p:txBody>
        </p:sp>
        <p:sp>
          <p:nvSpPr>
            <p:cNvPr id="107" name="Freeform 37"/>
            <p:cNvSpPr>
              <a:spLocks noEditPoints="1"/>
            </p:cNvSpPr>
            <p:nvPr/>
          </p:nvSpPr>
          <p:spPr bwMode="auto">
            <a:xfrm>
              <a:off x="6000682" y="2778371"/>
              <a:ext cx="193810" cy="223088"/>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endParaRPr lang="zh-CN" altLang="en-US" sz="1400">
                <a:solidFill>
                  <a:schemeClr val="tx1">
                    <a:lumMod val="50000"/>
                    <a:lumOff val="50000"/>
                  </a:schemeClr>
                </a:solidFill>
                <a:cs typeface="+mn-ea"/>
                <a:sym typeface="+mn-lt"/>
              </a:endParaRPr>
            </a:p>
          </p:txBody>
        </p:sp>
      </p:grpSp>
      <p:sp>
        <p:nvSpPr>
          <p:cNvPr id="6" name="AutoShape 3"/>
          <p:cNvSpPr>
            <a:spLocks noChangeArrowheads="1"/>
          </p:cNvSpPr>
          <p:nvPr/>
        </p:nvSpPr>
        <p:spPr bwMode="auto">
          <a:xfrm flipH="1">
            <a:off x="10349230" y="6223635"/>
            <a:ext cx="1741805" cy="349741"/>
          </a:xfrm>
          <a:prstGeom prst="roundRect">
            <a:avLst>
              <a:gd name="adj" fmla="val 16667"/>
            </a:avLst>
          </a:prstGeom>
          <a:solidFill>
            <a:schemeClr val="accent3">
              <a:lumMod val="75000"/>
            </a:schemeClr>
          </a:solidFill>
          <a:ln w="28575" cap="flat" cmpd="sng">
            <a:noFill/>
            <a:prstDash val="dash"/>
            <a:round/>
          </a:ln>
        </p:spPr>
        <p:txBody>
          <a:bodyPr wrap="square" lIns="67628" tIns="35243" rIns="67628" bIns="35243">
            <a:spAutoFit/>
          </a:bodyPr>
          <a:p>
            <a:pPr algn="ctr" eaLnBrk="1" latinLnBrk="1" hangingPunct="1"/>
            <a:r>
              <a:rPr lang="en-US" sz="1600" dirty="0">
                <a:solidFill>
                  <a:schemeClr val="bg1"/>
                </a:solidFill>
                <a:cs typeface="+mn-ea"/>
                <a:sym typeface="+mn-lt"/>
              </a:rPr>
              <a:t>92.ppt.net</a:t>
            </a:r>
            <a:endParaRPr 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80224142438"/>
  <p:tag name="MH_LIBRARY" val="GRAPHIC"/>
  <p:tag name="MH_ORDER" val="Freeform 39"/>
</p:tagLst>
</file>

<file path=ppt/tags/tag10.xml><?xml version="1.0" encoding="utf-8"?>
<p:tagLst xmlns:p="http://schemas.openxmlformats.org/presentationml/2006/main">
  <p:tag name="MH" val="20180224142438"/>
  <p:tag name="MH_LIBRARY" val="GRAPHIC"/>
  <p:tag name="MH_ORDER" val="文本框 1"/>
</p:tagLst>
</file>

<file path=ppt/tags/tag11.xml><?xml version="1.0" encoding="utf-8"?>
<p:tagLst xmlns:p="http://schemas.openxmlformats.org/presentationml/2006/main">
  <p:tag name="MH" val="20180224145859"/>
  <p:tag name="MH_LIBRARY" val="GRAPHIC"/>
  <p:tag name="MH_TYPE" val="Other"/>
  <p:tag name="MH_ORDER" val="6"/>
</p:tagLst>
</file>

<file path=ppt/tags/tag12.xml><?xml version="1.0" encoding="utf-8"?>
<p:tagLst xmlns:p="http://schemas.openxmlformats.org/presentationml/2006/main">
  <p:tag name="MH" val="20180224145859"/>
  <p:tag name="MH_LIBRARY" val="GRAPHIC"/>
  <p:tag name="MH_TYPE" val="Other"/>
  <p:tag name="MH_ORDER" val="7"/>
</p:tagLst>
</file>

<file path=ppt/tags/tag13.xml><?xml version="1.0" encoding="utf-8"?>
<p:tagLst xmlns:p="http://schemas.openxmlformats.org/presentationml/2006/main">
  <p:tag name="MH" val="20180224145859"/>
  <p:tag name="MH_LIBRARY" val="GRAPHIC"/>
  <p:tag name="MH_TYPE" val="Other"/>
  <p:tag name="MH_ORDER" val="8"/>
</p:tagLst>
</file>

<file path=ppt/tags/tag14.xml><?xml version="1.0" encoding="utf-8"?>
<p:tagLst xmlns:p="http://schemas.openxmlformats.org/presentationml/2006/main">
  <p:tag name="MH" val="20180224145859"/>
  <p:tag name="MH_LIBRARY" val="GRAPHIC"/>
  <p:tag name="MH_TYPE" val="Other"/>
  <p:tag name="MH_ORDER" val="9"/>
</p:tagLst>
</file>

<file path=ppt/tags/tag15.xml><?xml version="1.0" encoding="utf-8"?>
<p:tagLst xmlns:p="http://schemas.openxmlformats.org/presentationml/2006/main">
  <p:tag name="MH" val="20180224145859"/>
  <p:tag name="MH_LIBRARY" val="GRAPHIC"/>
  <p:tag name="MH_TYPE" val="Other"/>
  <p:tag name="MH_ORDER" val="1"/>
</p:tagLst>
</file>

<file path=ppt/tags/tag16.xml><?xml version="1.0" encoding="utf-8"?>
<p:tagLst xmlns:p="http://schemas.openxmlformats.org/presentationml/2006/main">
  <p:tag name="MH" val="20180224145859"/>
  <p:tag name="MH_LIBRARY" val="GRAPHIC"/>
  <p:tag name="MH_TYPE" val="Other"/>
  <p:tag name="MH_ORDER" val="10"/>
</p:tagLst>
</file>

<file path=ppt/tags/tag17.xml><?xml version="1.0" encoding="utf-8"?>
<p:tagLst xmlns:p="http://schemas.openxmlformats.org/presentationml/2006/main">
  <p:tag name="MH" val="20180224145859"/>
  <p:tag name="MH_LIBRARY" val="GRAPHIC"/>
  <p:tag name="MH_TYPE" val="Text"/>
  <p:tag name="MH_ORDER" val="3"/>
</p:tagLst>
</file>

<file path=ppt/tags/tag18.xml><?xml version="1.0" encoding="utf-8"?>
<p:tagLst xmlns:p="http://schemas.openxmlformats.org/presentationml/2006/main">
  <p:tag name="MH" val="20180224145859"/>
  <p:tag name="MH_LIBRARY" val="GRAPHIC"/>
  <p:tag name="MH_TYPE" val="SubTitle"/>
  <p:tag name="MH_ORDER" val="3"/>
</p:tagLst>
</file>

<file path=ppt/tags/tag19.xml><?xml version="1.0" encoding="utf-8"?>
<p:tagLst xmlns:p="http://schemas.openxmlformats.org/presentationml/2006/main">
  <p:tag name="MH" val="20180224145859"/>
  <p:tag name="MH_LIBRARY" val="GRAPHIC"/>
  <p:tag name="MH_TYPE" val="Text"/>
  <p:tag name="MH_ORDER" val="4"/>
</p:tagLst>
</file>

<file path=ppt/tags/tag2.xml><?xml version="1.0" encoding="utf-8"?>
<p:tagLst xmlns:p="http://schemas.openxmlformats.org/presentationml/2006/main">
  <p:tag name="MH" val="20180224142438"/>
  <p:tag name="MH_LIBRARY" val="GRAPHIC"/>
  <p:tag name="MH_ORDER" val="Hexagon 1"/>
</p:tagLst>
</file>

<file path=ppt/tags/tag20.xml><?xml version="1.0" encoding="utf-8"?>
<p:tagLst xmlns:p="http://schemas.openxmlformats.org/presentationml/2006/main">
  <p:tag name="MH" val="20180224145859"/>
  <p:tag name="MH_LIBRARY" val="GRAPHIC"/>
  <p:tag name="MH_TYPE" val="SubTitle"/>
  <p:tag name="MH_ORDER" val="4"/>
</p:tagLst>
</file>

<file path=ppt/tags/tag21.xml><?xml version="1.0" encoding="utf-8"?>
<p:tagLst xmlns:p="http://schemas.openxmlformats.org/presentationml/2006/main">
  <p:tag name="MH" val="20180224145859"/>
  <p:tag name="MH_LIBRARY" val="GRAPHIC"/>
  <p:tag name="MH_TYPE" val="Text"/>
  <p:tag name="MH_ORDER" val="1"/>
</p:tagLst>
</file>

<file path=ppt/tags/tag22.xml><?xml version="1.0" encoding="utf-8"?>
<p:tagLst xmlns:p="http://schemas.openxmlformats.org/presentationml/2006/main">
  <p:tag name="MH" val="20180224145859"/>
  <p:tag name="MH_LIBRARY" val="GRAPHIC"/>
  <p:tag name="MH_TYPE" val="SubTitle"/>
  <p:tag name="MH_ORDER" val="1"/>
</p:tagLst>
</file>

<file path=ppt/tags/tag23.xml><?xml version="1.0" encoding="utf-8"?>
<p:tagLst xmlns:p="http://schemas.openxmlformats.org/presentationml/2006/main">
  <p:tag name="MH" val="20180224145859"/>
  <p:tag name="MH_LIBRARY" val="GRAPHIC"/>
  <p:tag name="MH_TYPE" val="Text"/>
  <p:tag name="MH_ORDER" val="2"/>
</p:tagLst>
</file>

<file path=ppt/tags/tag24.xml><?xml version="1.0" encoding="utf-8"?>
<p:tagLst xmlns:p="http://schemas.openxmlformats.org/presentationml/2006/main">
  <p:tag name="MH" val="20180224145859"/>
  <p:tag name="MH_LIBRARY" val="GRAPHIC"/>
  <p:tag name="MH_TYPE" val="SubTitle"/>
  <p:tag name="MH_ORDER" val="2"/>
</p:tagLst>
</file>

<file path=ppt/tags/tag25.xml><?xml version="1.0" encoding="utf-8"?>
<p:tagLst xmlns:p="http://schemas.openxmlformats.org/presentationml/2006/main">
  <p:tag name="MH" val="20180224145859"/>
  <p:tag name="MH_LIBRARY" val="GRAPHIC"/>
  <p:tag name="MH_TYPE" val="Other"/>
  <p:tag name="MH_ORDER" val="4"/>
</p:tagLst>
</file>

<file path=ppt/tags/tag26.xml><?xml version="1.0" encoding="utf-8"?>
<p:tagLst xmlns:p="http://schemas.openxmlformats.org/presentationml/2006/main">
  <p:tag name="MH" val="20180224145859"/>
  <p:tag name="MH_LIBRARY" val="GRAPHIC"/>
  <p:tag name="MH_TYPE" val="Other"/>
  <p:tag name="MH_ORDER" val="11"/>
</p:tagLst>
</file>

<file path=ppt/tags/tag27.xml><?xml version="1.0" encoding="utf-8"?>
<p:tagLst xmlns:p="http://schemas.openxmlformats.org/presentationml/2006/main">
  <p:tag name="MH" val="20180224145859"/>
  <p:tag name="MH_LIBRARY" val="GRAPHIC"/>
  <p:tag name="MH_TYPE" val="Other"/>
  <p:tag name="MH_ORDER" val="2"/>
</p:tagLst>
</file>

<file path=ppt/tags/tag28.xml><?xml version="1.0" encoding="utf-8"?>
<p:tagLst xmlns:p="http://schemas.openxmlformats.org/presentationml/2006/main">
  <p:tag name="MH" val="20180224145859"/>
  <p:tag name="MH_LIBRARY" val="GRAPHIC"/>
  <p:tag name="MH_TYPE" val="Other"/>
  <p:tag name="MH_ORDER" val="12"/>
</p:tagLst>
</file>

<file path=ppt/tags/tag29.xml><?xml version="1.0" encoding="utf-8"?>
<p:tagLst xmlns:p="http://schemas.openxmlformats.org/presentationml/2006/main">
  <p:tag name="MH" val="20180224145859"/>
  <p:tag name="MH_LIBRARY" val="GRAPHIC"/>
  <p:tag name="MH_TYPE" val="Other"/>
  <p:tag name="MH_ORDER" val="5"/>
</p:tagLst>
</file>

<file path=ppt/tags/tag3.xml><?xml version="1.0" encoding="utf-8"?>
<p:tagLst xmlns:p="http://schemas.openxmlformats.org/presentationml/2006/main">
  <p:tag name="MH" val="20180224142438"/>
  <p:tag name="MH_LIBRARY" val="GRAPHIC"/>
  <p:tag name="MH_ORDER" val="Freeform 41"/>
</p:tagLst>
</file>

<file path=ppt/tags/tag30.xml><?xml version="1.0" encoding="utf-8"?>
<p:tagLst xmlns:p="http://schemas.openxmlformats.org/presentationml/2006/main">
  <p:tag name="MH" val="20180224145859"/>
  <p:tag name="MH_LIBRARY" val="GRAPHIC"/>
  <p:tag name="MH_TYPE" val="Other"/>
  <p:tag name="MH_ORDER" val="13"/>
</p:tagLst>
</file>

<file path=ppt/tags/tag31.xml><?xml version="1.0" encoding="utf-8"?>
<p:tagLst xmlns:p="http://schemas.openxmlformats.org/presentationml/2006/main">
  <p:tag name="MH" val="20180224145859"/>
  <p:tag name="MH_LIBRARY" val="GRAPHIC"/>
  <p:tag name="MH_TYPE" val="Other"/>
  <p:tag name="MH_ORDER" val="3"/>
</p:tagLst>
</file>

<file path=ppt/tags/tag32.xml><?xml version="1.0" encoding="utf-8"?>
<p:tagLst xmlns:p="http://schemas.openxmlformats.org/presentationml/2006/main">
  <p:tag name="MH" val="20180224145859"/>
  <p:tag name="MH_LIBRARY" val="GRAPHIC"/>
  <p:tag name="MH_TYPE" val="Other"/>
  <p:tag name="MH_ORDER" val="14"/>
</p:tagLst>
</file>

<file path=ppt/tags/tag33.xml><?xml version="1.0" encoding="utf-8"?>
<p:tagLst xmlns:p="http://schemas.openxmlformats.org/presentationml/2006/main">
  <p:tag name="MH" val="20180224110023"/>
  <p:tag name="MH_LIBRARY" val="GRAPHIC"/>
  <p:tag name="MH_TYPE" val="Other"/>
  <p:tag name="MH_ORDER" val="1"/>
</p:tagLst>
</file>

<file path=ppt/tags/tag34.xml><?xml version="1.0" encoding="utf-8"?>
<p:tagLst xmlns:p="http://schemas.openxmlformats.org/presentationml/2006/main">
  <p:tag name="MH" val="20180224110023"/>
  <p:tag name="MH_LIBRARY" val="GRAPHIC"/>
  <p:tag name="MH_TYPE" val="Other"/>
  <p:tag name="MH_ORDER" val="2"/>
</p:tagLst>
</file>

<file path=ppt/tags/tag35.xml><?xml version="1.0" encoding="utf-8"?>
<p:tagLst xmlns:p="http://schemas.openxmlformats.org/presentationml/2006/main">
  <p:tag name="MH" val="20180224110023"/>
  <p:tag name="MH_LIBRARY" val="GRAPHIC"/>
  <p:tag name="MH_TYPE" val="Other"/>
  <p:tag name="MH_ORDER" val="3"/>
</p:tagLst>
</file>

<file path=ppt/tags/tag36.xml><?xml version="1.0" encoding="utf-8"?>
<p:tagLst xmlns:p="http://schemas.openxmlformats.org/presentationml/2006/main">
  <p:tag name="MH" val="20180224110023"/>
  <p:tag name="MH_LIBRARY" val="GRAPHIC"/>
  <p:tag name="MH_TYPE" val="Other"/>
  <p:tag name="MH_ORDER" val="4"/>
</p:tagLst>
</file>

<file path=ppt/tags/tag37.xml><?xml version="1.0" encoding="utf-8"?>
<p:tagLst xmlns:p="http://schemas.openxmlformats.org/presentationml/2006/main">
  <p:tag name="MH" val="20180224110023"/>
  <p:tag name="MH_LIBRARY" val="GRAPHIC"/>
  <p:tag name="MH_TYPE" val="Other"/>
  <p:tag name="MH_ORDER" val="5"/>
</p:tagLst>
</file>

<file path=ppt/tags/tag38.xml><?xml version="1.0" encoding="utf-8"?>
<p:tagLst xmlns:p="http://schemas.openxmlformats.org/presentationml/2006/main">
  <p:tag name="MH" val="20180224110023"/>
  <p:tag name="MH_LIBRARY" val="GRAPHIC"/>
  <p:tag name="MH_TYPE" val="Other"/>
  <p:tag name="MH_ORDER" val="6"/>
</p:tagLst>
</file>

<file path=ppt/tags/tag39.xml><?xml version="1.0" encoding="utf-8"?>
<p:tagLst xmlns:p="http://schemas.openxmlformats.org/presentationml/2006/main">
  <p:tag name="MH" val="20180224110023"/>
  <p:tag name="MH_LIBRARY" val="GRAPHIC"/>
  <p:tag name="MH_TYPE" val="Other"/>
  <p:tag name="MH_ORDER" val="7"/>
</p:tagLst>
</file>

<file path=ppt/tags/tag4.xml><?xml version="1.0" encoding="utf-8"?>
<p:tagLst xmlns:p="http://schemas.openxmlformats.org/presentationml/2006/main">
  <p:tag name="MH" val="20180224142438"/>
  <p:tag name="MH_LIBRARY" val="GRAPHIC"/>
  <p:tag name="MH_ORDER" val="Hexagon 42"/>
</p:tagLst>
</file>

<file path=ppt/tags/tag40.xml><?xml version="1.0" encoding="utf-8"?>
<p:tagLst xmlns:p="http://schemas.openxmlformats.org/presentationml/2006/main">
  <p:tag name="MH" val="20180224110023"/>
  <p:tag name="MH_LIBRARY" val="GRAPHIC"/>
  <p:tag name="MH_TYPE" val="Other"/>
  <p:tag name="MH_ORDER" val="8"/>
</p:tagLst>
</file>

<file path=ppt/tags/tag41.xml><?xml version="1.0" encoding="utf-8"?>
<p:tagLst xmlns:p="http://schemas.openxmlformats.org/presentationml/2006/main">
  <p:tag name="MH" val="20180224110023"/>
  <p:tag name="MH_LIBRARY" val="GRAPHIC"/>
  <p:tag name="MH_TYPE" val="Desc"/>
  <p:tag name="MH_ORDER" val="1"/>
</p:tagLst>
</file>

<file path=ppt/tags/tag42.xml><?xml version="1.0" encoding="utf-8"?>
<p:tagLst xmlns:p="http://schemas.openxmlformats.org/presentationml/2006/main">
  <p:tag name="MH" val="20180224110023"/>
  <p:tag name="MH_LIBRARY" val="GRAPHIC"/>
  <p:tag name="MH_TYPE" val="Other"/>
  <p:tag name="MH_ORDER" val="9"/>
</p:tagLst>
</file>

<file path=ppt/tags/tag43.xml><?xml version="1.0" encoding="utf-8"?>
<p:tagLst xmlns:p="http://schemas.openxmlformats.org/presentationml/2006/main">
  <p:tag name="MH" val="20180224110023"/>
  <p:tag name="MH_LIBRARY" val="GRAPHIC"/>
  <p:tag name="MH_TYPE" val="SubTitle"/>
  <p:tag name="MH_ORDER" val="3"/>
</p:tagLst>
</file>

<file path=ppt/tags/tag44.xml><?xml version="1.0" encoding="utf-8"?>
<p:tagLst xmlns:p="http://schemas.openxmlformats.org/presentationml/2006/main">
  <p:tag name="MH" val="20180224110023"/>
  <p:tag name="MH_LIBRARY" val="GRAPHIC"/>
  <p:tag name="MH_TYPE" val="SubTitle"/>
  <p:tag name="MH_ORDER" val="1"/>
</p:tagLst>
</file>

<file path=ppt/tags/tag45.xml><?xml version="1.0" encoding="utf-8"?>
<p:tagLst xmlns:p="http://schemas.openxmlformats.org/presentationml/2006/main">
  <p:tag name="MH" val="20180224110023"/>
  <p:tag name="MH_LIBRARY" val="GRAPHIC"/>
  <p:tag name="MH_TYPE" val="SubTitle"/>
  <p:tag name="MH_ORDER" val="4"/>
</p:tagLst>
</file>

<file path=ppt/tags/tag46.xml><?xml version="1.0" encoding="utf-8"?>
<p:tagLst xmlns:p="http://schemas.openxmlformats.org/presentationml/2006/main">
  <p:tag name="MH" val="20180224110023"/>
  <p:tag name="MH_LIBRARY" val="GRAPHIC"/>
  <p:tag name="MH_TYPE" val="SubTitle"/>
  <p:tag name="MH_ORDER" val="2"/>
</p:tagLst>
</file>

<file path=ppt/tags/tag5.xml><?xml version="1.0" encoding="utf-8"?>
<p:tagLst xmlns:p="http://schemas.openxmlformats.org/presentationml/2006/main">
  <p:tag name="MH" val="20180224142438"/>
  <p:tag name="MH_LIBRARY" val="GRAPHIC"/>
  <p:tag name="MH_ORDER" val="Freeform 44"/>
</p:tagLst>
</file>

<file path=ppt/tags/tag6.xml><?xml version="1.0" encoding="utf-8"?>
<p:tagLst xmlns:p="http://schemas.openxmlformats.org/presentationml/2006/main">
  <p:tag name="MH" val="20180224142438"/>
  <p:tag name="MH_LIBRARY" val="GRAPHIC"/>
  <p:tag name="MH_ORDER" val="Hexagon 45"/>
</p:tagLst>
</file>

<file path=ppt/tags/tag7.xml><?xml version="1.0" encoding="utf-8"?>
<p:tagLst xmlns:p="http://schemas.openxmlformats.org/presentationml/2006/main">
  <p:tag name="MH" val="20180224142438"/>
  <p:tag name="MH_LIBRARY" val="GRAPHIC"/>
  <p:tag name="MH_ORDER" val="Freeform 12"/>
</p:tagLst>
</file>

<file path=ppt/tags/tag8.xml><?xml version="1.0" encoding="utf-8"?>
<p:tagLst xmlns:p="http://schemas.openxmlformats.org/presentationml/2006/main">
  <p:tag name="MH" val="20180224142438"/>
  <p:tag name="MH_LIBRARY" val="GRAPHIC"/>
  <p:tag name="MH_ORDER" val="Hexagon 13"/>
</p:tagLst>
</file>

<file path=ppt/tags/tag9.xml><?xml version="1.0" encoding="utf-8"?>
<p:tagLst xmlns:p="http://schemas.openxmlformats.org/presentationml/2006/main">
  <p:tag name="MH" val="20180224142438"/>
  <p:tag name="MH_LIBRARY" val="GRAPHIC"/>
  <p:tag name="MH_ORDER" val="TextBox 10"/>
</p:tagLst>
</file>

<file path=ppt/theme/theme1.xml><?xml version="1.0" encoding="utf-8"?>
<a:theme xmlns:a="http://schemas.openxmlformats.org/drawingml/2006/main" name="第一PPT，www.1ppt.com">
  <a:themeElements>
    <a:clrScheme name="自定义 2">
      <a:dk1>
        <a:sysClr val="windowText" lastClr="000000"/>
      </a:dk1>
      <a:lt1>
        <a:sysClr val="window" lastClr="FFFFFF"/>
      </a:lt1>
      <a:dk2>
        <a:srgbClr val="454551"/>
      </a:dk2>
      <a:lt2>
        <a:srgbClr val="D8D9DC"/>
      </a:lt2>
      <a:accent1>
        <a:srgbClr val="F45E90"/>
      </a:accent1>
      <a:accent2>
        <a:srgbClr val="F3809A"/>
      </a:accent2>
      <a:accent3>
        <a:srgbClr val="F5479C"/>
      </a:accent3>
      <a:accent4>
        <a:srgbClr val="CF5FA7"/>
      </a:accent4>
      <a:accent5>
        <a:srgbClr val="F45E90"/>
      </a:accent5>
      <a:accent6>
        <a:srgbClr val="D54773"/>
      </a:accent6>
      <a:hlink>
        <a:srgbClr val="F9D5E9"/>
      </a:hlink>
      <a:folHlink>
        <a:srgbClr val="8C8C8C"/>
      </a:folHlink>
    </a:clrScheme>
    <a:fontScheme name="nkpny3g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0</TotalTime>
  <Words>5515</Words>
  <Application>WPS 演示</Application>
  <PresentationFormat>自定义</PresentationFormat>
  <Paragraphs>395</Paragraphs>
  <Slides>22</Slides>
  <Notes>22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22</vt:i4>
      </vt:variant>
    </vt:vector>
  </HeadingPairs>
  <TitlesOfParts>
    <vt:vector size="39" baseType="lpstr">
      <vt:lpstr>Arial</vt:lpstr>
      <vt:lpstr>宋体</vt:lpstr>
      <vt:lpstr>Wingdings</vt:lpstr>
      <vt:lpstr>方正正黑简体</vt:lpstr>
      <vt:lpstr>Calibri</vt:lpstr>
      <vt:lpstr>Helvetica</vt:lpstr>
      <vt:lpstr>Open Sans</vt:lpstr>
      <vt:lpstr>Open Sans</vt:lpstr>
      <vt:lpstr>黑体</vt:lpstr>
      <vt:lpstr>微软雅黑</vt:lpstr>
      <vt:lpstr>Arial Unicode MS</vt:lpstr>
      <vt:lpstr>Calibri Light</vt:lpstr>
      <vt:lpstr>Symbol</vt:lpstr>
      <vt:lpstr>Arial</vt:lpstr>
      <vt:lpstr>Segoe Print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女人节</dc:title>
  <dc:creator>第一PPT</dc:creator>
  <cp:keywords>www.1ppt.com</cp:keywords>
  <dc:description>www.1ppt.com</dc:description>
  <cp:lastModifiedBy>Administrator</cp:lastModifiedBy>
  <cp:revision>7</cp:revision>
  <dcterms:created xsi:type="dcterms:W3CDTF">2018-02-24T01:56:00Z</dcterms:created>
  <dcterms:modified xsi:type="dcterms:W3CDTF">2022-02-13T15:17:14Z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