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29"/>
  </p:notesMasterIdLst>
  <p:sldIdLst>
    <p:sldId id="344" r:id="rId4"/>
    <p:sldId id="345" r:id="rId5"/>
    <p:sldId id="346" r:id="rId6"/>
    <p:sldId id="351" r:id="rId7"/>
    <p:sldId id="352" r:id="rId8"/>
    <p:sldId id="353" r:id="rId9"/>
    <p:sldId id="354" r:id="rId10"/>
    <p:sldId id="355" r:id="rId11"/>
    <p:sldId id="347" r:id="rId12"/>
    <p:sldId id="356" r:id="rId13"/>
    <p:sldId id="358" r:id="rId14"/>
    <p:sldId id="359" r:id="rId15"/>
    <p:sldId id="357" r:id="rId16"/>
    <p:sldId id="349" r:id="rId17"/>
    <p:sldId id="361" r:id="rId18"/>
    <p:sldId id="360" r:id="rId19"/>
    <p:sldId id="362" r:id="rId20"/>
    <p:sldId id="363" r:id="rId21"/>
    <p:sldId id="348" r:id="rId22"/>
    <p:sldId id="364" r:id="rId23"/>
    <p:sldId id="368" r:id="rId24"/>
    <p:sldId id="367" r:id="rId25"/>
    <p:sldId id="365" r:id="rId26"/>
    <p:sldId id="366" r:id="rId27"/>
    <p:sldId id="350"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0D5F4"/>
    <a:srgbClr val="236BCC"/>
    <a:srgbClr val="FFFFFF"/>
    <a:srgbClr val="BFBFBF"/>
    <a:srgbClr val="133D80"/>
    <a:srgbClr val="7DDAF4"/>
    <a:srgbClr val="000C38"/>
    <a:srgbClr val="A5322B"/>
    <a:srgbClr val="E4D3BF"/>
    <a:srgbClr val="D0B3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82" autoAdjust="0"/>
    <p:restoredTop sz="94660"/>
  </p:normalViewPr>
  <p:slideViewPr>
    <p:cSldViewPr snapToGrid="0">
      <p:cViewPr>
        <p:scale>
          <a:sx n="75" d="100"/>
          <a:sy n="75" d="100"/>
        </p:scale>
        <p:origin x="-1908" y="-9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notesMaster" Target="notesMasters/notes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C7C8D6-8378-491C-A88C-F5C0F1DDB3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681912-8CC0-4B9F-BE2A-5B54BD796BF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195263E-7865-4889-9FDE-7A423744D6BB}" type="slidenum">
              <a:rPr lang="zh-CN" altLang="en-US" smtClean="0"/>
            </a:fld>
            <a:endParaRPr lang="zh-CN" altLang="en-US"/>
          </a:p>
        </p:txBody>
      </p:sp>
      <p:sp>
        <p:nvSpPr>
          <p:cNvPr id="11" name="TextBox 10"/>
          <p:cNvSpPr txBox="1"/>
          <p:nvPr userDrawn="1"/>
        </p:nvSpPr>
        <p:spPr>
          <a:xfrm>
            <a:off x="5603404" y="6238564"/>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行业</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4C556E-D11A-48D7-81C0-B1B5323EC13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95263E-7865-4889-9FDE-7A423744D6B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tags" Target="../tags/tag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0" y="0"/>
            <a:ext cx="12192000" cy="6858000"/>
          </a:xfrm>
          <a:prstGeom prst="rect">
            <a:avLst/>
          </a:prstGeom>
        </p:spPr>
      </p:pic>
      <p:sp>
        <p:nvSpPr>
          <p:cNvPr id="8" name="文本框 7"/>
          <p:cNvSpPr txBox="1"/>
          <p:nvPr/>
        </p:nvSpPr>
        <p:spPr>
          <a:xfrm>
            <a:off x="2237456" y="2705885"/>
            <a:ext cx="7717088" cy="1246495"/>
          </a:xfrm>
          <a:prstGeom prst="rect">
            <a:avLst/>
          </a:prstGeom>
          <a:noFill/>
        </p:spPr>
        <p:txBody>
          <a:bodyPr wrap="square" rtlCol="0">
            <a:spAutoFit/>
          </a:bodyPr>
          <a:lstStyle/>
          <a:p>
            <a:pPr algn="ctr"/>
            <a:r>
              <a:rPr lang="zh-CN" altLang="en-US" sz="7500" dirty="0">
                <a:solidFill>
                  <a:schemeClr val="bg1"/>
                </a:solidFill>
                <a:effectLst>
                  <a:outerShdw blurRad="76200" dist="50800" dir="2700000" sx="103000" sy="103000" algn="tl">
                    <a:srgbClr val="000000">
                      <a:alpha val="25000"/>
                    </a:srgbClr>
                  </a:outerShdw>
                </a:effectLst>
                <a:latin typeface="方正正黑简体" panose="02000000000000000000" pitchFamily="2" charset="-122"/>
                <a:ea typeface="方正正黑简体" panose="02000000000000000000" pitchFamily="2" charset="-122"/>
                <a:cs typeface="+mn-ea"/>
                <a:sym typeface="+mn-lt"/>
              </a:rPr>
              <a:t>科技商业计划书</a:t>
            </a:r>
            <a:endParaRPr lang="zh-CN" altLang="en-US" sz="7500" dirty="0">
              <a:solidFill>
                <a:schemeClr val="bg1"/>
              </a:solidFill>
              <a:effectLst>
                <a:outerShdw blurRad="76200" dist="50800" dir="2700000" sx="103000" sy="103000" algn="tl">
                  <a:srgbClr val="000000">
                    <a:alpha val="25000"/>
                  </a:srgbClr>
                </a:outerShdw>
              </a:effectLst>
              <a:latin typeface="方正正黑简体" panose="02000000000000000000" pitchFamily="2" charset="-122"/>
              <a:ea typeface="方正正黑简体" panose="02000000000000000000" pitchFamily="2" charset="-122"/>
              <a:cs typeface="+mn-ea"/>
              <a:sym typeface="+mn-lt"/>
            </a:endParaRPr>
          </a:p>
        </p:txBody>
      </p:sp>
      <p:grpSp>
        <p:nvGrpSpPr>
          <p:cNvPr id="25" name="组合 24"/>
          <p:cNvGrpSpPr/>
          <p:nvPr/>
        </p:nvGrpSpPr>
        <p:grpSpPr>
          <a:xfrm>
            <a:off x="8853714" y="456155"/>
            <a:ext cx="3106061" cy="523220"/>
            <a:chOff x="1320799" y="348343"/>
            <a:chExt cx="3106061" cy="523220"/>
          </a:xfrm>
        </p:grpSpPr>
        <p:sp>
          <p:nvSpPr>
            <p:cNvPr id="11" name="文本框 10"/>
            <p:cNvSpPr txBox="1"/>
            <p:nvPr/>
          </p:nvSpPr>
          <p:spPr>
            <a:xfrm>
              <a:off x="1320799" y="348343"/>
              <a:ext cx="1451429" cy="523220"/>
            </a:xfrm>
            <a:prstGeom prst="rect">
              <a:avLst/>
            </a:prstGeom>
            <a:noFill/>
          </p:spPr>
          <p:txBody>
            <a:bodyPr wrap="square" rtlCol="0">
              <a:spAutoFit/>
            </a:bodyPr>
            <a:lstStyle/>
            <a:p>
              <a:pPr algn="r"/>
              <a:r>
                <a:rPr lang="en-US" altLang="zh-CN" sz="2800" dirty="0" smtClean="0">
                  <a:solidFill>
                    <a:schemeClr val="bg1"/>
                  </a:solidFill>
                  <a:cs typeface="+mn-ea"/>
                  <a:sym typeface="+mn-lt"/>
                </a:rPr>
                <a:t>20XX</a:t>
              </a:r>
              <a:endParaRPr lang="zh-CN" altLang="en-US" sz="2800" dirty="0">
                <a:solidFill>
                  <a:schemeClr val="bg1"/>
                </a:solidFill>
                <a:cs typeface="+mn-ea"/>
                <a:sym typeface="+mn-lt"/>
              </a:endParaRPr>
            </a:p>
          </p:txBody>
        </p:sp>
        <p:sp>
          <p:nvSpPr>
            <p:cNvPr id="12" name="文本框 11"/>
            <p:cNvSpPr txBox="1"/>
            <p:nvPr/>
          </p:nvSpPr>
          <p:spPr>
            <a:xfrm>
              <a:off x="2975431" y="348343"/>
              <a:ext cx="1451429" cy="523220"/>
            </a:xfrm>
            <a:prstGeom prst="rect">
              <a:avLst/>
            </a:prstGeom>
            <a:noFill/>
          </p:spPr>
          <p:txBody>
            <a:bodyPr wrap="square" rtlCol="0">
              <a:spAutoFit/>
            </a:bodyPr>
            <a:lstStyle/>
            <a:p>
              <a:r>
                <a:rPr lang="en-US" altLang="zh-CN" sz="2800" dirty="0">
                  <a:solidFill>
                    <a:schemeClr val="bg1"/>
                  </a:solidFill>
                  <a:cs typeface="+mn-ea"/>
                  <a:sym typeface="+mn-lt"/>
                </a:rPr>
                <a:t>LOGO</a:t>
              </a:r>
              <a:endParaRPr lang="zh-CN" altLang="en-US" sz="2800" dirty="0">
                <a:solidFill>
                  <a:schemeClr val="bg1"/>
                </a:solidFill>
                <a:cs typeface="+mn-ea"/>
                <a:sym typeface="+mn-lt"/>
              </a:endParaRPr>
            </a:p>
          </p:txBody>
        </p:sp>
        <p:cxnSp>
          <p:nvCxnSpPr>
            <p:cNvPr id="14" name="直接箭头连接符 13"/>
            <p:cNvCxnSpPr/>
            <p:nvPr/>
          </p:nvCxnSpPr>
          <p:spPr>
            <a:xfrm>
              <a:off x="2859315" y="522514"/>
              <a:ext cx="0" cy="261257"/>
            </a:xfrm>
            <a:prstGeom prst="straightConnector1">
              <a:avLst/>
            </a:prstGeom>
            <a:ln w="28575">
              <a:solidFill>
                <a:schemeClr val="bg1"/>
              </a:solidFill>
              <a:tailEnd type="none"/>
            </a:ln>
          </p:spPr>
          <p:style>
            <a:lnRef idx="1">
              <a:schemeClr val="accent1"/>
            </a:lnRef>
            <a:fillRef idx="0">
              <a:schemeClr val="accent1"/>
            </a:fillRef>
            <a:effectRef idx="0">
              <a:schemeClr val="accent1"/>
            </a:effectRef>
            <a:fontRef idx="minor">
              <a:schemeClr val="tx1"/>
            </a:fontRef>
          </p:style>
        </p:cxnSp>
      </p:grpSp>
      <p:sp>
        <p:nvSpPr>
          <p:cNvPr id="26" name="文本框 25"/>
          <p:cNvSpPr txBox="1"/>
          <p:nvPr/>
        </p:nvSpPr>
        <p:spPr>
          <a:xfrm>
            <a:off x="2735949" y="2229508"/>
            <a:ext cx="6618514" cy="523220"/>
          </a:xfrm>
          <a:prstGeom prst="rect">
            <a:avLst/>
          </a:prstGeom>
          <a:noFill/>
        </p:spPr>
        <p:txBody>
          <a:bodyPr wrap="square" rtlCol="0">
            <a:spAutoFit/>
          </a:bodyPr>
          <a:lstStyle/>
          <a:p>
            <a:pPr algn="dist"/>
            <a:r>
              <a:rPr lang="en-US" altLang="zh-CN" sz="2800" dirty="0">
                <a:solidFill>
                  <a:schemeClr val="bg1"/>
                </a:solidFill>
                <a:cs typeface="+mn-ea"/>
                <a:sym typeface="+mn-lt"/>
              </a:rPr>
              <a:t>THE BUSINESS PLAN</a:t>
            </a:r>
            <a:endParaRPr lang="zh-CN" altLang="en-US" sz="2800" dirty="0">
              <a:solidFill>
                <a:schemeClr val="bg1"/>
              </a:solidFill>
              <a:cs typeface="+mn-ea"/>
              <a:sym typeface="+mn-lt"/>
            </a:endParaRPr>
          </a:p>
        </p:txBody>
      </p:sp>
      <p:sp>
        <p:nvSpPr>
          <p:cNvPr id="27" name="文本框 26"/>
          <p:cNvSpPr txBox="1"/>
          <p:nvPr/>
        </p:nvSpPr>
        <p:spPr>
          <a:xfrm>
            <a:off x="9354463" y="921319"/>
            <a:ext cx="2155366" cy="276999"/>
          </a:xfrm>
          <a:prstGeom prst="rect">
            <a:avLst/>
          </a:prstGeom>
          <a:noFill/>
        </p:spPr>
        <p:txBody>
          <a:bodyPr wrap="square" rtlCol="0">
            <a:spAutoFit/>
          </a:bodyPr>
          <a:lstStyle/>
          <a:p>
            <a:pPr algn="dist"/>
            <a:r>
              <a:rPr lang="en-US" altLang="zh-CN" sz="1200" dirty="0">
                <a:solidFill>
                  <a:schemeClr val="bg1"/>
                </a:solidFill>
                <a:cs typeface="+mn-ea"/>
                <a:sym typeface="+mn-lt"/>
              </a:rPr>
              <a:t>YOUR COMPANY NAME</a:t>
            </a:r>
            <a:endParaRPr lang="zh-CN" altLang="en-US" sz="1200" dirty="0">
              <a:solidFill>
                <a:schemeClr val="bg1"/>
              </a:solidFill>
              <a:cs typeface="+mn-ea"/>
              <a:sym typeface="+mn-lt"/>
            </a:endParaRPr>
          </a:p>
        </p:txBody>
      </p:sp>
      <p:sp>
        <p:nvSpPr>
          <p:cNvPr id="28" name="文本框 27"/>
          <p:cNvSpPr txBox="1"/>
          <p:nvPr/>
        </p:nvSpPr>
        <p:spPr>
          <a:xfrm>
            <a:off x="3156863" y="3773898"/>
            <a:ext cx="5776686" cy="414020"/>
          </a:xfrm>
          <a:prstGeom prst="rect">
            <a:avLst/>
          </a:prstGeom>
          <a:noFill/>
        </p:spPr>
        <p:txBody>
          <a:bodyPr wrap="square" rtlCol="0">
            <a:spAutoFit/>
          </a:bodyPr>
          <a:lstStyle/>
          <a:p>
            <a:pPr algn="ctr">
              <a:lnSpc>
                <a:spcPct val="150000"/>
              </a:lnSpc>
            </a:pPr>
            <a:r>
              <a:rPr lang="en-US" altLang="zh-CN" sz="1400" dirty="0">
                <a:solidFill>
                  <a:schemeClr val="bg1"/>
                </a:solidFill>
                <a:cs typeface="+mn-ea"/>
                <a:sym typeface="+mn-lt"/>
              </a:rPr>
              <a:t>www.92ppt.net</a:t>
            </a:r>
            <a:endParaRPr lang="en-US" altLang="zh-CN" sz="1400" dirty="0">
              <a:solidFill>
                <a:schemeClr val="bg1"/>
              </a:solidFill>
              <a:cs typeface="+mn-ea"/>
              <a:sym typeface="+mn-lt"/>
            </a:endParaRPr>
          </a:p>
        </p:txBody>
      </p:sp>
      <p:sp>
        <p:nvSpPr>
          <p:cNvPr id="29" name="文本框 28"/>
          <p:cNvSpPr txBox="1"/>
          <p:nvPr/>
        </p:nvSpPr>
        <p:spPr>
          <a:xfrm>
            <a:off x="4512827" y="5772410"/>
            <a:ext cx="3064758" cy="400110"/>
          </a:xfrm>
          <a:prstGeom prst="rect">
            <a:avLst/>
          </a:prstGeom>
          <a:noFill/>
        </p:spPr>
        <p:txBody>
          <a:bodyPr wrap="square" rtlCol="0">
            <a:spAutoFit/>
          </a:bodyPr>
          <a:lstStyle/>
          <a:p>
            <a:pPr algn="dist"/>
            <a:r>
              <a:rPr lang="zh-CN" altLang="en-US" sz="2000" dirty="0">
                <a:solidFill>
                  <a:schemeClr val="bg1"/>
                </a:solidFill>
                <a:cs typeface="+mn-ea"/>
                <a:sym typeface="+mn-lt"/>
              </a:rPr>
              <a:t>在此输入公司名称</a:t>
            </a:r>
            <a:endParaRPr lang="zh-CN" altLang="en-US" sz="20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anim calcmode="lin" valueType="num">
                                      <p:cBhvr>
                                        <p:cTn id="20" dur="1000" fill="hold"/>
                                        <p:tgtEl>
                                          <p:spTgt spid="26"/>
                                        </p:tgtEl>
                                        <p:attrNameLst>
                                          <p:attrName>ppt_x</p:attrName>
                                        </p:attrNameLst>
                                      </p:cBhvr>
                                      <p:tavLst>
                                        <p:tav tm="0">
                                          <p:val>
                                            <p:strVal val="#ppt_x"/>
                                          </p:val>
                                        </p:tav>
                                        <p:tav tm="100000">
                                          <p:val>
                                            <p:strVal val="#ppt_x"/>
                                          </p:val>
                                        </p:tav>
                                      </p:tavLst>
                                    </p:anim>
                                    <p:anim calcmode="lin" valueType="num">
                                      <p:cBhvr>
                                        <p:cTn id="2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ppt_x"/>
                                          </p:val>
                                        </p:tav>
                                        <p:tav tm="100000">
                                          <p:val>
                                            <p:strVal val="#ppt_x"/>
                                          </p:val>
                                        </p:tav>
                                      </p:tavLst>
                                    </p:anim>
                                    <p:anim calcmode="lin" valueType="num">
                                      <p:cBhvr additive="base">
                                        <p:cTn id="27"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6" grpId="0"/>
      <p:bldP spid="27" grpId="0"/>
      <p:bldP spid="28" grpId="0"/>
      <p:bldP spid="2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3"/>
          <p:cNvSpPr/>
          <p:nvPr/>
        </p:nvSpPr>
        <p:spPr>
          <a:xfrm>
            <a:off x="5875388" y="1963713"/>
            <a:ext cx="4816539" cy="523220"/>
          </a:xfrm>
          <a:prstGeom prst="rect">
            <a:avLst/>
          </a:prstGeom>
        </p:spPr>
        <p:txBody>
          <a:bodyPr wrap="square">
            <a:spAutoFit/>
          </a:bodyPr>
          <a:lstStyle/>
          <a:p>
            <a:pPr algn="just" defTabSz="1828800" rtl="0"/>
            <a:r>
              <a:rPr lang="en-US" sz="1400" kern="1200" noProof="1">
                <a:solidFill>
                  <a:schemeClr val="bg1"/>
                </a:solidFill>
                <a:cs typeface="+mn-ea"/>
                <a:sym typeface="+mn-lt"/>
              </a:rPr>
              <a:t>Lorem ipsum dolor sit amet, consectetur adipiscing elit. Nulla imperdiet volutpat dui at fermentum..</a:t>
            </a:r>
            <a:endParaRPr lang="en-US" sz="1400" kern="1200" noProof="1">
              <a:solidFill>
                <a:schemeClr val="bg1"/>
              </a:solidFill>
              <a:cs typeface="+mn-ea"/>
              <a:sym typeface="+mn-lt"/>
            </a:endParaRPr>
          </a:p>
        </p:txBody>
      </p:sp>
      <p:sp>
        <p:nvSpPr>
          <p:cNvPr id="3" name="Freeform 5"/>
          <p:cNvSpPr>
            <a:spLocks noEditPoints="1"/>
          </p:cNvSpPr>
          <p:nvPr/>
        </p:nvSpPr>
        <p:spPr bwMode="auto">
          <a:xfrm>
            <a:off x="5206179" y="5292976"/>
            <a:ext cx="366238" cy="366238"/>
          </a:xfrm>
          <a:custGeom>
            <a:avLst/>
            <a:gdLst>
              <a:gd name="T0" fmla="*/ 795 w 1116"/>
              <a:gd name="T1" fmla="*/ 774 h 1117"/>
              <a:gd name="T2" fmla="*/ 1039 w 1116"/>
              <a:gd name="T3" fmla="*/ 623 h 1117"/>
              <a:gd name="T4" fmla="*/ 970 w 1116"/>
              <a:gd name="T5" fmla="*/ 816 h 1117"/>
              <a:gd name="T6" fmla="*/ 291 w 1116"/>
              <a:gd name="T7" fmla="*/ 610 h 1117"/>
              <a:gd name="T8" fmla="*/ 309 w 1116"/>
              <a:gd name="T9" fmla="*/ 848 h 1117"/>
              <a:gd name="T10" fmla="*/ 146 w 1116"/>
              <a:gd name="T11" fmla="*/ 816 h 1117"/>
              <a:gd name="T12" fmla="*/ 77 w 1116"/>
              <a:gd name="T13" fmla="*/ 623 h 1117"/>
              <a:gd name="T14" fmla="*/ 277 w 1116"/>
              <a:gd name="T15" fmla="*/ 290 h 1117"/>
              <a:gd name="T16" fmla="*/ 293 w 1116"/>
              <a:gd name="T17" fmla="*/ 482 h 1117"/>
              <a:gd name="T18" fmla="*/ 94 w 1116"/>
              <a:gd name="T19" fmla="*/ 415 h 1117"/>
              <a:gd name="T20" fmla="*/ 182 w 1116"/>
              <a:gd name="T21" fmla="*/ 252 h 1117"/>
              <a:gd name="T22" fmla="*/ 710 w 1116"/>
              <a:gd name="T23" fmla="*/ 340 h 1117"/>
              <a:gd name="T24" fmla="*/ 790 w 1116"/>
              <a:gd name="T25" fmla="*/ 512 h 1117"/>
              <a:gd name="T26" fmla="*/ 618 w 1116"/>
              <a:gd name="T27" fmla="*/ 796 h 1117"/>
              <a:gd name="T28" fmla="*/ 769 w 1116"/>
              <a:gd name="T29" fmla="*/ 735 h 1117"/>
              <a:gd name="T30" fmla="*/ 861 w 1116"/>
              <a:gd name="T31" fmla="*/ 938 h 1117"/>
              <a:gd name="T32" fmla="*/ 734 w 1116"/>
              <a:gd name="T33" fmla="*/ 1011 h 1117"/>
              <a:gd name="T34" fmla="*/ 689 w 1116"/>
              <a:gd name="T35" fmla="*/ 980 h 1117"/>
              <a:gd name="T36" fmla="*/ 615 w 1116"/>
              <a:gd name="T37" fmla="*/ 832 h 1117"/>
              <a:gd name="T38" fmla="*/ 678 w 1116"/>
              <a:gd name="T39" fmla="*/ 933 h 1117"/>
              <a:gd name="T40" fmla="*/ 445 w 1116"/>
              <a:gd name="T41" fmla="*/ 1031 h 1117"/>
              <a:gd name="T42" fmla="*/ 308 w 1116"/>
              <a:gd name="T43" fmla="*/ 976 h 1117"/>
              <a:gd name="T44" fmla="*/ 358 w 1116"/>
              <a:gd name="T45" fmla="*/ 866 h 1117"/>
              <a:gd name="T46" fmla="*/ 540 w 1116"/>
              <a:gd name="T47" fmla="*/ 577 h 1117"/>
              <a:gd name="T48" fmla="*/ 376 w 1116"/>
              <a:gd name="T49" fmla="*/ 821 h 1117"/>
              <a:gd name="T50" fmla="*/ 540 w 1116"/>
              <a:gd name="T51" fmla="*/ 577 h 1117"/>
              <a:gd name="T52" fmla="*/ 540 w 1116"/>
              <a:gd name="T53" fmla="*/ 360 h 1117"/>
              <a:gd name="T54" fmla="*/ 356 w 1116"/>
              <a:gd name="T55" fmla="*/ 352 h 1117"/>
              <a:gd name="T56" fmla="*/ 249 w 1116"/>
              <a:gd name="T57" fmla="*/ 230 h 1117"/>
              <a:gd name="T58" fmla="*/ 322 w 1116"/>
              <a:gd name="T59" fmla="*/ 134 h 1117"/>
              <a:gd name="T60" fmla="*/ 478 w 1116"/>
              <a:gd name="T61" fmla="*/ 80 h 1117"/>
              <a:gd name="T62" fmla="*/ 540 w 1116"/>
              <a:gd name="T63" fmla="*/ 74 h 1117"/>
              <a:gd name="T64" fmla="*/ 377 w 1116"/>
              <a:gd name="T65" fmla="*/ 294 h 1117"/>
              <a:gd name="T66" fmla="*/ 539 w 1116"/>
              <a:gd name="T67" fmla="*/ 74 h 1117"/>
              <a:gd name="T68" fmla="*/ 744 w 1116"/>
              <a:gd name="T69" fmla="*/ 110 h 1117"/>
              <a:gd name="T70" fmla="*/ 883 w 1116"/>
              <a:gd name="T71" fmla="*/ 198 h 1117"/>
              <a:gd name="T72" fmla="*/ 773 w 1116"/>
              <a:gd name="T73" fmla="*/ 282 h 1117"/>
              <a:gd name="T74" fmla="*/ 578 w 1116"/>
              <a:gd name="T75" fmla="*/ 74 h 1117"/>
              <a:gd name="T76" fmla="*/ 720 w 1116"/>
              <a:gd name="T77" fmla="*/ 301 h 1117"/>
              <a:gd name="T78" fmla="*/ 577 w 1116"/>
              <a:gd name="T79" fmla="*/ 74 h 1117"/>
              <a:gd name="T80" fmla="*/ 422 w 1116"/>
              <a:gd name="T81" fmla="*/ 909 h 1117"/>
              <a:gd name="T82" fmla="*/ 521 w 1116"/>
              <a:gd name="T83" fmla="*/ 831 h 1117"/>
              <a:gd name="T84" fmla="*/ 816 w 1116"/>
              <a:gd name="T85" fmla="*/ 424 h 1117"/>
              <a:gd name="T86" fmla="*/ 873 w 1116"/>
              <a:gd name="T87" fmla="*/ 269 h 1117"/>
              <a:gd name="T88" fmla="*/ 990 w 1116"/>
              <a:gd name="T89" fmla="*/ 337 h 1117"/>
              <a:gd name="T90" fmla="*/ 1041 w 1116"/>
              <a:gd name="T91" fmla="*/ 519 h 1117"/>
              <a:gd name="T92" fmla="*/ 392 w 1116"/>
              <a:gd name="T93" fmla="*/ 26 h 1117"/>
              <a:gd name="T94" fmla="*/ 183 w 1116"/>
              <a:gd name="T95" fmla="*/ 146 h 1117"/>
              <a:gd name="T96" fmla="*/ 44 w 1116"/>
              <a:gd name="T97" fmla="*/ 342 h 1117"/>
              <a:gd name="T98" fmla="*/ 0 w 1116"/>
              <a:gd name="T99" fmla="*/ 588 h 1117"/>
              <a:gd name="T100" fmla="*/ 67 w 1116"/>
              <a:gd name="T101" fmla="*/ 824 h 1117"/>
              <a:gd name="T102" fmla="*/ 224 w 1116"/>
              <a:gd name="T103" fmla="*/ 1006 h 1117"/>
              <a:gd name="T104" fmla="*/ 445 w 1116"/>
              <a:gd name="T105" fmla="*/ 1105 h 1117"/>
              <a:gd name="T106" fmla="*/ 697 w 1116"/>
              <a:gd name="T107" fmla="*/ 1099 h 1117"/>
              <a:gd name="T108" fmla="*/ 913 w 1116"/>
              <a:gd name="T109" fmla="*/ 990 h 1117"/>
              <a:gd name="T110" fmla="*/ 1061 w 1116"/>
              <a:gd name="T111" fmla="*/ 801 h 1117"/>
              <a:gd name="T112" fmla="*/ 1116 w 1116"/>
              <a:gd name="T113" fmla="*/ 559 h 1117"/>
              <a:gd name="T114" fmla="*/ 1061 w 1116"/>
              <a:gd name="T115" fmla="*/ 317 h 1117"/>
              <a:gd name="T116" fmla="*/ 913 w 1116"/>
              <a:gd name="T117" fmla="*/ 128 h 1117"/>
              <a:gd name="T118" fmla="*/ 697 w 1116"/>
              <a:gd name="T119" fmla="*/ 19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117">
                <a:moveTo>
                  <a:pt x="900" y="903"/>
                </a:moveTo>
                <a:lnTo>
                  <a:pt x="871" y="883"/>
                </a:lnTo>
                <a:lnTo>
                  <a:pt x="840" y="864"/>
                </a:lnTo>
                <a:lnTo>
                  <a:pt x="823" y="856"/>
                </a:lnTo>
                <a:lnTo>
                  <a:pt x="807" y="848"/>
                </a:lnTo>
                <a:lnTo>
                  <a:pt x="790" y="841"/>
                </a:lnTo>
                <a:lnTo>
                  <a:pt x="774" y="834"/>
                </a:lnTo>
                <a:lnTo>
                  <a:pt x="784" y="804"/>
                </a:lnTo>
                <a:lnTo>
                  <a:pt x="795" y="774"/>
                </a:lnTo>
                <a:lnTo>
                  <a:pt x="804" y="742"/>
                </a:lnTo>
                <a:lnTo>
                  <a:pt x="811" y="710"/>
                </a:lnTo>
                <a:lnTo>
                  <a:pt x="818" y="677"/>
                </a:lnTo>
                <a:lnTo>
                  <a:pt x="822" y="645"/>
                </a:lnTo>
                <a:lnTo>
                  <a:pt x="825" y="610"/>
                </a:lnTo>
                <a:lnTo>
                  <a:pt x="828" y="577"/>
                </a:lnTo>
                <a:lnTo>
                  <a:pt x="1043" y="577"/>
                </a:lnTo>
                <a:lnTo>
                  <a:pt x="1041" y="601"/>
                </a:lnTo>
                <a:lnTo>
                  <a:pt x="1039" y="623"/>
                </a:lnTo>
                <a:lnTo>
                  <a:pt x="1035" y="647"/>
                </a:lnTo>
                <a:lnTo>
                  <a:pt x="1031" y="670"/>
                </a:lnTo>
                <a:lnTo>
                  <a:pt x="1025" y="691"/>
                </a:lnTo>
                <a:lnTo>
                  <a:pt x="1018" y="714"/>
                </a:lnTo>
                <a:lnTo>
                  <a:pt x="1010" y="735"/>
                </a:lnTo>
                <a:lnTo>
                  <a:pt x="1002" y="756"/>
                </a:lnTo>
                <a:lnTo>
                  <a:pt x="992" y="777"/>
                </a:lnTo>
                <a:lnTo>
                  <a:pt x="981" y="796"/>
                </a:lnTo>
                <a:lnTo>
                  <a:pt x="970" y="816"/>
                </a:lnTo>
                <a:lnTo>
                  <a:pt x="957" y="834"/>
                </a:lnTo>
                <a:lnTo>
                  <a:pt x="944" y="852"/>
                </a:lnTo>
                <a:lnTo>
                  <a:pt x="930" y="870"/>
                </a:lnTo>
                <a:lnTo>
                  <a:pt x="916" y="887"/>
                </a:lnTo>
                <a:lnTo>
                  <a:pt x="900" y="903"/>
                </a:lnTo>
                <a:lnTo>
                  <a:pt x="900" y="903"/>
                </a:lnTo>
                <a:close/>
                <a:moveTo>
                  <a:pt x="73" y="577"/>
                </a:moveTo>
                <a:lnTo>
                  <a:pt x="289" y="577"/>
                </a:lnTo>
                <a:lnTo>
                  <a:pt x="291" y="610"/>
                </a:lnTo>
                <a:lnTo>
                  <a:pt x="294" y="645"/>
                </a:lnTo>
                <a:lnTo>
                  <a:pt x="298" y="677"/>
                </a:lnTo>
                <a:lnTo>
                  <a:pt x="305" y="710"/>
                </a:lnTo>
                <a:lnTo>
                  <a:pt x="312" y="742"/>
                </a:lnTo>
                <a:lnTo>
                  <a:pt x="321" y="774"/>
                </a:lnTo>
                <a:lnTo>
                  <a:pt x="331" y="804"/>
                </a:lnTo>
                <a:lnTo>
                  <a:pt x="343" y="834"/>
                </a:lnTo>
                <a:lnTo>
                  <a:pt x="325" y="841"/>
                </a:lnTo>
                <a:lnTo>
                  <a:pt x="309" y="848"/>
                </a:lnTo>
                <a:lnTo>
                  <a:pt x="293" y="856"/>
                </a:lnTo>
                <a:lnTo>
                  <a:pt x="277" y="864"/>
                </a:lnTo>
                <a:lnTo>
                  <a:pt x="245" y="883"/>
                </a:lnTo>
                <a:lnTo>
                  <a:pt x="215" y="903"/>
                </a:lnTo>
                <a:lnTo>
                  <a:pt x="200" y="887"/>
                </a:lnTo>
                <a:lnTo>
                  <a:pt x="185" y="870"/>
                </a:lnTo>
                <a:lnTo>
                  <a:pt x="171" y="852"/>
                </a:lnTo>
                <a:lnTo>
                  <a:pt x="158" y="834"/>
                </a:lnTo>
                <a:lnTo>
                  <a:pt x="146" y="816"/>
                </a:lnTo>
                <a:lnTo>
                  <a:pt x="134" y="796"/>
                </a:lnTo>
                <a:lnTo>
                  <a:pt x="123" y="777"/>
                </a:lnTo>
                <a:lnTo>
                  <a:pt x="114" y="756"/>
                </a:lnTo>
                <a:lnTo>
                  <a:pt x="105" y="735"/>
                </a:lnTo>
                <a:lnTo>
                  <a:pt x="98" y="714"/>
                </a:lnTo>
                <a:lnTo>
                  <a:pt x="91" y="691"/>
                </a:lnTo>
                <a:lnTo>
                  <a:pt x="86" y="670"/>
                </a:lnTo>
                <a:lnTo>
                  <a:pt x="80" y="647"/>
                </a:lnTo>
                <a:lnTo>
                  <a:pt x="77" y="623"/>
                </a:lnTo>
                <a:lnTo>
                  <a:pt x="75" y="601"/>
                </a:lnTo>
                <a:lnTo>
                  <a:pt x="73" y="577"/>
                </a:lnTo>
                <a:lnTo>
                  <a:pt x="73" y="577"/>
                </a:lnTo>
                <a:close/>
                <a:moveTo>
                  <a:pt x="196" y="236"/>
                </a:moveTo>
                <a:lnTo>
                  <a:pt x="211" y="248"/>
                </a:lnTo>
                <a:lnTo>
                  <a:pt x="227" y="258"/>
                </a:lnTo>
                <a:lnTo>
                  <a:pt x="243" y="269"/>
                </a:lnTo>
                <a:lnTo>
                  <a:pt x="260" y="280"/>
                </a:lnTo>
                <a:lnTo>
                  <a:pt x="277" y="290"/>
                </a:lnTo>
                <a:lnTo>
                  <a:pt x="294" y="298"/>
                </a:lnTo>
                <a:lnTo>
                  <a:pt x="312" y="307"/>
                </a:lnTo>
                <a:lnTo>
                  <a:pt x="330" y="315"/>
                </a:lnTo>
                <a:lnTo>
                  <a:pt x="321" y="342"/>
                </a:lnTo>
                <a:lnTo>
                  <a:pt x="314" y="369"/>
                </a:lnTo>
                <a:lnTo>
                  <a:pt x="306" y="396"/>
                </a:lnTo>
                <a:lnTo>
                  <a:pt x="301" y="424"/>
                </a:lnTo>
                <a:lnTo>
                  <a:pt x="296" y="453"/>
                </a:lnTo>
                <a:lnTo>
                  <a:pt x="293" y="482"/>
                </a:lnTo>
                <a:lnTo>
                  <a:pt x="290" y="511"/>
                </a:lnTo>
                <a:lnTo>
                  <a:pt x="289" y="540"/>
                </a:lnTo>
                <a:lnTo>
                  <a:pt x="73" y="540"/>
                </a:lnTo>
                <a:lnTo>
                  <a:pt x="74" y="519"/>
                </a:lnTo>
                <a:lnTo>
                  <a:pt x="76" y="497"/>
                </a:lnTo>
                <a:lnTo>
                  <a:pt x="79" y="477"/>
                </a:lnTo>
                <a:lnTo>
                  <a:pt x="83" y="455"/>
                </a:lnTo>
                <a:lnTo>
                  <a:pt x="89" y="434"/>
                </a:lnTo>
                <a:lnTo>
                  <a:pt x="94" y="415"/>
                </a:lnTo>
                <a:lnTo>
                  <a:pt x="101" y="394"/>
                </a:lnTo>
                <a:lnTo>
                  <a:pt x="108" y="375"/>
                </a:lnTo>
                <a:lnTo>
                  <a:pt x="117" y="356"/>
                </a:lnTo>
                <a:lnTo>
                  <a:pt x="126" y="337"/>
                </a:lnTo>
                <a:lnTo>
                  <a:pt x="135" y="319"/>
                </a:lnTo>
                <a:lnTo>
                  <a:pt x="146" y="302"/>
                </a:lnTo>
                <a:lnTo>
                  <a:pt x="158" y="284"/>
                </a:lnTo>
                <a:lnTo>
                  <a:pt x="170" y="268"/>
                </a:lnTo>
                <a:lnTo>
                  <a:pt x="182" y="252"/>
                </a:lnTo>
                <a:lnTo>
                  <a:pt x="196" y="236"/>
                </a:lnTo>
                <a:close/>
                <a:moveTo>
                  <a:pt x="576" y="540"/>
                </a:moveTo>
                <a:lnTo>
                  <a:pt x="576" y="360"/>
                </a:lnTo>
                <a:lnTo>
                  <a:pt x="599" y="359"/>
                </a:lnTo>
                <a:lnTo>
                  <a:pt x="621" y="357"/>
                </a:lnTo>
                <a:lnTo>
                  <a:pt x="644" y="353"/>
                </a:lnTo>
                <a:lnTo>
                  <a:pt x="667" y="350"/>
                </a:lnTo>
                <a:lnTo>
                  <a:pt x="688" y="346"/>
                </a:lnTo>
                <a:lnTo>
                  <a:pt x="710" y="340"/>
                </a:lnTo>
                <a:lnTo>
                  <a:pt x="732" y="334"/>
                </a:lnTo>
                <a:lnTo>
                  <a:pt x="752" y="328"/>
                </a:lnTo>
                <a:lnTo>
                  <a:pt x="761" y="352"/>
                </a:lnTo>
                <a:lnTo>
                  <a:pt x="768" y="378"/>
                </a:lnTo>
                <a:lnTo>
                  <a:pt x="775" y="404"/>
                </a:lnTo>
                <a:lnTo>
                  <a:pt x="780" y="430"/>
                </a:lnTo>
                <a:lnTo>
                  <a:pt x="784" y="457"/>
                </a:lnTo>
                <a:lnTo>
                  <a:pt x="788" y="485"/>
                </a:lnTo>
                <a:lnTo>
                  <a:pt x="790" y="512"/>
                </a:lnTo>
                <a:lnTo>
                  <a:pt x="791" y="540"/>
                </a:lnTo>
                <a:lnTo>
                  <a:pt x="576" y="540"/>
                </a:lnTo>
                <a:close/>
                <a:moveTo>
                  <a:pt x="739" y="821"/>
                </a:moveTo>
                <a:lnTo>
                  <a:pt x="720" y="816"/>
                </a:lnTo>
                <a:lnTo>
                  <a:pt x="700" y="810"/>
                </a:lnTo>
                <a:lnTo>
                  <a:pt x="680" y="806"/>
                </a:lnTo>
                <a:lnTo>
                  <a:pt x="659" y="802"/>
                </a:lnTo>
                <a:lnTo>
                  <a:pt x="639" y="798"/>
                </a:lnTo>
                <a:lnTo>
                  <a:pt x="618" y="796"/>
                </a:lnTo>
                <a:lnTo>
                  <a:pt x="598" y="794"/>
                </a:lnTo>
                <a:lnTo>
                  <a:pt x="576" y="794"/>
                </a:lnTo>
                <a:lnTo>
                  <a:pt x="576" y="577"/>
                </a:lnTo>
                <a:lnTo>
                  <a:pt x="791" y="577"/>
                </a:lnTo>
                <a:lnTo>
                  <a:pt x="790" y="609"/>
                </a:lnTo>
                <a:lnTo>
                  <a:pt x="787" y="642"/>
                </a:lnTo>
                <a:lnTo>
                  <a:pt x="782" y="673"/>
                </a:lnTo>
                <a:lnTo>
                  <a:pt x="776" y="704"/>
                </a:lnTo>
                <a:lnTo>
                  <a:pt x="769" y="735"/>
                </a:lnTo>
                <a:lnTo>
                  <a:pt x="761" y="764"/>
                </a:lnTo>
                <a:lnTo>
                  <a:pt x="751" y="793"/>
                </a:lnTo>
                <a:lnTo>
                  <a:pt x="739" y="821"/>
                </a:lnTo>
                <a:close/>
                <a:moveTo>
                  <a:pt x="759" y="866"/>
                </a:moveTo>
                <a:lnTo>
                  <a:pt x="789" y="879"/>
                </a:lnTo>
                <a:lnTo>
                  <a:pt x="818" y="893"/>
                </a:lnTo>
                <a:lnTo>
                  <a:pt x="846" y="910"/>
                </a:lnTo>
                <a:lnTo>
                  <a:pt x="873" y="928"/>
                </a:lnTo>
                <a:lnTo>
                  <a:pt x="861" y="938"/>
                </a:lnTo>
                <a:lnTo>
                  <a:pt x="848" y="947"/>
                </a:lnTo>
                <a:lnTo>
                  <a:pt x="835" y="957"/>
                </a:lnTo>
                <a:lnTo>
                  <a:pt x="821" y="967"/>
                </a:lnTo>
                <a:lnTo>
                  <a:pt x="807" y="976"/>
                </a:lnTo>
                <a:lnTo>
                  <a:pt x="793" y="983"/>
                </a:lnTo>
                <a:lnTo>
                  <a:pt x="779" y="991"/>
                </a:lnTo>
                <a:lnTo>
                  <a:pt x="764" y="998"/>
                </a:lnTo>
                <a:lnTo>
                  <a:pt x="750" y="1005"/>
                </a:lnTo>
                <a:lnTo>
                  <a:pt x="734" y="1011"/>
                </a:lnTo>
                <a:lnTo>
                  <a:pt x="719" y="1017"/>
                </a:lnTo>
                <a:lnTo>
                  <a:pt x="703" y="1022"/>
                </a:lnTo>
                <a:lnTo>
                  <a:pt x="687" y="1026"/>
                </a:lnTo>
                <a:lnTo>
                  <a:pt x="671" y="1031"/>
                </a:lnTo>
                <a:lnTo>
                  <a:pt x="655" y="1035"/>
                </a:lnTo>
                <a:lnTo>
                  <a:pt x="638" y="1037"/>
                </a:lnTo>
                <a:lnTo>
                  <a:pt x="656" y="1019"/>
                </a:lnTo>
                <a:lnTo>
                  <a:pt x="673" y="999"/>
                </a:lnTo>
                <a:lnTo>
                  <a:pt x="689" y="980"/>
                </a:lnTo>
                <a:lnTo>
                  <a:pt x="705" y="958"/>
                </a:lnTo>
                <a:lnTo>
                  <a:pt x="720" y="937"/>
                </a:lnTo>
                <a:lnTo>
                  <a:pt x="734" y="914"/>
                </a:lnTo>
                <a:lnTo>
                  <a:pt x="747" y="890"/>
                </a:lnTo>
                <a:lnTo>
                  <a:pt x="759" y="866"/>
                </a:lnTo>
                <a:close/>
                <a:moveTo>
                  <a:pt x="576" y="1044"/>
                </a:moveTo>
                <a:lnTo>
                  <a:pt x="576" y="830"/>
                </a:lnTo>
                <a:lnTo>
                  <a:pt x="595" y="831"/>
                </a:lnTo>
                <a:lnTo>
                  <a:pt x="615" y="832"/>
                </a:lnTo>
                <a:lnTo>
                  <a:pt x="633" y="834"/>
                </a:lnTo>
                <a:lnTo>
                  <a:pt x="652" y="837"/>
                </a:lnTo>
                <a:lnTo>
                  <a:pt x="671" y="841"/>
                </a:lnTo>
                <a:lnTo>
                  <a:pt x="688" y="844"/>
                </a:lnTo>
                <a:lnTo>
                  <a:pt x="707" y="849"/>
                </a:lnTo>
                <a:lnTo>
                  <a:pt x="725" y="855"/>
                </a:lnTo>
                <a:lnTo>
                  <a:pt x="710" y="882"/>
                </a:lnTo>
                <a:lnTo>
                  <a:pt x="695" y="909"/>
                </a:lnTo>
                <a:lnTo>
                  <a:pt x="678" y="933"/>
                </a:lnTo>
                <a:lnTo>
                  <a:pt x="660" y="958"/>
                </a:lnTo>
                <a:lnTo>
                  <a:pt x="641" y="982"/>
                </a:lnTo>
                <a:lnTo>
                  <a:pt x="621" y="1004"/>
                </a:lnTo>
                <a:lnTo>
                  <a:pt x="600" y="1024"/>
                </a:lnTo>
                <a:lnTo>
                  <a:pt x="578" y="1044"/>
                </a:lnTo>
                <a:lnTo>
                  <a:pt x="576" y="1044"/>
                </a:lnTo>
                <a:close/>
                <a:moveTo>
                  <a:pt x="478" y="1037"/>
                </a:moveTo>
                <a:lnTo>
                  <a:pt x="462" y="1035"/>
                </a:lnTo>
                <a:lnTo>
                  <a:pt x="445" y="1031"/>
                </a:lnTo>
                <a:lnTo>
                  <a:pt x="429" y="1026"/>
                </a:lnTo>
                <a:lnTo>
                  <a:pt x="413" y="1022"/>
                </a:lnTo>
                <a:lnTo>
                  <a:pt x="398" y="1017"/>
                </a:lnTo>
                <a:lnTo>
                  <a:pt x="382" y="1011"/>
                </a:lnTo>
                <a:lnTo>
                  <a:pt x="366" y="1005"/>
                </a:lnTo>
                <a:lnTo>
                  <a:pt x="351" y="998"/>
                </a:lnTo>
                <a:lnTo>
                  <a:pt x="337" y="991"/>
                </a:lnTo>
                <a:lnTo>
                  <a:pt x="322" y="983"/>
                </a:lnTo>
                <a:lnTo>
                  <a:pt x="308" y="976"/>
                </a:lnTo>
                <a:lnTo>
                  <a:pt x="294" y="967"/>
                </a:lnTo>
                <a:lnTo>
                  <a:pt x="281" y="957"/>
                </a:lnTo>
                <a:lnTo>
                  <a:pt x="268" y="947"/>
                </a:lnTo>
                <a:lnTo>
                  <a:pt x="255" y="938"/>
                </a:lnTo>
                <a:lnTo>
                  <a:pt x="242" y="928"/>
                </a:lnTo>
                <a:lnTo>
                  <a:pt x="269" y="910"/>
                </a:lnTo>
                <a:lnTo>
                  <a:pt x="298" y="893"/>
                </a:lnTo>
                <a:lnTo>
                  <a:pt x="328" y="879"/>
                </a:lnTo>
                <a:lnTo>
                  <a:pt x="358" y="866"/>
                </a:lnTo>
                <a:lnTo>
                  <a:pt x="370" y="890"/>
                </a:lnTo>
                <a:lnTo>
                  <a:pt x="383" y="914"/>
                </a:lnTo>
                <a:lnTo>
                  <a:pt x="397" y="937"/>
                </a:lnTo>
                <a:lnTo>
                  <a:pt x="412" y="958"/>
                </a:lnTo>
                <a:lnTo>
                  <a:pt x="427" y="980"/>
                </a:lnTo>
                <a:lnTo>
                  <a:pt x="443" y="999"/>
                </a:lnTo>
                <a:lnTo>
                  <a:pt x="460" y="1019"/>
                </a:lnTo>
                <a:lnTo>
                  <a:pt x="478" y="1037"/>
                </a:lnTo>
                <a:close/>
                <a:moveTo>
                  <a:pt x="540" y="577"/>
                </a:moveTo>
                <a:lnTo>
                  <a:pt x="540" y="794"/>
                </a:lnTo>
                <a:lnTo>
                  <a:pt x="519" y="794"/>
                </a:lnTo>
                <a:lnTo>
                  <a:pt x="498" y="796"/>
                </a:lnTo>
                <a:lnTo>
                  <a:pt x="477" y="798"/>
                </a:lnTo>
                <a:lnTo>
                  <a:pt x="456" y="802"/>
                </a:lnTo>
                <a:lnTo>
                  <a:pt x="436" y="806"/>
                </a:lnTo>
                <a:lnTo>
                  <a:pt x="416" y="810"/>
                </a:lnTo>
                <a:lnTo>
                  <a:pt x="396" y="816"/>
                </a:lnTo>
                <a:lnTo>
                  <a:pt x="376" y="821"/>
                </a:lnTo>
                <a:lnTo>
                  <a:pt x="365" y="793"/>
                </a:lnTo>
                <a:lnTo>
                  <a:pt x="356" y="764"/>
                </a:lnTo>
                <a:lnTo>
                  <a:pt x="347" y="735"/>
                </a:lnTo>
                <a:lnTo>
                  <a:pt x="339" y="704"/>
                </a:lnTo>
                <a:lnTo>
                  <a:pt x="334" y="673"/>
                </a:lnTo>
                <a:lnTo>
                  <a:pt x="330" y="642"/>
                </a:lnTo>
                <a:lnTo>
                  <a:pt x="326" y="609"/>
                </a:lnTo>
                <a:lnTo>
                  <a:pt x="324" y="577"/>
                </a:lnTo>
                <a:lnTo>
                  <a:pt x="540" y="577"/>
                </a:lnTo>
                <a:close/>
                <a:moveTo>
                  <a:pt x="364" y="328"/>
                </a:moveTo>
                <a:lnTo>
                  <a:pt x="385" y="334"/>
                </a:lnTo>
                <a:lnTo>
                  <a:pt x="406" y="340"/>
                </a:lnTo>
                <a:lnTo>
                  <a:pt x="428" y="346"/>
                </a:lnTo>
                <a:lnTo>
                  <a:pt x="450" y="350"/>
                </a:lnTo>
                <a:lnTo>
                  <a:pt x="472" y="353"/>
                </a:lnTo>
                <a:lnTo>
                  <a:pt x="494" y="357"/>
                </a:lnTo>
                <a:lnTo>
                  <a:pt x="517" y="359"/>
                </a:lnTo>
                <a:lnTo>
                  <a:pt x="540" y="360"/>
                </a:lnTo>
                <a:lnTo>
                  <a:pt x="540" y="540"/>
                </a:lnTo>
                <a:lnTo>
                  <a:pt x="324" y="540"/>
                </a:lnTo>
                <a:lnTo>
                  <a:pt x="326" y="512"/>
                </a:lnTo>
                <a:lnTo>
                  <a:pt x="329" y="485"/>
                </a:lnTo>
                <a:lnTo>
                  <a:pt x="332" y="457"/>
                </a:lnTo>
                <a:lnTo>
                  <a:pt x="336" y="430"/>
                </a:lnTo>
                <a:lnTo>
                  <a:pt x="342" y="404"/>
                </a:lnTo>
                <a:lnTo>
                  <a:pt x="348" y="378"/>
                </a:lnTo>
                <a:lnTo>
                  <a:pt x="356" y="352"/>
                </a:lnTo>
                <a:lnTo>
                  <a:pt x="364" y="328"/>
                </a:lnTo>
                <a:lnTo>
                  <a:pt x="364" y="328"/>
                </a:lnTo>
                <a:close/>
                <a:moveTo>
                  <a:pt x="344" y="282"/>
                </a:moveTo>
                <a:lnTo>
                  <a:pt x="328" y="275"/>
                </a:lnTo>
                <a:lnTo>
                  <a:pt x="311" y="267"/>
                </a:lnTo>
                <a:lnTo>
                  <a:pt x="295" y="258"/>
                </a:lnTo>
                <a:lnTo>
                  <a:pt x="279" y="250"/>
                </a:lnTo>
                <a:lnTo>
                  <a:pt x="264" y="240"/>
                </a:lnTo>
                <a:lnTo>
                  <a:pt x="249" y="230"/>
                </a:lnTo>
                <a:lnTo>
                  <a:pt x="235" y="221"/>
                </a:lnTo>
                <a:lnTo>
                  <a:pt x="221" y="210"/>
                </a:lnTo>
                <a:lnTo>
                  <a:pt x="234" y="198"/>
                </a:lnTo>
                <a:lnTo>
                  <a:pt x="248" y="186"/>
                </a:lnTo>
                <a:lnTo>
                  <a:pt x="262" y="174"/>
                </a:lnTo>
                <a:lnTo>
                  <a:pt x="276" y="163"/>
                </a:lnTo>
                <a:lnTo>
                  <a:pt x="291" y="154"/>
                </a:lnTo>
                <a:lnTo>
                  <a:pt x="306" y="144"/>
                </a:lnTo>
                <a:lnTo>
                  <a:pt x="322" y="134"/>
                </a:lnTo>
                <a:lnTo>
                  <a:pt x="338" y="126"/>
                </a:lnTo>
                <a:lnTo>
                  <a:pt x="355" y="118"/>
                </a:lnTo>
                <a:lnTo>
                  <a:pt x="371" y="110"/>
                </a:lnTo>
                <a:lnTo>
                  <a:pt x="388" y="104"/>
                </a:lnTo>
                <a:lnTo>
                  <a:pt x="405" y="97"/>
                </a:lnTo>
                <a:lnTo>
                  <a:pt x="424" y="92"/>
                </a:lnTo>
                <a:lnTo>
                  <a:pt x="441" y="88"/>
                </a:lnTo>
                <a:lnTo>
                  <a:pt x="459" y="83"/>
                </a:lnTo>
                <a:lnTo>
                  <a:pt x="478" y="80"/>
                </a:lnTo>
                <a:lnTo>
                  <a:pt x="458" y="102"/>
                </a:lnTo>
                <a:lnTo>
                  <a:pt x="438" y="124"/>
                </a:lnTo>
                <a:lnTo>
                  <a:pt x="419" y="148"/>
                </a:lnTo>
                <a:lnTo>
                  <a:pt x="402" y="173"/>
                </a:lnTo>
                <a:lnTo>
                  <a:pt x="386" y="199"/>
                </a:lnTo>
                <a:lnTo>
                  <a:pt x="371" y="225"/>
                </a:lnTo>
                <a:lnTo>
                  <a:pt x="357" y="253"/>
                </a:lnTo>
                <a:lnTo>
                  <a:pt x="344" y="282"/>
                </a:lnTo>
                <a:close/>
                <a:moveTo>
                  <a:pt x="540" y="74"/>
                </a:moveTo>
                <a:lnTo>
                  <a:pt x="540" y="324"/>
                </a:lnTo>
                <a:lnTo>
                  <a:pt x="519" y="323"/>
                </a:lnTo>
                <a:lnTo>
                  <a:pt x="498" y="321"/>
                </a:lnTo>
                <a:lnTo>
                  <a:pt x="477" y="318"/>
                </a:lnTo>
                <a:lnTo>
                  <a:pt x="456" y="315"/>
                </a:lnTo>
                <a:lnTo>
                  <a:pt x="437" y="311"/>
                </a:lnTo>
                <a:lnTo>
                  <a:pt x="416" y="306"/>
                </a:lnTo>
                <a:lnTo>
                  <a:pt x="397" y="301"/>
                </a:lnTo>
                <a:lnTo>
                  <a:pt x="377" y="294"/>
                </a:lnTo>
                <a:lnTo>
                  <a:pt x="392" y="262"/>
                </a:lnTo>
                <a:lnTo>
                  <a:pt x="409" y="230"/>
                </a:lnTo>
                <a:lnTo>
                  <a:pt x="427" y="200"/>
                </a:lnTo>
                <a:lnTo>
                  <a:pt x="446" y="172"/>
                </a:lnTo>
                <a:lnTo>
                  <a:pt x="467" y="145"/>
                </a:lnTo>
                <a:lnTo>
                  <a:pt x="490" y="119"/>
                </a:lnTo>
                <a:lnTo>
                  <a:pt x="513" y="95"/>
                </a:lnTo>
                <a:lnTo>
                  <a:pt x="538" y="74"/>
                </a:lnTo>
                <a:lnTo>
                  <a:pt x="539" y="74"/>
                </a:lnTo>
                <a:lnTo>
                  <a:pt x="540" y="74"/>
                </a:lnTo>
                <a:lnTo>
                  <a:pt x="540" y="74"/>
                </a:lnTo>
                <a:close/>
                <a:moveTo>
                  <a:pt x="638" y="80"/>
                </a:moveTo>
                <a:lnTo>
                  <a:pt x="656" y="83"/>
                </a:lnTo>
                <a:lnTo>
                  <a:pt x="674" y="88"/>
                </a:lnTo>
                <a:lnTo>
                  <a:pt x="693" y="92"/>
                </a:lnTo>
                <a:lnTo>
                  <a:pt x="710" y="97"/>
                </a:lnTo>
                <a:lnTo>
                  <a:pt x="727" y="104"/>
                </a:lnTo>
                <a:lnTo>
                  <a:pt x="744" y="110"/>
                </a:lnTo>
                <a:lnTo>
                  <a:pt x="762" y="118"/>
                </a:lnTo>
                <a:lnTo>
                  <a:pt x="778" y="126"/>
                </a:lnTo>
                <a:lnTo>
                  <a:pt x="794" y="134"/>
                </a:lnTo>
                <a:lnTo>
                  <a:pt x="809" y="144"/>
                </a:lnTo>
                <a:lnTo>
                  <a:pt x="825" y="154"/>
                </a:lnTo>
                <a:lnTo>
                  <a:pt x="841" y="163"/>
                </a:lnTo>
                <a:lnTo>
                  <a:pt x="855" y="174"/>
                </a:lnTo>
                <a:lnTo>
                  <a:pt x="869" y="186"/>
                </a:lnTo>
                <a:lnTo>
                  <a:pt x="883" y="198"/>
                </a:lnTo>
                <a:lnTo>
                  <a:pt x="896" y="210"/>
                </a:lnTo>
                <a:lnTo>
                  <a:pt x="882" y="221"/>
                </a:lnTo>
                <a:lnTo>
                  <a:pt x="867" y="230"/>
                </a:lnTo>
                <a:lnTo>
                  <a:pt x="851" y="240"/>
                </a:lnTo>
                <a:lnTo>
                  <a:pt x="836" y="250"/>
                </a:lnTo>
                <a:lnTo>
                  <a:pt x="821" y="258"/>
                </a:lnTo>
                <a:lnTo>
                  <a:pt x="805" y="267"/>
                </a:lnTo>
                <a:lnTo>
                  <a:pt x="789" y="275"/>
                </a:lnTo>
                <a:lnTo>
                  <a:pt x="773" y="282"/>
                </a:lnTo>
                <a:lnTo>
                  <a:pt x="760" y="253"/>
                </a:lnTo>
                <a:lnTo>
                  <a:pt x="746" y="225"/>
                </a:lnTo>
                <a:lnTo>
                  <a:pt x="730" y="199"/>
                </a:lnTo>
                <a:lnTo>
                  <a:pt x="714" y="173"/>
                </a:lnTo>
                <a:lnTo>
                  <a:pt x="696" y="148"/>
                </a:lnTo>
                <a:lnTo>
                  <a:pt x="678" y="124"/>
                </a:lnTo>
                <a:lnTo>
                  <a:pt x="658" y="102"/>
                </a:lnTo>
                <a:lnTo>
                  <a:pt x="638" y="80"/>
                </a:lnTo>
                <a:close/>
                <a:moveTo>
                  <a:pt x="578" y="74"/>
                </a:moveTo>
                <a:lnTo>
                  <a:pt x="603" y="95"/>
                </a:lnTo>
                <a:lnTo>
                  <a:pt x="627" y="119"/>
                </a:lnTo>
                <a:lnTo>
                  <a:pt x="648" y="145"/>
                </a:lnTo>
                <a:lnTo>
                  <a:pt x="670" y="172"/>
                </a:lnTo>
                <a:lnTo>
                  <a:pt x="689" y="200"/>
                </a:lnTo>
                <a:lnTo>
                  <a:pt x="708" y="230"/>
                </a:lnTo>
                <a:lnTo>
                  <a:pt x="724" y="262"/>
                </a:lnTo>
                <a:lnTo>
                  <a:pt x="739" y="294"/>
                </a:lnTo>
                <a:lnTo>
                  <a:pt x="720" y="301"/>
                </a:lnTo>
                <a:lnTo>
                  <a:pt x="699" y="306"/>
                </a:lnTo>
                <a:lnTo>
                  <a:pt x="680" y="311"/>
                </a:lnTo>
                <a:lnTo>
                  <a:pt x="659" y="315"/>
                </a:lnTo>
                <a:lnTo>
                  <a:pt x="639" y="318"/>
                </a:lnTo>
                <a:lnTo>
                  <a:pt x="618" y="321"/>
                </a:lnTo>
                <a:lnTo>
                  <a:pt x="598" y="323"/>
                </a:lnTo>
                <a:lnTo>
                  <a:pt x="576" y="324"/>
                </a:lnTo>
                <a:lnTo>
                  <a:pt x="576" y="74"/>
                </a:lnTo>
                <a:lnTo>
                  <a:pt x="577" y="74"/>
                </a:lnTo>
                <a:lnTo>
                  <a:pt x="578" y="74"/>
                </a:lnTo>
                <a:lnTo>
                  <a:pt x="578" y="74"/>
                </a:lnTo>
                <a:close/>
                <a:moveTo>
                  <a:pt x="538" y="1044"/>
                </a:moveTo>
                <a:lnTo>
                  <a:pt x="517" y="1024"/>
                </a:lnTo>
                <a:lnTo>
                  <a:pt x="495" y="1004"/>
                </a:lnTo>
                <a:lnTo>
                  <a:pt x="476" y="982"/>
                </a:lnTo>
                <a:lnTo>
                  <a:pt x="456" y="958"/>
                </a:lnTo>
                <a:lnTo>
                  <a:pt x="438" y="933"/>
                </a:lnTo>
                <a:lnTo>
                  <a:pt x="422" y="909"/>
                </a:lnTo>
                <a:lnTo>
                  <a:pt x="405" y="882"/>
                </a:lnTo>
                <a:lnTo>
                  <a:pt x="391" y="855"/>
                </a:lnTo>
                <a:lnTo>
                  <a:pt x="410" y="849"/>
                </a:lnTo>
                <a:lnTo>
                  <a:pt x="427" y="844"/>
                </a:lnTo>
                <a:lnTo>
                  <a:pt x="445" y="841"/>
                </a:lnTo>
                <a:lnTo>
                  <a:pt x="464" y="837"/>
                </a:lnTo>
                <a:lnTo>
                  <a:pt x="483" y="834"/>
                </a:lnTo>
                <a:lnTo>
                  <a:pt x="501" y="832"/>
                </a:lnTo>
                <a:lnTo>
                  <a:pt x="521" y="831"/>
                </a:lnTo>
                <a:lnTo>
                  <a:pt x="540" y="830"/>
                </a:lnTo>
                <a:lnTo>
                  <a:pt x="540" y="1044"/>
                </a:lnTo>
                <a:lnTo>
                  <a:pt x="538" y="1044"/>
                </a:lnTo>
                <a:close/>
                <a:moveTo>
                  <a:pt x="1043" y="540"/>
                </a:moveTo>
                <a:lnTo>
                  <a:pt x="828" y="540"/>
                </a:lnTo>
                <a:lnTo>
                  <a:pt x="825" y="511"/>
                </a:lnTo>
                <a:lnTo>
                  <a:pt x="823" y="482"/>
                </a:lnTo>
                <a:lnTo>
                  <a:pt x="820" y="453"/>
                </a:lnTo>
                <a:lnTo>
                  <a:pt x="816" y="424"/>
                </a:lnTo>
                <a:lnTo>
                  <a:pt x="809" y="396"/>
                </a:lnTo>
                <a:lnTo>
                  <a:pt x="803" y="369"/>
                </a:lnTo>
                <a:lnTo>
                  <a:pt x="795" y="342"/>
                </a:lnTo>
                <a:lnTo>
                  <a:pt x="786" y="315"/>
                </a:lnTo>
                <a:lnTo>
                  <a:pt x="804" y="307"/>
                </a:lnTo>
                <a:lnTo>
                  <a:pt x="821" y="298"/>
                </a:lnTo>
                <a:lnTo>
                  <a:pt x="840" y="290"/>
                </a:lnTo>
                <a:lnTo>
                  <a:pt x="856" y="280"/>
                </a:lnTo>
                <a:lnTo>
                  <a:pt x="873" y="269"/>
                </a:lnTo>
                <a:lnTo>
                  <a:pt x="889" y="258"/>
                </a:lnTo>
                <a:lnTo>
                  <a:pt x="904" y="248"/>
                </a:lnTo>
                <a:lnTo>
                  <a:pt x="921" y="236"/>
                </a:lnTo>
                <a:lnTo>
                  <a:pt x="933" y="252"/>
                </a:lnTo>
                <a:lnTo>
                  <a:pt x="946" y="268"/>
                </a:lnTo>
                <a:lnTo>
                  <a:pt x="958" y="284"/>
                </a:lnTo>
                <a:lnTo>
                  <a:pt x="970" y="302"/>
                </a:lnTo>
                <a:lnTo>
                  <a:pt x="980" y="319"/>
                </a:lnTo>
                <a:lnTo>
                  <a:pt x="990" y="337"/>
                </a:lnTo>
                <a:lnTo>
                  <a:pt x="999" y="356"/>
                </a:lnTo>
                <a:lnTo>
                  <a:pt x="1007" y="375"/>
                </a:lnTo>
                <a:lnTo>
                  <a:pt x="1014" y="394"/>
                </a:lnTo>
                <a:lnTo>
                  <a:pt x="1022" y="415"/>
                </a:lnTo>
                <a:lnTo>
                  <a:pt x="1027" y="434"/>
                </a:lnTo>
                <a:lnTo>
                  <a:pt x="1033" y="455"/>
                </a:lnTo>
                <a:lnTo>
                  <a:pt x="1036" y="477"/>
                </a:lnTo>
                <a:lnTo>
                  <a:pt x="1039" y="497"/>
                </a:lnTo>
                <a:lnTo>
                  <a:pt x="1041" y="519"/>
                </a:lnTo>
                <a:lnTo>
                  <a:pt x="1043" y="540"/>
                </a:lnTo>
                <a:lnTo>
                  <a:pt x="1043" y="540"/>
                </a:lnTo>
                <a:close/>
                <a:moveTo>
                  <a:pt x="558" y="0"/>
                </a:moveTo>
                <a:lnTo>
                  <a:pt x="530" y="1"/>
                </a:lnTo>
                <a:lnTo>
                  <a:pt x="501" y="4"/>
                </a:lnTo>
                <a:lnTo>
                  <a:pt x="473" y="7"/>
                </a:lnTo>
                <a:lnTo>
                  <a:pt x="445" y="12"/>
                </a:lnTo>
                <a:lnTo>
                  <a:pt x="418" y="19"/>
                </a:lnTo>
                <a:lnTo>
                  <a:pt x="392" y="26"/>
                </a:lnTo>
                <a:lnTo>
                  <a:pt x="366" y="35"/>
                </a:lnTo>
                <a:lnTo>
                  <a:pt x="341" y="45"/>
                </a:lnTo>
                <a:lnTo>
                  <a:pt x="316" y="55"/>
                </a:lnTo>
                <a:lnTo>
                  <a:pt x="292" y="68"/>
                </a:lnTo>
                <a:lnTo>
                  <a:pt x="268" y="81"/>
                </a:lnTo>
                <a:lnTo>
                  <a:pt x="245" y="96"/>
                </a:lnTo>
                <a:lnTo>
                  <a:pt x="224" y="112"/>
                </a:lnTo>
                <a:lnTo>
                  <a:pt x="203" y="128"/>
                </a:lnTo>
                <a:lnTo>
                  <a:pt x="183" y="146"/>
                </a:lnTo>
                <a:lnTo>
                  <a:pt x="163" y="164"/>
                </a:lnTo>
                <a:lnTo>
                  <a:pt x="145" y="184"/>
                </a:lnTo>
                <a:lnTo>
                  <a:pt x="128" y="203"/>
                </a:lnTo>
                <a:lnTo>
                  <a:pt x="110" y="225"/>
                </a:lnTo>
                <a:lnTo>
                  <a:pt x="95" y="247"/>
                </a:lnTo>
                <a:lnTo>
                  <a:pt x="80" y="269"/>
                </a:lnTo>
                <a:lnTo>
                  <a:pt x="67" y="293"/>
                </a:lnTo>
                <a:lnTo>
                  <a:pt x="55" y="317"/>
                </a:lnTo>
                <a:lnTo>
                  <a:pt x="44" y="342"/>
                </a:lnTo>
                <a:lnTo>
                  <a:pt x="34" y="366"/>
                </a:lnTo>
                <a:lnTo>
                  <a:pt x="25" y="392"/>
                </a:lnTo>
                <a:lnTo>
                  <a:pt x="18" y="419"/>
                </a:lnTo>
                <a:lnTo>
                  <a:pt x="11" y="446"/>
                </a:lnTo>
                <a:lnTo>
                  <a:pt x="7" y="473"/>
                </a:lnTo>
                <a:lnTo>
                  <a:pt x="2" y="501"/>
                </a:lnTo>
                <a:lnTo>
                  <a:pt x="0" y="529"/>
                </a:lnTo>
                <a:lnTo>
                  <a:pt x="0" y="559"/>
                </a:lnTo>
                <a:lnTo>
                  <a:pt x="0" y="588"/>
                </a:lnTo>
                <a:lnTo>
                  <a:pt x="2" y="616"/>
                </a:lnTo>
                <a:lnTo>
                  <a:pt x="7" y="644"/>
                </a:lnTo>
                <a:lnTo>
                  <a:pt x="11" y="671"/>
                </a:lnTo>
                <a:lnTo>
                  <a:pt x="18" y="698"/>
                </a:lnTo>
                <a:lnTo>
                  <a:pt x="25" y="725"/>
                </a:lnTo>
                <a:lnTo>
                  <a:pt x="34" y="751"/>
                </a:lnTo>
                <a:lnTo>
                  <a:pt x="44" y="776"/>
                </a:lnTo>
                <a:lnTo>
                  <a:pt x="55" y="801"/>
                </a:lnTo>
                <a:lnTo>
                  <a:pt x="67" y="824"/>
                </a:lnTo>
                <a:lnTo>
                  <a:pt x="80" y="848"/>
                </a:lnTo>
                <a:lnTo>
                  <a:pt x="95" y="871"/>
                </a:lnTo>
                <a:lnTo>
                  <a:pt x="110" y="892"/>
                </a:lnTo>
                <a:lnTo>
                  <a:pt x="128" y="914"/>
                </a:lnTo>
                <a:lnTo>
                  <a:pt x="145" y="933"/>
                </a:lnTo>
                <a:lnTo>
                  <a:pt x="163" y="953"/>
                </a:lnTo>
                <a:lnTo>
                  <a:pt x="183" y="972"/>
                </a:lnTo>
                <a:lnTo>
                  <a:pt x="203" y="990"/>
                </a:lnTo>
                <a:lnTo>
                  <a:pt x="224" y="1006"/>
                </a:lnTo>
                <a:lnTo>
                  <a:pt x="245" y="1021"/>
                </a:lnTo>
                <a:lnTo>
                  <a:pt x="268" y="1036"/>
                </a:lnTo>
                <a:lnTo>
                  <a:pt x="292" y="1049"/>
                </a:lnTo>
                <a:lnTo>
                  <a:pt x="316" y="1062"/>
                </a:lnTo>
                <a:lnTo>
                  <a:pt x="341" y="1073"/>
                </a:lnTo>
                <a:lnTo>
                  <a:pt x="366" y="1082"/>
                </a:lnTo>
                <a:lnTo>
                  <a:pt x="392" y="1091"/>
                </a:lnTo>
                <a:lnTo>
                  <a:pt x="418" y="1099"/>
                </a:lnTo>
                <a:lnTo>
                  <a:pt x="445" y="1105"/>
                </a:lnTo>
                <a:lnTo>
                  <a:pt x="473" y="1111"/>
                </a:lnTo>
                <a:lnTo>
                  <a:pt x="501" y="1114"/>
                </a:lnTo>
                <a:lnTo>
                  <a:pt x="530" y="1116"/>
                </a:lnTo>
                <a:lnTo>
                  <a:pt x="558" y="1117"/>
                </a:lnTo>
                <a:lnTo>
                  <a:pt x="587" y="1116"/>
                </a:lnTo>
                <a:lnTo>
                  <a:pt x="615" y="1114"/>
                </a:lnTo>
                <a:lnTo>
                  <a:pt x="643" y="1111"/>
                </a:lnTo>
                <a:lnTo>
                  <a:pt x="670" y="1105"/>
                </a:lnTo>
                <a:lnTo>
                  <a:pt x="697" y="1099"/>
                </a:lnTo>
                <a:lnTo>
                  <a:pt x="724" y="1091"/>
                </a:lnTo>
                <a:lnTo>
                  <a:pt x="750" y="1082"/>
                </a:lnTo>
                <a:lnTo>
                  <a:pt x="775" y="1073"/>
                </a:lnTo>
                <a:lnTo>
                  <a:pt x="800" y="1062"/>
                </a:lnTo>
                <a:lnTo>
                  <a:pt x="824" y="1049"/>
                </a:lnTo>
                <a:lnTo>
                  <a:pt x="847" y="1036"/>
                </a:lnTo>
                <a:lnTo>
                  <a:pt x="870" y="1021"/>
                </a:lnTo>
                <a:lnTo>
                  <a:pt x="891" y="1006"/>
                </a:lnTo>
                <a:lnTo>
                  <a:pt x="913" y="990"/>
                </a:lnTo>
                <a:lnTo>
                  <a:pt x="933" y="972"/>
                </a:lnTo>
                <a:lnTo>
                  <a:pt x="953" y="953"/>
                </a:lnTo>
                <a:lnTo>
                  <a:pt x="971" y="933"/>
                </a:lnTo>
                <a:lnTo>
                  <a:pt x="989" y="914"/>
                </a:lnTo>
                <a:lnTo>
                  <a:pt x="1005" y="892"/>
                </a:lnTo>
                <a:lnTo>
                  <a:pt x="1021" y="871"/>
                </a:lnTo>
                <a:lnTo>
                  <a:pt x="1035" y="848"/>
                </a:lnTo>
                <a:lnTo>
                  <a:pt x="1049" y="824"/>
                </a:lnTo>
                <a:lnTo>
                  <a:pt x="1061" y="801"/>
                </a:lnTo>
                <a:lnTo>
                  <a:pt x="1072" y="776"/>
                </a:lnTo>
                <a:lnTo>
                  <a:pt x="1083" y="751"/>
                </a:lnTo>
                <a:lnTo>
                  <a:pt x="1091" y="725"/>
                </a:lnTo>
                <a:lnTo>
                  <a:pt x="1099" y="698"/>
                </a:lnTo>
                <a:lnTo>
                  <a:pt x="1104" y="671"/>
                </a:lnTo>
                <a:lnTo>
                  <a:pt x="1110" y="644"/>
                </a:lnTo>
                <a:lnTo>
                  <a:pt x="1113" y="616"/>
                </a:lnTo>
                <a:lnTo>
                  <a:pt x="1115" y="588"/>
                </a:lnTo>
                <a:lnTo>
                  <a:pt x="1116" y="559"/>
                </a:lnTo>
                <a:lnTo>
                  <a:pt x="1115" y="529"/>
                </a:lnTo>
                <a:lnTo>
                  <a:pt x="1113" y="501"/>
                </a:lnTo>
                <a:lnTo>
                  <a:pt x="1110" y="473"/>
                </a:lnTo>
                <a:lnTo>
                  <a:pt x="1104" y="446"/>
                </a:lnTo>
                <a:lnTo>
                  <a:pt x="1099" y="419"/>
                </a:lnTo>
                <a:lnTo>
                  <a:pt x="1091" y="392"/>
                </a:lnTo>
                <a:lnTo>
                  <a:pt x="1083" y="366"/>
                </a:lnTo>
                <a:lnTo>
                  <a:pt x="1072" y="342"/>
                </a:lnTo>
                <a:lnTo>
                  <a:pt x="1061" y="317"/>
                </a:lnTo>
                <a:lnTo>
                  <a:pt x="1049" y="293"/>
                </a:lnTo>
                <a:lnTo>
                  <a:pt x="1035" y="269"/>
                </a:lnTo>
                <a:lnTo>
                  <a:pt x="1021" y="247"/>
                </a:lnTo>
                <a:lnTo>
                  <a:pt x="1005" y="225"/>
                </a:lnTo>
                <a:lnTo>
                  <a:pt x="989" y="203"/>
                </a:lnTo>
                <a:lnTo>
                  <a:pt x="971" y="184"/>
                </a:lnTo>
                <a:lnTo>
                  <a:pt x="953" y="164"/>
                </a:lnTo>
                <a:lnTo>
                  <a:pt x="933" y="146"/>
                </a:lnTo>
                <a:lnTo>
                  <a:pt x="913" y="128"/>
                </a:lnTo>
                <a:lnTo>
                  <a:pt x="891" y="112"/>
                </a:lnTo>
                <a:lnTo>
                  <a:pt x="870" y="96"/>
                </a:lnTo>
                <a:lnTo>
                  <a:pt x="847" y="81"/>
                </a:lnTo>
                <a:lnTo>
                  <a:pt x="824" y="68"/>
                </a:lnTo>
                <a:lnTo>
                  <a:pt x="800" y="55"/>
                </a:lnTo>
                <a:lnTo>
                  <a:pt x="775" y="45"/>
                </a:lnTo>
                <a:lnTo>
                  <a:pt x="750" y="35"/>
                </a:lnTo>
                <a:lnTo>
                  <a:pt x="724" y="26"/>
                </a:lnTo>
                <a:lnTo>
                  <a:pt x="697" y="19"/>
                </a:lnTo>
                <a:lnTo>
                  <a:pt x="670" y="12"/>
                </a:lnTo>
                <a:lnTo>
                  <a:pt x="643" y="7"/>
                </a:lnTo>
                <a:lnTo>
                  <a:pt x="615" y="4"/>
                </a:lnTo>
                <a:lnTo>
                  <a:pt x="587" y="1"/>
                </a:lnTo>
                <a:lnTo>
                  <a:pt x="558" y="0"/>
                </a:lnTo>
                <a:close/>
              </a:path>
            </a:pathLst>
          </a:custGeom>
          <a:solidFill>
            <a:schemeClr val="bg1"/>
          </a:solidFill>
          <a:ln>
            <a:noFill/>
          </a:ln>
        </p:spPr>
        <p:txBody>
          <a:bodyPr vert="horz" wrap="square" lIns="182880" tIns="91440" rIns="182880" bIns="91440" numCol="1" anchor="t" anchorCtr="0" compatLnSpc="1"/>
          <a:lstStyle/>
          <a:p>
            <a:pPr algn="l" defTabSz="1828800" rtl="0"/>
            <a:endParaRPr lang="en-US" sz="2000" kern="1200">
              <a:solidFill>
                <a:schemeClr val="bg1"/>
              </a:solidFill>
              <a:cs typeface="+mn-ea"/>
              <a:sym typeface="+mn-lt"/>
            </a:endParaRPr>
          </a:p>
        </p:txBody>
      </p:sp>
      <p:grpSp>
        <p:nvGrpSpPr>
          <p:cNvPr id="4" name="Group 33"/>
          <p:cNvGrpSpPr/>
          <p:nvPr/>
        </p:nvGrpSpPr>
        <p:grpSpPr>
          <a:xfrm>
            <a:off x="5281725" y="3221376"/>
            <a:ext cx="285902" cy="415858"/>
            <a:chOff x="3720306" y="3668315"/>
            <a:chExt cx="314325" cy="457200"/>
          </a:xfrm>
          <a:solidFill>
            <a:schemeClr val="bg1"/>
          </a:solidFill>
        </p:grpSpPr>
        <p:sp>
          <p:nvSpPr>
            <p:cNvPr id="5" name="Freeform 114"/>
            <p:cNvSpPr>
              <a:spLocks noEditPoints="1"/>
            </p:cNvSpPr>
            <p:nvPr/>
          </p:nvSpPr>
          <p:spPr bwMode="auto">
            <a:xfrm>
              <a:off x="3720306" y="3668315"/>
              <a:ext cx="314325" cy="457200"/>
            </a:xfrm>
            <a:custGeom>
              <a:avLst/>
              <a:gdLst>
                <a:gd name="T0" fmla="*/ 184 w 793"/>
                <a:gd name="T1" fmla="*/ 669 h 1152"/>
                <a:gd name="T2" fmla="*/ 103 w 793"/>
                <a:gd name="T3" fmla="*/ 514 h 1152"/>
                <a:gd name="T4" fmla="*/ 78 w 793"/>
                <a:gd name="T5" fmla="*/ 439 h 1152"/>
                <a:gd name="T6" fmla="*/ 75 w 793"/>
                <a:gd name="T7" fmla="*/ 363 h 1152"/>
                <a:gd name="T8" fmla="*/ 92 w 793"/>
                <a:gd name="T9" fmla="*/ 284 h 1152"/>
                <a:gd name="T10" fmla="*/ 128 w 793"/>
                <a:gd name="T11" fmla="*/ 215 h 1152"/>
                <a:gd name="T12" fmla="*/ 180 w 793"/>
                <a:gd name="T13" fmla="*/ 156 h 1152"/>
                <a:gd name="T14" fmla="*/ 242 w 793"/>
                <a:gd name="T15" fmla="*/ 112 h 1152"/>
                <a:gd name="T16" fmla="*/ 316 w 793"/>
                <a:gd name="T17" fmla="*/ 82 h 1152"/>
                <a:gd name="T18" fmla="*/ 397 w 793"/>
                <a:gd name="T19" fmla="*/ 72 h 1152"/>
                <a:gd name="T20" fmla="*/ 478 w 793"/>
                <a:gd name="T21" fmla="*/ 82 h 1152"/>
                <a:gd name="T22" fmla="*/ 551 w 793"/>
                <a:gd name="T23" fmla="*/ 112 h 1152"/>
                <a:gd name="T24" fmla="*/ 615 w 793"/>
                <a:gd name="T25" fmla="*/ 156 h 1152"/>
                <a:gd name="T26" fmla="*/ 666 w 793"/>
                <a:gd name="T27" fmla="*/ 215 h 1152"/>
                <a:gd name="T28" fmla="*/ 701 w 793"/>
                <a:gd name="T29" fmla="*/ 284 h 1152"/>
                <a:gd name="T30" fmla="*/ 720 w 793"/>
                <a:gd name="T31" fmla="*/ 363 h 1152"/>
                <a:gd name="T32" fmla="*/ 717 w 793"/>
                <a:gd name="T33" fmla="*/ 438 h 1152"/>
                <a:gd name="T34" fmla="*/ 691 w 793"/>
                <a:gd name="T35" fmla="*/ 513 h 1152"/>
                <a:gd name="T36" fmla="*/ 610 w 793"/>
                <a:gd name="T37" fmla="*/ 669 h 1152"/>
                <a:gd name="T38" fmla="*/ 397 w 793"/>
                <a:gd name="T39" fmla="*/ 1080 h 1152"/>
                <a:gd name="T40" fmla="*/ 346 w 793"/>
                <a:gd name="T41" fmla="*/ 1067 h 1152"/>
                <a:gd name="T42" fmla="*/ 469 w 793"/>
                <a:gd name="T43" fmla="*/ 1036 h 1152"/>
                <a:gd name="T44" fmla="*/ 445 w 793"/>
                <a:gd name="T45" fmla="*/ 1071 h 1152"/>
                <a:gd name="T46" fmla="*/ 412 w 793"/>
                <a:gd name="T47" fmla="*/ 1079 h 1152"/>
                <a:gd name="T48" fmla="*/ 263 w 793"/>
                <a:gd name="T49" fmla="*/ 846 h 1152"/>
                <a:gd name="T50" fmla="*/ 528 w 793"/>
                <a:gd name="T51" fmla="*/ 857 h 1152"/>
                <a:gd name="T52" fmla="*/ 307 w 793"/>
                <a:gd name="T53" fmla="*/ 986 h 1152"/>
                <a:gd name="T54" fmla="*/ 290 w 793"/>
                <a:gd name="T55" fmla="*/ 931 h 1152"/>
                <a:gd name="T56" fmla="*/ 496 w 793"/>
                <a:gd name="T57" fmla="*/ 958 h 1152"/>
                <a:gd name="T58" fmla="*/ 376 w 793"/>
                <a:gd name="T59" fmla="*/ 0 h 1152"/>
                <a:gd name="T60" fmla="*/ 279 w 793"/>
                <a:gd name="T61" fmla="*/ 18 h 1152"/>
                <a:gd name="T62" fmla="*/ 192 w 793"/>
                <a:gd name="T63" fmla="*/ 58 h 1152"/>
                <a:gd name="T64" fmla="*/ 117 w 793"/>
                <a:gd name="T65" fmla="*/ 116 h 1152"/>
                <a:gd name="T66" fmla="*/ 59 w 793"/>
                <a:gd name="T67" fmla="*/ 190 h 1152"/>
                <a:gd name="T68" fmla="*/ 19 w 793"/>
                <a:gd name="T69" fmla="*/ 278 h 1152"/>
                <a:gd name="T70" fmla="*/ 2 w 793"/>
                <a:gd name="T71" fmla="*/ 375 h 1152"/>
                <a:gd name="T72" fmla="*/ 7 w 793"/>
                <a:gd name="T73" fmla="*/ 451 h 1152"/>
                <a:gd name="T74" fmla="*/ 59 w 793"/>
                <a:gd name="T75" fmla="*/ 589 h 1152"/>
                <a:gd name="T76" fmla="*/ 160 w 793"/>
                <a:gd name="T77" fmla="*/ 778 h 1152"/>
                <a:gd name="T78" fmla="*/ 234 w 793"/>
                <a:gd name="T79" fmla="*/ 994 h 1152"/>
                <a:gd name="T80" fmla="*/ 270 w 793"/>
                <a:gd name="T81" fmla="*/ 1086 h 1152"/>
                <a:gd name="T82" fmla="*/ 302 w 793"/>
                <a:gd name="T83" fmla="*/ 1125 h 1152"/>
                <a:gd name="T84" fmla="*/ 347 w 793"/>
                <a:gd name="T85" fmla="*/ 1146 h 1152"/>
                <a:gd name="T86" fmla="*/ 411 w 793"/>
                <a:gd name="T87" fmla="*/ 1152 h 1152"/>
                <a:gd name="T88" fmla="*/ 467 w 793"/>
                <a:gd name="T89" fmla="*/ 1140 h 1152"/>
                <a:gd name="T90" fmla="*/ 507 w 793"/>
                <a:gd name="T91" fmla="*/ 1111 h 1152"/>
                <a:gd name="T92" fmla="*/ 535 w 793"/>
                <a:gd name="T93" fmla="*/ 1066 h 1152"/>
                <a:gd name="T94" fmla="*/ 578 w 793"/>
                <a:gd name="T95" fmla="*/ 935 h 1152"/>
                <a:gd name="T96" fmla="*/ 633 w 793"/>
                <a:gd name="T97" fmla="*/ 779 h 1152"/>
                <a:gd name="T98" fmla="*/ 735 w 793"/>
                <a:gd name="T99" fmla="*/ 589 h 1152"/>
                <a:gd name="T100" fmla="*/ 787 w 793"/>
                <a:gd name="T101" fmla="*/ 451 h 1152"/>
                <a:gd name="T102" fmla="*/ 792 w 793"/>
                <a:gd name="T103" fmla="*/ 375 h 1152"/>
                <a:gd name="T104" fmla="*/ 775 w 793"/>
                <a:gd name="T105" fmla="*/ 278 h 1152"/>
                <a:gd name="T106" fmla="*/ 736 w 793"/>
                <a:gd name="T107" fmla="*/ 190 h 1152"/>
                <a:gd name="T108" fmla="*/ 677 w 793"/>
                <a:gd name="T109" fmla="*/ 116 h 1152"/>
                <a:gd name="T110" fmla="*/ 602 w 793"/>
                <a:gd name="T111" fmla="*/ 58 h 1152"/>
                <a:gd name="T112" fmla="*/ 515 w 793"/>
                <a:gd name="T113" fmla="*/ 18 h 1152"/>
                <a:gd name="T114" fmla="*/ 417 w 793"/>
                <a:gd name="T115"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3" h="1152">
                  <a:moveTo>
                    <a:pt x="565" y="756"/>
                  </a:moveTo>
                  <a:lnTo>
                    <a:pt x="229" y="756"/>
                  </a:lnTo>
                  <a:lnTo>
                    <a:pt x="215" y="727"/>
                  </a:lnTo>
                  <a:lnTo>
                    <a:pt x="200" y="698"/>
                  </a:lnTo>
                  <a:lnTo>
                    <a:pt x="184" y="669"/>
                  </a:lnTo>
                  <a:lnTo>
                    <a:pt x="169" y="640"/>
                  </a:lnTo>
                  <a:lnTo>
                    <a:pt x="151" y="608"/>
                  </a:lnTo>
                  <a:lnTo>
                    <a:pt x="133" y="577"/>
                  </a:lnTo>
                  <a:lnTo>
                    <a:pt x="117" y="545"/>
                  </a:lnTo>
                  <a:lnTo>
                    <a:pt x="103" y="514"/>
                  </a:lnTo>
                  <a:lnTo>
                    <a:pt x="97" y="498"/>
                  </a:lnTo>
                  <a:lnTo>
                    <a:pt x="91" y="483"/>
                  </a:lnTo>
                  <a:lnTo>
                    <a:pt x="86" y="468"/>
                  </a:lnTo>
                  <a:lnTo>
                    <a:pt x="81" y="453"/>
                  </a:lnTo>
                  <a:lnTo>
                    <a:pt x="78" y="439"/>
                  </a:lnTo>
                  <a:lnTo>
                    <a:pt x="75" y="424"/>
                  </a:lnTo>
                  <a:lnTo>
                    <a:pt x="74" y="410"/>
                  </a:lnTo>
                  <a:lnTo>
                    <a:pt x="73" y="396"/>
                  </a:lnTo>
                  <a:lnTo>
                    <a:pt x="74" y="379"/>
                  </a:lnTo>
                  <a:lnTo>
                    <a:pt x="75" y="363"/>
                  </a:lnTo>
                  <a:lnTo>
                    <a:pt x="77" y="347"/>
                  </a:lnTo>
                  <a:lnTo>
                    <a:pt x="79" y="331"/>
                  </a:lnTo>
                  <a:lnTo>
                    <a:pt x="84" y="315"/>
                  </a:lnTo>
                  <a:lnTo>
                    <a:pt x="88" y="300"/>
                  </a:lnTo>
                  <a:lnTo>
                    <a:pt x="92" y="284"/>
                  </a:lnTo>
                  <a:lnTo>
                    <a:pt x="99" y="270"/>
                  </a:lnTo>
                  <a:lnTo>
                    <a:pt x="105" y="255"/>
                  </a:lnTo>
                  <a:lnTo>
                    <a:pt x="112" y="241"/>
                  </a:lnTo>
                  <a:lnTo>
                    <a:pt x="120" y="228"/>
                  </a:lnTo>
                  <a:lnTo>
                    <a:pt x="128" y="215"/>
                  </a:lnTo>
                  <a:lnTo>
                    <a:pt x="138" y="202"/>
                  </a:lnTo>
                  <a:lnTo>
                    <a:pt x="147" y="190"/>
                  </a:lnTo>
                  <a:lnTo>
                    <a:pt x="157" y="179"/>
                  </a:lnTo>
                  <a:lnTo>
                    <a:pt x="168" y="167"/>
                  </a:lnTo>
                  <a:lnTo>
                    <a:pt x="180" y="156"/>
                  </a:lnTo>
                  <a:lnTo>
                    <a:pt x="191" y="146"/>
                  </a:lnTo>
                  <a:lnTo>
                    <a:pt x="204" y="136"/>
                  </a:lnTo>
                  <a:lnTo>
                    <a:pt x="216" y="128"/>
                  </a:lnTo>
                  <a:lnTo>
                    <a:pt x="229" y="119"/>
                  </a:lnTo>
                  <a:lnTo>
                    <a:pt x="242" y="112"/>
                  </a:lnTo>
                  <a:lnTo>
                    <a:pt x="256" y="104"/>
                  </a:lnTo>
                  <a:lnTo>
                    <a:pt x="270" y="98"/>
                  </a:lnTo>
                  <a:lnTo>
                    <a:pt x="286" y="91"/>
                  </a:lnTo>
                  <a:lnTo>
                    <a:pt x="301" y="87"/>
                  </a:lnTo>
                  <a:lnTo>
                    <a:pt x="316" y="82"/>
                  </a:lnTo>
                  <a:lnTo>
                    <a:pt x="332" y="78"/>
                  </a:lnTo>
                  <a:lnTo>
                    <a:pt x="348" y="76"/>
                  </a:lnTo>
                  <a:lnTo>
                    <a:pt x="364" y="74"/>
                  </a:lnTo>
                  <a:lnTo>
                    <a:pt x="381" y="73"/>
                  </a:lnTo>
                  <a:lnTo>
                    <a:pt x="397" y="72"/>
                  </a:lnTo>
                  <a:lnTo>
                    <a:pt x="414" y="73"/>
                  </a:lnTo>
                  <a:lnTo>
                    <a:pt x="430" y="74"/>
                  </a:lnTo>
                  <a:lnTo>
                    <a:pt x="447" y="76"/>
                  </a:lnTo>
                  <a:lnTo>
                    <a:pt x="463" y="78"/>
                  </a:lnTo>
                  <a:lnTo>
                    <a:pt x="478" y="82"/>
                  </a:lnTo>
                  <a:lnTo>
                    <a:pt x="493" y="87"/>
                  </a:lnTo>
                  <a:lnTo>
                    <a:pt x="508" y="91"/>
                  </a:lnTo>
                  <a:lnTo>
                    <a:pt x="523" y="98"/>
                  </a:lnTo>
                  <a:lnTo>
                    <a:pt x="537" y="104"/>
                  </a:lnTo>
                  <a:lnTo>
                    <a:pt x="551" y="112"/>
                  </a:lnTo>
                  <a:lnTo>
                    <a:pt x="565" y="119"/>
                  </a:lnTo>
                  <a:lnTo>
                    <a:pt x="578" y="128"/>
                  </a:lnTo>
                  <a:lnTo>
                    <a:pt x="591" y="136"/>
                  </a:lnTo>
                  <a:lnTo>
                    <a:pt x="603" y="146"/>
                  </a:lnTo>
                  <a:lnTo>
                    <a:pt x="615" y="156"/>
                  </a:lnTo>
                  <a:lnTo>
                    <a:pt x="626" y="167"/>
                  </a:lnTo>
                  <a:lnTo>
                    <a:pt x="637" y="179"/>
                  </a:lnTo>
                  <a:lnTo>
                    <a:pt x="647" y="190"/>
                  </a:lnTo>
                  <a:lnTo>
                    <a:pt x="656" y="202"/>
                  </a:lnTo>
                  <a:lnTo>
                    <a:pt x="666" y="215"/>
                  </a:lnTo>
                  <a:lnTo>
                    <a:pt x="674" y="228"/>
                  </a:lnTo>
                  <a:lnTo>
                    <a:pt x="682" y="241"/>
                  </a:lnTo>
                  <a:lnTo>
                    <a:pt x="688" y="255"/>
                  </a:lnTo>
                  <a:lnTo>
                    <a:pt x="696" y="270"/>
                  </a:lnTo>
                  <a:lnTo>
                    <a:pt x="701" y="284"/>
                  </a:lnTo>
                  <a:lnTo>
                    <a:pt x="707" y="300"/>
                  </a:lnTo>
                  <a:lnTo>
                    <a:pt x="711" y="315"/>
                  </a:lnTo>
                  <a:lnTo>
                    <a:pt x="714" y="331"/>
                  </a:lnTo>
                  <a:lnTo>
                    <a:pt x="718" y="347"/>
                  </a:lnTo>
                  <a:lnTo>
                    <a:pt x="720" y="363"/>
                  </a:lnTo>
                  <a:lnTo>
                    <a:pt x="721" y="379"/>
                  </a:lnTo>
                  <a:lnTo>
                    <a:pt x="721" y="396"/>
                  </a:lnTo>
                  <a:lnTo>
                    <a:pt x="721" y="410"/>
                  </a:lnTo>
                  <a:lnTo>
                    <a:pt x="719" y="424"/>
                  </a:lnTo>
                  <a:lnTo>
                    <a:pt x="717" y="438"/>
                  </a:lnTo>
                  <a:lnTo>
                    <a:pt x="712" y="453"/>
                  </a:lnTo>
                  <a:lnTo>
                    <a:pt x="708" y="468"/>
                  </a:lnTo>
                  <a:lnTo>
                    <a:pt x="704" y="483"/>
                  </a:lnTo>
                  <a:lnTo>
                    <a:pt x="697" y="498"/>
                  </a:lnTo>
                  <a:lnTo>
                    <a:pt x="691" y="513"/>
                  </a:lnTo>
                  <a:lnTo>
                    <a:pt x="677" y="545"/>
                  </a:lnTo>
                  <a:lnTo>
                    <a:pt x="660" y="577"/>
                  </a:lnTo>
                  <a:lnTo>
                    <a:pt x="643" y="608"/>
                  </a:lnTo>
                  <a:lnTo>
                    <a:pt x="626" y="641"/>
                  </a:lnTo>
                  <a:lnTo>
                    <a:pt x="610" y="669"/>
                  </a:lnTo>
                  <a:lnTo>
                    <a:pt x="594" y="698"/>
                  </a:lnTo>
                  <a:lnTo>
                    <a:pt x="579" y="727"/>
                  </a:lnTo>
                  <a:lnTo>
                    <a:pt x="565" y="756"/>
                  </a:lnTo>
                  <a:lnTo>
                    <a:pt x="565" y="756"/>
                  </a:lnTo>
                  <a:close/>
                  <a:moveTo>
                    <a:pt x="397" y="1080"/>
                  </a:moveTo>
                  <a:lnTo>
                    <a:pt x="384" y="1079"/>
                  </a:lnTo>
                  <a:lnTo>
                    <a:pt x="373" y="1078"/>
                  </a:lnTo>
                  <a:lnTo>
                    <a:pt x="363" y="1076"/>
                  </a:lnTo>
                  <a:lnTo>
                    <a:pt x="355" y="1073"/>
                  </a:lnTo>
                  <a:lnTo>
                    <a:pt x="346" y="1067"/>
                  </a:lnTo>
                  <a:lnTo>
                    <a:pt x="339" y="1059"/>
                  </a:lnTo>
                  <a:lnTo>
                    <a:pt x="332" y="1049"/>
                  </a:lnTo>
                  <a:lnTo>
                    <a:pt x="326" y="1035"/>
                  </a:lnTo>
                  <a:lnTo>
                    <a:pt x="478" y="1016"/>
                  </a:lnTo>
                  <a:lnTo>
                    <a:pt x="469" y="1036"/>
                  </a:lnTo>
                  <a:lnTo>
                    <a:pt x="462" y="1051"/>
                  </a:lnTo>
                  <a:lnTo>
                    <a:pt x="457" y="1057"/>
                  </a:lnTo>
                  <a:lnTo>
                    <a:pt x="454" y="1062"/>
                  </a:lnTo>
                  <a:lnTo>
                    <a:pt x="450" y="1066"/>
                  </a:lnTo>
                  <a:lnTo>
                    <a:pt x="445" y="1071"/>
                  </a:lnTo>
                  <a:lnTo>
                    <a:pt x="440" y="1073"/>
                  </a:lnTo>
                  <a:lnTo>
                    <a:pt x="436" y="1075"/>
                  </a:lnTo>
                  <a:lnTo>
                    <a:pt x="430" y="1077"/>
                  </a:lnTo>
                  <a:lnTo>
                    <a:pt x="425" y="1078"/>
                  </a:lnTo>
                  <a:lnTo>
                    <a:pt x="412" y="1079"/>
                  </a:lnTo>
                  <a:lnTo>
                    <a:pt x="397" y="1080"/>
                  </a:lnTo>
                  <a:close/>
                  <a:moveTo>
                    <a:pt x="279" y="897"/>
                  </a:moveTo>
                  <a:lnTo>
                    <a:pt x="275" y="881"/>
                  </a:lnTo>
                  <a:lnTo>
                    <a:pt x="269" y="863"/>
                  </a:lnTo>
                  <a:lnTo>
                    <a:pt x="263" y="846"/>
                  </a:lnTo>
                  <a:lnTo>
                    <a:pt x="258" y="828"/>
                  </a:lnTo>
                  <a:lnTo>
                    <a:pt x="537" y="828"/>
                  </a:lnTo>
                  <a:lnTo>
                    <a:pt x="534" y="837"/>
                  </a:lnTo>
                  <a:lnTo>
                    <a:pt x="531" y="847"/>
                  </a:lnTo>
                  <a:lnTo>
                    <a:pt x="528" y="857"/>
                  </a:lnTo>
                  <a:lnTo>
                    <a:pt x="524" y="867"/>
                  </a:lnTo>
                  <a:lnTo>
                    <a:pt x="279" y="897"/>
                  </a:lnTo>
                  <a:close/>
                  <a:moveTo>
                    <a:pt x="491" y="978"/>
                  </a:moveTo>
                  <a:lnTo>
                    <a:pt x="312" y="1000"/>
                  </a:lnTo>
                  <a:lnTo>
                    <a:pt x="307" y="986"/>
                  </a:lnTo>
                  <a:lnTo>
                    <a:pt x="302" y="970"/>
                  </a:lnTo>
                  <a:lnTo>
                    <a:pt x="296" y="952"/>
                  </a:lnTo>
                  <a:lnTo>
                    <a:pt x="290" y="932"/>
                  </a:lnTo>
                  <a:lnTo>
                    <a:pt x="290" y="931"/>
                  </a:lnTo>
                  <a:lnTo>
                    <a:pt x="290" y="931"/>
                  </a:lnTo>
                  <a:lnTo>
                    <a:pt x="512" y="903"/>
                  </a:lnTo>
                  <a:lnTo>
                    <a:pt x="508" y="919"/>
                  </a:lnTo>
                  <a:lnTo>
                    <a:pt x="504" y="936"/>
                  </a:lnTo>
                  <a:lnTo>
                    <a:pt x="499" y="946"/>
                  </a:lnTo>
                  <a:lnTo>
                    <a:pt x="496" y="958"/>
                  </a:lnTo>
                  <a:lnTo>
                    <a:pt x="493" y="968"/>
                  </a:lnTo>
                  <a:lnTo>
                    <a:pt x="491" y="978"/>
                  </a:lnTo>
                  <a:lnTo>
                    <a:pt x="491" y="978"/>
                  </a:lnTo>
                  <a:close/>
                  <a:moveTo>
                    <a:pt x="397" y="0"/>
                  </a:moveTo>
                  <a:lnTo>
                    <a:pt x="376" y="0"/>
                  </a:lnTo>
                  <a:lnTo>
                    <a:pt x="357" y="1"/>
                  </a:lnTo>
                  <a:lnTo>
                    <a:pt x="336" y="5"/>
                  </a:lnTo>
                  <a:lnTo>
                    <a:pt x="317" y="8"/>
                  </a:lnTo>
                  <a:lnTo>
                    <a:pt x="299" y="12"/>
                  </a:lnTo>
                  <a:lnTo>
                    <a:pt x="279" y="18"/>
                  </a:lnTo>
                  <a:lnTo>
                    <a:pt x="261" y="24"/>
                  </a:lnTo>
                  <a:lnTo>
                    <a:pt x="242" y="31"/>
                  </a:lnTo>
                  <a:lnTo>
                    <a:pt x="225" y="39"/>
                  </a:lnTo>
                  <a:lnTo>
                    <a:pt x="208" y="48"/>
                  </a:lnTo>
                  <a:lnTo>
                    <a:pt x="192" y="58"/>
                  </a:lnTo>
                  <a:lnTo>
                    <a:pt x="175" y="67"/>
                  </a:lnTo>
                  <a:lnTo>
                    <a:pt x="160" y="78"/>
                  </a:lnTo>
                  <a:lnTo>
                    <a:pt x="145" y="90"/>
                  </a:lnTo>
                  <a:lnTo>
                    <a:pt x="131" y="103"/>
                  </a:lnTo>
                  <a:lnTo>
                    <a:pt x="117" y="116"/>
                  </a:lnTo>
                  <a:lnTo>
                    <a:pt x="104" y="130"/>
                  </a:lnTo>
                  <a:lnTo>
                    <a:pt x="91" y="144"/>
                  </a:lnTo>
                  <a:lnTo>
                    <a:pt x="79" y="159"/>
                  </a:lnTo>
                  <a:lnTo>
                    <a:pt x="69" y="174"/>
                  </a:lnTo>
                  <a:lnTo>
                    <a:pt x="59" y="190"/>
                  </a:lnTo>
                  <a:lnTo>
                    <a:pt x="49" y="207"/>
                  </a:lnTo>
                  <a:lnTo>
                    <a:pt x="40" y="224"/>
                  </a:lnTo>
                  <a:lnTo>
                    <a:pt x="32" y="242"/>
                  </a:lnTo>
                  <a:lnTo>
                    <a:pt x="25" y="260"/>
                  </a:lnTo>
                  <a:lnTo>
                    <a:pt x="19" y="278"/>
                  </a:lnTo>
                  <a:lnTo>
                    <a:pt x="13" y="297"/>
                  </a:lnTo>
                  <a:lnTo>
                    <a:pt x="9" y="316"/>
                  </a:lnTo>
                  <a:lnTo>
                    <a:pt x="6" y="335"/>
                  </a:lnTo>
                  <a:lnTo>
                    <a:pt x="3" y="356"/>
                  </a:lnTo>
                  <a:lnTo>
                    <a:pt x="2" y="375"/>
                  </a:lnTo>
                  <a:lnTo>
                    <a:pt x="0" y="396"/>
                  </a:lnTo>
                  <a:lnTo>
                    <a:pt x="2" y="410"/>
                  </a:lnTo>
                  <a:lnTo>
                    <a:pt x="3" y="424"/>
                  </a:lnTo>
                  <a:lnTo>
                    <a:pt x="5" y="437"/>
                  </a:lnTo>
                  <a:lnTo>
                    <a:pt x="7" y="451"/>
                  </a:lnTo>
                  <a:lnTo>
                    <a:pt x="13" y="479"/>
                  </a:lnTo>
                  <a:lnTo>
                    <a:pt x="22" y="506"/>
                  </a:lnTo>
                  <a:lnTo>
                    <a:pt x="33" y="534"/>
                  </a:lnTo>
                  <a:lnTo>
                    <a:pt x="46" y="561"/>
                  </a:lnTo>
                  <a:lnTo>
                    <a:pt x="59" y="589"/>
                  </a:lnTo>
                  <a:lnTo>
                    <a:pt x="74" y="617"/>
                  </a:lnTo>
                  <a:lnTo>
                    <a:pt x="103" y="671"/>
                  </a:lnTo>
                  <a:lnTo>
                    <a:pt x="133" y="725"/>
                  </a:lnTo>
                  <a:lnTo>
                    <a:pt x="147" y="752"/>
                  </a:lnTo>
                  <a:lnTo>
                    <a:pt x="160" y="778"/>
                  </a:lnTo>
                  <a:lnTo>
                    <a:pt x="172" y="804"/>
                  </a:lnTo>
                  <a:lnTo>
                    <a:pt x="182" y="830"/>
                  </a:lnTo>
                  <a:lnTo>
                    <a:pt x="206" y="901"/>
                  </a:lnTo>
                  <a:lnTo>
                    <a:pt x="225" y="965"/>
                  </a:lnTo>
                  <a:lnTo>
                    <a:pt x="234" y="994"/>
                  </a:lnTo>
                  <a:lnTo>
                    <a:pt x="242" y="1020"/>
                  </a:lnTo>
                  <a:lnTo>
                    <a:pt x="251" y="1045"/>
                  </a:lnTo>
                  <a:lnTo>
                    <a:pt x="260" y="1066"/>
                  </a:lnTo>
                  <a:lnTo>
                    <a:pt x="265" y="1076"/>
                  </a:lnTo>
                  <a:lnTo>
                    <a:pt x="270" y="1086"/>
                  </a:lnTo>
                  <a:lnTo>
                    <a:pt x="276" y="1094"/>
                  </a:lnTo>
                  <a:lnTo>
                    <a:pt x="281" y="1103"/>
                  </a:lnTo>
                  <a:lnTo>
                    <a:pt x="288" y="1111"/>
                  </a:lnTo>
                  <a:lnTo>
                    <a:pt x="295" y="1118"/>
                  </a:lnTo>
                  <a:lnTo>
                    <a:pt x="302" y="1125"/>
                  </a:lnTo>
                  <a:lnTo>
                    <a:pt x="310" y="1130"/>
                  </a:lnTo>
                  <a:lnTo>
                    <a:pt x="318" y="1135"/>
                  </a:lnTo>
                  <a:lnTo>
                    <a:pt x="328" y="1140"/>
                  </a:lnTo>
                  <a:lnTo>
                    <a:pt x="337" y="1143"/>
                  </a:lnTo>
                  <a:lnTo>
                    <a:pt x="347" y="1146"/>
                  </a:lnTo>
                  <a:lnTo>
                    <a:pt x="359" y="1148"/>
                  </a:lnTo>
                  <a:lnTo>
                    <a:pt x="371" y="1151"/>
                  </a:lnTo>
                  <a:lnTo>
                    <a:pt x="383" y="1152"/>
                  </a:lnTo>
                  <a:lnTo>
                    <a:pt x="397" y="1152"/>
                  </a:lnTo>
                  <a:lnTo>
                    <a:pt x="411" y="1152"/>
                  </a:lnTo>
                  <a:lnTo>
                    <a:pt x="424" y="1151"/>
                  </a:lnTo>
                  <a:lnTo>
                    <a:pt x="436" y="1148"/>
                  </a:lnTo>
                  <a:lnTo>
                    <a:pt x="448" y="1146"/>
                  </a:lnTo>
                  <a:lnTo>
                    <a:pt x="457" y="1143"/>
                  </a:lnTo>
                  <a:lnTo>
                    <a:pt x="467" y="1140"/>
                  </a:lnTo>
                  <a:lnTo>
                    <a:pt x="477" y="1135"/>
                  </a:lnTo>
                  <a:lnTo>
                    <a:pt x="485" y="1130"/>
                  </a:lnTo>
                  <a:lnTo>
                    <a:pt x="493" y="1125"/>
                  </a:lnTo>
                  <a:lnTo>
                    <a:pt x="501" y="1118"/>
                  </a:lnTo>
                  <a:lnTo>
                    <a:pt x="507" y="1111"/>
                  </a:lnTo>
                  <a:lnTo>
                    <a:pt x="513" y="1103"/>
                  </a:lnTo>
                  <a:lnTo>
                    <a:pt x="519" y="1095"/>
                  </a:lnTo>
                  <a:lnTo>
                    <a:pt x="524" y="1086"/>
                  </a:lnTo>
                  <a:lnTo>
                    <a:pt x="530" y="1077"/>
                  </a:lnTo>
                  <a:lnTo>
                    <a:pt x="535" y="1066"/>
                  </a:lnTo>
                  <a:lnTo>
                    <a:pt x="544" y="1045"/>
                  </a:lnTo>
                  <a:lnTo>
                    <a:pt x="552" y="1021"/>
                  </a:lnTo>
                  <a:lnTo>
                    <a:pt x="561" y="994"/>
                  </a:lnTo>
                  <a:lnTo>
                    <a:pt x="570" y="966"/>
                  </a:lnTo>
                  <a:lnTo>
                    <a:pt x="578" y="935"/>
                  </a:lnTo>
                  <a:lnTo>
                    <a:pt x="588" y="902"/>
                  </a:lnTo>
                  <a:lnTo>
                    <a:pt x="599" y="868"/>
                  </a:lnTo>
                  <a:lnTo>
                    <a:pt x="612" y="831"/>
                  </a:lnTo>
                  <a:lnTo>
                    <a:pt x="621" y="805"/>
                  </a:lnTo>
                  <a:lnTo>
                    <a:pt x="633" y="779"/>
                  </a:lnTo>
                  <a:lnTo>
                    <a:pt x="646" y="753"/>
                  </a:lnTo>
                  <a:lnTo>
                    <a:pt x="660" y="726"/>
                  </a:lnTo>
                  <a:lnTo>
                    <a:pt x="691" y="672"/>
                  </a:lnTo>
                  <a:lnTo>
                    <a:pt x="721" y="617"/>
                  </a:lnTo>
                  <a:lnTo>
                    <a:pt x="735" y="589"/>
                  </a:lnTo>
                  <a:lnTo>
                    <a:pt x="749" y="561"/>
                  </a:lnTo>
                  <a:lnTo>
                    <a:pt x="761" y="533"/>
                  </a:lnTo>
                  <a:lnTo>
                    <a:pt x="772" y="506"/>
                  </a:lnTo>
                  <a:lnTo>
                    <a:pt x="780" y="478"/>
                  </a:lnTo>
                  <a:lnTo>
                    <a:pt x="787" y="451"/>
                  </a:lnTo>
                  <a:lnTo>
                    <a:pt x="790" y="437"/>
                  </a:lnTo>
                  <a:lnTo>
                    <a:pt x="791" y="423"/>
                  </a:lnTo>
                  <a:lnTo>
                    <a:pt x="792" y="410"/>
                  </a:lnTo>
                  <a:lnTo>
                    <a:pt x="793" y="396"/>
                  </a:lnTo>
                  <a:lnTo>
                    <a:pt x="792" y="375"/>
                  </a:lnTo>
                  <a:lnTo>
                    <a:pt x="791" y="356"/>
                  </a:lnTo>
                  <a:lnTo>
                    <a:pt x="789" y="335"/>
                  </a:lnTo>
                  <a:lnTo>
                    <a:pt x="785" y="316"/>
                  </a:lnTo>
                  <a:lnTo>
                    <a:pt x="780" y="297"/>
                  </a:lnTo>
                  <a:lnTo>
                    <a:pt x="775" y="278"/>
                  </a:lnTo>
                  <a:lnTo>
                    <a:pt x="769" y="260"/>
                  </a:lnTo>
                  <a:lnTo>
                    <a:pt x="762" y="242"/>
                  </a:lnTo>
                  <a:lnTo>
                    <a:pt x="754" y="224"/>
                  </a:lnTo>
                  <a:lnTo>
                    <a:pt x="746" y="207"/>
                  </a:lnTo>
                  <a:lnTo>
                    <a:pt x="736" y="190"/>
                  </a:lnTo>
                  <a:lnTo>
                    <a:pt x="725" y="174"/>
                  </a:lnTo>
                  <a:lnTo>
                    <a:pt x="714" y="159"/>
                  </a:lnTo>
                  <a:lnTo>
                    <a:pt x="703" y="144"/>
                  </a:lnTo>
                  <a:lnTo>
                    <a:pt x="691" y="130"/>
                  </a:lnTo>
                  <a:lnTo>
                    <a:pt x="677" y="116"/>
                  </a:lnTo>
                  <a:lnTo>
                    <a:pt x="664" y="103"/>
                  </a:lnTo>
                  <a:lnTo>
                    <a:pt x="648" y="90"/>
                  </a:lnTo>
                  <a:lnTo>
                    <a:pt x="633" y="78"/>
                  </a:lnTo>
                  <a:lnTo>
                    <a:pt x="618" y="67"/>
                  </a:lnTo>
                  <a:lnTo>
                    <a:pt x="602" y="58"/>
                  </a:lnTo>
                  <a:lnTo>
                    <a:pt x="586" y="48"/>
                  </a:lnTo>
                  <a:lnTo>
                    <a:pt x="569" y="39"/>
                  </a:lnTo>
                  <a:lnTo>
                    <a:pt x="551" y="31"/>
                  </a:lnTo>
                  <a:lnTo>
                    <a:pt x="533" y="24"/>
                  </a:lnTo>
                  <a:lnTo>
                    <a:pt x="515" y="18"/>
                  </a:lnTo>
                  <a:lnTo>
                    <a:pt x="496" y="12"/>
                  </a:lnTo>
                  <a:lnTo>
                    <a:pt x="477" y="8"/>
                  </a:lnTo>
                  <a:lnTo>
                    <a:pt x="457" y="5"/>
                  </a:lnTo>
                  <a:lnTo>
                    <a:pt x="438" y="1"/>
                  </a:lnTo>
                  <a:lnTo>
                    <a:pt x="417" y="0"/>
                  </a:lnTo>
                  <a:lnTo>
                    <a:pt x="39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2000" kern="1200">
                <a:solidFill>
                  <a:schemeClr val="bg1"/>
                </a:solidFill>
                <a:cs typeface="+mn-ea"/>
                <a:sym typeface="+mn-lt"/>
              </a:endParaRPr>
            </a:p>
          </p:txBody>
        </p:sp>
        <p:sp>
          <p:nvSpPr>
            <p:cNvPr id="6" name="Freeform 115"/>
            <p:cNvSpPr/>
            <p:nvPr/>
          </p:nvSpPr>
          <p:spPr bwMode="auto">
            <a:xfrm>
              <a:off x="3791743" y="3739753"/>
              <a:ext cx="93663" cy="93663"/>
            </a:xfrm>
            <a:custGeom>
              <a:avLst/>
              <a:gdLst>
                <a:gd name="T0" fmla="*/ 205 w 234"/>
                <a:gd name="T1" fmla="*/ 1 h 234"/>
                <a:gd name="T2" fmla="*/ 183 w 234"/>
                <a:gd name="T3" fmla="*/ 3 h 234"/>
                <a:gd name="T4" fmla="*/ 152 w 234"/>
                <a:gd name="T5" fmla="*/ 9 h 234"/>
                <a:gd name="T6" fmla="*/ 113 w 234"/>
                <a:gd name="T7" fmla="*/ 26 h 234"/>
                <a:gd name="T8" fmla="*/ 79 w 234"/>
                <a:gd name="T9" fmla="*/ 49 h 234"/>
                <a:gd name="T10" fmla="*/ 50 w 234"/>
                <a:gd name="T11" fmla="*/ 78 h 234"/>
                <a:gd name="T12" fmla="*/ 26 w 234"/>
                <a:gd name="T13" fmla="*/ 113 h 234"/>
                <a:gd name="T14" fmla="*/ 10 w 234"/>
                <a:gd name="T15" fmla="*/ 152 h 234"/>
                <a:gd name="T16" fmla="*/ 2 w 234"/>
                <a:gd name="T17" fmla="*/ 183 h 234"/>
                <a:gd name="T18" fmla="*/ 0 w 234"/>
                <a:gd name="T19" fmla="*/ 205 h 234"/>
                <a:gd name="T20" fmla="*/ 0 w 234"/>
                <a:gd name="T21" fmla="*/ 220 h 234"/>
                <a:gd name="T22" fmla="*/ 3 w 234"/>
                <a:gd name="T23" fmla="*/ 226 h 234"/>
                <a:gd name="T24" fmla="*/ 7 w 234"/>
                <a:gd name="T25" fmla="*/ 231 h 234"/>
                <a:gd name="T26" fmla="*/ 14 w 234"/>
                <a:gd name="T27" fmla="*/ 234 h 234"/>
                <a:gd name="T28" fmla="*/ 21 w 234"/>
                <a:gd name="T29" fmla="*/ 234 h 234"/>
                <a:gd name="T30" fmla="*/ 28 w 234"/>
                <a:gd name="T31" fmla="*/ 231 h 234"/>
                <a:gd name="T32" fmla="*/ 33 w 234"/>
                <a:gd name="T33" fmla="*/ 226 h 234"/>
                <a:gd name="T34" fmla="*/ 35 w 234"/>
                <a:gd name="T35" fmla="*/ 220 h 234"/>
                <a:gd name="T36" fmla="*/ 37 w 234"/>
                <a:gd name="T37" fmla="*/ 197 h 234"/>
                <a:gd name="T38" fmla="*/ 44 w 234"/>
                <a:gd name="T39" fmla="*/ 163 h 234"/>
                <a:gd name="T40" fmla="*/ 58 w 234"/>
                <a:gd name="T41" fmla="*/ 130 h 234"/>
                <a:gd name="T42" fmla="*/ 78 w 234"/>
                <a:gd name="T43" fmla="*/ 101 h 234"/>
                <a:gd name="T44" fmla="*/ 101 w 234"/>
                <a:gd name="T45" fmla="*/ 77 h 234"/>
                <a:gd name="T46" fmla="*/ 131 w 234"/>
                <a:gd name="T47" fmla="*/ 58 h 234"/>
                <a:gd name="T48" fmla="*/ 163 w 234"/>
                <a:gd name="T49" fmla="*/ 44 h 234"/>
                <a:gd name="T50" fmla="*/ 197 w 234"/>
                <a:gd name="T51" fmla="*/ 36 h 234"/>
                <a:gd name="T52" fmla="*/ 219 w 234"/>
                <a:gd name="T53" fmla="*/ 35 h 234"/>
                <a:gd name="T54" fmla="*/ 226 w 234"/>
                <a:gd name="T55" fmla="*/ 33 h 234"/>
                <a:gd name="T56" fmla="*/ 231 w 234"/>
                <a:gd name="T57" fmla="*/ 28 h 234"/>
                <a:gd name="T58" fmla="*/ 233 w 234"/>
                <a:gd name="T59" fmla="*/ 21 h 234"/>
                <a:gd name="T60" fmla="*/ 233 w 234"/>
                <a:gd name="T61" fmla="*/ 15 h 234"/>
                <a:gd name="T62" fmla="*/ 231 w 234"/>
                <a:gd name="T63" fmla="*/ 8 h 234"/>
                <a:gd name="T64" fmla="*/ 226 w 234"/>
                <a:gd name="T65" fmla="*/ 3 h 234"/>
                <a:gd name="T66" fmla="*/ 219 w 234"/>
                <a:gd name="T67" fmla="*/ 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234">
                  <a:moveTo>
                    <a:pt x="216" y="0"/>
                  </a:moveTo>
                  <a:lnTo>
                    <a:pt x="205" y="1"/>
                  </a:lnTo>
                  <a:lnTo>
                    <a:pt x="194" y="1"/>
                  </a:lnTo>
                  <a:lnTo>
                    <a:pt x="183" y="3"/>
                  </a:lnTo>
                  <a:lnTo>
                    <a:pt x="173" y="4"/>
                  </a:lnTo>
                  <a:lnTo>
                    <a:pt x="152" y="9"/>
                  </a:lnTo>
                  <a:lnTo>
                    <a:pt x="132" y="17"/>
                  </a:lnTo>
                  <a:lnTo>
                    <a:pt x="113" y="26"/>
                  </a:lnTo>
                  <a:lnTo>
                    <a:pt x="95" y="36"/>
                  </a:lnTo>
                  <a:lnTo>
                    <a:pt x="79" y="49"/>
                  </a:lnTo>
                  <a:lnTo>
                    <a:pt x="64" y="63"/>
                  </a:lnTo>
                  <a:lnTo>
                    <a:pt x="50" y="78"/>
                  </a:lnTo>
                  <a:lnTo>
                    <a:pt x="37" y="95"/>
                  </a:lnTo>
                  <a:lnTo>
                    <a:pt x="26" y="113"/>
                  </a:lnTo>
                  <a:lnTo>
                    <a:pt x="17" y="131"/>
                  </a:lnTo>
                  <a:lnTo>
                    <a:pt x="10" y="152"/>
                  </a:lnTo>
                  <a:lnTo>
                    <a:pt x="4" y="172"/>
                  </a:lnTo>
                  <a:lnTo>
                    <a:pt x="2" y="183"/>
                  </a:lnTo>
                  <a:lnTo>
                    <a:pt x="1" y="194"/>
                  </a:lnTo>
                  <a:lnTo>
                    <a:pt x="0" y="205"/>
                  </a:lnTo>
                  <a:lnTo>
                    <a:pt x="0" y="216"/>
                  </a:lnTo>
                  <a:lnTo>
                    <a:pt x="0" y="220"/>
                  </a:lnTo>
                  <a:lnTo>
                    <a:pt x="1" y="223"/>
                  </a:lnTo>
                  <a:lnTo>
                    <a:pt x="3" y="226"/>
                  </a:lnTo>
                  <a:lnTo>
                    <a:pt x="5" y="229"/>
                  </a:lnTo>
                  <a:lnTo>
                    <a:pt x="7" y="231"/>
                  </a:lnTo>
                  <a:lnTo>
                    <a:pt x="11" y="233"/>
                  </a:lnTo>
                  <a:lnTo>
                    <a:pt x="14" y="234"/>
                  </a:lnTo>
                  <a:lnTo>
                    <a:pt x="18" y="234"/>
                  </a:lnTo>
                  <a:lnTo>
                    <a:pt x="21" y="234"/>
                  </a:lnTo>
                  <a:lnTo>
                    <a:pt x="25" y="233"/>
                  </a:lnTo>
                  <a:lnTo>
                    <a:pt x="28" y="231"/>
                  </a:lnTo>
                  <a:lnTo>
                    <a:pt x="31" y="229"/>
                  </a:lnTo>
                  <a:lnTo>
                    <a:pt x="33" y="226"/>
                  </a:lnTo>
                  <a:lnTo>
                    <a:pt x="34" y="223"/>
                  </a:lnTo>
                  <a:lnTo>
                    <a:pt x="35" y="220"/>
                  </a:lnTo>
                  <a:lnTo>
                    <a:pt x="35" y="216"/>
                  </a:lnTo>
                  <a:lnTo>
                    <a:pt x="37" y="197"/>
                  </a:lnTo>
                  <a:lnTo>
                    <a:pt x="40" y="180"/>
                  </a:lnTo>
                  <a:lnTo>
                    <a:pt x="44" y="163"/>
                  </a:lnTo>
                  <a:lnTo>
                    <a:pt x="51" y="145"/>
                  </a:lnTo>
                  <a:lnTo>
                    <a:pt x="58" y="130"/>
                  </a:lnTo>
                  <a:lnTo>
                    <a:pt x="67" y="115"/>
                  </a:lnTo>
                  <a:lnTo>
                    <a:pt x="78" y="101"/>
                  </a:lnTo>
                  <a:lnTo>
                    <a:pt x="88" y="88"/>
                  </a:lnTo>
                  <a:lnTo>
                    <a:pt x="101" y="77"/>
                  </a:lnTo>
                  <a:lnTo>
                    <a:pt x="115" y="67"/>
                  </a:lnTo>
                  <a:lnTo>
                    <a:pt x="131" y="58"/>
                  </a:lnTo>
                  <a:lnTo>
                    <a:pt x="146" y="50"/>
                  </a:lnTo>
                  <a:lnTo>
                    <a:pt x="163" y="44"/>
                  </a:lnTo>
                  <a:lnTo>
                    <a:pt x="180" y="40"/>
                  </a:lnTo>
                  <a:lnTo>
                    <a:pt x="197" y="36"/>
                  </a:lnTo>
                  <a:lnTo>
                    <a:pt x="216" y="36"/>
                  </a:lnTo>
                  <a:lnTo>
                    <a:pt x="219" y="35"/>
                  </a:lnTo>
                  <a:lnTo>
                    <a:pt x="223" y="34"/>
                  </a:lnTo>
                  <a:lnTo>
                    <a:pt x="226" y="33"/>
                  </a:lnTo>
                  <a:lnTo>
                    <a:pt x="229" y="31"/>
                  </a:lnTo>
                  <a:lnTo>
                    <a:pt x="231" y="28"/>
                  </a:lnTo>
                  <a:lnTo>
                    <a:pt x="232" y="24"/>
                  </a:lnTo>
                  <a:lnTo>
                    <a:pt x="233" y="21"/>
                  </a:lnTo>
                  <a:lnTo>
                    <a:pt x="234" y="18"/>
                  </a:lnTo>
                  <a:lnTo>
                    <a:pt x="233" y="15"/>
                  </a:lnTo>
                  <a:lnTo>
                    <a:pt x="232" y="10"/>
                  </a:lnTo>
                  <a:lnTo>
                    <a:pt x="231" y="8"/>
                  </a:lnTo>
                  <a:lnTo>
                    <a:pt x="229" y="5"/>
                  </a:lnTo>
                  <a:lnTo>
                    <a:pt x="226" y="3"/>
                  </a:lnTo>
                  <a:lnTo>
                    <a:pt x="223" y="2"/>
                  </a:lnTo>
                  <a:lnTo>
                    <a:pt x="219" y="1"/>
                  </a:lnTo>
                  <a:lnTo>
                    <a:pt x="2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2000" kern="1200">
                <a:solidFill>
                  <a:schemeClr val="bg1"/>
                </a:solidFill>
                <a:cs typeface="+mn-ea"/>
                <a:sym typeface="+mn-lt"/>
              </a:endParaRPr>
            </a:p>
          </p:txBody>
        </p:sp>
      </p:grpSp>
      <p:grpSp>
        <p:nvGrpSpPr>
          <p:cNvPr id="7" name="Group 36"/>
          <p:cNvGrpSpPr/>
          <p:nvPr/>
        </p:nvGrpSpPr>
        <p:grpSpPr>
          <a:xfrm>
            <a:off x="5221327" y="2008634"/>
            <a:ext cx="378052" cy="378051"/>
            <a:chOff x="4563268" y="1839515"/>
            <a:chExt cx="457201" cy="457200"/>
          </a:xfrm>
          <a:solidFill>
            <a:schemeClr val="bg1"/>
          </a:solidFill>
        </p:grpSpPr>
        <p:sp>
          <p:nvSpPr>
            <p:cNvPr id="8" name="Freeform 137"/>
            <p:cNvSpPr/>
            <p:nvPr/>
          </p:nvSpPr>
          <p:spPr bwMode="auto">
            <a:xfrm>
              <a:off x="4812506" y="1896665"/>
              <a:ext cx="150813" cy="149225"/>
            </a:xfrm>
            <a:custGeom>
              <a:avLst/>
              <a:gdLst>
                <a:gd name="T0" fmla="*/ 342 w 378"/>
                <a:gd name="T1" fmla="*/ 360 h 378"/>
                <a:gd name="T2" fmla="*/ 343 w 378"/>
                <a:gd name="T3" fmla="*/ 367 h 378"/>
                <a:gd name="T4" fmla="*/ 347 w 378"/>
                <a:gd name="T5" fmla="*/ 372 h 378"/>
                <a:gd name="T6" fmla="*/ 353 w 378"/>
                <a:gd name="T7" fmla="*/ 377 h 378"/>
                <a:gd name="T8" fmla="*/ 360 w 378"/>
                <a:gd name="T9" fmla="*/ 378 h 378"/>
                <a:gd name="T10" fmla="*/ 367 w 378"/>
                <a:gd name="T11" fmla="*/ 377 h 378"/>
                <a:gd name="T12" fmla="*/ 373 w 378"/>
                <a:gd name="T13" fmla="*/ 372 h 378"/>
                <a:gd name="T14" fmla="*/ 376 w 378"/>
                <a:gd name="T15" fmla="*/ 367 h 378"/>
                <a:gd name="T16" fmla="*/ 378 w 378"/>
                <a:gd name="T17" fmla="*/ 360 h 378"/>
                <a:gd name="T18" fmla="*/ 378 w 378"/>
                <a:gd name="T19" fmla="*/ 359 h 378"/>
                <a:gd name="T20" fmla="*/ 376 w 378"/>
                <a:gd name="T21" fmla="*/ 323 h 378"/>
                <a:gd name="T22" fmla="*/ 371 w 378"/>
                <a:gd name="T23" fmla="*/ 287 h 378"/>
                <a:gd name="T24" fmla="*/ 361 w 378"/>
                <a:gd name="T25" fmla="*/ 253 h 378"/>
                <a:gd name="T26" fmla="*/ 349 w 378"/>
                <a:gd name="T27" fmla="*/ 220 h 378"/>
                <a:gd name="T28" fmla="*/ 334 w 378"/>
                <a:gd name="T29" fmla="*/ 189 h 378"/>
                <a:gd name="T30" fmla="*/ 316 w 378"/>
                <a:gd name="T31" fmla="*/ 158 h 378"/>
                <a:gd name="T32" fmla="*/ 295 w 378"/>
                <a:gd name="T33" fmla="*/ 131 h 378"/>
                <a:gd name="T34" fmla="*/ 273 w 378"/>
                <a:gd name="T35" fmla="*/ 105 h 378"/>
                <a:gd name="T36" fmla="*/ 247 w 378"/>
                <a:gd name="T37" fmla="*/ 83 h 378"/>
                <a:gd name="T38" fmla="*/ 220 w 378"/>
                <a:gd name="T39" fmla="*/ 62 h 378"/>
                <a:gd name="T40" fmla="*/ 190 w 378"/>
                <a:gd name="T41" fmla="*/ 44 h 378"/>
                <a:gd name="T42" fmla="*/ 158 w 378"/>
                <a:gd name="T43" fmla="*/ 29 h 378"/>
                <a:gd name="T44" fmla="*/ 126 w 378"/>
                <a:gd name="T45" fmla="*/ 17 h 378"/>
                <a:gd name="T46" fmla="*/ 91 w 378"/>
                <a:gd name="T47" fmla="*/ 7 h 378"/>
                <a:gd name="T48" fmla="*/ 56 w 378"/>
                <a:gd name="T49" fmla="*/ 2 h 378"/>
                <a:gd name="T50" fmla="*/ 19 w 378"/>
                <a:gd name="T51" fmla="*/ 1 h 378"/>
                <a:gd name="T52" fmla="*/ 18 w 378"/>
                <a:gd name="T53" fmla="*/ 0 h 378"/>
                <a:gd name="T54" fmla="*/ 11 w 378"/>
                <a:gd name="T55" fmla="*/ 2 h 378"/>
                <a:gd name="T56" fmla="*/ 5 w 378"/>
                <a:gd name="T57" fmla="*/ 5 h 378"/>
                <a:gd name="T58" fmla="*/ 2 w 378"/>
                <a:gd name="T59" fmla="*/ 12 h 378"/>
                <a:gd name="T60" fmla="*/ 0 w 378"/>
                <a:gd name="T61" fmla="*/ 18 h 378"/>
                <a:gd name="T62" fmla="*/ 2 w 378"/>
                <a:gd name="T63" fmla="*/ 24 h 378"/>
                <a:gd name="T64" fmla="*/ 5 w 378"/>
                <a:gd name="T65" fmla="*/ 31 h 378"/>
                <a:gd name="T66" fmla="*/ 11 w 378"/>
                <a:gd name="T67" fmla="*/ 34 h 378"/>
                <a:gd name="T68" fmla="*/ 18 w 378"/>
                <a:gd name="T69" fmla="*/ 36 h 378"/>
                <a:gd name="T70" fmla="*/ 34 w 378"/>
                <a:gd name="T71" fmla="*/ 36 h 378"/>
                <a:gd name="T72" fmla="*/ 68 w 378"/>
                <a:gd name="T73" fmla="*/ 40 h 378"/>
                <a:gd name="T74" fmla="*/ 99 w 378"/>
                <a:gd name="T75" fmla="*/ 46 h 378"/>
                <a:gd name="T76" fmla="*/ 129 w 378"/>
                <a:gd name="T77" fmla="*/ 56 h 378"/>
                <a:gd name="T78" fmla="*/ 158 w 378"/>
                <a:gd name="T79" fmla="*/ 68 h 378"/>
                <a:gd name="T80" fmla="*/ 185 w 378"/>
                <a:gd name="T81" fmla="*/ 83 h 378"/>
                <a:gd name="T82" fmla="*/ 211 w 378"/>
                <a:gd name="T83" fmla="*/ 100 h 378"/>
                <a:gd name="T84" fmla="*/ 236 w 378"/>
                <a:gd name="T85" fmla="*/ 121 h 378"/>
                <a:gd name="T86" fmla="*/ 258 w 378"/>
                <a:gd name="T87" fmla="*/ 142 h 378"/>
                <a:gd name="T88" fmla="*/ 277 w 378"/>
                <a:gd name="T89" fmla="*/ 166 h 378"/>
                <a:gd name="T90" fmla="*/ 295 w 378"/>
                <a:gd name="T91" fmla="*/ 192 h 378"/>
                <a:gd name="T92" fmla="*/ 310 w 378"/>
                <a:gd name="T93" fmla="*/ 220 h 378"/>
                <a:gd name="T94" fmla="*/ 322 w 378"/>
                <a:gd name="T95" fmla="*/ 249 h 378"/>
                <a:gd name="T96" fmla="*/ 332 w 378"/>
                <a:gd name="T97" fmla="*/ 279 h 378"/>
                <a:gd name="T98" fmla="*/ 339 w 378"/>
                <a:gd name="T99" fmla="*/ 311 h 378"/>
                <a:gd name="T100" fmla="*/ 342 w 378"/>
                <a:gd name="T101" fmla="*/ 34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378">
                  <a:moveTo>
                    <a:pt x="342" y="360"/>
                  </a:moveTo>
                  <a:lnTo>
                    <a:pt x="342" y="360"/>
                  </a:lnTo>
                  <a:lnTo>
                    <a:pt x="342" y="364"/>
                  </a:lnTo>
                  <a:lnTo>
                    <a:pt x="343" y="367"/>
                  </a:lnTo>
                  <a:lnTo>
                    <a:pt x="345" y="370"/>
                  </a:lnTo>
                  <a:lnTo>
                    <a:pt x="347" y="372"/>
                  </a:lnTo>
                  <a:lnTo>
                    <a:pt x="349" y="375"/>
                  </a:lnTo>
                  <a:lnTo>
                    <a:pt x="353" y="377"/>
                  </a:lnTo>
                  <a:lnTo>
                    <a:pt x="356" y="378"/>
                  </a:lnTo>
                  <a:lnTo>
                    <a:pt x="360" y="378"/>
                  </a:lnTo>
                  <a:lnTo>
                    <a:pt x="364" y="378"/>
                  </a:lnTo>
                  <a:lnTo>
                    <a:pt x="367" y="377"/>
                  </a:lnTo>
                  <a:lnTo>
                    <a:pt x="370" y="374"/>
                  </a:lnTo>
                  <a:lnTo>
                    <a:pt x="373" y="372"/>
                  </a:lnTo>
                  <a:lnTo>
                    <a:pt x="375" y="370"/>
                  </a:lnTo>
                  <a:lnTo>
                    <a:pt x="376" y="367"/>
                  </a:lnTo>
                  <a:lnTo>
                    <a:pt x="378" y="364"/>
                  </a:lnTo>
                  <a:lnTo>
                    <a:pt x="378" y="360"/>
                  </a:lnTo>
                  <a:lnTo>
                    <a:pt x="378" y="360"/>
                  </a:lnTo>
                  <a:lnTo>
                    <a:pt x="378" y="359"/>
                  </a:lnTo>
                  <a:lnTo>
                    <a:pt x="378" y="341"/>
                  </a:lnTo>
                  <a:lnTo>
                    <a:pt x="376" y="323"/>
                  </a:lnTo>
                  <a:lnTo>
                    <a:pt x="373" y="305"/>
                  </a:lnTo>
                  <a:lnTo>
                    <a:pt x="371" y="287"/>
                  </a:lnTo>
                  <a:lnTo>
                    <a:pt x="367" y="270"/>
                  </a:lnTo>
                  <a:lnTo>
                    <a:pt x="361" y="253"/>
                  </a:lnTo>
                  <a:lnTo>
                    <a:pt x="356" y="236"/>
                  </a:lnTo>
                  <a:lnTo>
                    <a:pt x="349" y="220"/>
                  </a:lnTo>
                  <a:lnTo>
                    <a:pt x="342" y="204"/>
                  </a:lnTo>
                  <a:lnTo>
                    <a:pt x="334" y="189"/>
                  </a:lnTo>
                  <a:lnTo>
                    <a:pt x="326" y="174"/>
                  </a:lnTo>
                  <a:lnTo>
                    <a:pt x="316" y="158"/>
                  </a:lnTo>
                  <a:lnTo>
                    <a:pt x="306" y="144"/>
                  </a:lnTo>
                  <a:lnTo>
                    <a:pt x="295" y="131"/>
                  </a:lnTo>
                  <a:lnTo>
                    <a:pt x="285" y="118"/>
                  </a:lnTo>
                  <a:lnTo>
                    <a:pt x="273" y="105"/>
                  </a:lnTo>
                  <a:lnTo>
                    <a:pt x="260" y="94"/>
                  </a:lnTo>
                  <a:lnTo>
                    <a:pt x="247" y="83"/>
                  </a:lnTo>
                  <a:lnTo>
                    <a:pt x="234" y="72"/>
                  </a:lnTo>
                  <a:lnTo>
                    <a:pt x="220" y="62"/>
                  </a:lnTo>
                  <a:lnTo>
                    <a:pt x="205" y="53"/>
                  </a:lnTo>
                  <a:lnTo>
                    <a:pt x="190" y="44"/>
                  </a:lnTo>
                  <a:lnTo>
                    <a:pt x="175" y="36"/>
                  </a:lnTo>
                  <a:lnTo>
                    <a:pt x="158" y="29"/>
                  </a:lnTo>
                  <a:lnTo>
                    <a:pt x="142" y="22"/>
                  </a:lnTo>
                  <a:lnTo>
                    <a:pt x="126" y="17"/>
                  </a:lnTo>
                  <a:lnTo>
                    <a:pt x="109" y="12"/>
                  </a:lnTo>
                  <a:lnTo>
                    <a:pt x="91" y="7"/>
                  </a:lnTo>
                  <a:lnTo>
                    <a:pt x="74" y="4"/>
                  </a:lnTo>
                  <a:lnTo>
                    <a:pt x="56" y="2"/>
                  </a:lnTo>
                  <a:lnTo>
                    <a:pt x="37" y="1"/>
                  </a:lnTo>
                  <a:lnTo>
                    <a:pt x="19" y="1"/>
                  </a:lnTo>
                  <a:lnTo>
                    <a:pt x="19" y="0"/>
                  </a:lnTo>
                  <a:lnTo>
                    <a:pt x="18" y="0"/>
                  </a:lnTo>
                  <a:lnTo>
                    <a:pt x="15" y="1"/>
                  </a:lnTo>
                  <a:lnTo>
                    <a:pt x="11" y="2"/>
                  </a:lnTo>
                  <a:lnTo>
                    <a:pt x="8" y="3"/>
                  </a:lnTo>
                  <a:lnTo>
                    <a:pt x="5" y="5"/>
                  </a:lnTo>
                  <a:lnTo>
                    <a:pt x="3" y="8"/>
                  </a:lnTo>
                  <a:lnTo>
                    <a:pt x="2" y="12"/>
                  </a:lnTo>
                  <a:lnTo>
                    <a:pt x="1" y="15"/>
                  </a:lnTo>
                  <a:lnTo>
                    <a:pt x="0" y="18"/>
                  </a:lnTo>
                  <a:lnTo>
                    <a:pt x="1" y="21"/>
                  </a:lnTo>
                  <a:lnTo>
                    <a:pt x="2" y="24"/>
                  </a:lnTo>
                  <a:lnTo>
                    <a:pt x="3" y="28"/>
                  </a:lnTo>
                  <a:lnTo>
                    <a:pt x="5" y="31"/>
                  </a:lnTo>
                  <a:lnTo>
                    <a:pt x="8" y="33"/>
                  </a:lnTo>
                  <a:lnTo>
                    <a:pt x="11" y="34"/>
                  </a:lnTo>
                  <a:lnTo>
                    <a:pt x="15" y="35"/>
                  </a:lnTo>
                  <a:lnTo>
                    <a:pt x="18" y="36"/>
                  </a:lnTo>
                  <a:lnTo>
                    <a:pt x="18" y="36"/>
                  </a:lnTo>
                  <a:lnTo>
                    <a:pt x="34" y="36"/>
                  </a:lnTo>
                  <a:lnTo>
                    <a:pt x="51" y="37"/>
                  </a:lnTo>
                  <a:lnTo>
                    <a:pt x="68" y="40"/>
                  </a:lnTo>
                  <a:lnTo>
                    <a:pt x="83" y="43"/>
                  </a:lnTo>
                  <a:lnTo>
                    <a:pt x="99" y="46"/>
                  </a:lnTo>
                  <a:lnTo>
                    <a:pt x="114" y="50"/>
                  </a:lnTo>
                  <a:lnTo>
                    <a:pt x="129" y="56"/>
                  </a:lnTo>
                  <a:lnTo>
                    <a:pt x="144" y="61"/>
                  </a:lnTo>
                  <a:lnTo>
                    <a:pt x="158" y="68"/>
                  </a:lnTo>
                  <a:lnTo>
                    <a:pt x="172" y="75"/>
                  </a:lnTo>
                  <a:lnTo>
                    <a:pt x="185" y="83"/>
                  </a:lnTo>
                  <a:lnTo>
                    <a:pt x="199" y="91"/>
                  </a:lnTo>
                  <a:lnTo>
                    <a:pt x="211" y="100"/>
                  </a:lnTo>
                  <a:lnTo>
                    <a:pt x="224" y="110"/>
                  </a:lnTo>
                  <a:lnTo>
                    <a:pt x="236" y="121"/>
                  </a:lnTo>
                  <a:lnTo>
                    <a:pt x="247" y="131"/>
                  </a:lnTo>
                  <a:lnTo>
                    <a:pt x="258" y="142"/>
                  </a:lnTo>
                  <a:lnTo>
                    <a:pt x="267" y="154"/>
                  </a:lnTo>
                  <a:lnTo>
                    <a:pt x="277" y="166"/>
                  </a:lnTo>
                  <a:lnTo>
                    <a:pt x="287" y="179"/>
                  </a:lnTo>
                  <a:lnTo>
                    <a:pt x="295" y="192"/>
                  </a:lnTo>
                  <a:lnTo>
                    <a:pt x="303" y="206"/>
                  </a:lnTo>
                  <a:lnTo>
                    <a:pt x="310" y="220"/>
                  </a:lnTo>
                  <a:lnTo>
                    <a:pt x="316" y="234"/>
                  </a:lnTo>
                  <a:lnTo>
                    <a:pt x="322" y="249"/>
                  </a:lnTo>
                  <a:lnTo>
                    <a:pt x="328" y="264"/>
                  </a:lnTo>
                  <a:lnTo>
                    <a:pt x="332" y="279"/>
                  </a:lnTo>
                  <a:lnTo>
                    <a:pt x="335" y="294"/>
                  </a:lnTo>
                  <a:lnTo>
                    <a:pt x="339" y="311"/>
                  </a:lnTo>
                  <a:lnTo>
                    <a:pt x="340" y="327"/>
                  </a:lnTo>
                  <a:lnTo>
                    <a:pt x="342" y="343"/>
                  </a:lnTo>
                  <a:lnTo>
                    <a:pt x="342"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2000" kern="1200">
                <a:solidFill>
                  <a:schemeClr val="bg1"/>
                </a:solidFill>
                <a:cs typeface="+mn-ea"/>
                <a:sym typeface="+mn-lt"/>
              </a:endParaRPr>
            </a:p>
          </p:txBody>
        </p:sp>
        <p:sp>
          <p:nvSpPr>
            <p:cNvPr id="9" name="Freeform 138"/>
            <p:cNvSpPr>
              <a:spLocks noEditPoints="1"/>
            </p:cNvSpPr>
            <p:nvPr/>
          </p:nvSpPr>
          <p:spPr bwMode="auto">
            <a:xfrm>
              <a:off x="4563268" y="1839515"/>
              <a:ext cx="457200" cy="457200"/>
            </a:xfrm>
            <a:custGeom>
              <a:avLst/>
              <a:gdLst>
                <a:gd name="T0" fmla="*/ 1071 w 1152"/>
                <a:gd name="T1" fmla="*/ 923 h 1152"/>
                <a:gd name="T2" fmla="*/ 1059 w 1152"/>
                <a:gd name="T3" fmla="*/ 932 h 1152"/>
                <a:gd name="T4" fmla="*/ 1044 w 1152"/>
                <a:gd name="T5" fmla="*/ 936 h 1152"/>
                <a:gd name="T6" fmla="*/ 216 w 1152"/>
                <a:gd name="T7" fmla="*/ 108 h 1152"/>
                <a:gd name="T8" fmla="*/ 219 w 1152"/>
                <a:gd name="T9" fmla="*/ 93 h 1152"/>
                <a:gd name="T10" fmla="*/ 229 w 1152"/>
                <a:gd name="T11" fmla="*/ 80 h 1152"/>
                <a:gd name="T12" fmla="*/ 245 w 1152"/>
                <a:gd name="T13" fmla="*/ 72 h 1152"/>
                <a:gd name="T14" fmla="*/ 266 w 1152"/>
                <a:gd name="T15" fmla="*/ 75 h 1152"/>
                <a:gd name="T16" fmla="*/ 1069 w 1152"/>
                <a:gd name="T17" fmla="*/ 875 h 1152"/>
                <a:gd name="T18" fmla="*/ 1078 w 1152"/>
                <a:gd name="T19" fmla="*/ 888 h 1152"/>
                <a:gd name="T20" fmla="*/ 1080 w 1152"/>
                <a:gd name="T21" fmla="*/ 903 h 1152"/>
                <a:gd name="T22" fmla="*/ 1077 w 1152"/>
                <a:gd name="T23" fmla="*/ 914 h 1152"/>
                <a:gd name="T24" fmla="*/ 532 w 1152"/>
                <a:gd name="T25" fmla="*/ 940 h 1152"/>
                <a:gd name="T26" fmla="*/ 216 w 1152"/>
                <a:gd name="T27" fmla="*/ 604 h 1152"/>
                <a:gd name="T28" fmla="*/ 549 w 1152"/>
                <a:gd name="T29" fmla="*/ 936 h 1152"/>
                <a:gd name="T30" fmla="*/ 378 w 1152"/>
                <a:gd name="T31" fmla="*/ 1075 h 1152"/>
                <a:gd name="T32" fmla="*/ 360 w 1152"/>
                <a:gd name="T33" fmla="*/ 1080 h 1152"/>
                <a:gd name="T34" fmla="*/ 341 w 1152"/>
                <a:gd name="T35" fmla="*/ 1075 h 1152"/>
                <a:gd name="T36" fmla="*/ 77 w 1152"/>
                <a:gd name="T37" fmla="*/ 810 h 1152"/>
                <a:gd name="T38" fmla="*/ 72 w 1152"/>
                <a:gd name="T39" fmla="*/ 792 h 1152"/>
                <a:gd name="T40" fmla="*/ 77 w 1152"/>
                <a:gd name="T41" fmla="*/ 773 h 1152"/>
                <a:gd name="T42" fmla="*/ 195 w 1152"/>
                <a:gd name="T43" fmla="*/ 653 h 1152"/>
                <a:gd name="T44" fmla="*/ 499 w 1152"/>
                <a:gd name="T45" fmla="*/ 957 h 1152"/>
                <a:gd name="T46" fmla="*/ 328 w 1152"/>
                <a:gd name="T47" fmla="*/ 31 h 1152"/>
                <a:gd name="T48" fmla="*/ 302 w 1152"/>
                <a:gd name="T49" fmla="*/ 13 h 1152"/>
                <a:gd name="T50" fmla="*/ 273 w 1152"/>
                <a:gd name="T51" fmla="*/ 2 h 1152"/>
                <a:gd name="T52" fmla="*/ 242 w 1152"/>
                <a:gd name="T53" fmla="*/ 0 h 1152"/>
                <a:gd name="T54" fmla="*/ 211 w 1152"/>
                <a:gd name="T55" fmla="*/ 9 h 1152"/>
                <a:gd name="T56" fmla="*/ 190 w 1152"/>
                <a:gd name="T57" fmla="*/ 19 h 1152"/>
                <a:gd name="T58" fmla="*/ 172 w 1152"/>
                <a:gd name="T59" fmla="*/ 36 h 1152"/>
                <a:gd name="T60" fmla="*/ 158 w 1152"/>
                <a:gd name="T61" fmla="*/ 55 h 1152"/>
                <a:gd name="T62" fmla="*/ 149 w 1152"/>
                <a:gd name="T63" fmla="*/ 77 h 1152"/>
                <a:gd name="T64" fmla="*/ 145 w 1152"/>
                <a:gd name="T65" fmla="*/ 99 h 1152"/>
                <a:gd name="T66" fmla="*/ 31 w 1152"/>
                <a:gd name="T67" fmla="*/ 716 h 1152"/>
                <a:gd name="T68" fmla="*/ 13 w 1152"/>
                <a:gd name="T69" fmla="*/ 742 h 1152"/>
                <a:gd name="T70" fmla="*/ 2 w 1152"/>
                <a:gd name="T71" fmla="*/ 771 h 1152"/>
                <a:gd name="T72" fmla="*/ 1 w 1152"/>
                <a:gd name="T73" fmla="*/ 802 h 1152"/>
                <a:gd name="T74" fmla="*/ 7 w 1152"/>
                <a:gd name="T75" fmla="*/ 833 h 1152"/>
                <a:gd name="T76" fmla="*/ 25 w 1152"/>
                <a:gd name="T77" fmla="*/ 860 h 1152"/>
                <a:gd name="T78" fmla="*/ 292 w 1152"/>
                <a:gd name="T79" fmla="*/ 1128 h 1152"/>
                <a:gd name="T80" fmla="*/ 320 w 1152"/>
                <a:gd name="T81" fmla="*/ 1144 h 1152"/>
                <a:gd name="T82" fmla="*/ 350 w 1152"/>
                <a:gd name="T83" fmla="*/ 1151 h 1152"/>
                <a:gd name="T84" fmla="*/ 381 w 1152"/>
                <a:gd name="T85" fmla="*/ 1150 h 1152"/>
                <a:gd name="T86" fmla="*/ 410 w 1152"/>
                <a:gd name="T87" fmla="*/ 1139 h 1152"/>
                <a:gd name="T88" fmla="*/ 436 w 1152"/>
                <a:gd name="T89" fmla="*/ 1120 h 1152"/>
                <a:gd name="T90" fmla="*/ 1052 w 1152"/>
                <a:gd name="T91" fmla="*/ 1008 h 1152"/>
                <a:gd name="T92" fmla="*/ 1076 w 1152"/>
                <a:gd name="T93" fmla="*/ 1003 h 1152"/>
                <a:gd name="T94" fmla="*/ 1097 w 1152"/>
                <a:gd name="T95" fmla="*/ 994 h 1152"/>
                <a:gd name="T96" fmla="*/ 1117 w 1152"/>
                <a:gd name="T97" fmla="*/ 981 h 1152"/>
                <a:gd name="T98" fmla="*/ 1132 w 1152"/>
                <a:gd name="T99" fmla="*/ 962 h 1152"/>
                <a:gd name="T100" fmla="*/ 1144 w 1152"/>
                <a:gd name="T101" fmla="*/ 942 h 1152"/>
                <a:gd name="T102" fmla="*/ 1150 w 1152"/>
                <a:gd name="T103" fmla="*/ 918 h 1152"/>
                <a:gd name="T104" fmla="*/ 1152 w 1152"/>
                <a:gd name="T105" fmla="*/ 894 h 1152"/>
                <a:gd name="T106" fmla="*/ 1148 w 1152"/>
                <a:gd name="T107" fmla="*/ 872 h 1152"/>
                <a:gd name="T108" fmla="*/ 1139 w 1152"/>
                <a:gd name="T109" fmla="*/ 849 h 1152"/>
                <a:gd name="T110" fmla="*/ 1126 w 1152"/>
                <a:gd name="T111" fmla="*/ 829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2" h="1152">
                  <a:moveTo>
                    <a:pt x="1077" y="914"/>
                  </a:moveTo>
                  <a:lnTo>
                    <a:pt x="1075" y="919"/>
                  </a:lnTo>
                  <a:lnTo>
                    <a:pt x="1071" y="923"/>
                  </a:lnTo>
                  <a:lnTo>
                    <a:pt x="1068" y="927"/>
                  </a:lnTo>
                  <a:lnTo>
                    <a:pt x="1064" y="930"/>
                  </a:lnTo>
                  <a:lnTo>
                    <a:pt x="1059" y="932"/>
                  </a:lnTo>
                  <a:lnTo>
                    <a:pt x="1054" y="934"/>
                  </a:lnTo>
                  <a:lnTo>
                    <a:pt x="1050" y="935"/>
                  </a:lnTo>
                  <a:lnTo>
                    <a:pt x="1044" y="936"/>
                  </a:lnTo>
                  <a:lnTo>
                    <a:pt x="1033" y="936"/>
                  </a:lnTo>
                  <a:lnTo>
                    <a:pt x="216" y="119"/>
                  </a:lnTo>
                  <a:lnTo>
                    <a:pt x="216" y="108"/>
                  </a:lnTo>
                  <a:lnTo>
                    <a:pt x="216" y="103"/>
                  </a:lnTo>
                  <a:lnTo>
                    <a:pt x="218" y="97"/>
                  </a:lnTo>
                  <a:lnTo>
                    <a:pt x="219" y="93"/>
                  </a:lnTo>
                  <a:lnTo>
                    <a:pt x="222" y="87"/>
                  </a:lnTo>
                  <a:lnTo>
                    <a:pt x="226" y="84"/>
                  </a:lnTo>
                  <a:lnTo>
                    <a:pt x="229" y="80"/>
                  </a:lnTo>
                  <a:lnTo>
                    <a:pt x="233" y="77"/>
                  </a:lnTo>
                  <a:lnTo>
                    <a:pt x="239" y="75"/>
                  </a:lnTo>
                  <a:lnTo>
                    <a:pt x="245" y="72"/>
                  </a:lnTo>
                  <a:lnTo>
                    <a:pt x="252" y="72"/>
                  </a:lnTo>
                  <a:lnTo>
                    <a:pt x="259" y="72"/>
                  </a:lnTo>
                  <a:lnTo>
                    <a:pt x="266" y="75"/>
                  </a:lnTo>
                  <a:lnTo>
                    <a:pt x="272" y="78"/>
                  </a:lnTo>
                  <a:lnTo>
                    <a:pt x="277" y="82"/>
                  </a:lnTo>
                  <a:lnTo>
                    <a:pt x="1069" y="875"/>
                  </a:lnTo>
                  <a:lnTo>
                    <a:pt x="1073" y="879"/>
                  </a:lnTo>
                  <a:lnTo>
                    <a:pt x="1076" y="883"/>
                  </a:lnTo>
                  <a:lnTo>
                    <a:pt x="1078" y="888"/>
                  </a:lnTo>
                  <a:lnTo>
                    <a:pt x="1079" y="893"/>
                  </a:lnTo>
                  <a:lnTo>
                    <a:pt x="1080" y="899"/>
                  </a:lnTo>
                  <a:lnTo>
                    <a:pt x="1080" y="903"/>
                  </a:lnTo>
                  <a:lnTo>
                    <a:pt x="1079" y="908"/>
                  </a:lnTo>
                  <a:lnTo>
                    <a:pt x="1077" y="914"/>
                  </a:lnTo>
                  <a:lnTo>
                    <a:pt x="1077" y="914"/>
                  </a:lnTo>
                  <a:close/>
                  <a:moveTo>
                    <a:pt x="549" y="936"/>
                  </a:moveTo>
                  <a:lnTo>
                    <a:pt x="541" y="937"/>
                  </a:lnTo>
                  <a:lnTo>
                    <a:pt x="532" y="940"/>
                  </a:lnTo>
                  <a:lnTo>
                    <a:pt x="213" y="619"/>
                  </a:lnTo>
                  <a:lnTo>
                    <a:pt x="215" y="611"/>
                  </a:lnTo>
                  <a:lnTo>
                    <a:pt x="216" y="604"/>
                  </a:lnTo>
                  <a:lnTo>
                    <a:pt x="216" y="170"/>
                  </a:lnTo>
                  <a:lnTo>
                    <a:pt x="983" y="936"/>
                  </a:lnTo>
                  <a:lnTo>
                    <a:pt x="549" y="936"/>
                  </a:lnTo>
                  <a:close/>
                  <a:moveTo>
                    <a:pt x="498" y="957"/>
                  </a:moveTo>
                  <a:lnTo>
                    <a:pt x="385" y="1069"/>
                  </a:lnTo>
                  <a:lnTo>
                    <a:pt x="378" y="1075"/>
                  </a:lnTo>
                  <a:lnTo>
                    <a:pt x="371" y="1078"/>
                  </a:lnTo>
                  <a:lnTo>
                    <a:pt x="365" y="1080"/>
                  </a:lnTo>
                  <a:lnTo>
                    <a:pt x="360" y="1080"/>
                  </a:lnTo>
                  <a:lnTo>
                    <a:pt x="355" y="1080"/>
                  </a:lnTo>
                  <a:lnTo>
                    <a:pt x="349" y="1078"/>
                  </a:lnTo>
                  <a:lnTo>
                    <a:pt x="341" y="1075"/>
                  </a:lnTo>
                  <a:lnTo>
                    <a:pt x="335" y="1069"/>
                  </a:lnTo>
                  <a:lnTo>
                    <a:pt x="83" y="818"/>
                  </a:lnTo>
                  <a:lnTo>
                    <a:pt x="77" y="810"/>
                  </a:lnTo>
                  <a:lnTo>
                    <a:pt x="73" y="804"/>
                  </a:lnTo>
                  <a:lnTo>
                    <a:pt x="72" y="797"/>
                  </a:lnTo>
                  <a:lnTo>
                    <a:pt x="72" y="792"/>
                  </a:lnTo>
                  <a:lnTo>
                    <a:pt x="72" y="787"/>
                  </a:lnTo>
                  <a:lnTo>
                    <a:pt x="73" y="781"/>
                  </a:lnTo>
                  <a:lnTo>
                    <a:pt x="77" y="773"/>
                  </a:lnTo>
                  <a:lnTo>
                    <a:pt x="83" y="767"/>
                  </a:lnTo>
                  <a:lnTo>
                    <a:pt x="195" y="654"/>
                  </a:lnTo>
                  <a:lnTo>
                    <a:pt x="195" y="653"/>
                  </a:lnTo>
                  <a:lnTo>
                    <a:pt x="195" y="653"/>
                  </a:lnTo>
                  <a:lnTo>
                    <a:pt x="499" y="957"/>
                  </a:lnTo>
                  <a:lnTo>
                    <a:pt x="499" y="957"/>
                  </a:lnTo>
                  <a:lnTo>
                    <a:pt x="498" y="957"/>
                  </a:lnTo>
                  <a:lnTo>
                    <a:pt x="498" y="957"/>
                  </a:lnTo>
                  <a:close/>
                  <a:moveTo>
                    <a:pt x="328" y="31"/>
                  </a:moveTo>
                  <a:lnTo>
                    <a:pt x="321" y="25"/>
                  </a:lnTo>
                  <a:lnTo>
                    <a:pt x="312" y="18"/>
                  </a:lnTo>
                  <a:lnTo>
                    <a:pt x="302" y="13"/>
                  </a:lnTo>
                  <a:lnTo>
                    <a:pt x="293" y="8"/>
                  </a:lnTo>
                  <a:lnTo>
                    <a:pt x="283" y="4"/>
                  </a:lnTo>
                  <a:lnTo>
                    <a:pt x="273" y="2"/>
                  </a:lnTo>
                  <a:lnTo>
                    <a:pt x="262" y="0"/>
                  </a:lnTo>
                  <a:lnTo>
                    <a:pt x="252" y="0"/>
                  </a:lnTo>
                  <a:lnTo>
                    <a:pt x="242" y="0"/>
                  </a:lnTo>
                  <a:lnTo>
                    <a:pt x="231" y="2"/>
                  </a:lnTo>
                  <a:lnTo>
                    <a:pt x="221" y="4"/>
                  </a:lnTo>
                  <a:lnTo>
                    <a:pt x="211" y="9"/>
                  </a:lnTo>
                  <a:lnTo>
                    <a:pt x="203" y="12"/>
                  </a:lnTo>
                  <a:lnTo>
                    <a:pt x="196" y="15"/>
                  </a:lnTo>
                  <a:lnTo>
                    <a:pt x="190" y="19"/>
                  </a:lnTo>
                  <a:lnTo>
                    <a:pt x="184" y="25"/>
                  </a:lnTo>
                  <a:lnTo>
                    <a:pt x="177" y="30"/>
                  </a:lnTo>
                  <a:lnTo>
                    <a:pt x="172" y="36"/>
                  </a:lnTo>
                  <a:lnTo>
                    <a:pt x="167" y="42"/>
                  </a:lnTo>
                  <a:lnTo>
                    <a:pt x="162" y="48"/>
                  </a:lnTo>
                  <a:lnTo>
                    <a:pt x="158" y="55"/>
                  </a:lnTo>
                  <a:lnTo>
                    <a:pt x="154" y="62"/>
                  </a:lnTo>
                  <a:lnTo>
                    <a:pt x="151" y="69"/>
                  </a:lnTo>
                  <a:lnTo>
                    <a:pt x="149" y="77"/>
                  </a:lnTo>
                  <a:lnTo>
                    <a:pt x="147" y="84"/>
                  </a:lnTo>
                  <a:lnTo>
                    <a:pt x="146" y="92"/>
                  </a:lnTo>
                  <a:lnTo>
                    <a:pt x="145" y="99"/>
                  </a:lnTo>
                  <a:lnTo>
                    <a:pt x="144" y="108"/>
                  </a:lnTo>
                  <a:lnTo>
                    <a:pt x="144" y="604"/>
                  </a:lnTo>
                  <a:lnTo>
                    <a:pt x="31" y="716"/>
                  </a:lnTo>
                  <a:lnTo>
                    <a:pt x="25" y="724"/>
                  </a:lnTo>
                  <a:lnTo>
                    <a:pt x="18" y="732"/>
                  </a:lnTo>
                  <a:lnTo>
                    <a:pt x="13" y="742"/>
                  </a:lnTo>
                  <a:lnTo>
                    <a:pt x="7" y="752"/>
                  </a:lnTo>
                  <a:lnTo>
                    <a:pt x="4" y="761"/>
                  </a:lnTo>
                  <a:lnTo>
                    <a:pt x="2" y="771"/>
                  </a:lnTo>
                  <a:lnTo>
                    <a:pt x="1" y="782"/>
                  </a:lnTo>
                  <a:lnTo>
                    <a:pt x="0" y="792"/>
                  </a:lnTo>
                  <a:lnTo>
                    <a:pt x="1" y="802"/>
                  </a:lnTo>
                  <a:lnTo>
                    <a:pt x="2" y="812"/>
                  </a:lnTo>
                  <a:lnTo>
                    <a:pt x="4" y="823"/>
                  </a:lnTo>
                  <a:lnTo>
                    <a:pt x="7" y="833"/>
                  </a:lnTo>
                  <a:lnTo>
                    <a:pt x="13" y="842"/>
                  </a:lnTo>
                  <a:lnTo>
                    <a:pt x="18" y="851"/>
                  </a:lnTo>
                  <a:lnTo>
                    <a:pt x="25" y="860"/>
                  </a:lnTo>
                  <a:lnTo>
                    <a:pt x="31" y="868"/>
                  </a:lnTo>
                  <a:lnTo>
                    <a:pt x="284" y="1120"/>
                  </a:lnTo>
                  <a:lnTo>
                    <a:pt x="292" y="1128"/>
                  </a:lnTo>
                  <a:lnTo>
                    <a:pt x="300" y="1134"/>
                  </a:lnTo>
                  <a:lnTo>
                    <a:pt x="310" y="1139"/>
                  </a:lnTo>
                  <a:lnTo>
                    <a:pt x="320" y="1144"/>
                  </a:lnTo>
                  <a:lnTo>
                    <a:pt x="329" y="1148"/>
                  </a:lnTo>
                  <a:lnTo>
                    <a:pt x="339" y="1150"/>
                  </a:lnTo>
                  <a:lnTo>
                    <a:pt x="350" y="1151"/>
                  </a:lnTo>
                  <a:lnTo>
                    <a:pt x="360" y="1152"/>
                  </a:lnTo>
                  <a:lnTo>
                    <a:pt x="370" y="1151"/>
                  </a:lnTo>
                  <a:lnTo>
                    <a:pt x="381" y="1150"/>
                  </a:lnTo>
                  <a:lnTo>
                    <a:pt x="391" y="1148"/>
                  </a:lnTo>
                  <a:lnTo>
                    <a:pt x="401" y="1144"/>
                  </a:lnTo>
                  <a:lnTo>
                    <a:pt x="410" y="1139"/>
                  </a:lnTo>
                  <a:lnTo>
                    <a:pt x="419" y="1134"/>
                  </a:lnTo>
                  <a:lnTo>
                    <a:pt x="429" y="1128"/>
                  </a:lnTo>
                  <a:lnTo>
                    <a:pt x="436" y="1120"/>
                  </a:lnTo>
                  <a:lnTo>
                    <a:pt x="549" y="1008"/>
                  </a:lnTo>
                  <a:lnTo>
                    <a:pt x="1044" y="1008"/>
                  </a:lnTo>
                  <a:lnTo>
                    <a:pt x="1052" y="1008"/>
                  </a:lnTo>
                  <a:lnTo>
                    <a:pt x="1060" y="1007"/>
                  </a:lnTo>
                  <a:lnTo>
                    <a:pt x="1068" y="1005"/>
                  </a:lnTo>
                  <a:lnTo>
                    <a:pt x="1076" y="1003"/>
                  </a:lnTo>
                  <a:lnTo>
                    <a:pt x="1083" y="1001"/>
                  </a:lnTo>
                  <a:lnTo>
                    <a:pt x="1091" y="998"/>
                  </a:lnTo>
                  <a:lnTo>
                    <a:pt x="1097" y="994"/>
                  </a:lnTo>
                  <a:lnTo>
                    <a:pt x="1104" y="989"/>
                  </a:lnTo>
                  <a:lnTo>
                    <a:pt x="1110" y="985"/>
                  </a:lnTo>
                  <a:lnTo>
                    <a:pt x="1117" y="981"/>
                  </a:lnTo>
                  <a:lnTo>
                    <a:pt x="1122" y="974"/>
                  </a:lnTo>
                  <a:lnTo>
                    <a:pt x="1127" y="969"/>
                  </a:lnTo>
                  <a:lnTo>
                    <a:pt x="1132" y="962"/>
                  </a:lnTo>
                  <a:lnTo>
                    <a:pt x="1136" y="956"/>
                  </a:lnTo>
                  <a:lnTo>
                    <a:pt x="1140" y="948"/>
                  </a:lnTo>
                  <a:lnTo>
                    <a:pt x="1144" y="942"/>
                  </a:lnTo>
                  <a:lnTo>
                    <a:pt x="1147" y="934"/>
                  </a:lnTo>
                  <a:lnTo>
                    <a:pt x="1149" y="926"/>
                  </a:lnTo>
                  <a:lnTo>
                    <a:pt x="1150" y="918"/>
                  </a:lnTo>
                  <a:lnTo>
                    <a:pt x="1151" y="910"/>
                  </a:lnTo>
                  <a:lnTo>
                    <a:pt x="1152" y="903"/>
                  </a:lnTo>
                  <a:lnTo>
                    <a:pt x="1152" y="894"/>
                  </a:lnTo>
                  <a:lnTo>
                    <a:pt x="1151" y="887"/>
                  </a:lnTo>
                  <a:lnTo>
                    <a:pt x="1150" y="879"/>
                  </a:lnTo>
                  <a:lnTo>
                    <a:pt x="1148" y="872"/>
                  </a:lnTo>
                  <a:lnTo>
                    <a:pt x="1146" y="864"/>
                  </a:lnTo>
                  <a:lnTo>
                    <a:pt x="1143" y="856"/>
                  </a:lnTo>
                  <a:lnTo>
                    <a:pt x="1139" y="849"/>
                  </a:lnTo>
                  <a:lnTo>
                    <a:pt x="1135" y="842"/>
                  </a:lnTo>
                  <a:lnTo>
                    <a:pt x="1131" y="836"/>
                  </a:lnTo>
                  <a:lnTo>
                    <a:pt x="1126" y="829"/>
                  </a:lnTo>
                  <a:lnTo>
                    <a:pt x="1120" y="824"/>
                  </a:lnTo>
                  <a:lnTo>
                    <a:pt x="328"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2000" kern="1200">
                <a:solidFill>
                  <a:schemeClr val="bg1"/>
                </a:solidFill>
                <a:cs typeface="+mn-ea"/>
                <a:sym typeface="+mn-lt"/>
              </a:endParaRPr>
            </a:p>
          </p:txBody>
        </p:sp>
        <p:sp>
          <p:nvSpPr>
            <p:cNvPr id="10" name="Freeform 139"/>
            <p:cNvSpPr/>
            <p:nvPr/>
          </p:nvSpPr>
          <p:spPr bwMode="auto">
            <a:xfrm>
              <a:off x="4806156" y="1839515"/>
              <a:ext cx="214313" cy="214313"/>
            </a:xfrm>
            <a:custGeom>
              <a:avLst/>
              <a:gdLst>
                <a:gd name="T0" fmla="*/ 36 w 540"/>
                <a:gd name="T1" fmla="*/ 72 h 540"/>
                <a:gd name="T2" fmla="*/ 80 w 540"/>
                <a:gd name="T3" fmla="*/ 75 h 540"/>
                <a:gd name="T4" fmla="*/ 123 w 540"/>
                <a:gd name="T5" fmla="*/ 81 h 540"/>
                <a:gd name="T6" fmla="*/ 164 w 540"/>
                <a:gd name="T7" fmla="*/ 92 h 540"/>
                <a:gd name="T8" fmla="*/ 204 w 540"/>
                <a:gd name="T9" fmla="*/ 106 h 540"/>
                <a:gd name="T10" fmla="*/ 242 w 540"/>
                <a:gd name="T11" fmla="*/ 124 h 540"/>
                <a:gd name="T12" fmla="*/ 278 w 540"/>
                <a:gd name="T13" fmla="*/ 146 h 540"/>
                <a:gd name="T14" fmla="*/ 310 w 540"/>
                <a:gd name="T15" fmla="*/ 171 h 540"/>
                <a:gd name="T16" fmla="*/ 342 w 540"/>
                <a:gd name="T17" fmla="*/ 199 h 540"/>
                <a:gd name="T18" fmla="*/ 370 w 540"/>
                <a:gd name="T19" fmla="*/ 230 h 540"/>
                <a:gd name="T20" fmla="*/ 394 w 540"/>
                <a:gd name="T21" fmla="*/ 262 h 540"/>
                <a:gd name="T22" fmla="*/ 416 w 540"/>
                <a:gd name="T23" fmla="*/ 298 h 540"/>
                <a:gd name="T24" fmla="*/ 434 w 540"/>
                <a:gd name="T25" fmla="*/ 336 h 540"/>
                <a:gd name="T26" fmla="*/ 448 w 540"/>
                <a:gd name="T27" fmla="*/ 376 h 540"/>
                <a:gd name="T28" fmla="*/ 459 w 540"/>
                <a:gd name="T29" fmla="*/ 417 h 540"/>
                <a:gd name="T30" fmla="*/ 466 w 540"/>
                <a:gd name="T31" fmla="*/ 460 h 540"/>
                <a:gd name="T32" fmla="*/ 468 w 540"/>
                <a:gd name="T33" fmla="*/ 504 h 540"/>
                <a:gd name="T34" fmla="*/ 469 w 540"/>
                <a:gd name="T35" fmla="*/ 511 h 540"/>
                <a:gd name="T36" fmla="*/ 474 w 540"/>
                <a:gd name="T37" fmla="*/ 524 h 540"/>
                <a:gd name="T38" fmla="*/ 484 w 540"/>
                <a:gd name="T39" fmla="*/ 534 h 540"/>
                <a:gd name="T40" fmla="*/ 497 w 540"/>
                <a:gd name="T41" fmla="*/ 539 h 540"/>
                <a:gd name="T42" fmla="*/ 511 w 540"/>
                <a:gd name="T43" fmla="*/ 539 h 540"/>
                <a:gd name="T44" fmla="*/ 524 w 540"/>
                <a:gd name="T45" fmla="*/ 534 h 540"/>
                <a:gd name="T46" fmla="*/ 534 w 540"/>
                <a:gd name="T47" fmla="*/ 524 h 540"/>
                <a:gd name="T48" fmla="*/ 539 w 540"/>
                <a:gd name="T49" fmla="*/ 511 h 540"/>
                <a:gd name="T50" fmla="*/ 540 w 540"/>
                <a:gd name="T51" fmla="*/ 504 h 540"/>
                <a:gd name="T52" fmla="*/ 539 w 540"/>
                <a:gd name="T53" fmla="*/ 477 h 540"/>
                <a:gd name="T54" fmla="*/ 534 w 540"/>
                <a:gd name="T55" fmla="*/ 427 h 540"/>
                <a:gd name="T56" fmla="*/ 524 w 540"/>
                <a:gd name="T57" fmla="*/ 378 h 540"/>
                <a:gd name="T58" fmla="*/ 509 w 540"/>
                <a:gd name="T59" fmla="*/ 330 h 540"/>
                <a:gd name="T60" fmla="*/ 491 w 540"/>
                <a:gd name="T61" fmla="*/ 285 h 540"/>
                <a:gd name="T62" fmla="*/ 467 w 540"/>
                <a:gd name="T63" fmla="*/ 243 h 540"/>
                <a:gd name="T64" fmla="*/ 440 w 540"/>
                <a:gd name="T65" fmla="*/ 203 h 540"/>
                <a:gd name="T66" fmla="*/ 410 w 540"/>
                <a:gd name="T67" fmla="*/ 165 h 540"/>
                <a:gd name="T68" fmla="*/ 375 w 540"/>
                <a:gd name="T69" fmla="*/ 132 h 540"/>
                <a:gd name="T70" fmla="*/ 338 w 540"/>
                <a:gd name="T71" fmla="*/ 100 h 540"/>
                <a:gd name="T72" fmla="*/ 297 w 540"/>
                <a:gd name="T73" fmla="*/ 73 h 540"/>
                <a:gd name="T74" fmla="*/ 255 w 540"/>
                <a:gd name="T75" fmla="*/ 50 h 540"/>
                <a:gd name="T76" fmla="*/ 210 w 540"/>
                <a:gd name="T77" fmla="*/ 31 h 540"/>
                <a:gd name="T78" fmla="*/ 162 w 540"/>
                <a:gd name="T79" fmla="*/ 16 h 540"/>
                <a:gd name="T80" fmla="*/ 114 w 540"/>
                <a:gd name="T81" fmla="*/ 6 h 540"/>
                <a:gd name="T82" fmla="*/ 63 w 540"/>
                <a:gd name="T83" fmla="*/ 1 h 540"/>
                <a:gd name="T84" fmla="*/ 37 w 540"/>
                <a:gd name="T85" fmla="*/ 0 h 540"/>
                <a:gd name="T86" fmla="*/ 28 w 540"/>
                <a:gd name="T87" fmla="*/ 1 h 540"/>
                <a:gd name="T88" fmla="*/ 15 w 540"/>
                <a:gd name="T89" fmla="*/ 6 h 540"/>
                <a:gd name="T90" fmla="*/ 6 w 540"/>
                <a:gd name="T91" fmla="*/ 16 h 540"/>
                <a:gd name="T92" fmla="*/ 0 w 540"/>
                <a:gd name="T93" fmla="*/ 29 h 540"/>
                <a:gd name="T94" fmla="*/ 0 w 540"/>
                <a:gd name="T95" fmla="*/ 43 h 540"/>
                <a:gd name="T96" fmla="*/ 6 w 540"/>
                <a:gd name="T97" fmla="*/ 56 h 540"/>
                <a:gd name="T98" fmla="*/ 15 w 540"/>
                <a:gd name="T99" fmla="*/ 66 h 540"/>
                <a:gd name="T100" fmla="*/ 28 w 540"/>
                <a:gd name="T101" fmla="*/ 71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0" h="540">
                  <a:moveTo>
                    <a:pt x="36" y="72"/>
                  </a:moveTo>
                  <a:lnTo>
                    <a:pt x="36" y="72"/>
                  </a:lnTo>
                  <a:lnTo>
                    <a:pt x="59" y="72"/>
                  </a:lnTo>
                  <a:lnTo>
                    <a:pt x="80" y="75"/>
                  </a:lnTo>
                  <a:lnTo>
                    <a:pt x="102" y="77"/>
                  </a:lnTo>
                  <a:lnTo>
                    <a:pt x="123" y="81"/>
                  </a:lnTo>
                  <a:lnTo>
                    <a:pt x="144" y="85"/>
                  </a:lnTo>
                  <a:lnTo>
                    <a:pt x="164" y="92"/>
                  </a:lnTo>
                  <a:lnTo>
                    <a:pt x="184" y="98"/>
                  </a:lnTo>
                  <a:lnTo>
                    <a:pt x="204" y="106"/>
                  </a:lnTo>
                  <a:lnTo>
                    <a:pt x="223" y="114"/>
                  </a:lnTo>
                  <a:lnTo>
                    <a:pt x="242" y="124"/>
                  </a:lnTo>
                  <a:lnTo>
                    <a:pt x="259" y="135"/>
                  </a:lnTo>
                  <a:lnTo>
                    <a:pt x="278" y="146"/>
                  </a:lnTo>
                  <a:lnTo>
                    <a:pt x="294" y="158"/>
                  </a:lnTo>
                  <a:lnTo>
                    <a:pt x="310" y="171"/>
                  </a:lnTo>
                  <a:lnTo>
                    <a:pt x="326" y="185"/>
                  </a:lnTo>
                  <a:lnTo>
                    <a:pt x="342" y="199"/>
                  </a:lnTo>
                  <a:lnTo>
                    <a:pt x="356" y="214"/>
                  </a:lnTo>
                  <a:lnTo>
                    <a:pt x="370" y="230"/>
                  </a:lnTo>
                  <a:lnTo>
                    <a:pt x="382" y="246"/>
                  </a:lnTo>
                  <a:lnTo>
                    <a:pt x="394" y="262"/>
                  </a:lnTo>
                  <a:lnTo>
                    <a:pt x="405" y="281"/>
                  </a:lnTo>
                  <a:lnTo>
                    <a:pt x="416" y="298"/>
                  </a:lnTo>
                  <a:lnTo>
                    <a:pt x="426" y="318"/>
                  </a:lnTo>
                  <a:lnTo>
                    <a:pt x="434" y="336"/>
                  </a:lnTo>
                  <a:lnTo>
                    <a:pt x="442" y="355"/>
                  </a:lnTo>
                  <a:lnTo>
                    <a:pt x="448" y="376"/>
                  </a:lnTo>
                  <a:lnTo>
                    <a:pt x="454" y="396"/>
                  </a:lnTo>
                  <a:lnTo>
                    <a:pt x="459" y="417"/>
                  </a:lnTo>
                  <a:lnTo>
                    <a:pt x="463" y="438"/>
                  </a:lnTo>
                  <a:lnTo>
                    <a:pt x="466" y="460"/>
                  </a:lnTo>
                  <a:lnTo>
                    <a:pt x="467" y="482"/>
                  </a:lnTo>
                  <a:lnTo>
                    <a:pt x="468" y="504"/>
                  </a:lnTo>
                  <a:lnTo>
                    <a:pt x="468" y="504"/>
                  </a:lnTo>
                  <a:lnTo>
                    <a:pt x="469" y="511"/>
                  </a:lnTo>
                  <a:lnTo>
                    <a:pt x="471" y="518"/>
                  </a:lnTo>
                  <a:lnTo>
                    <a:pt x="474" y="524"/>
                  </a:lnTo>
                  <a:lnTo>
                    <a:pt x="479" y="529"/>
                  </a:lnTo>
                  <a:lnTo>
                    <a:pt x="484" y="534"/>
                  </a:lnTo>
                  <a:lnTo>
                    <a:pt x="490" y="537"/>
                  </a:lnTo>
                  <a:lnTo>
                    <a:pt x="497" y="539"/>
                  </a:lnTo>
                  <a:lnTo>
                    <a:pt x="504" y="540"/>
                  </a:lnTo>
                  <a:lnTo>
                    <a:pt x="511" y="539"/>
                  </a:lnTo>
                  <a:lnTo>
                    <a:pt x="518" y="537"/>
                  </a:lnTo>
                  <a:lnTo>
                    <a:pt x="524" y="534"/>
                  </a:lnTo>
                  <a:lnTo>
                    <a:pt x="529" y="529"/>
                  </a:lnTo>
                  <a:lnTo>
                    <a:pt x="534" y="524"/>
                  </a:lnTo>
                  <a:lnTo>
                    <a:pt x="537" y="518"/>
                  </a:lnTo>
                  <a:lnTo>
                    <a:pt x="539" y="511"/>
                  </a:lnTo>
                  <a:lnTo>
                    <a:pt x="540" y="504"/>
                  </a:lnTo>
                  <a:lnTo>
                    <a:pt x="540" y="504"/>
                  </a:lnTo>
                  <a:lnTo>
                    <a:pt x="540" y="503"/>
                  </a:lnTo>
                  <a:lnTo>
                    <a:pt x="539" y="477"/>
                  </a:lnTo>
                  <a:lnTo>
                    <a:pt x="537" y="453"/>
                  </a:lnTo>
                  <a:lnTo>
                    <a:pt x="534" y="427"/>
                  </a:lnTo>
                  <a:lnTo>
                    <a:pt x="529" y="403"/>
                  </a:lnTo>
                  <a:lnTo>
                    <a:pt x="524" y="378"/>
                  </a:lnTo>
                  <a:lnTo>
                    <a:pt x="518" y="354"/>
                  </a:lnTo>
                  <a:lnTo>
                    <a:pt x="509" y="330"/>
                  </a:lnTo>
                  <a:lnTo>
                    <a:pt x="500" y="308"/>
                  </a:lnTo>
                  <a:lnTo>
                    <a:pt x="491" y="285"/>
                  </a:lnTo>
                  <a:lnTo>
                    <a:pt x="479" y="264"/>
                  </a:lnTo>
                  <a:lnTo>
                    <a:pt x="467" y="243"/>
                  </a:lnTo>
                  <a:lnTo>
                    <a:pt x="454" y="222"/>
                  </a:lnTo>
                  <a:lnTo>
                    <a:pt x="440" y="203"/>
                  </a:lnTo>
                  <a:lnTo>
                    <a:pt x="425" y="184"/>
                  </a:lnTo>
                  <a:lnTo>
                    <a:pt x="410" y="165"/>
                  </a:lnTo>
                  <a:lnTo>
                    <a:pt x="392" y="148"/>
                  </a:lnTo>
                  <a:lnTo>
                    <a:pt x="375" y="132"/>
                  </a:lnTo>
                  <a:lnTo>
                    <a:pt x="357" y="116"/>
                  </a:lnTo>
                  <a:lnTo>
                    <a:pt x="338" y="100"/>
                  </a:lnTo>
                  <a:lnTo>
                    <a:pt x="318" y="86"/>
                  </a:lnTo>
                  <a:lnTo>
                    <a:pt x="297" y="73"/>
                  </a:lnTo>
                  <a:lnTo>
                    <a:pt x="277" y="62"/>
                  </a:lnTo>
                  <a:lnTo>
                    <a:pt x="255" y="50"/>
                  </a:lnTo>
                  <a:lnTo>
                    <a:pt x="232" y="40"/>
                  </a:lnTo>
                  <a:lnTo>
                    <a:pt x="210" y="31"/>
                  </a:lnTo>
                  <a:lnTo>
                    <a:pt x="186" y="23"/>
                  </a:lnTo>
                  <a:lnTo>
                    <a:pt x="162" y="16"/>
                  </a:lnTo>
                  <a:lnTo>
                    <a:pt x="139" y="11"/>
                  </a:lnTo>
                  <a:lnTo>
                    <a:pt x="114" y="6"/>
                  </a:lnTo>
                  <a:lnTo>
                    <a:pt x="89" y="3"/>
                  </a:lnTo>
                  <a:lnTo>
                    <a:pt x="63" y="1"/>
                  </a:lnTo>
                  <a:lnTo>
                    <a:pt x="37" y="0"/>
                  </a:lnTo>
                  <a:lnTo>
                    <a:pt x="37" y="0"/>
                  </a:lnTo>
                  <a:lnTo>
                    <a:pt x="36" y="0"/>
                  </a:lnTo>
                  <a:lnTo>
                    <a:pt x="28" y="1"/>
                  </a:lnTo>
                  <a:lnTo>
                    <a:pt x="22" y="3"/>
                  </a:lnTo>
                  <a:lnTo>
                    <a:pt x="15" y="6"/>
                  </a:lnTo>
                  <a:lnTo>
                    <a:pt x="11" y="11"/>
                  </a:lnTo>
                  <a:lnTo>
                    <a:pt x="6" y="16"/>
                  </a:lnTo>
                  <a:lnTo>
                    <a:pt x="2" y="22"/>
                  </a:lnTo>
                  <a:lnTo>
                    <a:pt x="0" y="29"/>
                  </a:lnTo>
                  <a:lnTo>
                    <a:pt x="0" y="36"/>
                  </a:lnTo>
                  <a:lnTo>
                    <a:pt x="0" y="43"/>
                  </a:lnTo>
                  <a:lnTo>
                    <a:pt x="2" y="50"/>
                  </a:lnTo>
                  <a:lnTo>
                    <a:pt x="6" y="56"/>
                  </a:lnTo>
                  <a:lnTo>
                    <a:pt x="11" y="62"/>
                  </a:lnTo>
                  <a:lnTo>
                    <a:pt x="15" y="66"/>
                  </a:lnTo>
                  <a:lnTo>
                    <a:pt x="22" y="69"/>
                  </a:lnTo>
                  <a:lnTo>
                    <a:pt x="28" y="71"/>
                  </a:lnTo>
                  <a:lnTo>
                    <a:pt x="36"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2000" kern="1200">
                <a:solidFill>
                  <a:schemeClr val="bg1"/>
                </a:solidFill>
                <a:cs typeface="+mn-ea"/>
                <a:sym typeface="+mn-lt"/>
              </a:endParaRPr>
            </a:p>
          </p:txBody>
        </p:sp>
      </p:grpSp>
      <p:grpSp>
        <p:nvGrpSpPr>
          <p:cNvPr id="11" name="Group 85"/>
          <p:cNvGrpSpPr/>
          <p:nvPr/>
        </p:nvGrpSpPr>
        <p:grpSpPr>
          <a:xfrm>
            <a:off x="5182929" y="4257314"/>
            <a:ext cx="416449" cy="359845"/>
            <a:chOff x="504994" y="5962425"/>
            <a:chExt cx="449901" cy="388750"/>
          </a:xfrm>
          <a:solidFill>
            <a:schemeClr val="bg1"/>
          </a:solidFill>
        </p:grpSpPr>
        <p:sp>
          <p:nvSpPr>
            <p:cNvPr id="12" name="Freeform 591"/>
            <p:cNvSpPr>
              <a:spLocks noEditPoints="1"/>
            </p:cNvSpPr>
            <p:nvPr/>
          </p:nvSpPr>
          <p:spPr bwMode="auto">
            <a:xfrm>
              <a:off x="504994" y="5962425"/>
              <a:ext cx="449901" cy="388750"/>
            </a:xfrm>
            <a:custGeom>
              <a:avLst/>
              <a:gdLst>
                <a:gd name="T0" fmla="*/ 55 w 927"/>
                <a:gd name="T1" fmla="*/ 39 h 800"/>
                <a:gd name="T2" fmla="*/ 48 w 927"/>
                <a:gd name="T3" fmla="*/ 42 h 800"/>
                <a:gd name="T4" fmla="*/ 42 w 927"/>
                <a:gd name="T5" fmla="*/ 46 h 800"/>
                <a:gd name="T6" fmla="*/ 39 w 927"/>
                <a:gd name="T7" fmla="*/ 54 h 800"/>
                <a:gd name="T8" fmla="*/ 39 w 927"/>
                <a:gd name="T9" fmla="*/ 559 h 800"/>
                <a:gd name="T10" fmla="*/ 40 w 927"/>
                <a:gd name="T11" fmla="*/ 568 h 800"/>
                <a:gd name="T12" fmla="*/ 45 w 927"/>
                <a:gd name="T13" fmla="*/ 573 h 800"/>
                <a:gd name="T14" fmla="*/ 50 w 927"/>
                <a:gd name="T15" fmla="*/ 578 h 800"/>
                <a:gd name="T16" fmla="*/ 58 w 927"/>
                <a:gd name="T17" fmla="*/ 579 h 800"/>
                <a:gd name="T18" fmla="*/ 154 w 927"/>
                <a:gd name="T19" fmla="*/ 706 h 800"/>
                <a:gd name="T20" fmla="*/ 868 w 927"/>
                <a:gd name="T21" fmla="*/ 579 h 800"/>
                <a:gd name="T22" fmla="*/ 877 w 927"/>
                <a:gd name="T23" fmla="*/ 578 h 800"/>
                <a:gd name="T24" fmla="*/ 883 w 927"/>
                <a:gd name="T25" fmla="*/ 573 h 800"/>
                <a:gd name="T26" fmla="*/ 887 w 927"/>
                <a:gd name="T27" fmla="*/ 568 h 800"/>
                <a:gd name="T28" fmla="*/ 888 w 927"/>
                <a:gd name="T29" fmla="*/ 559 h 800"/>
                <a:gd name="T30" fmla="*/ 888 w 927"/>
                <a:gd name="T31" fmla="*/ 54 h 800"/>
                <a:gd name="T32" fmla="*/ 886 w 927"/>
                <a:gd name="T33" fmla="*/ 46 h 800"/>
                <a:gd name="T34" fmla="*/ 880 w 927"/>
                <a:gd name="T35" fmla="*/ 42 h 800"/>
                <a:gd name="T36" fmla="*/ 873 w 927"/>
                <a:gd name="T37" fmla="*/ 39 h 800"/>
                <a:gd name="T38" fmla="*/ 58 w 927"/>
                <a:gd name="T39" fmla="*/ 38 h 800"/>
                <a:gd name="T40" fmla="*/ 115 w 927"/>
                <a:gd name="T41" fmla="*/ 618 h 800"/>
                <a:gd name="T42" fmla="*/ 46 w 927"/>
                <a:gd name="T43" fmla="*/ 617 h 800"/>
                <a:gd name="T44" fmla="*/ 26 w 927"/>
                <a:gd name="T45" fmla="*/ 608 h 800"/>
                <a:gd name="T46" fmla="*/ 10 w 927"/>
                <a:gd name="T47" fmla="*/ 592 h 800"/>
                <a:gd name="T48" fmla="*/ 1 w 927"/>
                <a:gd name="T49" fmla="*/ 571 h 800"/>
                <a:gd name="T50" fmla="*/ 0 w 927"/>
                <a:gd name="T51" fmla="*/ 58 h 800"/>
                <a:gd name="T52" fmla="*/ 4 w 927"/>
                <a:gd name="T53" fmla="*/ 35 h 800"/>
                <a:gd name="T54" fmla="*/ 17 w 927"/>
                <a:gd name="T55" fmla="*/ 16 h 800"/>
                <a:gd name="T56" fmla="*/ 36 w 927"/>
                <a:gd name="T57" fmla="*/ 5 h 800"/>
                <a:gd name="T58" fmla="*/ 58 w 927"/>
                <a:gd name="T59" fmla="*/ 0 h 800"/>
                <a:gd name="T60" fmla="*/ 881 w 927"/>
                <a:gd name="T61" fmla="*/ 0 h 800"/>
                <a:gd name="T62" fmla="*/ 901 w 927"/>
                <a:gd name="T63" fmla="*/ 9 h 800"/>
                <a:gd name="T64" fmla="*/ 917 w 927"/>
                <a:gd name="T65" fmla="*/ 25 h 800"/>
                <a:gd name="T66" fmla="*/ 926 w 927"/>
                <a:gd name="T67" fmla="*/ 46 h 800"/>
                <a:gd name="T68" fmla="*/ 927 w 927"/>
                <a:gd name="T69" fmla="*/ 559 h 800"/>
                <a:gd name="T70" fmla="*/ 922 w 927"/>
                <a:gd name="T71" fmla="*/ 582 h 800"/>
                <a:gd name="T72" fmla="*/ 910 w 927"/>
                <a:gd name="T73" fmla="*/ 601 h 800"/>
                <a:gd name="T74" fmla="*/ 891 w 927"/>
                <a:gd name="T75" fmla="*/ 612 h 800"/>
                <a:gd name="T76" fmla="*/ 868 w 927"/>
                <a:gd name="T77" fmla="*/ 618 h 800"/>
                <a:gd name="T78" fmla="*/ 115 w 927"/>
                <a:gd name="T79"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27" h="800">
                  <a:moveTo>
                    <a:pt x="58" y="38"/>
                  </a:moveTo>
                  <a:lnTo>
                    <a:pt x="55" y="39"/>
                  </a:lnTo>
                  <a:lnTo>
                    <a:pt x="50" y="39"/>
                  </a:lnTo>
                  <a:lnTo>
                    <a:pt x="48" y="42"/>
                  </a:lnTo>
                  <a:lnTo>
                    <a:pt x="45" y="43"/>
                  </a:lnTo>
                  <a:lnTo>
                    <a:pt x="42" y="46"/>
                  </a:lnTo>
                  <a:lnTo>
                    <a:pt x="40" y="51"/>
                  </a:lnTo>
                  <a:lnTo>
                    <a:pt x="39" y="54"/>
                  </a:lnTo>
                  <a:lnTo>
                    <a:pt x="39" y="58"/>
                  </a:lnTo>
                  <a:lnTo>
                    <a:pt x="39" y="559"/>
                  </a:lnTo>
                  <a:lnTo>
                    <a:pt x="39" y="563"/>
                  </a:lnTo>
                  <a:lnTo>
                    <a:pt x="40" y="568"/>
                  </a:lnTo>
                  <a:lnTo>
                    <a:pt x="42" y="571"/>
                  </a:lnTo>
                  <a:lnTo>
                    <a:pt x="45" y="573"/>
                  </a:lnTo>
                  <a:lnTo>
                    <a:pt x="48" y="575"/>
                  </a:lnTo>
                  <a:lnTo>
                    <a:pt x="50" y="578"/>
                  </a:lnTo>
                  <a:lnTo>
                    <a:pt x="55" y="579"/>
                  </a:lnTo>
                  <a:lnTo>
                    <a:pt x="58" y="579"/>
                  </a:lnTo>
                  <a:lnTo>
                    <a:pt x="154" y="579"/>
                  </a:lnTo>
                  <a:lnTo>
                    <a:pt x="154" y="706"/>
                  </a:lnTo>
                  <a:lnTo>
                    <a:pt x="282" y="579"/>
                  </a:lnTo>
                  <a:lnTo>
                    <a:pt x="868" y="579"/>
                  </a:lnTo>
                  <a:lnTo>
                    <a:pt x="873" y="579"/>
                  </a:lnTo>
                  <a:lnTo>
                    <a:pt x="877" y="578"/>
                  </a:lnTo>
                  <a:lnTo>
                    <a:pt x="880" y="575"/>
                  </a:lnTo>
                  <a:lnTo>
                    <a:pt x="883" y="573"/>
                  </a:lnTo>
                  <a:lnTo>
                    <a:pt x="886" y="571"/>
                  </a:lnTo>
                  <a:lnTo>
                    <a:pt x="887" y="568"/>
                  </a:lnTo>
                  <a:lnTo>
                    <a:pt x="888" y="563"/>
                  </a:lnTo>
                  <a:lnTo>
                    <a:pt x="888" y="559"/>
                  </a:lnTo>
                  <a:lnTo>
                    <a:pt x="888" y="58"/>
                  </a:lnTo>
                  <a:lnTo>
                    <a:pt x="888" y="54"/>
                  </a:lnTo>
                  <a:lnTo>
                    <a:pt x="887" y="51"/>
                  </a:lnTo>
                  <a:lnTo>
                    <a:pt x="886" y="46"/>
                  </a:lnTo>
                  <a:lnTo>
                    <a:pt x="883" y="43"/>
                  </a:lnTo>
                  <a:lnTo>
                    <a:pt x="880" y="42"/>
                  </a:lnTo>
                  <a:lnTo>
                    <a:pt x="877" y="39"/>
                  </a:lnTo>
                  <a:lnTo>
                    <a:pt x="873" y="39"/>
                  </a:lnTo>
                  <a:lnTo>
                    <a:pt x="868" y="38"/>
                  </a:lnTo>
                  <a:lnTo>
                    <a:pt x="58" y="38"/>
                  </a:lnTo>
                  <a:close/>
                  <a:moveTo>
                    <a:pt x="115" y="800"/>
                  </a:moveTo>
                  <a:lnTo>
                    <a:pt x="115" y="618"/>
                  </a:lnTo>
                  <a:lnTo>
                    <a:pt x="58" y="618"/>
                  </a:lnTo>
                  <a:lnTo>
                    <a:pt x="46" y="617"/>
                  </a:lnTo>
                  <a:lnTo>
                    <a:pt x="36" y="612"/>
                  </a:lnTo>
                  <a:lnTo>
                    <a:pt x="26" y="608"/>
                  </a:lnTo>
                  <a:lnTo>
                    <a:pt x="17" y="601"/>
                  </a:lnTo>
                  <a:lnTo>
                    <a:pt x="10" y="592"/>
                  </a:lnTo>
                  <a:lnTo>
                    <a:pt x="4" y="582"/>
                  </a:lnTo>
                  <a:lnTo>
                    <a:pt x="1" y="571"/>
                  </a:lnTo>
                  <a:lnTo>
                    <a:pt x="0" y="559"/>
                  </a:lnTo>
                  <a:lnTo>
                    <a:pt x="0" y="58"/>
                  </a:lnTo>
                  <a:lnTo>
                    <a:pt x="1" y="46"/>
                  </a:lnTo>
                  <a:lnTo>
                    <a:pt x="4" y="35"/>
                  </a:lnTo>
                  <a:lnTo>
                    <a:pt x="10" y="25"/>
                  </a:lnTo>
                  <a:lnTo>
                    <a:pt x="17" y="16"/>
                  </a:lnTo>
                  <a:lnTo>
                    <a:pt x="26" y="9"/>
                  </a:lnTo>
                  <a:lnTo>
                    <a:pt x="36" y="5"/>
                  </a:lnTo>
                  <a:lnTo>
                    <a:pt x="46" y="0"/>
                  </a:lnTo>
                  <a:lnTo>
                    <a:pt x="58" y="0"/>
                  </a:lnTo>
                  <a:lnTo>
                    <a:pt x="868" y="0"/>
                  </a:lnTo>
                  <a:lnTo>
                    <a:pt x="881" y="0"/>
                  </a:lnTo>
                  <a:lnTo>
                    <a:pt x="891" y="5"/>
                  </a:lnTo>
                  <a:lnTo>
                    <a:pt x="901" y="9"/>
                  </a:lnTo>
                  <a:lnTo>
                    <a:pt x="910" y="16"/>
                  </a:lnTo>
                  <a:lnTo>
                    <a:pt x="917" y="25"/>
                  </a:lnTo>
                  <a:lnTo>
                    <a:pt x="922" y="35"/>
                  </a:lnTo>
                  <a:lnTo>
                    <a:pt x="926" y="46"/>
                  </a:lnTo>
                  <a:lnTo>
                    <a:pt x="927" y="58"/>
                  </a:lnTo>
                  <a:lnTo>
                    <a:pt x="927" y="559"/>
                  </a:lnTo>
                  <a:lnTo>
                    <a:pt x="926" y="571"/>
                  </a:lnTo>
                  <a:lnTo>
                    <a:pt x="922" y="582"/>
                  </a:lnTo>
                  <a:lnTo>
                    <a:pt x="917" y="592"/>
                  </a:lnTo>
                  <a:lnTo>
                    <a:pt x="910" y="601"/>
                  </a:lnTo>
                  <a:lnTo>
                    <a:pt x="901" y="608"/>
                  </a:lnTo>
                  <a:lnTo>
                    <a:pt x="891" y="612"/>
                  </a:lnTo>
                  <a:lnTo>
                    <a:pt x="881" y="617"/>
                  </a:lnTo>
                  <a:lnTo>
                    <a:pt x="868" y="618"/>
                  </a:lnTo>
                  <a:lnTo>
                    <a:pt x="298" y="618"/>
                  </a:lnTo>
                  <a:lnTo>
                    <a:pt x="115" y="8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2000" kern="1200">
                <a:solidFill>
                  <a:schemeClr val="bg1"/>
                </a:solidFill>
                <a:cs typeface="+mn-ea"/>
                <a:sym typeface="+mn-lt"/>
              </a:endParaRPr>
            </a:p>
          </p:txBody>
        </p:sp>
        <p:sp>
          <p:nvSpPr>
            <p:cNvPr id="13" name="Freeform 592"/>
            <p:cNvSpPr/>
            <p:nvPr/>
          </p:nvSpPr>
          <p:spPr bwMode="auto">
            <a:xfrm>
              <a:off x="636033" y="6093464"/>
              <a:ext cx="37856" cy="37856"/>
            </a:xfrm>
            <a:custGeom>
              <a:avLst/>
              <a:gdLst>
                <a:gd name="T0" fmla="*/ 39 w 76"/>
                <a:gd name="T1" fmla="*/ 0 h 77"/>
                <a:gd name="T2" fmla="*/ 46 w 76"/>
                <a:gd name="T3" fmla="*/ 1 h 77"/>
                <a:gd name="T4" fmla="*/ 53 w 76"/>
                <a:gd name="T5" fmla="*/ 2 h 77"/>
                <a:gd name="T6" fmla="*/ 60 w 76"/>
                <a:gd name="T7" fmla="*/ 7 h 77"/>
                <a:gd name="T8" fmla="*/ 66 w 76"/>
                <a:gd name="T9" fmla="*/ 11 h 77"/>
                <a:gd name="T10" fmla="*/ 70 w 76"/>
                <a:gd name="T11" fmla="*/ 17 h 77"/>
                <a:gd name="T12" fmla="*/ 73 w 76"/>
                <a:gd name="T13" fmla="*/ 24 h 77"/>
                <a:gd name="T14" fmla="*/ 76 w 76"/>
                <a:gd name="T15" fmla="*/ 31 h 77"/>
                <a:gd name="T16" fmla="*/ 76 w 76"/>
                <a:gd name="T17" fmla="*/ 38 h 77"/>
                <a:gd name="T18" fmla="*/ 76 w 76"/>
                <a:gd name="T19" fmla="*/ 46 h 77"/>
                <a:gd name="T20" fmla="*/ 73 w 76"/>
                <a:gd name="T21" fmla="*/ 53 h 77"/>
                <a:gd name="T22" fmla="*/ 70 w 76"/>
                <a:gd name="T23" fmla="*/ 60 h 77"/>
                <a:gd name="T24" fmla="*/ 66 w 76"/>
                <a:gd name="T25" fmla="*/ 66 h 77"/>
                <a:gd name="T26" fmla="*/ 60 w 76"/>
                <a:gd name="T27" fmla="*/ 70 h 77"/>
                <a:gd name="T28" fmla="*/ 53 w 76"/>
                <a:gd name="T29" fmla="*/ 74 h 77"/>
                <a:gd name="T30" fmla="*/ 46 w 76"/>
                <a:gd name="T31" fmla="*/ 76 h 77"/>
                <a:gd name="T32" fmla="*/ 39 w 76"/>
                <a:gd name="T33" fmla="*/ 77 h 77"/>
                <a:gd name="T34" fmla="*/ 30 w 76"/>
                <a:gd name="T35" fmla="*/ 76 h 77"/>
                <a:gd name="T36" fmla="*/ 23 w 76"/>
                <a:gd name="T37" fmla="*/ 74 h 77"/>
                <a:gd name="T38" fmla="*/ 17 w 76"/>
                <a:gd name="T39" fmla="*/ 70 h 77"/>
                <a:gd name="T40" fmla="*/ 11 w 76"/>
                <a:gd name="T41" fmla="*/ 66 h 77"/>
                <a:gd name="T42" fmla="*/ 5 w 76"/>
                <a:gd name="T43" fmla="*/ 60 h 77"/>
                <a:gd name="T44" fmla="*/ 3 w 76"/>
                <a:gd name="T45" fmla="*/ 53 h 77"/>
                <a:gd name="T46" fmla="*/ 0 w 76"/>
                <a:gd name="T47" fmla="*/ 46 h 77"/>
                <a:gd name="T48" fmla="*/ 0 w 76"/>
                <a:gd name="T49" fmla="*/ 38 h 77"/>
                <a:gd name="T50" fmla="*/ 0 w 76"/>
                <a:gd name="T51" fmla="*/ 31 h 77"/>
                <a:gd name="T52" fmla="*/ 3 w 76"/>
                <a:gd name="T53" fmla="*/ 24 h 77"/>
                <a:gd name="T54" fmla="*/ 5 w 76"/>
                <a:gd name="T55" fmla="*/ 17 h 77"/>
                <a:gd name="T56" fmla="*/ 11 w 76"/>
                <a:gd name="T57" fmla="*/ 11 h 77"/>
                <a:gd name="T58" fmla="*/ 17 w 76"/>
                <a:gd name="T59" fmla="*/ 7 h 77"/>
                <a:gd name="T60" fmla="*/ 23 w 76"/>
                <a:gd name="T61" fmla="*/ 2 h 77"/>
                <a:gd name="T62" fmla="*/ 30 w 76"/>
                <a:gd name="T63" fmla="*/ 1 h 77"/>
                <a:gd name="T64" fmla="*/ 39 w 76"/>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 h="77">
                  <a:moveTo>
                    <a:pt x="39" y="0"/>
                  </a:moveTo>
                  <a:lnTo>
                    <a:pt x="46" y="1"/>
                  </a:lnTo>
                  <a:lnTo>
                    <a:pt x="53" y="2"/>
                  </a:lnTo>
                  <a:lnTo>
                    <a:pt x="60" y="7"/>
                  </a:lnTo>
                  <a:lnTo>
                    <a:pt x="66" y="11"/>
                  </a:lnTo>
                  <a:lnTo>
                    <a:pt x="70" y="17"/>
                  </a:lnTo>
                  <a:lnTo>
                    <a:pt x="73" y="24"/>
                  </a:lnTo>
                  <a:lnTo>
                    <a:pt x="76" y="31"/>
                  </a:lnTo>
                  <a:lnTo>
                    <a:pt x="76" y="38"/>
                  </a:lnTo>
                  <a:lnTo>
                    <a:pt x="76" y="46"/>
                  </a:lnTo>
                  <a:lnTo>
                    <a:pt x="73" y="53"/>
                  </a:lnTo>
                  <a:lnTo>
                    <a:pt x="70" y="60"/>
                  </a:lnTo>
                  <a:lnTo>
                    <a:pt x="66" y="66"/>
                  </a:lnTo>
                  <a:lnTo>
                    <a:pt x="60" y="70"/>
                  </a:lnTo>
                  <a:lnTo>
                    <a:pt x="53" y="74"/>
                  </a:lnTo>
                  <a:lnTo>
                    <a:pt x="46" y="76"/>
                  </a:lnTo>
                  <a:lnTo>
                    <a:pt x="39" y="77"/>
                  </a:lnTo>
                  <a:lnTo>
                    <a:pt x="30" y="76"/>
                  </a:lnTo>
                  <a:lnTo>
                    <a:pt x="23" y="74"/>
                  </a:lnTo>
                  <a:lnTo>
                    <a:pt x="17" y="70"/>
                  </a:lnTo>
                  <a:lnTo>
                    <a:pt x="11" y="66"/>
                  </a:lnTo>
                  <a:lnTo>
                    <a:pt x="5" y="60"/>
                  </a:lnTo>
                  <a:lnTo>
                    <a:pt x="3" y="53"/>
                  </a:lnTo>
                  <a:lnTo>
                    <a:pt x="0" y="46"/>
                  </a:lnTo>
                  <a:lnTo>
                    <a:pt x="0" y="38"/>
                  </a:lnTo>
                  <a:lnTo>
                    <a:pt x="0" y="31"/>
                  </a:lnTo>
                  <a:lnTo>
                    <a:pt x="3" y="24"/>
                  </a:lnTo>
                  <a:lnTo>
                    <a:pt x="5" y="17"/>
                  </a:lnTo>
                  <a:lnTo>
                    <a:pt x="11" y="11"/>
                  </a:lnTo>
                  <a:lnTo>
                    <a:pt x="17" y="7"/>
                  </a:lnTo>
                  <a:lnTo>
                    <a:pt x="23" y="2"/>
                  </a:lnTo>
                  <a:lnTo>
                    <a:pt x="30" y="1"/>
                  </a:lnTo>
                  <a:lnTo>
                    <a:pt x="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2000" kern="1200">
                <a:solidFill>
                  <a:schemeClr val="bg1"/>
                </a:solidFill>
                <a:cs typeface="+mn-ea"/>
                <a:sym typeface="+mn-lt"/>
              </a:endParaRPr>
            </a:p>
          </p:txBody>
        </p:sp>
        <p:sp>
          <p:nvSpPr>
            <p:cNvPr id="14" name="Freeform 593"/>
            <p:cNvSpPr/>
            <p:nvPr/>
          </p:nvSpPr>
          <p:spPr bwMode="auto">
            <a:xfrm>
              <a:off x="786000" y="6093464"/>
              <a:ext cx="37856" cy="37856"/>
            </a:xfrm>
            <a:custGeom>
              <a:avLst/>
              <a:gdLst>
                <a:gd name="T0" fmla="*/ 39 w 78"/>
                <a:gd name="T1" fmla="*/ 0 h 77"/>
                <a:gd name="T2" fmla="*/ 47 w 78"/>
                <a:gd name="T3" fmla="*/ 1 h 77"/>
                <a:gd name="T4" fmla="*/ 55 w 78"/>
                <a:gd name="T5" fmla="*/ 2 h 77"/>
                <a:gd name="T6" fmla="*/ 60 w 78"/>
                <a:gd name="T7" fmla="*/ 7 h 77"/>
                <a:gd name="T8" fmla="*/ 66 w 78"/>
                <a:gd name="T9" fmla="*/ 11 h 77"/>
                <a:gd name="T10" fmla="*/ 70 w 78"/>
                <a:gd name="T11" fmla="*/ 17 h 77"/>
                <a:gd name="T12" fmla="*/ 75 w 78"/>
                <a:gd name="T13" fmla="*/ 24 h 77"/>
                <a:gd name="T14" fmla="*/ 76 w 78"/>
                <a:gd name="T15" fmla="*/ 31 h 77"/>
                <a:gd name="T16" fmla="*/ 78 w 78"/>
                <a:gd name="T17" fmla="*/ 38 h 77"/>
                <a:gd name="T18" fmla="*/ 76 w 78"/>
                <a:gd name="T19" fmla="*/ 46 h 77"/>
                <a:gd name="T20" fmla="*/ 75 w 78"/>
                <a:gd name="T21" fmla="*/ 53 h 77"/>
                <a:gd name="T22" fmla="*/ 70 w 78"/>
                <a:gd name="T23" fmla="*/ 60 h 77"/>
                <a:gd name="T24" fmla="*/ 66 w 78"/>
                <a:gd name="T25" fmla="*/ 66 h 77"/>
                <a:gd name="T26" fmla="*/ 60 w 78"/>
                <a:gd name="T27" fmla="*/ 70 h 77"/>
                <a:gd name="T28" fmla="*/ 55 w 78"/>
                <a:gd name="T29" fmla="*/ 74 h 77"/>
                <a:gd name="T30" fmla="*/ 47 w 78"/>
                <a:gd name="T31" fmla="*/ 76 h 77"/>
                <a:gd name="T32" fmla="*/ 39 w 78"/>
                <a:gd name="T33" fmla="*/ 77 h 77"/>
                <a:gd name="T34" fmla="*/ 32 w 78"/>
                <a:gd name="T35" fmla="*/ 76 h 77"/>
                <a:gd name="T36" fmla="*/ 24 w 78"/>
                <a:gd name="T37" fmla="*/ 74 h 77"/>
                <a:gd name="T38" fmla="*/ 17 w 78"/>
                <a:gd name="T39" fmla="*/ 70 h 77"/>
                <a:gd name="T40" fmla="*/ 11 w 78"/>
                <a:gd name="T41" fmla="*/ 66 h 77"/>
                <a:gd name="T42" fmla="*/ 7 w 78"/>
                <a:gd name="T43" fmla="*/ 60 h 77"/>
                <a:gd name="T44" fmla="*/ 3 w 78"/>
                <a:gd name="T45" fmla="*/ 53 h 77"/>
                <a:gd name="T46" fmla="*/ 1 w 78"/>
                <a:gd name="T47" fmla="*/ 46 h 77"/>
                <a:gd name="T48" fmla="*/ 0 w 78"/>
                <a:gd name="T49" fmla="*/ 38 h 77"/>
                <a:gd name="T50" fmla="*/ 1 w 78"/>
                <a:gd name="T51" fmla="*/ 31 h 77"/>
                <a:gd name="T52" fmla="*/ 3 w 78"/>
                <a:gd name="T53" fmla="*/ 24 h 77"/>
                <a:gd name="T54" fmla="*/ 7 w 78"/>
                <a:gd name="T55" fmla="*/ 17 h 77"/>
                <a:gd name="T56" fmla="*/ 11 w 78"/>
                <a:gd name="T57" fmla="*/ 11 h 77"/>
                <a:gd name="T58" fmla="*/ 17 w 78"/>
                <a:gd name="T59" fmla="*/ 7 h 77"/>
                <a:gd name="T60" fmla="*/ 24 w 78"/>
                <a:gd name="T61" fmla="*/ 2 h 77"/>
                <a:gd name="T62" fmla="*/ 32 w 78"/>
                <a:gd name="T63" fmla="*/ 1 h 77"/>
                <a:gd name="T64" fmla="*/ 39 w 78"/>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7">
                  <a:moveTo>
                    <a:pt x="39" y="0"/>
                  </a:moveTo>
                  <a:lnTo>
                    <a:pt x="47" y="1"/>
                  </a:lnTo>
                  <a:lnTo>
                    <a:pt x="55" y="2"/>
                  </a:lnTo>
                  <a:lnTo>
                    <a:pt x="60" y="7"/>
                  </a:lnTo>
                  <a:lnTo>
                    <a:pt x="66" y="11"/>
                  </a:lnTo>
                  <a:lnTo>
                    <a:pt x="70" y="17"/>
                  </a:lnTo>
                  <a:lnTo>
                    <a:pt x="75" y="24"/>
                  </a:lnTo>
                  <a:lnTo>
                    <a:pt x="76" y="31"/>
                  </a:lnTo>
                  <a:lnTo>
                    <a:pt x="78" y="38"/>
                  </a:lnTo>
                  <a:lnTo>
                    <a:pt x="76" y="46"/>
                  </a:lnTo>
                  <a:lnTo>
                    <a:pt x="75" y="53"/>
                  </a:lnTo>
                  <a:lnTo>
                    <a:pt x="70" y="60"/>
                  </a:lnTo>
                  <a:lnTo>
                    <a:pt x="66" y="66"/>
                  </a:lnTo>
                  <a:lnTo>
                    <a:pt x="60" y="70"/>
                  </a:lnTo>
                  <a:lnTo>
                    <a:pt x="55" y="74"/>
                  </a:lnTo>
                  <a:lnTo>
                    <a:pt x="47" y="76"/>
                  </a:lnTo>
                  <a:lnTo>
                    <a:pt x="39" y="77"/>
                  </a:lnTo>
                  <a:lnTo>
                    <a:pt x="32" y="76"/>
                  </a:lnTo>
                  <a:lnTo>
                    <a:pt x="24" y="74"/>
                  </a:lnTo>
                  <a:lnTo>
                    <a:pt x="17" y="70"/>
                  </a:lnTo>
                  <a:lnTo>
                    <a:pt x="11" y="66"/>
                  </a:lnTo>
                  <a:lnTo>
                    <a:pt x="7" y="60"/>
                  </a:lnTo>
                  <a:lnTo>
                    <a:pt x="3" y="53"/>
                  </a:lnTo>
                  <a:lnTo>
                    <a:pt x="1" y="46"/>
                  </a:lnTo>
                  <a:lnTo>
                    <a:pt x="0" y="38"/>
                  </a:lnTo>
                  <a:lnTo>
                    <a:pt x="1" y="31"/>
                  </a:lnTo>
                  <a:lnTo>
                    <a:pt x="3" y="24"/>
                  </a:lnTo>
                  <a:lnTo>
                    <a:pt x="7" y="17"/>
                  </a:lnTo>
                  <a:lnTo>
                    <a:pt x="11" y="11"/>
                  </a:lnTo>
                  <a:lnTo>
                    <a:pt x="17" y="7"/>
                  </a:lnTo>
                  <a:lnTo>
                    <a:pt x="24" y="2"/>
                  </a:lnTo>
                  <a:lnTo>
                    <a:pt x="32" y="1"/>
                  </a:lnTo>
                  <a:lnTo>
                    <a:pt x="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2000" kern="1200">
                <a:solidFill>
                  <a:schemeClr val="bg1"/>
                </a:solidFill>
                <a:cs typeface="+mn-ea"/>
                <a:sym typeface="+mn-lt"/>
              </a:endParaRPr>
            </a:p>
          </p:txBody>
        </p:sp>
        <p:sp>
          <p:nvSpPr>
            <p:cNvPr id="15" name="Freeform 594"/>
            <p:cNvSpPr/>
            <p:nvPr/>
          </p:nvSpPr>
          <p:spPr bwMode="auto">
            <a:xfrm>
              <a:off x="711745" y="6093464"/>
              <a:ext cx="37856" cy="37856"/>
            </a:xfrm>
            <a:custGeom>
              <a:avLst/>
              <a:gdLst>
                <a:gd name="T0" fmla="*/ 39 w 78"/>
                <a:gd name="T1" fmla="*/ 0 h 77"/>
                <a:gd name="T2" fmla="*/ 46 w 78"/>
                <a:gd name="T3" fmla="*/ 1 h 77"/>
                <a:gd name="T4" fmla="*/ 53 w 78"/>
                <a:gd name="T5" fmla="*/ 2 h 77"/>
                <a:gd name="T6" fmla="*/ 60 w 78"/>
                <a:gd name="T7" fmla="*/ 7 h 77"/>
                <a:gd name="T8" fmla="*/ 66 w 78"/>
                <a:gd name="T9" fmla="*/ 11 h 77"/>
                <a:gd name="T10" fmla="*/ 70 w 78"/>
                <a:gd name="T11" fmla="*/ 17 h 77"/>
                <a:gd name="T12" fmla="*/ 75 w 78"/>
                <a:gd name="T13" fmla="*/ 24 h 77"/>
                <a:gd name="T14" fmla="*/ 76 w 78"/>
                <a:gd name="T15" fmla="*/ 31 h 77"/>
                <a:gd name="T16" fmla="*/ 78 w 78"/>
                <a:gd name="T17" fmla="*/ 38 h 77"/>
                <a:gd name="T18" fmla="*/ 76 w 78"/>
                <a:gd name="T19" fmla="*/ 46 h 77"/>
                <a:gd name="T20" fmla="*/ 75 w 78"/>
                <a:gd name="T21" fmla="*/ 53 h 77"/>
                <a:gd name="T22" fmla="*/ 70 w 78"/>
                <a:gd name="T23" fmla="*/ 60 h 77"/>
                <a:gd name="T24" fmla="*/ 66 w 78"/>
                <a:gd name="T25" fmla="*/ 66 h 77"/>
                <a:gd name="T26" fmla="*/ 60 w 78"/>
                <a:gd name="T27" fmla="*/ 70 h 77"/>
                <a:gd name="T28" fmla="*/ 53 w 78"/>
                <a:gd name="T29" fmla="*/ 74 h 77"/>
                <a:gd name="T30" fmla="*/ 46 w 78"/>
                <a:gd name="T31" fmla="*/ 76 h 77"/>
                <a:gd name="T32" fmla="*/ 39 w 78"/>
                <a:gd name="T33" fmla="*/ 77 h 77"/>
                <a:gd name="T34" fmla="*/ 30 w 78"/>
                <a:gd name="T35" fmla="*/ 76 h 77"/>
                <a:gd name="T36" fmla="*/ 23 w 78"/>
                <a:gd name="T37" fmla="*/ 74 h 77"/>
                <a:gd name="T38" fmla="*/ 17 w 78"/>
                <a:gd name="T39" fmla="*/ 70 h 77"/>
                <a:gd name="T40" fmla="*/ 11 w 78"/>
                <a:gd name="T41" fmla="*/ 66 h 77"/>
                <a:gd name="T42" fmla="*/ 7 w 78"/>
                <a:gd name="T43" fmla="*/ 60 h 77"/>
                <a:gd name="T44" fmla="*/ 3 w 78"/>
                <a:gd name="T45" fmla="*/ 53 h 77"/>
                <a:gd name="T46" fmla="*/ 1 w 78"/>
                <a:gd name="T47" fmla="*/ 46 h 77"/>
                <a:gd name="T48" fmla="*/ 0 w 78"/>
                <a:gd name="T49" fmla="*/ 38 h 77"/>
                <a:gd name="T50" fmla="*/ 1 w 78"/>
                <a:gd name="T51" fmla="*/ 31 h 77"/>
                <a:gd name="T52" fmla="*/ 3 w 78"/>
                <a:gd name="T53" fmla="*/ 24 h 77"/>
                <a:gd name="T54" fmla="*/ 7 w 78"/>
                <a:gd name="T55" fmla="*/ 17 h 77"/>
                <a:gd name="T56" fmla="*/ 11 w 78"/>
                <a:gd name="T57" fmla="*/ 11 h 77"/>
                <a:gd name="T58" fmla="*/ 17 w 78"/>
                <a:gd name="T59" fmla="*/ 7 h 77"/>
                <a:gd name="T60" fmla="*/ 23 w 78"/>
                <a:gd name="T61" fmla="*/ 2 h 77"/>
                <a:gd name="T62" fmla="*/ 30 w 78"/>
                <a:gd name="T63" fmla="*/ 1 h 77"/>
                <a:gd name="T64" fmla="*/ 39 w 78"/>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7">
                  <a:moveTo>
                    <a:pt x="39" y="0"/>
                  </a:moveTo>
                  <a:lnTo>
                    <a:pt x="46" y="1"/>
                  </a:lnTo>
                  <a:lnTo>
                    <a:pt x="53" y="2"/>
                  </a:lnTo>
                  <a:lnTo>
                    <a:pt x="60" y="7"/>
                  </a:lnTo>
                  <a:lnTo>
                    <a:pt x="66" y="11"/>
                  </a:lnTo>
                  <a:lnTo>
                    <a:pt x="70" y="17"/>
                  </a:lnTo>
                  <a:lnTo>
                    <a:pt x="75" y="24"/>
                  </a:lnTo>
                  <a:lnTo>
                    <a:pt x="76" y="31"/>
                  </a:lnTo>
                  <a:lnTo>
                    <a:pt x="78" y="38"/>
                  </a:lnTo>
                  <a:lnTo>
                    <a:pt x="76" y="46"/>
                  </a:lnTo>
                  <a:lnTo>
                    <a:pt x="75" y="53"/>
                  </a:lnTo>
                  <a:lnTo>
                    <a:pt x="70" y="60"/>
                  </a:lnTo>
                  <a:lnTo>
                    <a:pt x="66" y="66"/>
                  </a:lnTo>
                  <a:lnTo>
                    <a:pt x="60" y="70"/>
                  </a:lnTo>
                  <a:lnTo>
                    <a:pt x="53" y="74"/>
                  </a:lnTo>
                  <a:lnTo>
                    <a:pt x="46" y="76"/>
                  </a:lnTo>
                  <a:lnTo>
                    <a:pt x="39" y="77"/>
                  </a:lnTo>
                  <a:lnTo>
                    <a:pt x="30" y="76"/>
                  </a:lnTo>
                  <a:lnTo>
                    <a:pt x="23" y="74"/>
                  </a:lnTo>
                  <a:lnTo>
                    <a:pt x="17" y="70"/>
                  </a:lnTo>
                  <a:lnTo>
                    <a:pt x="11" y="66"/>
                  </a:lnTo>
                  <a:lnTo>
                    <a:pt x="7" y="60"/>
                  </a:lnTo>
                  <a:lnTo>
                    <a:pt x="3" y="53"/>
                  </a:lnTo>
                  <a:lnTo>
                    <a:pt x="1" y="46"/>
                  </a:lnTo>
                  <a:lnTo>
                    <a:pt x="0" y="38"/>
                  </a:lnTo>
                  <a:lnTo>
                    <a:pt x="1" y="31"/>
                  </a:lnTo>
                  <a:lnTo>
                    <a:pt x="3" y="24"/>
                  </a:lnTo>
                  <a:lnTo>
                    <a:pt x="7" y="17"/>
                  </a:lnTo>
                  <a:lnTo>
                    <a:pt x="11" y="11"/>
                  </a:lnTo>
                  <a:lnTo>
                    <a:pt x="17" y="7"/>
                  </a:lnTo>
                  <a:lnTo>
                    <a:pt x="23" y="2"/>
                  </a:lnTo>
                  <a:lnTo>
                    <a:pt x="30" y="1"/>
                  </a:lnTo>
                  <a:lnTo>
                    <a:pt x="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2000" kern="1200">
                <a:solidFill>
                  <a:schemeClr val="bg1"/>
                </a:solidFill>
                <a:cs typeface="+mn-ea"/>
                <a:sym typeface="+mn-lt"/>
              </a:endParaRPr>
            </a:p>
          </p:txBody>
        </p:sp>
      </p:grpSp>
      <p:sp>
        <p:nvSpPr>
          <p:cNvPr id="16" name="Rectangle 23"/>
          <p:cNvSpPr/>
          <p:nvPr/>
        </p:nvSpPr>
        <p:spPr>
          <a:xfrm>
            <a:off x="5875387" y="3062160"/>
            <a:ext cx="4816539" cy="523220"/>
          </a:xfrm>
          <a:prstGeom prst="rect">
            <a:avLst/>
          </a:prstGeom>
        </p:spPr>
        <p:txBody>
          <a:bodyPr wrap="square">
            <a:spAutoFit/>
          </a:bodyPr>
          <a:lstStyle/>
          <a:p>
            <a:pPr algn="just" defTabSz="1828800" rtl="0"/>
            <a:r>
              <a:rPr lang="en-US" sz="1400" kern="1200" noProof="1">
                <a:solidFill>
                  <a:schemeClr val="bg1"/>
                </a:solidFill>
                <a:cs typeface="+mn-ea"/>
                <a:sym typeface="+mn-lt"/>
              </a:rPr>
              <a:t>Lorem ipsum dolor sit amet, consectetur adipiscing elit. Nulla imperdiet volutpat dui at fermentum..</a:t>
            </a:r>
            <a:endParaRPr lang="en-US" sz="1400" kern="1200" noProof="1">
              <a:solidFill>
                <a:schemeClr val="bg1"/>
              </a:solidFill>
              <a:cs typeface="+mn-ea"/>
              <a:sym typeface="+mn-lt"/>
            </a:endParaRPr>
          </a:p>
        </p:txBody>
      </p:sp>
      <p:sp>
        <p:nvSpPr>
          <p:cNvPr id="17" name="Rectangle 23"/>
          <p:cNvSpPr/>
          <p:nvPr/>
        </p:nvSpPr>
        <p:spPr>
          <a:xfrm>
            <a:off x="5875386" y="4240488"/>
            <a:ext cx="4816539" cy="523220"/>
          </a:xfrm>
          <a:prstGeom prst="rect">
            <a:avLst/>
          </a:prstGeom>
        </p:spPr>
        <p:txBody>
          <a:bodyPr wrap="square">
            <a:spAutoFit/>
          </a:bodyPr>
          <a:lstStyle/>
          <a:p>
            <a:pPr algn="just" defTabSz="1828800" rtl="0"/>
            <a:r>
              <a:rPr lang="en-US" sz="1400" kern="1200" noProof="1">
                <a:solidFill>
                  <a:schemeClr val="bg1"/>
                </a:solidFill>
                <a:cs typeface="+mn-ea"/>
                <a:sym typeface="+mn-lt"/>
              </a:rPr>
              <a:t>Lorem ipsum dolor sit amet, consectetur adipiscing elit. Nulla imperdiet volutpat dui at fermentum..</a:t>
            </a:r>
            <a:endParaRPr lang="en-US" sz="1400" kern="1200" noProof="1">
              <a:solidFill>
                <a:schemeClr val="bg1"/>
              </a:solidFill>
              <a:cs typeface="+mn-ea"/>
              <a:sym typeface="+mn-lt"/>
            </a:endParaRPr>
          </a:p>
        </p:txBody>
      </p:sp>
      <p:sp>
        <p:nvSpPr>
          <p:cNvPr id="18" name="Rectangle 23"/>
          <p:cNvSpPr/>
          <p:nvPr/>
        </p:nvSpPr>
        <p:spPr>
          <a:xfrm>
            <a:off x="5875385" y="5389734"/>
            <a:ext cx="4816539" cy="523220"/>
          </a:xfrm>
          <a:prstGeom prst="rect">
            <a:avLst/>
          </a:prstGeom>
        </p:spPr>
        <p:txBody>
          <a:bodyPr wrap="square">
            <a:spAutoFit/>
          </a:bodyPr>
          <a:lstStyle/>
          <a:p>
            <a:pPr algn="just" defTabSz="1828800" rtl="0"/>
            <a:r>
              <a:rPr lang="en-US" sz="1400" kern="1200" noProof="1">
                <a:solidFill>
                  <a:schemeClr val="bg1"/>
                </a:solidFill>
                <a:cs typeface="+mn-ea"/>
                <a:sym typeface="+mn-lt"/>
              </a:rPr>
              <a:t>Lorem ipsum dolor sit amet, consectetur adipiscing elit. Nulla imperdiet volutpat dui at fermentum..</a:t>
            </a:r>
            <a:endParaRPr lang="en-US" sz="1400" kern="1200" noProof="1">
              <a:solidFill>
                <a:schemeClr val="bg1"/>
              </a:solidFill>
              <a:cs typeface="+mn-ea"/>
              <a:sym typeface="+mn-lt"/>
            </a:endParaRPr>
          </a:p>
        </p:txBody>
      </p:sp>
      <p:sp>
        <p:nvSpPr>
          <p:cNvPr id="19" name="TextBox 64"/>
          <p:cNvSpPr txBox="1"/>
          <p:nvPr/>
        </p:nvSpPr>
        <p:spPr>
          <a:xfrm>
            <a:off x="5182929" y="554091"/>
            <a:ext cx="1826141" cy="58477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3200" dirty="0">
                <a:solidFill>
                  <a:schemeClr val="bg1"/>
                </a:solidFill>
                <a:cs typeface="+mn-ea"/>
                <a:sym typeface="+mn-lt"/>
              </a:rPr>
              <a:t>输入标题</a:t>
            </a:r>
            <a:endParaRPr lang="en-US" altLang="zh-CN" sz="3200" dirty="0">
              <a:solidFill>
                <a:schemeClr val="bg1"/>
              </a:solidFill>
              <a:cs typeface="+mn-ea"/>
              <a:sym typeface="+mn-lt"/>
            </a:endParaRPr>
          </a:p>
        </p:txBody>
      </p:sp>
      <p:sp>
        <p:nvSpPr>
          <p:cNvPr id="20" name="Freeform 135"/>
          <p:cNvSpPr>
            <a:spLocks noEditPoints="1"/>
          </p:cNvSpPr>
          <p:nvPr/>
        </p:nvSpPr>
        <p:spPr bwMode="auto">
          <a:xfrm>
            <a:off x="2209828" y="2419352"/>
            <a:ext cx="1143088" cy="1070738"/>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gradFill>
            <a:gsLst>
              <a:gs pos="100000">
                <a:srgbClr val="236BCC"/>
              </a:gs>
              <a:gs pos="0">
                <a:srgbClr val="90D5F4"/>
              </a:gs>
            </a:gsLst>
            <a:lin ang="2700000" scaled="0"/>
          </a:gradFill>
          <a:ln w="9525">
            <a:noFill/>
            <a:round/>
          </a:ln>
        </p:spPr>
        <p:txBody>
          <a:bodyPr vert="horz" wrap="square" lIns="121920" tIns="60960" rIns="121920" bIns="60960" numCol="1" anchor="t" anchorCtr="0" compatLnSpc="1"/>
          <a:lstStyle/>
          <a:p>
            <a:endParaRPr lang="en-US" sz="2400" dirty="0">
              <a:solidFill>
                <a:schemeClr val="bg1"/>
              </a:solidFill>
              <a:cs typeface="+mn-ea"/>
              <a:sym typeface="+mn-lt"/>
            </a:endParaRPr>
          </a:p>
        </p:txBody>
      </p:sp>
      <p:sp>
        <p:nvSpPr>
          <p:cNvPr id="21" name="文本框 20"/>
          <p:cNvSpPr txBox="1"/>
          <p:nvPr/>
        </p:nvSpPr>
        <p:spPr>
          <a:xfrm>
            <a:off x="1295429" y="4327757"/>
            <a:ext cx="2971886" cy="95410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en-US" sz="1400" dirty="0">
                <a:solidFill>
                  <a:schemeClr val="bg1"/>
                </a:solidFill>
                <a:cs typeface="+mn-ea"/>
                <a:sym typeface="+mn-lt"/>
              </a:rPr>
              <a:t>Please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a:t>
            </a:r>
            <a:endParaRPr lang="en-US" sz="1400" dirty="0">
              <a:solidFill>
                <a:schemeClr val="bg1"/>
              </a:solidFill>
              <a:cs typeface="+mn-ea"/>
              <a:sym typeface="+mn-lt"/>
            </a:endParaRPr>
          </a:p>
        </p:txBody>
      </p:sp>
      <p:sp>
        <p:nvSpPr>
          <p:cNvPr id="22" name="文本框 21"/>
          <p:cNvSpPr txBox="1"/>
          <p:nvPr/>
        </p:nvSpPr>
        <p:spPr>
          <a:xfrm>
            <a:off x="1889551" y="3678091"/>
            <a:ext cx="1783642" cy="46166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chemeClr val="bg1"/>
                </a:solidFill>
                <a:cs typeface="+mn-ea"/>
                <a:sym typeface="+mn-lt"/>
              </a:rPr>
              <a:t>输入标题</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000"/>
                                        <p:tgtEl>
                                          <p:spTgt spid="3"/>
                                        </p:tgtEl>
                                      </p:cBhvr>
                                    </p:animEffect>
                                    <p:anim calcmode="lin" valueType="num">
                                      <p:cBhvr>
                                        <p:cTn id="44" dur="1000" fill="hold"/>
                                        <p:tgtEl>
                                          <p:spTgt spid="3"/>
                                        </p:tgtEl>
                                        <p:attrNameLst>
                                          <p:attrName>ppt_x</p:attrName>
                                        </p:attrNameLst>
                                      </p:cBhvr>
                                      <p:tavLst>
                                        <p:tav tm="0">
                                          <p:val>
                                            <p:strVal val="#ppt_x"/>
                                          </p:val>
                                        </p:tav>
                                        <p:tav tm="100000">
                                          <p:val>
                                            <p:strVal val="#ppt_x"/>
                                          </p:val>
                                        </p:tav>
                                      </p:tavLst>
                                    </p:anim>
                                    <p:anim calcmode="lin" valueType="num">
                                      <p:cBhvr>
                                        <p:cTn id="45" dur="1000" fill="hold"/>
                                        <p:tgtEl>
                                          <p:spTgt spid="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anim calcmode="lin" valueType="num">
                                      <p:cBhvr>
                                        <p:cTn id="49" dur="1000" fill="hold"/>
                                        <p:tgtEl>
                                          <p:spTgt spid="18"/>
                                        </p:tgtEl>
                                        <p:attrNameLst>
                                          <p:attrName>ppt_x</p:attrName>
                                        </p:attrNameLst>
                                      </p:cBhvr>
                                      <p:tavLst>
                                        <p:tav tm="0">
                                          <p:val>
                                            <p:strVal val="#ppt_x"/>
                                          </p:val>
                                        </p:tav>
                                        <p:tav tm="100000">
                                          <p:val>
                                            <p:strVal val="#ppt_x"/>
                                          </p:val>
                                        </p:tav>
                                      </p:tavLst>
                                    </p:anim>
                                    <p:anim calcmode="lin" valueType="num">
                                      <p:cBhvr>
                                        <p:cTn id="50" dur="1000" fill="hold"/>
                                        <p:tgtEl>
                                          <p:spTgt spid="18"/>
                                        </p:tgtEl>
                                        <p:attrNameLst>
                                          <p:attrName>ppt_y</p:attrName>
                                        </p:attrNameLst>
                                      </p:cBhvr>
                                      <p:tavLst>
                                        <p:tav tm="0">
                                          <p:val>
                                            <p:strVal val="#ppt_y+.1"/>
                                          </p:val>
                                        </p:tav>
                                        <p:tav tm="100000">
                                          <p:val>
                                            <p:strVal val="#ppt_y"/>
                                          </p:val>
                                        </p:tav>
                                      </p:tavLst>
                                    </p:anim>
                                  </p:childTnLst>
                                </p:cTn>
                              </p:par>
                            </p:childTnLst>
                          </p:cTn>
                        </p:par>
                        <p:par>
                          <p:cTn id="51" fill="hold">
                            <p:stCondLst>
                              <p:cond delay="1000"/>
                            </p:stCondLst>
                            <p:childTnLst>
                              <p:par>
                                <p:cTn id="52" presetID="12" presetClass="entr" presetSubtype="4"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500"/>
                                        <p:tgtEl>
                                          <p:spTgt spid="22"/>
                                        </p:tgtEl>
                                        <p:attrNameLst>
                                          <p:attrName>ppt_y</p:attrName>
                                        </p:attrNameLst>
                                      </p:cBhvr>
                                      <p:tavLst>
                                        <p:tav tm="0">
                                          <p:val>
                                            <p:strVal val="#ppt_y+#ppt_h*1.125000"/>
                                          </p:val>
                                        </p:tav>
                                        <p:tav tm="100000">
                                          <p:val>
                                            <p:strVal val="#ppt_y"/>
                                          </p:val>
                                        </p:tav>
                                      </p:tavLst>
                                    </p:anim>
                                    <p:animEffect transition="in" filter="wipe(up)">
                                      <p:cBhvr>
                                        <p:cTn id="55" dur="500"/>
                                        <p:tgtEl>
                                          <p:spTgt spid="22"/>
                                        </p:tgtEl>
                                      </p:cBhvr>
                                    </p:animEffect>
                                  </p:childTnLst>
                                </p:cTn>
                              </p:par>
                            </p:childTnLst>
                          </p:cTn>
                        </p:par>
                        <p:par>
                          <p:cTn id="56" fill="hold">
                            <p:stCondLst>
                              <p:cond delay="1500"/>
                            </p:stCondLst>
                            <p:childTnLst>
                              <p:par>
                                <p:cTn id="57" presetID="12" presetClass="entr" presetSubtype="4"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p:tgtEl>
                                          <p:spTgt spid="21"/>
                                        </p:tgtEl>
                                        <p:attrNameLst>
                                          <p:attrName>ppt_y</p:attrName>
                                        </p:attrNameLst>
                                      </p:cBhvr>
                                      <p:tavLst>
                                        <p:tav tm="0">
                                          <p:val>
                                            <p:strVal val="#ppt_y+#ppt_h*1.125000"/>
                                          </p:val>
                                        </p:tav>
                                        <p:tav tm="100000">
                                          <p:val>
                                            <p:strVal val="#ppt_y"/>
                                          </p:val>
                                        </p:tav>
                                      </p:tavLst>
                                    </p:anim>
                                    <p:animEffect transition="in" filter="wipe(up)">
                                      <p:cBhvr>
                                        <p:cTn id="6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6" grpId="0"/>
      <p:bldP spid="17" grpId="0"/>
      <p:bldP spid="18" grpId="0"/>
      <p:bldP spid="21" grpId="0" bldLvl="0"/>
      <p:bldP spid="22"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17471" y="4873156"/>
            <a:ext cx="7562873" cy="78752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600" dirty="0">
                <a:solidFill>
                  <a:schemeClr val="bg1"/>
                </a:solidFill>
                <a:cs typeface="+mn-ea"/>
                <a:sym typeface="+mn-lt"/>
              </a:rPr>
              <a:t>Please enter text </a:t>
            </a:r>
            <a:r>
              <a:rPr lang="en-US" sz="1600" dirty="0" err="1">
                <a:solidFill>
                  <a:schemeClr val="bg1"/>
                </a:solidFill>
                <a:cs typeface="+mn-ea"/>
                <a:sym typeface="+mn-lt"/>
              </a:rPr>
              <a:t>here.Please</a:t>
            </a:r>
            <a:r>
              <a:rPr lang="en-US" sz="1600" dirty="0">
                <a:solidFill>
                  <a:schemeClr val="bg1"/>
                </a:solidFill>
                <a:cs typeface="+mn-ea"/>
                <a:sym typeface="+mn-lt"/>
              </a:rPr>
              <a:t> enter text </a:t>
            </a:r>
            <a:r>
              <a:rPr lang="en-US" sz="1600" dirty="0" err="1">
                <a:solidFill>
                  <a:schemeClr val="bg1"/>
                </a:solidFill>
                <a:cs typeface="+mn-ea"/>
                <a:sym typeface="+mn-lt"/>
              </a:rPr>
              <a:t>here.Please</a:t>
            </a:r>
            <a:r>
              <a:rPr lang="en-US" sz="1600" dirty="0">
                <a:solidFill>
                  <a:schemeClr val="bg1"/>
                </a:solidFill>
                <a:cs typeface="+mn-ea"/>
                <a:sym typeface="+mn-lt"/>
              </a:rPr>
              <a:t> enter text </a:t>
            </a:r>
            <a:r>
              <a:rPr lang="en-US" altLang="zh-CN" sz="1600" dirty="0">
                <a:solidFill>
                  <a:schemeClr val="bg1"/>
                </a:solidFill>
                <a:cs typeface="+mn-ea"/>
                <a:sym typeface="+mn-lt"/>
              </a:rPr>
              <a:t>Please enter text Please enter text Please enter text Please enter text </a:t>
            </a:r>
            <a:endParaRPr lang="en-US" altLang="zh-CN" sz="1600" dirty="0">
              <a:solidFill>
                <a:schemeClr val="bg1"/>
              </a:solidFill>
              <a:cs typeface="+mn-ea"/>
              <a:sym typeface="+mn-lt"/>
            </a:endParaRPr>
          </a:p>
        </p:txBody>
      </p:sp>
      <p:grpSp>
        <p:nvGrpSpPr>
          <p:cNvPr id="3" name="组合 2"/>
          <p:cNvGrpSpPr/>
          <p:nvPr/>
        </p:nvGrpSpPr>
        <p:grpSpPr>
          <a:xfrm>
            <a:off x="941909" y="1877453"/>
            <a:ext cx="10308182" cy="2431408"/>
            <a:chOff x="2248607" y="6753550"/>
            <a:chExt cx="19880435" cy="4689230"/>
          </a:xfrm>
        </p:grpSpPr>
        <p:sp>
          <p:nvSpPr>
            <p:cNvPr id="4" name="Shape 749"/>
            <p:cNvSpPr/>
            <p:nvPr/>
          </p:nvSpPr>
          <p:spPr>
            <a:xfrm>
              <a:off x="2248607" y="6753550"/>
              <a:ext cx="4689230" cy="4689230"/>
            </a:xfrm>
            <a:prstGeom prst="rect">
              <a:avLst/>
            </a:prstGeom>
            <a:noFill/>
            <a:ln>
              <a:gradFill>
                <a:gsLst>
                  <a:gs pos="0">
                    <a:srgbClr val="236BCC"/>
                  </a:gs>
                  <a:gs pos="100000">
                    <a:srgbClr val="90D5F4"/>
                  </a:gs>
                </a:gsLst>
                <a:lin ang="5400000" scaled="1"/>
              </a:gradFill>
            </a:ln>
          </p:spPr>
          <p:txBody>
            <a:bodyPr lIns="91425" tIns="45700" rIns="91425" bIns="45700" anchor="ctr" anchorCtr="0">
              <a:noAutofit/>
            </a:bodyPr>
            <a:lstStyle/>
            <a:p>
              <a:pPr marL="0" marR="0" lvl="0" indent="0" algn="ctr" rtl="0">
                <a:spcBef>
                  <a:spcPts val="0"/>
                </a:spcBef>
                <a:buNone/>
              </a:pPr>
              <a:endParaRPr dirty="0">
                <a:solidFill>
                  <a:schemeClr val="bg1"/>
                </a:solidFill>
                <a:cs typeface="+mn-ea"/>
                <a:sym typeface="+mn-lt"/>
              </a:endParaRPr>
            </a:p>
          </p:txBody>
        </p:sp>
        <p:sp>
          <p:nvSpPr>
            <p:cNvPr id="5" name="Shape 750"/>
            <p:cNvSpPr/>
            <p:nvPr/>
          </p:nvSpPr>
          <p:spPr>
            <a:xfrm>
              <a:off x="7312342" y="6753550"/>
              <a:ext cx="4689230" cy="4689230"/>
            </a:xfrm>
            <a:prstGeom prst="rect">
              <a:avLst/>
            </a:prstGeom>
            <a:noFill/>
            <a:ln>
              <a:gradFill>
                <a:gsLst>
                  <a:gs pos="0">
                    <a:srgbClr val="236BCC"/>
                  </a:gs>
                  <a:gs pos="100000">
                    <a:srgbClr val="90D5F4"/>
                  </a:gs>
                </a:gsLst>
                <a:lin ang="5400000" scaled="1"/>
              </a:gradFill>
            </a:ln>
          </p:spPr>
          <p:txBody>
            <a:bodyPr lIns="91425" tIns="45700" rIns="91425" bIns="45700" anchor="ctr" anchorCtr="0">
              <a:noAutofit/>
            </a:bodyPr>
            <a:lstStyle/>
            <a:p>
              <a:pPr marL="0" marR="0" lvl="0" indent="0" algn="ctr" rtl="0">
                <a:spcBef>
                  <a:spcPts val="0"/>
                </a:spcBef>
                <a:buNone/>
              </a:pPr>
              <a:endParaRPr>
                <a:solidFill>
                  <a:schemeClr val="bg1"/>
                </a:solidFill>
                <a:cs typeface="+mn-ea"/>
                <a:sym typeface="+mn-lt"/>
              </a:endParaRPr>
            </a:p>
          </p:txBody>
        </p:sp>
        <p:sp>
          <p:nvSpPr>
            <p:cNvPr id="6" name="Shape 751"/>
            <p:cNvSpPr/>
            <p:nvPr/>
          </p:nvSpPr>
          <p:spPr>
            <a:xfrm>
              <a:off x="12376077" y="6753550"/>
              <a:ext cx="4689230" cy="4689230"/>
            </a:xfrm>
            <a:prstGeom prst="rect">
              <a:avLst/>
            </a:prstGeom>
            <a:noFill/>
            <a:ln>
              <a:gradFill>
                <a:gsLst>
                  <a:gs pos="0">
                    <a:srgbClr val="236BCC"/>
                  </a:gs>
                  <a:gs pos="100000">
                    <a:srgbClr val="90D5F4"/>
                  </a:gs>
                </a:gsLst>
                <a:lin ang="5400000" scaled="1"/>
              </a:gradFill>
            </a:ln>
          </p:spPr>
          <p:txBody>
            <a:bodyPr lIns="91425" tIns="45700" rIns="91425" bIns="45700" anchor="ctr" anchorCtr="0">
              <a:noAutofit/>
            </a:bodyPr>
            <a:lstStyle/>
            <a:p>
              <a:pPr marL="0" marR="0" lvl="0" indent="0" algn="ctr" rtl="0">
                <a:spcBef>
                  <a:spcPts val="0"/>
                </a:spcBef>
                <a:buNone/>
              </a:pPr>
              <a:endParaRPr>
                <a:solidFill>
                  <a:schemeClr val="bg1"/>
                </a:solidFill>
                <a:cs typeface="+mn-ea"/>
                <a:sym typeface="+mn-lt"/>
              </a:endParaRPr>
            </a:p>
          </p:txBody>
        </p:sp>
        <p:sp>
          <p:nvSpPr>
            <p:cNvPr id="7" name="Shape 752"/>
            <p:cNvSpPr/>
            <p:nvPr/>
          </p:nvSpPr>
          <p:spPr>
            <a:xfrm>
              <a:off x="17439812" y="6753550"/>
              <a:ext cx="4689230" cy="4689230"/>
            </a:xfrm>
            <a:prstGeom prst="rect">
              <a:avLst/>
            </a:prstGeom>
            <a:noFill/>
            <a:ln>
              <a:gradFill>
                <a:gsLst>
                  <a:gs pos="0">
                    <a:srgbClr val="236BCC"/>
                  </a:gs>
                  <a:gs pos="100000">
                    <a:srgbClr val="90D5F4"/>
                  </a:gs>
                </a:gsLst>
                <a:lin ang="5400000" scaled="1"/>
              </a:gradFill>
            </a:ln>
          </p:spPr>
          <p:txBody>
            <a:bodyPr lIns="91425" tIns="45700" rIns="91425" bIns="45700" anchor="ctr" anchorCtr="0">
              <a:noAutofit/>
            </a:bodyPr>
            <a:lstStyle/>
            <a:p>
              <a:pPr marL="0" marR="0" lvl="0" indent="0" algn="ctr" rtl="0">
                <a:spcBef>
                  <a:spcPts val="0"/>
                </a:spcBef>
                <a:buNone/>
              </a:pPr>
              <a:endParaRPr>
                <a:solidFill>
                  <a:schemeClr val="bg1"/>
                </a:solidFill>
                <a:cs typeface="+mn-ea"/>
                <a:sym typeface="+mn-lt"/>
              </a:endParaRPr>
            </a:p>
          </p:txBody>
        </p:sp>
        <p:sp>
          <p:nvSpPr>
            <p:cNvPr id="8" name="Shape 753"/>
            <p:cNvSpPr txBox="1"/>
            <p:nvPr/>
          </p:nvSpPr>
          <p:spPr>
            <a:xfrm>
              <a:off x="3189862" y="7679474"/>
              <a:ext cx="2755922" cy="132343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4800" dirty="0">
                  <a:solidFill>
                    <a:schemeClr val="bg1"/>
                  </a:solidFill>
                  <a:cs typeface="+mn-ea"/>
                  <a:sym typeface="+mn-lt"/>
                </a:rPr>
                <a:t>97</a:t>
              </a:r>
              <a:endParaRPr lang="en-US" sz="4800" dirty="0">
                <a:solidFill>
                  <a:schemeClr val="bg1"/>
                </a:solidFill>
                <a:cs typeface="+mn-ea"/>
                <a:sym typeface="+mn-lt"/>
              </a:endParaRPr>
            </a:p>
          </p:txBody>
        </p:sp>
        <p:sp>
          <p:nvSpPr>
            <p:cNvPr id="9" name="Shape 754"/>
            <p:cNvSpPr txBox="1"/>
            <p:nvPr/>
          </p:nvSpPr>
          <p:spPr>
            <a:xfrm>
              <a:off x="2436589" y="9526135"/>
              <a:ext cx="4273551" cy="1015662"/>
            </a:xfrm>
            <a:prstGeom prst="rect">
              <a:avLst/>
            </a:prstGeom>
            <a:noFill/>
            <a:ln>
              <a:noFill/>
            </a:ln>
          </p:spPr>
          <p:txBody>
            <a:bodyPr lIns="91425" tIns="45700" rIns="91425" bIns="45700" anchor="t" anchorCtr="0">
              <a:noAutofit/>
            </a:bodyPr>
            <a:lstStyle/>
            <a:p>
              <a:pPr marL="0" marR="0" lvl="0" indent="0" algn="ctr" rtl="0">
                <a:lnSpc>
                  <a:spcPct val="150000"/>
                </a:lnSpc>
                <a:spcBef>
                  <a:spcPts val="0"/>
                </a:spcBef>
                <a:buSzPct val="25000"/>
                <a:buNone/>
              </a:pPr>
              <a:r>
                <a:rPr lang="en-US" sz="1100">
                  <a:solidFill>
                    <a:schemeClr val="bg1"/>
                  </a:solidFill>
                  <a:cs typeface="+mn-ea"/>
                  <a:sym typeface="+mn-lt"/>
                </a:rPr>
                <a:t>A company is an association or collection of individuals,</a:t>
              </a:r>
              <a:endParaRPr lang="en-US" sz="1100">
                <a:solidFill>
                  <a:schemeClr val="bg1"/>
                </a:solidFill>
                <a:cs typeface="+mn-ea"/>
                <a:sym typeface="+mn-lt"/>
              </a:endParaRPr>
            </a:p>
          </p:txBody>
        </p:sp>
        <p:sp>
          <p:nvSpPr>
            <p:cNvPr id="10" name="Shape 755"/>
            <p:cNvSpPr txBox="1"/>
            <p:nvPr/>
          </p:nvSpPr>
          <p:spPr>
            <a:xfrm>
              <a:off x="3724482" y="9002914"/>
              <a:ext cx="1686679" cy="52321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400">
                  <a:solidFill>
                    <a:schemeClr val="bg1"/>
                  </a:solidFill>
                  <a:cs typeface="+mn-ea"/>
                  <a:sym typeface="+mn-lt"/>
                </a:rPr>
                <a:t>CLIENTS</a:t>
              </a:r>
              <a:endParaRPr lang="en-US" sz="1400">
                <a:solidFill>
                  <a:schemeClr val="bg1"/>
                </a:solidFill>
                <a:cs typeface="+mn-ea"/>
                <a:sym typeface="+mn-lt"/>
              </a:endParaRPr>
            </a:p>
          </p:txBody>
        </p:sp>
        <p:sp>
          <p:nvSpPr>
            <p:cNvPr id="11" name="Shape 756"/>
            <p:cNvSpPr txBox="1"/>
            <p:nvPr/>
          </p:nvSpPr>
          <p:spPr>
            <a:xfrm>
              <a:off x="7736453" y="7679474"/>
              <a:ext cx="3784205" cy="132343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4800">
                  <a:solidFill>
                    <a:schemeClr val="bg1"/>
                  </a:solidFill>
                  <a:cs typeface="+mn-ea"/>
                  <a:sym typeface="+mn-lt"/>
                </a:rPr>
                <a:t>104</a:t>
              </a:r>
              <a:endParaRPr lang="en-US" sz="4800">
                <a:solidFill>
                  <a:schemeClr val="bg1"/>
                </a:solidFill>
                <a:cs typeface="+mn-ea"/>
                <a:sym typeface="+mn-lt"/>
              </a:endParaRPr>
            </a:p>
          </p:txBody>
        </p:sp>
        <p:sp>
          <p:nvSpPr>
            <p:cNvPr id="12" name="Shape 757"/>
            <p:cNvSpPr txBox="1"/>
            <p:nvPr/>
          </p:nvSpPr>
          <p:spPr>
            <a:xfrm>
              <a:off x="7497322" y="9526135"/>
              <a:ext cx="4273551" cy="1015662"/>
            </a:xfrm>
            <a:prstGeom prst="rect">
              <a:avLst/>
            </a:prstGeom>
            <a:noFill/>
            <a:ln>
              <a:noFill/>
            </a:ln>
          </p:spPr>
          <p:txBody>
            <a:bodyPr lIns="91425" tIns="45700" rIns="91425" bIns="45700" anchor="t" anchorCtr="0">
              <a:noAutofit/>
            </a:bodyPr>
            <a:lstStyle/>
            <a:p>
              <a:pPr marL="0" marR="0" lvl="0" indent="0" algn="ctr" rtl="0">
                <a:lnSpc>
                  <a:spcPct val="150000"/>
                </a:lnSpc>
                <a:spcBef>
                  <a:spcPts val="0"/>
                </a:spcBef>
                <a:buSzPct val="25000"/>
                <a:buNone/>
              </a:pPr>
              <a:r>
                <a:rPr lang="en-US" sz="1100">
                  <a:solidFill>
                    <a:schemeClr val="bg1"/>
                  </a:solidFill>
                  <a:cs typeface="+mn-ea"/>
                  <a:sym typeface="+mn-lt"/>
                </a:rPr>
                <a:t>A company is an association or collection of individuals,</a:t>
              </a:r>
              <a:endParaRPr lang="en-US" sz="1100">
                <a:solidFill>
                  <a:schemeClr val="bg1"/>
                </a:solidFill>
                <a:cs typeface="+mn-ea"/>
                <a:sym typeface="+mn-lt"/>
              </a:endParaRPr>
            </a:p>
          </p:txBody>
        </p:sp>
        <p:sp>
          <p:nvSpPr>
            <p:cNvPr id="13" name="Shape 758"/>
            <p:cNvSpPr txBox="1"/>
            <p:nvPr/>
          </p:nvSpPr>
          <p:spPr>
            <a:xfrm>
              <a:off x="8592054" y="9002914"/>
              <a:ext cx="2073002" cy="52321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400">
                  <a:solidFill>
                    <a:schemeClr val="bg1"/>
                  </a:solidFill>
                  <a:cs typeface="+mn-ea"/>
                  <a:sym typeface="+mn-lt"/>
                </a:rPr>
                <a:t>PROJECTS</a:t>
              </a:r>
              <a:endParaRPr lang="en-US" sz="1400">
                <a:solidFill>
                  <a:schemeClr val="bg1"/>
                </a:solidFill>
                <a:cs typeface="+mn-ea"/>
                <a:sym typeface="+mn-lt"/>
              </a:endParaRPr>
            </a:p>
          </p:txBody>
        </p:sp>
        <p:sp>
          <p:nvSpPr>
            <p:cNvPr id="14" name="Shape 759"/>
            <p:cNvSpPr txBox="1"/>
            <p:nvPr/>
          </p:nvSpPr>
          <p:spPr>
            <a:xfrm>
              <a:off x="13304296" y="7679474"/>
              <a:ext cx="2787162" cy="132343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4800">
                  <a:solidFill>
                    <a:schemeClr val="bg1"/>
                  </a:solidFill>
                  <a:cs typeface="+mn-ea"/>
                  <a:sym typeface="+mn-lt"/>
                </a:rPr>
                <a:t>58</a:t>
              </a:r>
              <a:endParaRPr lang="en-US" sz="4800">
                <a:solidFill>
                  <a:schemeClr val="bg1"/>
                </a:solidFill>
                <a:cs typeface="+mn-ea"/>
                <a:sym typeface="+mn-lt"/>
              </a:endParaRPr>
            </a:p>
          </p:txBody>
        </p:sp>
        <p:sp>
          <p:nvSpPr>
            <p:cNvPr id="15" name="Shape 760"/>
            <p:cNvSpPr txBox="1"/>
            <p:nvPr/>
          </p:nvSpPr>
          <p:spPr>
            <a:xfrm>
              <a:off x="12566646" y="9526135"/>
              <a:ext cx="4273551" cy="1015662"/>
            </a:xfrm>
            <a:prstGeom prst="rect">
              <a:avLst/>
            </a:prstGeom>
            <a:noFill/>
            <a:ln>
              <a:noFill/>
            </a:ln>
          </p:spPr>
          <p:txBody>
            <a:bodyPr lIns="91425" tIns="45700" rIns="91425" bIns="45700" anchor="t" anchorCtr="0">
              <a:noAutofit/>
            </a:bodyPr>
            <a:lstStyle/>
            <a:p>
              <a:pPr marL="0" marR="0" lvl="0" indent="0" algn="ctr" rtl="0">
                <a:lnSpc>
                  <a:spcPct val="150000"/>
                </a:lnSpc>
                <a:spcBef>
                  <a:spcPts val="0"/>
                </a:spcBef>
                <a:buSzPct val="25000"/>
                <a:buNone/>
              </a:pPr>
              <a:r>
                <a:rPr lang="en-US" sz="1100">
                  <a:solidFill>
                    <a:schemeClr val="bg1"/>
                  </a:solidFill>
                  <a:cs typeface="+mn-ea"/>
                  <a:sym typeface="+mn-lt"/>
                </a:rPr>
                <a:t>A company is an association or collection of individuals,</a:t>
              </a:r>
              <a:endParaRPr lang="en-US" sz="1100">
                <a:solidFill>
                  <a:schemeClr val="bg1"/>
                </a:solidFill>
                <a:cs typeface="+mn-ea"/>
                <a:sym typeface="+mn-lt"/>
              </a:endParaRPr>
            </a:p>
          </p:txBody>
        </p:sp>
        <p:sp>
          <p:nvSpPr>
            <p:cNvPr id="16" name="Shape 761"/>
            <p:cNvSpPr txBox="1"/>
            <p:nvPr/>
          </p:nvSpPr>
          <p:spPr>
            <a:xfrm>
              <a:off x="14119834" y="9002914"/>
              <a:ext cx="1156086" cy="52321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400">
                  <a:solidFill>
                    <a:schemeClr val="bg1"/>
                  </a:solidFill>
                  <a:cs typeface="+mn-ea"/>
                  <a:sym typeface="+mn-lt"/>
                </a:rPr>
                <a:t>APPS</a:t>
              </a:r>
              <a:endParaRPr lang="en-US" sz="1400">
                <a:solidFill>
                  <a:schemeClr val="bg1"/>
                </a:solidFill>
                <a:cs typeface="+mn-ea"/>
                <a:sym typeface="+mn-lt"/>
              </a:endParaRPr>
            </a:p>
          </p:txBody>
        </p:sp>
        <p:sp>
          <p:nvSpPr>
            <p:cNvPr id="17" name="Shape 762"/>
            <p:cNvSpPr txBox="1"/>
            <p:nvPr/>
          </p:nvSpPr>
          <p:spPr>
            <a:xfrm>
              <a:off x="17973281" y="7662900"/>
              <a:ext cx="3622291" cy="132343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4800" dirty="0">
                  <a:solidFill>
                    <a:schemeClr val="bg1"/>
                  </a:solidFill>
                  <a:cs typeface="+mn-ea"/>
                  <a:sym typeface="+mn-lt"/>
                </a:rPr>
                <a:t>12</a:t>
              </a:r>
              <a:endParaRPr lang="en-US" sz="4800" dirty="0">
                <a:solidFill>
                  <a:schemeClr val="bg1"/>
                </a:solidFill>
                <a:cs typeface="+mn-ea"/>
                <a:sym typeface="+mn-lt"/>
              </a:endParaRPr>
            </a:p>
          </p:txBody>
        </p:sp>
        <p:sp>
          <p:nvSpPr>
            <p:cNvPr id="18" name="Shape 763"/>
            <p:cNvSpPr txBox="1"/>
            <p:nvPr/>
          </p:nvSpPr>
          <p:spPr>
            <a:xfrm>
              <a:off x="17627379" y="9526135"/>
              <a:ext cx="4273551" cy="1015662"/>
            </a:xfrm>
            <a:prstGeom prst="rect">
              <a:avLst/>
            </a:prstGeom>
            <a:noFill/>
            <a:ln>
              <a:noFill/>
            </a:ln>
          </p:spPr>
          <p:txBody>
            <a:bodyPr lIns="91425" tIns="45700" rIns="91425" bIns="45700" anchor="t" anchorCtr="0">
              <a:noAutofit/>
            </a:bodyPr>
            <a:lstStyle/>
            <a:p>
              <a:pPr marL="0" marR="0" lvl="0" indent="0" algn="ctr" rtl="0">
                <a:lnSpc>
                  <a:spcPct val="150000"/>
                </a:lnSpc>
                <a:spcBef>
                  <a:spcPts val="0"/>
                </a:spcBef>
                <a:buSzPct val="25000"/>
                <a:buNone/>
              </a:pPr>
              <a:r>
                <a:rPr lang="en-US" sz="1100">
                  <a:solidFill>
                    <a:schemeClr val="bg1"/>
                  </a:solidFill>
                  <a:cs typeface="+mn-ea"/>
                  <a:sym typeface="+mn-lt"/>
                </a:rPr>
                <a:t>A company is an association or collection of individuals,</a:t>
              </a:r>
              <a:endParaRPr lang="en-US" sz="1100">
                <a:solidFill>
                  <a:schemeClr val="bg1"/>
                </a:solidFill>
                <a:cs typeface="+mn-ea"/>
                <a:sym typeface="+mn-lt"/>
              </a:endParaRPr>
            </a:p>
          </p:txBody>
        </p:sp>
        <p:sp>
          <p:nvSpPr>
            <p:cNvPr id="19" name="Shape 764"/>
            <p:cNvSpPr txBox="1"/>
            <p:nvPr/>
          </p:nvSpPr>
          <p:spPr>
            <a:xfrm>
              <a:off x="18736539" y="9002914"/>
              <a:ext cx="2044149" cy="52321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400">
                  <a:solidFill>
                    <a:schemeClr val="bg1"/>
                  </a:solidFill>
                  <a:cs typeface="+mn-ea"/>
                  <a:sym typeface="+mn-lt"/>
                </a:rPr>
                <a:t>WEBSITES</a:t>
              </a:r>
              <a:endParaRPr lang="en-US" sz="1400">
                <a:solidFill>
                  <a:schemeClr val="bg1"/>
                </a:solidFill>
                <a:cs typeface="+mn-ea"/>
                <a:sym typeface="+mn-lt"/>
              </a:endParaRPr>
            </a:p>
          </p:txBody>
        </p:sp>
      </p:grpSp>
      <p:sp>
        <p:nvSpPr>
          <p:cNvPr id="20" name="TextBox 64"/>
          <p:cNvSpPr txBox="1"/>
          <p:nvPr/>
        </p:nvSpPr>
        <p:spPr>
          <a:xfrm>
            <a:off x="5182929" y="554091"/>
            <a:ext cx="1826141" cy="58477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3200" dirty="0">
                <a:solidFill>
                  <a:schemeClr val="bg1"/>
                </a:solidFill>
                <a:cs typeface="+mn-ea"/>
                <a:sym typeface="+mn-lt"/>
              </a:rPr>
              <a:t>输入标题</a:t>
            </a:r>
            <a:endParaRPr lang="en-US" altLang="zh-CN" sz="3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up)">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3"/>
          <p:cNvGrpSpPr/>
          <p:nvPr/>
        </p:nvGrpSpPr>
        <p:grpSpPr>
          <a:xfrm>
            <a:off x="1" y="2037958"/>
            <a:ext cx="2129977" cy="691283"/>
            <a:chOff x="0" y="1419612"/>
            <a:chExt cx="1597483" cy="518462"/>
          </a:xfrm>
          <a:solidFill>
            <a:schemeClr val="bg1"/>
          </a:solidFill>
        </p:grpSpPr>
        <p:sp>
          <p:nvSpPr>
            <p:cNvPr id="3" name="Rectangle 38"/>
            <p:cNvSpPr/>
            <p:nvPr/>
          </p:nvSpPr>
          <p:spPr>
            <a:xfrm>
              <a:off x="0" y="1419612"/>
              <a:ext cx="1597483" cy="518462"/>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cs typeface="+mn-ea"/>
                <a:sym typeface="+mn-lt"/>
              </a:endParaRPr>
            </a:p>
          </p:txBody>
        </p:sp>
        <p:sp>
          <p:nvSpPr>
            <p:cNvPr id="4" name="Text Placeholder 3"/>
            <p:cNvSpPr txBox="1"/>
            <p:nvPr/>
          </p:nvSpPr>
          <p:spPr>
            <a:xfrm>
              <a:off x="589208" y="1540344"/>
              <a:ext cx="732990"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2400" dirty="0">
                  <a:solidFill>
                    <a:schemeClr val="bg1"/>
                  </a:solidFill>
                  <a:cs typeface="+mn-ea"/>
                  <a:sym typeface="+mn-lt"/>
                </a:rPr>
                <a:t>01</a:t>
              </a:r>
              <a:endParaRPr lang="en-US" sz="2400" dirty="0">
                <a:solidFill>
                  <a:schemeClr val="bg1"/>
                </a:solidFill>
                <a:cs typeface="+mn-ea"/>
                <a:sym typeface="+mn-lt"/>
              </a:endParaRPr>
            </a:p>
          </p:txBody>
        </p:sp>
      </p:grpSp>
      <p:grpSp>
        <p:nvGrpSpPr>
          <p:cNvPr id="5" name="Group 114"/>
          <p:cNvGrpSpPr/>
          <p:nvPr/>
        </p:nvGrpSpPr>
        <p:grpSpPr>
          <a:xfrm>
            <a:off x="1" y="3138892"/>
            <a:ext cx="2129977" cy="691283"/>
            <a:chOff x="0" y="2226109"/>
            <a:chExt cx="1597483" cy="518462"/>
          </a:xfrm>
          <a:solidFill>
            <a:schemeClr val="bg1"/>
          </a:solidFill>
        </p:grpSpPr>
        <p:sp>
          <p:nvSpPr>
            <p:cNvPr id="6" name="Rectangle 40"/>
            <p:cNvSpPr/>
            <p:nvPr/>
          </p:nvSpPr>
          <p:spPr>
            <a:xfrm>
              <a:off x="0" y="2226109"/>
              <a:ext cx="1597483" cy="518462"/>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cs typeface="+mn-ea"/>
                <a:sym typeface="+mn-lt"/>
              </a:endParaRPr>
            </a:p>
          </p:txBody>
        </p:sp>
        <p:sp>
          <p:nvSpPr>
            <p:cNvPr id="7" name="Text Placeholder 3"/>
            <p:cNvSpPr txBox="1"/>
            <p:nvPr/>
          </p:nvSpPr>
          <p:spPr>
            <a:xfrm>
              <a:off x="575072" y="2346841"/>
              <a:ext cx="747126"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2400" dirty="0">
                  <a:solidFill>
                    <a:schemeClr val="bg1"/>
                  </a:solidFill>
                  <a:cs typeface="+mn-ea"/>
                  <a:sym typeface="+mn-lt"/>
                </a:rPr>
                <a:t>02</a:t>
              </a:r>
              <a:endParaRPr lang="en-US" sz="2400" dirty="0">
                <a:solidFill>
                  <a:schemeClr val="bg1"/>
                </a:solidFill>
                <a:cs typeface="+mn-ea"/>
                <a:sym typeface="+mn-lt"/>
              </a:endParaRPr>
            </a:p>
          </p:txBody>
        </p:sp>
      </p:grpSp>
      <p:grpSp>
        <p:nvGrpSpPr>
          <p:cNvPr id="8" name="Group 115"/>
          <p:cNvGrpSpPr/>
          <p:nvPr/>
        </p:nvGrpSpPr>
        <p:grpSpPr>
          <a:xfrm>
            <a:off x="1" y="4239826"/>
            <a:ext cx="2129977" cy="691283"/>
            <a:chOff x="0" y="3090216"/>
            <a:chExt cx="1597483" cy="518462"/>
          </a:xfrm>
          <a:solidFill>
            <a:schemeClr val="bg1"/>
          </a:solidFill>
        </p:grpSpPr>
        <p:sp>
          <p:nvSpPr>
            <p:cNvPr id="9" name="Rectangle 43"/>
            <p:cNvSpPr/>
            <p:nvPr/>
          </p:nvSpPr>
          <p:spPr>
            <a:xfrm>
              <a:off x="0" y="3090216"/>
              <a:ext cx="1597483" cy="518462"/>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cs typeface="+mn-ea"/>
                <a:sym typeface="+mn-lt"/>
              </a:endParaRPr>
            </a:p>
          </p:txBody>
        </p:sp>
        <p:sp>
          <p:nvSpPr>
            <p:cNvPr id="10" name="Text Placeholder 3"/>
            <p:cNvSpPr txBox="1"/>
            <p:nvPr/>
          </p:nvSpPr>
          <p:spPr>
            <a:xfrm>
              <a:off x="575072" y="3210948"/>
              <a:ext cx="747126"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2400" dirty="0">
                  <a:solidFill>
                    <a:schemeClr val="bg1"/>
                  </a:solidFill>
                  <a:cs typeface="+mn-ea"/>
                  <a:sym typeface="+mn-lt"/>
                </a:rPr>
                <a:t>03</a:t>
              </a:r>
              <a:endParaRPr lang="en-US" sz="2400" dirty="0">
                <a:solidFill>
                  <a:schemeClr val="bg1"/>
                </a:solidFill>
                <a:cs typeface="+mn-ea"/>
                <a:sym typeface="+mn-lt"/>
              </a:endParaRPr>
            </a:p>
          </p:txBody>
        </p:sp>
      </p:grpSp>
      <p:grpSp>
        <p:nvGrpSpPr>
          <p:cNvPr id="11" name="Group 116"/>
          <p:cNvGrpSpPr/>
          <p:nvPr/>
        </p:nvGrpSpPr>
        <p:grpSpPr>
          <a:xfrm>
            <a:off x="1" y="5340761"/>
            <a:ext cx="2129977" cy="691283"/>
            <a:chOff x="0" y="3896714"/>
            <a:chExt cx="1597483" cy="518462"/>
          </a:xfrm>
          <a:solidFill>
            <a:schemeClr val="bg1"/>
          </a:solidFill>
        </p:grpSpPr>
        <p:sp>
          <p:nvSpPr>
            <p:cNvPr id="12" name="Rectangle 46"/>
            <p:cNvSpPr/>
            <p:nvPr/>
          </p:nvSpPr>
          <p:spPr>
            <a:xfrm>
              <a:off x="0" y="3896714"/>
              <a:ext cx="1597483" cy="518462"/>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cs typeface="+mn-ea"/>
                <a:sym typeface="+mn-lt"/>
              </a:endParaRPr>
            </a:p>
          </p:txBody>
        </p:sp>
        <p:sp>
          <p:nvSpPr>
            <p:cNvPr id="13" name="Text Placeholder 3"/>
            <p:cNvSpPr txBox="1"/>
            <p:nvPr/>
          </p:nvSpPr>
          <p:spPr>
            <a:xfrm>
              <a:off x="575072" y="4017446"/>
              <a:ext cx="747125"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2400" dirty="0">
                  <a:solidFill>
                    <a:schemeClr val="bg1"/>
                  </a:solidFill>
                  <a:cs typeface="+mn-ea"/>
                  <a:sym typeface="+mn-lt"/>
                </a:rPr>
                <a:t>04</a:t>
              </a:r>
              <a:endParaRPr lang="en-US" sz="2400" dirty="0">
                <a:solidFill>
                  <a:schemeClr val="bg1"/>
                </a:solidFill>
                <a:cs typeface="+mn-ea"/>
                <a:sym typeface="+mn-lt"/>
              </a:endParaRPr>
            </a:p>
          </p:txBody>
        </p:sp>
      </p:grpSp>
      <p:sp>
        <p:nvSpPr>
          <p:cNvPr id="14" name="Freeform 37"/>
          <p:cNvSpPr/>
          <p:nvPr/>
        </p:nvSpPr>
        <p:spPr>
          <a:xfrm rot="16200000">
            <a:off x="1523362" y="2123908"/>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rgbClr val="93A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15" name="Freeform 41"/>
          <p:cNvSpPr/>
          <p:nvPr/>
        </p:nvSpPr>
        <p:spPr>
          <a:xfrm rot="16200000">
            <a:off x="1523362" y="3224841"/>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rgbClr val="93A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16" name="Freeform 44"/>
          <p:cNvSpPr/>
          <p:nvPr/>
        </p:nvSpPr>
        <p:spPr>
          <a:xfrm rot="16200000">
            <a:off x="1523362" y="4325775"/>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rgbClr val="93A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17" name="Freeform 47"/>
          <p:cNvSpPr/>
          <p:nvPr/>
        </p:nvSpPr>
        <p:spPr>
          <a:xfrm rot="16200000">
            <a:off x="1523362" y="5426711"/>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rgbClr val="93A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18" name="Pentagon 39"/>
          <p:cNvSpPr/>
          <p:nvPr/>
        </p:nvSpPr>
        <p:spPr>
          <a:xfrm>
            <a:off x="1762931" y="1884337"/>
            <a:ext cx="4333069" cy="691282"/>
          </a:xfrm>
          <a:prstGeom prst="homePlate">
            <a:avLst/>
          </a:prstGeom>
          <a:gradFill>
            <a:gsLst>
              <a:gs pos="100000">
                <a:schemeClr val="bg1">
                  <a:alpha val="5000"/>
                </a:schemeClr>
              </a:gs>
              <a:gs pos="0">
                <a:srgbClr val="FFFFFF">
                  <a:alpha val="3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19" name="Pentagon 42"/>
          <p:cNvSpPr/>
          <p:nvPr/>
        </p:nvSpPr>
        <p:spPr>
          <a:xfrm>
            <a:off x="1762932" y="2985270"/>
            <a:ext cx="3641785" cy="691282"/>
          </a:xfrm>
          <a:prstGeom prst="homePlate">
            <a:avLst/>
          </a:prstGeom>
          <a:gradFill>
            <a:gsLst>
              <a:gs pos="100000">
                <a:schemeClr val="bg1">
                  <a:alpha val="5000"/>
                </a:schemeClr>
              </a:gs>
              <a:gs pos="0">
                <a:srgbClr val="FFFFFF">
                  <a:alpha val="3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20" name="Pentagon 45"/>
          <p:cNvSpPr/>
          <p:nvPr/>
        </p:nvSpPr>
        <p:spPr>
          <a:xfrm>
            <a:off x="1762933" y="4086203"/>
            <a:ext cx="2947064" cy="691282"/>
          </a:xfrm>
          <a:prstGeom prst="homePlate">
            <a:avLst/>
          </a:prstGeom>
          <a:gradFill>
            <a:gsLst>
              <a:gs pos="100000">
                <a:schemeClr val="bg1">
                  <a:alpha val="5000"/>
                </a:schemeClr>
              </a:gs>
              <a:gs pos="0">
                <a:srgbClr val="FFFFFF">
                  <a:alpha val="3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21" name="Pentagon 48"/>
          <p:cNvSpPr/>
          <p:nvPr/>
        </p:nvSpPr>
        <p:spPr>
          <a:xfrm>
            <a:off x="1762933" y="5187137"/>
            <a:ext cx="2235681" cy="691282"/>
          </a:xfrm>
          <a:prstGeom prst="homePlate">
            <a:avLst/>
          </a:prstGeom>
          <a:gradFill>
            <a:gsLst>
              <a:gs pos="100000">
                <a:schemeClr val="bg1">
                  <a:alpha val="5000"/>
                </a:schemeClr>
              </a:gs>
              <a:gs pos="0">
                <a:srgbClr val="FFFFFF">
                  <a:alpha val="3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22" name="TextBox 59"/>
          <p:cNvSpPr txBox="1">
            <a:spLocks noChangeArrowheads="1"/>
          </p:cNvSpPr>
          <p:nvPr/>
        </p:nvSpPr>
        <p:spPr bwMode="auto">
          <a:xfrm flipH="1">
            <a:off x="3199966" y="2010060"/>
            <a:ext cx="2395325" cy="430879"/>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ctr">
              <a:defRPr/>
            </a:pPr>
            <a:r>
              <a:rPr lang="zh-CN" altLang="en-US" sz="2200" b="1" dirty="0">
                <a:solidFill>
                  <a:schemeClr val="bg1"/>
                </a:solidFill>
                <a:latin typeface="+mn-lt"/>
                <a:ea typeface="+mn-ea"/>
                <a:cs typeface="+mn-ea"/>
                <a:sym typeface="+mn-lt"/>
              </a:rPr>
              <a:t>输入标题</a:t>
            </a:r>
            <a:endParaRPr lang="en-US" altLang="ko-KR" sz="2200" kern="0" dirty="0">
              <a:solidFill>
                <a:schemeClr val="bg1"/>
              </a:solidFill>
              <a:latin typeface="+mn-lt"/>
              <a:ea typeface="+mn-ea"/>
              <a:cs typeface="+mn-ea"/>
              <a:sym typeface="+mn-lt"/>
            </a:endParaRPr>
          </a:p>
        </p:txBody>
      </p:sp>
      <p:sp>
        <p:nvSpPr>
          <p:cNvPr id="23" name="TextBox 59"/>
          <p:cNvSpPr txBox="1">
            <a:spLocks noChangeArrowheads="1"/>
          </p:cNvSpPr>
          <p:nvPr/>
        </p:nvSpPr>
        <p:spPr bwMode="auto">
          <a:xfrm flipH="1">
            <a:off x="2520918" y="3090045"/>
            <a:ext cx="2395325" cy="430879"/>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ctr">
              <a:defRPr/>
            </a:pPr>
            <a:r>
              <a:rPr lang="zh-CN" altLang="en-US" sz="2200" b="1" dirty="0">
                <a:solidFill>
                  <a:schemeClr val="bg1"/>
                </a:solidFill>
                <a:latin typeface="+mn-lt"/>
                <a:ea typeface="+mn-ea"/>
                <a:cs typeface="+mn-ea"/>
                <a:sym typeface="+mn-lt"/>
              </a:rPr>
              <a:t>输入标题</a:t>
            </a:r>
            <a:endParaRPr lang="en-US" altLang="ko-KR" sz="2200" kern="0" dirty="0">
              <a:solidFill>
                <a:schemeClr val="bg1"/>
              </a:solidFill>
              <a:latin typeface="+mn-lt"/>
              <a:ea typeface="+mn-ea"/>
              <a:cs typeface="+mn-ea"/>
              <a:sym typeface="+mn-lt"/>
            </a:endParaRPr>
          </a:p>
        </p:txBody>
      </p:sp>
      <p:sp>
        <p:nvSpPr>
          <p:cNvPr id="24" name="TextBox 59"/>
          <p:cNvSpPr txBox="1">
            <a:spLocks noChangeArrowheads="1"/>
          </p:cNvSpPr>
          <p:nvPr/>
        </p:nvSpPr>
        <p:spPr bwMode="auto">
          <a:xfrm flipH="1">
            <a:off x="1809512" y="4183954"/>
            <a:ext cx="2395325" cy="430879"/>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ctr">
              <a:defRPr/>
            </a:pPr>
            <a:r>
              <a:rPr lang="zh-CN" altLang="en-US" sz="2200" b="1" dirty="0">
                <a:solidFill>
                  <a:schemeClr val="bg1"/>
                </a:solidFill>
                <a:latin typeface="+mn-lt"/>
                <a:ea typeface="+mn-ea"/>
                <a:cs typeface="+mn-ea"/>
                <a:sym typeface="+mn-lt"/>
              </a:rPr>
              <a:t>输入标题</a:t>
            </a:r>
            <a:endParaRPr lang="en-US" altLang="ko-KR" sz="2200" kern="0" dirty="0">
              <a:solidFill>
                <a:schemeClr val="bg1"/>
              </a:solidFill>
              <a:latin typeface="+mn-lt"/>
              <a:ea typeface="+mn-ea"/>
              <a:cs typeface="+mn-ea"/>
              <a:sym typeface="+mn-lt"/>
            </a:endParaRPr>
          </a:p>
        </p:txBody>
      </p:sp>
      <p:sp>
        <p:nvSpPr>
          <p:cNvPr id="25" name="TextBox 59"/>
          <p:cNvSpPr txBox="1">
            <a:spLocks noChangeArrowheads="1"/>
          </p:cNvSpPr>
          <p:nvPr/>
        </p:nvSpPr>
        <p:spPr bwMode="auto">
          <a:xfrm flipH="1">
            <a:off x="1746888" y="5301563"/>
            <a:ext cx="1859318" cy="430879"/>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ctr">
              <a:defRPr/>
            </a:pPr>
            <a:r>
              <a:rPr lang="zh-CN" altLang="en-US" sz="2200" b="1" dirty="0">
                <a:solidFill>
                  <a:schemeClr val="bg1"/>
                </a:solidFill>
                <a:latin typeface="+mn-lt"/>
                <a:ea typeface="+mn-ea"/>
                <a:cs typeface="+mn-ea"/>
                <a:sym typeface="+mn-lt"/>
              </a:rPr>
              <a:t>输入标题</a:t>
            </a:r>
            <a:endParaRPr lang="en-US" altLang="ko-KR" sz="2200" kern="0" dirty="0">
              <a:solidFill>
                <a:schemeClr val="bg1"/>
              </a:solidFill>
              <a:latin typeface="+mn-lt"/>
              <a:ea typeface="+mn-ea"/>
              <a:cs typeface="+mn-ea"/>
              <a:sym typeface="+mn-lt"/>
            </a:endParaRPr>
          </a:p>
        </p:txBody>
      </p:sp>
      <p:grpSp>
        <p:nvGrpSpPr>
          <p:cNvPr id="26" name="组合 25"/>
          <p:cNvGrpSpPr/>
          <p:nvPr/>
        </p:nvGrpSpPr>
        <p:grpSpPr>
          <a:xfrm>
            <a:off x="5588161" y="2926317"/>
            <a:ext cx="792364" cy="792365"/>
            <a:chOff x="5556077" y="2781175"/>
            <a:chExt cx="792364" cy="792365"/>
          </a:xfrm>
          <a:solidFill>
            <a:schemeClr val="bg1"/>
          </a:solidFill>
        </p:grpSpPr>
        <p:sp>
          <p:nvSpPr>
            <p:cNvPr id="27" name="Oval 50"/>
            <p:cNvSpPr/>
            <p:nvPr/>
          </p:nvSpPr>
          <p:spPr>
            <a:xfrm>
              <a:off x="5556077" y="2781175"/>
              <a:ext cx="792364" cy="792365"/>
            </a:xfrm>
            <a:prstGeom prst="ellipse">
              <a:avLst/>
            </a:prstGeom>
            <a:gradFill>
              <a:gsLst>
                <a:gs pos="100000">
                  <a:srgbClr val="90D5F4">
                    <a:alpha val="50000"/>
                  </a:srgbClr>
                </a:gs>
                <a:gs pos="0">
                  <a:srgbClr val="236BCC">
                    <a:alpha val="20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cs typeface="+mn-ea"/>
                <a:sym typeface="+mn-lt"/>
              </a:endParaRPr>
            </a:p>
          </p:txBody>
        </p:sp>
        <p:grpSp>
          <p:nvGrpSpPr>
            <p:cNvPr id="28" name="组合 56"/>
            <p:cNvGrpSpPr>
              <a:grpSpLocks noChangeAspect="1"/>
            </p:cNvGrpSpPr>
            <p:nvPr/>
          </p:nvGrpSpPr>
          <p:grpSpPr>
            <a:xfrm>
              <a:off x="5805695" y="2930428"/>
              <a:ext cx="293129" cy="493858"/>
              <a:chOff x="6982613" y="4660429"/>
              <a:chExt cx="292099" cy="492124"/>
            </a:xfrm>
            <a:grpFill/>
          </p:grpSpPr>
          <p:sp>
            <p:nvSpPr>
              <p:cNvPr id="29"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ln>
            </p:spPr>
            <p:txBody>
              <a:bodyPr/>
              <a:lstStyle/>
              <a:p>
                <a:pPr>
                  <a:defRPr/>
                </a:pPr>
                <a:endParaRPr lang="en-US" sz="2400" kern="0" dirty="0">
                  <a:solidFill>
                    <a:schemeClr val="bg1"/>
                  </a:solidFill>
                  <a:cs typeface="+mn-ea"/>
                  <a:sym typeface="+mn-lt"/>
                </a:endParaRPr>
              </a:p>
            </p:txBody>
          </p:sp>
          <p:sp>
            <p:nvSpPr>
              <p:cNvPr id="30"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ln>
            </p:spPr>
            <p:txBody>
              <a:bodyPr/>
              <a:lstStyle/>
              <a:p>
                <a:pPr>
                  <a:defRPr/>
                </a:pPr>
                <a:endParaRPr lang="en-US" sz="2400" kern="0" dirty="0">
                  <a:solidFill>
                    <a:schemeClr val="bg1"/>
                  </a:solidFill>
                  <a:cs typeface="+mn-ea"/>
                  <a:sym typeface="+mn-lt"/>
                </a:endParaRPr>
              </a:p>
            </p:txBody>
          </p:sp>
          <p:sp>
            <p:nvSpPr>
              <p:cNvPr id="31" name="Freeform 17"/>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ln>
            </p:spPr>
            <p:txBody>
              <a:bodyPr/>
              <a:lstStyle/>
              <a:p>
                <a:pPr>
                  <a:defRPr/>
                </a:pPr>
                <a:endParaRPr lang="en-US" sz="2400" kern="0" dirty="0">
                  <a:solidFill>
                    <a:schemeClr val="bg1"/>
                  </a:solidFill>
                  <a:cs typeface="+mn-ea"/>
                  <a:sym typeface="+mn-lt"/>
                </a:endParaRPr>
              </a:p>
            </p:txBody>
          </p:sp>
        </p:grpSp>
      </p:grpSp>
      <p:grpSp>
        <p:nvGrpSpPr>
          <p:cNvPr id="32" name="组合 31"/>
          <p:cNvGrpSpPr/>
          <p:nvPr/>
        </p:nvGrpSpPr>
        <p:grpSpPr>
          <a:xfrm>
            <a:off x="4166527" y="5153274"/>
            <a:ext cx="792364" cy="792365"/>
            <a:chOff x="4070275" y="5008132"/>
            <a:chExt cx="792364" cy="792365"/>
          </a:xfrm>
          <a:solidFill>
            <a:schemeClr val="bg1"/>
          </a:solidFill>
        </p:grpSpPr>
        <p:sp>
          <p:nvSpPr>
            <p:cNvPr id="33" name="Oval 57"/>
            <p:cNvSpPr/>
            <p:nvPr/>
          </p:nvSpPr>
          <p:spPr>
            <a:xfrm>
              <a:off x="4070275" y="5008132"/>
              <a:ext cx="792364" cy="792365"/>
            </a:xfrm>
            <a:prstGeom prst="ellipse">
              <a:avLst/>
            </a:prstGeom>
            <a:gradFill>
              <a:gsLst>
                <a:gs pos="95000">
                  <a:srgbClr val="90D5F4">
                    <a:alpha val="50000"/>
                  </a:srgbClr>
                </a:gs>
                <a:gs pos="0">
                  <a:srgbClr val="236BCC">
                    <a:alpha val="20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cs typeface="+mn-ea"/>
                <a:sym typeface="+mn-lt"/>
              </a:endParaRPr>
            </a:p>
          </p:txBody>
        </p:sp>
        <p:sp>
          <p:nvSpPr>
            <p:cNvPr id="34" name="Freeform 12"/>
            <p:cNvSpPr>
              <a:spLocks noEditPoints="1"/>
            </p:cNvSpPr>
            <p:nvPr/>
          </p:nvSpPr>
          <p:spPr bwMode="auto">
            <a:xfrm>
              <a:off x="4313127" y="5192460"/>
              <a:ext cx="303041" cy="428348"/>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grpFill/>
            <a:ln w="9525">
              <a:noFill/>
              <a:round/>
            </a:ln>
          </p:spPr>
          <p:txBody>
            <a:bodyPr/>
            <a:lstStyle/>
            <a:p>
              <a:pPr>
                <a:defRPr/>
              </a:pPr>
              <a:endParaRPr lang="en-US" sz="2400" kern="0" dirty="0">
                <a:solidFill>
                  <a:schemeClr val="bg1"/>
                </a:solidFill>
                <a:cs typeface="+mn-ea"/>
                <a:sym typeface="+mn-lt"/>
              </a:endParaRPr>
            </a:p>
          </p:txBody>
        </p:sp>
      </p:grpSp>
      <p:grpSp>
        <p:nvGrpSpPr>
          <p:cNvPr id="35" name="组合 34"/>
          <p:cNvGrpSpPr/>
          <p:nvPr/>
        </p:nvGrpSpPr>
        <p:grpSpPr>
          <a:xfrm>
            <a:off x="6275397" y="1835845"/>
            <a:ext cx="792364" cy="792365"/>
            <a:chOff x="6275397" y="1688395"/>
            <a:chExt cx="792364" cy="792365"/>
          </a:xfrm>
          <a:solidFill>
            <a:schemeClr val="bg1"/>
          </a:solidFill>
        </p:grpSpPr>
        <p:sp>
          <p:nvSpPr>
            <p:cNvPr id="36" name="Oval 49"/>
            <p:cNvSpPr/>
            <p:nvPr/>
          </p:nvSpPr>
          <p:spPr>
            <a:xfrm>
              <a:off x="6275397" y="1688395"/>
              <a:ext cx="792364" cy="792365"/>
            </a:xfrm>
            <a:prstGeom prst="ellipse">
              <a:avLst/>
            </a:prstGeom>
            <a:gradFill>
              <a:gsLst>
                <a:gs pos="100000">
                  <a:srgbClr val="90D5F4">
                    <a:alpha val="50000"/>
                  </a:srgbClr>
                </a:gs>
                <a:gs pos="0">
                  <a:srgbClr val="236BCC">
                    <a:alpha val="20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cs typeface="+mn-ea"/>
                <a:sym typeface="+mn-lt"/>
              </a:endParaRPr>
            </a:p>
          </p:txBody>
        </p:sp>
        <p:grpSp>
          <p:nvGrpSpPr>
            <p:cNvPr id="37" name="组合 65"/>
            <p:cNvGrpSpPr/>
            <p:nvPr/>
          </p:nvGrpSpPr>
          <p:grpSpPr>
            <a:xfrm>
              <a:off x="6414717" y="1849486"/>
              <a:ext cx="513724" cy="470183"/>
              <a:chOff x="2158354" y="2417495"/>
              <a:chExt cx="550987" cy="504288"/>
            </a:xfrm>
            <a:grpFill/>
          </p:grpSpPr>
          <p:sp>
            <p:nvSpPr>
              <p:cNvPr id="38" name="Freeform 26"/>
              <p:cNvSpPr>
                <a:spLocks noEditPoints="1"/>
              </p:cNvSpPr>
              <p:nvPr/>
            </p:nvSpPr>
            <p:spPr bwMode="auto">
              <a:xfrm>
                <a:off x="2158354" y="2417495"/>
                <a:ext cx="357759" cy="359114"/>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w="9525">
                <a:noFill/>
                <a:round/>
              </a:ln>
            </p:spPr>
            <p:txBody>
              <a:bodyPr/>
              <a:lstStyle/>
              <a:p>
                <a:pPr>
                  <a:defRPr/>
                </a:pPr>
                <a:endParaRPr lang="da-DK" sz="2400" kern="0" dirty="0">
                  <a:solidFill>
                    <a:schemeClr val="bg1"/>
                  </a:solidFill>
                  <a:cs typeface="+mn-ea"/>
                  <a:sym typeface="+mn-lt"/>
                </a:endParaRPr>
              </a:p>
            </p:txBody>
          </p:sp>
          <p:sp>
            <p:nvSpPr>
              <p:cNvPr id="39" name="Freeform 27"/>
              <p:cNvSpPr>
                <a:spLocks noEditPoints="1"/>
              </p:cNvSpPr>
              <p:nvPr/>
            </p:nvSpPr>
            <p:spPr bwMode="auto">
              <a:xfrm>
                <a:off x="2454892" y="2665819"/>
                <a:ext cx="254449" cy="25596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w="9525">
                <a:noFill/>
                <a:round/>
              </a:ln>
            </p:spPr>
            <p:txBody>
              <a:bodyPr/>
              <a:lstStyle/>
              <a:p>
                <a:pPr>
                  <a:defRPr/>
                </a:pPr>
                <a:endParaRPr lang="da-DK" sz="2400" kern="0" dirty="0">
                  <a:solidFill>
                    <a:schemeClr val="bg1"/>
                  </a:solidFill>
                  <a:cs typeface="+mn-ea"/>
                  <a:sym typeface="+mn-lt"/>
                </a:endParaRPr>
              </a:p>
            </p:txBody>
          </p:sp>
        </p:grpSp>
      </p:grpSp>
      <p:grpSp>
        <p:nvGrpSpPr>
          <p:cNvPr id="40" name="组合 39"/>
          <p:cNvGrpSpPr/>
          <p:nvPr/>
        </p:nvGrpSpPr>
        <p:grpSpPr>
          <a:xfrm>
            <a:off x="4886646" y="4061526"/>
            <a:ext cx="792364" cy="792365"/>
            <a:chOff x="4899179" y="3916384"/>
            <a:chExt cx="792364" cy="792365"/>
          </a:xfrm>
          <a:solidFill>
            <a:schemeClr val="bg1"/>
          </a:solidFill>
        </p:grpSpPr>
        <p:sp>
          <p:nvSpPr>
            <p:cNvPr id="41" name="Oval 56"/>
            <p:cNvSpPr/>
            <p:nvPr/>
          </p:nvSpPr>
          <p:spPr>
            <a:xfrm>
              <a:off x="4899179" y="3916384"/>
              <a:ext cx="792364" cy="792365"/>
            </a:xfrm>
            <a:prstGeom prst="ellipse">
              <a:avLst/>
            </a:prstGeom>
            <a:gradFill>
              <a:gsLst>
                <a:gs pos="100000">
                  <a:srgbClr val="90D5F4">
                    <a:alpha val="50000"/>
                  </a:srgbClr>
                </a:gs>
                <a:gs pos="0">
                  <a:srgbClr val="236BCC">
                    <a:alpha val="20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cs typeface="+mn-ea"/>
                <a:sym typeface="+mn-lt"/>
              </a:endParaRPr>
            </a:p>
          </p:txBody>
        </p:sp>
        <p:sp>
          <p:nvSpPr>
            <p:cNvPr id="42" name="Freeform 41"/>
            <p:cNvSpPr>
              <a:spLocks noChangeAspect="1" noEditPoints="1"/>
            </p:cNvSpPr>
            <p:nvPr/>
          </p:nvSpPr>
          <p:spPr bwMode="auto">
            <a:xfrm>
              <a:off x="5072106" y="4133218"/>
              <a:ext cx="446510" cy="358697"/>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w="9525">
              <a:noFill/>
              <a:round/>
            </a:ln>
          </p:spPr>
          <p:txBody>
            <a:bodyPr/>
            <a:lstStyle/>
            <a:p>
              <a:pPr>
                <a:defRPr/>
              </a:pPr>
              <a:endParaRPr lang="en-US" sz="2400" kern="0" dirty="0">
                <a:solidFill>
                  <a:schemeClr val="bg1"/>
                </a:solidFill>
                <a:cs typeface="+mn-ea"/>
                <a:sym typeface="+mn-lt"/>
              </a:endParaRPr>
            </a:p>
          </p:txBody>
        </p:sp>
      </p:grpSp>
      <p:sp>
        <p:nvSpPr>
          <p:cNvPr id="43" name="TextBox 64"/>
          <p:cNvSpPr txBox="1"/>
          <p:nvPr/>
        </p:nvSpPr>
        <p:spPr>
          <a:xfrm>
            <a:off x="5182929" y="554091"/>
            <a:ext cx="1826141" cy="58477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3200" dirty="0">
                <a:solidFill>
                  <a:schemeClr val="bg1"/>
                </a:solidFill>
                <a:cs typeface="+mn-ea"/>
                <a:sym typeface="+mn-lt"/>
              </a:rPr>
              <a:t>输入标题</a:t>
            </a:r>
            <a:endParaRPr lang="en-US" altLang="zh-CN" sz="3200" dirty="0">
              <a:solidFill>
                <a:schemeClr val="bg1"/>
              </a:solidFill>
              <a:cs typeface="+mn-ea"/>
              <a:sym typeface="+mn-lt"/>
            </a:endParaRPr>
          </a:p>
        </p:txBody>
      </p:sp>
      <p:sp>
        <p:nvSpPr>
          <p:cNvPr id="44" name="Rectangle 23"/>
          <p:cNvSpPr/>
          <p:nvPr/>
        </p:nvSpPr>
        <p:spPr>
          <a:xfrm>
            <a:off x="7483564" y="1874106"/>
            <a:ext cx="3445693" cy="738664"/>
          </a:xfrm>
          <a:prstGeom prst="rect">
            <a:avLst/>
          </a:prstGeom>
        </p:spPr>
        <p:txBody>
          <a:bodyPr wrap="square">
            <a:spAutoFit/>
          </a:bodyPr>
          <a:lstStyle/>
          <a:p>
            <a:pPr defTabSz="1828800" rtl="0"/>
            <a:r>
              <a:rPr lang="en-US" sz="1400" kern="1200" noProof="1">
                <a:solidFill>
                  <a:schemeClr val="bg1"/>
                </a:solidFill>
                <a:cs typeface="+mn-ea"/>
                <a:sym typeface="+mn-lt"/>
              </a:rPr>
              <a:t>Lorem ipsum dolor sit amet, consectetur adipiscing elit. Nulla imperdiet volutpat dui at fermentum..</a:t>
            </a:r>
            <a:endParaRPr lang="en-US" sz="1400" kern="1200" noProof="1">
              <a:solidFill>
                <a:schemeClr val="bg1"/>
              </a:solidFill>
              <a:cs typeface="+mn-ea"/>
              <a:sym typeface="+mn-lt"/>
            </a:endParaRPr>
          </a:p>
        </p:txBody>
      </p:sp>
      <p:sp>
        <p:nvSpPr>
          <p:cNvPr id="45" name="Rectangle 23"/>
          <p:cNvSpPr/>
          <p:nvPr/>
        </p:nvSpPr>
        <p:spPr>
          <a:xfrm>
            <a:off x="6843178" y="3020831"/>
            <a:ext cx="3848749" cy="738664"/>
          </a:xfrm>
          <a:prstGeom prst="rect">
            <a:avLst/>
          </a:prstGeom>
        </p:spPr>
        <p:txBody>
          <a:bodyPr wrap="square">
            <a:spAutoFit/>
          </a:bodyPr>
          <a:lstStyle/>
          <a:p>
            <a:pPr defTabSz="1828800" rtl="0"/>
            <a:r>
              <a:rPr lang="en-US" sz="1400" kern="1200" noProof="1">
                <a:solidFill>
                  <a:schemeClr val="bg1"/>
                </a:solidFill>
                <a:cs typeface="+mn-ea"/>
                <a:sym typeface="+mn-lt"/>
              </a:rPr>
              <a:t>Lorem ipsum dolor sit amet, consectetur adipiscing elit. Nulla imperdiet volutpat dui at fermentum..</a:t>
            </a:r>
            <a:endParaRPr lang="en-US" sz="1400" kern="1200" noProof="1">
              <a:solidFill>
                <a:schemeClr val="bg1"/>
              </a:solidFill>
              <a:cs typeface="+mn-ea"/>
              <a:sym typeface="+mn-lt"/>
            </a:endParaRPr>
          </a:p>
        </p:txBody>
      </p:sp>
      <p:sp>
        <p:nvSpPr>
          <p:cNvPr id="46" name="Rectangle 23"/>
          <p:cNvSpPr/>
          <p:nvPr/>
        </p:nvSpPr>
        <p:spPr>
          <a:xfrm>
            <a:off x="6067184" y="4287209"/>
            <a:ext cx="5050759" cy="523220"/>
          </a:xfrm>
          <a:prstGeom prst="rect">
            <a:avLst/>
          </a:prstGeom>
        </p:spPr>
        <p:txBody>
          <a:bodyPr wrap="square">
            <a:spAutoFit/>
          </a:bodyPr>
          <a:lstStyle/>
          <a:p>
            <a:pPr defTabSz="1828800" rtl="0"/>
            <a:r>
              <a:rPr lang="en-US" sz="1400" kern="1200" noProof="1">
                <a:solidFill>
                  <a:schemeClr val="bg1"/>
                </a:solidFill>
                <a:cs typeface="+mn-ea"/>
                <a:sym typeface="+mn-lt"/>
              </a:rPr>
              <a:t>Lorem ipsum dolor sit amet, consectetur adipiscing elit. Nulla imperdiet volutpat dui at fermentum..</a:t>
            </a:r>
            <a:endParaRPr lang="en-US" sz="1400" kern="1200" noProof="1">
              <a:solidFill>
                <a:schemeClr val="bg1"/>
              </a:solidFill>
              <a:cs typeface="+mn-ea"/>
              <a:sym typeface="+mn-lt"/>
            </a:endParaRPr>
          </a:p>
        </p:txBody>
      </p:sp>
      <p:sp>
        <p:nvSpPr>
          <p:cNvPr id="47" name="Rectangle 23"/>
          <p:cNvSpPr/>
          <p:nvPr/>
        </p:nvSpPr>
        <p:spPr>
          <a:xfrm>
            <a:off x="5501215" y="5347849"/>
            <a:ext cx="5747356" cy="523220"/>
          </a:xfrm>
          <a:prstGeom prst="rect">
            <a:avLst/>
          </a:prstGeom>
        </p:spPr>
        <p:txBody>
          <a:bodyPr wrap="square">
            <a:spAutoFit/>
          </a:bodyPr>
          <a:lstStyle/>
          <a:p>
            <a:pPr defTabSz="1828800" rtl="0"/>
            <a:r>
              <a:rPr lang="en-US" sz="1400" kern="1200" noProof="1">
                <a:solidFill>
                  <a:schemeClr val="bg1"/>
                </a:solidFill>
                <a:cs typeface="+mn-ea"/>
                <a:sym typeface="+mn-lt"/>
              </a:rPr>
              <a:t>Lorem ipsum dolor sit amet, consectetur adipiscing elit. Nulla imperdiet volutpat dui at fermentum..</a:t>
            </a:r>
            <a:endParaRPr lang="en-US" sz="1400" kern="1200" noProof="1">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400"/>
                                        <p:tgtEl>
                                          <p:spTgt spid="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right)">
                                      <p:cBhvr>
                                        <p:cTn id="11" dur="25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350" fill="hold"/>
                                        <p:tgtEl>
                                          <p:spTgt spid="35"/>
                                        </p:tgtEl>
                                        <p:attrNameLst>
                                          <p:attrName>ppt_x</p:attrName>
                                        </p:attrNameLst>
                                      </p:cBhvr>
                                      <p:tavLst>
                                        <p:tav tm="0">
                                          <p:val>
                                            <p:strVal val="1+#ppt_w/2"/>
                                          </p:val>
                                        </p:tav>
                                        <p:tav tm="100000">
                                          <p:val>
                                            <p:strVal val="#ppt_x"/>
                                          </p:val>
                                        </p:tav>
                                      </p:tavLst>
                                    </p:anim>
                                    <p:anim calcmode="lin" valueType="num">
                                      <p:cBhvr additive="base">
                                        <p:cTn id="24" dur="350" fill="hold"/>
                                        <p:tgtEl>
                                          <p:spTgt spid="35"/>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400"/>
                                        <p:tgtEl>
                                          <p:spTgt spid="5"/>
                                        </p:tgtEl>
                                      </p:cBhvr>
                                    </p:animEffect>
                                  </p:childTnLst>
                                </p:cTn>
                              </p:par>
                            </p:childTnLst>
                          </p:cTn>
                        </p:par>
                        <p:par>
                          <p:cTn id="29" fill="hold">
                            <p:stCondLst>
                              <p:cond delay="3000"/>
                            </p:stCondLst>
                            <p:childTnLst>
                              <p:par>
                                <p:cTn id="30" presetID="22" presetClass="entr" presetSubtype="2"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right)">
                                      <p:cBhvr>
                                        <p:cTn id="32" dur="250"/>
                                        <p:tgtEl>
                                          <p:spTgt spid="15"/>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4500"/>
                            </p:stCondLst>
                            <p:childTnLst>
                              <p:par>
                                <p:cTn id="42" presetID="2" presetClass="entr" presetSubtype="2"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350" fill="hold"/>
                                        <p:tgtEl>
                                          <p:spTgt spid="26"/>
                                        </p:tgtEl>
                                        <p:attrNameLst>
                                          <p:attrName>ppt_x</p:attrName>
                                        </p:attrNameLst>
                                      </p:cBhvr>
                                      <p:tavLst>
                                        <p:tav tm="0">
                                          <p:val>
                                            <p:strVal val="1+#ppt_w/2"/>
                                          </p:val>
                                        </p:tav>
                                        <p:tav tm="100000">
                                          <p:val>
                                            <p:strVal val="#ppt_x"/>
                                          </p:val>
                                        </p:tav>
                                      </p:tavLst>
                                    </p:anim>
                                    <p:anim calcmode="lin" valueType="num">
                                      <p:cBhvr additive="base">
                                        <p:cTn id="45" dur="350" fill="hold"/>
                                        <p:tgtEl>
                                          <p:spTgt spid="26"/>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400"/>
                                        <p:tgtEl>
                                          <p:spTgt spid="8"/>
                                        </p:tgtEl>
                                      </p:cBhvr>
                                    </p:animEffect>
                                  </p:childTnLst>
                                </p:cTn>
                              </p:par>
                            </p:childTnLst>
                          </p:cTn>
                        </p:par>
                        <p:par>
                          <p:cTn id="50" fill="hold">
                            <p:stCondLst>
                              <p:cond delay="5500"/>
                            </p:stCondLst>
                            <p:childTnLst>
                              <p:par>
                                <p:cTn id="51" presetID="22" presetClass="entr" presetSubtype="2"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right)">
                                      <p:cBhvr>
                                        <p:cTn id="53" dur="250"/>
                                        <p:tgtEl>
                                          <p:spTgt spid="16"/>
                                        </p:tgtEl>
                                      </p:cBhvr>
                                    </p:animEffect>
                                  </p:childTnLst>
                                </p:cTn>
                              </p:par>
                            </p:childTnLst>
                          </p:cTn>
                        </p:par>
                        <p:par>
                          <p:cTn id="54" fill="hold">
                            <p:stCondLst>
                              <p:cond delay="6000"/>
                            </p:stCondLst>
                            <p:childTnLst>
                              <p:par>
                                <p:cTn id="55" presetID="22" presetClass="entr" presetSubtype="8"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left)">
                                      <p:cBhvr>
                                        <p:cTn id="57" dur="500"/>
                                        <p:tgtEl>
                                          <p:spTgt spid="20"/>
                                        </p:tgtEl>
                                      </p:cBhvr>
                                    </p:animEffect>
                                  </p:childTnLst>
                                </p:cTn>
                              </p:par>
                            </p:childTnLst>
                          </p:cTn>
                        </p:par>
                        <p:par>
                          <p:cTn id="58" fill="hold">
                            <p:stCondLst>
                              <p:cond delay="6500"/>
                            </p:stCondLst>
                            <p:childTnLst>
                              <p:par>
                                <p:cTn id="59" presetID="22" presetClass="entr" presetSubtype="8"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left)">
                                      <p:cBhvr>
                                        <p:cTn id="61" dur="500"/>
                                        <p:tgtEl>
                                          <p:spTgt spid="24"/>
                                        </p:tgtEl>
                                      </p:cBhvr>
                                    </p:animEffect>
                                  </p:childTnLst>
                                </p:cTn>
                              </p:par>
                            </p:childTnLst>
                          </p:cTn>
                        </p:par>
                        <p:par>
                          <p:cTn id="62" fill="hold">
                            <p:stCondLst>
                              <p:cond delay="7000"/>
                            </p:stCondLst>
                            <p:childTnLst>
                              <p:par>
                                <p:cTn id="63" presetID="2" presetClass="entr" presetSubtype="2" fill="hold" nodeType="afterEffect">
                                  <p:stCondLst>
                                    <p:cond delay="0"/>
                                  </p:stCondLst>
                                  <p:childTnLst>
                                    <p:set>
                                      <p:cBhvr>
                                        <p:cTn id="64" dur="1" fill="hold">
                                          <p:stCondLst>
                                            <p:cond delay="0"/>
                                          </p:stCondLst>
                                        </p:cTn>
                                        <p:tgtEl>
                                          <p:spTgt spid="40"/>
                                        </p:tgtEl>
                                        <p:attrNameLst>
                                          <p:attrName>style.visibility</p:attrName>
                                        </p:attrNameLst>
                                      </p:cBhvr>
                                      <p:to>
                                        <p:strVal val="visible"/>
                                      </p:to>
                                    </p:set>
                                    <p:anim calcmode="lin" valueType="num">
                                      <p:cBhvr additive="base">
                                        <p:cTn id="65" dur="350" fill="hold"/>
                                        <p:tgtEl>
                                          <p:spTgt spid="40"/>
                                        </p:tgtEl>
                                        <p:attrNameLst>
                                          <p:attrName>ppt_x</p:attrName>
                                        </p:attrNameLst>
                                      </p:cBhvr>
                                      <p:tavLst>
                                        <p:tav tm="0">
                                          <p:val>
                                            <p:strVal val="1+#ppt_w/2"/>
                                          </p:val>
                                        </p:tav>
                                        <p:tav tm="100000">
                                          <p:val>
                                            <p:strVal val="#ppt_x"/>
                                          </p:val>
                                        </p:tav>
                                      </p:tavLst>
                                    </p:anim>
                                    <p:anim calcmode="lin" valueType="num">
                                      <p:cBhvr additive="base">
                                        <p:cTn id="66" dur="350" fill="hold"/>
                                        <p:tgtEl>
                                          <p:spTgt spid="40"/>
                                        </p:tgtEl>
                                        <p:attrNameLst>
                                          <p:attrName>ppt_y</p:attrName>
                                        </p:attrNameLst>
                                      </p:cBhvr>
                                      <p:tavLst>
                                        <p:tav tm="0">
                                          <p:val>
                                            <p:strVal val="#ppt_y"/>
                                          </p:val>
                                        </p:tav>
                                        <p:tav tm="100000">
                                          <p:val>
                                            <p:strVal val="#ppt_y"/>
                                          </p:val>
                                        </p:tav>
                                      </p:tavLst>
                                    </p:anim>
                                  </p:childTnLst>
                                </p:cTn>
                              </p:par>
                            </p:childTnLst>
                          </p:cTn>
                        </p:par>
                        <p:par>
                          <p:cTn id="67" fill="hold">
                            <p:stCondLst>
                              <p:cond delay="7500"/>
                            </p:stCondLst>
                            <p:childTnLst>
                              <p:par>
                                <p:cTn id="68" presetID="22" presetClass="entr" presetSubtype="8" fill="hold" nodeType="after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wipe(left)">
                                      <p:cBhvr>
                                        <p:cTn id="70" dur="400"/>
                                        <p:tgtEl>
                                          <p:spTgt spid="11"/>
                                        </p:tgtEl>
                                      </p:cBhvr>
                                    </p:animEffect>
                                  </p:childTnLst>
                                </p:cTn>
                              </p:par>
                            </p:childTnLst>
                          </p:cTn>
                        </p:par>
                        <p:par>
                          <p:cTn id="71" fill="hold">
                            <p:stCondLst>
                              <p:cond delay="8000"/>
                            </p:stCondLst>
                            <p:childTnLst>
                              <p:par>
                                <p:cTn id="72" presetID="22" presetClass="entr" presetSubtype="2"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right)">
                                      <p:cBhvr>
                                        <p:cTn id="74" dur="250"/>
                                        <p:tgtEl>
                                          <p:spTgt spid="17"/>
                                        </p:tgtEl>
                                      </p:cBhvr>
                                    </p:animEffect>
                                  </p:childTnLst>
                                </p:cTn>
                              </p:par>
                            </p:childTnLst>
                          </p:cTn>
                        </p:par>
                        <p:par>
                          <p:cTn id="75" fill="hold">
                            <p:stCondLst>
                              <p:cond delay="8500"/>
                            </p:stCondLst>
                            <p:childTnLst>
                              <p:par>
                                <p:cTn id="76" presetID="22" presetClass="entr" presetSubtype="8"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wipe(left)">
                                      <p:cBhvr>
                                        <p:cTn id="78" dur="500"/>
                                        <p:tgtEl>
                                          <p:spTgt spid="21"/>
                                        </p:tgtEl>
                                      </p:cBhvr>
                                    </p:animEffect>
                                  </p:childTnLst>
                                </p:cTn>
                              </p:par>
                            </p:childTnLst>
                          </p:cTn>
                        </p:par>
                        <p:par>
                          <p:cTn id="79" fill="hold">
                            <p:stCondLst>
                              <p:cond delay="9000"/>
                            </p:stCondLst>
                            <p:childTnLst>
                              <p:par>
                                <p:cTn id="80" presetID="22" presetClass="entr" presetSubtype="8" fill="hold" grpId="0" nodeType="after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wipe(left)">
                                      <p:cBhvr>
                                        <p:cTn id="82" dur="500"/>
                                        <p:tgtEl>
                                          <p:spTgt spid="25"/>
                                        </p:tgtEl>
                                      </p:cBhvr>
                                    </p:animEffect>
                                  </p:childTnLst>
                                </p:cTn>
                              </p:par>
                            </p:childTnLst>
                          </p:cTn>
                        </p:par>
                        <p:par>
                          <p:cTn id="83" fill="hold">
                            <p:stCondLst>
                              <p:cond delay="9500"/>
                            </p:stCondLst>
                            <p:childTnLst>
                              <p:par>
                                <p:cTn id="84" presetID="2" presetClass="entr" presetSubtype="2" fill="hold" nodeType="afterEffect">
                                  <p:stCondLst>
                                    <p:cond delay="0"/>
                                  </p:stCondLst>
                                  <p:childTnLst>
                                    <p:set>
                                      <p:cBhvr>
                                        <p:cTn id="85" dur="1" fill="hold">
                                          <p:stCondLst>
                                            <p:cond delay="0"/>
                                          </p:stCondLst>
                                        </p:cTn>
                                        <p:tgtEl>
                                          <p:spTgt spid="32"/>
                                        </p:tgtEl>
                                        <p:attrNameLst>
                                          <p:attrName>style.visibility</p:attrName>
                                        </p:attrNameLst>
                                      </p:cBhvr>
                                      <p:to>
                                        <p:strVal val="visible"/>
                                      </p:to>
                                    </p:set>
                                    <p:anim calcmode="lin" valueType="num">
                                      <p:cBhvr additive="base">
                                        <p:cTn id="86" dur="350" fill="hold"/>
                                        <p:tgtEl>
                                          <p:spTgt spid="32"/>
                                        </p:tgtEl>
                                        <p:attrNameLst>
                                          <p:attrName>ppt_x</p:attrName>
                                        </p:attrNameLst>
                                      </p:cBhvr>
                                      <p:tavLst>
                                        <p:tav tm="0">
                                          <p:val>
                                            <p:strVal val="1+#ppt_w/2"/>
                                          </p:val>
                                        </p:tav>
                                        <p:tav tm="100000">
                                          <p:val>
                                            <p:strVal val="#ppt_x"/>
                                          </p:val>
                                        </p:tav>
                                      </p:tavLst>
                                    </p:anim>
                                    <p:anim calcmode="lin" valueType="num">
                                      <p:cBhvr additive="base">
                                        <p:cTn id="87" dur="350" fill="hold"/>
                                        <p:tgtEl>
                                          <p:spTgt spid="32"/>
                                        </p:tgtEl>
                                        <p:attrNameLst>
                                          <p:attrName>ppt_y</p:attrName>
                                        </p:attrNameLst>
                                      </p:cBhvr>
                                      <p:tavLst>
                                        <p:tav tm="0">
                                          <p:val>
                                            <p:strVal val="#ppt_y"/>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44"/>
                                        </p:tgtEl>
                                        <p:attrNameLst>
                                          <p:attrName>style.visibility</p:attrName>
                                        </p:attrNameLst>
                                      </p:cBhvr>
                                      <p:to>
                                        <p:strVal val="visible"/>
                                      </p:to>
                                    </p:set>
                                    <p:animEffect transition="in" filter="fade">
                                      <p:cBhvr>
                                        <p:cTn id="90" dur="1000"/>
                                        <p:tgtEl>
                                          <p:spTgt spid="44"/>
                                        </p:tgtEl>
                                      </p:cBhvr>
                                    </p:animEffect>
                                    <p:anim calcmode="lin" valueType="num">
                                      <p:cBhvr>
                                        <p:cTn id="91" dur="1000" fill="hold"/>
                                        <p:tgtEl>
                                          <p:spTgt spid="44"/>
                                        </p:tgtEl>
                                        <p:attrNameLst>
                                          <p:attrName>ppt_x</p:attrName>
                                        </p:attrNameLst>
                                      </p:cBhvr>
                                      <p:tavLst>
                                        <p:tav tm="0">
                                          <p:val>
                                            <p:strVal val="#ppt_x"/>
                                          </p:val>
                                        </p:tav>
                                        <p:tav tm="100000">
                                          <p:val>
                                            <p:strVal val="#ppt_x"/>
                                          </p:val>
                                        </p:tav>
                                      </p:tavLst>
                                    </p:anim>
                                    <p:anim calcmode="lin" valueType="num">
                                      <p:cBhvr>
                                        <p:cTn id="92" dur="1000" fill="hold"/>
                                        <p:tgtEl>
                                          <p:spTgt spid="44"/>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fade">
                                      <p:cBhvr>
                                        <p:cTn id="95" dur="1000"/>
                                        <p:tgtEl>
                                          <p:spTgt spid="45"/>
                                        </p:tgtEl>
                                      </p:cBhvr>
                                    </p:animEffect>
                                    <p:anim calcmode="lin" valueType="num">
                                      <p:cBhvr>
                                        <p:cTn id="96" dur="1000" fill="hold"/>
                                        <p:tgtEl>
                                          <p:spTgt spid="45"/>
                                        </p:tgtEl>
                                        <p:attrNameLst>
                                          <p:attrName>ppt_x</p:attrName>
                                        </p:attrNameLst>
                                      </p:cBhvr>
                                      <p:tavLst>
                                        <p:tav tm="0">
                                          <p:val>
                                            <p:strVal val="#ppt_x"/>
                                          </p:val>
                                        </p:tav>
                                        <p:tav tm="100000">
                                          <p:val>
                                            <p:strVal val="#ppt_x"/>
                                          </p:val>
                                        </p:tav>
                                      </p:tavLst>
                                    </p:anim>
                                    <p:anim calcmode="lin" valueType="num">
                                      <p:cBhvr>
                                        <p:cTn id="97" dur="1000" fill="hold"/>
                                        <p:tgtEl>
                                          <p:spTgt spid="45"/>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46"/>
                                        </p:tgtEl>
                                        <p:attrNameLst>
                                          <p:attrName>style.visibility</p:attrName>
                                        </p:attrNameLst>
                                      </p:cBhvr>
                                      <p:to>
                                        <p:strVal val="visible"/>
                                      </p:to>
                                    </p:set>
                                    <p:animEffect transition="in" filter="fade">
                                      <p:cBhvr>
                                        <p:cTn id="100" dur="1000"/>
                                        <p:tgtEl>
                                          <p:spTgt spid="46"/>
                                        </p:tgtEl>
                                      </p:cBhvr>
                                    </p:animEffect>
                                    <p:anim calcmode="lin" valueType="num">
                                      <p:cBhvr>
                                        <p:cTn id="101" dur="1000" fill="hold"/>
                                        <p:tgtEl>
                                          <p:spTgt spid="46"/>
                                        </p:tgtEl>
                                        <p:attrNameLst>
                                          <p:attrName>ppt_x</p:attrName>
                                        </p:attrNameLst>
                                      </p:cBhvr>
                                      <p:tavLst>
                                        <p:tav tm="0">
                                          <p:val>
                                            <p:strVal val="#ppt_x"/>
                                          </p:val>
                                        </p:tav>
                                        <p:tav tm="100000">
                                          <p:val>
                                            <p:strVal val="#ppt_x"/>
                                          </p:val>
                                        </p:tav>
                                      </p:tavLst>
                                    </p:anim>
                                    <p:anim calcmode="lin" valueType="num">
                                      <p:cBhvr>
                                        <p:cTn id="102" dur="1000" fill="hold"/>
                                        <p:tgtEl>
                                          <p:spTgt spid="46"/>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0"/>
                                        <p:tgtEl>
                                          <p:spTgt spid="47"/>
                                        </p:tgtEl>
                                      </p:cBhvr>
                                    </p:animEffect>
                                    <p:anim calcmode="lin" valueType="num">
                                      <p:cBhvr>
                                        <p:cTn id="106" dur="1000" fill="hold"/>
                                        <p:tgtEl>
                                          <p:spTgt spid="47"/>
                                        </p:tgtEl>
                                        <p:attrNameLst>
                                          <p:attrName>ppt_x</p:attrName>
                                        </p:attrNameLst>
                                      </p:cBhvr>
                                      <p:tavLst>
                                        <p:tav tm="0">
                                          <p:val>
                                            <p:strVal val="#ppt_x"/>
                                          </p:val>
                                        </p:tav>
                                        <p:tav tm="100000">
                                          <p:val>
                                            <p:strVal val="#ppt_x"/>
                                          </p:val>
                                        </p:tav>
                                      </p:tavLst>
                                    </p:anim>
                                    <p:anim calcmode="lin" valueType="num">
                                      <p:cBhvr>
                                        <p:cTn id="107"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p:bldP spid="23" grpId="0"/>
      <p:bldP spid="24" grpId="0"/>
      <p:bldP spid="25" grpId="0"/>
      <p:bldP spid="44" grpId="0"/>
      <p:bldP spid="45" grpId="0"/>
      <p:bldP spid="46" grpId="0"/>
      <p:bldP spid="4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136"/>
          <p:cNvSpPr txBox="1"/>
          <p:nvPr/>
        </p:nvSpPr>
        <p:spPr>
          <a:xfrm>
            <a:off x="1239761" y="1431596"/>
            <a:ext cx="2657036" cy="400110"/>
          </a:xfrm>
          <a:prstGeom prst="rect">
            <a:avLst/>
          </a:prstGeom>
          <a:noFill/>
        </p:spPr>
        <p:txBody>
          <a:bodyPr wrap="square" rtlCol="0">
            <a:spAutoFit/>
          </a:bodyPr>
          <a:lstStyle/>
          <a:p>
            <a:pPr algn="l" defTabSz="1828800" rtl="0"/>
            <a:r>
              <a:rPr lang="zh-CN" altLang="en-US" sz="2000" b="1" kern="1200" dirty="0">
                <a:solidFill>
                  <a:schemeClr val="bg1"/>
                </a:solidFill>
                <a:cs typeface="+mn-ea"/>
                <a:sym typeface="+mn-lt"/>
              </a:rPr>
              <a:t>小标题</a:t>
            </a:r>
            <a:endParaRPr lang="id-ID" sz="2000" b="1" kern="1200" dirty="0">
              <a:solidFill>
                <a:schemeClr val="bg1"/>
              </a:solidFill>
              <a:cs typeface="+mn-ea"/>
              <a:sym typeface="+mn-lt"/>
            </a:endParaRPr>
          </a:p>
        </p:txBody>
      </p:sp>
      <p:sp>
        <p:nvSpPr>
          <p:cNvPr id="31" name="TextBox 137"/>
          <p:cNvSpPr txBox="1"/>
          <p:nvPr/>
        </p:nvSpPr>
        <p:spPr>
          <a:xfrm>
            <a:off x="1239761" y="1781626"/>
            <a:ext cx="4856239" cy="1167692"/>
          </a:xfrm>
          <a:prstGeom prst="rect">
            <a:avLst/>
          </a:prstGeom>
          <a:noFill/>
        </p:spPr>
        <p:txBody>
          <a:bodyPr wrap="square" rtlCol="0">
            <a:spAutoFit/>
          </a:bodyPr>
          <a:lstStyle/>
          <a:p>
            <a:pPr algn="just" defTabSz="1828800" rtl="0">
              <a:lnSpc>
                <a:spcPct val="150000"/>
              </a:lnSpc>
            </a:pPr>
            <a:r>
              <a:rPr lang="id-ID" sz="1200" kern="1200" dirty="0">
                <a:solidFill>
                  <a:schemeClr val="bg1"/>
                </a:solidFill>
                <a:cs typeface="+mn-ea"/>
                <a:sym typeface="+mn-lt"/>
              </a:rPr>
              <a:t>Lorem ipsum dolor sit amet, consectetur adipiscing elit. Nulla imperdiet volutpat dui at fermentum. Aliquam erat volutpat. Aenean lacinia lacus aliquet ante mollis, sollicitudin tempor tortor aliquam.</a:t>
            </a:r>
            <a:endParaRPr lang="id-ID" sz="1200" kern="1200" dirty="0">
              <a:solidFill>
                <a:schemeClr val="bg1"/>
              </a:solidFill>
              <a:cs typeface="+mn-ea"/>
              <a:sym typeface="+mn-lt"/>
            </a:endParaRPr>
          </a:p>
        </p:txBody>
      </p:sp>
      <p:grpSp>
        <p:nvGrpSpPr>
          <p:cNvPr id="32" name="组合 31"/>
          <p:cNvGrpSpPr/>
          <p:nvPr/>
        </p:nvGrpSpPr>
        <p:grpSpPr>
          <a:xfrm>
            <a:off x="1233508" y="3099792"/>
            <a:ext cx="4745012" cy="2523272"/>
            <a:chOff x="5715174" y="3365295"/>
            <a:chExt cx="4745012" cy="2523272"/>
          </a:xfrm>
        </p:grpSpPr>
        <p:cxnSp>
          <p:nvCxnSpPr>
            <p:cNvPr id="33" name="Straight Connector 75"/>
            <p:cNvCxnSpPr>
              <a:stCxn id="42" idx="4"/>
            </p:cNvCxnSpPr>
            <p:nvPr/>
          </p:nvCxnSpPr>
          <p:spPr>
            <a:xfrm>
              <a:off x="6481720" y="4820374"/>
              <a:ext cx="1" cy="514760"/>
            </a:xfrm>
            <a:prstGeom prst="line">
              <a:avLst/>
            </a:prstGeom>
            <a:solidFill>
              <a:srgbClr val="171717"/>
            </a:solidFill>
            <a:ln w="19050">
              <a:solidFill>
                <a:schemeClr val="tx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102"/>
            <p:cNvCxnSpPr>
              <a:stCxn id="48" idx="4"/>
            </p:cNvCxnSpPr>
            <p:nvPr/>
          </p:nvCxnSpPr>
          <p:spPr>
            <a:xfrm>
              <a:off x="9772137" y="4215745"/>
              <a:ext cx="0" cy="1119388"/>
            </a:xfrm>
            <a:prstGeom prst="line">
              <a:avLst/>
            </a:prstGeom>
            <a:solidFill>
              <a:srgbClr val="171717"/>
            </a:solidFill>
            <a:ln w="19050">
              <a:solidFill>
                <a:schemeClr val="tx2"/>
              </a:solidFill>
              <a:prstDash val="solid"/>
            </a:ln>
          </p:spPr>
          <p:style>
            <a:lnRef idx="1">
              <a:schemeClr val="accent1"/>
            </a:lnRef>
            <a:fillRef idx="0">
              <a:schemeClr val="accent1"/>
            </a:fillRef>
            <a:effectRef idx="0">
              <a:schemeClr val="accent1"/>
            </a:effectRef>
            <a:fontRef idx="minor">
              <a:schemeClr val="tx1"/>
            </a:fontRef>
          </p:style>
        </p:cxnSp>
        <p:cxnSp>
          <p:nvCxnSpPr>
            <p:cNvPr id="36" name="Straight Connector 85"/>
            <p:cNvCxnSpPr>
              <a:stCxn id="46" idx="4"/>
            </p:cNvCxnSpPr>
            <p:nvPr/>
          </p:nvCxnSpPr>
          <p:spPr>
            <a:xfrm>
              <a:off x="8676345" y="5094596"/>
              <a:ext cx="1" cy="240538"/>
            </a:xfrm>
            <a:prstGeom prst="line">
              <a:avLst/>
            </a:prstGeom>
            <a:solidFill>
              <a:srgbClr val="171717"/>
            </a:solidFill>
            <a:ln w="19050">
              <a:solidFill>
                <a:schemeClr val="tx2"/>
              </a:solidFill>
              <a:prstDash val="solid"/>
            </a:ln>
          </p:spPr>
          <p:style>
            <a:lnRef idx="1">
              <a:schemeClr val="accent1"/>
            </a:lnRef>
            <a:fillRef idx="0">
              <a:schemeClr val="accent1"/>
            </a:fillRef>
            <a:effectRef idx="0">
              <a:schemeClr val="accent1"/>
            </a:effectRef>
            <a:fontRef idx="minor">
              <a:schemeClr val="tx1"/>
            </a:fontRef>
          </p:style>
        </p:cxnSp>
        <p:cxnSp>
          <p:nvCxnSpPr>
            <p:cNvPr id="37" name="Straight Connector 139"/>
            <p:cNvCxnSpPr/>
            <p:nvPr/>
          </p:nvCxnSpPr>
          <p:spPr>
            <a:xfrm>
              <a:off x="5715174" y="5483128"/>
              <a:ext cx="4745012" cy="0"/>
            </a:xfrm>
            <a:prstGeom prst="line">
              <a:avLst/>
            </a:prstGeom>
            <a:ln w="53975">
              <a:solidFill>
                <a:srgbClr val="FFFFFF">
                  <a:alpha val="20000"/>
                </a:srgb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TextBox 140"/>
            <p:cNvSpPr txBox="1"/>
            <p:nvPr/>
          </p:nvSpPr>
          <p:spPr>
            <a:xfrm>
              <a:off x="6209372" y="5580789"/>
              <a:ext cx="627095" cy="307777"/>
            </a:xfrm>
            <a:prstGeom prst="rect">
              <a:avLst/>
            </a:prstGeom>
            <a:noFill/>
          </p:spPr>
          <p:txBody>
            <a:bodyPr wrap="none" rtlCol="0">
              <a:spAutoFit/>
            </a:bodyPr>
            <a:lstStyle/>
            <a:p>
              <a:pPr algn="l" defTabSz="1828800" rtl="0"/>
              <a:r>
                <a:rPr lang="id-ID" sz="1400" b="1" kern="1200" dirty="0">
                  <a:solidFill>
                    <a:schemeClr val="bg1"/>
                  </a:solidFill>
                  <a:cs typeface="+mn-ea"/>
                  <a:sym typeface="+mn-lt"/>
                </a:rPr>
                <a:t>2012</a:t>
              </a:r>
              <a:endParaRPr lang="id-ID" sz="1400" b="1" kern="1200" dirty="0">
                <a:solidFill>
                  <a:schemeClr val="bg1"/>
                </a:solidFill>
                <a:cs typeface="+mn-ea"/>
                <a:sym typeface="+mn-lt"/>
              </a:endParaRPr>
            </a:p>
          </p:txBody>
        </p:sp>
        <p:sp>
          <p:nvSpPr>
            <p:cNvPr id="39" name="TextBox 141"/>
            <p:cNvSpPr txBox="1"/>
            <p:nvPr/>
          </p:nvSpPr>
          <p:spPr>
            <a:xfrm>
              <a:off x="7293918" y="5580790"/>
              <a:ext cx="627095" cy="307777"/>
            </a:xfrm>
            <a:prstGeom prst="rect">
              <a:avLst/>
            </a:prstGeom>
            <a:noFill/>
          </p:spPr>
          <p:txBody>
            <a:bodyPr wrap="none" rtlCol="0">
              <a:spAutoFit/>
            </a:bodyPr>
            <a:lstStyle/>
            <a:p>
              <a:pPr algn="l" defTabSz="1828800" rtl="0"/>
              <a:r>
                <a:rPr lang="id-ID" sz="1400" b="1" kern="1200" dirty="0">
                  <a:solidFill>
                    <a:schemeClr val="bg1"/>
                  </a:solidFill>
                  <a:cs typeface="+mn-ea"/>
                  <a:sym typeface="+mn-lt"/>
                </a:rPr>
                <a:t>2013</a:t>
              </a:r>
              <a:endParaRPr lang="id-ID" sz="1400" b="1" kern="1200" dirty="0">
                <a:solidFill>
                  <a:schemeClr val="bg1"/>
                </a:solidFill>
                <a:cs typeface="+mn-ea"/>
                <a:sym typeface="+mn-lt"/>
              </a:endParaRPr>
            </a:p>
          </p:txBody>
        </p:sp>
        <p:sp>
          <p:nvSpPr>
            <p:cNvPr id="40" name="TextBox 142"/>
            <p:cNvSpPr txBox="1"/>
            <p:nvPr/>
          </p:nvSpPr>
          <p:spPr>
            <a:xfrm>
              <a:off x="8378464" y="5580790"/>
              <a:ext cx="627095" cy="307777"/>
            </a:xfrm>
            <a:prstGeom prst="rect">
              <a:avLst/>
            </a:prstGeom>
            <a:noFill/>
          </p:spPr>
          <p:txBody>
            <a:bodyPr wrap="none" rtlCol="0">
              <a:spAutoFit/>
            </a:bodyPr>
            <a:lstStyle/>
            <a:p>
              <a:pPr algn="l" defTabSz="1828800" rtl="0"/>
              <a:r>
                <a:rPr lang="id-ID" sz="1400" b="1" kern="1200" dirty="0">
                  <a:solidFill>
                    <a:schemeClr val="bg1"/>
                  </a:solidFill>
                  <a:cs typeface="+mn-ea"/>
                  <a:sym typeface="+mn-lt"/>
                </a:rPr>
                <a:t>2014</a:t>
              </a:r>
              <a:endParaRPr lang="id-ID" sz="1400" b="1" kern="1200" dirty="0">
                <a:solidFill>
                  <a:schemeClr val="bg1"/>
                </a:solidFill>
                <a:cs typeface="+mn-ea"/>
                <a:sym typeface="+mn-lt"/>
              </a:endParaRPr>
            </a:p>
          </p:txBody>
        </p:sp>
        <p:sp>
          <p:nvSpPr>
            <p:cNvPr id="41" name="TextBox 143"/>
            <p:cNvSpPr txBox="1"/>
            <p:nvPr/>
          </p:nvSpPr>
          <p:spPr>
            <a:xfrm>
              <a:off x="9463009" y="5580790"/>
              <a:ext cx="627095" cy="307777"/>
            </a:xfrm>
            <a:prstGeom prst="rect">
              <a:avLst/>
            </a:prstGeom>
            <a:noFill/>
          </p:spPr>
          <p:txBody>
            <a:bodyPr wrap="none" rtlCol="0">
              <a:spAutoFit/>
            </a:bodyPr>
            <a:lstStyle/>
            <a:p>
              <a:pPr algn="l" defTabSz="1828800" rtl="0"/>
              <a:r>
                <a:rPr lang="id-ID" sz="1400" b="1" kern="1200" dirty="0">
                  <a:solidFill>
                    <a:schemeClr val="bg1"/>
                  </a:solidFill>
                  <a:cs typeface="+mn-ea"/>
                  <a:sym typeface="+mn-lt"/>
                </a:rPr>
                <a:t>2015</a:t>
              </a:r>
              <a:endParaRPr lang="id-ID" sz="1400" b="1" kern="1200" dirty="0">
                <a:solidFill>
                  <a:schemeClr val="bg1"/>
                </a:solidFill>
                <a:cs typeface="+mn-ea"/>
                <a:sym typeface="+mn-lt"/>
              </a:endParaRPr>
            </a:p>
          </p:txBody>
        </p:sp>
        <p:sp>
          <p:nvSpPr>
            <p:cNvPr id="42" name="Freeform 76"/>
            <p:cNvSpPr/>
            <p:nvPr/>
          </p:nvSpPr>
          <p:spPr>
            <a:xfrm rot="10800000">
              <a:off x="6095094" y="3969924"/>
              <a:ext cx="773252" cy="85045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solidFill>
              <a:srgbClr val="FFFFFF">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bg1"/>
                </a:solidFill>
                <a:cs typeface="+mn-ea"/>
                <a:sym typeface="+mn-lt"/>
              </a:endParaRPr>
            </a:p>
          </p:txBody>
        </p:sp>
        <p:sp>
          <p:nvSpPr>
            <p:cNvPr id="43" name="Oval 77"/>
            <p:cNvSpPr/>
            <p:nvPr/>
          </p:nvSpPr>
          <p:spPr>
            <a:xfrm>
              <a:off x="6358892" y="5335134"/>
              <a:ext cx="245656" cy="245656"/>
            </a:xfrm>
            <a:prstGeom prst="ellipse">
              <a:avLst/>
            </a:prstGeom>
            <a:gradFill>
              <a:gsLst>
                <a:gs pos="100000">
                  <a:srgbClr val="90D5F4">
                    <a:alpha val="50000"/>
                  </a:srgbClr>
                </a:gs>
                <a:gs pos="0">
                  <a:srgbClr val="236BCC"/>
                </a:gs>
              </a:gsLst>
              <a:lin ang="8100000" scaled="0"/>
            </a:gradFill>
            <a:ln w="50800">
              <a:solidFill>
                <a:srgbClr val="FFFFFF">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bg1"/>
                </a:solidFill>
                <a:cs typeface="+mn-ea"/>
                <a:sym typeface="+mn-lt"/>
              </a:endParaRPr>
            </a:p>
          </p:txBody>
        </p:sp>
        <p:sp>
          <p:nvSpPr>
            <p:cNvPr id="44" name="Freeform 83"/>
            <p:cNvSpPr/>
            <p:nvPr/>
          </p:nvSpPr>
          <p:spPr>
            <a:xfrm rot="10800000">
              <a:off x="7175466" y="3538186"/>
              <a:ext cx="773252" cy="85045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solidFill>
              <a:srgbClr val="FFFFFF">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dirty="0">
                <a:solidFill>
                  <a:schemeClr val="bg1"/>
                </a:solidFill>
                <a:cs typeface="+mn-ea"/>
                <a:sym typeface="+mn-lt"/>
              </a:endParaRPr>
            </a:p>
          </p:txBody>
        </p:sp>
        <p:sp>
          <p:nvSpPr>
            <p:cNvPr id="45" name="Oval 84"/>
            <p:cNvSpPr/>
            <p:nvPr/>
          </p:nvSpPr>
          <p:spPr>
            <a:xfrm>
              <a:off x="7439263" y="5335134"/>
              <a:ext cx="245656" cy="245656"/>
            </a:xfrm>
            <a:prstGeom prst="ellipse">
              <a:avLst/>
            </a:prstGeom>
            <a:gradFill>
              <a:gsLst>
                <a:gs pos="100000">
                  <a:srgbClr val="90D5F4">
                    <a:alpha val="50000"/>
                  </a:srgbClr>
                </a:gs>
                <a:gs pos="0">
                  <a:srgbClr val="236BCC"/>
                </a:gs>
              </a:gsLst>
              <a:lin ang="8100000" scaled="0"/>
            </a:gradFill>
            <a:ln w="50800">
              <a:solidFill>
                <a:srgbClr val="FFFFFF">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bg1"/>
                </a:solidFill>
                <a:cs typeface="+mn-ea"/>
                <a:sym typeface="+mn-lt"/>
              </a:endParaRPr>
            </a:p>
          </p:txBody>
        </p:sp>
        <p:sp>
          <p:nvSpPr>
            <p:cNvPr id="46" name="Freeform 87"/>
            <p:cNvSpPr/>
            <p:nvPr/>
          </p:nvSpPr>
          <p:spPr>
            <a:xfrm rot="10800000">
              <a:off x="8289719" y="4244146"/>
              <a:ext cx="773252" cy="85045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solidFill>
              <a:srgbClr val="FFFFFF">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bg1"/>
                </a:solidFill>
                <a:cs typeface="+mn-ea"/>
                <a:sym typeface="+mn-lt"/>
              </a:endParaRPr>
            </a:p>
          </p:txBody>
        </p:sp>
        <p:sp>
          <p:nvSpPr>
            <p:cNvPr id="47" name="Oval 88"/>
            <p:cNvSpPr/>
            <p:nvPr/>
          </p:nvSpPr>
          <p:spPr>
            <a:xfrm>
              <a:off x="8553517" y="5335134"/>
              <a:ext cx="245656" cy="245656"/>
            </a:xfrm>
            <a:prstGeom prst="ellipse">
              <a:avLst/>
            </a:prstGeom>
            <a:gradFill>
              <a:gsLst>
                <a:gs pos="100000">
                  <a:srgbClr val="90D5F4">
                    <a:alpha val="50000"/>
                  </a:srgbClr>
                </a:gs>
                <a:gs pos="0">
                  <a:srgbClr val="236BCC"/>
                </a:gs>
              </a:gsLst>
              <a:lin ang="8100000" scaled="0"/>
            </a:gradFill>
            <a:ln w="50800">
              <a:solidFill>
                <a:srgbClr val="FFFFFF">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bg1"/>
                </a:solidFill>
                <a:cs typeface="+mn-ea"/>
                <a:sym typeface="+mn-lt"/>
              </a:endParaRPr>
            </a:p>
          </p:txBody>
        </p:sp>
        <p:sp>
          <p:nvSpPr>
            <p:cNvPr id="48" name="Freeform 103"/>
            <p:cNvSpPr/>
            <p:nvPr/>
          </p:nvSpPr>
          <p:spPr>
            <a:xfrm rot="10800000">
              <a:off x="9385511" y="3365295"/>
              <a:ext cx="773252" cy="85045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solidFill>
              <a:srgbClr val="FFFFFF">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bg1"/>
                </a:solidFill>
                <a:cs typeface="+mn-ea"/>
                <a:sym typeface="+mn-lt"/>
              </a:endParaRPr>
            </a:p>
          </p:txBody>
        </p:sp>
        <p:sp>
          <p:nvSpPr>
            <p:cNvPr id="49" name="Oval 104"/>
            <p:cNvSpPr/>
            <p:nvPr/>
          </p:nvSpPr>
          <p:spPr>
            <a:xfrm>
              <a:off x="9649309" y="5335134"/>
              <a:ext cx="245656" cy="245656"/>
            </a:xfrm>
            <a:prstGeom prst="ellipse">
              <a:avLst/>
            </a:prstGeom>
            <a:gradFill>
              <a:gsLst>
                <a:gs pos="100000">
                  <a:srgbClr val="90D5F4">
                    <a:alpha val="50000"/>
                  </a:srgbClr>
                </a:gs>
                <a:gs pos="0">
                  <a:srgbClr val="236BCC"/>
                </a:gs>
              </a:gsLst>
              <a:lin ang="8100000" scaled="0"/>
            </a:gradFill>
            <a:ln w="50800">
              <a:solidFill>
                <a:srgbClr val="FFFFFF">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bg1"/>
                </a:solidFill>
                <a:cs typeface="+mn-ea"/>
                <a:sym typeface="+mn-lt"/>
              </a:endParaRPr>
            </a:p>
          </p:txBody>
        </p:sp>
        <p:sp>
          <p:nvSpPr>
            <p:cNvPr id="50" name="TextBox 198"/>
            <p:cNvSpPr txBox="1"/>
            <p:nvPr/>
          </p:nvSpPr>
          <p:spPr>
            <a:xfrm>
              <a:off x="8352010" y="4453648"/>
              <a:ext cx="684803" cy="369332"/>
            </a:xfrm>
            <a:prstGeom prst="rect">
              <a:avLst/>
            </a:prstGeom>
            <a:noFill/>
          </p:spPr>
          <p:txBody>
            <a:bodyPr wrap="none" rtlCol="0">
              <a:spAutoFit/>
            </a:bodyPr>
            <a:lstStyle/>
            <a:p>
              <a:pPr defTabSz="1828800" rtl="0"/>
              <a:r>
                <a:rPr lang="en-US" b="1" kern="1200" dirty="0">
                  <a:solidFill>
                    <a:schemeClr val="bg1"/>
                  </a:solidFill>
                  <a:cs typeface="+mn-ea"/>
                  <a:sym typeface="+mn-lt"/>
                </a:rPr>
                <a:t>30%</a:t>
              </a:r>
              <a:endParaRPr lang="en-US" b="1" kern="1200" dirty="0">
                <a:solidFill>
                  <a:schemeClr val="bg1"/>
                </a:solidFill>
                <a:cs typeface="+mn-ea"/>
                <a:sym typeface="+mn-lt"/>
              </a:endParaRPr>
            </a:p>
          </p:txBody>
        </p:sp>
        <p:sp>
          <p:nvSpPr>
            <p:cNvPr id="51" name="TextBox 199"/>
            <p:cNvSpPr txBox="1"/>
            <p:nvPr/>
          </p:nvSpPr>
          <p:spPr>
            <a:xfrm>
              <a:off x="7231726" y="3730304"/>
              <a:ext cx="684803" cy="369332"/>
            </a:xfrm>
            <a:prstGeom prst="rect">
              <a:avLst/>
            </a:prstGeom>
            <a:noFill/>
          </p:spPr>
          <p:txBody>
            <a:bodyPr wrap="none" rtlCol="0">
              <a:spAutoFit/>
            </a:bodyPr>
            <a:lstStyle/>
            <a:p>
              <a:pPr defTabSz="1828800" rtl="0"/>
              <a:r>
                <a:rPr lang="en-US" b="1" kern="1200" dirty="0">
                  <a:solidFill>
                    <a:schemeClr val="bg1"/>
                  </a:solidFill>
                  <a:cs typeface="+mn-ea"/>
                  <a:sym typeface="+mn-lt"/>
                </a:rPr>
                <a:t>65%</a:t>
              </a:r>
              <a:endParaRPr lang="en-US" b="1" kern="1200" dirty="0">
                <a:solidFill>
                  <a:schemeClr val="bg1"/>
                </a:solidFill>
                <a:cs typeface="+mn-ea"/>
                <a:sym typeface="+mn-lt"/>
              </a:endParaRPr>
            </a:p>
          </p:txBody>
        </p:sp>
        <p:sp>
          <p:nvSpPr>
            <p:cNvPr id="52" name="TextBox 200"/>
            <p:cNvSpPr txBox="1"/>
            <p:nvPr/>
          </p:nvSpPr>
          <p:spPr>
            <a:xfrm>
              <a:off x="9469152" y="3564916"/>
              <a:ext cx="684803" cy="369332"/>
            </a:xfrm>
            <a:prstGeom prst="rect">
              <a:avLst/>
            </a:prstGeom>
            <a:noFill/>
          </p:spPr>
          <p:txBody>
            <a:bodyPr wrap="none" rtlCol="0">
              <a:spAutoFit/>
            </a:bodyPr>
            <a:lstStyle/>
            <a:p>
              <a:pPr defTabSz="1828800" rtl="0"/>
              <a:r>
                <a:rPr lang="en-US" b="1" kern="1200" dirty="0">
                  <a:solidFill>
                    <a:schemeClr val="bg1"/>
                  </a:solidFill>
                  <a:cs typeface="+mn-ea"/>
                  <a:sym typeface="+mn-lt"/>
                </a:rPr>
                <a:t>90%</a:t>
              </a:r>
              <a:endParaRPr lang="en-US" b="1" kern="1200" dirty="0">
                <a:solidFill>
                  <a:schemeClr val="bg1"/>
                </a:solidFill>
                <a:cs typeface="+mn-ea"/>
                <a:sym typeface="+mn-lt"/>
              </a:endParaRPr>
            </a:p>
          </p:txBody>
        </p:sp>
        <p:sp>
          <p:nvSpPr>
            <p:cNvPr id="53" name="TextBox 201"/>
            <p:cNvSpPr txBox="1"/>
            <p:nvPr/>
          </p:nvSpPr>
          <p:spPr>
            <a:xfrm>
              <a:off x="6166353" y="4170924"/>
              <a:ext cx="684803" cy="369332"/>
            </a:xfrm>
            <a:prstGeom prst="rect">
              <a:avLst/>
            </a:prstGeom>
            <a:noFill/>
          </p:spPr>
          <p:txBody>
            <a:bodyPr wrap="none" rtlCol="0">
              <a:spAutoFit/>
            </a:bodyPr>
            <a:lstStyle/>
            <a:p>
              <a:pPr defTabSz="1828800" rtl="0"/>
              <a:r>
                <a:rPr lang="en-US" b="1" kern="1200" dirty="0">
                  <a:solidFill>
                    <a:schemeClr val="bg1"/>
                  </a:solidFill>
                  <a:cs typeface="+mn-ea"/>
                  <a:sym typeface="+mn-lt"/>
                </a:rPr>
                <a:t>50%</a:t>
              </a:r>
              <a:endParaRPr lang="en-US" b="1" kern="1200" dirty="0">
                <a:solidFill>
                  <a:schemeClr val="bg1"/>
                </a:solidFill>
                <a:cs typeface="+mn-ea"/>
                <a:sym typeface="+mn-lt"/>
              </a:endParaRPr>
            </a:p>
          </p:txBody>
        </p:sp>
        <p:cxnSp>
          <p:nvCxnSpPr>
            <p:cNvPr id="55" name="Straight Connector 75"/>
            <p:cNvCxnSpPr/>
            <p:nvPr/>
          </p:nvCxnSpPr>
          <p:spPr>
            <a:xfrm>
              <a:off x="7562090" y="4386022"/>
              <a:ext cx="1" cy="903693"/>
            </a:xfrm>
            <a:prstGeom prst="line">
              <a:avLst/>
            </a:prstGeom>
            <a:solidFill>
              <a:srgbClr val="171717"/>
            </a:solidFill>
            <a:ln w="19050">
              <a:solidFill>
                <a:schemeClr val="tx2"/>
              </a:solidFill>
              <a:prstDash val="solid"/>
            </a:ln>
          </p:spPr>
          <p:style>
            <a:lnRef idx="1">
              <a:schemeClr val="accent1"/>
            </a:lnRef>
            <a:fillRef idx="0">
              <a:schemeClr val="accent1"/>
            </a:fillRef>
            <a:effectRef idx="0">
              <a:schemeClr val="accent1"/>
            </a:effectRef>
            <a:fontRef idx="minor">
              <a:schemeClr val="tx1"/>
            </a:fontRef>
          </p:style>
        </p:cxnSp>
      </p:grpSp>
      <p:sp>
        <p:nvSpPr>
          <p:cNvPr id="60" name="流程图: 延期 59"/>
          <p:cNvSpPr/>
          <p:nvPr/>
        </p:nvSpPr>
        <p:spPr>
          <a:xfrm flipH="1">
            <a:off x="7210254" y="-15876"/>
            <a:ext cx="4981746" cy="6873876"/>
          </a:xfrm>
          <a:prstGeom prst="flowChartDelay">
            <a:avLst/>
          </a:prstGeom>
          <a:gradFill>
            <a:gsLst>
              <a:gs pos="100000">
                <a:schemeClr val="bg1">
                  <a:alpha val="5000"/>
                </a:schemeClr>
              </a:gs>
              <a:gs pos="0">
                <a:srgbClr val="FFFFFF">
                  <a:alpha val="3000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a:off x="7650589" y="1139463"/>
            <a:ext cx="294074" cy="294074"/>
          </a:xfrm>
          <a:prstGeom prst="ellipse">
            <a:avLst/>
          </a:prstGeom>
          <a:gradFill>
            <a:gsLst>
              <a:gs pos="100000">
                <a:srgbClr val="90D5F4">
                  <a:alpha val="50000"/>
                </a:srgbClr>
              </a:gs>
              <a:gs pos="0">
                <a:srgbClr val="236BCC"/>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a:off x="7133532" y="3006443"/>
            <a:ext cx="294074" cy="294074"/>
          </a:xfrm>
          <a:prstGeom prst="ellipse">
            <a:avLst/>
          </a:prstGeom>
          <a:gradFill>
            <a:gsLst>
              <a:gs pos="100000">
                <a:srgbClr val="90D5F4">
                  <a:alpha val="50000"/>
                </a:srgbClr>
              </a:gs>
              <a:gs pos="0">
                <a:srgbClr val="236BCC"/>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a:off x="7401024" y="4730138"/>
            <a:ext cx="294074" cy="294074"/>
          </a:xfrm>
          <a:prstGeom prst="ellipse">
            <a:avLst/>
          </a:prstGeom>
          <a:gradFill>
            <a:gsLst>
              <a:gs pos="100000">
                <a:srgbClr val="90D5F4">
                  <a:alpha val="50000"/>
                </a:srgbClr>
              </a:gs>
              <a:gs pos="0">
                <a:srgbClr val="236BCC"/>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Text Placeholder 3"/>
          <p:cNvSpPr txBox="1"/>
          <p:nvPr/>
        </p:nvSpPr>
        <p:spPr>
          <a:xfrm>
            <a:off x="8190513" y="1019813"/>
            <a:ext cx="3091542" cy="108952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spcBef>
                <a:spcPct val="20000"/>
              </a:spcBef>
              <a:defRPr/>
            </a:pPr>
            <a:r>
              <a:rPr lang="zh-CN" altLang="en-US" sz="2400" kern="1200" dirty="0">
                <a:solidFill>
                  <a:schemeClr val="bg1"/>
                </a:solidFill>
                <a:cs typeface="+mn-ea"/>
                <a:sym typeface="+mn-lt"/>
              </a:rPr>
              <a:t>输入标题</a:t>
            </a:r>
            <a:endParaRPr lang="en-US" altLang="zh-CN" sz="2400" kern="1200" dirty="0">
              <a:solidFill>
                <a:schemeClr val="bg1"/>
              </a:solidFill>
              <a:cs typeface="+mn-ea"/>
              <a:sym typeface="+mn-lt"/>
            </a:endParaRPr>
          </a:p>
          <a:p>
            <a:pPr algn="l" defTabSz="1828800">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a:t>
            </a:r>
            <a:endParaRPr lang="en-US" altLang="zh-CN" sz="1800" dirty="0">
              <a:solidFill>
                <a:schemeClr val="bg1"/>
              </a:solidFill>
              <a:cs typeface="+mn-ea"/>
              <a:sym typeface="+mn-lt"/>
            </a:endParaRPr>
          </a:p>
        </p:txBody>
      </p:sp>
      <p:sp>
        <p:nvSpPr>
          <p:cNvPr id="65" name="Text Placeholder 3"/>
          <p:cNvSpPr txBox="1"/>
          <p:nvPr/>
        </p:nvSpPr>
        <p:spPr>
          <a:xfrm>
            <a:off x="7716070" y="2797151"/>
            <a:ext cx="3523885" cy="108952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spcBef>
                <a:spcPct val="20000"/>
              </a:spcBef>
              <a:defRPr/>
            </a:pPr>
            <a:r>
              <a:rPr lang="zh-CN" altLang="en-US" sz="2400" kern="1200" dirty="0">
                <a:solidFill>
                  <a:schemeClr val="bg1"/>
                </a:solidFill>
                <a:cs typeface="+mn-ea"/>
                <a:sym typeface="+mn-lt"/>
              </a:rPr>
              <a:t>输入标题</a:t>
            </a:r>
            <a:endParaRPr lang="en-US" altLang="zh-CN" sz="2400" kern="1200" dirty="0">
              <a:solidFill>
                <a:schemeClr val="bg1"/>
              </a:solidFill>
              <a:cs typeface="+mn-ea"/>
              <a:sym typeface="+mn-lt"/>
            </a:endParaRPr>
          </a:p>
          <a:p>
            <a:pPr algn="l" defTabSz="1828800">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a:t>
            </a:r>
            <a:endParaRPr lang="en-US" altLang="zh-CN" sz="1800" dirty="0">
              <a:solidFill>
                <a:schemeClr val="bg1"/>
              </a:solidFill>
              <a:cs typeface="+mn-ea"/>
              <a:sym typeface="+mn-lt"/>
            </a:endParaRPr>
          </a:p>
        </p:txBody>
      </p:sp>
      <p:sp>
        <p:nvSpPr>
          <p:cNvPr id="66" name="Text Placeholder 3"/>
          <p:cNvSpPr txBox="1"/>
          <p:nvPr/>
        </p:nvSpPr>
        <p:spPr>
          <a:xfrm>
            <a:off x="8075250" y="4574851"/>
            <a:ext cx="3091542" cy="108952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spcBef>
                <a:spcPct val="20000"/>
              </a:spcBef>
              <a:defRPr/>
            </a:pPr>
            <a:r>
              <a:rPr lang="zh-CN" altLang="en-US" sz="2400" kern="1200" dirty="0">
                <a:solidFill>
                  <a:schemeClr val="bg1"/>
                </a:solidFill>
                <a:cs typeface="+mn-ea"/>
                <a:sym typeface="+mn-lt"/>
              </a:rPr>
              <a:t>输入标题</a:t>
            </a:r>
            <a:endParaRPr lang="en-US" altLang="zh-CN" sz="2400" kern="1200" dirty="0">
              <a:solidFill>
                <a:schemeClr val="bg1"/>
              </a:solidFill>
              <a:cs typeface="+mn-ea"/>
              <a:sym typeface="+mn-lt"/>
            </a:endParaRPr>
          </a:p>
          <a:p>
            <a:pPr algn="l" defTabSz="1828800">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a:t>
            </a:r>
            <a:endParaRPr lang="en-US" altLang="zh-CN" sz="18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randombar(horizontal)">
                                      <p:cBhvr>
                                        <p:cTn id="10" dur="500"/>
                                        <p:tgtEl>
                                          <p:spTgt spid="3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par>
                          <p:cTn id="16" fill="hold">
                            <p:stCondLst>
                              <p:cond delay="500"/>
                            </p:stCondLst>
                            <p:childTnLst>
                              <p:par>
                                <p:cTn id="17" presetID="14" presetClass="entr" presetSubtype="10" fill="hold" grpId="0"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randombar(horizontal)">
                                      <p:cBhvr>
                                        <p:cTn id="19" dur="500"/>
                                        <p:tgtEl>
                                          <p:spTgt spid="64"/>
                                        </p:tgtEl>
                                      </p:cBhvr>
                                    </p:animEffect>
                                  </p:childTnLst>
                                </p:cTn>
                              </p:par>
                            </p:childTnLst>
                          </p:cTn>
                        </p:par>
                        <p:par>
                          <p:cTn id="20" fill="hold">
                            <p:stCondLst>
                              <p:cond delay="1000"/>
                            </p:stCondLst>
                            <p:childTnLst>
                              <p:par>
                                <p:cTn id="21" presetID="14" presetClass="entr" presetSubtype="10" fill="hold" grpId="0"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randombar(horizontal)">
                                      <p:cBhvr>
                                        <p:cTn id="23" dur="500"/>
                                        <p:tgtEl>
                                          <p:spTgt spid="65"/>
                                        </p:tgtEl>
                                      </p:cBhvr>
                                    </p:animEffect>
                                  </p:childTnLst>
                                </p:cTn>
                              </p:par>
                            </p:childTnLst>
                          </p:cTn>
                        </p:par>
                        <p:par>
                          <p:cTn id="24" fill="hold">
                            <p:stCondLst>
                              <p:cond delay="1500"/>
                            </p:stCondLst>
                            <p:childTnLst>
                              <p:par>
                                <p:cTn id="25" presetID="14" presetClass="entr" presetSubtype="10" fill="hold" grpId="0"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randombar(horizontal)">
                                      <p:cBhvr>
                                        <p:cTn id="2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64" grpId="0"/>
      <p:bldP spid="65" grpId="0"/>
      <p:bldP spid="6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0" y="0"/>
            <a:ext cx="12192000" cy="6858000"/>
          </a:xfrm>
          <a:prstGeom prst="rect">
            <a:avLst/>
          </a:prstGeom>
        </p:spPr>
      </p:pic>
      <p:pic>
        <p:nvPicPr>
          <p:cNvPr id="14" name="图片 13"/>
          <p:cNvPicPr>
            <a:picLocks noChangeAspect="1"/>
          </p:cNvPicPr>
          <p:nvPr/>
        </p:nvPicPr>
        <p:blipFill>
          <a:blip r:embed="rId2" cstate="screen"/>
          <a:stretch>
            <a:fillRect/>
          </a:stretch>
        </p:blipFill>
        <p:spPr>
          <a:xfrm>
            <a:off x="0" y="381430"/>
            <a:ext cx="12192000" cy="6095140"/>
          </a:xfrm>
          <a:prstGeom prst="rect">
            <a:avLst/>
          </a:prstGeom>
        </p:spPr>
      </p:pic>
      <p:sp>
        <p:nvSpPr>
          <p:cNvPr id="9" name="TextBox 64"/>
          <p:cNvSpPr txBox="1"/>
          <p:nvPr/>
        </p:nvSpPr>
        <p:spPr>
          <a:xfrm>
            <a:off x="4298991" y="2669519"/>
            <a:ext cx="3262432" cy="1015663"/>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6000" dirty="0">
                <a:solidFill>
                  <a:schemeClr val="bg1"/>
                </a:solidFill>
                <a:cs typeface="+mn-ea"/>
                <a:sym typeface="+mn-lt"/>
              </a:rPr>
              <a:t>输入标题</a:t>
            </a:r>
            <a:endParaRPr lang="en-US" altLang="zh-CN" sz="6000" dirty="0">
              <a:solidFill>
                <a:schemeClr val="bg1"/>
              </a:solidFill>
              <a:cs typeface="+mn-ea"/>
              <a:sym typeface="+mn-lt"/>
            </a:endParaRPr>
          </a:p>
        </p:txBody>
      </p:sp>
      <p:sp>
        <p:nvSpPr>
          <p:cNvPr id="11" name="椭圆 10"/>
          <p:cNvSpPr/>
          <p:nvPr/>
        </p:nvSpPr>
        <p:spPr>
          <a:xfrm flipH="1" flipV="1">
            <a:off x="3878185" y="2089685"/>
            <a:ext cx="45719" cy="2781586"/>
          </a:xfrm>
          <a:prstGeom prst="ellipse">
            <a:avLst/>
          </a:prstGeom>
          <a:gradFill>
            <a:gsLst>
              <a:gs pos="0">
                <a:schemeClr val="bg1"/>
              </a:gs>
              <a:gs pos="100000">
                <a:schemeClr val="bg1">
                  <a:alpha val="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4365303" y="3528702"/>
            <a:ext cx="5776686" cy="1061829"/>
          </a:xfrm>
          <a:prstGeom prst="rect">
            <a:avLst/>
          </a:prstGeom>
          <a:noFill/>
        </p:spPr>
        <p:txBody>
          <a:bodyPr wrap="square" rtlCol="0">
            <a:spAutoFit/>
          </a:bodyPr>
          <a:lstStyle/>
          <a:p>
            <a:pPr>
              <a:lnSpc>
                <a:spcPct val="150000"/>
              </a:lnSpc>
            </a:pPr>
            <a:r>
              <a:rPr lang="en-US" altLang="zh-CN" sz="1400" dirty="0">
                <a:solidFill>
                  <a:schemeClr val="bg1"/>
                </a:solidFill>
                <a:cs typeface="+mn-ea"/>
                <a:sym typeface="+mn-lt"/>
              </a:rPr>
              <a:t> Life isn't about waiting for the storm to pass. it's about learning to dance Life isn't it's about learning to dance in the rain. in the rain.</a:t>
            </a:r>
            <a:endParaRPr lang="zh-CN" altLang="en-US" sz="1400" dirty="0">
              <a:solidFill>
                <a:schemeClr val="bg1"/>
              </a:solidFill>
              <a:cs typeface="+mn-ea"/>
              <a:sym typeface="+mn-lt"/>
            </a:endParaRPr>
          </a:p>
        </p:txBody>
      </p:sp>
      <p:sp>
        <p:nvSpPr>
          <p:cNvPr id="13" name="文本框 12"/>
          <p:cNvSpPr txBox="1"/>
          <p:nvPr/>
        </p:nvSpPr>
        <p:spPr>
          <a:xfrm>
            <a:off x="663463" y="484387"/>
            <a:ext cx="2694602" cy="52322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2800" i="0" u="none" strike="noStrike" kern="1200" cap="none" spc="600" normalizeH="0" baseline="0" noProof="0" dirty="0">
                <a:ln>
                  <a:noFill/>
                </a:ln>
                <a:solidFill>
                  <a:schemeClr val="bg1"/>
                </a:solidFill>
                <a:effectLst/>
                <a:uLnTx/>
                <a:uFillTx/>
                <a:cs typeface="+mn-ea"/>
                <a:sym typeface="+mn-lt"/>
              </a:rPr>
              <a:t>PART 03</a:t>
            </a:r>
            <a:endParaRPr kumimoji="0" lang="zh-CN" altLang="en-US" sz="2800" i="0" u="none" strike="noStrike" kern="1200" cap="none" spc="600" normalizeH="0" baseline="0" noProof="0" dirty="0">
              <a:ln>
                <a:noFill/>
              </a:ln>
              <a:solidFill>
                <a:schemeClr val="bg1"/>
              </a:solidFill>
              <a:effectLst/>
              <a:uLnTx/>
              <a:uFillTx/>
              <a:cs typeface="+mn-ea"/>
              <a:sym typeface="+mn-lt"/>
            </a:endParaRPr>
          </a:p>
        </p:txBody>
      </p:sp>
      <p:sp>
        <p:nvSpPr>
          <p:cNvPr id="10" name="任意多边形 9"/>
          <p:cNvSpPr>
            <a:spLocks noChangeAspect="1"/>
          </p:cNvSpPr>
          <p:nvPr/>
        </p:nvSpPr>
        <p:spPr bwMode="auto">
          <a:xfrm>
            <a:off x="1867374" y="2835422"/>
            <a:ext cx="1584652" cy="1187156"/>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bg1">
              <a:alpha val="85000"/>
            </a:schemeClr>
          </a:solidFill>
          <a:ln w="9525">
            <a:noFill/>
            <a:round/>
          </a:ln>
        </p:spPr>
        <p:txBody>
          <a:bodyPr vert="horz" wrap="square" lIns="91440" tIns="45720" rIns="91440" bIns="45720" numCol="1" anchor="t" anchorCtr="0" compatLnSpc="1">
            <a:noAutofit/>
          </a:bodyPr>
          <a:lstStyle/>
          <a:p>
            <a:pPr>
              <a:lnSpc>
                <a:spcPct val="120000"/>
              </a:lnSpc>
            </a:pP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900" decel="100000" fill="hold"/>
                                        <p:tgtEl>
                                          <p:spTgt spid="1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42"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outHorizontal)">
                                      <p:cBhvr>
                                        <p:cTn id="14" dur="500"/>
                                        <p:tgtEl>
                                          <p:spTgt spid="11"/>
                                        </p:tgtEl>
                                      </p:cBhvr>
                                    </p:animEffect>
                                  </p:childTnLst>
                                </p:cTn>
                              </p:par>
                            </p:childTnLst>
                          </p:cTn>
                        </p:par>
                        <p:par>
                          <p:cTn id="15" fill="hold">
                            <p:stCondLst>
                              <p:cond delay="1500"/>
                            </p:stCondLst>
                            <p:childTnLst>
                              <p:par>
                                <p:cTn id="16" presetID="1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p:bldP spid="13" grpId="0"/>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6432706" cy="6858000"/>
            <a:chOff x="0" y="-1"/>
            <a:chExt cx="6833062" cy="6858001"/>
          </a:xfrm>
          <a:gradFill>
            <a:gsLst>
              <a:gs pos="100000">
                <a:schemeClr val="bg1">
                  <a:alpha val="5000"/>
                </a:schemeClr>
              </a:gs>
              <a:gs pos="0">
                <a:srgbClr val="FFFFFF">
                  <a:alpha val="30000"/>
                </a:srgbClr>
              </a:gs>
            </a:gsLst>
            <a:lin ang="10800000" scaled="0"/>
          </a:gradFill>
        </p:grpSpPr>
        <p:sp>
          <p:nvSpPr>
            <p:cNvPr id="3" name="矩形 2"/>
            <p:cNvSpPr/>
            <p:nvPr/>
          </p:nvSpPr>
          <p:spPr>
            <a:xfrm>
              <a:off x="0" y="0"/>
              <a:ext cx="387373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flipV="1">
              <a:off x="3873731" y="-1"/>
              <a:ext cx="2959331" cy="685800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任意多边形 5"/>
          <p:cNvSpPr/>
          <p:nvPr/>
        </p:nvSpPr>
        <p:spPr>
          <a:xfrm>
            <a:off x="1219446" y="2007310"/>
            <a:ext cx="2118840" cy="1523572"/>
          </a:xfrm>
          <a:custGeom>
            <a:avLst/>
            <a:gdLst>
              <a:gd name="connsiteX0" fmla="*/ 800578 w 2271251"/>
              <a:gd name="connsiteY0" fmla="*/ 0 h 1569650"/>
              <a:gd name="connsiteX1" fmla="*/ 1294323 w 2271251"/>
              <a:gd name="connsiteY1" fmla="*/ 250647 h 1569650"/>
              <a:gd name="connsiteX2" fmla="*/ 1333319 w 2271251"/>
              <a:gd name="connsiteY2" fmla="*/ 319241 h 1569650"/>
              <a:gd name="connsiteX3" fmla="*/ 1336378 w 2271251"/>
              <a:gd name="connsiteY3" fmla="*/ 315701 h 1569650"/>
              <a:gd name="connsiteX4" fmla="*/ 1601155 w 2271251"/>
              <a:gd name="connsiteY4" fmla="*/ 210988 h 1569650"/>
              <a:gd name="connsiteX5" fmla="*/ 1975605 w 2271251"/>
              <a:gd name="connsiteY5" fmla="*/ 568500 h 1569650"/>
              <a:gd name="connsiteX6" fmla="*/ 1967997 w 2271251"/>
              <a:gd name="connsiteY6" fmla="*/ 640551 h 1569650"/>
              <a:gd name="connsiteX7" fmla="*/ 1953904 w 2271251"/>
              <a:gd name="connsiteY7" fmla="*/ 683899 h 1569650"/>
              <a:gd name="connsiteX8" fmla="*/ 1978819 w 2271251"/>
              <a:gd name="connsiteY8" fmla="*/ 691284 h 1569650"/>
              <a:gd name="connsiteX9" fmla="*/ 2271251 w 2271251"/>
              <a:gd name="connsiteY9" fmla="*/ 1112505 h 1569650"/>
              <a:gd name="connsiteX10" fmla="*/ 2271250 w 2271251"/>
              <a:gd name="connsiteY10" fmla="*/ 1112505 h 1569650"/>
              <a:gd name="connsiteX11" fmla="*/ 1792445 w 2271251"/>
              <a:gd name="connsiteY11" fmla="*/ 1569650 h 1569650"/>
              <a:gd name="connsiteX12" fmla="*/ 1256649 w 2271251"/>
              <a:gd name="connsiteY12" fmla="*/ 1569650 h 1569650"/>
              <a:gd name="connsiteX13" fmla="*/ 1256649 w 2271251"/>
              <a:gd name="connsiteY13" fmla="*/ 1311466 h 1569650"/>
              <a:gd name="connsiteX14" fmla="*/ 1377672 w 2271251"/>
              <a:gd name="connsiteY14" fmla="*/ 1311466 h 1569650"/>
              <a:gd name="connsiteX15" fmla="*/ 1135625 w 2271251"/>
              <a:gd name="connsiteY15" fmla="*/ 1069419 h 1569650"/>
              <a:gd name="connsiteX16" fmla="*/ 893578 w 2271251"/>
              <a:gd name="connsiteY16" fmla="*/ 1311466 h 1569650"/>
              <a:gd name="connsiteX17" fmla="*/ 1014602 w 2271251"/>
              <a:gd name="connsiteY17" fmla="*/ 1311466 h 1569650"/>
              <a:gd name="connsiteX18" fmla="*/ 1014602 w 2271251"/>
              <a:gd name="connsiteY18" fmla="*/ 1569650 h 1569650"/>
              <a:gd name="connsiteX19" fmla="*/ 478805 w 2271251"/>
              <a:gd name="connsiteY19" fmla="*/ 1569649 h 1569650"/>
              <a:gd name="connsiteX20" fmla="*/ 9728 w 2271251"/>
              <a:gd name="connsiteY20" fmla="*/ 1204635 h 1569650"/>
              <a:gd name="connsiteX21" fmla="*/ 0 w 2271251"/>
              <a:gd name="connsiteY21" fmla="*/ 1112505 h 1569650"/>
              <a:gd name="connsiteX22" fmla="*/ 9728 w 2271251"/>
              <a:gd name="connsiteY22" fmla="*/ 1020374 h 1569650"/>
              <a:gd name="connsiteX23" fmla="*/ 211100 w 2271251"/>
              <a:gd name="connsiteY23" fmla="*/ 733432 h 1569650"/>
              <a:gd name="connsiteX24" fmla="*/ 230367 w 2271251"/>
              <a:gd name="connsiteY24" fmla="*/ 723448 h 1569650"/>
              <a:gd name="connsiteX25" fmla="*/ 217239 w 2271251"/>
              <a:gd name="connsiteY25" fmla="*/ 683073 h 1569650"/>
              <a:gd name="connsiteX26" fmla="*/ 205142 w 2271251"/>
              <a:gd name="connsiteY26" fmla="*/ 568501 h 1569650"/>
              <a:gd name="connsiteX27" fmla="*/ 800578 w 2271251"/>
              <a:gd name="connsiteY27" fmla="*/ 0 h 156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271251" h="1569650">
                <a:moveTo>
                  <a:pt x="800578" y="0"/>
                </a:moveTo>
                <a:cubicBezTo>
                  <a:pt x="1006109" y="0"/>
                  <a:pt x="1187318" y="99425"/>
                  <a:pt x="1294323" y="250647"/>
                </a:cubicBezTo>
                <a:lnTo>
                  <a:pt x="1333319" y="319241"/>
                </a:lnTo>
                <a:lnTo>
                  <a:pt x="1336378" y="315701"/>
                </a:lnTo>
                <a:cubicBezTo>
                  <a:pt x="1404140" y="251004"/>
                  <a:pt x="1497753" y="210988"/>
                  <a:pt x="1601155" y="210988"/>
                </a:cubicBezTo>
                <a:cubicBezTo>
                  <a:pt x="1807958" y="210988"/>
                  <a:pt x="1975605" y="371051"/>
                  <a:pt x="1975605" y="568500"/>
                </a:cubicBezTo>
                <a:cubicBezTo>
                  <a:pt x="1975605" y="593180"/>
                  <a:pt x="1972985" y="617277"/>
                  <a:pt x="1967997" y="640551"/>
                </a:cubicBezTo>
                <a:lnTo>
                  <a:pt x="1953904" y="683899"/>
                </a:lnTo>
                <a:lnTo>
                  <a:pt x="1978819" y="691284"/>
                </a:lnTo>
                <a:cubicBezTo>
                  <a:pt x="2150669" y="760682"/>
                  <a:pt x="2271251" y="923149"/>
                  <a:pt x="2271251" y="1112505"/>
                </a:cubicBezTo>
                <a:lnTo>
                  <a:pt x="2271250" y="1112505"/>
                </a:lnTo>
                <a:cubicBezTo>
                  <a:pt x="2271250" y="1364980"/>
                  <a:pt x="2056882" y="1569650"/>
                  <a:pt x="1792445" y="1569650"/>
                </a:cubicBezTo>
                <a:lnTo>
                  <a:pt x="1256649" y="1569650"/>
                </a:lnTo>
                <a:lnTo>
                  <a:pt x="1256649" y="1311466"/>
                </a:lnTo>
                <a:lnTo>
                  <a:pt x="1377672" y="1311466"/>
                </a:lnTo>
                <a:lnTo>
                  <a:pt x="1135625" y="1069419"/>
                </a:lnTo>
                <a:lnTo>
                  <a:pt x="893578" y="1311466"/>
                </a:lnTo>
                <a:lnTo>
                  <a:pt x="1014602" y="1311466"/>
                </a:lnTo>
                <a:lnTo>
                  <a:pt x="1014602" y="1569650"/>
                </a:lnTo>
                <a:lnTo>
                  <a:pt x="478805" y="1569649"/>
                </a:lnTo>
                <a:cubicBezTo>
                  <a:pt x="247423" y="1569649"/>
                  <a:pt x="54374" y="1412949"/>
                  <a:pt x="9728" y="1204635"/>
                </a:cubicBezTo>
                <a:lnTo>
                  <a:pt x="0" y="1112505"/>
                </a:lnTo>
                <a:lnTo>
                  <a:pt x="9728" y="1020374"/>
                </a:lnTo>
                <a:cubicBezTo>
                  <a:pt x="35240" y="901338"/>
                  <a:pt x="109210" y="799154"/>
                  <a:pt x="211100" y="733432"/>
                </a:cubicBezTo>
                <a:lnTo>
                  <a:pt x="230367" y="723448"/>
                </a:lnTo>
                <a:lnTo>
                  <a:pt x="217239" y="683073"/>
                </a:lnTo>
                <a:cubicBezTo>
                  <a:pt x="209308" y="646066"/>
                  <a:pt x="205142" y="607747"/>
                  <a:pt x="205142" y="568501"/>
                </a:cubicBezTo>
                <a:cubicBezTo>
                  <a:pt x="205142" y="254527"/>
                  <a:pt x="471728" y="0"/>
                  <a:pt x="800578" y="0"/>
                </a:cubicBezTo>
                <a:close/>
              </a:path>
            </a:pathLst>
          </a:cu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Group 13"/>
          <p:cNvGrpSpPr/>
          <p:nvPr/>
        </p:nvGrpSpPr>
        <p:grpSpPr>
          <a:xfrm>
            <a:off x="1893481" y="2326778"/>
            <a:ext cx="770769" cy="623746"/>
            <a:chOff x="4146807" y="4475116"/>
            <a:chExt cx="810979" cy="630762"/>
          </a:xfrm>
          <a:gradFill>
            <a:gsLst>
              <a:gs pos="100000">
                <a:srgbClr val="90D5F4"/>
              </a:gs>
              <a:gs pos="0">
                <a:srgbClr val="236BCC"/>
              </a:gs>
            </a:gsLst>
            <a:lin ang="8100000" scaled="0"/>
          </a:gradFill>
        </p:grpSpPr>
        <p:sp>
          <p:nvSpPr>
            <p:cNvPr id="7" name="Freeform 5"/>
            <p:cNvSpPr/>
            <p:nvPr/>
          </p:nvSpPr>
          <p:spPr bwMode="auto">
            <a:xfrm>
              <a:off x="4245636" y="4475116"/>
              <a:ext cx="712150" cy="590068"/>
            </a:xfrm>
            <a:custGeom>
              <a:avLst/>
              <a:gdLst>
                <a:gd name="T0" fmla="*/ 1033 w 1075"/>
                <a:gd name="T1" fmla="*/ 238 h 887"/>
                <a:gd name="T2" fmla="*/ 889 w 1075"/>
                <a:gd name="T3" fmla="*/ 60 h 887"/>
                <a:gd name="T4" fmla="*/ 799 w 1075"/>
                <a:gd name="T5" fmla="*/ 88 h 887"/>
                <a:gd name="T6" fmla="*/ 677 w 1075"/>
                <a:gd name="T7" fmla="*/ 46 h 887"/>
                <a:gd name="T8" fmla="*/ 584 w 1075"/>
                <a:gd name="T9" fmla="*/ 0 h 887"/>
                <a:gd name="T10" fmla="*/ 522 w 1075"/>
                <a:gd name="T11" fmla="*/ 23 h 887"/>
                <a:gd name="T12" fmla="*/ 610 w 1075"/>
                <a:gd name="T13" fmla="*/ 68 h 887"/>
                <a:gd name="T14" fmla="*/ 652 w 1075"/>
                <a:gd name="T15" fmla="*/ 130 h 887"/>
                <a:gd name="T16" fmla="*/ 703 w 1075"/>
                <a:gd name="T17" fmla="*/ 246 h 887"/>
                <a:gd name="T18" fmla="*/ 672 w 1075"/>
                <a:gd name="T19" fmla="*/ 336 h 887"/>
                <a:gd name="T20" fmla="*/ 548 w 1075"/>
                <a:gd name="T21" fmla="*/ 317 h 887"/>
                <a:gd name="T22" fmla="*/ 463 w 1075"/>
                <a:gd name="T23" fmla="*/ 206 h 887"/>
                <a:gd name="T24" fmla="*/ 384 w 1075"/>
                <a:gd name="T25" fmla="*/ 209 h 887"/>
                <a:gd name="T26" fmla="*/ 192 w 1075"/>
                <a:gd name="T27" fmla="*/ 345 h 887"/>
                <a:gd name="T28" fmla="*/ 68 w 1075"/>
                <a:gd name="T29" fmla="*/ 463 h 887"/>
                <a:gd name="T30" fmla="*/ 6 w 1075"/>
                <a:gd name="T31" fmla="*/ 576 h 887"/>
                <a:gd name="T32" fmla="*/ 51 w 1075"/>
                <a:gd name="T33" fmla="*/ 624 h 887"/>
                <a:gd name="T34" fmla="*/ 102 w 1075"/>
                <a:gd name="T35" fmla="*/ 596 h 887"/>
                <a:gd name="T36" fmla="*/ 212 w 1075"/>
                <a:gd name="T37" fmla="*/ 497 h 887"/>
                <a:gd name="T38" fmla="*/ 217 w 1075"/>
                <a:gd name="T39" fmla="*/ 534 h 887"/>
                <a:gd name="T40" fmla="*/ 116 w 1075"/>
                <a:gd name="T41" fmla="*/ 633 h 887"/>
                <a:gd name="T42" fmla="*/ 99 w 1075"/>
                <a:gd name="T43" fmla="*/ 692 h 887"/>
                <a:gd name="T44" fmla="*/ 150 w 1075"/>
                <a:gd name="T45" fmla="*/ 734 h 887"/>
                <a:gd name="T46" fmla="*/ 198 w 1075"/>
                <a:gd name="T47" fmla="*/ 706 h 887"/>
                <a:gd name="T48" fmla="*/ 308 w 1075"/>
                <a:gd name="T49" fmla="*/ 602 h 887"/>
                <a:gd name="T50" fmla="*/ 319 w 1075"/>
                <a:gd name="T51" fmla="*/ 633 h 887"/>
                <a:gd name="T52" fmla="*/ 212 w 1075"/>
                <a:gd name="T53" fmla="*/ 743 h 887"/>
                <a:gd name="T54" fmla="*/ 209 w 1075"/>
                <a:gd name="T55" fmla="*/ 782 h 887"/>
                <a:gd name="T56" fmla="*/ 277 w 1075"/>
                <a:gd name="T57" fmla="*/ 796 h 887"/>
                <a:gd name="T58" fmla="*/ 339 w 1075"/>
                <a:gd name="T59" fmla="*/ 757 h 887"/>
                <a:gd name="T60" fmla="*/ 342 w 1075"/>
                <a:gd name="T61" fmla="*/ 785 h 887"/>
                <a:gd name="T62" fmla="*/ 322 w 1075"/>
                <a:gd name="T63" fmla="*/ 810 h 887"/>
                <a:gd name="T64" fmla="*/ 328 w 1075"/>
                <a:gd name="T65" fmla="*/ 856 h 887"/>
                <a:gd name="T66" fmla="*/ 381 w 1075"/>
                <a:gd name="T67" fmla="*/ 875 h 887"/>
                <a:gd name="T68" fmla="*/ 415 w 1075"/>
                <a:gd name="T69" fmla="*/ 836 h 887"/>
                <a:gd name="T70" fmla="*/ 423 w 1075"/>
                <a:gd name="T71" fmla="*/ 771 h 887"/>
                <a:gd name="T72" fmla="*/ 457 w 1075"/>
                <a:gd name="T73" fmla="*/ 746 h 887"/>
                <a:gd name="T74" fmla="*/ 466 w 1075"/>
                <a:gd name="T75" fmla="*/ 633 h 887"/>
                <a:gd name="T76" fmla="*/ 570 w 1075"/>
                <a:gd name="T77" fmla="*/ 641 h 887"/>
                <a:gd name="T78" fmla="*/ 624 w 1075"/>
                <a:gd name="T79" fmla="*/ 554 h 887"/>
                <a:gd name="T80" fmla="*/ 734 w 1075"/>
                <a:gd name="T81" fmla="*/ 602 h 887"/>
                <a:gd name="T82" fmla="*/ 802 w 1075"/>
                <a:gd name="T83" fmla="*/ 537 h 887"/>
                <a:gd name="T84" fmla="*/ 889 w 1075"/>
                <a:gd name="T85" fmla="*/ 545 h 887"/>
                <a:gd name="T86" fmla="*/ 931 w 1075"/>
                <a:gd name="T87" fmla="*/ 511 h 887"/>
                <a:gd name="T88" fmla="*/ 1042 w 1075"/>
                <a:gd name="T89" fmla="*/ 458 h 887"/>
                <a:gd name="T90" fmla="*/ 1033 w 1075"/>
                <a:gd name="T91" fmla="*/ 238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75" h="887">
                  <a:moveTo>
                    <a:pt x="1033" y="238"/>
                  </a:moveTo>
                  <a:cubicBezTo>
                    <a:pt x="996" y="147"/>
                    <a:pt x="931" y="43"/>
                    <a:pt x="889" y="60"/>
                  </a:cubicBezTo>
                  <a:cubicBezTo>
                    <a:pt x="850" y="77"/>
                    <a:pt x="824" y="91"/>
                    <a:pt x="799" y="88"/>
                  </a:cubicBezTo>
                  <a:cubicBezTo>
                    <a:pt x="773" y="85"/>
                    <a:pt x="731" y="79"/>
                    <a:pt x="677" y="46"/>
                  </a:cubicBezTo>
                  <a:cubicBezTo>
                    <a:pt x="666" y="40"/>
                    <a:pt x="615" y="0"/>
                    <a:pt x="584" y="0"/>
                  </a:cubicBezTo>
                  <a:cubicBezTo>
                    <a:pt x="550" y="3"/>
                    <a:pt x="517" y="15"/>
                    <a:pt x="522" y="23"/>
                  </a:cubicBezTo>
                  <a:cubicBezTo>
                    <a:pt x="531" y="37"/>
                    <a:pt x="596" y="51"/>
                    <a:pt x="610" y="68"/>
                  </a:cubicBezTo>
                  <a:cubicBezTo>
                    <a:pt x="621" y="79"/>
                    <a:pt x="644" y="105"/>
                    <a:pt x="652" y="130"/>
                  </a:cubicBezTo>
                  <a:cubicBezTo>
                    <a:pt x="661" y="156"/>
                    <a:pt x="666" y="201"/>
                    <a:pt x="703" y="246"/>
                  </a:cubicBezTo>
                  <a:cubicBezTo>
                    <a:pt x="717" y="263"/>
                    <a:pt x="709" y="308"/>
                    <a:pt x="672" y="336"/>
                  </a:cubicBezTo>
                  <a:cubicBezTo>
                    <a:pt x="635" y="362"/>
                    <a:pt x="579" y="348"/>
                    <a:pt x="548" y="317"/>
                  </a:cubicBezTo>
                  <a:cubicBezTo>
                    <a:pt x="514" y="283"/>
                    <a:pt x="480" y="221"/>
                    <a:pt x="463" y="206"/>
                  </a:cubicBezTo>
                  <a:cubicBezTo>
                    <a:pt x="446" y="190"/>
                    <a:pt x="404" y="198"/>
                    <a:pt x="384" y="209"/>
                  </a:cubicBezTo>
                  <a:cubicBezTo>
                    <a:pt x="353" y="229"/>
                    <a:pt x="251" y="302"/>
                    <a:pt x="192" y="345"/>
                  </a:cubicBezTo>
                  <a:cubicBezTo>
                    <a:pt x="161" y="367"/>
                    <a:pt x="85" y="444"/>
                    <a:pt x="68" y="463"/>
                  </a:cubicBezTo>
                  <a:cubicBezTo>
                    <a:pt x="51" y="483"/>
                    <a:pt x="0" y="551"/>
                    <a:pt x="6" y="576"/>
                  </a:cubicBezTo>
                  <a:cubicBezTo>
                    <a:pt x="11" y="602"/>
                    <a:pt x="31" y="627"/>
                    <a:pt x="51" y="624"/>
                  </a:cubicBezTo>
                  <a:cubicBezTo>
                    <a:pt x="71" y="624"/>
                    <a:pt x="82" y="613"/>
                    <a:pt x="102" y="596"/>
                  </a:cubicBezTo>
                  <a:cubicBezTo>
                    <a:pt x="121" y="579"/>
                    <a:pt x="198" y="494"/>
                    <a:pt x="212" y="497"/>
                  </a:cubicBezTo>
                  <a:cubicBezTo>
                    <a:pt x="223" y="497"/>
                    <a:pt x="237" y="511"/>
                    <a:pt x="217" y="534"/>
                  </a:cubicBezTo>
                  <a:cubicBezTo>
                    <a:pt x="209" y="545"/>
                    <a:pt x="130" y="616"/>
                    <a:pt x="116" y="633"/>
                  </a:cubicBezTo>
                  <a:cubicBezTo>
                    <a:pt x="110" y="641"/>
                    <a:pt x="88" y="669"/>
                    <a:pt x="99" y="692"/>
                  </a:cubicBezTo>
                  <a:cubicBezTo>
                    <a:pt x="110" y="712"/>
                    <a:pt x="133" y="737"/>
                    <a:pt x="150" y="734"/>
                  </a:cubicBezTo>
                  <a:cubicBezTo>
                    <a:pt x="167" y="731"/>
                    <a:pt x="175" y="723"/>
                    <a:pt x="198" y="706"/>
                  </a:cubicBezTo>
                  <a:cubicBezTo>
                    <a:pt x="220" y="686"/>
                    <a:pt x="294" y="602"/>
                    <a:pt x="308" y="602"/>
                  </a:cubicBezTo>
                  <a:cubicBezTo>
                    <a:pt x="322" y="602"/>
                    <a:pt x="328" y="613"/>
                    <a:pt x="319" y="633"/>
                  </a:cubicBezTo>
                  <a:cubicBezTo>
                    <a:pt x="311" y="652"/>
                    <a:pt x="223" y="729"/>
                    <a:pt x="212" y="743"/>
                  </a:cubicBezTo>
                  <a:cubicBezTo>
                    <a:pt x="201" y="757"/>
                    <a:pt x="203" y="774"/>
                    <a:pt x="209" y="782"/>
                  </a:cubicBezTo>
                  <a:cubicBezTo>
                    <a:pt x="215" y="791"/>
                    <a:pt x="257" y="802"/>
                    <a:pt x="277" y="796"/>
                  </a:cubicBezTo>
                  <a:cubicBezTo>
                    <a:pt x="296" y="791"/>
                    <a:pt x="313" y="760"/>
                    <a:pt x="339" y="757"/>
                  </a:cubicBezTo>
                  <a:cubicBezTo>
                    <a:pt x="350" y="757"/>
                    <a:pt x="356" y="768"/>
                    <a:pt x="342" y="785"/>
                  </a:cubicBezTo>
                  <a:cubicBezTo>
                    <a:pt x="328" y="802"/>
                    <a:pt x="325" y="799"/>
                    <a:pt x="322" y="810"/>
                  </a:cubicBezTo>
                  <a:cubicBezTo>
                    <a:pt x="319" y="822"/>
                    <a:pt x="319" y="847"/>
                    <a:pt x="328" y="856"/>
                  </a:cubicBezTo>
                  <a:cubicBezTo>
                    <a:pt x="342" y="870"/>
                    <a:pt x="367" y="887"/>
                    <a:pt x="381" y="875"/>
                  </a:cubicBezTo>
                  <a:cubicBezTo>
                    <a:pt x="401" y="861"/>
                    <a:pt x="421" y="847"/>
                    <a:pt x="415" y="836"/>
                  </a:cubicBezTo>
                  <a:cubicBezTo>
                    <a:pt x="409" y="825"/>
                    <a:pt x="395" y="805"/>
                    <a:pt x="423" y="771"/>
                  </a:cubicBezTo>
                  <a:cubicBezTo>
                    <a:pt x="440" y="751"/>
                    <a:pt x="449" y="760"/>
                    <a:pt x="457" y="746"/>
                  </a:cubicBezTo>
                  <a:cubicBezTo>
                    <a:pt x="469" y="729"/>
                    <a:pt x="409" y="678"/>
                    <a:pt x="466" y="633"/>
                  </a:cubicBezTo>
                  <a:cubicBezTo>
                    <a:pt x="511" y="599"/>
                    <a:pt x="559" y="644"/>
                    <a:pt x="570" y="641"/>
                  </a:cubicBezTo>
                  <a:cubicBezTo>
                    <a:pt x="582" y="638"/>
                    <a:pt x="553" y="573"/>
                    <a:pt x="624" y="554"/>
                  </a:cubicBezTo>
                  <a:cubicBezTo>
                    <a:pt x="663" y="542"/>
                    <a:pt x="717" y="565"/>
                    <a:pt x="734" y="602"/>
                  </a:cubicBezTo>
                  <a:cubicBezTo>
                    <a:pt x="745" y="627"/>
                    <a:pt x="754" y="542"/>
                    <a:pt x="802" y="537"/>
                  </a:cubicBezTo>
                  <a:cubicBezTo>
                    <a:pt x="847" y="531"/>
                    <a:pt x="889" y="545"/>
                    <a:pt x="889" y="545"/>
                  </a:cubicBezTo>
                  <a:cubicBezTo>
                    <a:pt x="889" y="545"/>
                    <a:pt x="923" y="520"/>
                    <a:pt x="931" y="511"/>
                  </a:cubicBezTo>
                  <a:cubicBezTo>
                    <a:pt x="965" y="489"/>
                    <a:pt x="1016" y="475"/>
                    <a:pt x="1042" y="458"/>
                  </a:cubicBezTo>
                  <a:cubicBezTo>
                    <a:pt x="1075" y="446"/>
                    <a:pt x="1070" y="328"/>
                    <a:pt x="1033" y="238"/>
                  </a:cubicBezTo>
                  <a:close/>
                </a:path>
              </a:pathLst>
            </a:custGeom>
            <a:grpFill/>
            <a:ln w="0">
              <a:noFill/>
              <a:prstDash val="solid"/>
              <a:round/>
            </a:ln>
          </p:spPr>
          <p:txBody>
            <a:bodyPr vert="horz" wrap="square" lIns="91440" tIns="45720" rIns="91440" bIns="45720" numCol="1" anchor="t" anchorCtr="0" compatLnSpc="1"/>
            <a:lstStyle/>
            <a:p>
              <a:endParaRPr lang="th-TH">
                <a:cs typeface="+mn-ea"/>
                <a:sym typeface="+mn-lt"/>
              </a:endParaRPr>
            </a:p>
          </p:txBody>
        </p:sp>
        <p:sp>
          <p:nvSpPr>
            <p:cNvPr id="8" name="Freeform 6"/>
            <p:cNvSpPr/>
            <p:nvPr/>
          </p:nvSpPr>
          <p:spPr bwMode="auto">
            <a:xfrm>
              <a:off x="4146807" y="4498370"/>
              <a:ext cx="540653" cy="322648"/>
            </a:xfrm>
            <a:custGeom>
              <a:avLst/>
              <a:gdLst>
                <a:gd name="T0" fmla="*/ 107 w 815"/>
                <a:gd name="T1" fmla="*/ 341 h 488"/>
                <a:gd name="T2" fmla="*/ 239 w 815"/>
                <a:gd name="T3" fmla="*/ 333 h 488"/>
                <a:gd name="T4" fmla="*/ 468 w 815"/>
                <a:gd name="T5" fmla="*/ 163 h 488"/>
                <a:gd name="T6" fmla="*/ 598 w 815"/>
                <a:gd name="T7" fmla="*/ 132 h 488"/>
                <a:gd name="T8" fmla="*/ 654 w 815"/>
                <a:gd name="T9" fmla="*/ 73 h 488"/>
                <a:gd name="T10" fmla="*/ 666 w 815"/>
                <a:gd name="T11" fmla="*/ 177 h 488"/>
                <a:gd name="T12" fmla="*/ 733 w 815"/>
                <a:gd name="T13" fmla="*/ 262 h 488"/>
                <a:gd name="T14" fmla="*/ 793 w 815"/>
                <a:gd name="T15" fmla="*/ 262 h 488"/>
                <a:gd name="T16" fmla="*/ 815 w 815"/>
                <a:gd name="T17" fmla="*/ 239 h 488"/>
                <a:gd name="T18" fmla="*/ 770 w 815"/>
                <a:gd name="T19" fmla="*/ 177 h 488"/>
                <a:gd name="T20" fmla="*/ 731 w 815"/>
                <a:gd name="T21" fmla="*/ 79 h 488"/>
                <a:gd name="T22" fmla="*/ 567 w 815"/>
                <a:gd name="T23" fmla="*/ 8 h 488"/>
                <a:gd name="T24" fmla="*/ 499 w 815"/>
                <a:gd name="T25" fmla="*/ 5 h 488"/>
                <a:gd name="T26" fmla="*/ 318 w 815"/>
                <a:gd name="T27" fmla="*/ 64 h 488"/>
                <a:gd name="T28" fmla="*/ 191 w 815"/>
                <a:gd name="T29" fmla="*/ 25 h 488"/>
                <a:gd name="T30" fmla="*/ 112 w 815"/>
                <a:gd name="T31" fmla="*/ 73 h 488"/>
                <a:gd name="T32" fmla="*/ 25 w 815"/>
                <a:gd name="T33" fmla="*/ 217 h 488"/>
                <a:gd name="T34" fmla="*/ 11 w 815"/>
                <a:gd name="T35" fmla="*/ 409 h 488"/>
                <a:gd name="T36" fmla="*/ 115 w 815"/>
                <a:gd name="T37" fmla="*/ 479 h 488"/>
                <a:gd name="T38" fmla="*/ 175 w 815"/>
                <a:gd name="T39" fmla="*/ 397 h 488"/>
                <a:gd name="T40" fmla="*/ 107 w 815"/>
                <a:gd name="T41" fmla="*/ 341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15" h="488">
                  <a:moveTo>
                    <a:pt x="107" y="341"/>
                  </a:moveTo>
                  <a:cubicBezTo>
                    <a:pt x="155" y="352"/>
                    <a:pt x="220" y="347"/>
                    <a:pt x="239" y="333"/>
                  </a:cubicBezTo>
                  <a:cubicBezTo>
                    <a:pt x="313" y="270"/>
                    <a:pt x="397" y="206"/>
                    <a:pt x="468" y="163"/>
                  </a:cubicBezTo>
                  <a:cubicBezTo>
                    <a:pt x="539" y="118"/>
                    <a:pt x="572" y="115"/>
                    <a:pt x="598" y="132"/>
                  </a:cubicBezTo>
                  <a:cubicBezTo>
                    <a:pt x="623" y="149"/>
                    <a:pt x="632" y="73"/>
                    <a:pt x="654" y="73"/>
                  </a:cubicBezTo>
                  <a:cubicBezTo>
                    <a:pt x="654" y="73"/>
                    <a:pt x="646" y="155"/>
                    <a:pt x="666" y="177"/>
                  </a:cubicBezTo>
                  <a:cubicBezTo>
                    <a:pt x="683" y="194"/>
                    <a:pt x="691" y="234"/>
                    <a:pt x="733" y="262"/>
                  </a:cubicBezTo>
                  <a:cubicBezTo>
                    <a:pt x="750" y="273"/>
                    <a:pt x="767" y="276"/>
                    <a:pt x="793" y="262"/>
                  </a:cubicBezTo>
                  <a:cubicBezTo>
                    <a:pt x="815" y="251"/>
                    <a:pt x="815" y="239"/>
                    <a:pt x="815" y="239"/>
                  </a:cubicBezTo>
                  <a:cubicBezTo>
                    <a:pt x="815" y="239"/>
                    <a:pt x="770" y="183"/>
                    <a:pt x="770" y="177"/>
                  </a:cubicBezTo>
                  <a:cubicBezTo>
                    <a:pt x="767" y="172"/>
                    <a:pt x="750" y="95"/>
                    <a:pt x="731" y="79"/>
                  </a:cubicBezTo>
                  <a:cubicBezTo>
                    <a:pt x="711" y="62"/>
                    <a:pt x="575" y="8"/>
                    <a:pt x="567" y="8"/>
                  </a:cubicBezTo>
                  <a:cubicBezTo>
                    <a:pt x="558" y="8"/>
                    <a:pt x="519" y="0"/>
                    <a:pt x="499" y="5"/>
                  </a:cubicBezTo>
                  <a:cubicBezTo>
                    <a:pt x="479" y="11"/>
                    <a:pt x="347" y="64"/>
                    <a:pt x="318" y="64"/>
                  </a:cubicBezTo>
                  <a:cubicBezTo>
                    <a:pt x="293" y="67"/>
                    <a:pt x="197" y="31"/>
                    <a:pt x="191" y="25"/>
                  </a:cubicBezTo>
                  <a:cubicBezTo>
                    <a:pt x="186" y="19"/>
                    <a:pt x="143" y="36"/>
                    <a:pt x="112" y="73"/>
                  </a:cubicBezTo>
                  <a:cubicBezTo>
                    <a:pt x="81" y="110"/>
                    <a:pt x="56" y="152"/>
                    <a:pt x="25" y="217"/>
                  </a:cubicBezTo>
                  <a:cubicBezTo>
                    <a:pt x="0" y="273"/>
                    <a:pt x="0" y="400"/>
                    <a:pt x="11" y="409"/>
                  </a:cubicBezTo>
                  <a:cubicBezTo>
                    <a:pt x="22" y="417"/>
                    <a:pt x="104" y="460"/>
                    <a:pt x="115" y="479"/>
                  </a:cubicBezTo>
                  <a:cubicBezTo>
                    <a:pt x="118" y="488"/>
                    <a:pt x="115" y="448"/>
                    <a:pt x="175" y="397"/>
                  </a:cubicBezTo>
                  <a:cubicBezTo>
                    <a:pt x="186" y="383"/>
                    <a:pt x="141" y="375"/>
                    <a:pt x="107" y="341"/>
                  </a:cubicBezTo>
                  <a:close/>
                </a:path>
              </a:pathLst>
            </a:custGeom>
            <a:grpFill/>
            <a:ln w="0">
              <a:noFill/>
              <a:prstDash val="solid"/>
              <a:round/>
            </a:ln>
          </p:spPr>
          <p:txBody>
            <a:bodyPr vert="horz" wrap="square" lIns="91440" tIns="45720" rIns="91440" bIns="45720" numCol="1" anchor="t" anchorCtr="0" compatLnSpc="1"/>
            <a:lstStyle/>
            <a:p>
              <a:endParaRPr lang="th-TH">
                <a:cs typeface="+mn-ea"/>
                <a:sym typeface="+mn-lt"/>
              </a:endParaRPr>
            </a:p>
          </p:txBody>
        </p:sp>
        <p:sp>
          <p:nvSpPr>
            <p:cNvPr id="9" name="Freeform 7"/>
            <p:cNvSpPr/>
            <p:nvPr/>
          </p:nvSpPr>
          <p:spPr bwMode="auto">
            <a:xfrm>
              <a:off x="4542123" y="4844272"/>
              <a:ext cx="325554" cy="261606"/>
            </a:xfrm>
            <a:custGeom>
              <a:avLst/>
              <a:gdLst>
                <a:gd name="T0" fmla="*/ 364 w 488"/>
                <a:gd name="T1" fmla="*/ 20 h 393"/>
                <a:gd name="T2" fmla="*/ 327 w 488"/>
                <a:gd name="T3" fmla="*/ 96 h 393"/>
                <a:gd name="T4" fmla="*/ 307 w 488"/>
                <a:gd name="T5" fmla="*/ 102 h 393"/>
                <a:gd name="T6" fmla="*/ 214 w 488"/>
                <a:gd name="T7" fmla="*/ 46 h 393"/>
                <a:gd name="T8" fmla="*/ 178 w 488"/>
                <a:gd name="T9" fmla="*/ 127 h 393"/>
                <a:gd name="T10" fmla="*/ 158 w 488"/>
                <a:gd name="T11" fmla="*/ 142 h 393"/>
                <a:gd name="T12" fmla="*/ 62 w 488"/>
                <a:gd name="T13" fmla="*/ 111 h 393"/>
                <a:gd name="T14" fmla="*/ 42 w 488"/>
                <a:gd name="T15" fmla="*/ 184 h 393"/>
                <a:gd name="T16" fmla="*/ 76 w 488"/>
                <a:gd name="T17" fmla="*/ 240 h 393"/>
                <a:gd name="T18" fmla="*/ 20 w 488"/>
                <a:gd name="T19" fmla="*/ 232 h 393"/>
                <a:gd name="T20" fmla="*/ 8 w 488"/>
                <a:gd name="T21" fmla="*/ 302 h 393"/>
                <a:gd name="T22" fmla="*/ 51 w 488"/>
                <a:gd name="T23" fmla="*/ 348 h 393"/>
                <a:gd name="T24" fmla="*/ 149 w 488"/>
                <a:gd name="T25" fmla="*/ 367 h 393"/>
                <a:gd name="T26" fmla="*/ 158 w 488"/>
                <a:gd name="T27" fmla="*/ 305 h 393"/>
                <a:gd name="T28" fmla="*/ 237 w 488"/>
                <a:gd name="T29" fmla="*/ 308 h 393"/>
                <a:gd name="T30" fmla="*/ 245 w 488"/>
                <a:gd name="T31" fmla="*/ 238 h 393"/>
                <a:gd name="T32" fmla="*/ 344 w 488"/>
                <a:gd name="T33" fmla="*/ 249 h 393"/>
                <a:gd name="T34" fmla="*/ 350 w 488"/>
                <a:gd name="T35" fmla="*/ 147 h 393"/>
                <a:gd name="T36" fmla="*/ 446 w 488"/>
                <a:gd name="T37" fmla="*/ 170 h 393"/>
                <a:gd name="T38" fmla="*/ 460 w 488"/>
                <a:gd name="T39" fmla="*/ 54 h 393"/>
                <a:gd name="T40" fmla="*/ 364 w 488"/>
                <a:gd name="T41" fmla="*/ 2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8" h="393">
                  <a:moveTo>
                    <a:pt x="364" y="20"/>
                  </a:moveTo>
                  <a:cubicBezTo>
                    <a:pt x="339" y="31"/>
                    <a:pt x="319" y="63"/>
                    <a:pt x="327" y="96"/>
                  </a:cubicBezTo>
                  <a:cubicBezTo>
                    <a:pt x="330" y="111"/>
                    <a:pt x="324" y="130"/>
                    <a:pt x="307" y="102"/>
                  </a:cubicBezTo>
                  <a:cubicBezTo>
                    <a:pt x="282" y="60"/>
                    <a:pt x="260" y="34"/>
                    <a:pt x="214" y="46"/>
                  </a:cubicBezTo>
                  <a:cubicBezTo>
                    <a:pt x="169" y="60"/>
                    <a:pt x="158" y="96"/>
                    <a:pt x="178" y="127"/>
                  </a:cubicBezTo>
                  <a:cubicBezTo>
                    <a:pt x="186" y="142"/>
                    <a:pt x="175" y="161"/>
                    <a:pt x="158" y="142"/>
                  </a:cubicBezTo>
                  <a:cubicBezTo>
                    <a:pt x="135" y="111"/>
                    <a:pt x="87" y="94"/>
                    <a:pt x="62" y="111"/>
                  </a:cubicBezTo>
                  <a:cubicBezTo>
                    <a:pt x="37" y="130"/>
                    <a:pt x="31" y="156"/>
                    <a:pt x="42" y="184"/>
                  </a:cubicBezTo>
                  <a:cubicBezTo>
                    <a:pt x="53" y="212"/>
                    <a:pt x="90" y="249"/>
                    <a:pt x="76" y="240"/>
                  </a:cubicBezTo>
                  <a:cubicBezTo>
                    <a:pt x="59" y="232"/>
                    <a:pt x="39" y="218"/>
                    <a:pt x="20" y="232"/>
                  </a:cubicBezTo>
                  <a:cubicBezTo>
                    <a:pt x="0" y="246"/>
                    <a:pt x="3" y="285"/>
                    <a:pt x="8" y="302"/>
                  </a:cubicBezTo>
                  <a:cubicBezTo>
                    <a:pt x="14" y="319"/>
                    <a:pt x="28" y="328"/>
                    <a:pt x="51" y="348"/>
                  </a:cubicBezTo>
                  <a:cubicBezTo>
                    <a:pt x="73" y="365"/>
                    <a:pt x="118" y="393"/>
                    <a:pt x="149" y="367"/>
                  </a:cubicBezTo>
                  <a:cubicBezTo>
                    <a:pt x="183" y="339"/>
                    <a:pt x="152" y="314"/>
                    <a:pt x="158" y="305"/>
                  </a:cubicBezTo>
                  <a:cubicBezTo>
                    <a:pt x="164" y="300"/>
                    <a:pt x="192" y="345"/>
                    <a:pt x="237" y="308"/>
                  </a:cubicBezTo>
                  <a:cubicBezTo>
                    <a:pt x="274" y="277"/>
                    <a:pt x="240" y="240"/>
                    <a:pt x="245" y="238"/>
                  </a:cubicBezTo>
                  <a:cubicBezTo>
                    <a:pt x="248" y="235"/>
                    <a:pt x="291" y="291"/>
                    <a:pt x="344" y="249"/>
                  </a:cubicBezTo>
                  <a:cubicBezTo>
                    <a:pt x="409" y="198"/>
                    <a:pt x="339" y="156"/>
                    <a:pt x="350" y="147"/>
                  </a:cubicBezTo>
                  <a:cubicBezTo>
                    <a:pt x="364" y="139"/>
                    <a:pt x="392" y="218"/>
                    <a:pt x="446" y="170"/>
                  </a:cubicBezTo>
                  <a:cubicBezTo>
                    <a:pt x="485" y="133"/>
                    <a:pt x="488" y="91"/>
                    <a:pt x="460" y="54"/>
                  </a:cubicBezTo>
                  <a:cubicBezTo>
                    <a:pt x="440" y="26"/>
                    <a:pt x="409" y="0"/>
                    <a:pt x="364" y="20"/>
                  </a:cubicBezTo>
                  <a:close/>
                </a:path>
              </a:pathLst>
            </a:custGeom>
            <a:grpFill/>
            <a:ln w="0">
              <a:noFill/>
              <a:prstDash val="solid"/>
              <a:round/>
            </a:ln>
          </p:spPr>
          <p:txBody>
            <a:bodyPr vert="horz" wrap="square" lIns="91440" tIns="45720" rIns="91440" bIns="45720" numCol="1" anchor="t" anchorCtr="0" compatLnSpc="1"/>
            <a:lstStyle/>
            <a:p>
              <a:endParaRPr lang="th-TH">
                <a:cs typeface="+mn-ea"/>
                <a:sym typeface="+mn-lt"/>
              </a:endParaRPr>
            </a:p>
          </p:txBody>
        </p:sp>
      </p:grpSp>
      <p:sp>
        <p:nvSpPr>
          <p:cNvPr id="10" name="Google Shape;86;p19"/>
          <p:cNvSpPr txBox="1"/>
          <p:nvPr/>
        </p:nvSpPr>
        <p:spPr>
          <a:xfrm>
            <a:off x="721556" y="3744772"/>
            <a:ext cx="3183654" cy="43426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200" b="0" i="0" u="none" strike="noStrike" cap="none" dirty="0">
                <a:solidFill>
                  <a:schemeClr val="bg1"/>
                </a:solidFill>
                <a:cs typeface="+mn-ea"/>
                <a:sym typeface="+mn-lt"/>
              </a:rPr>
              <a:t>YOUR TITLE HERE</a:t>
            </a:r>
            <a:endParaRPr sz="3200" b="0" i="0" u="none" strike="noStrike" cap="none" dirty="0">
              <a:solidFill>
                <a:schemeClr val="bg1"/>
              </a:solidFill>
              <a:cs typeface="+mn-ea"/>
              <a:sym typeface="+mn-lt"/>
            </a:endParaRPr>
          </a:p>
        </p:txBody>
      </p:sp>
      <p:sp>
        <p:nvSpPr>
          <p:cNvPr id="11" name="平行四边形 10"/>
          <p:cNvSpPr/>
          <p:nvPr/>
        </p:nvSpPr>
        <p:spPr>
          <a:xfrm>
            <a:off x="6225373" y="1291771"/>
            <a:ext cx="965177" cy="601549"/>
          </a:xfrm>
          <a:prstGeom prst="parallelogram">
            <a:avLst>
              <a:gd name="adj" fmla="val 43334"/>
            </a:avLst>
          </a:prstGeom>
          <a:gradFill>
            <a:gsLst>
              <a:gs pos="95000">
                <a:srgbClr val="90D5F4">
                  <a:alpha val="50000"/>
                </a:srgbClr>
              </a:gs>
              <a:gs pos="0">
                <a:srgbClr val="236BCC">
                  <a:alpha val="20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cs typeface="+mn-ea"/>
                <a:sym typeface="+mn-lt"/>
              </a:rPr>
              <a:t>1</a:t>
            </a:r>
            <a:endParaRPr lang="zh-CN" altLang="en-US" sz="2000" dirty="0">
              <a:cs typeface="+mn-ea"/>
              <a:sym typeface="+mn-lt"/>
            </a:endParaRPr>
          </a:p>
        </p:txBody>
      </p:sp>
      <p:sp>
        <p:nvSpPr>
          <p:cNvPr id="13" name="平行四边形 12"/>
          <p:cNvSpPr/>
          <p:nvPr/>
        </p:nvSpPr>
        <p:spPr>
          <a:xfrm>
            <a:off x="5783967" y="2440755"/>
            <a:ext cx="965177" cy="601549"/>
          </a:xfrm>
          <a:prstGeom prst="parallelogram">
            <a:avLst>
              <a:gd name="adj" fmla="val 43334"/>
            </a:avLst>
          </a:prstGeom>
          <a:gradFill>
            <a:gsLst>
              <a:gs pos="95000">
                <a:srgbClr val="90D5F4">
                  <a:alpha val="50000"/>
                </a:srgbClr>
              </a:gs>
              <a:gs pos="0">
                <a:srgbClr val="236BCC">
                  <a:alpha val="20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cs typeface="+mn-ea"/>
                <a:sym typeface="+mn-lt"/>
              </a:rPr>
              <a:t>2</a:t>
            </a:r>
            <a:endParaRPr lang="zh-CN" altLang="en-US" sz="2000" dirty="0">
              <a:cs typeface="+mn-ea"/>
              <a:sym typeface="+mn-lt"/>
            </a:endParaRPr>
          </a:p>
        </p:txBody>
      </p:sp>
      <p:sp>
        <p:nvSpPr>
          <p:cNvPr id="14" name="平行四边形 13"/>
          <p:cNvSpPr/>
          <p:nvPr/>
        </p:nvSpPr>
        <p:spPr>
          <a:xfrm>
            <a:off x="5334602" y="3589739"/>
            <a:ext cx="965177" cy="601549"/>
          </a:xfrm>
          <a:prstGeom prst="parallelogram">
            <a:avLst>
              <a:gd name="adj" fmla="val 43334"/>
            </a:avLst>
          </a:prstGeom>
          <a:gradFill>
            <a:gsLst>
              <a:gs pos="95000">
                <a:srgbClr val="90D5F4">
                  <a:alpha val="50000"/>
                </a:srgbClr>
              </a:gs>
              <a:gs pos="0">
                <a:srgbClr val="236BCC">
                  <a:alpha val="20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cs typeface="+mn-ea"/>
                <a:sym typeface="+mn-lt"/>
              </a:rPr>
              <a:t>3</a:t>
            </a:r>
            <a:endParaRPr lang="zh-CN" altLang="en-US" sz="2000" dirty="0">
              <a:cs typeface="+mn-ea"/>
              <a:sym typeface="+mn-lt"/>
            </a:endParaRPr>
          </a:p>
        </p:txBody>
      </p:sp>
      <p:sp>
        <p:nvSpPr>
          <p:cNvPr id="15" name="平行四边形 14"/>
          <p:cNvSpPr/>
          <p:nvPr/>
        </p:nvSpPr>
        <p:spPr>
          <a:xfrm>
            <a:off x="4852013" y="4738723"/>
            <a:ext cx="965177" cy="601549"/>
          </a:xfrm>
          <a:prstGeom prst="parallelogram">
            <a:avLst>
              <a:gd name="adj" fmla="val 43334"/>
            </a:avLst>
          </a:prstGeom>
          <a:gradFill>
            <a:gsLst>
              <a:gs pos="95000">
                <a:srgbClr val="90D5F4">
                  <a:alpha val="50000"/>
                </a:srgbClr>
              </a:gs>
              <a:gs pos="0">
                <a:srgbClr val="236BCC">
                  <a:alpha val="20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cs typeface="+mn-ea"/>
                <a:sym typeface="+mn-lt"/>
              </a:rPr>
              <a:t>4</a:t>
            </a:r>
            <a:endParaRPr lang="zh-CN" altLang="en-US" sz="2000" dirty="0">
              <a:cs typeface="+mn-ea"/>
              <a:sym typeface="+mn-lt"/>
            </a:endParaRPr>
          </a:p>
        </p:txBody>
      </p:sp>
      <p:sp>
        <p:nvSpPr>
          <p:cNvPr id="16" name="Text Placeholder 3"/>
          <p:cNvSpPr txBox="1"/>
          <p:nvPr/>
        </p:nvSpPr>
        <p:spPr>
          <a:xfrm>
            <a:off x="7535625" y="1019235"/>
            <a:ext cx="4177403" cy="87408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spcBef>
                <a:spcPct val="20000"/>
              </a:spcBef>
              <a:defRPr/>
            </a:pPr>
            <a:r>
              <a:rPr lang="zh-CN" altLang="en-US" sz="2400" kern="1200" dirty="0">
                <a:solidFill>
                  <a:schemeClr val="bg1"/>
                </a:solidFill>
                <a:cs typeface="+mn-ea"/>
                <a:sym typeface="+mn-lt"/>
              </a:rPr>
              <a:t>输入标题</a:t>
            </a:r>
            <a:endParaRPr lang="en-US" altLang="zh-CN" sz="2400" kern="1200" dirty="0">
              <a:solidFill>
                <a:schemeClr val="bg1"/>
              </a:solidFill>
              <a:cs typeface="+mn-ea"/>
              <a:sym typeface="+mn-lt"/>
            </a:endParaRPr>
          </a:p>
          <a:p>
            <a:pPr algn="l" defTabSz="1828800">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a:t>
            </a:r>
            <a:endParaRPr lang="en-US" altLang="zh-CN" sz="1800" dirty="0">
              <a:solidFill>
                <a:schemeClr val="bg1"/>
              </a:solidFill>
              <a:cs typeface="+mn-ea"/>
              <a:sym typeface="+mn-lt"/>
            </a:endParaRPr>
          </a:p>
        </p:txBody>
      </p:sp>
      <p:sp>
        <p:nvSpPr>
          <p:cNvPr id="17" name="Text Placeholder 3"/>
          <p:cNvSpPr txBox="1"/>
          <p:nvPr/>
        </p:nvSpPr>
        <p:spPr>
          <a:xfrm>
            <a:off x="7190550" y="2231789"/>
            <a:ext cx="4177403" cy="87408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spcBef>
                <a:spcPct val="20000"/>
              </a:spcBef>
              <a:defRPr/>
            </a:pPr>
            <a:r>
              <a:rPr lang="zh-CN" altLang="en-US" sz="2400" kern="1200" dirty="0">
                <a:solidFill>
                  <a:schemeClr val="bg1"/>
                </a:solidFill>
                <a:cs typeface="+mn-ea"/>
                <a:sym typeface="+mn-lt"/>
              </a:rPr>
              <a:t>输入标题</a:t>
            </a:r>
            <a:endParaRPr lang="en-US" altLang="zh-CN" sz="2400" kern="1200" dirty="0">
              <a:solidFill>
                <a:schemeClr val="bg1"/>
              </a:solidFill>
              <a:cs typeface="+mn-ea"/>
              <a:sym typeface="+mn-lt"/>
            </a:endParaRPr>
          </a:p>
          <a:p>
            <a:pPr algn="l" defTabSz="1828800">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a:t>
            </a:r>
            <a:endParaRPr lang="en-US" altLang="zh-CN" sz="1800" dirty="0">
              <a:solidFill>
                <a:schemeClr val="bg1"/>
              </a:solidFill>
              <a:cs typeface="+mn-ea"/>
              <a:sym typeface="+mn-lt"/>
            </a:endParaRPr>
          </a:p>
        </p:txBody>
      </p:sp>
      <p:sp>
        <p:nvSpPr>
          <p:cNvPr id="18" name="Text Placeholder 3"/>
          <p:cNvSpPr txBox="1"/>
          <p:nvPr/>
        </p:nvSpPr>
        <p:spPr>
          <a:xfrm>
            <a:off x="6801526" y="3429000"/>
            <a:ext cx="4566427" cy="87408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spcBef>
                <a:spcPct val="20000"/>
              </a:spcBef>
              <a:defRPr/>
            </a:pPr>
            <a:r>
              <a:rPr lang="zh-CN" altLang="en-US" sz="2400" kern="1200" dirty="0">
                <a:solidFill>
                  <a:schemeClr val="bg1"/>
                </a:solidFill>
                <a:cs typeface="+mn-ea"/>
                <a:sym typeface="+mn-lt"/>
              </a:rPr>
              <a:t>输入标题</a:t>
            </a:r>
            <a:endParaRPr lang="en-US" altLang="zh-CN" sz="2400" kern="1200" dirty="0">
              <a:solidFill>
                <a:schemeClr val="bg1"/>
              </a:solidFill>
              <a:cs typeface="+mn-ea"/>
              <a:sym typeface="+mn-lt"/>
            </a:endParaRPr>
          </a:p>
          <a:p>
            <a:pPr algn="l" defTabSz="1828800">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a:t>
            </a:r>
            <a:endParaRPr lang="en-US" altLang="zh-CN" sz="1800" dirty="0">
              <a:solidFill>
                <a:schemeClr val="bg1"/>
              </a:solidFill>
              <a:cs typeface="+mn-ea"/>
              <a:sym typeface="+mn-lt"/>
            </a:endParaRPr>
          </a:p>
        </p:txBody>
      </p:sp>
      <p:sp>
        <p:nvSpPr>
          <p:cNvPr id="19" name="Text Placeholder 3"/>
          <p:cNvSpPr txBox="1"/>
          <p:nvPr/>
        </p:nvSpPr>
        <p:spPr>
          <a:xfrm>
            <a:off x="6266555" y="4576679"/>
            <a:ext cx="4899700" cy="87408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spcBef>
                <a:spcPct val="20000"/>
              </a:spcBef>
              <a:defRPr/>
            </a:pPr>
            <a:r>
              <a:rPr lang="zh-CN" altLang="en-US" sz="2400" kern="1200" dirty="0">
                <a:solidFill>
                  <a:schemeClr val="bg1"/>
                </a:solidFill>
                <a:cs typeface="+mn-ea"/>
                <a:sym typeface="+mn-lt"/>
              </a:rPr>
              <a:t>输入标题</a:t>
            </a:r>
            <a:endParaRPr lang="en-US" altLang="zh-CN" sz="2400" kern="1200" dirty="0">
              <a:solidFill>
                <a:schemeClr val="bg1"/>
              </a:solidFill>
              <a:cs typeface="+mn-ea"/>
              <a:sym typeface="+mn-lt"/>
            </a:endParaRPr>
          </a:p>
          <a:p>
            <a:pPr algn="l" defTabSz="1828800">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a:t>
            </a:r>
            <a:endParaRPr lang="en-US" altLang="zh-CN" sz="18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randombar(horizontal)">
                                      <p:cBhvr>
                                        <p:cTn id="11" dur="500"/>
                                        <p:tgtEl>
                                          <p:spTgt spid="1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randombar(horizontal)">
                                      <p:cBhvr>
                                        <p:cTn id="15" dur="500"/>
                                        <p:tgtEl>
                                          <p:spTgt spid="17"/>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randombar(horizontal)">
                                      <p:cBhvr>
                                        <p:cTn id="19" dur="500"/>
                                        <p:tgtEl>
                                          <p:spTgt spid="18"/>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randombar(horizontal)">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7"/>
          <p:cNvSpPr txBox="1"/>
          <p:nvPr/>
        </p:nvSpPr>
        <p:spPr>
          <a:xfrm>
            <a:off x="876959" y="1303011"/>
            <a:ext cx="4856184" cy="474533"/>
          </a:xfrm>
          <a:prstGeom prst="rect">
            <a:avLst/>
          </a:prstGeom>
        </p:spPr>
        <p:txBody>
          <a:bodyPr vert="horz" lIns="182880" tIns="91440" rIns="182880" bIns="91440" rtlCol="0" anchor="ctr">
            <a:noAutofit/>
          </a:bodyPr>
          <a:lstStyle>
            <a:defPPr>
              <a:defRPr lang="en-US"/>
            </a:defPPr>
            <a:lvl1pPr defTabSz="913765">
              <a:spcBef>
                <a:spcPct val="0"/>
              </a:spcBef>
              <a:defRPr sz="66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zh-CN" altLang="en-US" sz="2400" kern="1200" dirty="0">
                <a:solidFill>
                  <a:schemeClr val="bg1"/>
                </a:solidFill>
                <a:latin typeface="+mn-lt"/>
                <a:ea typeface="+mn-ea"/>
                <a:cs typeface="+mn-ea"/>
                <a:sym typeface="+mn-lt"/>
              </a:rPr>
              <a:t>请输入你的标题</a:t>
            </a:r>
            <a:endParaRPr lang="id-ID" sz="2400" kern="1200" dirty="0">
              <a:solidFill>
                <a:schemeClr val="bg1"/>
              </a:solidFill>
              <a:latin typeface="+mn-lt"/>
              <a:ea typeface="+mn-ea"/>
              <a:cs typeface="+mn-ea"/>
              <a:sym typeface="+mn-lt"/>
            </a:endParaRPr>
          </a:p>
        </p:txBody>
      </p:sp>
      <p:sp>
        <p:nvSpPr>
          <p:cNvPr id="3" name="Rectangle 81"/>
          <p:cNvSpPr/>
          <p:nvPr/>
        </p:nvSpPr>
        <p:spPr>
          <a:xfrm>
            <a:off x="984481" y="1780290"/>
            <a:ext cx="6155459" cy="1323439"/>
          </a:xfrm>
          <a:prstGeom prst="rect">
            <a:avLst/>
          </a:prstGeom>
        </p:spPr>
        <p:txBody>
          <a:bodyPr wrap="square">
            <a:spAutoFit/>
          </a:bodyPr>
          <a:lstStyle/>
          <a:p>
            <a:pPr algn="just" defTabSz="1828800" rtl="0">
              <a:buClr>
                <a:srgbClr val="E24848"/>
              </a:buClr>
              <a:defRPr/>
            </a:pPr>
            <a:r>
              <a:rPr lang="en-US" sz="1600" kern="1200" noProof="1">
                <a:solidFill>
                  <a:schemeClr val="bg1"/>
                </a:solidFill>
                <a:cs typeface="+mn-ea"/>
                <a:sym typeface="+mn-lt"/>
              </a:rPr>
              <a:t>Lorem ipsum dolor sit amet, consectetur adipiscing elit. Nulla imperdiet volutpat dui at fermentum. Aliquam erat volutpat. Aenean lacinia lacus aliquet ante mollis, sollicitudin tempor tortor aliquam. Nulla facilisi. Nam auctor metus vitae quam gravida, ac vehicula elit mollis. </a:t>
            </a:r>
            <a:endParaRPr lang="en-US" sz="1600" kern="1200" noProof="1">
              <a:solidFill>
                <a:schemeClr val="bg1"/>
              </a:solidFill>
              <a:cs typeface="+mn-ea"/>
              <a:sym typeface="+mn-lt"/>
            </a:endParaRPr>
          </a:p>
        </p:txBody>
      </p:sp>
      <p:sp>
        <p:nvSpPr>
          <p:cNvPr id="4" name="TextBox 82"/>
          <p:cNvSpPr txBox="1"/>
          <p:nvPr/>
        </p:nvSpPr>
        <p:spPr>
          <a:xfrm>
            <a:off x="876959" y="4220962"/>
            <a:ext cx="1937183" cy="540091"/>
          </a:xfrm>
          <a:prstGeom prst="rect">
            <a:avLst/>
          </a:prstGeom>
        </p:spPr>
        <p:txBody>
          <a:bodyPr vert="horz" lIns="182880" tIns="91440" rIns="182880" bIns="91440" rtlCol="0" anchor="ctr">
            <a:noAutofit/>
          </a:bodyPr>
          <a:lstStyle>
            <a:defPPr>
              <a:defRPr lang="en-US"/>
            </a:defPPr>
            <a:lvl1pPr defTabSz="913765">
              <a:spcBef>
                <a:spcPct val="0"/>
              </a:spcBef>
              <a:defRPr sz="28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id-ID" sz="1600" kern="1200" dirty="0">
                <a:solidFill>
                  <a:schemeClr val="bg1"/>
                </a:solidFill>
                <a:latin typeface="+mn-lt"/>
                <a:ea typeface="+mn-ea"/>
                <a:cs typeface="+mn-ea"/>
                <a:sym typeface="+mn-lt"/>
              </a:rPr>
              <a:t>Project In Progress</a:t>
            </a:r>
            <a:endParaRPr lang="id-ID" sz="1600" kern="1200" dirty="0">
              <a:solidFill>
                <a:schemeClr val="bg1"/>
              </a:solidFill>
              <a:latin typeface="+mn-lt"/>
              <a:ea typeface="+mn-ea"/>
              <a:cs typeface="+mn-ea"/>
              <a:sym typeface="+mn-lt"/>
            </a:endParaRPr>
          </a:p>
        </p:txBody>
      </p:sp>
      <p:sp>
        <p:nvSpPr>
          <p:cNvPr id="5" name="TextBox 83"/>
          <p:cNvSpPr txBox="1"/>
          <p:nvPr/>
        </p:nvSpPr>
        <p:spPr>
          <a:xfrm>
            <a:off x="3133303" y="4220962"/>
            <a:ext cx="1977541" cy="540091"/>
          </a:xfrm>
          <a:prstGeom prst="rect">
            <a:avLst/>
          </a:prstGeom>
        </p:spPr>
        <p:txBody>
          <a:bodyPr vert="horz" lIns="182880" tIns="91440" rIns="182880" bIns="91440" rtlCol="0" anchor="ctr">
            <a:noAutofit/>
          </a:bodyPr>
          <a:lstStyle>
            <a:defPPr>
              <a:defRPr lang="en-US"/>
            </a:defPPr>
            <a:lvl1pPr defTabSz="913765">
              <a:spcBef>
                <a:spcPct val="0"/>
              </a:spcBef>
              <a:defRPr sz="28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id-ID" sz="1600" kern="1200" dirty="0">
                <a:solidFill>
                  <a:schemeClr val="bg1"/>
                </a:solidFill>
                <a:latin typeface="+mn-lt"/>
                <a:ea typeface="+mn-ea"/>
                <a:cs typeface="+mn-ea"/>
                <a:sym typeface="+mn-lt"/>
              </a:rPr>
              <a:t>Project In Progress</a:t>
            </a:r>
            <a:endParaRPr lang="id-ID" sz="1600" kern="1200" dirty="0">
              <a:solidFill>
                <a:schemeClr val="bg1"/>
              </a:solidFill>
              <a:latin typeface="+mn-lt"/>
              <a:ea typeface="+mn-ea"/>
              <a:cs typeface="+mn-ea"/>
              <a:sym typeface="+mn-lt"/>
            </a:endParaRPr>
          </a:p>
        </p:txBody>
      </p:sp>
      <p:sp>
        <p:nvSpPr>
          <p:cNvPr id="6" name="TextBox 84"/>
          <p:cNvSpPr txBox="1"/>
          <p:nvPr/>
        </p:nvSpPr>
        <p:spPr>
          <a:xfrm>
            <a:off x="5528051" y="4220962"/>
            <a:ext cx="2135939" cy="540091"/>
          </a:xfrm>
          <a:prstGeom prst="rect">
            <a:avLst/>
          </a:prstGeom>
        </p:spPr>
        <p:txBody>
          <a:bodyPr vert="horz" lIns="182880" tIns="91440" rIns="182880" bIns="91440" rtlCol="0" anchor="ctr">
            <a:noAutofit/>
          </a:bodyPr>
          <a:lstStyle>
            <a:defPPr>
              <a:defRPr lang="en-US"/>
            </a:defPPr>
            <a:lvl1pPr defTabSz="913765">
              <a:spcBef>
                <a:spcPct val="0"/>
              </a:spcBef>
              <a:defRPr sz="28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id-ID" sz="1600" kern="1200" dirty="0">
                <a:solidFill>
                  <a:schemeClr val="bg1"/>
                </a:solidFill>
                <a:latin typeface="+mn-lt"/>
                <a:ea typeface="+mn-ea"/>
                <a:cs typeface="+mn-ea"/>
                <a:sym typeface="+mn-lt"/>
              </a:rPr>
              <a:t>Project In Progress</a:t>
            </a:r>
            <a:endParaRPr lang="id-ID" sz="1600" kern="1200" dirty="0">
              <a:solidFill>
                <a:schemeClr val="bg1"/>
              </a:solidFill>
              <a:latin typeface="+mn-lt"/>
              <a:ea typeface="+mn-ea"/>
              <a:cs typeface="+mn-ea"/>
              <a:sym typeface="+mn-lt"/>
            </a:endParaRPr>
          </a:p>
        </p:txBody>
      </p:sp>
      <p:sp>
        <p:nvSpPr>
          <p:cNvPr id="7" name="Rectangle 85"/>
          <p:cNvSpPr/>
          <p:nvPr/>
        </p:nvSpPr>
        <p:spPr>
          <a:xfrm>
            <a:off x="984481" y="4682732"/>
            <a:ext cx="1977545" cy="1015663"/>
          </a:xfrm>
          <a:prstGeom prst="rect">
            <a:avLst/>
          </a:prstGeom>
        </p:spPr>
        <p:txBody>
          <a:bodyPr wrap="square">
            <a:spAutoFit/>
          </a:bodyPr>
          <a:lstStyle/>
          <a:p>
            <a:pPr algn="l" defTabSz="1828800" rtl="0">
              <a:buClr>
                <a:srgbClr val="E24848"/>
              </a:buClr>
              <a:defRPr/>
            </a:pPr>
            <a:r>
              <a:rPr lang="en-US" sz="1200" kern="1200" noProof="1">
                <a:solidFill>
                  <a:schemeClr val="bg1"/>
                </a:solidFill>
                <a:cs typeface="+mn-ea"/>
                <a:sym typeface="+mn-lt"/>
              </a:rPr>
              <a:t>Lorem ipsum dolor sit amet,consectetur piscing elit. Nulla imperdiet volutpat dui at fermentum. </a:t>
            </a:r>
            <a:endParaRPr lang="en-US" sz="1200" kern="1200" noProof="1">
              <a:solidFill>
                <a:schemeClr val="bg1"/>
              </a:solidFill>
              <a:cs typeface="+mn-ea"/>
              <a:sym typeface="+mn-lt"/>
            </a:endParaRPr>
          </a:p>
        </p:txBody>
      </p:sp>
      <p:sp>
        <p:nvSpPr>
          <p:cNvPr id="8" name="Rectangle 86"/>
          <p:cNvSpPr/>
          <p:nvPr/>
        </p:nvSpPr>
        <p:spPr>
          <a:xfrm>
            <a:off x="3198334" y="4682733"/>
            <a:ext cx="1977545" cy="1015663"/>
          </a:xfrm>
          <a:prstGeom prst="rect">
            <a:avLst/>
          </a:prstGeom>
        </p:spPr>
        <p:txBody>
          <a:bodyPr wrap="square">
            <a:spAutoFit/>
          </a:bodyPr>
          <a:lstStyle/>
          <a:p>
            <a:pPr algn="l" defTabSz="1828800" rtl="0">
              <a:buClr>
                <a:srgbClr val="E24848"/>
              </a:buClr>
              <a:defRPr/>
            </a:pPr>
            <a:r>
              <a:rPr lang="en-US" sz="1200" kern="1200" noProof="1">
                <a:solidFill>
                  <a:schemeClr val="bg1"/>
                </a:solidFill>
                <a:cs typeface="+mn-ea"/>
                <a:sym typeface="+mn-lt"/>
              </a:rPr>
              <a:t>Lorem ipsum dolor sit amet,consectetur piscing elit. Nulla imperdiet volutpat dui at fermentum. </a:t>
            </a:r>
            <a:endParaRPr lang="en-US" sz="1200" kern="1200" noProof="1">
              <a:solidFill>
                <a:schemeClr val="bg1"/>
              </a:solidFill>
              <a:cs typeface="+mn-ea"/>
              <a:sym typeface="+mn-lt"/>
            </a:endParaRPr>
          </a:p>
        </p:txBody>
      </p:sp>
      <p:sp>
        <p:nvSpPr>
          <p:cNvPr id="9" name="Rectangle 87"/>
          <p:cNvSpPr/>
          <p:nvPr/>
        </p:nvSpPr>
        <p:spPr>
          <a:xfrm>
            <a:off x="5607249" y="4682733"/>
            <a:ext cx="1977545" cy="1015663"/>
          </a:xfrm>
          <a:prstGeom prst="rect">
            <a:avLst/>
          </a:prstGeom>
        </p:spPr>
        <p:txBody>
          <a:bodyPr wrap="square">
            <a:spAutoFit/>
          </a:bodyPr>
          <a:lstStyle/>
          <a:p>
            <a:pPr algn="l" defTabSz="1828800" rtl="0">
              <a:buClr>
                <a:srgbClr val="E24848"/>
              </a:buClr>
              <a:defRPr/>
            </a:pPr>
            <a:r>
              <a:rPr lang="en-US" sz="1200" kern="1200" noProof="1">
                <a:solidFill>
                  <a:schemeClr val="bg1"/>
                </a:solidFill>
                <a:cs typeface="+mn-ea"/>
                <a:sym typeface="+mn-lt"/>
              </a:rPr>
              <a:t>Lorem ipsum dolor sit amet,consectetur piscing elit. Nulla imperdiet volutpat dui at fermentum. </a:t>
            </a:r>
            <a:endParaRPr lang="en-US" sz="1200" kern="1200" noProof="1">
              <a:solidFill>
                <a:schemeClr val="bg1"/>
              </a:solidFill>
              <a:cs typeface="+mn-ea"/>
              <a:sym typeface="+mn-lt"/>
            </a:endParaRPr>
          </a:p>
        </p:txBody>
      </p:sp>
      <p:cxnSp>
        <p:nvCxnSpPr>
          <p:cNvPr id="10" name="Straight Connector 36"/>
          <p:cNvCxnSpPr/>
          <p:nvPr/>
        </p:nvCxnSpPr>
        <p:spPr>
          <a:xfrm>
            <a:off x="2986227" y="3232415"/>
            <a:ext cx="0" cy="25854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88"/>
          <p:cNvCxnSpPr/>
          <p:nvPr/>
        </p:nvCxnSpPr>
        <p:spPr>
          <a:xfrm>
            <a:off x="5359046" y="3232415"/>
            <a:ext cx="0" cy="25854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Freeform 5"/>
          <p:cNvSpPr>
            <a:spLocks noEditPoints="1"/>
          </p:cNvSpPr>
          <p:nvPr/>
        </p:nvSpPr>
        <p:spPr bwMode="auto">
          <a:xfrm>
            <a:off x="6173140" y="3559672"/>
            <a:ext cx="457194" cy="457194"/>
          </a:xfrm>
          <a:custGeom>
            <a:avLst/>
            <a:gdLst>
              <a:gd name="T0" fmla="*/ 795 w 1116"/>
              <a:gd name="T1" fmla="*/ 774 h 1117"/>
              <a:gd name="T2" fmla="*/ 1039 w 1116"/>
              <a:gd name="T3" fmla="*/ 623 h 1117"/>
              <a:gd name="T4" fmla="*/ 970 w 1116"/>
              <a:gd name="T5" fmla="*/ 816 h 1117"/>
              <a:gd name="T6" fmla="*/ 291 w 1116"/>
              <a:gd name="T7" fmla="*/ 610 h 1117"/>
              <a:gd name="T8" fmla="*/ 309 w 1116"/>
              <a:gd name="T9" fmla="*/ 848 h 1117"/>
              <a:gd name="T10" fmla="*/ 146 w 1116"/>
              <a:gd name="T11" fmla="*/ 816 h 1117"/>
              <a:gd name="T12" fmla="*/ 77 w 1116"/>
              <a:gd name="T13" fmla="*/ 623 h 1117"/>
              <a:gd name="T14" fmla="*/ 277 w 1116"/>
              <a:gd name="T15" fmla="*/ 290 h 1117"/>
              <a:gd name="T16" fmla="*/ 293 w 1116"/>
              <a:gd name="T17" fmla="*/ 482 h 1117"/>
              <a:gd name="T18" fmla="*/ 94 w 1116"/>
              <a:gd name="T19" fmla="*/ 415 h 1117"/>
              <a:gd name="T20" fmla="*/ 182 w 1116"/>
              <a:gd name="T21" fmla="*/ 252 h 1117"/>
              <a:gd name="T22" fmla="*/ 710 w 1116"/>
              <a:gd name="T23" fmla="*/ 340 h 1117"/>
              <a:gd name="T24" fmla="*/ 790 w 1116"/>
              <a:gd name="T25" fmla="*/ 512 h 1117"/>
              <a:gd name="T26" fmla="*/ 618 w 1116"/>
              <a:gd name="T27" fmla="*/ 796 h 1117"/>
              <a:gd name="T28" fmla="*/ 769 w 1116"/>
              <a:gd name="T29" fmla="*/ 735 h 1117"/>
              <a:gd name="T30" fmla="*/ 861 w 1116"/>
              <a:gd name="T31" fmla="*/ 938 h 1117"/>
              <a:gd name="T32" fmla="*/ 734 w 1116"/>
              <a:gd name="T33" fmla="*/ 1011 h 1117"/>
              <a:gd name="T34" fmla="*/ 689 w 1116"/>
              <a:gd name="T35" fmla="*/ 980 h 1117"/>
              <a:gd name="T36" fmla="*/ 615 w 1116"/>
              <a:gd name="T37" fmla="*/ 832 h 1117"/>
              <a:gd name="T38" fmla="*/ 678 w 1116"/>
              <a:gd name="T39" fmla="*/ 933 h 1117"/>
              <a:gd name="T40" fmla="*/ 445 w 1116"/>
              <a:gd name="T41" fmla="*/ 1031 h 1117"/>
              <a:gd name="T42" fmla="*/ 308 w 1116"/>
              <a:gd name="T43" fmla="*/ 976 h 1117"/>
              <a:gd name="T44" fmla="*/ 358 w 1116"/>
              <a:gd name="T45" fmla="*/ 866 h 1117"/>
              <a:gd name="T46" fmla="*/ 540 w 1116"/>
              <a:gd name="T47" fmla="*/ 577 h 1117"/>
              <a:gd name="T48" fmla="*/ 376 w 1116"/>
              <a:gd name="T49" fmla="*/ 821 h 1117"/>
              <a:gd name="T50" fmla="*/ 540 w 1116"/>
              <a:gd name="T51" fmla="*/ 577 h 1117"/>
              <a:gd name="T52" fmla="*/ 540 w 1116"/>
              <a:gd name="T53" fmla="*/ 360 h 1117"/>
              <a:gd name="T54" fmla="*/ 356 w 1116"/>
              <a:gd name="T55" fmla="*/ 352 h 1117"/>
              <a:gd name="T56" fmla="*/ 249 w 1116"/>
              <a:gd name="T57" fmla="*/ 230 h 1117"/>
              <a:gd name="T58" fmla="*/ 322 w 1116"/>
              <a:gd name="T59" fmla="*/ 134 h 1117"/>
              <a:gd name="T60" fmla="*/ 478 w 1116"/>
              <a:gd name="T61" fmla="*/ 80 h 1117"/>
              <a:gd name="T62" fmla="*/ 540 w 1116"/>
              <a:gd name="T63" fmla="*/ 74 h 1117"/>
              <a:gd name="T64" fmla="*/ 377 w 1116"/>
              <a:gd name="T65" fmla="*/ 294 h 1117"/>
              <a:gd name="T66" fmla="*/ 539 w 1116"/>
              <a:gd name="T67" fmla="*/ 74 h 1117"/>
              <a:gd name="T68" fmla="*/ 744 w 1116"/>
              <a:gd name="T69" fmla="*/ 110 h 1117"/>
              <a:gd name="T70" fmla="*/ 883 w 1116"/>
              <a:gd name="T71" fmla="*/ 198 h 1117"/>
              <a:gd name="T72" fmla="*/ 773 w 1116"/>
              <a:gd name="T73" fmla="*/ 282 h 1117"/>
              <a:gd name="T74" fmla="*/ 578 w 1116"/>
              <a:gd name="T75" fmla="*/ 74 h 1117"/>
              <a:gd name="T76" fmla="*/ 720 w 1116"/>
              <a:gd name="T77" fmla="*/ 301 h 1117"/>
              <a:gd name="T78" fmla="*/ 577 w 1116"/>
              <a:gd name="T79" fmla="*/ 74 h 1117"/>
              <a:gd name="T80" fmla="*/ 422 w 1116"/>
              <a:gd name="T81" fmla="*/ 909 h 1117"/>
              <a:gd name="T82" fmla="*/ 521 w 1116"/>
              <a:gd name="T83" fmla="*/ 831 h 1117"/>
              <a:gd name="T84" fmla="*/ 816 w 1116"/>
              <a:gd name="T85" fmla="*/ 424 h 1117"/>
              <a:gd name="T86" fmla="*/ 873 w 1116"/>
              <a:gd name="T87" fmla="*/ 269 h 1117"/>
              <a:gd name="T88" fmla="*/ 990 w 1116"/>
              <a:gd name="T89" fmla="*/ 337 h 1117"/>
              <a:gd name="T90" fmla="*/ 1041 w 1116"/>
              <a:gd name="T91" fmla="*/ 519 h 1117"/>
              <a:gd name="T92" fmla="*/ 392 w 1116"/>
              <a:gd name="T93" fmla="*/ 26 h 1117"/>
              <a:gd name="T94" fmla="*/ 183 w 1116"/>
              <a:gd name="T95" fmla="*/ 146 h 1117"/>
              <a:gd name="T96" fmla="*/ 44 w 1116"/>
              <a:gd name="T97" fmla="*/ 342 h 1117"/>
              <a:gd name="T98" fmla="*/ 0 w 1116"/>
              <a:gd name="T99" fmla="*/ 588 h 1117"/>
              <a:gd name="T100" fmla="*/ 67 w 1116"/>
              <a:gd name="T101" fmla="*/ 824 h 1117"/>
              <a:gd name="T102" fmla="*/ 224 w 1116"/>
              <a:gd name="T103" fmla="*/ 1006 h 1117"/>
              <a:gd name="T104" fmla="*/ 445 w 1116"/>
              <a:gd name="T105" fmla="*/ 1105 h 1117"/>
              <a:gd name="T106" fmla="*/ 697 w 1116"/>
              <a:gd name="T107" fmla="*/ 1099 h 1117"/>
              <a:gd name="T108" fmla="*/ 913 w 1116"/>
              <a:gd name="T109" fmla="*/ 990 h 1117"/>
              <a:gd name="T110" fmla="*/ 1061 w 1116"/>
              <a:gd name="T111" fmla="*/ 801 h 1117"/>
              <a:gd name="T112" fmla="*/ 1116 w 1116"/>
              <a:gd name="T113" fmla="*/ 559 h 1117"/>
              <a:gd name="T114" fmla="*/ 1061 w 1116"/>
              <a:gd name="T115" fmla="*/ 317 h 1117"/>
              <a:gd name="T116" fmla="*/ 913 w 1116"/>
              <a:gd name="T117" fmla="*/ 128 h 1117"/>
              <a:gd name="T118" fmla="*/ 697 w 1116"/>
              <a:gd name="T119" fmla="*/ 19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117">
                <a:moveTo>
                  <a:pt x="900" y="903"/>
                </a:moveTo>
                <a:lnTo>
                  <a:pt x="871" y="883"/>
                </a:lnTo>
                <a:lnTo>
                  <a:pt x="840" y="864"/>
                </a:lnTo>
                <a:lnTo>
                  <a:pt x="823" y="856"/>
                </a:lnTo>
                <a:lnTo>
                  <a:pt x="807" y="848"/>
                </a:lnTo>
                <a:lnTo>
                  <a:pt x="790" y="841"/>
                </a:lnTo>
                <a:lnTo>
                  <a:pt x="774" y="834"/>
                </a:lnTo>
                <a:lnTo>
                  <a:pt x="784" y="804"/>
                </a:lnTo>
                <a:lnTo>
                  <a:pt x="795" y="774"/>
                </a:lnTo>
                <a:lnTo>
                  <a:pt x="804" y="742"/>
                </a:lnTo>
                <a:lnTo>
                  <a:pt x="811" y="710"/>
                </a:lnTo>
                <a:lnTo>
                  <a:pt x="818" y="677"/>
                </a:lnTo>
                <a:lnTo>
                  <a:pt x="822" y="645"/>
                </a:lnTo>
                <a:lnTo>
                  <a:pt x="825" y="610"/>
                </a:lnTo>
                <a:lnTo>
                  <a:pt x="828" y="577"/>
                </a:lnTo>
                <a:lnTo>
                  <a:pt x="1043" y="577"/>
                </a:lnTo>
                <a:lnTo>
                  <a:pt x="1041" y="601"/>
                </a:lnTo>
                <a:lnTo>
                  <a:pt x="1039" y="623"/>
                </a:lnTo>
                <a:lnTo>
                  <a:pt x="1035" y="647"/>
                </a:lnTo>
                <a:lnTo>
                  <a:pt x="1031" y="670"/>
                </a:lnTo>
                <a:lnTo>
                  <a:pt x="1025" y="691"/>
                </a:lnTo>
                <a:lnTo>
                  <a:pt x="1018" y="714"/>
                </a:lnTo>
                <a:lnTo>
                  <a:pt x="1010" y="735"/>
                </a:lnTo>
                <a:lnTo>
                  <a:pt x="1002" y="756"/>
                </a:lnTo>
                <a:lnTo>
                  <a:pt x="992" y="777"/>
                </a:lnTo>
                <a:lnTo>
                  <a:pt x="981" y="796"/>
                </a:lnTo>
                <a:lnTo>
                  <a:pt x="970" y="816"/>
                </a:lnTo>
                <a:lnTo>
                  <a:pt x="957" y="834"/>
                </a:lnTo>
                <a:lnTo>
                  <a:pt x="944" y="852"/>
                </a:lnTo>
                <a:lnTo>
                  <a:pt x="930" y="870"/>
                </a:lnTo>
                <a:lnTo>
                  <a:pt x="916" y="887"/>
                </a:lnTo>
                <a:lnTo>
                  <a:pt x="900" y="903"/>
                </a:lnTo>
                <a:lnTo>
                  <a:pt x="900" y="903"/>
                </a:lnTo>
                <a:close/>
                <a:moveTo>
                  <a:pt x="73" y="577"/>
                </a:moveTo>
                <a:lnTo>
                  <a:pt x="289" y="577"/>
                </a:lnTo>
                <a:lnTo>
                  <a:pt x="291" y="610"/>
                </a:lnTo>
                <a:lnTo>
                  <a:pt x="294" y="645"/>
                </a:lnTo>
                <a:lnTo>
                  <a:pt x="298" y="677"/>
                </a:lnTo>
                <a:lnTo>
                  <a:pt x="305" y="710"/>
                </a:lnTo>
                <a:lnTo>
                  <a:pt x="312" y="742"/>
                </a:lnTo>
                <a:lnTo>
                  <a:pt x="321" y="774"/>
                </a:lnTo>
                <a:lnTo>
                  <a:pt x="331" y="804"/>
                </a:lnTo>
                <a:lnTo>
                  <a:pt x="343" y="834"/>
                </a:lnTo>
                <a:lnTo>
                  <a:pt x="325" y="841"/>
                </a:lnTo>
                <a:lnTo>
                  <a:pt x="309" y="848"/>
                </a:lnTo>
                <a:lnTo>
                  <a:pt x="293" y="856"/>
                </a:lnTo>
                <a:lnTo>
                  <a:pt x="277" y="864"/>
                </a:lnTo>
                <a:lnTo>
                  <a:pt x="245" y="883"/>
                </a:lnTo>
                <a:lnTo>
                  <a:pt x="215" y="903"/>
                </a:lnTo>
                <a:lnTo>
                  <a:pt x="200" y="887"/>
                </a:lnTo>
                <a:lnTo>
                  <a:pt x="185" y="870"/>
                </a:lnTo>
                <a:lnTo>
                  <a:pt x="171" y="852"/>
                </a:lnTo>
                <a:lnTo>
                  <a:pt x="158" y="834"/>
                </a:lnTo>
                <a:lnTo>
                  <a:pt x="146" y="816"/>
                </a:lnTo>
                <a:lnTo>
                  <a:pt x="134" y="796"/>
                </a:lnTo>
                <a:lnTo>
                  <a:pt x="123" y="777"/>
                </a:lnTo>
                <a:lnTo>
                  <a:pt x="114" y="756"/>
                </a:lnTo>
                <a:lnTo>
                  <a:pt x="105" y="735"/>
                </a:lnTo>
                <a:lnTo>
                  <a:pt x="98" y="714"/>
                </a:lnTo>
                <a:lnTo>
                  <a:pt x="91" y="691"/>
                </a:lnTo>
                <a:lnTo>
                  <a:pt x="86" y="670"/>
                </a:lnTo>
                <a:lnTo>
                  <a:pt x="80" y="647"/>
                </a:lnTo>
                <a:lnTo>
                  <a:pt x="77" y="623"/>
                </a:lnTo>
                <a:lnTo>
                  <a:pt x="75" y="601"/>
                </a:lnTo>
                <a:lnTo>
                  <a:pt x="73" y="577"/>
                </a:lnTo>
                <a:lnTo>
                  <a:pt x="73" y="577"/>
                </a:lnTo>
                <a:close/>
                <a:moveTo>
                  <a:pt x="196" y="236"/>
                </a:moveTo>
                <a:lnTo>
                  <a:pt x="211" y="248"/>
                </a:lnTo>
                <a:lnTo>
                  <a:pt x="227" y="258"/>
                </a:lnTo>
                <a:lnTo>
                  <a:pt x="243" y="269"/>
                </a:lnTo>
                <a:lnTo>
                  <a:pt x="260" y="280"/>
                </a:lnTo>
                <a:lnTo>
                  <a:pt x="277" y="290"/>
                </a:lnTo>
                <a:lnTo>
                  <a:pt x="294" y="298"/>
                </a:lnTo>
                <a:lnTo>
                  <a:pt x="312" y="307"/>
                </a:lnTo>
                <a:lnTo>
                  <a:pt x="330" y="315"/>
                </a:lnTo>
                <a:lnTo>
                  <a:pt x="321" y="342"/>
                </a:lnTo>
                <a:lnTo>
                  <a:pt x="314" y="369"/>
                </a:lnTo>
                <a:lnTo>
                  <a:pt x="306" y="396"/>
                </a:lnTo>
                <a:lnTo>
                  <a:pt x="301" y="424"/>
                </a:lnTo>
                <a:lnTo>
                  <a:pt x="296" y="453"/>
                </a:lnTo>
                <a:lnTo>
                  <a:pt x="293" y="482"/>
                </a:lnTo>
                <a:lnTo>
                  <a:pt x="290" y="511"/>
                </a:lnTo>
                <a:lnTo>
                  <a:pt x="289" y="540"/>
                </a:lnTo>
                <a:lnTo>
                  <a:pt x="73" y="540"/>
                </a:lnTo>
                <a:lnTo>
                  <a:pt x="74" y="519"/>
                </a:lnTo>
                <a:lnTo>
                  <a:pt x="76" y="497"/>
                </a:lnTo>
                <a:lnTo>
                  <a:pt x="79" y="477"/>
                </a:lnTo>
                <a:lnTo>
                  <a:pt x="83" y="455"/>
                </a:lnTo>
                <a:lnTo>
                  <a:pt x="89" y="434"/>
                </a:lnTo>
                <a:lnTo>
                  <a:pt x="94" y="415"/>
                </a:lnTo>
                <a:lnTo>
                  <a:pt x="101" y="394"/>
                </a:lnTo>
                <a:lnTo>
                  <a:pt x="108" y="375"/>
                </a:lnTo>
                <a:lnTo>
                  <a:pt x="117" y="356"/>
                </a:lnTo>
                <a:lnTo>
                  <a:pt x="126" y="337"/>
                </a:lnTo>
                <a:lnTo>
                  <a:pt x="135" y="319"/>
                </a:lnTo>
                <a:lnTo>
                  <a:pt x="146" y="302"/>
                </a:lnTo>
                <a:lnTo>
                  <a:pt x="158" y="284"/>
                </a:lnTo>
                <a:lnTo>
                  <a:pt x="170" y="268"/>
                </a:lnTo>
                <a:lnTo>
                  <a:pt x="182" y="252"/>
                </a:lnTo>
                <a:lnTo>
                  <a:pt x="196" y="236"/>
                </a:lnTo>
                <a:close/>
                <a:moveTo>
                  <a:pt x="576" y="540"/>
                </a:moveTo>
                <a:lnTo>
                  <a:pt x="576" y="360"/>
                </a:lnTo>
                <a:lnTo>
                  <a:pt x="599" y="359"/>
                </a:lnTo>
                <a:lnTo>
                  <a:pt x="621" y="357"/>
                </a:lnTo>
                <a:lnTo>
                  <a:pt x="644" y="353"/>
                </a:lnTo>
                <a:lnTo>
                  <a:pt x="667" y="350"/>
                </a:lnTo>
                <a:lnTo>
                  <a:pt x="688" y="346"/>
                </a:lnTo>
                <a:lnTo>
                  <a:pt x="710" y="340"/>
                </a:lnTo>
                <a:lnTo>
                  <a:pt x="732" y="334"/>
                </a:lnTo>
                <a:lnTo>
                  <a:pt x="752" y="328"/>
                </a:lnTo>
                <a:lnTo>
                  <a:pt x="761" y="352"/>
                </a:lnTo>
                <a:lnTo>
                  <a:pt x="768" y="378"/>
                </a:lnTo>
                <a:lnTo>
                  <a:pt x="775" y="404"/>
                </a:lnTo>
                <a:lnTo>
                  <a:pt x="780" y="430"/>
                </a:lnTo>
                <a:lnTo>
                  <a:pt x="784" y="457"/>
                </a:lnTo>
                <a:lnTo>
                  <a:pt x="788" y="485"/>
                </a:lnTo>
                <a:lnTo>
                  <a:pt x="790" y="512"/>
                </a:lnTo>
                <a:lnTo>
                  <a:pt x="791" y="540"/>
                </a:lnTo>
                <a:lnTo>
                  <a:pt x="576" y="540"/>
                </a:lnTo>
                <a:close/>
                <a:moveTo>
                  <a:pt x="739" y="821"/>
                </a:moveTo>
                <a:lnTo>
                  <a:pt x="720" y="816"/>
                </a:lnTo>
                <a:lnTo>
                  <a:pt x="700" y="810"/>
                </a:lnTo>
                <a:lnTo>
                  <a:pt x="680" y="806"/>
                </a:lnTo>
                <a:lnTo>
                  <a:pt x="659" y="802"/>
                </a:lnTo>
                <a:lnTo>
                  <a:pt x="639" y="798"/>
                </a:lnTo>
                <a:lnTo>
                  <a:pt x="618" y="796"/>
                </a:lnTo>
                <a:lnTo>
                  <a:pt x="598" y="794"/>
                </a:lnTo>
                <a:lnTo>
                  <a:pt x="576" y="794"/>
                </a:lnTo>
                <a:lnTo>
                  <a:pt x="576" y="577"/>
                </a:lnTo>
                <a:lnTo>
                  <a:pt x="791" y="577"/>
                </a:lnTo>
                <a:lnTo>
                  <a:pt x="790" y="609"/>
                </a:lnTo>
                <a:lnTo>
                  <a:pt x="787" y="642"/>
                </a:lnTo>
                <a:lnTo>
                  <a:pt x="782" y="673"/>
                </a:lnTo>
                <a:lnTo>
                  <a:pt x="776" y="704"/>
                </a:lnTo>
                <a:lnTo>
                  <a:pt x="769" y="735"/>
                </a:lnTo>
                <a:lnTo>
                  <a:pt x="761" y="764"/>
                </a:lnTo>
                <a:lnTo>
                  <a:pt x="751" y="793"/>
                </a:lnTo>
                <a:lnTo>
                  <a:pt x="739" y="821"/>
                </a:lnTo>
                <a:close/>
                <a:moveTo>
                  <a:pt x="759" y="866"/>
                </a:moveTo>
                <a:lnTo>
                  <a:pt x="789" y="879"/>
                </a:lnTo>
                <a:lnTo>
                  <a:pt x="818" y="893"/>
                </a:lnTo>
                <a:lnTo>
                  <a:pt x="846" y="910"/>
                </a:lnTo>
                <a:lnTo>
                  <a:pt x="873" y="928"/>
                </a:lnTo>
                <a:lnTo>
                  <a:pt x="861" y="938"/>
                </a:lnTo>
                <a:lnTo>
                  <a:pt x="848" y="947"/>
                </a:lnTo>
                <a:lnTo>
                  <a:pt x="835" y="957"/>
                </a:lnTo>
                <a:lnTo>
                  <a:pt x="821" y="967"/>
                </a:lnTo>
                <a:lnTo>
                  <a:pt x="807" y="976"/>
                </a:lnTo>
                <a:lnTo>
                  <a:pt x="793" y="983"/>
                </a:lnTo>
                <a:lnTo>
                  <a:pt x="779" y="991"/>
                </a:lnTo>
                <a:lnTo>
                  <a:pt x="764" y="998"/>
                </a:lnTo>
                <a:lnTo>
                  <a:pt x="750" y="1005"/>
                </a:lnTo>
                <a:lnTo>
                  <a:pt x="734" y="1011"/>
                </a:lnTo>
                <a:lnTo>
                  <a:pt x="719" y="1017"/>
                </a:lnTo>
                <a:lnTo>
                  <a:pt x="703" y="1022"/>
                </a:lnTo>
                <a:lnTo>
                  <a:pt x="687" y="1026"/>
                </a:lnTo>
                <a:lnTo>
                  <a:pt x="671" y="1031"/>
                </a:lnTo>
                <a:lnTo>
                  <a:pt x="655" y="1035"/>
                </a:lnTo>
                <a:lnTo>
                  <a:pt x="638" y="1037"/>
                </a:lnTo>
                <a:lnTo>
                  <a:pt x="656" y="1019"/>
                </a:lnTo>
                <a:lnTo>
                  <a:pt x="673" y="999"/>
                </a:lnTo>
                <a:lnTo>
                  <a:pt x="689" y="980"/>
                </a:lnTo>
                <a:lnTo>
                  <a:pt x="705" y="958"/>
                </a:lnTo>
                <a:lnTo>
                  <a:pt x="720" y="937"/>
                </a:lnTo>
                <a:lnTo>
                  <a:pt x="734" y="914"/>
                </a:lnTo>
                <a:lnTo>
                  <a:pt x="747" y="890"/>
                </a:lnTo>
                <a:lnTo>
                  <a:pt x="759" y="866"/>
                </a:lnTo>
                <a:close/>
                <a:moveTo>
                  <a:pt x="576" y="1044"/>
                </a:moveTo>
                <a:lnTo>
                  <a:pt x="576" y="830"/>
                </a:lnTo>
                <a:lnTo>
                  <a:pt x="595" y="831"/>
                </a:lnTo>
                <a:lnTo>
                  <a:pt x="615" y="832"/>
                </a:lnTo>
                <a:lnTo>
                  <a:pt x="633" y="834"/>
                </a:lnTo>
                <a:lnTo>
                  <a:pt x="652" y="837"/>
                </a:lnTo>
                <a:lnTo>
                  <a:pt x="671" y="841"/>
                </a:lnTo>
                <a:lnTo>
                  <a:pt x="688" y="844"/>
                </a:lnTo>
                <a:lnTo>
                  <a:pt x="707" y="849"/>
                </a:lnTo>
                <a:lnTo>
                  <a:pt x="725" y="855"/>
                </a:lnTo>
                <a:lnTo>
                  <a:pt x="710" y="882"/>
                </a:lnTo>
                <a:lnTo>
                  <a:pt x="695" y="909"/>
                </a:lnTo>
                <a:lnTo>
                  <a:pt x="678" y="933"/>
                </a:lnTo>
                <a:lnTo>
                  <a:pt x="660" y="958"/>
                </a:lnTo>
                <a:lnTo>
                  <a:pt x="641" y="982"/>
                </a:lnTo>
                <a:lnTo>
                  <a:pt x="621" y="1004"/>
                </a:lnTo>
                <a:lnTo>
                  <a:pt x="600" y="1024"/>
                </a:lnTo>
                <a:lnTo>
                  <a:pt x="578" y="1044"/>
                </a:lnTo>
                <a:lnTo>
                  <a:pt x="576" y="1044"/>
                </a:lnTo>
                <a:close/>
                <a:moveTo>
                  <a:pt x="478" y="1037"/>
                </a:moveTo>
                <a:lnTo>
                  <a:pt x="462" y="1035"/>
                </a:lnTo>
                <a:lnTo>
                  <a:pt x="445" y="1031"/>
                </a:lnTo>
                <a:lnTo>
                  <a:pt x="429" y="1026"/>
                </a:lnTo>
                <a:lnTo>
                  <a:pt x="413" y="1022"/>
                </a:lnTo>
                <a:lnTo>
                  <a:pt x="398" y="1017"/>
                </a:lnTo>
                <a:lnTo>
                  <a:pt x="382" y="1011"/>
                </a:lnTo>
                <a:lnTo>
                  <a:pt x="366" y="1005"/>
                </a:lnTo>
                <a:lnTo>
                  <a:pt x="351" y="998"/>
                </a:lnTo>
                <a:lnTo>
                  <a:pt x="337" y="991"/>
                </a:lnTo>
                <a:lnTo>
                  <a:pt x="322" y="983"/>
                </a:lnTo>
                <a:lnTo>
                  <a:pt x="308" y="976"/>
                </a:lnTo>
                <a:lnTo>
                  <a:pt x="294" y="967"/>
                </a:lnTo>
                <a:lnTo>
                  <a:pt x="281" y="957"/>
                </a:lnTo>
                <a:lnTo>
                  <a:pt x="268" y="947"/>
                </a:lnTo>
                <a:lnTo>
                  <a:pt x="255" y="938"/>
                </a:lnTo>
                <a:lnTo>
                  <a:pt x="242" y="928"/>
                </a:lnTo>
                <a:lnTo>
                  <a:pt x="269" y="910"/>
                </a:lnTo>
                <a:lnTo>
                  <a:pt x="298" y="893"/>
                </a:lnTo>
                <a:lnTo>
                  <a:pt x="328" y="879"/>
                </a:lnTo>
                <a:lnTo>
                  <a:pt x="358" y="866"/>
                </a:lnTo>
                <a:lnTo>
                  <a:pt x="370" y="890"/>
                </a:lnTo>
                <a:lnTo>
                  <a:pt x="383" y="914"/>
                </a:lnTo>
                <a:lnTo>
                  <a:pt x="397" y="937"/>
                </a:lnTo>
                <a:lnTo>
                  <a:pt x="412" y="958"/>
                </a:lnTo>
                <a:lnTo>
                  <a:pt x="427" y="980"/>
                </a:lnTo>
                <a:lnTo>
                  <a:pt x="443" y="999"/>
                </a:lnTo>
                <a:lnTo>
                  <a:pt x="460" y="1019"/>
                </a:lnTo>
                <a:lnTo>
                  <a:pt x="478" y="1037"/>
                </a:lnTo>
                <a:close/>
                <a:moveTo>
                  <a:pt x="540" y="577"/>
                </a:moveTo>
                <a:lnTo>
                  <a:pt x="540" y="794"/>
                </a:lnTo>
                <a:lnTo>
                  <a:pt x="519" y="794"/>
                </a:lnTo>
                <a:lnTo>
                  <a:pt x="498" y="796"/>
                </a:lnTo>
                <a:lnTo>
                  <a:pt x="477" y="798"/>
                </a:lnTo>
                <a:lnTo>
                  <a:pt x="456" y="802"/>
                </a:lnTo>
                <a:lnTo>
                  <a:pt x="436" y="806"/>
                </a:lnTo>
                <a:lnTo>
                  <a:pt x="416" y="810"/>
                </a:lnTo>
                <a:lnTo>
                  <a:pt x="396" y="816"/>
                </a:lnTo>
                <a:lnTo>
                  <a:pt x="376" y="821"/>
                </a:lnTo>
                <a:lnTo>
                  <a:pt x="365" y="793"/>
                </a:lnTo>
                <a:lnTo>
                  <a:pt x="356" y="764"/>
                </a:lnTo>
                <a:lnTo>
                  <a:pt x="347" y="735"/>
                </a:lnTo>
                <a:lnTo>
                  <a:pt x="339" y="704"/>
                </a:lnTo>
                <a:lnTo>
                  <a:pt x="334" y="673"/>
                </a:lnTo>
                <a:lnTo>
                  <a:pt x="330" y="642"/>
                </a:lnTo>
                <a:lnTo>
                  <a:pt x="326" y="609"/>
                </a:lnTo>
                <a:lnTo>
                  <a:pt x="324" y="577"/>
                </a:lnTo>
                <a:lnTo>
                  <a:pt x="540" y="577"/>
                </a:lnTo>
                <a:close/>
                <a:moveTo>
                  <a:pt x="364" y="328"/>
                </a:moveTo>
                <a:lnTo>
                  <a:pt x="385" y="334"/>
                </a:lnTo>
                <a:lnTo>
                  <a:pt x="406" y="340"/>
                </a:lnTo>
                <a:lnTo>
                  <a:pt x="428" y="346"/>
                </a:lnTo>
                <a:lnTo>
                  <a:pt x="450" y="350"/>
                </a:lnTo>
                <a:lnTo>
                  <a:pt x="472" y="353"/>
                </a:lnTo>
                <a:lnTo>
                  <a:pt x="494" y="357"/>
                </a:lnTo>
                <a:lnTo>
                  <a:pt x="517" y="359"/>
                </a:lnTo>
                <a:lnTo>
                  <a:pt x="540" y="360"/>
                </a:lnTo>
                <a:lnTo>
                  <a:pt x="540" y="540"/>
                </a:lnTo>
                <a:lnTo>
                  <a:pt x="324" y="540"/>
                </a:lnTo>
                <a:lnTo>
                  <a:pt x="326" y="512"/>
                </a:lnTo>
                <a:lnTo>
                  <a:pt x="329" y="485"/>
                </a:lnTo>
                <a:lnTo>
                  <a:pt x="332" y="457"/>
                </a:lnTo>
                <a:lnTo>
                  <a:pt x="336" y="430"/>
                </a:lnTo>
                <a:lnTo>
                  <a:pt x="342" y="404"/>
                </a:lnTo>
                <a:lnTo>
                  <a:pt x="348" y="378"/>
                </a:lnTo>
                <a:lnTo>
                  <a:pt x="356" y="352"/>
                </a:lnTo>
                <a:lnTo>
                  <a:pt x="364" y="328"/>
                </a:lnTo>
                <a:lnTo>
                  <a:pt x="364" y="328"/>
                </a:lnTo>
                <a:close/>
                <a:moveTo>
                  <a:pt x="344" y="282"/>
                </a:moveTo>
                <a:lnTo>
                  <a:pt x="328" y="275"/>
                </a:lnTo>
                <a:lnTo>
                  <a:pt x="311" y="267"/>
                </a:lnTo>
                <a:lnTo>
                  <a:pt x="295" y="258"/>
                </a:lnTo>
                <a:lnTo>
                  <a:pt x="279" y="250"/>
                </a:lnTo>
                <a:lnTo>
                  <a:pt x="264" y="240"/>
                </a:lnTo>
                <a:lnTo>
                  <a:pt x="249" y="230"/>
                </a:lnTo>
                <a:lnTo>
                  <a:pt x="235" y="221"/>
                </a:lnTo>
                <a:lnTo>
                  <a:pt x="221" y="210"/>
                </a:lnTo>
                <a:lnTo>
                  <a:pt x="234" y="198"/>
                </a:lnTo>
                <a:lnTo>
                  <a:pt x="248" y="186"/>
                </a:lnTo>
                <a:lnTo>
                  <a:pt x="262" y="174"/>
                </a:lnTo>
                <a:lnTo>
                  <a:pt x="276" y="163"/>
                </a:lnTo>
                <a:lnTo>
                  <a:pt x="291" y="154"/>
                </a:lnTo>
                <a:lnTo>
                  <a:pt x="306" y="144"/>
                </a:lnTo>
                <a:lnTo>
                  <a:pt x="322" y="134"/>
                </a:lnTo>
                <a:lnTo>
                  <a:pt x="338" y="126"/>
                </a:lnTo>
                <a:lnTo>
                  <a:pt x="355" y="118"/>
                </a:lnTo>
                <a:lnTo>
                  <a:pt x="371" y="110"/>
                </a:lnTo>
                <a:lnTo>
                  <a:pt x="388" y="104"/>
                </a:lnTo>
                <a:lnTo>
                  <a:pt x="405" y="97"/>
                </a:lnTo>
                <a:lnTo>
                  <a:pt x="424" y="92"/>
                </a:lnTo>
                <a:lnTo>
                  <a:pt x="441" y="88"/>
                </a:lnTo>
                <a:lnTo>
                  <a:pt x="459" y="83"/>
                </a:lnTo>
                <a:lnTo>
                  <a:pt x="478" y="80"/>
                </a:lnTo>
                <a:lnTo>
                  <a:pt x="458" y="102"/>
                </a:lnTo>
                <a:lnTo>
                  <a:pt x="438" y="124"/>
                </a:lnTo>
                <a:lnTo>
                  <a:pt x="419" y="148"/>
                </a:lnTo>
                <a:lnTo>
                  <a:pt x="402" y="173"/>
                </a:lnTo>
                <a:lnTo>
                  <a:pt x="386" y="199"/>
                </a:lnTo>
                <a:lnTo>
                  <a:pt x="371" y="225"/>
                </a:lnTo>
                <a:lnTo>
                  <a:pt x="357" y="253"/>
                </a:lnTo>
                <a:lnTo>
                  <a:pt x="344" y="282"/>
                </a:lnTo>
                <a:close/>
                <a:moveTo>
                  <a:pt x="540" y="74"/>
                </a:moveTo>
                <a:lnTo>
                  <a:pt x="540" y="324"/>
                </a:lnTo>
                <a:lnTo>
                  <a:pt x="519" y="323"/>
                </a:lnTo>
                <a:lnTo>
                  <a:pt x="498" y="321"/>
                </a:lnTo>
                <a:lnTo>
                  <a:pt x="477" y="318"/>
                </a:lnTo>
                <a:lnTo>
                  <a:pt x="456" y="315"/>
                </a:lnTo>
                <a:lnTo>
                  <a:pt x="437" y="311"/>
                </a:lnTo>
                <a:lnTo>
                  <a:pt x="416" y="306"/>
                </a:lnTo>
                <a:lnTo>
                  <a:pt x="397" y="301"/>
                </a:lnTo>
                <a:lnTo>
                  <a:pt x="377" y="294"/>
                </a:lnTo>
                <a:lnTo>
                  <a:pt x="392" y="262"/>
                </a:lnTo>
                <a:lnTo>
                  <a:pt x="409" y="230"/>
                </a:lnTo>
                <a:lnTo>
                  <a:pt x="427" y="200"/>
                </a:lnTo>
                <a:lnTo>
                  <a:pt x="446" y="172"/>
                </a:lnTo>
                <a:lnTo>
                  <a:pt x="467" y="145"/>
                </a:lnTo>
                <a:lnTo>
                  <a:pt x="490" y="119"/>
                </a:lnTo>
                <a:lnTo>
                  <a:pt x="513" y="95"/>
                </a:lnTo>
                <a:lnTo>
                  <a:pt x="538" y="74"/>
                </a:lnTo>
                <a:lnTo>
                  <a:pt x="539" y="74"/>
                </a:lnTo>
                <a:lnTo>
                  <a:pt x="540" y="74"/>
                </a:lnTo>
                <a:lnTo>
                  <a:pt x="540" y="74"/>
                </a:lnTo>
                <a:close/>
                <a:moveTo>
                  <a:pt x="638" y="80"/>
                </a:moveTo>
                <a:lnTo>
                  <a:pt x="656" y="83"/>
                </a:lnTo>
                <a:lnTo>
                  <a:pt x="674" y="88"/>
                </a:lnTo>
                <a:lnTo>
                  <a:pt x="693" y="92"/>
                </a:lnTo>
                <a:lnTo>
                  <a:pt x="710" y="97"/>
                </a:lnTo>
                <a:lnTo>
                  <a:pt x="727" y="104"/>
                </a:lnTo>
                <a:lnTo>
                  <a:pt x="744" y="110"/>
                </a:lnTo>
                <a:lnTo>
                  <a:pt x="762" y="118"/>
                </a:lnTo>
                <a:lnTo>
                  <a:pt x="778" y="126"/>
                </a:lnTo>
                <a:lnTo>
                  <a:pt x="794" y="134"/>
                </a:lnTo>
                <a:lnTo>
                  <a:pt x="809" y="144"/>
                </a:lnTo>
                <a:lnTo>
                  <a:pt x="825" y="154"/>
                </a:lnTo>
                <a:lnTo>
                  <a:pt x="841" y="163"/>
                </a:lnTo>
                <a:lnTo>
                  <a:pt x="855" y="174"/>
                </a:lnTo>
                <a:lnTo>
                  <a:pt x="869" y="186"/>
                </a:lnTo>
                <a:lnTo>
                  <a:pt x="883" y="198"/>
                </a:lnTo>
                <a:lnTo>
                  <a:pt x="896" y="210"/>
                </a:lnTo>
                <a:lnTo>
                  <a:pt x="882" y="221"/>
                </a:lnTo>
                <a:lnTo>
                  <a:pt x="867" y="230"/>
                </a:lnTo>
                <a:lnTo>
                  <a:pt x="851" y="240"/>
                </a:lnTo>
                <a:lnTo>
                  <a:pt x="836" y="250"/>
                </a:lnTo>
                <a:lnTo>
                  <a:pt x="821" y="258"/>
                </a:lnTo>
                <a:lnTo>
                  <a:pt x="805" y="267"/>
                </a:lnTo>
                <a:lnTo>
                  <a:pt x="789" y="275"/>
                </a:lnTo>
                <a:lnTo>
                  <a:pt x="773" y="282"/>
                </a:lnTo>
                <a:lnTo>
                  <a:pt x="760" y="253"/>
                </a:lnTo>
                <a:lnTo>
                  <a:pt x="746" y="225"/>
                </a:lnTo>
                <a:lnTo>
                  <a:pt x="730" y="199"/>
                </a:lnTo>
                <a:lnTo>
                  <a:pt x="714" y="173"/>
                </a:lnTo>
                <a:lnTo>
                  <a:pt x="696" y="148"/>
                </a:lnTo>
                <a:lnTo>
                  <a:pt x="678" y="124"/>
                </a:lnTo>
                <a:lnTo>
                  <a:pt x="658" y="102"/>
                </a:lnTo>
                <a:lnTo>
                  <a:pt x="638" y="80"/>
                </a:lnTo>
                <a:close/>
                <a:moveTo>
                  <a:pt x="578" y="74"/>
                </a:moveTo>
                <a:lnTo>
                  <a:pt x="603" y="95"/>
                </a:lnTo>
                <a:lnTo>
                  <a:pt x="627" y="119"/>
                </a:lnTo>
                <a:lnTo>
                  <a:pt x="648" y="145"/>
                </a:lnTo>
                <a:lnTo>
                  <a:pt x="670" y="172"/>
                </a:lnTo>
                <a:lnTo>
                  <a:pt x="689" y="200"/>
                </a:lnTo>
                <a:lnTo>
                  <a:pt x="708" y="230"/>
                </a:lnTo>
                <a:lnTo>
                  <a:pt x="724" y="262"/>
                </a:lnTo>
                <a:lnTo>
                  <a:pt x="739" y="294"/>
                </a:lnTo>
                <a:lnTo>
                  <a:pt x="720" y="301"/>
                </a:lnTo>
                <a:lnTo>
                  <a:pt x="699" y="306"/>
                </a:lnTo>
                <a:lnTo>
                  <a:pt x="680" y="311"/>
                </a:lnTo>
                <a:lnTo>
                  <a:pt x="659" y="315"/>
                </a:lnTo>
                <a:lnTo>
                  <a:pt x="639" y="318"/>
                </a:lnTo>
                <a:lnTo>
                  <a:pt x="618" y="321"/>
                </a:lnTo>
                <a:lnTo>
                  <a:pt x="598" y="323"/>
                </a:lnTo>
                <a:lnTo>
                  <a:pt x="576" y="324"/>
                </a:lnTo>
                <a:lnTo>
                  <a:pt x="576" y="74"/>
                </a:lnTo>
                <a:lnTo>
                  <a:pt x="577" y="74"/>
                </a:lnTo>
                <a:lnTo>
                  <a:pt x="578" y="74"/>
                </a:lnTo>
                <a:lnTo>
                  <a:pt x="578" y="74"/>
                </a:lnTo>
                <a:close/>
                <a:moveTo>
                  <a:pt x="538" y="1044"/>
                </a:moveTo>
                <a:lnTo>
                  <a:pt x="517" y="1024"/>
                </a:lnTo>
                <a:lnTo>
                  <a:pt x="495" y="1004"/>
                </a:lnTo>
                <a:lnTo>
                  <a:pt x="476" y="982"/>
                </a:lnTo>
                <a:lnTo>
                  <a:pt x="456" y="958"/>
                </a:lnTo>
                <a:lnTo>
                  <a:pt x="438" y="933"/>
                </a:lnTo>
                <a:lnTo>
                  <a:pt x="422" y="909"/>
                </a:lnTo>
                <a:lnTo>
                  <a:pt x="405" y="882"/>
                </a:lnTo>
                <a:lnTo>
                  <a:pt x="391" y="855"/>
                </a:lnTo>
                <a:lnTo>
                  <a:pt x="410" y="849"/>
                </a:lnTo>
                <a:lnTo>
                  <a:pt x="427" y="844"/>
                </a:lnTo>
                <a:lnTo>
                  <a:pt x="445" y="841"/>
                </a:lnTo>
                <a:lnTo>
                  <a:pt x="464" y="837"/>
                </a:lnTo>
                <a:lnTo>
                  <a:pt x="483" y="834"/>
                </a:lnTo>
                <a:lnTo>
                  <a:pt x="501" y="832"/>
                </a:lnTo>
                <a:lnTo>
                  <a:pt x="521" y="831"/>
                </a:lnTo>
                <a:lnTo>
                  <a:pt x="540" y="830"/>
                </a:lnTo>
                <a:lnTo>
                  <a:pt x="540" y="1044"/>
                </a:lnTo>
                <a:lnTo>
                  <a:pt x="538" y="1044"/>
                </a:lnTo>
                <a:close/>
                <a:moveTo>
                  <a:pt x="1043" y="540"/>
                </a:moveTo>
                <a:lnTo>
                  <a:pt x="828" y="540"/>
                </a:lnTo>
                <a:lnTo>
                  <a:pt x="825" y="511"/>
                </a:lnTo>
                <a:lnTo>
                  <a:pt x="823" y="482"/>
                </a:lnTo>
                <a:lnTo>
                  <a:pt x="820" y="453"/>
                </a:lnTo>
                <a:lnTo>
                  <a:pt x="816" y="424"/>
                </a:lnTo>
                <a:lnTo>
                  <a:pt x="809" y="396"/>
                </a:lnTo>
                <a:lnTo>
                  <a:pt x="803" y="369"/>
                </a:lnTo>
                <a:lnTo>
                  <a:pt x="795" y="342"/>
                </a:lnTo>
                <a:lnTo>
                  <a:pt x="786" y="315"/>
                </a:lnTo>
                <a:lnTo>
                  <a:pt x="804" y="307"/>
                </a:lnTo>
                <a:lnTo>
                  <a:pt x="821" y="298"/>
                </a:lnTo>
                <a:lnTo>
                  <a:pt x="840" y="290"/>
                </a:lnTo>
                <a:lnTo>
                  <a:pt x="856" y="280"/>
                </a:lnTo>
                <a:lnTo>
                  <a:pt x="873" y="269"/>
                </a:lnTo>
                <a:lnTo>
                  <a:pt x="889" y="258"/>
                </a:lnTo>
                <a:lnTo>
                  <a:pt x="904" y="248"/>
                </a:lnTo>
                <a:lnTo>
                  <a:pt x="921" y="236"/>
                </a:lnTo>
                <a:lnTo>
                  <a:pt x="933" y="252"/>
                </a:lnTo>
                <a:lnTo>
                  <a:pt x="946" y="268"/>
                </a:lnTo>
                <a:lnTo>
                  <a:pt x="958" y="284"/>
                </a:lnTo>
                <a:lnTo>
                  <a:pt x="970" y="302"/>
                </a:lnTo>
                <a:lnTo>
                  <a:pt x="980" y="319"/>
                </a:lnTo>
                <a:lnTo>
                  <a:pt x="990" y="337"/>
                </a:lnTo>
                <a:lnTo>
                  <a:pt x="999" y="356"/>
                </a:lnTo>
                <a:lnTo>
                  <a:pt x="1007" y="375"/>
                </a:lnTo>
                <a:lnTo>
                  <a:pt x="1014" y="394"/>
                </a:lnTo>
                <a:lnTo>
                  <a:pt x="1022" y="415"/>
                </a:lnTo>
                <a:lnTo>
                  <a:pt x="1027" y="434"/>
                </a:lnTo>
                <a:lnTo>
                  <a:pt x="1033" y="455"/>
                </a:lnTo>
                <a:lnTo>
                  <a:pt x="1036" y="477"/>
                </a:lnTo>
                <a:lnTo>
                  <a:pt x="1039" y="497"/>
                </a:lnTo>
                <a:lnTo>
                  <a:pt x="1041" y="519"/>
                </a:lnTo>
                <a:lnTo>
                  <a:pt x="1043" y="540"/>
                </a:lnTo>
                <a:lnTo>
                  <a:pt x="1043" y="540"/>
                </a:lnTo>
                <a:close/>
                <a:moveTo>
                  <a:pt x="558" y="0"/>
                </a:moveTo>
                <a:lnTo>
                  <a:pt x="530" y="1"/>
                </a:lnTo>
                <a:lnTo>
                  <a:pt x="501" y="4"/>
                </a:lnTo>
                <a:lnTo>
                  <a:pt x="473" y="7"/>
                </a:lnTo>
                <a:lnTo>
                  <a:pt x="445" y="12"/>
                </a:lnTo>
                <a:lnTo>
                  <a:pt x="418" y="19"/>
                </a:lnTo>
                <a:lnTo>
                  <a:pt x="392" y="26"/>
                </a:lnTo>
                <a:lnTo>
                  <a:pt x="366" y="35"/>
                </a:lnTo>
                <a:lnTo>
                  <a:pt x="341" y="45"/>
                </a:lnTo>
                <a:lnTo>
                  <a:pt x="316" y="55"/>
                </a:lnTo>
                <a:lnTo>
                  <a:pt x="292" y="68"/>
                </a:lnTo>
                <a:lnTo>
                  <a:pt x="268" y="81"/>
                </a:lnTo>
                <a:lnTo>
                  <a:pt x="245" y="96"/>
                </a:lnTo>
                <a:lnTo>
                  <a:pt x="224" y="112"/>
                </a:lnTo>
                <a:lnTo>
                  <a:pt x="203" y="128"/>
                </a:lnTo>
                <a:lnTo>
                  <a:pt x="183" y="146"/>
                </a:lnTo>
                <a:lnTo>
                  <a:pt x="163" y="164"/>
                </a:lnTo>
                <a:lnTo>
                  <a:pt x="145" y="184"/>
                </a:lnTo>
                <a:lnTo>
                  <a:pt x="128" y="203"/>
                </a:lnTo>
                <a:lnTo>
                  <a:pt x="110" y="225"/>
                </a:lnTo>
                <a:lnTo>
                  <a:pt x="95" y="247"/>
                </a:lnTo>
                <a:lnTo>
                  <a:pt x="80" y="269"/>
                </a:lnTo>
                <a:lnTo>
                  <a:pt x="67" y="293"/>
                </a:lnTo>
                <a:lnTo>
                  <a:pt x="55" y="317"/>
                </a:lnTo>
                <a:lnTo>
                  <a:pt x="44" y="342"/>
                </a:lnTo>
                <a:lnTo>
                  <a:pt x="34" y="366"/>
                </a:lnTo>
                <a:lnTo>
                  <a:pt x="25" y="392"/>
                </a:lnTo>
                <a:lnTo>
                  <a:pt x="18" y="419"/>
                </a:lnTo>
                <a:lnTo>
                  <a:pt x="11" y="446"/>
                </a:lnTo>
                <a:lnTo>
                  <a:pt x="7" y="473"/>
                </a:lnTo>
                <a:lnTo>
                  <a:pt x="2" y="501"/>
                </a:lnTo>
                <a:lnTo>
                  <a:pt x="0" y="529"/>
                </a:lnTo>
                <a:lnTo>
                  <a:pt x="0" y="559"/>
                </a:lnTo>
                <a:lnTo>
                  <a:pt x="0" y="588"/>
                </a:lnTo>
                <a:lnTo>
                  <a:pt x="2" y="616"/>
                </a:lnTo>
                <a:lnTo>
                  <a:pt x="7" y="644"/>
                </a:lnTo>
                <a:lnTo>
                  <a:pt x="11" y="671"/>
                </a:lnTo>
                <a:lnTo>
                  <a:pt x="18" y="698"/>
                </a:lnTo>
                <a:lnTo>
                  <a:pt x="25" y="725"/>
                </a:lnTo>
                <a:lnTo>
                  <a:pt x="34" y="751"/>
                </a:lnTo>
                <a:lnTo>
                  <a:pt x="44" y="776"/>
                </a:lnTo>
                <a:lnTo>
                  <a:pt x="55" y="801"/>
                </a:lnTo>
                <a:lnTo>
                  <a:pt x="67" y="824"/>
                </a:lnTo>
                <a:lnTo>
                  <a:pt x="80" y="848"/>
                </a:lnTo>
                <a:lnTo>
                  <a:pt x="95" y="871"/>
                </a:lnTo>
                <a:lnTo>
                  <a:pt x="110" y="892"/>
                </a:lnTo>
                <a:lnTo>
                  <a:pt x="128" y="914"/>
                </a:lnTo>
                <a:lnTo>
                  <a:pt x="145" y="933"/>
                </a:lnTo>
                <a:lnTo>
                  <a:pt x="163" y="953"/>
                </a:lnTo>
                <a:lnTo>
                  <a:pt x="183" y="972"/>
                </a:lnTo>
                <a:lnTo>
                  <a:pt x="203" y="990"/>
                </a:lnTo>
                <a:lnTo>
                  <a:pt x="224" y="1006"/>
                </a:lnTo>
                <a:lnTo>
                  <a:pt x="245" y="1021"/>
                </a:lnTo>
                <a:lnTo>
                  <a:pt x="268" y="1036"/>
                </a:lnTo>
                <a:lnTo>
                  <a:pt x="292" y="1049"/>
                </a:lnTo>
                <a:lnTo>
                  <a:pt x="316" y="1062"/>
                </a:lnTo>
                <a:lnTo>
                  <a:pt x="341" y="1073"/>
                </a:lnTo>
                <a:lnTo>
                  <a:pt x="366" y="1082"/>
                </a:lnTo>
                <a:lnTo>
                  <a:pt x="392" y="1091"/>
                </a:lnTo>
                <a:lnTo>
                  <a:pt x="418" y="1099"/>
                </a:lnTo>
                <a:lnTo>
                  <a:pt x="445" y="1105"/>
                </a:lnTo>
                <a:lnTo>
                  <a:pt x="473" y="1111"/>
                </a:lnTo>
                <a:lnTo>
                  <a:pt x="501" y="1114"/>
                </a:lnTo>
                <a:lnTo>
                  <a:pt x="530" y="1116"/>
                </a:lnTo>
                <a:lnTo>
                  <a:pt x="558" y="1117"/>
                </a:lnTo>
                <a:lnTo>
                  <a:pt x="587" y="1116"/>
                </a:lnTo>
                <a:lnTo>
                  <a:pt x="615" y="1114"/>
                </a:lnTo>
                <a:lnTo>
                  <a:pt x="643" y="1111"/>
                </a:lnTo>
                <a:lnTo>
                  <a:pt x="670" y="1105"/>
                </a:lnTo>
                <a:lnTo>
                  <a:pt x="697" y="1099"/>
                </a:lnTo>
                <a:lnTo>
                  <a:pt x="724" y="1091"/>
                </a:lnTo>
                <a:lnTo>
                  <a:pt x="750" y="1082"/>
                </a:lnTo>
                <a:lnTo>
                  <a:pt x="775" y="1073"/>
                </a:lnTo>
                <a:lnTo>
                  <a:pt x="800" y="1062"/>
                </a:lnTo>
                <a:lnTo>
                  <a:pt x="824" y="1049"/>
                </a:lnTo>
                <a:lnTo>
                  <a:pt x="847" y="1036"/>
                </a:lnTo>
                <a:lnTo>
                  <a:pt x="870" y="1021"/>
                </a:lnTo>
                <a:lnTo>
                  <a:pt x="891" y="1006"/>
                </a:lnTo>
                <a:lnTo>
                  <a:pt x="913" y="990"/>
                </a:lnTo>
                <a:lnTo>
                  <a:pt x="933" y="972"/>
                </a:lnTo>
                <a:lnTo>
                  <a:pt x="953" y="953"/>
                </a:lnTo>
                <a:lnTo>
                  <a:pt x="971" y="933"/>
                </a:lnTo>
                <a:lnTo>
                  <a:pt x="989" y="914"/>
                </a:lnTo>
                <a:lnTo>
                  <a:pt x="1005" y="892"/>
                </a:lnTo>
                <a:lnTo>
                  <a:pt x="1021" y="871"/>
                </a:lnTo>
                <a:lnTo>
                  <a:pt x="1035" y="848"/>
                </a:lnTo>
                <a:lnTo>
                  <a:pt x="1049" y="824"/>
                </a:lnTo>
                <a:lnTo>
                  <a:pt x="1061" y="801"/>
                </a:lnTo>
                <a:lnTo>
                  <a:pt x="1072" y="776"/>
                </a:lnTo>
                <a:lnTo>
                  <a:pt x="1083" y="751"/>
                </a:lnTo>
                <a:lnTo>
                  <a:pt x="1091" y="725"/>
                </a:lnTo>
                <a:lnTo>
                  <a:pt x="1099" y="698"/>
                </a:lnTo>
                <a:lnTo>
                  <a:pt x="1104" y="671"/>
                </a:lnTo>
                <a:lnTo>
                  <a:pt x="1110" y="644"/>
                </a:lnTo>
                <a:lnTo>
                  <a:pt x="1113" y="616"/>
                </a:lnTo>
                <a:lnTo>
                  <a:pt x="1115" y="588"/>
                </a:lnTo>
                <a:lnTo>
                  <a:pt x="1116" y="559"/>
                </a:lnTo>
                <a:lnTo>
                  <a:pt x="1115" y="529"/>
                </a:lnTo>
                <a:lnTo>
                  <a:pt x="1113" y="501"/>
                </a:lnTo>
                <a:lnTo>
                  <a:pt x="1110" y="473"/>
                </a:lnTo>
                <a:lnTo>
                  <a:pt x="1104" y="446"/>
                </a:lnTo>
                <a:lnTo>
                  <a:pt x="1099" y="419"/>
                </a:lnTo>
                <a:lnTo>
                  <a:pt x="1091" y="392"/>
                </a:lnTo>
                <a:lnTo>
                  <a:pt x="1083" y="366"/>
                </a:lnTo>
                <a:lnTo>
                  <a:pt x="1072" y="342"/>
                </a:lnTo>
                <a:lnTo>
                  <a:pt x="1061" y="317"/>
                </a:lnTo>
                <a:lnTo>
                  <a:pt x="1049" y="293"/>
                </a:lnTo>
                <a:lnTo>
                  <a:pt x="1035" y="269"/>
                </a:lnTo>
                <a:lnTo>
                  <a:pt x="1021" y="247"/>
                </a:lnTo>
                <a:lnTo>
                  <a:pt x="1005" y="225"/>
                </a:lnTo>
                <a:lnTo>
                  <a:pt x="989" y="203"/>
                </a:lnTo>
                <a:lnTo>
                  <a:pt x="971" y="184"/>
                </a:lnTo>
                <a:lnTo>
                  <a:pt x="953" y="164"/>
                </a:lnTo>
                <a:lnTo>
                  <a:pt x="933" y="146"/>
                </a:lnTo>
                <a:lnTo>
                  <a:pt x="913" y="128"/>
                </a:lnTo>
                <a:lnTo>
                  <a:pt x="891" y="112"/>
                </a:lnTo>
                <a:lnTo>
                  <a:pt x="870" y="96"/>
                </a:lnTo>
                <a:lnTo>
                  <a:pt x="847" y="81"/>
                </a:lnTo>
                <a:lnTo>
                  <a:pt x="824" y="68"/>
                </a:lnTo>
                <a:lnTo>
                  <a:pt x="800" y="55"/>
                </a:lnTo>
                <a:lnTo>
                  <a:pt x="775" y="45"/>
                </a:lnTo>
                <a:lnTo>
                  <a:pt x="750" y="35"/>
                </a:lnTo>
                <a:lnTo>
                  <a:pt x="724" y="26"/>
                </a:lnTo>
                <a:lnTo>
                  <a:pt x="697" y="19"/>
                </a:lnTo>
                <a:lnTo>
                  <a:pt x="670" y="12"/>
                </a:lnTo>
                <a:lnTo>
                  <a:pt x="643" y="7"/>
                </a:lnTo>
                <a:lnTo>
                  <a:pt x="615" y="4"/>
                </a:lnTo>
                <a:lnTo>
                  <a:pt x="587" y="1"/>
                </a:lnTo>
                <a:lnTo>
                  <a:pt x="558" y="0"/>
                </a:lnTo>
                <a:close/>
              </a:path>
            </a:pathLst>
          </a:custGeom>
          <a:solidFill>
            <a:schemeClr val="bg1"/>
          </a:solidFill>
          <a:ln>
            <a:noFill/>
          </a:ln>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grpSp>
        <p:nvGrpSpPr>
          <p:cNvPr id="13" name="Group 96"/>
          <p:cNvGrpSpPr/>
          <p:nvPr/>
        </p:nvGrpSpPr>
        <p:grpSpPr>
          <a:xfrm>
            <a:off x="3868494" y="3559672"/>
            <a:ext cx="471942" cy="457194"/>
            <a:chOff x="8085931" y="4575572"/>
            <a:chExt cx="457200" cy="442913"/>
          </a:xfrm>
          <a:solidFill>
            <a:schemeClr val="bg1"/>
          </a:solidFill>
        </p:grpSpPr>
        <p:sp>
          <p:nvSpPr>
            <p:cNvPr id="14" name="Freeform 17"/>
            <p:cNvSpPr/>
            <p:nvPr/>
          </p:nvSpPr>
          <p:spPr bwMode="auto">
            <a:xfrm>
              <a:off x="8314531" y="4818459"/>
              <a:ext cx="57150" cy="57150"/>
            </a:xfrm>
            <a:custGeom>
              <a:avLst/>
              <a:gdLst>
                <a:gd name="T0" fmla="*/ 65 w 144"/>
                <a:gd name="T1" fmla="*/ 0 h 143"/>
                <a:gd name="T2" fmla="*/ 51 w 144"/>
                <a:gd name="T3" fmla="*/ 3 h 143"/>
                <a:gd name="T4" fmla="*/ 38 w 144"/>
                <a:gd name="T5" fmla="*/ 8 h 143"/>
                <a:gd name="T6" fmla="*/ 26 w 144"/>
                <a:gd name="T7" fmla="*/ 16 h 143"/>
                <a:gd name="T8" fmla="*/ 16 w 144"/>
                <a:gd name="T9" fmla="*/ 26 h 143"/>
                <a:gd name="T10" fmla="*/ 9 w 144"/>
                <a:gd name="T11" fmla="*/ 37 h 143"/>
                <a:gd name="T12" fmla="*/ 3 w 144"/>
                <a:gd name="T13" fmla="*/ 50 h 143"/>
                <a:gd name="T14" fmla="*/ 0 w 144"/>
                <a:gd name="T15" fmla="*/ 64 h 143"/>
                <a:gd name="T16" fmla="*/ 0 w 144"/>
                <a:gd name="T17" fmla="*/ 80 h 143"/>
                <a:gd name="T18" fmla="*/ 3 w 144"/>
                <a:gd name="T19" fmla="*/ 94 h 143"/>
                <a:gd name="T20" fmla="*/ 9 w 144"/>
                <a:gd name="T21" fmla="*/ 105 h 143"/>
                <a:gd name="T22" fmla="*/ 16 w 144"/>
                <a:gd name="T23" fmla="*/ 117 h 143"/>
                <a:gd name="T24" fmla="*/ 26 w 144"/>
                <a:gd name="T25" fmla="*/ 127 h 143"/>
                <a:gd name="T26" fmla="*/ 38 w 144"/>
                <a:gd name="T27" fmla="*/ 135 h 143"/>
                <a:gd name="T28" fmla="*/ 51 w 144"/>
                <a:gd name="T29" fmla="*/ 140 h 143"/>
                <a:gd name="T30" fmla="*/ 65 w 144"/>
                <a:gd name="T31" fmla="*/ 143 h 143"/>
                <a:gd name="T32" fmla="*/ 79 w 144"/>
                <a:gd name="T33" fmla="*/ 143 h 143"/>
                <a:gd name="T34" fmla="*/ 93 w 144"/>
                <a:gd name="T35" fmla="*/ 140 h 143"/>
                <a:gd name="T36" fmla="*/ 106 w 144"/>
                <a:gd name="T37" fmla="*/ 135 h 143"/>
                <a:gd name="T38" fmla="*/ 118 w 144"/>
                <a:gd name="T39" fmla="*/ 127 h 143"/>
                <a:gd name="T40" fmla="*/ 128 w 144"/>
                <a:gd name="T41" fmla="*/ 117 h 143"/>
                <a:gd name="T42" fmla="*/ 135 w 144"/>
                <a:gd name="T43" fmla="*/ 105 h 143"/>
                <a:gd name="T44" fmla="*/ 141 w 144"/>
                <a:gd name="T45" fmla="*/ 94 h 143"/>
                <a:gd name="T46" fmla="*/ 144 w 144"/>
                <a:gd name="T47" fmla="*/ 80 h 143"/>
                <a:gd name="T48" fmla="*/ 144 w 144"/>
                <a:gd name="T49" fmla="*/ 64 h 143"/>
                <a:gd name="T50" fmla="*/ 141 w 144"/>
                <a:gd name="T51" fmla="*/ 50 h 143"/>
                <a:gd name="T52" fmla="*/ 135 w 144"/>
                <a:gd name="T53" fmla="*/ 37 h 143"/>
                <a:gd name="T54" fmla="*/ 128 w 144"/>
                <a:gd name="T55" fmla="*/ 26 h 143"/>
                <a:gd name="T56" fmla="*/ 118 w 144"/>
                <a:gd name="T57" fmla="*/ 16 h 143"/>
                <a:gd name="T58" fmla="*/ 106 w 144"/>
                <a:gd name="T59" fmla="*/ 8 h 143"/>
                <a:gd name="T60" fmla="*/ 93 w 144"/>
                <a:gd name="T61" fmla="*/ 3 h 143"/>
                <a:gd name="T62" fmla="*/ 79 w 144"/>
                <a:gd name="T6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43">
                  <a:moveTo>
                    <a:pt x="73" y="0"/>
                  </a:moveTo>
                  <a:lnTo>
                    <a:pt x="65" y="0"/>
                  </a:lnTo>
                  <a:lnTo>
                    <a:pt x="57" y="1"/>
                  </a:lnTo>
                  <a:lnTo>
                    <a:pt x="51" y="3"/>
                  </a:lnTo>
                  <a:lnTo>
                    <a:pt x="44" y="5"/>
                  </a:lnTo>
                  <a:lnTo>
                    <a:pt x="38" y="8"/>
                  </a:lnTo>
                  <a:lnTo>
                    <a:pt x="31" y="12"/>
                  </a:lnTo>
                  <a:lnTo>
                    <a:pt x="26" y="16"/>
                  </a:lnTo>
                  <a:lnTo>
                    <a:pt x="21" y="21"/>
                  </a:lnTo>
                  <a:lnTo>
                    <a:pt x="16" y="26"/>
                  </a:lnTo>
                  <a:lnTo>
                    <a:pt x="12" y="31"/>
                  </a:lnTo>
                  <a:lnTo>
                    <a:pt x="9" y="37"/>
                  </a:lnTo>
                  <a:lnTo>
                    <a:pt x="6" y="44"/>
                  </a:lnTo>
                  <a:lnTo>
                    <a:pt x="3" y="50"/>
                  </a:lnTo>
                  <a:lnTo>
                    <a:pt x="1" y="57"/>
                  </a:lnTo>
                  <a:lnTo>
                    <a:pt x="0" y="64"/>
                  </a:lnTo>
                  <a:lnTo>
                    <a:pt x="0" y="72"/>
                  </a:lnTo>
                  <a:lnTo>
                    <a:pt x="0" y="80"/>
                  </a:lnTo>
                  <a:lnTo>
                    <a:pt x="1" y="86"/>
                  </a:lnTo>
                  <a:lnTo>
                    <a:pt x="3" y="94"/>
                  </a:lnTo>
                  <a:lnTo>
                    <a:pt x="6" y="100"/>
                  </a:lnTo>
                  <a:lnTo>
                    <a:pt x="9" y="105"/>
                  </a:lnTo>
                  <a:lnTo>
                    <a:pt x="12" y="112"/>
                  </a:lnTo>
                  <a:lnTo>
                    <a:pt x="16" y="117"/>
                  </a:lnTo>
                  <a:lnTo>
                    <a:pt x="21" y="123"/>
                  </a:lnTo>
                  <a:lnTo>
                    <a:pt x="26" y="127"/>
                  </a:lnTo>
                  <a:lnTo>
                    <a:pt x="31" y="131"/>
                  </a:lnTo>
                  <a:lnTo>
                    <a:pt x="38" y="135"/>
                  </a:lnTo>
                  <a:lnTo>
                    <a:pt x="44" y="138"/>
                  </a:lnTo>
                  <a:lnTo>
                    <a:pt x="51" y="140"/>
                  </a:lnTo>
                  <a:lnTo>
                    <a:pt x="57" y="142"/>
                  </a:lnTo>
                  <a:lnTo>
                    <a:pt x="65" y="143"/>
                  </a:lnTo>
                  <a:lnTo>
                    <a:pt x="73" y="143"/>
                  </a:lnTo>
                  <a:lnTo>
                    <a:pt x="79" y="143"/>
                  </a:lnTo>
                  <a:lnTo>
                    <a:pt x="87" y="142"/>
                  </a:lnTo>
                  <a:lnTo>
                    <a:pt x="93" y="140"/>
                  </a:lnTo>
                  <a:lnTo>
                    <a:pt x="100" y="138"/>
                  </a:lnTo>
                  <a:lnTo>
                    <a:pt x="106" y="135"/>
                  </a:lnTo>
                  <a:lnTo>
                    <a:pt x="112" y="131"/>
                  </a:lnTo>
                  <a:lnTo>
                    <a:pt x="118" y="127"/>
                  </a:lnTo>
                  <a:lnTo>
                    <a:pt x="123" y="123"/>
                  </a:lnTo>
                  <a:lnTo>
                    <a:pt x="128" y="117"/>
                  </a:lnTo>
                  <a:lnTo>
                    <a:pt x="132" y="112"/>
                  </a:lnTo>
                  <a:lnTo>
                    <a:pt x="135" y="105"/>
                  </a:lnTo>
                  <a:lnTo>
                    <a:pt x="138" y="100"/>
                  </a:lnTo>
                  <a:lnTo>
                    <a:pt x="141" y="94"/>
                  </a:lnTo>
                  <a:lnTo>
                    <a:pt x="143" y="86"/>
                  </a:lnTo>
                  <a:lnTo>
                    <a:pt x="144" y="80"/>
                  </a:lnTo>
                  <a:lnTo>
                    <a:pt x="144" y="72"/>
                  </a:lnTo>
                  <a:lnTo>
                    <a:pt x="144" y="64"/>
                  </a:lnTo>
                  <a:lnTo>
                    <a:pt x="143" y="57"/>
                  </a:lnTo>
                  <a:lnTo>
                    <a:pt x="141" y="50"/>
                  </a:lnTo>
                  <a:lnTo>
                    <a:pt x="138" y="44"/>
                  </a:lnTo>
                  <a:lnTo>
                    <a:pt x="135" y="37"/>
                  </a:lnTo>
                  <a:lnTo>
                    <a:pt x="132" y="31"/>
                  </a:lnTo>
                  <a:lnTo>
                    <a:pt x="128" y="26"/>
                  </a:lnTo>
                  <a:lnTo>
                    <a:pt x="123" y="21"/>
                  </a:lnTo>
                  <a:lnTo>
                    <a:pt x="118" y="16"/>
                  </a:lnTo>
                  <a:lnTo>
                    <a:pt x="112" y="12"/>
                  </a:lnTo>
                  <a:lnTo>
                    <a:pt x="106" y="8"/>
                  </a:lnTo>
                  <a:lnTo>
                    <a:pt x="100" y="5"/>
                  </a:lnTo>
                  <a:lnTo>
                    <a:pt x="93" y="3"/>
                  </a:lnTo>
                  <a:lnTo>
                    <a:pt x="87" y="1"/>
                  </a:lnTo>
                  <a:lnTo>
                    <a:pt x="79" y="0"/>
                  </a:lnTo>
                  <a:lnTo>
                    <a:pt x="7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15" name="Freeform 18"/>
            <p:cNvSpPr>
              <a:spLocks noEditPoints="1"/>
            </p:cNvSpPr>
            <p:nvPr/>
          </p:nvSpPr>
          <p:spPr bwMode="auto">
            <a:xfrm>
              <a:off x="8085931" y="4575572"/>
              <a:ext cx="457200" cy="442913"/>
            </a:xfrm>
            <a:custGeom>
              <a:avLst/>
              <a:gdLst>
                <a:gd name="T0" fmla="*/ 606 w 1152"/>
                <a:gd name="T1" fmla="*/ 784 h 1117"/>
                <a:gd name="T2" fmla="*/ 559 w 1152"/>
                <a:gd name="T3" fmla="*/ 745 h 1117"/>
                <a:gd name="T4" fmla="*/ 541 w 1152"/>
                <a:gd name="T5" fmla="*/ 685 h 1117"/>
                <a:gd name="T6" fmla="*/ 559 w 1152"/>
                <a:gd name="T7" fmla="*/ 625 h 1117"/>
                <a:gd name="T8" fmla="*/ 606 w 1152"/>
                <a:gd name="T9" fmla="*/ 586 h 1117"/>
                <a:gd name="T10" fmla="*/ 980 w 1152"/>
                <a:gd name="T11" fmla="*/ 576 h 1117"/>
                <a:gd name="T12" fmla="*/ 1024 w 1152"/>
                <a:gd name="T13" fmla="*/ 554 h 1117"/>
                <a:gd name="T14" fmla="*/ 1049 w 1152"/>
                <a:gd name="T15" fmla="*/ 542 h 1117"/>
                <a:gd name="T16" fmla="*/ 1079 w 1152"/>
                <a:gd name="T17" fmla="*/ 632 h 1117"/>
                <a:gd name="T18" fmla="*/ 1055 w 1152"/>
                <a:gd name="T19" fmla="*/ 745 h 1117"/>
                <a:gd name="T20" fmla="*/ 971 w 1152"/>
                <a:gd name="T21" fmla="*/ 931 h 1117"/>
                <a:gd name="T22" fmla="*/ 943 w 1152"/>
                <a:gd name="T23" fmla="*/ 999 h 1117"/>
                <a:gd name="T24" fmla="*/ 884 w 1152"/>
                <a:gd name="T25" fmla="*/ 1039 h 1117"/>
                <a:gd name="T26" fmla="*/ 172 w 1152"/>
                <a:gd name="T27" fmla="*/ 1042 h 1117"/>
                <a:gd name="T28" fmla="*/ 108 w 1152"/>
                <a:gd name="T29" fmla="*/ 1008 h 1117"/>
                <a:gd name="T30" fmla="*/ 75 w 1152"/>
                <a:gd name="T31" fmla="*/ 944 h 1117"/>
                <a:gd name="T32" fmla="*/ 114 w 1152"/>
                <a:gd name="T33" fmla="*/ 378 h 1117"/>
                <a:gd name="T34" fmla="*/ 792 w 1152"/>
                <a:gd name="T35" fmla="*/ 397 h 1117"/>
                <a:gd name="T36" fmla="*/ 966 w 1152"/>
                <a:gd name="T37" fmla="*/ 413 h 1117"/>
                <a:gd name="T38" fmla="*/ 629 w 1152"/>
                <a:gd name="T39" fmla="*/ 506 h 1117"/>
                <a:gd name="T40" fmla="*/ 534 w 1152"/>
                <a:gd name="T41" fmla="*/ 546 h 1117"/>
                <a:gd name="T42" fmla="*/ 476 w 1152"/>
                <a:gd name="T43" fmla="*/ 631 h 1117"/>
                <a:gd name="T44" fmla="*/ 476 w 1152"/>
                <a:gd name="T45" fmla="*/ 738 h 1117"/>
                <a:gd name="T46" fmla="*/ 534 w 1152"/>
                <a:gd name="T47" fmla="*/ 823 h 1117"/>
                <a:gd name="T48" fmla="*/ 629 w 1152"/>
                <a:gd name="T49" fmla="*/ 864 h 1117"/>
                <a:gd name="T50" fmla="*/ 792 w 1152"/>
                <a:gd name="T51" fmla="*/ 324 h 1117"/>
                <a:gd name="T52" fmla="*/ 144 w 1152"/>
                <a:gd name="T53" fmla="*/ 289 h 1117"/>
                <a:gd name="T54" fmla="*/ 900 w 1152"/>
                <a:gd name="T55" fmla="*/ 253 h 1117"/>
                <a:gd name="T56" fmla="*/ 198 w 1152"/>
                <a:gd name="T57" fmla="*/ 73 h 1117"/>
                <a:gd name="T58" fmla="*/ 962 w 1152"/>
                <a:gd name="T59" fmla="*/ 83 h 1117"/>
                <a:gd name="T60" fmla="*/ 973 w 1152"/>
                <a:gd name="T61" fmla="*/ 216 h 1117"/>
                <a:gd name="T62" fmla="*/ 936 w 1152"/>
                <a:gd name="T63" fmla="*/ 289 h 1117"/>
                <a:gd name="T64" fmla="*/ 925 w 1152"/>
                <a:gd name="T65" fmla="*/ 119 h 1117"/>
                <a:gd name="T66" fmla="*/ 137 w 1152"/>
                <a:gd name="T67" fmla="*/ 109 h 1117"/>
                <a:gd name="T68" fmla="*/ 108 w 1152"/>
                <a:gd name="T69" fmla="*/ 137 h 1117"/>
                <a:gd name="T70" fmla="*/ 87 w 1152"/>
                <a:gd name="T71" fmla="*/ 258 h 1117"/>
                <a:gd name="T72" fmla="*/ 73 w 1152"/>
                <a:gd name="T73" fmla="*/ 186 h 1117"/>
                <a:gd name="T74" fmla="*/ 101 w 1152"/>
                <a:gd name="T75" fmla="*/ 119 h 1117"/>
                <a:gd name="T76" fmla="*/ 160 w 1152"/>
                <a:gd name="T77" fmla="*/ 78 h 1117"/>
                <a:gd name="T78" fmla="*/ 1044 w 1152"/>
                <a:gd name="T79" fmla="*/ 216 h 1117"/>
                <a:gd name="T80" fmla="*/ 1035 w 1152"/>
                <a:gd name="T81" fmla="*/ 66 h 1117"/>
                <a:gd name="T82" fmla="*/ 996 w 1152"/>
                <a:gd name="T83" fmla="*/ 19 h 1117"/>
                <a:gd name="T84" fmla="*/ 936 w 1152"/>
                <a:gd name="T85" fmla="*/ 0 h 1117"/>
                <a:gd name="T86" fmla="*/ 121 w 1152"/>
                <a:gd name="T87" fmla="*/ 16 h 1117"/>
                <a:gd name="T88" fmla="*/ 34 w 1152"/>
                <a:gd name="T89" fmla="*/ 88 h 1117"/>
                <a:gd name="T90" fmla="*/ 0 w 1152"/>
                <a:gd name="T91" fmla="*/ 199 h 1117"/>
                <a:gd name="T92" fmla="*/ 24 w 1152"/>
                <a:gd name="T93" fmla="*/ 1013 h 1117"/>
                <a:gd name="T94" fmla="*/ 104 w 1152"/>
                <a:gd name="T95" fmla="*/ 1093 h 1117"/>
                <a:gd name="T96" fmla="*/ 846 w 1152"/>
                <a:gd name="T97" fmla="*/ 1117 h 1117"/>
                <a:gd name="T98" fmla="*/ 956 w 1152"/>
                <a:gd name="T99" fmla="*/ 1082 h 1117"/>
                <a:gd name="T100" fmla="*/ 1029 w 1152"/>
                <a:gd name="T101" fmla="*/ 996 h 1117"/>
                <a:gd name="T102" fmla="*/ 1044 w 1152"/>
                <a:gd name="T103" fmla="*/ 864 h 1117"/>
                <a:gd name="T104" fmla="*/ 1110 w 1152"/>
                <a:gd name="T105" fmla="*/ 794 h 1117"/>
                <a:gd name="T106" fmla="*/ 1145 w 1152"/>
                <a:gd name="T107" fmla="*/ 709 h 1117"/>
                <a:gd name="T108" fmla="*/ 1151 w 1152"/>
                <a:gd name="T109" fmla="*/ 618 h 1117"/>
                <a:gd name="T110" fmla="*/ 1125 w 1152"/>
                <a:gd name="T111" fmla="*/ 531 h 1117"/>
                <a:gd name="T112" fmla="*/ 1070 w 1152"/>
                <a:gd name="T113" fmla="*/ 454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52" h="1117">
                  <a:moveTo>
                    <a:pt x="1018" y="793"/>
                  </a:moveTo>
                  <a:lnTo>
                    <a:pt x="649" y="793"/>
                  </a:lnTo>
                  <a:lnTo>
                    <a:pt x="637" y="792"/>
                  </a:lnTo>
                  <a:lnTo>
                    <a:pt x="626" y="791"/>
                  </a:lnTo>
                  <a:lnTo>
                    <a:pt x="616" y="788"/>
                  </a:lnTo>
                  <a:lnTo>
                    <a:pt x="606" y="784"/>
                  </a:lnTo>
                  <a:lnTo>
                    <a:pt x="597" y="780"/>
                  </a:lnTo>
                  <a:lnTo>
                    <a:pt x="588" y="775"/>
                  </a:lnTo>
                  <a:lnTo>
                    <a:pt x="579" y="768"/>
                  </a:lnTo>
                  <a:lnTo>
                    <a:pt x="572" y="761"/>
                  </a:lnTo>
                  <a:lnTo>
                    <a:pt x="564" y="753"/>
                  </a:lnTo>
                  <a:lnTo>
                    <a:pt x="559" y="745"/>
                  </a:lnTo>
                  <a:lnTo>
                    <a:pt x="553" y="736"/>
                  </a:lnTo>
                  <a:lnTo>
                    <a:pt x="548" y="727"/>
                  </a:lnTo>
                  <a:lnTo>
                    <a:pt x="545" y="716"/>
                  </a:lnTo>
                  <a:lnTo>
                    <a:pt x="543" y="707"/>
                  </a:lnTo>
                  <a:lnTo>
                    <a:pt x="541" y="696"/>
                  </a:lnTo>
                  <a:lnTo>
                    <a:pt x="541" y="685"/>
                  </a:lnTo>
                  <a:lnTo>
                    <a:pt x="541" y="674"/>
                  </a:lnTo>
                  <a:lnTo>
                    <a:pt x="543" y="663"/>
                  </a:lnTo>
                  <a:lnTo>
                    <a:pt x="545" y="653"/>
                  </a:lnTo>
                  <a:lnTo>
                    <a:pt x="548" y="643"/>
                  </a:lnTo>
                  <a:lnTo>
                    <a:pt x="553" y="633"/>
                  </a:lnTo>
                  <a:lnTo>
                    <a:pt x="559" y="625"/>
                  </a:lnTo>
                  <a:lnTo>
                    <a:pt x="564" y="616"/>
                  </a:lnTo>
                  <a:lnTo>
                    <a:pt x="572" y="608"/>
                  </a:lnTo>
                  <a:lnTo>
                    <a:pt x="579" y="602"/>
                  </a:lnTo>
                  <a:lnTo>
                    <a:pt x="588" y="595"/>
                  </a:lnTo>
                  <a:lnTo>
                    <a:pt x="597" y="590"/>
                  </a:lnTo>
                  <a:lnTo>
                    <a:pt x="606" y="586"/>
                  </a:lnTo>
                  <a:lnTo>
                    <a:pt x="616" y="581"/>
                  </a:lnTo>
                  <a:lnTo>
                    <a:pt x="626" y="579"/>
                  </a:lnTo>
                  <a:lnTo>
                    <a:pt x="637" y="577"/>
                  </a:lnTo>
                  <a:lnTo>
                    <a:pt x="649" y="577"/>
                  </a:lnTo>
                  <a:lnTo>
                    <a:pt x="973" y="577"/>
                  </a:lnTo>
                  <a:lnTo>
                    <a:pt x="980" y="576"/>
                  </a:lnTo>
                  <a:lnTo>
                    <a:pt x="989" y="575"/>
                  </a:lnTo>
                  <a:lnTo>
                    <a:pt x="996" y="572"/>
                  </a:lnTo>
                  <a:lnTo>
                    <a:pt x="1004" y="568"/>
                  </a:lnTo>
                  <a:lnTo>
                    <a:pt x="1011" y="565"/>
                  </a:lnTo>
                  <a:lnTo>
                    <a:pt x="1018" y="560"/>
                  </a:lnTo>
                  <a:lnTo>
                    <a:pt x="1024" y="554"/>
                  </a:lnTo>
                  <a:lnTo>
                    <a:pt x="1030" y="548"/>
                  </a:lnTo>
                  <a:lnTo>
                    <a:pt x="1035" y="540"/>
                  </a:lnTo>
                  <a:lnTo>
                    <a:pt x="1038" y="532"/>
                  </a:lnTo>
                  <a:lnTo>
                    <a:pt x="1039" y="531"/>
                  </a:lnTo>
                  <a:lnTo>
                    <a:pt x="1039" y="529"/>
                  </a:lnTo>
                  <a:lnTo>
                    <a:pt x="1049" y="542"/>
                  </a:lnTo>
                  <a:lnTo>
                    <a:pt x="1057" y="555"/>
                  </a:lnTo>
                  <a:lnTo>
                    <a:pt x="1064" y="571"/>
                  </a:lnTo>
                  <a:lnTo>
                    <a:pt x="1070" y="585"/>
                  </a:lnTo>
                  <a:lnTo>
                    <a:pt x="1074" y="601"/>
                  </a:lnTo>
                  <a:lnTo>
                    <a:pt x="1077" y="616"/>
                  </a:lnTo>
                  <a:lnTo>
                    <a:pt x="1079" y="632"/>
                  </a:lnTo>
                  <a:lnTo>
                    <a:pt x="1081" y="648"/>
                  </a:lnTo>
                  <a:lnTo>
                    <a:pt x="1079" y="669"/>
                  </a:lnTo>
                  <a:lnTo>
                    <a:pt x="1076" y="689"/>
                  </a:lnTo>
                  <a:lnTo>
                    <a:pt x="1071" y="709"/>
                  </a:lnTo>
                  <a:lnTo>
                    <a:pt x="1064" y="727"/>
                  </a:lnTo>
                  <a:lnTo>
                    <a:pt x="1055" y="745"/>
                  </a:lnTo>
                  <a:lnTo>
                    <a:pt x="1045" y="763"/>
                  </a:lnTo>
                  <a:lnTo>
                    <a:pt x="1032" y="778"/>
                  </a:lnTo>
                  <a:lnTo>
                    <a:pt x="1018" y="793"/>
                  </a:lnTo>
                  <a:lnTo>
                    <a:pt x="1018" y="793"/>
                  </a:lnTo>
                  <a:close/>
                  <a:moveTo>
                    <a:pt x="973" y="918"/>
                  </a:moveTo>
                  <a:lnTo>
                    <a:pt x="971" y="931"/>
                  </a:lnTo>
                  <a:lnTo>
                    <a:pt x="969" y="944"/>
                  </a:lnTo>
                  <a:lnTo>
                    <a:pt x="966" y="956"/>
                  </a:lnTo>
                  <a:lnTo>
                    <a:pt x="962" y="968"/>
                  </a:lnTo>
                  <a:lnTo>
                    <a:pt x="956" y="979"/>
                  </a:lnTo>
                  <a:lnTo>
                    <a:pt x="951" y="990"/>
                  </a:lnTo>
                  <a:lnTo>
                    <a:pt x="943" y="999"/>
                  </a:lnTo>
                  <a:lnTo>
                    <a:pt x="935" y="1008"/>
                  </a:lnTo>
                  <a:lnTo>
                    <a:pt x="926" y="1015"/>
                  </a:lnTo>
                  <a:lnTo>
                    <a:pt x="916" y="1023"/>
                  </a:lnTo>
                  <a:lnTo>
                    <a:pt x="906" y="1030"/>
                  </a:lnTo>
                  <a:lnTo>
                    <a:pt x="895" y="1035"/>
                  </a:lnTo>
                  <a:lnTo>
                    <a:pt x="884" y="1039"/>
                  </a:lnTo>
                  <a:lnTo>
                    <a:pt x="871" y="1042"/>
                  </a:lnTo>
                  <a:lnTo>
                    <a:pt x="859" y="1044"/>
                  </a:lnTo>
                  <a:lnTo>
                    <a:pt x="846" y="1045"/>
                  </a:lnTo>
                  <a:lnTo>
                    <a:pt x="198" y="1045"/>
                  </a:lnTo>
                  <a:lnTo>
                    <a:pt x="185" y="1044"/>
                  </a:lnTo>
                  <a:lnTo>
                    <a:pt x="172" y="1042"/>
                  </a:lnTo>
                  <a:lnTo>
                    <a:pt x="160" y="1039"/>
                  </a:lnTo>
                  <a:lnTo>
                    <a:pt x="148" y="1035"/>
                  </a:lnTo>
                  <a:lnTo>
                    <a:pt x="138" y="1030"/>
                  </a:lnTo>
                  <a:lnTo>
                    <a:pt x="128" y="1023"/>
                  </a:lnTo>
                  <a:lnTo>
                    <a:pt x="118" y="1015"/>
                  </a:lnTo>
                  <a:lnTo>
                    <a:pt x="108" y="1008"/>
                  </a:lnTo>
                  <a:lnTo>
                    <a:pt x="101" y="999"/>
                  </a:lnTo>
                  <a:lnTo>
                    <a:pt x="93" y="990"/>
                  </a:lnTo>
                  <a:lnTo>
                    <a:pt x="87" y="979"/>
                  </a:lnTo>
                  <a:lnTo>
                    <a:pt x="81" y="968"/>
                  </a:lnTo>
                  <a:lnTo>
                    <a:pt x="77" y="956"/>
                  </a:lnTo>
                  <a:lnTo>
                    <a:pt x="75" y="944"/>
                  </a:lnTo>
                  <a:lnTo>
                    <a:pt x="73" y="931"/>
                  </a:lnTo>
                  <a:lnTo>
                    <a:pt x="72" y="918"/>
                  </a:lnTo>
                  <a:lnTo>
                    <a:pt x="72" y="351"/>
                  </a:lnTo>
                  <a:lnTo>
                    <a:pt x="86" y="361"/>
                  </a:lnTo>
                  <a:lnTo>
                    <a:pt x="100" y="371"/>
                  </a:lnTo>
                  <a:lnTo>
                    <a:pt x="114" y="378"/>
                  </a:lnTo>
                  <a:lnTo>
                    <a:pt x="130" y="385"/>
                  </a:lnTo>
                  <a:lnTo>
                    <a:pt x="146" y="390"/>
                  </a:lnTo>
                  <a:lnTo>
                    <a:pt x="162" y="393"/>
                  </a:lnTo>
                  <a:lnTo>
                    <a:pt x="180" y="396"/>
                  </a:lnTo>
                  <a:lnTo>
                    <a:pt x="198" y="397"/>
                  </a:lnTo>
                  <a:lnTo>
                    <a:pt x="792" y="397"/>
                  </a:lnTo>
                  <a:lnTo>
                    <a:pt x="936" y="397"/>
                  </a:lnTo>
                  <a:lnTo>
                    <a:pt x="943" y="398"/>
                  </a:lnTo>
                  <a:lnTo>
                    <a:pt x="950" y="400"/>
                  </a:lnTo>
                  <a:lnTo>
                    <a:pt x="956" y="403"/>
                  </a:lnTo>
                  <a:lnTo>
                    <a:pt x="962" y="407"/>
                  </a:lnTo>
                  <a:lnTo>
                    <a:pt x="966" y="413"/>
                  </a:lnTo>
                  <a:lnTo>
                    <a:pt x="969" y="418"/>
                  </a:lnTo>
                  <a:lnTo>
                    <a:pt x="971" y="426"/>
                  </a:lnTo>
                  <a:lnTo>
                    <a:pt x="973" y="432"/>
                  </a:lnTo>
                  <a:lnTo>
                    <a:pt x="973" y="505"/>
                  </a:lnTo>
                  <a:lnTo>
                    <a:pt x="649" y="505"/>
                  </a:lnTo>
                  <a:lnTo>
                    <a:pt x="629" y="506"/>
                  </a:lnTo>
                  <a:lnTo>
                    <a:pt x="612" y="508"/>
                  </a:lnTo>
                  <a:lnTo>
                    <a:pt x="595" y="513"/>
                  </a:lnTo>
                  <a:lnTo>
                    <a:pt x="578" y="519"/>
                  </a:lnTo>
                  <a:lnTo>
                    <a:pt x="562" y="526"/>
                  </a:lnTo>
                  <a:lnTo>
                    <a:pt x="547" y="536"/>
                  </a:lnTo>
                  <a:lnTo>
                    <a:pt x="534" y="546"/>
                  </a:lnTo>
                  <a:lnTo>
                    <a:pt x="521" y="558"/>
                  </a:lnTo>
                  <a:lnTo>
                    <a:pt x="509" y="571"/>
                  </a:lnTo>
                  <a:lnTo>
                    <a:pt x="498" y="585"/>
                  </a:lnTo>
                  <a:lnTo>
                    <a:pt x="490" y="599"/>
                  </a:lnTo>
                  <a:lnTo>
                    <a:pt x="482" y="615"/>
                  </a:lnTo>
                  <a:lnTo>
                    <a:pt x="476" y="631"/>
                  </a:lnTo>
                  <a:lnTo>
                    <a:pt x="471" y="648"/>
                  </a:lnTo>
                  <a:lnTo>
                    <a:pt x="469" y="667"/>
                  </a:lnTo>
                  <a:lnTo>
                    <a:pt x="468" y="685"/>
                  </a:lnTo>
                  <a:lnTo>
                    <a:pt x="469" y="703"/>
                  </a:lnTo>
                  <a:lnTo>
                    <a:pt x="471" y="721"/>
                  </a:lnTo>
                  <a:lnTo>
                    <a:pt x="476" y="738"/>
                  </a:lnTo>
                  <a:lnTo>
                    <a:pt x="482" y="755"/>
                  </a:lnTo>
                  <a:lnTo>
                    <a:pt x="490" y="770"/>
                  </a:lnTo>
                  <a:lnTo>
                    <a:pt x="498" y="785"/>
                  </a:lnTo>
                  <a:lnTo>
                    <a:pt x="509" y="799"/>
                  </a:lnTo>
                  <a:lnTo>
                    <a:pt x="521" y="812"/>
                  </a:lnTo>
                  <a:lnTo>
                    <a:pt x="534" y="823"/>
                  </a:lnTo>
                  <a:lnTo>
                    <a:pt x="547" y="834"/>
                  </a:lnTo>
                  <a:lnTo>
                    <a:pt x="562" y="843"/>
                  </a:lnTo>
                  <a:lnTo>
                    <a:pt x="578" y="850"/>
                  </a:lnTo>
                  <a:lnTo>
                    <a:pt x="595" y="857"/>
                  </a:lnTo>
                  <a:lnTo>
                    <a:pt x="612" y="861"/>
                  </a:lnTo>
                  <a:lnTo>
                    <a:pt x="629" y="864"/>
                  </a:lnTo>
                  <a:lnTo>
                    <a:pt x="649" y="864"/>
                  </a:lnTo>
                  <a:lnTo>
                    <a:pt x="973" y="864"/>
                  </a:lnTo>
                  <a:lnTo>
                    <a:pt x="973" y="918"/>
                  </a:lnTo>
                  <a:close/>
                  <a:moveTo>
                    <a:pt x="900" y="289"/>
                  </a:moveTo>
                  <a:lnTo>
                    <a:pt x="900" y="324"/>
                  </a:lnTo>
                  <a:lnTo>
                    <a:pt x="792" y="324"/>
                  </a:lnTo>
                  <a:lnTo>
                    <a:pt x="198" y="324"/>
                  </a:lnTo>
                  <a:lnTo>
                    <a:pt x="184" y="324"/>
                  </a:lnTo>
                  <a:lnTo>
                    <a:pt x="170" y="321"/>
                  </a:lnTo>
                  <a:lnTo>
                    <a:pt x="157" y="318"/>
                  </a:lnTo>
                  <a:lnTo>
                    <a:pt x="144" y="312"/>
                  </a:lnTo>
                  <a:lnTo>
                    <a:pt x="144" y="289"/>
                  </a:lnTo>
                  <a:lnTo>
                    <a:pt x="900" y="289"/>
                  </a:lnTo>
                  <a:close/>
                  <a:moveTo>
                    <a:pt x="900" y="253"/>
                  </a:moveTo>
                  <a:lnTo>
                    <a:pt x="144" y="253"/>
                  </a:lnTo>
                  <a:lnTo>
                    <a:pt x="144" y="216"/>
                  </a:lnTo>
                  <a:lnTo>
                    <a:pt x="900" y="216"/>
                  </a:lnTo>
                  <a:lnTo>
                    <a:pt x="900" y="253"/>
                  </a:lnTo>
                  <a:close/>
                  <a:moveTo>
                    <a:pt x="900" y="181"/>
                  </a:moveTo>
                  <a:lnTo>
                    <a:pt x="144" y="181"/>
                  </a:lnTo>
                  <a:lnTo>
                    <a:pt x="144" y="145"/>
                  </a:lnTo>
                  <a:lnTo>
                    <a:pt x="900" y="145"/>
                  </a:lnTo>
                  <a:lnTo>
                    <a:pt x="900" y="181"/>
                  </a:lnTo>
                  <a:close/>
                  <a:moveTo>
                    <a:pt x="198" y="73"/>
                  </a:moveTo>
                  <a:lnTo>
                    <a:pt x="792" y="73"/>
                  </a:lnTo>
                  <a:lnTo>
                    <a:pt x="936" y="73"/>
                  </a:lnTo>
                  <a:lnTo>
                    <a:pt x="943" y="74"/>
                  </a:lnTo>
                  <a:lnTo>
                    <a:pt x="950" y="76"/>
                  </a:lnTo>
                  <a:lnTo>
                    <a:pt x="956" y="79"/>
                  </a:lnTo>
                  <a:lnTo>
                    <a:pt x="962" y="83"/>
                  </a:lnTo>
                  <a:lnTo>
                    <a:pt x="966" y="89"/>
                  </a:lnTo>
                  <a:lnTo>
                    <a:pt x="969" y="94"/>
                  </a:lnTo>
                  <a:lnTo>
                    <a:pt x="971" y="102"/>
                  </a:lnTo>
                  <a:lnTo>
                    <a:pt x="973" y="108"/>
                  </a:lnTo>
                  <a:lnTo>
                    <a:pt x="973" y="199"/>
                  </a:lnTo>
                  <a:lnTo>
                    <a:pt x="973" y="216"/>
                  </a:lnTo>
                  <a:lnTo>
                    <a:pt x="973" y="332"/>
                  </a:lnTo>
                  <a:lnTo>
                    <a:pt x="964" y="329"/>
                  </a:lnTo>
                  <a:lnTo>
                    <a:pt x="954" y="326"/>
                  </a:lnTo>
                  <a:lnTo>
                    <a:pt x="946" y="325"/>
                  </a:lnTo>
                  <a:lnTo>
                    <a:pt x="936" y="324"/>
                  </a:lnTo>
                  <a:lnTo>
                    <a:pt x="936" y="289"/>
                  </a:lnTo>
                  <a:lnTo>
                    <a:pt x="936" y="216"/>
                  </a:lnTo>
                  <a:lnTo>
                    <a:pt x="936" y="145"/>
                  </a:lnTo>
                  <a:lnTo>
                    <a:pt x="936" y="137"/>
                  </a:lnTo>
                  <a:lnTo>
                    <a:pt x="934" y="131"/>
                  </a:lnTo>
                  <a:lnTo>
                    <a:pt x="929" y="124"/>
                  </a:lnTo>
                  <a:lnTo>
                    <a:pt x="925" y="119"/>
                  </a:lnTo>
                  <a:lnTo>
                    <a:pt x="920" y="115"/>
                  </a:lnTo>
                  <a:lnTo>
                    <a:pt x="914" y="112"/>
                  </a:lnTo>
                  <a:lnTo>
                    <a:pt x="908" y="109"/>
                  </a:lnTo>
                  <a:lnTo>
                    <a:pt x="900" y="108"/>
                  </a:lnTo>
                  <a:lnTo>
                    <a:pt x="144" y="108"/>
                  </a:lnTo>
                  <a:lnTo>
                    <a:pt x="137" y="109"/>
                  </a:lnTo>
                  <a:lnTo>
                    <a:pt x="130" y="112"/>
                  </a:lnTo>
                  <a:lnTo>
                    <a:pt x="124" y="115"/>
                  </a:lnTo>
                  <a:lnTo>
                    <a:pt x="118" y="119"/>
                  </a:lnTo>
                  <a:lnTo>
                    <a:pt x="114" y="124"/>
                  </a:lnTo>
                  <a:lnTo>
                    <a:pt x="111" y="131"/>
                  </a:lnTo>
                  <a:lnTo>
                    <a:pt x="108" y="137"/>
                  </a:lnTo>
                  <a:lnTo>
                    <a:pt x="108" y="145"/>
                  </a:lnTo>
                  <a:lnTo>
                    <a:pt x="108" y="216"/>
                  </a:lnTo>
                  <a:lnTo>
                    <a:pt x="108" y="286"/>
                  </a:lnTo>
                  <a:lnTo>
                    <a:pt x="100" y="278"/>
                  </a:lnTo>
                  <a:lnTo>
                    <a:pt x="93" y="268"/>
                  </a:lnTo>
                  <a:lnTo>
                    <a:pt x="87" y="258"/>
                  </a:lnTo>
                  <a:lnTo>
                    <a:pt x="81" y="247"/>
                  </a:lnTo>
                  <a:lnTo>
                    <a:pt x="77" y="236"/>
                  </a:lnTo>
                  <a:lnTo>
                    <a:pt x="75" y="224"/>
                  </a:lnTo>
                  <a:lnTo>
                    <a:pt x="73" y="211"/>
                  </a:lnTo>
                  <a:lnTo>
                    <a:pt x="72" y="199"/>
                  </a:lnTo>
                  <a:lnTo>
                    <a:pt x="73" y="186"/>
                  </a:lnTo>
                  <a:lnTo>
                    <a:pt x="75" y="173"/>
                  </a:lnTo>
                  <a:lnTo>
                    <a:pt x="77" y="161"/>
                  </a:lnTo>
                  <a:lnTo>
                    <a:pt x="81" y="149"/>
                  </a:lnTo>
                  <a:lnTo>
                    <a:pt x="87" y="139"/>
                  </a:lnTo>
                  <a:lnTo>
                    <a:pt x="93" y="128"/>
                  </a:lnTo>
                  <a:lnTo>
                    <a:pt x="101" y="119"/>
                  </a:lnTo>
                  <a:lnTo>
                    <a:pt x="108" y="109"/>
                  </a:lnTo>
                  <a:lnTo>
                    <a:pt x="118" y="102"/>
                  </a:lnTo>
                  <a:lnTo>
                    <a:pt x="128" y="94"/>
                  </a:lnTo>
                  <a:lnTo>
                    <a:pt x="138" y="88"/>
                  </a:lnTo>
                  <a:lnTo>
                    <a:pt x="148" y="82"/>
                  </a:lnTo>
                  <a:lnTo>
                    <a:pt x="160" y="78"/>
                  </a:lnTo>
                  <a:lnTo>
                    <a:pt x="172" y="75"/>
                  </a:lnTo>
                  <a:lnTo>
                    <a:pt x="185" y="74"/>
                  </a:lnTo>
                  <a:lnTo>
                    <a:pt x="198" y="73"/>
                  </a:lnTo>
                  <a:close/>
                  <a:moveTo>
                    <a:pt x="1044" y="432"/>
                  </a:moveTo>
                  <a:lnTo>
                    <a:pt x="1044" y="432"/>
                  </a:lnTo>
                  <a:lnTo>
                    <a:pt x="1044" y="216"/>
                  </a:lnTo>
                  <a:lnTo>
                    <a:pt x="1044" y="199"/>
                  </a:lnTo>
                  <a:lnTo>
                    <a:pt x="1044" y="108"/>
                  </a:lnTo>
                  <a:lnTo>
                    <a:pt x="1044" y="97"/>
                  </a:lnTo>
                  <a:lnTo>
                    <a:pt x="1042" y="87"/>
                  </a:lnTo>
                  <a:lnTo>
                    <a:pt x="1039" y="77"/>
                  </a:lnTo>
                  <a:lnTo>
                    <a:pt x="1035" y="66"/>
                  </a:lnTo>
                  <a:lnTo>
                    <a:pt x="1031" y="58"/>
                  </a:lnTo>
                  <a:lnTo>
                    <a:pt x="1025" y="48"/>
                  </a:lnTo>
                  <a:lnTo>
                    <a:pt x="1019" y="40"/>
                  </a:lnTo>
                  <a:lnTo>
                    <a:pt x="1012" y="33"/>
                  </a:lnTo>
                  <a:lnTo>
                    <a:pt x="1005" y="25"/>
                  </a:lnTo>
                  <a:lnTo>
                    <a:pt x="996" y="19"/>
                  </a:lnTo>
                  <a:lnTo>
                    <a:pt x="988" y="13"/>
                  </a:lnTo>
                  <a:lnTo>
                    <a:pt x="978" y="9"/>
                  </a:lnTo>
                  <a:lnTo>
                    <a:pt x="968" y="6"/>
                  </a:lnTo>
                  <a:lnTo>
                    <a:pt x="957" y="2"/>
                  </a:lnTo>
                  <a:lnTo>
                    <a:pt x="947" y="1"/>
                  </a:lnTo>
                  <a:lnTo>
                    <a:pt x="936" y="0"/>
                  </a:lnTo>
                  <a:lnTo>
                    <a:pt x="792" y="0"/>
                  </a:lnTo>
                  <a:lnTo>
                    <a:pt x="198" y="0"/>
                  </a:lnTo>
                  <a:lnTo>
                    <a:pt x="178" y="1"/>
                  </a:lnTo>
                  <a:lnTo>
                    <a:pt x="158" y="5"/>
                  </a:lnTo>
                  <a:lnTo>
                    <a:pt x="139" y="10"/>
                  </a:lnTo>
                  <a:lnTo>
                    <a:pt x="121" y="16"/>
                  </a:lnTo>
                  <a:lnTo>
                    <a:pt x="104" y="25"/>
                  </a:lnTo>
                  <a:lnTo>
                    <a:pt x="87" y="35"/>
                  </a:lnTo>
                  <a:lnTo>
                    <a:pt x="72" y="46"/>
                  </a:lnTo>
                  <a:lnTo>
                    <a:pt x="58" y="59"/>
                  </a:lnTo>
                  <a:lnTo>
                    <a:pt x="45" y="73"/>
                  </a:lnTo>
                  <a:lnTo>
                    <a:pt x="34" y="88"/>
                  </a:lnTo>
                  <a:lnTo>
                    <a:pt x="24" y="104"/>
                  </a:lnTo>
                  <a:lnTo>
                    <a:pt x="16" y="121"/>
                  </a:lnTo>
                  <a:lnTo>
                    <a:pt x="9" y="140"/>
                  </a:lnTo>
                  <a:lnTo>
                    <a:pt x="4" y="159"/>
                  </a:lnTo>
                  <a:lnTo>
                    <a:pt x="0" y="178"/>
                  </a:lnTo>
                  <a:lnTo>
                    <a:pt x="0" y="199"/>
                  </a:lnTo>
                  <a:lnTo>
                    <a:pt x="0" y="918"/>
                  </a:lnTo>
                  <a:lnTo>
                    <a:pt x="0" y="939"/>
                  </a:lnTo>
                  <a:lnTo>
                    <a:pt x="4" y="958"/>
                  </a:lnTo>
                  <a:lnTo>
                    <a:pt x="9" y="978"/>
                  </a:lnTo>
                  <a:lnTo>
                    <a:pt x="16" y="996"/>
                  </a:lnTo>
                  <a:lnTo>
                    <a:pt x="24" y="1013"/>
                  </a:lnTo>
                  <a:lnTo>
                    <a:pt x="34" y="1030"/>
                  </a:lnTo>
                  <a:lnTo>
                    <a:pt x="45" y="1045"/>
                  </a:lnTo>
                  <a:lnTo>
                    <a:pt x="58" y="1059"/>
                  </a:lnTo>
                  <a:lnTo>
                    <a:pt x="72" y="1072"/>
                  </a:lnTo>
                  <a:lnTo>
                    <a:pt x="87" y="1082"/>
                  </a:lnTo>
                  <a:lnTo>
                    <a:pt x="104" y="1093"/>
                  </a:lnTo>
                  <a:lnTo>
                    <a:pt x="121" y="1101"/>
                  </a:lnTo>
                  <a:lnTo>
                    <a:pt x="139" y="1107"/>
                  </a:lnTo>
                  <a:lnTo>
                    <a:pt x="158" y="1113"/>
                  </a:lnTo>
                  <a:lnTo>
                    <a:pt x="178" y="1116"/>
                  </a:lnTo>
                  <a:lnTo>
                    <a:pt x="198" y="1117"/>
                  </a:lnTo>
                  <a:lnTo>
                    <a:pt x="846" y="1117"/>
                  </a:lnTo>
                  <a:lnTo>
                    <a:pt x="867" y="1116"/>
                  </a:lnTo>
                  <a:lnTo>
                    <a:pt x="886" y="1113"/>
                  </a:lnTo>
                  <a:lnTo>
                    <a:pt x="904" y="1107"/>
                  </a:lnTo>
                  <a:lnTo>
                    <a:pt x="923" y="1101"/>
                  </a:lnTo>
                  <a:lnTo>
                    <a:pt x="940" y="1093"/>
                  </a:lnTo>
                  <a:lnTo>
                    <a:pt x="956" y="1082"/>
                  </a:lnTo>
                  <a:lnTo>
                    <a:pt x="971" y="1072"/>
                  </a:lnTo>
                  <a:lnTo>
                    <a:pt x="985" y="1059"/>
                  </a:lnTo>
                  <a:lnTo>
                    <a:pt x="998" y="1045"/>
                  </a:lnTo>
                  <a:lnTo>
                    <a:pt x="1010" y="1030"/>
                  </a:lnTo>
                  <a:lnTo>
                    <a:pt x="1020" y="1013"/>
                  </a:lnTo>
                  <a:lnTo>
                    <a:pt x="1029" y="996"/>
                  </a:lnTo>
                  <a:lnTo>
                    <a:pt x="1035" y="978"/>
                  </a:lnTo>
                  <a:lnTo>
                    <a:pt x="1039" y="958"/>
                  </a:lnTo>
                  <a:lnTo>
                    <a:pt x="1043" y="939"/>
                  </a:lnTo>
                  <a:lnTo>
                    <a:pt x="1044" y="918"/>
                  </a:lnTo>
                  <a:lnTo>
                    <a:pt x="1044" y="864"/>
                  </a:lnTo>
                  <a:lnTo>
                    <a:pt x="1044" y="864"/>
                  </a:lnTo>
                  <a:lnTo>
                    <a:pt x="1057" y="855"/>
                  </a:lnTo>
                  <a:lnTo>
                    <a:pt x="1070" y="844"/>
                  </a:lnTo>
                  <a:lnTo>
                    <a:pt x="1081" y="832"/>
                  </a:lnTo>
                  <a:lnTo>
                    <a:pt x="1091" y="820"/>
                  </a:lnTo>
                  <a:lnTo>
                    <a:pt x="1101" y="807"/>
                  </a:lnTo>
                  <a:lnTo>
                    <a:pt x="1110" y="794"/>
                  </a:lnTo>
                  <a:lnTo>
                    <a:pt x="1118" y="780"/>
                  </a:lnTo>
                  <a:lnTo>
                    <a:pt x="1125" y="767"/>
                  </a:lnTo>
                  <a:lnTo>
                    <a:pt x="1131" y="753"/>
                  </a:lnTo>
                  <a:lnTo>
                    <a:pt x="1137" y="738"/>
                  </a:lnTo>
                  <a:lnTo>
                    <a:pt x="1141" y="724"/>
                  </a:lnTo>
                  <a:lnTo>
                    <a:pt x="1145" y="709"/>
                  </a:lnTo>
                  <a:lnTo>
                    <a:pt x="1149" y="694"/>
                  </a:lnTo>
                  <a:lnTo>
                    <a:pt x="1151" y="679"/>
                  </a:lnTo>
                  <a:lnTo>
                    <a:pt x="1152" y="663"/>
                  </a:lnTo>
                  <a:lnTo>
                    <a:pt x="1152" y="648"/>
                  </a:lnTo>
                  <a:lnTo>
                    <a:pt x="1152" y="633"/>
                  </a:lnTo>
                  <a:lnTo>
                    <a:pt x="1151" y="618"/>
                  </a:lnTo>
                  <a:lnTo>
                    <a:pt x="1149" y="603"/>
                  </a:lnTo>
                  <a:lnTo>
                    <a:pt x="1145" y="589"/>
                  </a:lnTo>
                  <a:lnTo>
                    <a:pt x="1141" y="574"/>
                  </a:lnTo>
                  <a:lnTo>
                    <a:pt x="1137" y="559"/>
                  </a:lnTo>
                  <a:lnTo>
                    <a:pt x="1131" y="545"/>
                  </a:lnTo>
                  <a:lnTo>
                    <a:pt x="1125" y="531"/>
                  </a:lnTo>
                  <a:lnTo>
                    <a:pt x="1118" y="517"/>
                  </a:lnTo>
                  <a:lnTo>
                    <a:pt x="1110" y="504"/>
                  </a:lnTo>
                  <a:lnTo>
                    <a:pt x="1101" y="491"/>
                  </a:lnTo>
                  <a:lnTo>
                    <a:pt x="1091" y="478"/>
                  </a:lnTo>
                  <a:lnTo>
                    <a:pt x="1081" y="466"/>
                  </a:lnTo>
                  <a:lnTo>
                    <a:pt x="1070" y="454"/>
                  </a:lnTo>
                  <a:lnTo>
                    <a:pt x="1057" y="443"/>
                  </a:lnTo>
                  <a:lnTo>
                    <a:pt x="1044" y="4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grpSp>
      <p:grpSp>
        <p:nvGrpSpPr>
          <p:cNvPr id="16" name="Group 99"/>
          <p:cNvGrpSpPr/>
          <p:nvPr/>
        </p:nvGrpSpPr>
        <p:grpSpPr>
          <a:xfrm>
            <a:off x="1563848" y="3552297"/>
            <a:ext cx="471942" cy="471942"/>
            <a:chOff x="6257131" y="1818084"/>
            <a:chExt cx="457200" cy="457200"/>
          </a:xfrm>
          <a:solidFill>
            <a:schemeClr val="bg1"/>
          </a:solidFill>
        </p:grpSpPr>
        <p:sp>
          <p:nvSpPr>
            <p:cNvPr id="17" name="Freeform 85"/>
            <p:cNvSpPr>
              <a:spLocks noEditPoints="1"/>
            </p:cNvSpPr>
            <p:nvPr/>
          </p:nvSpPr>
          <p:spPr bwMode="auto">
            <a:xfrm>
              <a:off x="6257131" y="1818084"/>
              <a:ext cx="457200" cy="457200"/>
            </a:xfrm>
            <a:custGeom>
              <a:avLst/>
              <a:gdLst>
                <a:gd name="T0" fmla="*/ 1079 w 1152"/>
                <a:gd name="T1" fmla="*/ 1022 h 1152"/>
                <a:gd name="T2" fmla="*/ 1071 w 1152"/>
                <a:gd name="T3" fmla="*/ 1042 h 1152"/>
                <a:gd name="T4" fmla="*/ 1058 w 1152"/>
                <a:gd name="T5" fmla="*/ 1059 h 1152"/>
                <a:gd name="T6" fmla="*/ 1042 w 1152"/>
                <a:gd name="T7" fmla="*/ 1071 h 1152"/>
                <a:gd name="T8" fmla="*/ 1023 w 1152"/>
                <a:gd name="T9" fmla="*/ 1079 h 1152"/>
                <a:gd name="T10" fmla="*/ 144 w 1152"/>
                <a:gd name="T11" fmla="*/ 1080 h 1152"/>
                <a:gd name="T12" fmla="*/ 123 w 1152"/>
                <a:gd name="T13" fmla="*/ 1076 h 1152"/>
                <a:gd name="T14" fmla="*/ 104 w 1152"/>
                <a:gd name="T15" fmla="*/ 1068 h 1152"/>
                <a:gd name="T16" fmla="*/ 89 w 1152"/>
                <a:gd name="T17" fmla="*/ 1054 h 1152"/>
                <a:gd name="T18" fmla="*/ 78 w 1152"/>
                <a:gd name="T19" fmla="*/ 1035 h 1152"/>
                <a:gd name="T20" fmla="*/ 72 w 1152"/>
                <a:gd name="T21" fmla="*/ 1015 h 1152"/>
                <a:gd name="T22" fmla="*/ 72 w 1152"/>
                <a:gd name="T23" fmla="*/ 280 h 1152"/>
                <a:gd name="T24" fmla="*/ 82 w 1152"/>
                <a:gd name="T25" fmla="*/ 262 h 1152"/>
                <a:gd name="T26" fmla="*/ 100 w 1152"/>
                <a:gd name="T27" fmla="*/ 252 h 1152"/>
                <a:gd name="T28" fmla="*/ 144 w 1152"/>
                <a:gd name="T29" fmla="*/ 972 h 1152"/>
                <a:gd name="T30" fmla="*/ 150 w 1152"/>
                <a:gd name="T31" fmla="*/ 992 h 1152"/>
                <a:gd name="T32" fmla="*/ 166 w 1152"/>
                <a:gd name="T33" fmla="*/ 1005 h 1152"/>
                <a:gd name="T34" fmla="*/ 187 w 1152"/>
                <a:gd name="T35" fmla="*/ 1007 h 1152"/>
                <a:gd name="T36" fmla="*/ 205 w 1152"/>
                <a:gd name="T37" fmla="*/ 998 h 1152"/>
                <a:gd name="T38" fmla="*/ 215 w 1152"/>
                <a:gd name="T39" fmla="*/ 979 h 1152"/>
                <a:gd name="T40" fmla="*/ 217 w 1152"/>
                <a:gd name="T41" fmla="*/ 100 h 1152"/>
                <a:gd name="T42" fmla="*/ 227 w 1152"/>
                <a:gd name="T43" fmla="*/ 83 h 1152"/>
                <a:gd name="T44" fmla="*/ 245 w 1152"/>
                <a:gd name="T45" fmla="*/ 73 h 1152"/>
                <a:gd name="T46" fmla="*/ 1051 w 1152"/>
                <a:gd name="T47" fmla="*/ 73 h 1152"/>
                <a:gd name="T48" fmla="*/ 1069 w 1152"/>
                <a:gd name="T49" fmla="*/ 83 h 1152"/>
                <a:gd name="T50" fmla="*/ 1079 w 1152"/>
                <a:gd name="T51" fmla="*/ 100 h 1152"/>
                <a:gd name="T52" fmla="*/ 1044 w 1152"/>
                <a:gd name="T53" fmla="*/ 0 h 1152"/>
                <a:gd name="T54" fmla="*/ 230 w 1152"/>
                <a:gd name="T55" fmla="*/ 2 h 1152"/>
                <a:gd name="T56" fmla="*/ 201 w 1152"/>
                <a:gd name="T57" fmla="*/ 13 h 1152"/>
                <a:gd name="T58" fmla="*/ 176 w 1152"/>
                <a:gd name="T59" fmla="*/ 31 h 1152"/>
                <a:gd name="T60" fmla="*/ 157 w 1152"/>
                <a:gd name="T61" fmla="*/ 56 h 1152"/>
                <a:gd name="T62" fmla="*/ 146 w 1152"/>
                <a:gd name="T63" fmla="*/ 86 h 1152"/>
                <a:gd name="T64" fmla="*/ 144 w 1152"/>
                <a:gd name="T65" fmla="*/ 180 h 1152"/>
                <a:gd name="T66" fmla="*/ 86 w 1152"/>
                <a:gd name="T67" fmla="*/ 182 h 1152"/>
                <a:gd name="T68" fmla="*/ 56 w 1152"/>
                <a:gd name="T69" fmla="*/ 193 h 1152"/>
                <a:gd name="T70" fmla="*/ 31 w 1152"/>
                <a:gd name="T71" fmla="*/ 211 h 1152"/>
                <a:gd name="T72" fmla="*/ 13 w 1152"/>
                <a:gd name="T73" fmla="*/ 236 h 1152"/>
                <a:gd name="T74" fmla="*/ 2 w 1152"/>
                <a:gd name="T75" fmla="*/ 266 h 1152"/>
                <a:gd name="T76" fmla="*/ 0 w 1152"/>
                <a:gd name="T77" fmla="*/ 1007 h 1152"/>
                <a:gd name="T78" fmla="*/ 6 w 1152"/>
                <a:gd name="T79" fmla="*/ 1050 h 1152"/>
                <a:gd name="T80" fmla="*/ 25 w 1152"/>
                <a:gd name="T81" fmla="*/ 1088 h 1152"/>
                <a:gd name="T82" fmla="*/ 53 w 1152"/>
                <a:gd name="T83" fmla="*/ 1119 h 1152"/>
                <a:gd name="T84" fmla="*/ 87 w 1152"/>
                <a:gd name="T85" fmla="*/ 1140 h 1152"/>
                <a:gd name="T86" fmla="*/ 130 w 1152"/>
                <a:gd name="T87" fmla="*/ 1151 h 1152"/>
                <a:gd name="T88" fmla="*/ 1023 w 1152"/>
                <a:gd name="T89" fmla="*/ 1151 h 1152"/>
                <a:gd name="T90" fmla="*/ 1064 w 1152"/>
                <a:gd name="T91" fmla="*/ 1140 h 1152"/>
                <a:gd name="T92" fmla="*/ 1099 w 1152"/>
                <a:gd name="T93" fmla="*/ 1119 h 1152"/>
                <a:gd name="T94" fmla="*/ 1128 w 1152"/>
                <a:gd name="T95" fmla="*/ 1088 h 1152"/>
                <a:gd name="T96" fmla="*/ 1146 w 1152"/>
                <a:gd name="T97" fmla="*/ 1050 h 1152"/>
                <a:gd name="T98" fmla="*/ 1152 w 1152"/>
                <a:gd name="T99" fmla="*/ 1007 h 1152"/>
                <a:gd name="T100" fmla="*/ 1150 w 1152"/>
                <a:gd name="T101" fmla="*/ 86 h 1152"/>
                <a:gd name="T102" fmla="*/ 1139 w 1152"/>
                <a:gd name="T103" fmla="*/ 56 h 1152"/>
                <a:gd name="T104" fmla="*/ 1120 w 1152"/>
                <a:gd name="T105" fmla="*/ 31 h 1152"/>
                <a:gd name="T106" fmla="*/ 1095 w 1152"/>
                <a:gd name="T107" fmla="*/ 13 h 1152"/>
                <a:gd name="T108" fmla="*/ 1066 w 1152"/>
                <a:gd name="T109" fmla="*/ 2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52" h="1152">
                  <a:moveTo>
                    <a:pt x="1080" y="1007"/>
                  </a:moveTo>
                  <a:lnTo>
                    <a:pt x="1080" y="1015"/>
                  </a:lnTo>
                  <a:lnTo>
                    <a:pt x="1079" y="1022"/>
                  </a:lnTo>
                  <a:lnTo>
                    <a:pt x="1077" y="1029"/>
                  </a:lnTo>
                  <a:lnTo>
                    <a:pt x="1075" y="1035"/>
                  </a:lnTo>
                  <a:lnTo>
                    <a:pt x="1071" y="1042"/>
                  </a:lnTo>
                  <a:lnTo>
                    <a:pt x="1068" y="1048"/>
                  </a:lnTo>
                  <a:lnTo>
                    <a:pt x="1064" y="1054"/>
                  </a:lnTo>
                  <a:lnTo>
                    <a:pt x="1058" y="1059"/>
                  </a:lnTo>
                  <a:lnTo>
                    <a:pt x="1054" y="1063"/>
                  </a:lnTo>
                  <a:lnTo>
                    <a:pt x="1049" y="1068"/>
                  </a:lnTo>
                  <a:lnTo>
                    <a:pt x="1042" y="1071"/>
                  </a:lnTo>
                  <a:lnTo>
                    <a:pt x="1036" y="1074"/>
                  </a:lnTo>
                  <a:lnTo>
                    <a:pt x="1029" y="1076"/>
                  </a:lnTo>
                  <a:lnTo>
                    <a:pt x="1023" y="1079"/>
                  </a:lnTo>
                  <a:lnTo>
                    <a:pt x="1015" y="1080"/>
                  </a:lnTo>
                  <a:lnTo>
                    <a:pt x="1008" y="1080"/>
                  </a:lnTo>
                  <a:lnTo>
                    <a:pt x="144" y="1080"/>
                  </a:lnTo>
                  <a:lnTo>
                    <a:pt x="137" y="1080"/>
                  </a:lnTo>
                  <a:lnTo>
                    <a:pt x="130" y="1079"/>
                  </a:lnTo>
                  <a:lnTo>
                    <a:pt x="123" y="1076"/>
                  </a:lnTo>
                  <a:lnTo>
                    <a:pt x="116" y="1074"/>
                  </a:lnTo>
                  <a:lnTo>
                    <a:pt x="110" y="1071"/>
                  </a:lnTo>
                  <a:lnTo>
                    <a:pt x="104" y="1068"/>
                  </a:lnTo>
                  <a:lnTo>
                    <a:pt x="98" y="1063"/>
                  </a:lnTo>
                  <a:lnTo>
                    <a:pt x="93" y="1059"/>
                  </a:lnTo>
                  <a:lnTo>
                    <a:pt x="89" y="1054"/>
                  </a:lnTo>
                  <a:lnTo>
                    <a:pt x="84" y="1048"/>
                  </a:lnTo>
                  <a:lnTo>
                    <a:pt x="81" y="1042"/>
                  </a:lnTo>
                  <a:lnTo>
                    <a:pt x="78" y="1035"/>
                  </a:lnTo>
                  <a:lnTo>
                    <a:pt x="76" y="1029"/>
                  </a:lnTo>
                  <a:lnTo>
                    <a:pt x="73" y="1022"/>
                  </a:lnTo>
                  <a:lnTo>
                    <a:pt x="72" y="1015"/>
                  </a:lnTo>
                  <a:lnTo>
                    <a:pt x="72" y="1007"/>
                  </a:lnTo>
                  <a:lnTo>
                    <a:pt x="72" y="288"/>
                  </a:lnTo>
                  <a:lnTo>
                    <a:pt x="72" y="280"/>
                  </a:lnTo>
                  <a:lnTo>
                    <a:pt x="75" y="274"/>
                  </a:lnTo>
                  <a:lnTo>
                    <a:pt x="78" y="267"/>
                  </a:lnTo>
                  <a:lnTo>
                    <a:pt x="82" y="262"/>
                  </a:lnTo>
                  <a:lnTo>
                    <a:pt x="87" y="258"/>
                  </a:lnTo>
                  <a:lnTo>
                    <a:pt x="94" y="255"/>
                  </a:lnTo>
                  <a:lnTo>
                    <a:pt x="100" y="252"/>
                  </a:lnTo>
                  <a:lnTo>
                    <a:pt x="108" y="252"/>
                  </a:lnTo>
                  <a:lnTo>
                    <a:pt x="144" y="252"/>
                  </a:lnTo>
                  <a:lnTo>
                    <a:pt x="144" y="972"/>
                  </a:lnTo>
                  <a:lnTo>
                    <a:pt x="145" y="979"/>
                  </a:lnTo>
                  <a:lnTo>
                    <a:pt x="147" y="986"/>
                  </a:lnTo>
                  <a:lnTo>
                    <a:pt x="150" y="992"/>
                  </a:lnTo>
                  <a:lnTo>
                    <a:pt x="154" y="998"/>
                  </a:lnTo>
                  <a:lnTo>
                    <a:pt x="160" y="1002"/>
                  </a:lnTo>
                  <a:lnTo>
                    <a:pt x="166" y="1005"/>
                  </a:lnTo>
                  <a:lnTo>
                    <a:pt x="173" y="1007"/>
                  </a:lnTo>
                  <a:lnTo>
                    <a:pt x="180" y="1007"/>
                  </a:lnTo>
                  <a:lnTo>
                    <a:pt x="187" y="1007"/>
                  </a:lnTo>
                  <a:lnTo>
                    <a:pt x="194" y="1005"/>
                  </a:lnTo>
                  <a:lnTo>
                    <a:pt x="200" y="1002"/>
                  </a:lnTo>
                  <a:lnTo>
                    <a:pt x="205" y="998"/>
                  </a:lnTo>
                  <a:lnTo>
                    <a:pt x="210" y="992"/>
                  </a:lnTo>
                  <a:lnTo>
                    <a:pt x="213" y="986"/>
                  </a:lnTo>
                  <a:lnTo>
                    <a:pt x="215" y="979"/>
                  </a:lnTo>
                  <a:lnTo>
                    <a:pt x="216" y="972"/>
                  </a:lnTo>
                  <a:lnTo>
                    <a:pt x="216" y="108"/>
                  </a:lnTo>
                  <a:lnTo>
                    <a:pt x="217" y="100"/>
                  </a:lnTo>
                  <a:lnTo>
                    <a:pt x="219" y="94"/>
                  </a:lnTo>
                  <a:lnTo>
                    <a:pt x="222" y="88"/>
                  </a:lnTo>
                  <a:lnTo>
                    <a:pt x="227" y="83"/>
                  </a:lnTo>
                  <a:lnTo>
                    <a:pt x="232" y="78"/>
                  </a:lnTo>
                  <a:lnTo>
                    <a:pt x="238" y="74"/>
                  </a:lnTo>
                  <a:lnTo>
                    <a:pt x="245" y="73"/>
                  </a:lnTo>
                  <a:lnTo>
                    <a:pt x="252" y="72"/>
                  </a:lnTo>
                  <a:lnTo>
                    <a:pt x="1044" y="72"/>
                  </a:lnTo>
                  <a:lnTo>
                    <a:pt x="1051" y="73"/>
                  </a:lnTo>
                  <a:lnTo>
                    <a:pt x="1058" y="74"/>
                  </a:lnTo>
                  <a:lnTo>
                    <a:pt x="1064" y="78"/>
                  </a:lnTo>
                  <a:lnTo>
                    <a:pt x="1069" y="83"/>
                  </a:lnTo>
                  <a:lnTo>
                    <a:pt x="1074" y="88"/>
                  </a:lnTo>
                  <a:lnTo>
                    <a:pt x="1077" y="94"/>
                  </a:lnTo>
                  <a:lnTo>
                    <a:pt x="1079" y="100"/>
                  </a:lnTo>
                  <a:lnTo>
                    <a:pt x="1080" y="108"/>
                  </a:lnTo>
                  <a:lnTo>
                    <a:pt x="1080" y="1007"/>
                  </a:lnTo>
                  <a:close/>
                  <a:moveTo>
                    <a:pt x="1044" y="0"/>
                  </a:moveTo>
                  <a:lnTo>
                    <a:pt x="252" y="0"/>
                  </a:lnTo>
                  <a:lnTo>
                    <a:pt x="241" y="1"/>
                  </a:lnTo>
                  <a:lnTo>
                    <a:pt x="230" y="2"/>
                  </a:lnTo>
                  <a:lnTo>
                    <a:pt x="220" y="5"/>
                  </a:lnTo>
                  <a:lnTo>
                    <a:pt x="210" y="8"/>
                  </a:lnTo>
                  <a:lnTo>
                    <a:pt x="201" y="13"/>
                  </a:lnTo>
                  <a:lnTo>
                    <a:pt x="191" y="18"/>
                  </a:lnTo>
                  <a:lnTo>
                    <a:pt x="184" y="24"/>
                  </a:lnTo>
                  <a:lnTo>
                    <a:pt x="176" y="31"/>
                  </a:lnTo>
                  <a:lnTo>
                    <a:pt x="168" y="40"/>
                  </a:lnTo>
                  <a:lnTo>
                    <a:pt x="162" y="47"/>
                  </a:lnTo>
                  <a:lnTo>
                    <a:pt x="157" y="56"/>
                  </a:lnTo>
                  <a:lnTo>
                    <a:pt x="152" y="66"/>
                  </a:lnTo>
                  <a:lnTo>
                    <a:pt x="149" y="75"/>
                  </a:lnTo>
                  <a:lnTo>
                    <a:pt x="146" y="86"/>
                  </a:lnTo>
                  <a:lnTo>
                    <a:pt x="145" y="97"/>
                  </a:lnTo>
                  <a:lnTo>
                    <a:pt x="144" y="108"/>
                  </a:lnTo>
                  <a:lnTo>
                    <a:pt x="144" y="180"/>
                  </a:lnTo>
                  <a:lnTo>
                    <a:pt x="108" y="180"/>
                  </a:lnTo>
                  <a:lnTo>
                    <a:pt x="97" y="180"/>
                  </a:lnTo>
                  <a:lnTo>
                    <a:pt x="86" y="182"/>
                  </a:lnTo>
                  <a:lnTo>
                    <a:pt x="76" y="184"/>
                  </a:lnTo>
                  <a:lnTo>
                    <a:pt x="66" y="189"/>
                  </a:lnTo>
                  <a:lnTo>
                    <a:pt x="56" y="193"/>
                  </a:lnTo>
                  <a:lnTo>
                    <a:pt x="48" y="198"/>
                  </a:lnTo>
                  <a:lnTo>
                    <a:pt x="39" y="205"/>
                  </a:lnTo>
                  <a:lnTo>
                    <a:pt x="31" y="211"/>
                  </a:lnTo>
                  <a:lnTo>
                    <a:pt x="25" y="219"/>
                  </a:lnTo>
                  <a:lnTo>
                    <a:pt x="18" y="228"/>
                  </a:lnTo>
                  <a:lnTo>
                    <a:pt x="13" y="236"/>
                  </a:lnTo>
                  <a:lnTo>
                    <a:pt x="9" y="246"/>
                  </a:lnTo>
                  <a:lnTo>
                    <a:pt x="4" y="256"/>
                  </a:lnTo>
                  <a:lnTo>
                    <a:pt x="2" y="266"/>
                  </a:lnTo>
                  <a:lnTo>
                    <a:pt x="1" y="277"/>
                  </a:lnTo>
                  <a:lnTo>
                    <a:pt x="0" y="288"/>
                  </a:lnTo>
                  <a:lnTo>
                    <a:pt x="0" y="1007"/>
                  </a:lnTo>
                  <a:lnTo>
                    <a:pt x="1" y="1022"/>
                  </a:lnTo>
                  <a:lnTo>
                    <a:pt x="3" y="1036"/>
                  </a:lnTo>
                  <a:lnTo>
                    <a:pt x="6" y="1050"/>
                  </a:lnTo>
                  <a:lnTo>
                    <a:pt x="11" y="1063"/>
                  </a:lnTo>
                  <a:lnTo>
                    <a:pt x="17" y="1076"/>
                  </a:lnTo>
                  <a:lnTo>
                    <a:pt x="25" y="1088"/>
                  </a:lnTo>
                  <a:lnTo>
                    <a:pt x="32" y="1099"/>
                  </a:lnTo>
                  <a:lnTo>
                    <a:pt x="42" y="1110"/>
                  </a:lnTo>
                  <a:lnTo>
                    <a:pt x="53" y="1119"/>
                  </a:lnTo>
                  <a:lnTo>
                    <a:pt x="64" y="1127"/>
                  </a:lnTo>
                  <a:lnTo>
                    <a:pt x="76" y="1135"/>
                  </a:lnTo>
                  <a:lnTo>
                    <a:pt x="87" y="1140"/>
                  </a:lnTo>
                  <a:lnTo>
                    <a:pt x="102" y="1146"/>
                  </a:lnTo>
                  <a:lnTo>
                    <a:pt x="114" y="1149"/>
                  </a:lnTo>
                  <a:lnTo>
                    <a:pt x="130" y="1151"/>
                  </a:lnTo>
                  <a:lnTo>
                    <a:pt x="144" y="1152"/>
                  </a:lnTo>
                  <a:lnTo>
                    <a:pt x="1008" y="1152"/>
                  </a:lnTo>
                  <a:lnTo>
                    <a:pt x="1023" y="1151"/>
                  </a:lnTo>
                  <a:lnTo>
                    <a:pt x="1037" y="1149"/>
                  </a:lnTo>
                  <a:lnTo>
                    <a:pt x="1051" y="1146"/>
                  </a:lnTo>
                  <a:lnTo>
                    <a:pt x="1064" y="1140"/>
                  </a:lnTo>
                  <a:lnTo>
                    <a:pt x="1077" y="1135"/>
                  </a:lnTo>
                  <a:lnTo>
                    <a:pt x="1089" y="1127"/>
                  </a:lnTo>
                  <a:lnTo>
                    <a:pt x="1099" y="1119"/>
                  </a:lnTo>
                  <a:lnTo>
                    <a:pt x="1110" y="1110"/>
                  </a:lnTo>
                  <a:lnTo>
                    <a:pt x="1119" y="1099"/>
                  </a:lnTo>
                  <a:lnTo>
                    <a:pt x="1128" y="1088"/>
                  </a:lnTo>
                  <a:lnTo>
                    <a:pt x="1135" y="1076"/>
                  </a:lnTo>
                  <a:lnTo>
                    <a:pt x="1141" y="1063"/>
                  </a:lnTo>
                  <a:lnTo>
                    <a:pt x="1146" y="1050"/>
                  </a:lnTo>
                  <a:lnTo>
                    <a:pt x="1149" y="1036"/>
                  </a:lnTo>
                  <a:lnTo>
                    <a:pt x="1151" y="1022"/>
                  </a:lnTo>
                  <a:lnTo>
                    <a:pt x="1152" y="1007"/>
                  </a:lnTo>
                  <a:lnTo>
                    <a:pt x="1152" y="108"/>
                  </a:lnTo>
                  <a:lnTo>
                    <a:pt x="1151" y="97"/>
                  </a:lnTo>
                  <a:lnTo>
                    <a:pt x="1150" y="86"/>
                  </a:lnTo>
                  <a:lnTo>
                    <a:pt x="1147" y="75"/>
                  </a:lnTo>
                  <a:lnTo>
                    <a:pt x="1144" y="66"/>
                  </a:lnTo>
                  <a:lnTo>
                    <a:pt x="1139" y="56"/>
                  </a:lnTo>
                  <a:lnTo>
                    <a:pt x="1134" y="47"/>
                  </a:lnTo>
                  <a:lnTo>
                    <a:pt x="1128" y="40"/>
                  </a:lnTo>
                  <a:lnTo>
                    <a:pt x="1120" y="31"/>
                  </a:lnTo>
                  <a:lnTo>
                    <a:pt x="1112" y="24"/>
                  </a:lnTo>
                  <a:lnTo>
                    <a:pt x="1105" y="18"/>
                  </a:lnTo>
                  <a:lnTo>
                    <a:pt x="1095" y="13"/>
                  </a:lnTo>
                  <a:lnTo>
                    <a:pt x="1087" y="8"/>
                  </a:lnTo>
                  <a:lnTo>
                    <a:pt x="1076" y="5"/>
                  </a:lnTo>
                  <a:lnTo>
                    <a:pt x="1066" y="2"/>
                  </a:lnTo>
                  <a:lnTo>
                    <a:pt x="1055" y="1"/>
                  </a:lnTo>
                  <a:lnTo>
                    <a:pt x="104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18" name="Freeform 86"/>
            <p:cNvSpPr/>
            <p:nvPr/>
          </p:nvSpPr>
          <p:spPr bwMode="auto">
            <a:xfrm>
              <a:off x="6528594" y="1989534"/>
              <a:ext cx="128588" cy="14288"/>
            </a:xfrm>
            <a:custGeom>
              <a:avLst/>
              <a:gdLst>
                <a:gd name="T0" fmla="*/ 18 w 324"/>
                <a:gd name="T1" fmla="*/ 36 h 36"/>
                <a:gd name="T2" fmla="*/ 306 w 324"/>
                <a:gd name="T3" fmla="*/ 36 h 36"/>
                <a:gd name="T4" fmla="*/ 310 w 324"/>
                <a:gd name="T5" fmla="*/ 35 h 36"/>
                <a:gd name="T6" fmla="*/ 313 w 324"/>
                <a:gd name="T7" fmla="*/ 34 h 36"/>
                <a:gd name="T8" fmla="*/ 316 w 324"/>
                <a:gd name="T9" fmla="*/ 33 h 36"/>
                <a:gd name="T10" fmla="*/ 318 w 324"/>
                <a:gd name="T11" fmla="*/ 31 h 36"/>
                <a:gd name="T12" fmla="*/ 320 w 324"/>
                <a:gd name="T13" fmla="*/ 28 h 36"/>
                <a:gd name="T14" fmla="*/ 323 w 324"/>
                <a:gd name="T15" fmla="*/ 26 h 36"/>
                <a:gd name="T16" fmla="*/ 324 w 324"/>
                <a:gd name="T17" fmla="*/ 21 h 36"/>
                <a:gd name="T18" fmla="*/ 324 w 324"/>
                <a:gd name="T19" fmla="*/ 18 h 36"/>
                <a:gd name="T20" fmla="*/ 324 w 324"/>
                <a:gd name="T21" fmla="*/ 15 h 36"/>
                <a:gd name="T22" fmla="*/ 323 w 324"/>
                <a:gd name="T23" fmla="*/ 12 h 36"/>
                <a:gd name="T24" fmla="*/ 320 w 324"/>
                <a:gd name="T25" fmla="*/ 8 h 36"/>
                <a:gd name="T26" fmla="*/ 318 w 324"/>
                <a:gd name="T27" fmla="*/ 5 h 36"/>
                <a:gd name="T28" fmla="*/ 316 w 324"/>
                <a:gd name="T29" fmla="*/ 3 h 36"/>
                <a:gd name="T30" fmla="*/ 313 w 324"/>
                <a:gd name="T31" fmla="*/ 2 h 36"/>
                <a:gd name="T32" fmla="*/ 310 w 324"/>
                <a:gd name="T33" fmla="*/ 1 h 36"/>
                <a:gd name="T34" fmla="*/ 306 w 324"/>
                <a:gd name="T35" fmla="*/ 0 h 36"/>
                <a:gd name="T36" fmla="*/ 18 w 324"/>
                <a:gd name="T37" fmla="*/ 0 h 36"/>
                <a:gd name="T38" fmla="*/ 15 w 324"/>
                <a:gd name="T39" fmla="*/ 1 h 36"/>
                <a:gd name="T40" fmla="*/ 10 w 324"/>
                <a:gd name="T41" fmla="*/ 2 h 36"/>
                <a:gd name="T42" fmla="*/ 8 w 324"/>
                <a:gd name="T43" fmla="*/ 3 h 36"/>
                <a:gd name="T44" fmla="*/ 5 w 324"/>
                <a:gd name="T45" fmla="*/ 5 h 36"/>
                <a:gd name="T46" fmla="*/ 3 w 324"/>
                <a:gd name="T47" fmla="*/ 8 h 36"/>
                <a:gd name="T48" fmla="*/ 2 w 324"/>
                <a:gd name="T49" fmla="*/ 12 h 36"/>
                <a:gd name="T50" fmla="*/ 1 w 324"/>
                <a:gd name="T51" fmla="*/ 15 h 36"/>
                <a:gd name="T52" fmla="*/ 0 w 324"/>
                <a:gd name="T53" fmla="*/ 18 h 36"/>
                <a:gd name="T54" fmla="*/ 1 w 324"/>
                <a:gd name="T55" fmla="*/ 21 h 36"/>
                <a:gd name="T56" fmla="*/ 2 w 324"/>
                <a:gd name="T57" fmla="*/ 26 h 36"/>
                <a:gd name="T58" fmla="*/ 3 w 324"/>
                <a:gd name="T59" fmla="*/ 28 h 36"/>
                <a:gd name="T60" fmla="*/ 5 w 324"/>
                <a:gd name="T61" fmla="*/ 31 h 36"/>
                <a:gd name="T62" fmla="*/ 8 w 324"/>
                <a:gd name="T63" fmla="*/ 33 h 36"/>
                <a:gd name="T64" fmla="*/ 10 w 324"/>
                <a:gd name="T65" fmla="*/ 34 h 36"/>
                <a:gd name="T66" fmla="*/ 15 w 324"/>
                <a:gd name="T67" fmla="*/ 35 h 36"/>
                <a:gd name="T68" fmla="*/ 18 w 324"/>
                <a:gd name="T6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18" y="36"/>
                  </a:moveTo>
                  <a:lnTo>
                    <a:pt x="306" y="36"/>
                  </a:lnTo>
                  <a:lnTo>
                    <a:pt x="310" y="35"/>
                  </a:lnTo>
                  <a:lnTo>
                    <a:pt x="313" y="34"/>
                  </a:lnTo>
                  <a:lnTo>
                    <a:pt x="316" y="33"/>
                  </a:lnTo>
                  <a:lnTo>
                    <a:pt x="318" y="31"/>
                  </a:lnTo>
                  <a:lnTo>
                    <a:pt x="320" y="28"/>
                  </a:lnTo>
                  <a:lnTo>
                    <a:pt x="323" y="26"/>
                  </a:lnTo>
                  <a:lnTo>
                    <a:pt x="324" y="21"/>
                  </a:lnTo>
                  <a:lnTo>
                    <a:pt x="324" y="18"/>
                  </a:lnTo>
                  <a:lnTo>
                    <a:pt x="324" y="15"/>
                  </a:lnTo>
                  <a:lnTo>
                    <a:pt x="323" y="12"/>
                  </a:lnTo>
                  <a:lnTo>
                    <a:pt x="320" y="8"/>
                  </a:lnTo>
                  <a:lnTo>
                    <a:pt x="318" y="5"/>
                  </a:lnTo>
                  <a:lnTo>
                    <a:pt x="316" y="3"/>
                  </a:lnTo>
                  <a:lnTo>
                    <a:pt x="313" y="2"/>
                  </a:lnTo>
                  <a:lnTo>
                    <a:pt x="310" y="1"/>
                  </a:lnTo>
                  <a:lnTo>
                    <a:pt x="306" y="0"/>
                  </a:lnTo>
                  <a:lnTo>
                    <a:pt x="18" y="0"/>
                  </a:lnTo>
                  <a:lnTo>
                    <a:pt x="15" y="1"/>
                  </a:lnTo>
                  <a:lnTo>
                    <a:pt x="10" y="2"/>
                  </a:lnTo>
                  <a:lnTo>
                    <a:pt x="8" y="3"/>
                  </a:lnTo>
                  <a:lnTo>
                    <a:pt x="5" y="5"/>
                  </a:lnTo>
                  <a:lnTo>
                    <a:pt x="3" y="8"/>
                  </a:lnTo>
                  <a:lnTo>
                    <a:pt x="2" y="12"/>
                  </a:lnTo>
                  <a:lnTo>
                    <a:pt x="1" y="15"/>
                  </a:lnTo>
                  <a:lnTo>
                    <a:pt x="0" y="18"/>
                  </a:lnTo>
                  <a:lnTo>
                    <a:pt x="1" y="21"/>
                  </a:lnTo>
                  <a:lnTo>
                    <a:pt x="2" y="26"/>
                  </a:lnTo>
                  <a:lnTo>
                    <a:pt x="3" y="28"/>
                  </a:lnTo>
                  <a:lnTo>
                    <a:pt x="5" y="31"/>
                  </a:lnTo>
                  <a:lnTo>
                    <a:pt x="8" y="33"/>
                  </a:lnTo>
                  <a:lnTo>
                    <a:pt x="10" y="34"/>
                  </a:lnTo>
                  <a:lnTo>
                    <a:pt x="15" y="35"/>
                  </a:lnTo>
                  <a:lnTo>
                    <a:pt x="1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19" name="Freeform 87"/>
            <p:cNvSpPr/>
            <p:nvPr/>
          </p:nvSpPr>
          <p:spPr bwMode="auto">
            <a:xfrm>
              <a:off x="6528594" y="1946672"/>
              <a:ext cx="128588" cy="14288"/>
            </a:xfrm>
            <a:custGeom>
              <a:avLst/>
              <a:gdLst>
                <a:gd name="T0" fmla="*/ 18 w 324"/>
                <a:gd name="T1" fmla="*/ 36 h 36"/>
                <a:gd name="T2" fmla="*/ 306 w 324"/>
                <a:gd name="T3" fmla="*/ 36 h 36"/>
                <a:gd name="T4" fmla="*/ 310 w 324"/>
                <a:gd name="T5" fmla="*/ 35 h 36"/>
                <a:gd name="T6" fmla="*/ 313 w 324"/>
                <a:gd name="T7" fmla="*/ 34 h 36"/>
                <a:gd name="T8" fmla="*/ 316 w 324"/>
                <a:gd name="T9" fmla="*/ 33 h 36"/>
                <a:gd name="T10" fmla="*/ 318 w 324"/>
                <a:gd name="T11" fmla="*/ 31 h 36"/>
                <a:gd name="T12" fmla="*/ 320 w 324"/>
                <a:gd name="T13" fmla="*/ 28 h 36"/>
                <a:gd name="T14" fmla="*/ 323 w 324"/>
                <a:gd name="T15" fmla="*/ 26 h 36"/>
                <a:gd name="T16" fmla="*/ 324 w 324"/>
                <a:gd name="T17" fmla="*/ 21 h 36"/>
                <a:gd name="T18" fmla="*/ 324 w 324"/>
                <a:gd name="T19" fmla="*/ 18 h 36"/>
                <a:gd name="T20" fmla="*/ 324 w 324"/>
                <a:gd name="T21" fmla="*/ 15 h 36"/>
                <a:gd name="T22" fmla="*/ 323 w 324"/>
                <a:gd name="T23" fmla="*/ 12 h 36"/>
                <a:gd name="T24" fmla="*/ 320 w 324"/>
                <a:gd name="T25" fmla="*/ 8 h 36"/>
                <a:gd name="T26" fmla="*/ 318 w 324"/>
                <a:gd name="T27" fmla="*/ 5 h 36"/>
                <a:gd name="T28" fmla="*/ 316 w 324"/>
                <a:gd name="T29" fmla="*/ 3 h 36"/>
                <a:gd name="T30" fmla="*/ 313 w 324"/>
                <a:gd name="T31" fmla="*/ 2 h 36"/>
                <a:gd name="T32" fmla="*/ 310 w 324"/>
                <a:gd name="T33" fmla="*/ 1 h 36"/>
                <a:gd name="T34" fmla="*/ 306 w 324"/>
                <a:gd name="T35" fmla="*/ 0 h 36"/>
                <a:gd name="T36" fmla="*/ 18 w 324"/>
                <a:gd name="T37" fmla="*/ 0 h 36"/>
                <a:gd name="T38" fmla="*/ 15 w 324"/>
                <a:gd name="T39" fmla="*/ 1 h 36"/>
                <a:gd name="T40" fmla="*/ 10 w 324"/>
                <a:gd name="T41" fmla="*/ 2 h 36"/>
                <a:gd name="T42" fmla="*/ 8 w 324"/>
                <a:gd name="T43" fmla="*/ 3 h 36"/>
                <a:gd name="T44" fmla="*/ 5 w 324"/>
                <a:gd name="T45" fmla="*/ 5 h 36"/>
                <a:gd name="T46" fmla="*/ 3 w 324"/>
                <a:gd name="T47" fmla="*/ 8 h 36"/>
                <a:gd name="T48" fmla="*/ 2 w 324"/>
                <a:gd name="T49" fmla="*/ 12 h 36"/>
                <a:gd name="T50" fmla="*/ 1 w 324"/>
                <a:gd name="T51" fmla="*/ 15 h 36"/>
                <a:gd name="T52" fmla="*/ 0 w 324"/>
                <a:gd name="T53" fmla="*/ 18 h 36"/>
                <a:gd name="T54" fmla="*/ 1 w 324"/>
                <a:gd name="T55" fmla="*/ 21 h 36"/>
                <a:gd name="T56" fmla="*/ 2 w 324"/>
                <a:gd name="T57" fmla="*/ 26 h 36"/>
                <a:gd name="T58" fmla="*/ 3 w 324"/>
                <a:gd name="T59" fmla="*/ 28 h 36"/>
                <a:gd name="T60" fmla="*/ 5 w 324"/>
                <a:gd name="T61" fmla="*/ 31 h 36"/>
                <a:gd name="T62" fmla="*/ 8 w 324"/>
                <a:gd name="T63" fmla="*/ 33 h 36"/>
                <a:gd name="T64" fmla="*/ 10 w 324"/>
                <a:gd name="T65" fmla="*/ 34 h 36"/>
                <a:gd name="T66" fmla="*/ 15 w 324"/>
                <a:gd name="T67" fmla="*/ 35 h 36"/>
                <a:gd name="T68" fmla="*/ 18 w 324"/>
                <a:gd name="T6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18" y="36"/>
                  </a:moveTo>
                  <a:lnTo>
                    <a:pt x="306" y="36"/>
                  </a:lnTo>
                  <a:lnTo>
                    <a:pt x="310" y="35"/>
                  </a:lnTo>
                  <a:lnTo>
                    <a:pt x="313" y="34"/>
                  </a:lnTo>
                  <a:lnTo>
                    <a:pt x="316" y="33"/>
                  </a:lnTo>
                  <a:lnTo>
                    <a:pt x="318" y="31"/>
                  </a:lnTo>
                  <a:lnTo>
                    <a:pt x="320" y="28"/>
                  </a:lnTo>
                  <a:lnTo>
                    <a:pt x="323" y="26"/>
                  </a:lnTo>
                  <a:lnTo>
                    <a:pt x="324" y="21"/>
                  </a:lnTo>
                  <a:lnTo>
                    <a:pt x="324" y="18"/>
                  </a:lnTo>
                  <a:lnTo>
                    <a:pt x="324" y="15"/>
                  </a:lnTo>
                  <a:lnTo>
                    <a:pt x="323" y="12"/>
                  </a:lnTo>
                  <a:lnTo>
                    <a:pt x="320" y="8"/>
                  </a:lnTo>
                  <a:lnTo>
                    <a:pt x="318" y="5"/>
                  </a:lnTo>
                  <a:lnTo>
                    <a:pt x="316" y="3"/>
                  </a:lnTo>
                  <a:lnTo>
                    <a:pt x="313" y="2"/>
                  </a:lnTo>
                  <a:lnTo>
                    <a:pt x="310" y="1"/>
                  </a:lnTo>
                  <a:lnTo>
                    <a:pt x="306" y="0"/>
                  </a:lnTo>
                  <a:lnTo>
                    <a:pt x="18" y="0"/>
                  </a:lnTo>
                  <a:lnTo>
                    <a:pt x="15" y="1"/>
                  </a:lnTo>
                  <a:lnTo>
                    <a:pt x="10" y="2"/>
                  </a:lnTo>
                  <a:lnTo>
                    <a:pt x="8" y="3"/>
                  </a:lnTo>
                  <a:lnTo>
                    <a:pt x="5" y="5"/>
                  </a:lnTo>
                  <a:lnTo>
                    <a:pt x="3" y="8"/>
                  </a:lnTo>
                  <a:lnTo>
                    <a:pt x="2" y="12"/>
                  </a:lnTo>
                  <a:lnTo>
                    <a:pt x="1" y="15"/>
                  </a:lnTo>
                  <a:lnTo>
                    <a:pt x="0" y="18"/>
                  </a:lnTo>
                  <a:lnTo>
                    <a:pt x="1" y="21"/>
                  </a:lnTo>
                  <a:lnTo>
                    <a:pt x="2" y="26"/>
                  </a:lnTo>
                  <a:lnTo>
                    <a:pt x="3" y="28"/>
                  </a:lnTo>
                  <a:lnTo>
                    <a:pt x="5" y="31"/>
                  </a:lnTo>
                  <a:lnTo>
                    <a:pt x="8" y="33"/>
                  </a:lnTo>
                  <a:lnTo>
                    <a:pt x="10" y="34"/>
                  </a:lnTo>
                  <a:lnTo>
                    <a:pt x="15" y="35"/>
                  </a:lnTo>
                  <a:lnTo>
                    <a:pt x="1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0" name="Freeform 88"/>
            <p:cNvSpPr/>
            <p:nvPr/>
          </p:nvSpPr>
          <p:spPr bwMode="auto">
            <a:xfrm>
              <a:off x="6528594" y="1903809"/>
              <a:ext cx="128588" cy="14288"/>
            </a:xfrm>
            <a:custGeom>
              <a:avLst/>
              <a:gdLst>
                <a:gd name="T0" fmla="*/ 18 w 324"/>
                <a:gd name="T1" fmla="*/ 36 h 36"/>
                <a:gd name="T2" fmla="*/ 306 w 324"/>
                <a:gd name="T3" fmla="*/ 36 h 36"/>
                <a:gd name="T4" fmla="*/ 310 w 324"/>
                <a:gd name="T5" fmla="*/ 35 h 36"/>
                <a:gd name="T6" fmla="*/ 313 w 324"/>
                <a:gd name="T7" fmla="*/ 34 h 36"/>
                <a:gd name="T8" fmla="*/ 316 w 324"/>
                <a:gd name="T9" fmla="*/ 33 h 36"/>
                <a:gd name="T10" fmla="*/ 318 w 324"/>
                <a:gd name="T11" fmla="*/ 31 h 36"/>
                <a:gd name="T12" fmla="*/ 320 w 324"/>
                <a:gd name="T13" fmla="*/ 28 h 36"/>
                <a:gd name="T14" fmla="*/ 323 w 324"/>
                <a:gd name="T15" fmla="*/ 26 h 36"/>
                <a:gd name="T16" fmla="*/ 324 w 324"/>
                <a:gd name="T17" fmla="*/ 21 h 36"/>
                <a:gd name="T18" fmla="*/ 324 w 324"/>
                <a:gd name="T19" fmla="*/ 18 h 36"/>
                <a:gd name="T20" fmla="*/ 324 w 324"/>
                <a:gd name="T21" fmla="*/ 15 h 36"/>
                <a:gd name="T22" fmla="*/ 323 w 324"/>
                <a:gd name="T23" fmla="*/ 12 h 36"/>
                <a:gd name="T24" fmla="*/ 320 w 324"/>
                <a:gd name="T25" fmla="*/ 8 h 36"/>
                <a:gd name="T26" fmla="*/ 318 w 324"/>
                <a:gd name="T27" fmla="*/ 5 h 36"/>
                <a:gd name="T28" fmla="*/ 316 w 324"/>
                <a:gd name="T29" fmla="*/ 3 h 36"/>
                <a:gd name="T30" fmla="*/ 313 w 324"/>
                <a:gd name="T31" fmla="*/ 2 h 36"/>
                <a:gd name="T32" fmla="*/ 310 w 324"/>
                <a:gd name="T33" fmla="*/ 1 h 36"/>
                <a:gd name="T34" fmla="*/ 306 w 324"/>
                <a:gd name="T35" fmla="*/ 0 h 36"/>
                <a:gd name="T36" fmla="*/ 18 w 324"/>
                <a:gd name="T37" fmla="*/ 0 h 36"/>
                <a:gd name="T38" fmla="*/ 15 w 324"/>
                <a:gd name="T39" fmla="*/ 1 h 36"/>
                <a:gd name="T40" fmla="*/ 10 w 324"/>
                <a:gd name="T41" fmla="*/ 2 h 36"/>
                <a:gd name="T42" fmla="*/ 8 w 324"/>
                <a:gd name="T43" fmla="*/ 3 h 36"/>
                <a:gd name="T44" fmla="*/ 5 w 324"/>
                <a:gd name="T45" fmla="*/ 5 h 36"/>
                <a:gd name="T46" fmla="*/ 3 w 324"/>
                <a:gd name="T47" fmla="*/ 8 h 36"/>
                <a:gd name="T48" fmla="*/ 2 w 324"/>
                <a:gd name="T49" fmla="*/ 12 h 36"/>
                <a:gd name="T50" fmla="*/ 1 w 324"/>
                <a:gd name="T51" fmla="*/ 15 h 36"/>
                <a:gd name="T52" fmla="*/ 0 w 324"/>
                <a:gd name="T53" fmla="*/ 18 h 36"/>
                <a:gd name="T54" fmla="*/ 1 w 324"/>
                <a:gd name="T55" fmla="*/ 21 h 36"/>
                <a:gd name="T56" fmla="*/ 2 w 324"/>
                <a:gd name="T57" fmla="*/ 26 h 36"/>
                <a:gd name="T58" fmla="*/ 3 w 324"/>
                <a:gd name="T59" fmla="*/ 28 h 36"/>
                <a:gd name="T60" fmla="*/ 5 w 324"/>
                <a:gd name="T61" fmla="*/ 31 h 36"/>
                <a:gd name="T62" fmla="*/ 8 w 324"/>
                <a:gd name="T63" fmla="*/ 33 h 36"/>
                <a:gd name="T64" fmla="*/ 10 w 324"/>
                <a:gd name="T65" fmla="*/ 34 h 36"/>
                <a:gd name="T66" fmla="*/ 15 w 324"/>
                <a:gd name="T67" fmla="*/ 35 h 36"/>
                <a:gd name="T68" fmla="*/ 18 w 324"/>
                <a:gd name="T6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18" y="36"/>
                  </a:moveTo>
                  <a:lnTo>
                    <a:pt x="306" y="36"/>
                  </a:lnTo>
                  <a:lnTo>
                    <a:pt x="310" y="35"/>
                  </a:lnTo>
                  <a:lnTo>
                    <a:pt x="313" y="34"/>
                  </a:lnTo>
                  <a:lnTo>
                    <a:pt x="316" y="33"/>
                  </a:lnTo>
                  <a:lnTo>
                    <a:pt x="318" y="31"/>
                  </a:lnTo>
                  <a:lnTo>
                    <a:pt x="320" y="28"/>
                  </a:lnTo>
                  <a:lnTo>
                    <a:pt x="323" y="26"/>
                  </a:lnTo>
                  <a:lnTo>
                    <a:pt x="324" y="21"/>
                  </a:lnTo>
                  <a:lnTo>
                    <a:pt x="324" y="18"/>
                  </a:lnTo>
                  <a:lnTo>
                    <a:pt x="324" y="15"/>
                  </a:lnTo>
                  <a:lnTo>
                    <a:pt x="323" y="12"/>
                  </a:lnTo>
                  <a:lnTo>
                    <a:pt x="320" y="8"/>
                  </a:lnTo>
                  <a:lnTo>
                    <a:pt x="318" y="5"/>
                  </a:lnTo>
                  <a:lnTo>
                    <a:pt x="316" y="3"/>
                  </a:lnTo>
                  <a:lnTo>
                    <a:pt x="313" y="2"/>
                  </a:lnTo>
                  <a:lnTo>
                    <a:pt x="310" y="1"/>
                  </a:lnTo>
                  <a:lnTo>
                    <a:pt x="306" y="0"/>
                  </a:lnTo>
                  <a:lnTo>
                    <a:pt x="18" y="0"/>
                  </a:lnTo>
                  <a:lnTo>
                    <a:pt x="15" y="1"/>
                  </a:lnTo>
                  <a:lnTo>
                    <a:pt x="10" y="2"/>
                  </a:lnTo>
                  <a:lnTo>
                    <a:pt x="8" y="3"/>
                  </a:lnTo>
                  <a:lnTo>
                    <a:pt x="5" y="5"/>
                  </a:lnTo>
                  <a:lnTo>
                    <a:pt x="3" y="8"/>
                  </a:lnTo>
                  <a:lnTo>
                    <a:pt x="2" y="12"/>
                  </a:lnTo>
                  <a:lnTo>
                    <a:pt x="1" y="15"/>
                  </a:lnTo>
                  <a:lnTo>
                    <a:pt x="0" y="18"/>
                  </a:lnTo>
                  <a:lnTo>
                    <a:pt x="1" y="21"/>
                  </a:lnTo>
                  <a:lnTo>
                    <a:pt x="2" y="26"/>
                  </a:lnTo>
                  <a:lnTo>
                    <a:pt x="3" y="28"/>
                  </a:lnTo>
                  <a:lnTo>
                    <a:pt x="5" y="31"/>
                  </a:lnTo>
                  <a:lnTo>
                    <a:pt x="8" y="33"/>
                  </a:lnTo>
                  <a:lnTo>
                    <a:pt x="10" y="34"/>
                  </a:lnTo>
                  <a:lnTo>
                    <a:pt x="15" y="35"/>
                  </a:lnTo>
                  <a:lnTo>
                    <a:pt x="1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1" name="Freeform 89"/>
            <p:cNvSpPr/>
            <p:nvPr/>
          </p:nvSpPr>
          <p:spPr bwMode="auto">
            <a:xfrm>
              <a:off x="6371431" y="2203847"/>
              <a:ext cx="128588" cy="14288"/>
            </a:xfrm>
            <a:custGeom>
              <a:avLst/>
              <a:gdLst>
                <a:gd name="T0" fmla="*/ 306 w 324"/>
                <a:gd name="T1" fmla="*/ 0 h 36"/>
                <a:gd name="T2" fmla="*/ 18 w 324"/>
                <a:gd name="T3" fmla="*/ 0 h 36"/>
                <a:gd name="T4" fmla="*/ 14 w 324"/>
                <a:gd name="T5" fmla="*/ 1 h 36"/>
                <a:gd name="T6" fmla="*/ 11 w 324"/>
                <a:gd name="T7" fmla="*/ 2 h 36"/>
                <a:gd name="T8" fmla="*/ 8 w 324"/>
                <a:gd name="T9" fmla="*/ 3 h 36"/>
                <a:gd name="T10" fmla="*/ 6 w 324"/>
                <a:gd name="T11" fmla="*/ 5 h 36"/>
                <a:gd name="T12" fmla="*/ 4 w 324"/>
                <a:gd name="T13" fmla="*/ 8 h 36"/>
                <a:gd name="T14" fmla="*/ 1 w 324"/>
                <a:gd name="T15" fmla="*/ 10 h 36"/>
                <a:gd name="T16" fmla="*/ 0 w 324"/>
                <a:gd name="T17" fmla="*/ 15 h 36"/>
                <a:gd name="T18" fmla="*/ 0 w 324"/>
                <a:gd name="T19" fmla="*/ 18 h 36"/>
                <a:gd name="T20" fmla="*/ 0 w 324"/>
                <a:gd name="T21" fmla="*/ 21 h 36"/>
                <a:gd name="T22" fmla="*/ 1 w 324"/>
                <a:gd name="T23" fmla="*/ 24 h 36"/>
                <a:gd name="T24" fmla="*/ 4 w 324"/>
                <a:gd name="T25" fmla="*/ 28 h 36"/>
                <a:gd name="T26" fmla="*/ 6 w 324"/>
                <a:gd name="T27" fmla="*/ 31 h 36"/>
                <a:gd name="T28" fmla="*/ 8 w 324"/>
                <a:gd name="T29" fmla="*/ 33 h 36"/>
                <a:gd name="T30" fmla="*/ 11 w 324"/>
                <a:gd name="T31" fmla="*/ 34 h 36"/>
                <a:gd name="T32" fmla="*/ 14 w 324"/>
                <a:gd name="T33" fmla="*/ 35 h 36"/>
                <a:gd name="T34" fmla="*/ 18 w 324"/>
                <a:gd name="T35" fmla="*/ 36 h 36"/>
                <a:gd name="T36" fmla="*/ 306 w 324"/>
                <a:gd name="T37" fmla="*/ 36 h 36"/>
                <a:gd name="T38" fmla="*/ 309 w 324"/>
                <a:gd name="T39" fmla="*/ 35 h 36"/>
                <a:gd name="T40" fmla="*/ 312 w 324"/>
                <a:gd name="T41" fmla="*/ 34 h 36"/>
                <a:gd name="T42" fmla="*/ 316 w 324"/>
                <a:gd name="T43" fmla="*/ 33 h 36"/>
                <a:gd name="T44" fmla="*/ 319 w 324"/>
                <a:gd name="T45" fmla="*/ 31 h 36"/>
                <a:gd name="T46" fmla="*/ 321 w 324"/>
                <a:gd name="T47" fmla="*/ 28 h 36"/>
                <a:gd name="T48" fmla="*/ 322 w 324"/>
                <a:gd name="T49" fmla="*/ 24 h 36"/>
                <a:gd name="T50" fmla="*/ 323 w 324"/>
                <a:gd name="T51" fmla="*/ 21 h 36"/>
                <a:gd name="T52" fmla="*/ 324 w 324"/>
                <a:gd name="T53" fmla="*/ 18 h 36"/>
                <a:gd name="T54" fmla="*/ 323 w 324"/>
                <a:gd name="T55" fmla="*/ 15 h 36"/>
                <a:gd name="T56" fmla="*/ 322 w 324"/>
                <a:gd name="T57" fmla="*/ 10 h 36"/>
                <a:gd name="T58" fmla="*/ 321 w 324"/>
                <a:gd name="T59" fmla="*/ 8 h 36"/>
                <a:gd name="T60" fmla="*/ 319 w 324"/>
                <a:gd name="T61" fmla="*/ 5 h 36"/>
                <a:gd name="T62" fmla="*/ 316 w 324"/>
                <a:gd name="T63" fmla="*/ 3 h 36"/>
                <a:gd name="T64" fmla="*/ 312 w 324"/>
                <a:gd name="T65" fmla="*/ 2 h 36"/>
                <a:gd name="T66" fmla="*/ 309 w 324"/>
                <a:gd name="T67" fmla="*/ 1 h 36"/>
                <a:gd name="T68" fmla="*/ 306 w 324"/>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306" y="0"/>
                  </a:moveTo>
                  <a:lnTo>
                    <a:pt x="18" y="0"/>
                  </a:lnTo>
                  <a:lnTo>
                    <a:pt x="14" y="1"/>
                  </a:lnTo>
                  <a:lnTo>
                    <a:pt x="11" y="2"/>
                  </a:lnTo>
                  <a:lnTo>
                    <a:pt x="8" y="3"/>
                  </a:lnTo>
                  <a:lnTo>
                    <a:pt x="6" y="5"/>
                  </a:lnTo>
                  <a:lnTo>
                    <a:pt x="4" y="8"/>
                  </a:lnTo>
                  <a:lnTo>
                    <a:pt x="1" y="10"/>
                  </a:lnTo>
                  <a:lnTo>
                    <a:pt x="0" y="15"/>
                  </a:lnTo>
                  <a:lnTo>
                    <a:pt x="0" y="18"/>
                  </a:lnTo>
                  <a:lnTo>
                    <a:pt x="0" y="21"/>
                  </a:lnTo>
                  <a:lnTo>
                    <a:pt x="1" y="24"/>
                  </a:lnTo>
                  <a:lnTo>
                    <a:pt x="4" y="28"/>
                  </a:lnTo>
                  <a:lnTo>
                    <a:pt x="6" y="31"/>
                  </a:lnTo>
                  <a:lnTo>
                    <a:pt x="8" y="33"/>
                  </a:lnTo>
                  <a:lnTo>
                    <a:pt x="11" y="34"/>
                  </a:lnTo>
                  <a:lnTo>
                    <a:pt x="14" y="35"/>
                  </a:lnTo>
                  <a:lnTo>
                    <a:pt x="18" y="36"/>
                  </a:lnTo>
                  <a:lnTo>
                    <a:pt x="306" y="36"/>
                  </a:lnTo>
                  <a:lnTo>
                    <a:pt x="309" y="35"/>
                  </a:lnTo>
                  <a:lnTo>
                    <a:pt x="312" y="34"/>
                  </a:lnTo>
                  <a:lnTo>
                    <a:pt x="316" y="33"/>
                  </a:lnTo>
                  <a:lnTo>
                    <a:pt x="319" y="31"/>
                  </a:lnTo>
                  <a:lnTo>
                    <a:pt x="321" y="28"/>
                  </a:lnTo>
                  <a:lnTo>
                    <a:pt x="322" y="24"/>
                  </a:lnTo>
                  <a:lnTo>
                    <a:pt x="323" y="21"/>
                  </a:lnTo>
                  <a:lnTo>
                    <a:pt x="324" y="18"/>
                  </a:lnTo>
                  <a:lnTo>
                    <a:pt x="323" y="15"/>
                  </a:lnTo>
                  <a:lnTo>
                    <a:pt x="322" y="10"/>
                  </a:lnTo>
                  <a:lnTo>
                    <a:pt x="321" y="8"/>
                  </a:lnTo>
                  <a:lnTo>
                    <a:pt x="319" y="5"/>
                  </a:lnTo>
                  <a:lnTo>
                    <a:pt x="316" y="3"/>
                  </a:lnTo>
                  <a:lnTo>
                    <a:pt x="312" y="2"/>
                  </a:lnTo>
                  <a:lnTo>
                    <a:pt x="309" y="1"/>
                  </a:lnTo>
                  <a:lnTo>
                    <a:pt x="30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2" name="Freeform 90"/>
            <p:cNvSpPr/>
            <p:nvPr/>
          </p:nvSpPr>
          <p:spPr bwMode="auto">
            <a:xfrm>
              <a:off x="6371431" y="2160984"/>
              <a:ext cx="128588" cy="14288"/>
            </a:xfrm>
            <a:custGeom>
              <a:avLst/>
              <a:gdLst>
                <a:gd name="T0" fmla="*/ 306 w 324"/>
                <a:gd name="T1" fmla="*/ 0 h 36"/>
                <a:gd name="T2" fmla="*/ 18 w 324"/>
                <a:gd name="T3" fmla="*/ 0 h 36"/>
                <a:gd name="T4" fmla="*/ 14 w 324"/>
                <a:gd name="T5" fmla="*/ 1 h 36"/>
                <a:gd name="T6" fmla="*/ 11 w 324"/>
                <a:gd name="T7" fmla="*/ 2 h 36"/>
                <a:gd name="T8" fmla="*/ 8 w 324"/>
                <a:gd name="T9" fmla="*/ 3 h 36"/>
                <a:gd name="T10" fmla="*/ 6 w 324"/>
                <a:gd name="T11" fmla="*/ 5 h 36"/>
                <a:gd name="T12" fmla="*/ 4 w 324"/>
                <a:gd name="T13" fmla="*/ 8 h 36"/>
                <a:gd name="T14" fmla="*/ 1 w 324"/>
                <a:gd name="T15" fmla="*/ 10 h 36"/>
                <a:gd name="T16" fmla="*/ 0 w 324"/>
                <a:gd name="T17" fmla="*/ 15 h 36"/>
                <a:gd name="T18" fmla="*/ 0 w 324"/>
                <a:gd name="T19" fmla="*/ 18 h 36"/>
                <a:gd name="T20" fmla="*/ 0 w 324"/>
                <a:gd name="T21" fmla="*/ 21 h 36"/>
                <a:gd name="T22" fmla="*/ 1 w 324"/>
                <a:gd name="T23" fmla="*/ 24 h 36"/>
                <a:gd name="T24" fmla="*/ 4 w 324"/>
                <a:gd name="T25" fmla="*/ 28 h 36"/>
                <a:gd name="T26" fmla="*/ 6 w 324"/>
                <a:gd name="T27" fmla="*/ 31 h 36"/>
                <a:gd name="T28" fmla="*/ 8 w 324"/>
                <a:gd name="T29" fmla="*/ 33 h 36"/>
                <a:gd name="T30" fmla="*/ 11 w 324"/>
                <a:gd name="T31" fmla="*/ 34 h 36"/>
                <a:gd name="T32" fmla="*/ 14 w 324"/>
                <a:gd name="T33" fmla="*/ 35 h 36"/>
                <a:gd name="T34" fmla="*/ 18 w 324"/>
                <a:gd name="T35" fmla="*/ 36 h 36"/>
                <a:gd name="T36" fmla="*/ 306 w 324"/>
                <a:gd name="T37" fmla="*/ 36 h 36"/>
                <a:gd name="T38" fmla="*/ 309 w 324"/>
                <a:gd name="T39" fmla="*/ 35 h 36"/>
                <a:gd name="T40" fmla="*/ 312 w 324"/>
                <a:gd name="T41" fmla="*/ 34 h 36"/>
                <a:gd name="T42" fmla="*/ 316 w 324"/>
                <a:gd name="T43" fmla="*/ 33 h 36"/>
                <a:gd name="T44" fmla="*/ 319 w 324"/>
                <a:gd name="T45" fmla="*/ 31 h 36"/>
                <a:gd name="T46" fmla="*/ 321 w 324"/>
                <a:gd name="T47" fmla="*/ 28 h 36"/>
                <a:gd name="T48" fmla="*/ 322 w 324"/>
                <a:gd name="T49" fmla="*/ 24 h 36"/>
                <a:gd name="T50" fmla="*/ 323 w 324"/>
                <a:gd name="T51" fmla="*/ 21 h 36"/>
                <a:gd name="T52" fmla="*/ 324 w 324"/>
                <a:gd name="T53" fmla="*/ 18 h 36"/>
                <a:gd name="T54" fmla="*/ 323 w 324"/>
                <a:gd name="T55" fmla="*/ 15 h 36"/>
                <a:gd name="T56" fmla="*/ 322 w 324"/>
                <a:gd name="T57" fmla="*/ 10 h 36"/>
                <a:gd name="T58" fmla="*/ 321 w 324"/>
                <a:gd name="T59" fmla="*/ 8 h 36"/>
                <a:gd name="T60" fmla="*/ 319 w 324"/>
                <a:gd name="T61" fmla="*/ 5 h 36"/>
                <a:gd name="T62" fmla="*/ 316 w 324"/>
                <a:gd name="T63" fmla="*/ 3 h 36"/>
                <a:gd name="T64" fmla="*/ 312 w 324"/>
                <a:gd name="T65" fmla="*/ 2 h 36"/>
                <a:gd name="T66" fmla="*/ 309 w 324"/>
                <a:gd name="T67" fmla="*/ 1 h 36"/>
                <a:gd name="T68" fmla="*/ 306 w 324"/>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306" y="0"/>
                  </a:moveTo>
                  <a:lnTo>
                    <a:pt x="18" y="0"/>
                  </a:lnTo>
                  <a:lnTo>
                    <a:pt x="14" y="1"/>
                  </a:lnTo>
                  <a:lnTo>
                    <a:pt x="11" y="2"/>
                  </a:lnTo>
                  <a:lnTo>
                    <a:pt x="8" y="3"/>
                  </a:lnTo>
                  <a:lnTo>
                    <a:pt x="6" y="5"/>
                  </a:lnTo>
                  <a:lnTo>
                    <a:pt x="4" y="8"/>
                  </a:lnTo>
                  <a:lnTo>
                    <a:pt x="1" y="10"/>
                  </a:lnTo>
                  <a:lnTo>
                    <a:pt x="0" y="15"/>
                  </a:lnTo>
                  <a:lnTo>
                    <a:pt x="0" y="18"/>
                  </a:lnTo>
                  <a:lnTo>
                    <a:pt x="0" y="21"/>
                  </a:lnTo>
                  <a:lnTo>
                    <a:pt x="1" y="24"/>
                  </a:lnTo>
                  <a:lnTo>
                    <a:pt x="4" y="28"/>
                  </a:lnTo>
                  <a:lnTo>
                    <a:pt x="6" y="31"/>
                  </a:lnTo>
                  <a:lnTo>
                    <a:pt x="8" y="33"/>
                  </a:lnTo>
                  <a:lnTo>
                    <a:pt x="11" y="34"/>
                  </a:lnTo>
                  <a:lnTo>
                    <a:pt x="14" y="35"/>
                  </a:lnTo>
                  <a:lnTo>
                    <a:pt x="18" y="36"/>
                  </a:lnTo>
                  <a:lnTo>
                    <a:pt x="306" y="36"/>
                  </a:lnTo>
                  <a:lnTo>
                    <a:pt x="309" y="35"/>
                  </a:lnTo>
                  <a:lnTo>
                    <a:pt x="312" y="34"/>
                  </a:lnTo>
                  <a:lnTo>
                    <a:pt x="316" y="33"/>
                  </a:lnTo>
                  <a:lnTo>
                    <a:pt x="319" y="31"/>
                  </a:lnTo>
                  <a:lnTo>
                    <a:pt x="321" y="28"/>
                  </a:lnTo>
                  <a:lnTo>
                    <a:pt x="322" y="24"/>
                  </a:lnTo>
                  <a:lnTo>
                    <a:pt x="323" y="21"/>
                  </a:lnTo>
                  <a:lnTo>
                    <a:pt x="324" y="18"/>
                  </a:lnTo>
                  <a:lnTo>
                    <a:pt x="323" y="15"/>
                  </a:lnTo>
                  <a:lnTo>
                    <a:pt x="322" y="10"/>
                  </a:lnTo>
                  <a:lnTo>
                    <a:pt x="321" y="8"/>
                  </a:lnTo>
                  <a:lnTo>
                    <a:pt x="319" y="5"/>
                  </a:lnTo>
                  <a:lnTo>
                    <a:pt x="316" y="3"/>
                  </a:lnTo>
                  <a:lnTo>
                    <a:pt x="312" y="2"/>
                  </a:lnTo>
                  <a:lnTo>
                    <a:pt x="309" y="1"/>
                  </a:lnTo>
                  <a:lnTo>
                    <a:pt x="30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3" name="Freeform 91"/>
            <p:cNvSpPr/>
            <p:nvPr/>
          </p:nvSpPr>
          <p:spPr bwMode="auto">
            <a:xfrm>
              <a:off x="6371431" y="2118122"/>
              <a:ext cx="128588" cy="14288"/>
            </a:xfrm>
            <a:custGeom>
              <a:avLst/>
              <a:gdLst>
                <a:gd name="T0" fmla="*/ 306 w 324"/>
                <a:gd name="T1" fmla="*/ 0 h 36"/>
                <a:gd name="T2" fmla="*/ 18 w 324"/>
                <a:gd name="T3" fmla="*/ 0 h 36"/>
                <a:gd name="T4" fmla="*/ 14 w 324"/>
                <a:gd name="T5" fmla="*/ 1 h 36"/>
                <a:gd name="T6" fmla="*/ 11 w 324"/>
                <a:gd name="T7" fmla="*/ 2 h 36"/>
                <a:gd name="T8" fmla="*/ 8 w 324"/>
                <a:gd name="T9" fmla="*/ 3 h 36"/>
                <a:gd name="T10" fmla="*/ 6 w 324"/>
                <a:gd name="T11" fmla="*/ 5 h 36"/>
                <a:gd name="T12" fmla="*/ 4 w 324"/>
                <a:gd name="T13" fmla="*/ 8 h 36"/>
                <a:gd name="T14" fmla="*/ 1 w 324"/>
                <a:gd name="T15" fmla="*/ 12 h 36"/>
                <a:gd name="T16" fmla="*/ 0 w 324"/>
                <a:gd name="T17" fmla="*/ 15 h 36"/>
                <a:gd name="T18" fmla="*/ 0 w 324"/>
                <a:gd name="T19" fmla="*/ 18 h 36"/>
                <a:gd name="T20" fmla="*/ 0 w 324"/>
                <a:gd name="T21" fmla="*/ 21 h 36"/>
                <a:gd name="T22" fmla="*/ 1 w 324"/>
                <a:gd name="T23" fmla="*/ 24 h 36"/>
                <a:gd name="T24" fmla="*/ 4 w 324"/>
                <a:gd name="T25" fmla="*/ 28 h 36"/>
                <a:gd name="T26" fmla="*/ 6 w 324"/>
                <a:gd name="T27" fmla="*/ 31 h 36"/>
                <a:gd name="T28" fmla="*/ 8 w 324"/>
                <a:gd name="T29" fmla="*/ 33 h 36"/>
                <a:gd name="T30" fmla="*/ 11 w 324"/>
                <a:gd name="T31" fmla="*/ 34 h 36"/>
                <a:gd name="T32" fmla="*/ 14 w 324"/>
                <a:gd name="T33" fmla="*/ 35 h 36"/>
                <a:gd name="T34" fmla="*/ 18 w 324"/>
                <a:gd name="T35" fmla="*/ 36 h 36"/>
                <a:gd name="T36" fmla="*/ 306 w 324"/>
                <a:gd name="T37" fmla="*/ 36 h 36"/>
                <a:gd name="T38" fmla="*/ 309 w 324"/>
                <a:gd name="T39" fmla="*/ 35 h 36"/>
                <a:gd name="T40" fmla="*/ 312 w 324"/>
                <a:gd name="T41" fmla="*/ 34 h 36"/>
                <a:gd name="T42" fmla="*/ 316 w 324"/>
                <a:gd name="T43" fmla="*/ 33 h 36"/>
                <a:gd name="T44" fmla="*/ 319 w 324"/>
                <a:gd name="T45" fmla="*/ 31 h 36"/>
                <a:gd name="T46" fmla="*/ 321 w 324"/>
                <a:gd name="T47" fmla="*/ 28 h 36"/>
                <a:gd name="T48" fmla="*/ 322 w 324"/>
                <a:gd name="T49" fmla="*/ 24 h 36"/>
                <a:gd name="T50" fmla="*/ 323 w 324"/>
                <a:gd name="T51" fmla="*/ 21 h 36"/>
                <a:gd name="T52" fmla="*/ 324 w 324"/>
                <a:gd name="T53" fmla="*/ 18 h 36"/>
                <a:gd name="T54" fmla="*/ 323 w 324"/>
                <a:gd name="T55" fmla="*/ 15 h 36"/>
                <a:gd name="T56" fmla="*/ 322 w 324"/>
                <a:gd name="T57" fmla="*/ 12 h 36"/>
                <a:gd name="T58" fmla="*/ 321 w 324"/>
                <a:gd name="T59" fmla="*/ 8 h 36"/>
                <a:gd name="T60" fmla="*/ 319 w 324"/>
                <a:gd name="T61" fmla="*/ 5 h 36"/>
                <a:gd name="T62" fmla="*/ 316 w 324"/>
                <a:gd name="T63" fmla="*/ 3 h 36"/>
                <a:gd name="T64" fmla="*/ 312 w 324"/>
                <a:gd name="T65" fmla="*/ 2 h 36"/>
                <a:gd name="T66" fmla="*/ 309 w 324"/>
                <a:gd name="T67" fmla="*/ 1 h 36"/>
                <a:gd name="T68" fmla="*/ 306 w 324"/>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306" y="0"/>
                  </a:moveTo>
                  <a:lnTo>
                    <a:pt x="18" y="0"/>
                  </a:lnTo>
                  <a:lnTo>
                    <a:pt x="14" y="1"/>
                  </a:lnTo>
                  <a:lnTo>
                    <a:pt x="11" y="2"/>
                  </a:lnTo>
                  <a:lnTo>
                    <a:pt x="8" y="3"/>
                  </a:lnTo>
                  <a:lnTo>
                    <a:pt x="6" y="5"/>
                  </a:lnTo>
                  <a:lnTo>
                    <a:pt x="4" y="8"/>
                  </a:lnTo>
                  <a:lnTo>
                    <a:pt x="1" y="12"/>
                  </a:lnTo>
                  <a:lnTo>
                    <a:pt x="0" y="15"/>
                  </a:lnTo>
                  <a:lnTo>
                    <a:pt x="0" y="18"/>
                  </a:lnTo>
                  <a:lnTo>
                    <a:pt x="0" y="21"/>
                  </a:lnTo>
                  <a:lnTo>
                    <a:pt x="1" y="24"/>
                  </a:lnTo>
                  <a:lnTo>
                    <a:pt x="4" y="28"/>
                  </a:lnTo>
                  <a:lnTo>
                    <a:pt x="6" y="31"/>
                  </a:lnTo>
                  <a:lnTo>
                    <a:pt x="8" y="33"/>
                  </a:lnTo>
                  <a:lnTo>
                    <a:pt x="11" y="34"/>
                  </a:lnTo>
                  <a:lnTo>
                    <a:pt x="14" y="35"/>
                  </a:lnTo>
                  <a:lnTo>
                    <a:pt x="18" y="36"/>
                  </a:lnTo>
                  <a:lnTo>
                    <a:pt x="306" y="36"/>
                  </a:lnTo>
                  <a:lnTo>
                    <a:pt x="309" y="35"/>
                  </a:lnTo>
                  <a:lnTo>
                    <a:pt x="312" y="34"/>
                  </a:lnTo>
                  <a:lnTo>
                    <a:pt x="316" y="33"/>
                  </a:lnTo>
                  <a:lnTo>
                    <a:pt x="319" y="31"/>
                  </a:lnTo>
                  <a:lnTo>
                    <a:pt x="321" y="28"/>
                  </a:lnTo>
                  <a:lnTo>
                    <a:pt x="322" y="24"/>
                  </a:lnTo>
                  <a:lnTo>
                    <a:pt x="323" y="21"/>
                  </a:lnTo>
                  <a:lnTo>
                    <a:pt x="324" y="18"/>
                  </a:lnTo>
                  <a:lnTo>
                    <a:pt x="323" y="15"/>
                  </a:lnTo>
                  <a:lnTo>
                    <a:pt x="322" y="12"/>
                  </a:lnTo>
                  <a:lnTo>
                    <a:pt x="321" y="8"/>
                  </a:lnTo>
                  <a:lnTo>
                    <a:pt x="319" y="5"/>
                  </a:lnTo>
                  <a:lnTo>
                    <a:pt x="316" y="3"/>
                  </a:lnTo>
                  <a:lnTo>
                    <a:pt x="312" y="2"/>
                  </a:lnTo>
                  <a:lnTo>
                    <a:pt x="309" y="1"/>
                  </a:lnTo>
                  <a:lnTo>
                    <a:pt x="30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4" name="Freeform 92"/>
            <p:cNvSpPr/>
            <p:nvPr/>
          </p:nvSpPr>
          <p:spPr bwMode="auto">
            <a:xfrm>
              <a:off x="6528594" y="2203847"/>
              <a:ext cx="128588" cy="14288"/>
            </a:xfrm>
            <a:custGeom>
              <a:avLst/>
              <a:gdLst>
                <a:gd name="T0" fmla="*/ 306 w 324"/>
                <a:gd name="T1" fmla="*/ 0 h 36"/>
                <a:gd name="T2" fmla="*/ 18 w 324"/>
                <a:gd name="T3" fmla="*/ 0 h 36"/>
                <a:gd name="T4" fmla="*/ 15 w 324"/>
                <a:gd name="T5" fmla="*/ 1 h 36"/>
                <a:gd name="T6" fmla="*/ 10 w 324"/>
                <a:gd name="T7" fmla="*/ 2 h 36"/>
                <a:gd name="T8" fmla="*/ 8 w 324"/>
                <a:gd name="T9" fmla="*/ 3 h 36"/>
                <a:gd name="T10" fmla="*/ 5 w 324"/>
                <a:gd name="T11" fmla="*/ 5 h 36"/>
                <a:gd name="T12" fmla="*/ 3 w 324"/>
                <a:gd name="T13" fmla="*/ 8 h 36"/>
                <a:gd name="T14" fmla="*/ 2 w 324"/>
                <a:gd name="T15" fmla="*/ 10 h 36"/>
                <a:gd name="T16" fmla="*/ 1 w 324"/>
                <a:gd name="T17" fmla="*/ 15 h 36"/>
                <a:gd name="T18" fmla="*/ 0 w 324"/>
                <a:gd name="T19" fmla="*/ 18 h 36"/>
                <a:gd name="T20" fmla="*/ 1 w 324"/>
                <a:gd name="T21" fmla="*/ 21 h 36"/>
                <a:gd name="T22" fmla="*/ 2 w 324"/>
                <a:gd name="T23" fmla="*/ 24 h 36"/>
                <a:gd name="T24" fmla="*/ 3 w 324"/>
                <a:gd name="T25" fmla="*/ 28 h 36"/>
                <a:gd name="T26" fmla="*/ 5 w 324"/>
                <a:gd name="T27" fmla="*/ 31 h 36"/>
                <a:gd name="T28" fmla="*/ 8 w 324"/>
                <a:gd name="T29" fmla="*/ 33 h 36"/>
                <a:gd name="T30" fmla="*/ 10 w 324"/>
                <a:gd name="T31" fmla="*/ 34 h 36"/>
                <a:gd name="T32" fmla="*/ 15 w 324"/>
                <a:gd name="T33" fmla="*/ 35 h 36"/>
                <a:gd name="T34" fmla="*/ 18 w 324"/>
                <a:gd name="T35" fmla="*/ 36 h 36"/>
                <a:gd name="T36" fmla="*/ 306 w 324"/>
                <a:gd name="T37" fmla="*/ 36 h 36"/>
                <a:gd name="T38" fmla="*/ 310 w 324"/>
                <a:gd name="T39" fmla="*/ 35 h 36"/>
                <a:gd name="T40" fmla="*/ 313 w 324"/>
                <a:gd name="T41" fmla="*/ 34 h 36"/>
                <a:gd name="T42" fmla="*/ 316 w 324"/>
                <a:gd name="T43" fmla="*/ 33 h 36"/>
                <a:gd name="T44" fmla="*/ 318 w 324"/>
                <a:gd name="T45" fmla="*/ 31 h 36"/>
                <a:gd name="T46" fmla="*/ 320 w 324"/>
                <a:gd name="T47" fmla="*/ 28 h 36"/>
                <a:gd name="T48" fmla="*/ 323 w 324"/>
                <a:gd name="T49" fmla="*/ 24 h 36"/>
                <a:gd name="T50" fmla="*/ 324 w 324"/>
                <a:gd name="T51" fmla="*/ 21 h 36"/>
                <a:gd name="T52" fmla="*/ 324 w 324"/>
                <a:gd name="T53" fmla="*/ 18 h 36"/>
                <a:gd name="T54" fmla="*/ 324 w 324"/>
                <a:gd name="T55" fmla="*/ 15 h 36"/>
                <a:gd name="T56" fmla="*/ 323 w 324"/>
                <a:gd name="T57" fmla="*/ 10 h 36"/>
                <a:gd name="T58" fmla="*/ 320 w 324"/>
                <a:gd name="T59" fmla="*/ 8 h 36"/>
                <a:gd name="T60" fmla="*/ 318 w 324"/>
                <a:gd name="T61" fmla="*/ 5 h 36"/>
                <a:gd name="T62" fmla="*/ 316 w 324"/>
                <a:gd name="T63" fmla="*/ 3 h 36"/>
                <a:gd name="T64" fmla="*/ 313 w 324"/>
                <a:gd name="T65" fmla="*/ 2 h 36"/>
                <a:gd name="T66" fmla="*/ 310 w 324"/>
                <a:gd name="T67" fmla="*/ 1 h 36"/>
                <a:gd name="T68" fmla="*/ 306 w 324"/>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306" y="0"/>
                  </a:moveTo>
                  <a:lnTo>
                    <a:pt x="18" y="0"/>
                  </a:lnTo>
                  <a:lnTo>
                    <a:pt x="15" y="1"/>
                  </a:lnTo>
                  <a:lnTo>
                    <a:pt x="10" y="2"/>
                  </a:lnTo>
                  <a:lnTo>
                    <a:pt x="8" y="3"/>
                  </a:lnTo>
                  <a:lnTo>
                    <a:pt x="5" y="5"/>
                  </a:lnTo>
                  <a:lnTo>
                    <a:pt x="3" y="8"/>
                  </a:lnTo>
                  <a:lnTo>
                    <a:pt x="2" y="10"/>
                  </a:lnTo>
                  <a:lnTo>
                    <a:pt x="1" y="15"/>
                  </a:lnTo>
                  <a:lnTo>
                    <a:pt x="0" y="18"/>
                  </a:lnTo>
                  <a:lnTo>
                    <a:pt x="1" y="21"/>
                  </a:lnTo>
                  <a:lnTo>
                    <a:pt x="2" y="24"/>
                  </a:lnTo>
                  <a:lnTo>
                    <a:pt x="3" y="28"/>
                  </a:lnTo>
                  <a:lnTo>
                    <a:pt x="5" y="31"/>
                  </a:lnTo>
                  <a:lnTo>
                    <a:pt x="8" y="33"/>
                  </a:lnTo>
                  <a:lnTo>
                    <a:pt x="10" y="34"/>
                  </a:lnTo>
                  <a:lnTo>
                    <a:pt x="15" y="35"/>
                  </a:lnTo>
                  <a:lnTo>
                    <a:pt x="18" y="36"/>
                  </a:lnTo>
                  <a:lnTo>
                    <a:pt x="306" y="36"/>
                  </a:lnTo>
                  <a:lnTo>
                    <a:pt x="310" y="35"/>
                  </a:lnTo>
                  <a:lnTo>
                    <a:pt x="313" y="34"/>
                  </a:lnTo>
                  <a:lnTo>
                    <a:pt x="316" y="33"/>
                  </a:lnTo>
                  <a:lnTo>
                    <a:pt x="318" y="31"/>
                  </a:lnTo>
                  <a:lnTo>
                    <a:pt x="320" y="28"/>
                  </a:lnTo>
                  <a:lnTo>
                    <a:pt x="323" y="24"/>
                  </a:lnTo>
                  <a:lnTo>
                    <a:pt x="324" y="21"/>
                  </a:lnTo>
                  <a:lnTo>
                    <a:pt x="324" y="18"/>
                  </a:lnTo>
                  <a:lnTo>
                    <a:pt x="324" y="15"/>
                  </a:lnTo>
                  <a:lnTo>
                    <a:pt x="323" y="10"/>
                  </a:lnTo>
                  <a:lnTo>
                    <a:pt x="320" y="8"/>
                  </a:lnTo>
                  <a:lnTo>
                    <a:pt x="318" y="5"/>
                  </a:lnTo>
                  <a:lnTo>
                    <a:pt x="316" y="3"/>
                  </a:lnTo>
                  <a:lnTo>
                    <a:pt x="313" y="2"/>
                  </a:lnTo>
                  <a:lnTo>
                    <a:pt x="310" y="1"/>
                  </a:lnTo>
                  <a:lnTo>
                    <a:pt x="30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5" name="Freeform 93"/>
            <p:cNvSpPr/>
            <p:nvPr/>
          </p:nvSpPr>
          <p:spPr bwMode="auto">
            <a:xfrm>
              <a:off x="6528594" y="2160984"/>
              <a:ext cx="128588" cy="14288"/>
            </a:xfrm>
            <a:custGeom>
              <a:avLst/>
              <a:gdLst>
                <a:gd name="T0" fmla="*/ 306 w 324"/>
                <a:gd name="T1" fmla="*/ 0 h 36"/>
                <a:gd name="T2" fmla="*/ 18 w 324"/>
                <a:gd name="T3" fmla="*/ 0 h 36"/>
                <a:gd name="T4" fmla="*/ 15 w 324"/>
                <a:gd name="T5" fmla="*/ 1 h 36"/>
                <a:gd name="T6" fmla="*/ 10 w 324"/>
                <a:gd name="T7" fmla="*/ 2 h 36"/>
                <a:gd name="T8" fmla="*/ 8 w 324"/>
                <a:gd name="T9" fmla="*/ 3 h 36"/>
                <a:gd name="T10" fmla="*/ 5 w 324"/>
                <a:gd name="T11" fmla="*/ 5 h 36"/>
                <a:gd name="T12" fmla="*/ 3 w 324"/>
                <a:gd name="T13" fmla="*/ 8 h 36"/>
                <a:gd name="T14" fmla="*/ 2 w 324"/>
                <a:gd name="T15" fmla="*/ 10 h 36"/>
                <a:gd name="T16" fmla="*/ 1 w 324"/>
                <a:gd name="T17" fmla="*/ 15 h 36"/>
                <a:gd name="T18" fmla="*/ 0 w 324"/>
                <a:gd name="T19" fmla="*/ 18 h 36"/>
                <a:gd name="T20" fmla="*/ 1 w 324"/>
                <a:gd name="T21" fmla="*/ 21 h 36"/>
                <a:gd name="T22" fmla="*/ 2 w 324"/>
                <a:gd name="T23" fmla="*/ 24 h 36"/>
                <a:gd name="T24" fmla="*/ 3 w 324"/>
                <a:gd name="T25" fmla="*/ 28 h 36"/>
                <a:gd name="T26" fmla="*/ 5 w 324"/>
                <a:gd name="T27" fmla="*/ 31 h 36"/>
                <a:gd name="T28" fmla="*/ 8 w 324"/>
                <a:gd name="T29" fmla="*/ 33 h 36"/>
                <a:gd name="T30" fmla="*/ 10 w 324"/>
                <a:gd name="T31" fmla="*/ 34 h 36"/>
                <a:gd name="T32" fmla="*/ 15 w 324"/>
                <a:gd name="T33" fmla="*/ 35 h 36"/>
                <a:gd name="T34" fmla="*/ 18 w 324"/>
                <a:gd name="T35" fmla="*/ 36 h 36"/>
                <a:gd name="T36" fmla="*/ 306 w 324"/>
                <a:gd name="T37" fmla="*/ 36 h 36"/>
                <a:gd name="T38" fmla="*/ 310 w 324"/>
                <a:gd name="T39" fmla="*/ 35 h 36"/>
                <a:gd name="T40" fmla="*/ 313 w 324"/>
                <a:gd name="T41" fmla="*/ 34 h 36"/>
                <a:gd name="T42" fmla="*/ 316 w 324"/>
                <a:gd name="T43" fmla="*/ 33 h 36"/>
                <a:gd name="T44" fmla="*/ 318 w 324"/>
                <a:gd name="T45" fmla="*/ 31 h 36"/>
                <a:gd name="T46" fmla="*/ 320 w 324"/>
                <a:gd name="T47" fmla="*/ 28 h 36"/>
                <a:gd name="T48" fmla="*/ 323 w 324"/>
                <a:gd name="T49" fmla="*/ 24 h 36"/>
                <a:gd name="T50" fmla="*/ 324 w 324"/>
                <a:gd name="T51" fmla="*/ 21 h 36"/>
                <a:gd name="T52" fmla="*/ 324 w 324"/>
                <a:gd name="T53" fmla="*/ 18 h 36"/>
                <a:gd name="T54" fmla="*/ 324 w 324"/>
                <a:gd name="T55" fmla="*/ 15 h 36"/>
                <a:gd name="T56" fmla="*/ 323 w 324"/>
                <a:gd name="T57" fmla="*/ 10 h 36"/>
                <a:gd name="T58" fmla="*/ 320 w 324"/>
                <a:gd name="T59" fmla="*/ 8 h 36"/>
                <a:gd name="T60" fmla="*/ 318 w 324"/>
                <a:gd name="T61" fmla="*/ 5 h 36"/>
                <a:gd name="T62" fmla="*/ 316 w 324"/>
                <a:gd name="T63" fmla="*/ 3 h 36"/>
                <a:gd name="T64" fmla="*/ 313 w 324"/>
                <a:gd name="T65" fmla="*/ 2 h 36"/>
                <a:gd name="T66" fmla="*/ 310 w 324"/>
                <a:gd name="T67" fmla="*/ 1 h 36"/>
                <a:gd name="T68" fmla="*/ 306 w 324"/>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306" y="0"/>
                  </a:moveTo>
                  <a:lnTo>
                    <a:pt x="18" y="0"/>
                  </a:lnTo>
                  <a:lnTo>
                    <a:pt x="15" y="1"/>
                  </a:lnTo>
                  <a:lnTo>
                    <a:pt x="10" y="2"/>
                  </a:lnTo>
                  <a:lnTo>
                    <a:pt x="8" y="3"/>
                  </a:lnTo>
                  <a:lnTo>
                    <a:pt x="5" y="5"/>
                  </a:lnTo>
                  <a:lnTo>
                    <a:pt x="3" y="8"/>
                  </a:lnTo>
                  <a:lnTo>
                    <a:pt x="2" y="10"/>
                  </a:lnTo>
                  <a:lnTo>
                    <a:pt x="1" y="15"/>
                  </a:lnTo>
                  <a:lnTo>
                    <a:pt x="0" y="18"/>
                  </a:lnTo>
                  <a:lnTo>
                    <a:pt x="1" y="21"/>
                  </a:lnTo>
                  <a:lnTo>
                    <a:pt x="2" y="24"/>
                  </a:lnTo>
                  <a:lnTo>
                    <a:pt x="3" y="28"/>
                  </a:lnTo>
                  <a:lnTo>
                    <a:pt x="5" y="31"/>
                  </a:lnTo>
                  <a:lnTo>
                    <a:pt x="8" y="33"/>
                  </a:lnTo>
                  <a:lnTo>
                    <a:pt x="10" y="34"/>
                  </a:lnTo>
                  <a:lnTo>
                    <a:pt x="15" y="35"/>
                  </a:lnTo>
                  <a:lnTo>
                    <a:pt x="18" y="36"/>
                  </a:lnTo>
                  <a:lnTo>
                    <a:pt x="306" y="36"/>
                  </a:lnTo>
                  <a:lnTo>
                    <a:pt x="310" y="35"/>
                  </a:lnTo>
                  <a:lnTo>
                    <a:pt x="313" y="34"/>
                  </a:lnTo>
                  <a:lnTo>
                    <a:pt x="316" y="33"/>
                  </a:lnTo>
                  <a:lnTo>
                    <a:pt x="318" y="31"/>
                  </a:lnTo>
                  <a:lnTo>
                    <a:pt x="320" y="28"/>
                  </a:lnTo>
                  <a:lnTo>
                    <a:pt x="323" y="24"/>
                  </a:lnTo>
                  <a:lnTo>
                    <a:pt x="324" y="21"/>
                  </a:lnTo>
                  <a:lnTo>
                    <a:pt x="324" y="18"/>
                  </a:lnTo>
                  <a:lnTo>
                    <a:pt x="324" y="15"/>
                  </a:lnTo>
                  <a:lnTo>
                    <a:pt x="323" y="10"/>
                  </a:lnTo>
                  <a:lnTo>
                    <a:pt x="320" y="8"/>
                  </a:lnTo>
                  <a:lnTo>
                    <a:pt x="318" y="5"/>
                  </a:lnTo>
                  <a:lnTo>
                    <a:pt x="316" y="3"/>
                  </a:lnTo>
                  <a:lnTo>
                    <a:pt x="313" y="2"/>
                  </a:lnTo>
                  <a:lnTo>
                    <a:pt x="310" y="1"/>
                  </a:lnTo>
                  <a:lnTo>
                    <a:pt x="30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6" name="Freeform 94"/>
            <p:cNvSpPr/>
            <p:nvPr/>
          </p:nvSpPr>
          <p:spPr bwMode="auto">
            <a:xfrm>
              <a:off x="6528594" y="2118122"/>
              <a:ext cx="128588" cy="14288"/>
            </a:xfrm>
            <a:custGeom>
              <a:avLst/>
              <a:gdLst>
                <a:gd name="T0" fmla="*/ 306 w 324"/>
                <a:gd name="T1" fmla="*/ 0 h 36"/>
                <a:gd name="T2" fmla="*/ 18 w 324"/>
                <a:gd name="T3" fmla="*/ 0 h 36"/>
                <a:gd name="T4" fmla="*/ 15 w 324"/>
                <a:gd name="T5" fmla="*/ 1 h 36"/>
                <a:gd name="T6" fmla="*/ 10 w 324"/>
                <a:gd name="T7" fmla="*/ 2 h 36"/>
                <a:gd name="T8" fmla="*/ 8 w 324"/>
                <a:gd name="T9" fmla="*/ 3 h 36"/>
                <a:gd name="T10" fmla="*/ 5 w 324"/>
                <a:gd name="T11" fmla="*/ 5 h 36"/>
                <a:gd name="T12" fmla="*/ 3 w 324"/>
                <a:gd name="T13" fmla="*/ 8 h 36"/>
                <a:gd name="T14" fmla="*/ 2 w 324"/>
                <a:gd name="T15" fmla="*/ 12 h 36"/>
                <a:gd name="T16" fmla="*/ 1 w 324"/>
                <a:gd name="T17" fmla="*/ 15 h 36"/>
                <a:gd name="T18" fmla="*/ 0 w 324"/>
                <a:gd name="T19" fmla="*/ 18 h 36"/>
                <a:gd name="T20" fmla="*/ 1 w 324"/>
                <a:gd name="T21" fmla="*/ 21 h 36"/>
                <a:gd name="T22" fmla="*/ 2 w 324"/>
                <a:gd name="T23" fmla="*/ 24 h 36"/>
                <a:gd name="T24" fmla="*/ 3 w 324"/>
                <a:gd name="T25" fmla="*/ 28 h 36"/>
                <a:gd name="T26" fmla="*/ 5 w 324"/>
                <a:gd name="T27" fmla="*/ 31 h 36"/>
                <a:gd name="T28" fmla="*/ 8 w 324"/>
                <a:gd name="T29" fmla="*/ 33 h 36"/>
                <a:gd name="T30" fmla="*/ 10 w 324"/>
                <a:gd name="T31" fmla="*/ 34 h 36"/>
                <a:gd name="T32" fmla="*/ 15 w 324"/>
                <a:gd name="T33" fmla="*/ 35 h 36"/>
                <a:gd name="T34" fmla="*/ 18 w 324"/>
                <a:gd name="T35" fmla="*/ 36 h 36"/>
                <a:gd name="T36" fmla="*/ 306 w 324"/>
                <a:gd name="T37" fmla="*/ 36 h 36"/>
                <a:gd name="T38" fmla="*/ 310 w 324"/>
                <a:gd name="T39" fmla="*/ 35 h 36"/>
                <a:gd name="T40" fmla="*/ 313 w 324"/>
                <a:gd name="T41" fmla="*/ 34 h 36"/>
                <a:gd name="T42" fmla="*/ 316 w 324"/>
                <a:gd name="T43" fmla="*/ 33 h 36"/>
                <a:gd name="T44" fmla="*/ 318 w 324"/>
                <a:gd name="T45" fmla="*/ 31 h 36"/>
                <a:gd name="T46" fmla="*/ 320 w 324"/>
                <a:gd name="T47" fmla="*/ 28 h 36"/>
                <a:gd name="T48" fmla="*/ 323 w 324"/>
                <a:gd name="T49" fmla="*/ 24 h 36"/>
                <a:gd name="T50" fmla="*/ 324 w 324"/>
                <a:gd name="T51" fmla="*/ 21 h 36"/>
                <a:gd name="T52" fmla="*/ 324 w 324"/>
                <a:gd name="T53" fmla="*/ 18 h 36"/>
                <a:gd name="T54" fmla="*/ 324 w 324"/>
                <a:gd name="T55" fmla="*/ 15 h 36"/>
                <a:gd name="T56" fmla="*/ 323 w 324"/>
                <a:gd name="T57" fmla="*/ 12 h 36"/>
                <a:gd name="T58" fmla="*/ 320 w 324"/>
                <a:gd name="T59" fmla="*/ 8 h 36"/>
                <a:gd name="T60" fmla="*/ 318 w 324"/>
                <a:gd name="T61" fmla="*/ 5 h 36"/>
                <a:gd name="T62" fmla="*/ 316 w 324"/>
                <a:gd name="T63" fmla="*/ 3 h 36"/>
                <a:gd name="T64" fmla="*/ 313 w 324"/>
                <a:gd name="T65" fmla="*/ 2 h 36"/>
                <a:gd name="T66" fmla="*/ 310 w 324"/>
                <a:gd name="T67" fmla="*/ 1 h 36"/>
                <a:gd name="T68" fmla="*/ 306 w 324"/>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306" y="0"/>
                  </a:moveTo>
                  <a:lnTo>
                    <a:pt x="18" y="0"/>
                  </a:lnTo>
                  <a:lnTo>
                    <a:pt x="15" y="1"/>
                  </a:lnTo>
                  <a:lnTo>
                    <a:pt x="10" y="2"/>
                  </a:lnTo>
                  <a:lnTo>
                    <a:pt x="8" y="3"/>
                  </a:lnTo>
                  <a:lnTo>
                    <a:pt x="5" y="5"/>
                  </a:lnTo>
                  <a:lnTo>
                    <a:pt x="3" y="8"/>
                  </a:lnTo>
                  <a:lnTo>
                    <a:pt x="2" y="12"/>
                  </a:lnTo>
                  <a:lnTo>
                    <a:pt x="1" y="15"/>
                  </a:lnTo>
                  <a:lnTo>
                    <a:pt x="0" y="18"/>
                  </a:lnTo>
                  <a:lnTo>
                    <a:pt x="1" y="21"/>
                  </a:lnTo>
                  <a:lnTo>
                    <a:pt x="2" y="24"/>
                  </a:lnTo>
                  <a:lnTo>
                    <a:pt x="3" y="28"/>
                  </a:lnTo>
                  <a:lnTo>
                    <a:pt x="5" y="31"/>
                  </a:lnTo>
                  <a:lnTo>
                    <a:pt x="8" y="33"/>
                  </a:lnTo>
                  <a:lnTo>
                    <a:pt x="10" y="34"/>
                  </a:lnTo>
                  <a:lnTo>
                    <a:pt x="15" y="35"/>
                  </a:lnTo>
                  <a:lnTo>
                    <a:pt x="18" y="36"/>
                  </a:lnTo>
                  <a:lnTo>
                    <a:pt x="306" y="36"/>
                  </a:lnTo>
                  <a:lnTo>
                    <a:pt x="310" y="35"/>
                  </a:lnTo>
                  <a:lnTo>
                    <a:pt x="313" y="34"/>
                  </a:lnTo>
                  <a:lnTo>
                    <a:pt x="316" y="33"/>
                  </a:lnTo>
                  <a:lnTo>
                    <a:pt x="318" y="31"/>
                  </a:lnTo>
                  <a:lnTo>
                    <a:pt x="320" y="28"/>
                  </a:lnTo>
                  <a:lnTo>
                    <a:pt x="323" y="24"/>
                  </a:lnTo>
                  <a:lnTo>
                    <a:pt x="324" y="21"/>
                  </a:lnTo>
                  <a:lnTo>
                    <a:pt x="324" y="18"/>
                  </a:lnTo>
                  <a:lnTo>
                    <a:pt x="324" y="15"/>
                  </a:lnTo>
                  <a:lnTo>
                    <a:pt x="323" y="12"/>
                  </a:lnTo>
                  <a:lnTo>
                    <a:pt x="320" y="8"/>
                  </a:lnTo>
                  <a:lnTo>
                    <a:pt x="318" y="5"/>
                  </a:lnTo>
                  <a:lnTo>
                    <a:pt x="316" y="3"/>
                  </a:lnTo>
                  <a:lnTo>
                    <a:pt x="313" y="2"/>
                  </a:lnTo>
                  <a:lnTo>
                    <a:pt x="310" y="1"/>
                  </a:lnTo>
                  <a:lnTo>
                    <a:pt x="30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7" name="Freeform 95"/>
            <p:cNvSpPr/>
            <p:nvPr/>
          </p:nvSpPr>
          <p:spPr bwMode="auto">
            <a:xfrm>
              <a:off x="6371431" y="2032397"/>
              <a:ext cx="285750" cy="14288"/>
            </a:xfrm>
            <a:custGeom>
              <a:avLst/>
              <a:gdLst>
                <a:gd name="T0" fmla="*/ 702 w 720"/>
                <a:gd name="T1" fmla="*/ 0 h 36"/>
                <a:gd name="T2" fmla="*/ 18 w 720"/>
                <a:gd name="T3" fmla="*/ 0 h 36"/>
                <a:gd name="T4" fmla="*/ 14 w 720"/>
                <a:gd name="T5" fmla="*/ 1 h 36"/>
                <a:gd name="T6" fmla="*/ 11 w 720"/>
                <a:gd name="T7" fmla="*/ 2 h 36"/>
                <a:gd name="T8" fmla="*/ 8 w 720"/>
                <a:gd name="T9" fmla="*/ 3 h 36"/>
                <a:gd name="T10" fmla="*/ 6 w 720"/>
                <a:gd name="T11" fmla="*/ 5 h 36"/>
                <a:gd name="T12" fmla="*/ 4 w 720"/>
                <a:gd name="T13" fmla="*/ 8 h 36"/>
                <a:gd name="T14" fmla="*/ 1 w 720"/>
                <a:gd name="T15" fmla="*/ 10 h 36"/>
                <a:gd name="T16" fmla="*/ 0 w 720"/>
                <a:gd name="T17" fmla="*/ 15 h 36"/>
                <a:gd name="T18" fmla="*/ 0 w 720"/>
                <a:gd name="T19" fmla="*/ 18 h 36"/>
                <a:gd name="T20" fmla="*/ 0 w 720"/>
                <a:gd name="T21" fmla="*/ 21 h 36"/>
                <a:gd name="T22" fmla="*/ 1 w 720"/>
                <a:gd name="T23" fmla="*/ 24 h 36"/>
                <a:gd name="T24" fmla="*/ 4 w 720"/>
                <a:gd name="T25" fmla="*/ 28 h 36"/>
                <a:gd name="T26" fmla="*/ 6 w 720"/>
                <a:gd name="T27" fmla="*/ 31 h 36"/>
                <a:gd name="T28" fmla="*/ 8 w 720"/>
                <a:gd name="T29" fmla="*/ 33 h 36"/>
                <a:gd name="T30" fmla="*/ 11 w 720"/>
                <a:gd name="T31" fmla="*/ 34 h 36"/>
                <a:gd name="T32" fmla="*/ 14 w 720"/>
                <a:gd name="T33" fmla="*/ 35 h 36"/>
                <a:gd name="T34" fmla="*/ 18 w 720"/>
                <a:gd name="T35" fmla="*/ 36 h 36"/>
                <a:gd name="T36" fmla="*/ 702 w 720"/>
                <a:gd name="T37" fmla="*/ 36 h 36"/>
                <a:gd name="T38" fmla="*/ 706 w 720"/>
                <a:gd name="T39" fmla="*/ 35 h 36"/>
                <a:gd name="T40" fmla="*/ 709 w 720"/>
                <a:gd name="T41" fmla="*/ 34 h 36"/>
                <a:gd name="T42" fmla="*/ 712 w 720"/>
                <a:gd name="T43" fmla="*/ 33 h 36"/>
                <a:gd name="T44" fmla="*/ 714 w 720"/>
                <a:gd name="T45" fmla="*/ 31 h 36"/>
                <a:gd name="T46" fmla="*/ 716 w 720"/>
                <a:gd name="T47" fmla="*/ 28 h 36"/>
                <a:gd name="T48" fmla="*/ 719 w 720"/>
                <a:gd name="T49" fmla="*/ 24 h 36"/>
                <a:gd name="T50" fmla="*/ 720 w 720"/>
                <a:gd name="T51" fmla="*/ 21 h 36"/>
                <a:gd name="T52" fmla="*/ 720 w 720"/>
                <a:gd name="T53" fmla="*/ 18 h 36"/>
                <a:gd name="T54" fmla="*/ 720 w 720"/>
                <a:gd name="T55" fmla="*/ 15 h 36"/>
                <a:gd name="T56" fmla="*/ 719 w 720"/>
                <a:gd name="T57" fmla="*/ 10 h 36"/>
                <a:gd name="T58" fmla="*/ 716 w 720"/>
                <a:gd name="T59" fmla="*/ 8 h 36"/>
                <a:gd name="T60" fmla="*/ 714 w 720"/>
                <a:gd name="T61" fmla="*/ 5 h 36"/>
                <a:gd name="T62" fmla="*/ 712 w 720"/>
                <a:gd name="T63" fmla="*/ 3 h 36"/>
                <a:gd name="T64" fmla="*/ 709 w 720"/>
                <a:gd name="T65" fmla="*/ 2 h 36"/>
                <a:gd name="T66" fmla="*/ 706 w 720"/>
                <a:gd name="T67" fmla="*/ 1 h 36"/>
                <a:gd name="T68" fmla="*/ 702 w 720"/>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0" h="36">
                  <a:moveTo>
                    <a:pt x="702" y="0"/>
                  </a:moveTo>
                  <a:lnTo>
                    <a:pt x="18" y="0"/>
                  </a:lnTo>
                  <a:lnTo>
                    <a:pt x="14" y="1"/>
                  </a:lnTo>
                  <a:lnTo>
                    <a:pt x="11" y="2"/>
                  </a:lnTo>
                  <a:lnTo>
                    <a:pt x="8" y="3"/>
                  </a:lnTo>
                  <a:lnTo>
                    <a:pt x="6" y="5"/>
                  </a:lnTo>
                  <a:lnTo>
                    <a:pt x="4" y="8"/>
                  </a:lnTo>
                  <a:lnTo>
                    <a:pt x="1" y="10"/>
                  </a:lnTo>
                  <a:lnTo>
                    <a:pt x="0" y="15"/>
                  </a:lnTo>
                  <a:lnTo>
                    <a:pt x="0" y="18"/>
                  </a:lnTo>
                  <a:lnTo>
                    <a:pt x="0" y="21"/>
                  </a:lnTo>
                  <a:lnTo>
                    <a:pt x="1" y="24"/>
                  </a:lnTo>
                  <a:lnTo>
                    <a:pt x="4" y="28"/>
                  </a:lnTo>
                  <a:lnTo>
                    <a:pt x="6" y="31"/>
                  </a:lnTo>
                  <a:lnTo>
                    <a:pt x="8" y="33"/>
                  </a:lnTo>
                  <a:lnTo>
                    <a:pt x="11" y="34"/>
                  </a:lnTo>
                  <a:lnTo>
                    <a:pt x="14" y="35"/>
                  </a:lnTo>
                  <a:lnTo>
                    <a:pt x="18" y="36"/>
                  </a:lnTo>
                  <a:lnTo>
                    <a:pt x="702" y="36"/>
                  </a:lnTo>
                  <a:lnTo>
                    <a:pt x="706" y="35"/>
                  </a:lnTo>
                  <a:lnTo>
                    <a:pt x="709" y="34"/>
                  </a:lnTo>
                  <a:lnTo>
                    <a:pt x="712" y="33"/>
                  </a:lnTo>
                  <a:lnTo>
                    <a:pt x="714" y="31"/>
                  </a:lnTo>
                  <a:lnTo>
                    <a:pt x="716" y="28"/>
                  </a:lnTo>
                  <a:lnTo>
                    <a:pt x="719" y="24"/>
                  </a:lnTo>
                  <a:lnTo>
                    <a:pt x="720" y="21"/>
                  </a:lnTo>
                  <a:lnTo>
                    <a:pt x="720" y="18"/>
                  </a:lnTo>
                  <a:lnTo>
                    <a:pt x="720" y="15"/>
                  </a:lnTo>
                  <a:lnTo>
                    <a:pt x="719" y="10"/>
                  </a:lnTo>
                  <a:lnTo>
                    <a:pt x="716" y="8"/>
                  </a:lnTo>
                  <a:lnTo>
                    <a:pt x="714" y="5"/>
                  </a:lnTo>
                  <a:lnTo>
                    <a:pt x="712" y="3"/>
                  </a:lnTo>
                  <a:lnTo>
                    <a:pt x="709" y="2"/>
                  </a:lnTo>
                  <a:lnTo>
                    <a:pt x="706" y="1"/>
                  </a:lnTo>
                  <a:lnTo>
                    <a:pt x="70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8" name="Freeform 96"/>
            <p:cNvSpPr/>
            <p:nvPr/>
          </p:nvSpPr>
          <p:spPr bwMode="auto">
            <a:xfrm>
              <a:off x="6371431" y="2075259"/>
              <a:ext cx="285750" cy="14288"/>
            </a:xfrm>
            <a:custGeom>
              <a:avLst/>
              <a:gdLst>
                <a:gd name="T0" fmla="*/ 702 w 720"/>
                <a:gd name="T1" fmla="*/ 0 h 36"/>
                <a:gd name="T2" fmla="*/ 18 w 720"/>
                <a:gd name="T3" fmla="*/ 0 h 36"/>
                <a:gd name="T4" fmla="*/ 14 w 720"/>
                <a:gd name="T5" fmla="*/ 1 h 36"/>
                <a:gd name="T6" fmla="*/ 11 w 720"/>
                <a:gd name="T7" fmla="*/ 2 h 36"/>
                <a:gd name="T8" fmla="*/ 8 w 720"/>
                <a:gd name="T9" fmla="*/ 3 h 36"/>
                <a:gd name="T10" fmla="*/ 6 w 720"/>
                <a:gd name="T11" fmla="*/ 5 h 36"/>
                <a:gd name="T12" fmla="*/ 4 w 720"/>
                <a:gd name="T13" fmla="*/ 8 h 36"/>
                <a:gd name="T14" fmla="*/ 1 w 720"/>
                <a:gd name="T15" fmla="*/ 10 h 36"/>
                <a:gd name="T16" fmla="*/ 0 w 720"/>
                <a:gd name="T17" fmla="*/ 15 h 36"/>
                <a:gd name="T18" fmla="*/ 0 w 720"/>
                <a:gd name="T19" fmla="*/ 18 h 36"/>
                <a:gd name="T20" fmla="*/ 0 w 720"/>
                <a:gd name="T21" fmla="*/ 21 h 36"/>
                <a:gd name="T22" fmla="*/ 1 w 720"/>
                <a:gd name="T23" fmla="*/ 24 h 36"/>
                <a:gd name="T24" fmla="*/ 4 w 720"/>
                <a:gd name="T25" fmla="*/ 28 h 36"/>
                <a:gd name="T26" fmla="*/ 6 w 720"/>
                <a:gd name="T27" fmla="*/ 31 h 36"/>
                <a:gd name="T28" fmla="*/ 8 w 720"/>
                <a:gd name="T29" fmla="*/ 33 h 36"/>
                <a:gd name="T30" fmla="*/ 11 w 720"/>
                <a:gd name="T31" fmla="*/ 34 h 36"/>
                <a:gd name="T32" fmla="*/ 14 w 720"/>
                <a:gd name="T33" fmla="*/ 35 h 36"/>
                <a:gd name="T34" fmla="*/ 18 w 720"/>
                <a:gd name="T35" fmla="*/ 36 h 36"/>
                <a:gd name="T36" fmla="*/ 702 w 720"/>
                <a:gd name="T37" fmla="*/ 36 h 36"/>
                <a:gd name="T38" fmla="*/ 706 w 720"/>
                <a:gd name="T39" fmla="*/ 35 h 36"/>
                <a:gd name="T40" fmla="*/ 709 w 720"/>
                <a:gd name="T41" fmla="*/ 34 h 36"/>
                <a:gd name="T42" fmla="*/ 712 w 720"/>
                <a:gd name="T43" fmla="*/ 33 h 36"/>
                <a:gd name="T44" fmla="*/ 714 w 720"/>
                <a:gd name="T45" fmla="*/ 31 h 36"/>
                <a:gd name="T46" fmla="*/ 716 w 720"/>
                <a:gd name="T47" fmla="*/ 28 h 36"/>
                <a:gd name="T48" fmla="*/ 719 w 720"/>
                <a:gd name="T49" fmla="*/ 24 h 36"/>
                <a:gd name="T50" fmla="*/ 720 w 720"/>
                <a:gd name="T51" fmla="*/ 21 h 36"/>
                <a:gd name="T52" fmla="*/ 720 w 720"/>
                <a:gd name="T53" fmla="*/ 18 h 36"/>
                <a:gd name="T54" fmla="*/ 720 w 720"/>
                <a:gd name="T55" fmla="*/ 15 h 36"/>
                <a:gd name="T56" fmla="*/ 719 w 720"/>
                <a:gd name="T57" fmla="*/ 10 h 36"/>
                <a:gd name="T58" fmla="*/ 716 w 720"/>
                <a:gd name="T59" fmla="*/ 8 h 36"/>
                <a:gd name="T60" fmla="*/ 714 w 720"/>
                <a:gd name="T61" fmla="*/ 5 h 36"/>
                <a:gd name="T62" fmla="*/ 712 w 720"/>
                <a:gd name="T63" fmla="*/ 3 h 36"/>
                <a:gd name="T64" fmla="*/ 709 w 720"/>
                <a:gd name="T65" fmla="*/ 2 h 36"/>
                <a:gd name="T66" fmla="*/ 706 w 720"/>
                <a:gd name="T67" fmla="*/ 1 h 36"/>
                <a:gd name="T68" fmla="*/ 702 w 720"/>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0" h="36">
                  <a:moveTo>
                    <a:pt x="702" y="0"/>
                  </a:moveTo>
                  <a:lnTo>
                    <a:pt x="18" y="0"/>
                  </a:lnTo>
                  <a:lnTo>
                    <a:pt x="14" y="1"/>
                  </a:lnTo>
                  <a:lnTo>
                    <a:pt x="11" y="2"/>
                  </a:lnTo>
                  <a:lnTo>
                    <a:pt x="8" y="3"/>
                  </a:lnTo>
                  <a:lnTo>
                    <a:pt x="6" y="5"/>
                  </a:lnTo>
                  <a:lnTo>
                    <a:pt x="4" y="8"/>
                  </a:lnTo>
                  <a:lnTo>
                    <a:pt x="1" y="10"/>
                  </a:lnTo>
                  <a:lnTo>
                    <a:pt x="0" y="15"/>
                  </a:lnTo>
                  <a:lnTo>
                    <a:pt x="0" y="18"/>
                  </a:lnTo>
                  <a:lnTo>
                    <a:pt x="0" y="21"/>
                  </a:lnTo>
                  <a:lnTo>
                    <a:pt x="1" y="24"/>
                  </a:lnTo>
                  <a:lnTo>
                    <a:pt x="4" y="28"/>
                  </a:lnTo>
                  <a:lnTo>
                    <a:pt x="6" y="31"/>
                  </a:lnTo>
                  <a:lnTo>
                    <a:pt x="8" y="33"/>
                  </a:lnTo>
                  <a:lnTo>
                    <a:pt x="11" y="34"/>
                  </a:lnTo>
                  <a:lnTo>
                    <a:pt x="14" y="35"/>
                  </a:lnTo>
                  <a:lnTo>
                    <a:pt x="18" y="36"/>
                  </a:lnTo>
                  <a:lnTo>
                    <a:pt x="702" y="36"/>
                  </a:lnTo>
                  <a:lnTo>
                    <a:pt x="706" y="35"/>
                  </a:lnTo>
                  <a:lnTo>
                    <a:pt x="709" y="34"/>
                  </a:lnTo>
                  <a:lnTo>
                    <a:pt x="712" y="33"/>
                  </a:lnTo>
                  <a:lnTo>
                    <a:pt x="714" y="31"/>
                  </a:lnTo>
                  <a:lnTo>
                    <a:pt x="716" y="28"/>
                  </a:lnTo>
                  <a:lnTo>
                    <a:pt x="719" y="24"/>
                  </a:lnTo>
                  <a:lnTo>
                    <a:pt x="720" y="21"/>
                  </a:lnTo>
                  <a:lnTo>
                    <a:pt x="720" y="18"/>
                  </a:lnTo>
                  <a:lnTo>
                    <a:pt x="720" y="15"/>
                  </a:lnTo>
                  <a:lnTo>
                    <a:pt x="719" y="10"/>
                  </a:lnTo>
                  <a:lnTo>
                    <a:pt x="716" y="8"/>
                  </a:lnTo>
                  <a:lnTo>
                    <a:pt x="714" y="5"/>
                  </a:lnTo>
                  <a:lnTo>
                    <a:pt x="712" y="3"/>
                  </a:lnTo>
                  <a:lnTo>
                    <a:pt x="709" y="2"/>
                  </a:lnTo>
                  <a:lnTo>
                    <a:pt x="706" y="1"/>
                  </a:lnTo>
                  <a:lnTo>
                    <a:pt x="70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9" name="Freeform 97"/>
            <p:cNvSpPr>
              <a:spLocks noEditPoints="1"/>
            </p:cNvSpPr>
            <p:nvPr/>
          </p:nvSpPr>
          <p:spPr bwMode="auto">
            <a:xfrm>
              <a:off x="6371431" y="1875234"/>
              <a:ext cx="128588" cy="128588"/>
            </a:xfrm>
            <a:custGeom>
              <a:avLst/>
              <a:gdLst>
                <a:gd name="T0" fmla="*/ 72 w 324"/>
                <a:gd name="T1" fmla="*/ 72 h 324"/>
                <a:gd name="T2" fmla="*/ 252 w 324"/>
                <a:gd name="T3" fmla="*/ 72 h 324"/>
                <a:gd name="T4" fmla="*/ 252 w 324"/>
                <a:gd name="T5" fmla="*/ 252 h 324"/>
                <a:gd name="T6" fmla="*/ 72 w 324"/>
                <a:gd name="T7" fmla="*/ 252 h 324"/>
                <a:gd name="T8" fmla="*/ 72 w 324"/>
                <a:gd name="T9" fmla="*/ 72 h 324"/>
                <a:gd name="T10" fmla="*/ 36 w 324"/>
                <a:gd name="T11" fmla="*/ 324 h 324"/>
                <a:gd name="T12" fmla="*/ 288 w 324"/>
                <a:gd name="T13" fmla="*/ 324 h 324"/>
                <a:gd name="T14" fmla="*/ 295 w 324"/>
                <a:gd name="T15" fmla="*/ 323 h 324"/>
                <a:gd name="T16" fmla="*/ 302 w 324"/>
                <a:gd name="T17" fmla="*/ 321 h 324"/>
                <a:gd name="T18" fmla="*/ 308 w 324"/>
                <a:gd name="T19" fmla="*/ 318 h 324"/>
                <a:gd name="T20" fmla="*/ 314 w 324"/>
                <a:gd name="T21" fmla="*/ 314 h 324"/>
                <a:gd name="T22" fmla="*/ 318 w 324"/>
                <a:gd name="T23" fmla="*/ 308 h 324"/>
                <a:gd name="T24" fmla="*/ 321 w 324"/>
                <a:gd name="T25" fmla="*/ 302 h 324"/>
                <a:gd name="T26" fmla="*/ 323 w 324"/>
                <a:gd name="T27" fmla="*/ 295 h 324"/>
                <a:gd name="T28" fmla="*/ 324 w 324"/>
                <a:gd name="T29" fmla="*/ 288 h 324"/>
                <a:gd name="T30" fmla="*/ 324 w 324"/>
                <a:gd name="T31" fmla="*/ 36 h 324"/>
                <a:gd name="T32" fmla="*/ 323 w 324"/>
                <a:gd name="T33" fmla="*/ 28 h 324"/>
                <a:gd name="T34" fmla="*/ 321 w 324"/>
                <a:gd name="T35" fmla="*/ 22 h 324"/>
                <a:gd name="T36" fmla="*/ 318 w 324"/>
                <a:gd name="T37" fmla="*/ 15 h 324"/>
                <a:gd name="T38" fmla="*/ 314 w 324"/>
                <a:gd name="T39" fmla="*/ 10 h 324"/>
                <a:gd name="T40" fmla="*/ 308 w 324"/>
                <a:gd name="T41" fmla="*/ 6 h 324"/>
                <a:gd name="T42" fmla="*/ 302 w 324"/>
                <a:gd name="T43" fmla="*/ 3 h 324"/>
                <a:gd name="T44" fmla="*/ 295 w 324"/>
                <a:gd name="T45" fmla="*/ 0 h 324"/>
                <a:gd name="T46" fmla="*/ 288 w 324"/>
                <a:gd name="T47" fmla="*/ 0 h 324"/>
                <a:gd name="T48" fmla="*/ 36 w 324"/>
                <a:gd name="T49" fmla="*/ 0 h 324"/>
                <a:gd name="T50" fmla="*/ 28 w 324"/>
                <a:gd name="T51" fmla="*/ 0 h 324"/>
                <a:gd name="T52" fmla="*/ 22 w 324"/>
                <a:gd name="T53" fmla="*/ 3 h 324"/>
                <a:gd name="T54" fmla="*/ 15 w 324"/>
                <a:gd name="T55" fmla="*/ 6 h 324"/>
                <a:gd name="T56" fmla="*/ 10 w 324"/>
                <a:gd name="T57" fmla="*/ 10 h 324"/>
                <a:gd name="T58" fmla="*/ 6 w 324"/>
                <a:gd name="T59" fmla="*/ 15 h 324"/>
                <a:gd name="T60" fmla="*/ 3 w 324"/>
                <a:gd name="T61" fmla="*/ 22 h 324"/>
                <a:gd name="T62" fmla="*/ 0 w 324"/>
                <a:gd name="T63" fmla="*/ 28 h 324"/>
                <a:gd name="T64" fmla="*/ 0 w 324"/>
                <a:gd name="T65" fmla="*/ 36 h 324"/>
                <a:gd name="T66" fmla="*/ 0 w 324"/>
                <a:gd name="T67" fmla="*/ 288 h 324"/>
                <a:gd name="T68" fmla="*/ 0 w 324"/>
                <a:gd name="T69" fmla="*/ 295 h 324"/>
                <a:gd name="T70" fmla="*/ 3 w 324"/>
                <a:gd name="T71" fmla="*/ 302 h 324"/>
                <a:gd name="T72" fmla="*/ 6 w 324"/>
                <a:gd name="T73" fmla="*/ 308 h 324"/>
                <a:gd name="T74" fmla="*/ 10 w 324"/>
                <a:gd name="T75" fmla="*/ 314 h 324"/>
                <a:gd name="T76" fmla="*/ 15 w 324"/>
                <a:gd name="T77" fmla="*/ 318 h 324"/>
                <a:gd name="T78" fmla="*/ 22 w 324"/>
                <a:gd name="T79" fmla="*/ 321 h 324"/>
                <a:gd name="T80" fmla="*/ 28 w 324"/>
                <a:gd name="T81" fmla="*/ 323 h 324"/>
                <a:gd name="T82" fmla="*/ 36 w 324"/>
                <a:gd name="T83" fmla="*/ 32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4" h="324">
                  <a:moveTo>
                    <a:pt x="72" y="72"/>
                  </a:moveTo>
                  <a:lnTo>
                    <a:pt x="252" y="72"/>
                  </a:lnTo>
                  <a:lnTo>
                    <a:pt x="252" y="252"/>
                  </a:lnTo>
                  <a:lnTo>
                    <a:pt x="72" y="252"/>
                  </a:lnTo>
                  <a:lnTo>
                    <a:pt x="72" y="72"/>
                  </a:lnTo>
                  <a:close/>
                  <a:moveTo>
                    <a:pt x="36" y="324"/>
                  </a:moveTo>
                  <a:lnTo>
                    <a:pt x="288" y="324"/>
                  </a:lnTo>
                  <a:lnTo>
                    <a:pt x="295" y="323"/>
                  </a:lnTo>
                  <a:lnTo>
                    <a:pt x="302" y="321"/>
                  </a:lnTo>
                  <a:lnTo>
                    <a:pt x="308" y="318"/>
                  </a:lnTo>
                  <a:lnTo>
                    <a:pt x="314" y="314"/>
                  </a:lnTo>
                  <a:lnTo>
                    <a:pt x="318" y="308"/>
                  </a:lnTo>
                  <a:lnTo>
                    <a:pt x="321" y="302"/>
                  </a:lnTo>
                  <a:lnTo>
                    <a:pt x="323" y="295"/>
                  </a:lnTo>
                  <a:lnTo>
                    <a:pt x="324" y="288"/>
                  </a:lnTo>
                  <a:lnTo>
                    <a:pt x="324" y="36"/>
                  </a:lnTo>
                  <a:lnTo>
                    <a:pt x="323" y="28"/>
                  </a:lnTo>
                  <a:lnTo>
                    <a:pt x="321" y="22"/>
                  </a:lnTo>
                  <a:lnTo>
                    <a:pt x="318" y="15"/>
                  </a:lnTo>
                  <a:lnTo>
                    <a:pt x="314" y="10"/>
                  </a:lnTo>
                  <a:lnTo>
                    <a:pt x="308" y="6"/>
                  </a:lnTo>
                  <a:lnTo>
                    <a:pt x="302" y="3"/>
                  </a:lnTo>
                  <a:lnTo>
                    <a:pt x="295" y="0"/>
                  </a:lnTo>
                  <a:lnTo>
                    <a:pt x="288" y="0"/>
                  </a:lnTo>
                  <a:lnTo>
                    <a:pt x="36" y="0"/>
                  </a:lnTo>
                  <a:lnTo>
                    <a:pt x="28" y="0"/>
                  </a:lnTo>
                  <a:lnTo>
                    <a:pt x="22" y="3"/>
                  </a:lnTo>
                  <a:lnTo>
                    <a:pt x="15" y="6"/>
                  </a:lnTo>
                  <a:lnTo>
                    <a:pt x="10" y="10"/>
                  </a:lnTo>
                  <a:lnTo>
                    <a:pt x="6" y="15"/>
                  </a:lnTo>
                  <a:lnTo>
                    <a:pt x="3" y="22"/>
                  </a:lnTo>
                  <a:lnTo>
                    <a:pt x="0" y="28"/>
                  </a:lnTo>
                  <a:lnTo>
                    <a:pt x="0" y="36"/>
                  </a:lnTo>
                  <a:lnTo>
                    <a:pt x="0" y="288"/>
                  </a:lnTo>
                  <a:lnTo>
                    <a:pt x="0" y="295"/>
                  </a:lnTo>
                  <a:lnTo>
                    <a:pt x="3" y="302"/>
                  </a:lnTo>
                  <a:lnTo>
                    <a:pt x="6" y="308"/>
                  </a:lnTo>
                  <a:lnTo>
                    <a:pt x="10" y="314"/>
                  </a:lnTo>
                  <a:lnTo>
                    <a:pt x="15" y="318"/>
                  </a:lnTo>
                  <a:lnTo>
                    <a:pt x="22" y="321"/>
                  </a:lnTo>
                  <a:lnTo>
                    <a:pt x="28" y="323"/>
                  </a:lnTo>
                  <a:lnTo>
                    <a:pt x="36" y="3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grpSp>
      <p:sp>
        <p:nvSpPr>
          <p:cNvPr id="30" name="平行四边形 29"/>
          <p:cNvSpPr/>
          <p:nvPr/>
        </p:nvSpPr>
        <p:spPr>
          <a:xfrm>
            <a:off x="8203067" y="1155472"/>
            <a:ext cx="3004452" cy="4662360"/>
          </a:xfrm>
          <a:prstGeom prst="parallelogram">
            <a:avLst>
              <a:gd name="adj" fmla="val 0"/>
            </a:avLst>
          </a:prstGeom>
          <a:gradFill>
            <a:gsLst>
              <a:gs pos="100000">
                <a:schemeClr val="bg1">
                  <a:alpha val="5000"/>
                </a:schemeClr>
              </a:gs>
              <a:gs pos="0">
                <a:srgbClr val="FFFFFF">
                  <a:alpha val="30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Freeform 135"/>
          <p:cNvSpPr>
            <a:spLocks noEditPoints="1"/>
          </p:cNvSpPr>
          <p:nvPr/>
        </p:nvSpPr>
        <p:spPr bwMode="auto">
          <a:xfrm>
            <a:off x="9312656" y="2136588"/>
            <a:ext cx="832830" cy="780118"/>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gradFill>
            <a:gsLst>
              <a:gs pos="95000">
                <a:srgbClr val="90D5F4"/>
              </a:gs>
              <a:gs pos="0">
                <a:srgbClr val="236BCC"/>
              </a:gs>
            </a:gsLst>
            <a:lin ang="8100000" scaled="0"/>
          </a:gradFill>
          <a:ln w="9525">
            <a:noFill/>
            <a:round/>
          </a:ln>
        </p:spPr>
        <p:txBody>
          <a:bodyPr vert="horz" wrap="square" lIns="121920" tIns="60960" rIns="121920" bIns="60960" numCol="1" anchor="t" anchorCtr="0" compatLnSpc="1"/>
          <a:lstStyle/>
          <a:p>
            <a:endParaRPr lang="en-US" sz="2400" dirty="0">
              <a:solidFill>
                <a:schemeClr val="bg1"/>
              </a:solidFill>
              <a:cs typeface="+mn-ea"/>
              <a:sym typeface="+mn-lt"/>
            </a:endParaRPr>
          </a:p>
        </p:txBody>
      </p:sp>
      <p:sp>
        <p:nvSpPr>
          <p:cNvPr id="32" name="文本框 31"/>
          <p:cNvSpPr txBox="1"/>
          <p:nvPr/>
        </p:nvSpPr>
        <p:spPr>
          <a:xfrm>
            <a:off x="8499856" y="3781513"/>
            <a:ext cx="2458430" cy="116769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a:t>
            </a:r>
            <a:endParaRPr lang="en-US" sz="1200" dirty="0">
              <a:solidFill>
                <a:schemeClr val="bg1"/>
              </a:solidFill>
              <a:cs typeface="+mn-ea"/>
              <a:sym typeface="+mn-lt"/>
            </a:endParaRPr>
          </a:p>
        </p:txBody>
      </p:sp>
      <p:sp>
        <p:nvSpPr>
          <p:cNvPr id="33" name="文本框 32"/>
          <p:cNvSpPr txBox="1"/>
          <p:nvPr/>
        </p:nvSpPr>
        <p:spPr>
          <a:xfrm>
            <a:off x="8837250" y="3304971"/>
            <a:ext cx="1783642" cy="46166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chemeClr val="bg1"/>
                </a:solidFill>
                <a:cs typeface="+mn-ea"/>
                <a:sym typeface="+mn-lt"/>
              </a:rPr>
              <a:t>输入标题</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500"/>
                                        <p:tgtEl>
                                          <p:spTgt spid="9"/>
                                        </p:tgtEl>
                                      </p:cBhvr>
                                    </p:animEffect>
                                  </p:childTnLst>
                                </p:cTn>
                              </p:par>
                              <p:par>
                                <p:cTn id="31" presetID="14" presetClass="entr" presetSubtype="1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randombar(horizontal)">
                                      <p:cBhvr>
                                        <p:cTn id="33" dur="500"/>
                                        <p:tgtEl>
                                          <p:spTgt spid="10"/>
                                        </p:tgtEl>
                                      </p:cBhvr>
                                    </p:animEffect>
                                  </p:childTnLst>
                                </p:cTn>
                              </p:par>
                              <p:par>
                                <p:cTn id="34" presetID="14" presetClass="entr" presetSubtype="1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randombar(horizontal)">
                                      <p:cBhvr>
                                        <p:cTn id="39" dur="500"/>
                                        <p:tgtEl>
                                          <p:spTgt spid="12"/>
                                        </p:tgtEl>
                                      </p:cBhvr>
                                    </p:animEffect>
                                  </p:childTnLst>
                                </p:cTn>
                              </p:par>
                              <p:par>
                                <p:cTn id="40" presetID="14" presetClass="entr" presetSubtype="1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randombar(horizontal)">
                                      <p:cBhvr>
                                        <p:cTn id="42" dur="500"/>
                                        <p:tgtEl>
                                          <p:spTgt spid="13"/>
                                        </p:tgtEl>
                                      </p:cBhvr>
                                    </p:animEffect>
                                  </p:childTnLst>
                                </p:cTn>
                              </p:par>
                              <p:par>
                                <p:cTn id="43" presetID="14" presetClass="entr" presetSubtype="1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randombar(horizontal)">
                                      <p:cBhvr>
                                        <p:cTn id="45" dur="500"/>
                                        <p:tgtEl>
                                          <p:spTgt spid="16"/>
                                        </p:tgtEl>
                                      </p:cBhvr>
                                    </p:animEffect>
                                  </p:childTnLst>
                                </p:cTn>
                              </p:par>
                            </p:childTnLst>
                          </p:cTn>
                        </p:par>
                        <p:par>
                          <p:cTn id="46" fill="hold">
                            <p:stCondLst>
                              <p:cond delay="500"/>
                            </p:stCondLst>
                            <p:childTnLst>
                              <p:par>
                                <p:cTn id="47" presetID="12" presetClass="entr" presetSubtype="4"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p:tgtEl>
                                          <p:spTgt spid="33"/>
                                        </p:tgtEl>
                                        <p:attrNameLst>
                                          <p:attrName>ppt_y</p:attrName>
                                        </p:attrNameLst>
                                      </p:cBhvr>
                                      <p:tavLst>
                                        <p:tav tm="0">
                                          <p:val>
                                            <p:strVal val="#ppt_y+#ppt_h*1.125000"/>
                                          </p:val>
                                        </p:tav>
                                        <p:tav tm="100000">
                                          <p:val>
                                            <p:strVal val="#ppt_y"/>
                                          </p:val>
                                        </p:tav>
                                      </p:tavLst>
                                    </p:anim>
                                    <p:animEffect transition="in" filter="wipe(up)">
                                      <p:cBhvr>
                                        <p:cTn id="50" dur="500"/>
                                        <p:tgtEl>
                                          <p:spTgt spid="33"/>
                                        </p:tgtEl>
                                      </p:cBhvr>
                                    </p:animEffect>
                                  </p:childTnLst>
                                </p:cTn>
                              </p:par>
                            </p:childTnLst>
                          </p:cTn>
                        </p:par>
                        <p:par>
                          <p:cTn id="51" fill="hold">
                            <p:stCondLst>
                              <p:cond delay="1000"/>
                            </p:stCondLst>
                            <p:childTnLst>
                              <p:par>
                                <p:cTn id="52" presetID="12" presetClass="entr" presetSubtype="4"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 calcmode="lin" valueType="num">
                                      <p:cBhvr additive="base">
                                        <p:cTn id="54" dur="500"/>
                                        <p:tgtEl>
                                          <p:spTgt spid="32"/>
                                        </p:tgtEl>
                                        <p:attrNameLst>
                                          <p:attrName>ppt_y</p:attrName>
                                        </p:attrNameLst>
                                      </p:cBhvr>
                                      <p:tavLst>
                                        <p:tav tm="0">
                                          <p:val>
                                            <p:strVal val="#ppt_y+#ppt_h*1.125000"/>
                                          </p:val>
                                        </p:tav>
                                        <p:tav tm="100000">
                                          <p:val>
                                            <p:strVal val="#ppt_y"/>
                                          </p:val>
                                        </p:tav>
                                      </p:tavLst>
                                    </p:anim>
                                    <p:animEffect transition="in" filter="wipe(up)">
                                      <p:cBhvr>
                                        <p:cTn id="5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2" grpId="0" animBg="1"/>
      <p:bldP spid="32" grpId="0" bldLvl="0"/>
      <p:bldP spid="33"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平行四边形 25"/>
          <p:cNvSpPr/>
          <p:nvPr/>
        </p:nvSpPr>
        <p:spPr>
          <a:xfrm>
            <a:off x="1865109" y="2018278"/>
            <a:ext cx="8461780" cy="3663271"/>
          </a:xfrm>
          <a:prstGeom prst="parallelogram">
            <a:avLst>
              <a:gd name="adj" fmla="val 0"/>
            </a:avLst>
          </a:prstGeom>
          <a:gradFill>
            <a:gsLst>
              <a:gs pos="100000">
                <a:schemeClr val="bg1">
                  <a:alpha val="5000"/>
                </a:schemeClr>
              </a:gs>
              <a:gs pos="0">
                <a:srgbClr val="FFFFFF">
                  <a:alpha val="3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Text Placeholder 2"/>
          <p:cNvSpPr txBox="1"/>
          <p:nvPr/>
        </p:nvSpPr>
        <p:spPr>
          <a:xfrm>
            <a:off x="2946716" y="3849914"/>
            <a:ext cx="1831975" cy="504190"/>
          </a:xfrm>
          <a:prstGeom prst="rect">
            <a:avLst/>
          </a:prstGeom>
        </p:spPr>
        <p:txBody>
          <a:bodyPr vert="horz" wrap="square" lIns="182880" tIns="91440" rIns="182880" bIns="91440" rtlCol="0" anchor="ctr">
            <a:noAutofit/>
          </a:bodyPr>
          <a:lstStyle>
            <a:defPPr>
              <a:defRPr lang="en-US"/>
            </a:defPPr>
            <a:lvl1pPr algn="ctr">
              <a:lnSpc>
                <a:spcPct val="90000"/>
              </a:lnSpc>
              <a:spcBef>
                <a:spcPct val="0"/>
              </a:spcBef>
              <a:buNone/>
              <a:defRPr sz="3200" b="1">
                <a:solidFill>
                  <a:schemeClr val="bg1"/>
                </a:solidFill>
                <a:latin typeface="Playfair Display" panose="00000500000000000000" pitchFamily="50" charset="0"/>
                <a:ea typeface="Roboto" panose="02000000000000000000" pitchFamily="2" charset="0"/>
                <a:cs typeface="Times New Roman" panose="02020603050405020304" pitchFamily="18" charset="0"/>
              </a:defRPr>
            </a:lvl1pPr>
          </a:lstStyle>
          <a:p>
            <a:pPr defTabSz="1828800" rtl="0"/>
            <a:r>
              <a:rPr lang="en-US" kern="1200" dirty="0">
                <a:latin typeface="+mn-lt"/>
                <a:ea typeface="+mn-ea"/>
                <a:cs typeface="+mn-ea"/>
                <a:sym typeface="+mn-lt"/>
              </a:rPr>
              <a:t>45</a:t>
            </a:r>
            <a:r>
              <a:rPr lang="id-ID" kern="1200" dirty="0">
                <a:latin typeface="+mn-lt"/>
                <a:ea typeface="+mn-ea"/>
                <a:cs typeface="+mn-ea"/>
                <a:sym typeface="+mn-lt"/>
              </a:rPr>
              <a:t>00+</a:t>
            </a:r>
            <a:endParaRPr lang="id-ID" kern="1200" dirty="0">
              <a:latin typeface="+mn-lt"/>
              <a:ea typeface="+mn-ea"/>
              <a:cs typeface="+mn-ea"/>
              <a:sym typeface="+mn-lt"/>
            </a:endParaRPr>
          </a:p>
        </p:txBody>
      </p:sp>
      <p:sp>
        <p:nvSpPr>
          <p:cNvPr id="3" name="Text Placeholder 2"/>
          <p:cNvSpPr txBox="1"/>
          <p:nvPr/>
        </p:nvSpPr>
        <p:spPr>
          <a:xfrm>
            <a:off x="3105466" y="4386489"/>
            <a:ext cx="1513840" cy="343535"/>
          </a:xfrm>
          <a:prstGeom prst="rect">
            <a:avLst/>
          </a:prstGeom>
        </p:spPr>
        <p:txBody>
          <a:bodyPr vert="horz" lIns="182880" tIns="91440" rIns="182880" bIns="91440" rtlCol="0"/>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828800">
              <a:spcBef>
                <a:spcPts val="2000"/>
              </a:spcBef>
            </a:pPr>
            <a:r>
              <a:rPr lang="id-ID" sz="1200" dirty="0">
                <a:solidFill>
                  <a:schemeClr val="bg1"/>
                </a:solidFill>
                <a:latin typeface="+mn-lt"/>
                <a:ea typeface="+mn-ea"/>
                <a:cs typeface="+mn-ea"/>
                <a:sym typeface="+mn-lt"/>
              </a:rPr>
              <a:t>ANALYZE</a:t>
            </a:r>
            <a:endParaRPr lang="id-ID" sz="1200" dirty="0">
              <a:solidFill>
                <a:schemeClr val="bg1"/>
              </a:solidFill>
              <a:latin typeface="+mn-lt"/>
              <a:ea typeface="+mn-ea"/>
              <a:cs typeface="+mn-ea"/>
              <a:sym typeface="+mn-lt"/>
            </a:endParaRPr>
          </a:p>
        </p:txBody>
      </p:sp>
      <p:sp>
        <p:nvSpPr>
          <p:cNvPr id="4" name="Text Placeholder 2"/>
          <p:cNvSpPr txBox="1"/>
          <p:nvPr/>
        </p:nvSpPr>
        <p:spPr>
          <a:xfrm>
            <a:off x="5173026" y="3849914"/>
            <a:ext cx="1831975" cy="504190"/>
          </a:xfrm>
          <a:prstGeom prst="rect">
            <a:avLst/>
          </a:prstGeom>
        </p:spPr>
        <p:txBody>
          <a:bodyPr vert="horz" wrap="square" lIns="182880" tIns="91440" rIns="182880" bIns="91440" rtlCol="0" anchor="ctr">
            <a:noAutofit/>
          </a:bodyPr>
          <a:lstStyle>
            <a:defPPr>
              <a:defRPr lang="en-US"/>
            </a:defPPr>
            <a:lvl1pPr algn="ctr">
              <a:lnSpc>
                <a:spcPct val="90000"/>
              </a:lnSpc>
              <a:spcBef>
                <a:spcPct val="0"/>
              </a:spcBef>
              <a:buNone/>
              <a:defRPr sz="3200" b="1">
                <a:solidFill>
                  <a:schemeClr val="bg1"/>
                </a:solidFill>
                <a:latin typeface="Playfair Display" panose="00000500000000000000" pitchFamily="50" charset="0"/>
                <a:ea typeface="Roboto" panose="02000000000000000000" pitchFamily="2" charset="0"/>
                <a:cs typeface="Times New Roman" panose="02020603050405020304" pitchFamily="18" charset="0"/>
              </a:defRPr>
            </a:lvl1pPr>
          </a:lstStyle>
          <a:p>
            <a:pPr defTabSz="1828800" rtl="0"/>
            <a:r>
              <a:rPr lang="en-US" kern="1200" dirty="0">
                <a:latin typeface="+mn-lt"/>
                <a:ea typeface="+mn-ea"/>
                <a:cs typeface="+mn-ea"/>
                <a:sym typeface="+mn-lt"/>
              </a:rPr>
              <a:t>85</a:t>
            </a:r>
            <a:r>
              <a:rPr lang="id-ID" kern="1200" dirty="0">
                <a:latin typeface="+mn-lt"/>
                <a:ea typeface="+mn-ea"/>
                <a:cs typeface="+mn-ea"/>
                <a:sym typeface="+mn-lt"/>
              </a:rPr>
              <a:t>000+</a:t>
            </a:r>
            <a:endParaRPr lang="id-ID" kern="1200" dirty="0">
              <a:latin typeface="+mn-lt"/>
              <a:ea typeface="+mn-ea"/>
              <a:cs typeface="+mn-ea"/>
              <a:sym typeface="+mn-lt"/>
            </a:endParaRPr>
          </a:p>
        </p:txBody>
      </p:sp>
      <p:sp>
        <p:nvSpPr>
          <p:cNvPr id="5" name="Text Placeholder 2"/>
          <p:cNvSpPr txBox="1"/>
          <p:nvPr/>
        </p:nvSpPr>
        <p:spPr>
          <a:xfrm>
            <a:off x="5331776" y="4386489"/>
            <a:ext cx="1513840" cy="343535"/>
          </a:xfrm>
          <a:prstGeom prst="rect">
            <a:avLst/>
          </a:prstGeom>
        </p:spPr>
        <p:txBody>
          <a:bodyPr vert="horz" lIns="182880" tIns="91440" rIns="182880" bIns="91440" rtlCol="0"/>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828800">
              <a:spcBef>
                <a:spcPts val="2000"/>
              </a:spcBef>
            </a:pPr>
            <a:r>
              <a:rPr lang="id-ID" sz="1200" dirty="0">
                <a:solidFill>
                  <a:schemeClr val="bg1"/>
                </a:solidFill>
                <a:latin typeface="+mn-lt"/>
                <a:ea typeface="+mn-ea"/>
                <a:cs typeface="+mn-ea"/>
                <a:sym typeface="+mn-lt"/>
              </a:rPr>
              <a:t>CONCEPT</a:t>
            </a:r>
            <a:endParaRPr lang="id-ID" sz="1200" dirty="0">
              <a:solidFill>
                <a:schemeClr val="bg1"/>
              </a:solidFill>
              <a:latin typeface="+mn-lt"/>
              <a:ea typeface="+mn-ea"/>
              <a:cs typeface="+mn-ea"/>
              <a:sym typeface="+mn-lt"/>
            </a:endParaRPr>
          </a:p>
        </p:txBody>
      </p:sp>
      <p:sp>
        <p:nvSpPr>
          <p:cNvPr id="6" name="Text Placeholder 2"/>
          <p:cNvSpPr txBox="1"/>
          <p:nvPr/>
        </p:nvSpPr>
        <p:spPr>
          <a:xfrm>
            <a:off x="7399336" y="3849914"/>
            <a:ext cx="1831975" cy="504190"/>
          </a:xfrm>
          <a:prstGeom prst="rect">
            <a:avLst/>
          </a:prstGeom>
        </p:spPr>
        <p:txBody>
          <a:bodyPr vert="horz" wrap="square" lIns="182880" tIns="91440" rIns="182880" bIns="91440" rtlCol="0" anchor="ctr">
            <a:noAutofit/>
          </a:bodyPr>
          <a:lstStyle>
            <a:defPPr>
              <a:defRPr lang="en-US"/>
            </a:defPPr>
            <a:lvl1pPr algn="ctr">
              <a:lnSpc>
                <a:spcPct val="90000"/>
              </a:lnSpc>
              <a:spcBef>
                <a:spcPct val="0"/>
              </a:spcBef>
              <a:buNone/>
              <a:defRPr sz="3200" b="1">
                <a:solidFill>
                  <a:schemeClr val="bg1"/>
                </a:solidFill>
                <a:latin typeface="Playfair Display" panose="00000500000000000000" pitchFamily="50" charset="0"/>
                <a:ea typeface="Roboto" panose="02000000000000000000" pitchFamily="2" charset="0"/>
                <a:cs typeface="Times New Roman" panose="02020603050405020304" pitchFamily="18" charset="0"/>
              </a:defRPr>
            </a:lvl1pPr>
          </a:lstStyle>
          <a:p>
            <a:pPr defTabSz="1828800" rtl="0"/>
            <a:r>
              <a:rPr lang="en-US" kern="1200" dirty="0">
                <a:latin typeface="+mn-lt"/>
                <a:ea typeface="+mn-ea"/>
                <a:cs typeface="+mn-ea"/>
                <a:sym typeface="+mn-lt"/>
              </a:rPr>
              <a:t>564</a:t>
            </a:r>
            <a:r>
              <a:rPr lang="id-ID" kern="1200" dirty="0">
                <a:latin typeface="+mn-lt"/>
                <a:ea typeface="+mn-ea"/>
                <a:cs typeface="+mn-ea"/>
                <a:sym typeface="+mn-lt"/>
              </a:rPr>
              <a:t>00+</a:t>
            </a:r>
            <a:endParaRPr lang="id-ID" kern="1200" dirty="0">
              <a:latin typeface="+mn-lt"/>
              <a:ea typeface="+mn-ea"/>
              <a:cs typeface="+mn-ea"/>
              <a:sym typeface="+mn-lt"/>
            </a:endParaRPr>
          </a:p>
        </p:txBody>
      </p:sp>
      <p:sp>
        <p:nvSpPr>
          <p:cNvPr id="7" name="Text Placeholder 2"/>
          <p:cNvSpPr txBox="1"/>
          <p:nvPr/>
        </p:nvSpPr>
        <p:spPr>
          <a:xfrm>
            <a:off x="7558086" y="4386489"/>
            <a:ext cx="1513840" cy="343535"/>
          </a:xfrm>
          <a:prstGeom prst="rect">
            <a:avLst/>
          </a:prstGeom>
        </p:spPr>
        <p:txBody>
          <a:bodyPr vert="horz" lIns="182880" tIns="91440" rIns="182880" bIns="91440" rtlCol="0"/>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828800">
              <a:spcBef>
                <a:spcPts val="2000"/>
              </a:spcBef>
            </a:pPr>
            <a:r>
              <a:rPr lang="id-ID" sz="1200" dirty="0">
                <a:solidFill>
                  <a:schemeClr val="bg1"/>
                </a:solidFill>
                <a:latin typeface="+mn-lt"/>
                <a:ea typeface="+mn-ea"/>
                <a:cs typeface="+mn-ea"/>
                <a:sym typeface="+mn-lt"/>
              </a:rPr>
              <a:t>PROCESS</a:t>
            </a:r>
            <a:endParaRPr lang="id-ID" sz="1200" dirty="0">
              <a:solidFill>
                <a:schemeClr val="bg1"/>
              </a:solidFill>
              <a:latin typeface="+mn-lt"/>
              <a:ea typeface="+mn-ea"/>
              <a:cs typeface="+mn-ea"/>
              <a:sym typeface="+mn-lt"/>
            </a:endParaRPr>
          </a:p>
        </p:txBody>
      </p:sp>
      <p:grpSp>
        <p:nvGrpSpPr>
          <p:cNvPr id="8" name="Group 27"/>
          <p:cNvGrpSpPr/>
          <p:nvPr/>
        </p:nvGrpSpPr>
        <p:grpSpPr>
          <a:xfrm>
            <a:off x="8034971" y="2974884"/>
            <a:ext cx="454660" cy="454660"/>
            <a:chOff x="7171531" y="4561284"/>
            <a:chExt cx="457200" cy="457200"/>
          </a:xfrm>
          <a:solidFill>
            <a:schemeClr val="bg1"/>
          </a:solidFill>
        </p:grpSpPr>
        <p:sp>
          <p:nvSpPr>
            <p:cNvPr id="9" name="Freeform 19"/>
            <p:cNvSpPr>
              <a:spLocks noEditPoints="1"/>
            </p:cNvSpPr>
            <p:nvPr/>
          </p:nvSpPr>
          <p:spPr bwMode="auto">
            <a:xfrm>
              <a:off x="7171531" y="4561284"/>
              <a:ext cx="457200" cy="457200"/>
            </a:xfrm>
            <a:custGeom>
              <a:avLst/>
              <a:gdLst>
                <a:gd name="T0" fmla="*/ 1075 w 1152"/>
                <a:gd name="T1" fmla="*/ 1069 h 1152"/>
                <a:gd name="T2" fmla="*/ 1060 w 1152"/>
                <a:gd name="T3" fmla="*/ 1080 h 1152"/>
                <a:gd name="T4" fmla="*/ 87 w 1152"/>
                <a:gd name="T5" fmla="*/ 1077 h 1152"/>
                <a:gd name="T6" fmla="*/ 74 w 1152"/>
                <a:gd name="T7" fmla="*/ 1065 h 1152"/>
                <a:gd name="T8" fmla="*/ 72 w 1152"/>
                <a:gd name="T9" fmla="*/ 198 h 1152"/>
                <a:gd name="T10" fmla="*/ 83 w 1152"/>
                <a:gd name="T11" fmla="*/ 184 h 1152"/>
                <a:gd name="T12" fmla="*/ 252 w 1152"/>
                <a:gd name="T13" fmla="*/ 180 h 1152"/>
                <a:gd name="T14" fmla="*/ 258 w 1152"/>
                <a:gd name="T15" fmla="*/ 272 h 1152"/>
                <a:gd name="T16" fmla="*/ 281 w 1152"/>
                <a:gd name="T17" fmla="*/ 287 h 1152"/>
                <a:gd name="T18" fmla="*/ 309 w 1152"/>
                <a:gd name="T19" fmla="*/ 282 h 1152"/>
                <a:gd name="T20" fmla="*/ 324 w 1152"/>
                <a:gd name="T21" fmla="*/ 259 h 1152"/>
                <a:gd name="T22" fmla="*/ 540 w 1152"/>
                <a:gd name="T23" fmla="*/ 251 h 1152"/>
                <a:gd name="T24" fmla="*/ 551 w 1152"/>
                <a:gd name="T25" fmla="*/ 277 h 1152"/>
                <a:gd name="T26" fmla="*/ 576 w 1152"/>
                <a:gd name="T27" fmla="*/ 288 h 1152"/>
                <a:gd name="T28" fmla="*/ 601 w 1152"/>
                <a:gd name="T29" fmla="*/ 277 h 1152"/>
                <a:gd name="T30" fmla="*/ 612 w 1152"/>
                <a:gd name="T31" fmla="*/ 251 h 1152"/>
                <a:gd name="T32" fmla="*/ 829 w 1152"/>
                <a:gd name="T33" fmla="*/ 259 h 1152"/>
                <a:gd name="T34" fmla="*/ 844 w 1152"/>
                <a:gd name="T35" fmla="*/ 282 h 1152"/>
                <a:gd name="T36" fmla="*/ 871 w 1152"/>
                <a:gd name="T37" fmla="*/ 287 h 1152"/>
                <a:gd name="T38" fmla="*/ 894 w 1152"/>
                <a:gd name="T39" fmla="*/ 272 h 1152"/>
                <a:gd name="T40" fmla="*/ 900 w 1152"/>
                <a:gd name="T41" fmla="*/ 180 h 1152"/>
                <a:gd name="T42" fmla="*/ 1069 w 1152"/>
                <a:gd name="T43" fmla="*/ 184 h 1152"/>
                <a:gd name="T44" fmla="*/ 1080 w 1152"/>
                <a:gd name="T45" fmla="*/ 198 h 1152"/>
                <a:gd name="T46" fmla="*/ 900 w 1152"/>
                <a:gd name="T47" fmla="*/ 108 h 1152"/>
                <a:gd name="T48" fmla="*/ 894 w 1152"/>
                <a:gd name="T49" fmla="*/ 16 h 1152"/>
                <a:gd name="T50" fmla="*/ 871 w 1152"/>
                <a:gd name="T51" fmla="*/ 1 h 1152"/>
                <a:gd name="T52" fmla="*/ 844 w 1152"/>
                <a:gd name="T53" fmla="*/ 6 h 1152"/>
                <a:gd name="T54" fmla="*/ 829 w 1152"/>
                <a:gd name="T55" fmla="*/ 29 h 1152"/>
                <a:gd name="T56" fmla="*/ 612 w 1152"/>
                <a:gd name="T57" fmla="*/ 35 h 1152"/>
                <a:gd name="T58" fmla="*/ 601 w 1152"/>
                <a:gd name="T59" fmla="*/ 10 h 1152"/>
                <a:gd name="T60" fmla="*/ 576 w 1152"/>
                <a:gd name="T61" fmla="*/ 0 h 1152"/>
                <a:gd name="T62" fmla="*/ 551 w 1152"/>
                <a:gd name="T63" fmla="*/ 10 h 1152"/>
                <a:gd name="T64" fmla="*/ 540 w 1152"/>
                <a:gd name="T65" fmla="*/ 35 h 1152"/>
                <a:gd name="T66" fmla="*/ 324 w 1152"/>
                <a:gd name="T67" fmla="*/ 29 h 1152"/>
                <a:gd name="T68" fmla="*/ 309 w 1152"/>
                <a:gd name="T69" fmla="*/ 6 h 1152"/>
                <a:gd name="T70" fmla="*/ 281 w 1152"/>
                <a:gd name="T71" fmla="*/ 1 h 1152"/>
                <a:gd name="T72" fmla="*/ 258 w 1152"/>
                <a:gd name="T73" fmla="*/ 16 h 1152"/>
                <a:gd name="T74" fmla="*/ 252 w 1152"/>
                <a:gd name="T75" fmla="*/ 108 h 1152"/>
                <a:gd name="T76" fmla="*/ 68 w 1152"/>
                <a:gd name="T77" fmla="*/ 112 h 1152"/>
                <a:gd name="T78" fmla="*/ 35 w 1152"/>
                <a:gd name="T79" fmla="*/ 129 h 1152"/>
                <a:gd name="T80" fmla="*/ 12 w 1152"/>
                <a:gd name="T81" fmla="*/ 158 h 1152"/>
                <a:gd name="T82" fmla="*/ 1 w 1152"/>
                <a:gd name="T83" fmla="*/ 194 h 1152"/>
                <a:gd name="T84" fmla="*/ 2 w 1152"/>
                <a:gd name="T85" fmla="*/ 1075 h 1152"/>
                <a:gd name="T86" fmla="*/ 16 w 1152"/>
                <a:gd name="T87" fmla="*/ 1110 h 1152"/>
                <a:gd name="T88" fmla="*/ 42 w 1152"/>
                <a:gd name="T89" fmla="*/ 1136 h 1152"/>
                <a:gd name="T90" fmla="*/ 76 w 1152"/>
                <a:gd name="T91" fmla="*/ 1150 h 1152"/>
                <a:gd name="T92" fmla="*/ 1066 w 1152"/>
                <a:gd name="T93" fmla="*/ 1151 h 1152"/>
                <a:gd name="T94" fmla="*/ 1101 w 1152"/>
                <a:gd name="T95" fmla="*/ 1140 h 1152"/>
                <a:gd name="T96" fmla="*/ 1130 w 1152"/>
                <a:gd name="T97" fmla="*/ 1116 h 1152"/>
                <a:gd name="T98" fmla="*/ 1148 w 1152"/>
                <a:gd name="T99" fmla="*/ 1084 h 1152"/>
                <a:gd name="T100" fmla="*/ 1152 w 1152"/>
                <a:gd name="T101" fmla="*/ 204 h 1152"/>
                <a:gd name="T102" fmla="*/ 1145 w 1152"/>
                <a:gd name="T103" fmla="*/ 166 h 1152"/>
                <a:gd name="T104" fmla="*/ 1124 w 1152"/>
                <a:gd name="T105" fmla="*/ 136 h 1152"/>
                <a:gd name="T106" fmla="*/ 1094 w 1152"/>
                <a:gd name="T107" fmla="*/ 115 h 1152"/>
                <a:gd name="T108" fmla="*/ 1056 w 1152"/>
                <a:gd name="T109" fmla="*/ 108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52" h="1152">
                  <a:moveTo>
                    <a:pt x="1080" y="1056"/>
                  </a:moveTo>
                  <a:lnTo>
                    <a:pt x="1080" y="1060"/>
                  </a:lnTo>
                  <a:lnTo>
                    <a:pt x="1078" y="1065"/>
                  </a:lnTo>
                  <a:lnTo>
                    <a:pt x="1075" y="1069"/>
                  </a:lnTo>
                  <a:lnTo>
                    <a:pt x="1073" y="1073"/>
                  </a:lnTo>
                  <a:lnTo>
                    <a:pt x="1069" y="1075"/>
                  </a:lnTo>
                  <a:lnTo>
                    <a:pt x="1066" y="1077"/>
                  </a:lnTo>
                  <a:lnTo>
                    <a:pt x="1060" y="1080"/>
                  </a:lnTo>
                  <a:lnTo>
                    <a:pt x="1056" y="1080"/>
                  </a:lnTo>
                  <a:lnTo>
                    <a:pt x="96" y="1080"/>
                  </a:lnTo>
                  <a:lnTo>
                    <a:pt x="92" y="1080"/>
                  </a:lnTo>
                  <a:lnTo>
                    <a:pt x="87" y="1077"/>
                  </a:lnTo>
                  <a:lnTo>
                    <a:pt x="83" y="1075"/>
                  </a:lnTo>
                  <a:lnTo>
                    <a:pt x="79" y="1073"/>
                  </a:lnTo>
                  <a:lnTo>
                    <a:pt x="76" y="1069"/>
                  </a:lnTo>
                  <a:lnTo>
                    <a:pt x="74" y="1065"/>
                  </a:lnTo>
                  <a:lnTo>
                    <a:pt x="72" y="1060"/>
                  </a:lnTo>
                  <a:lnTo>
                    <a:pt x="72" y="1056"/>
                  </a:lnTo>
                  <a:lnTo>
                    <a:pt x="72" y="204"/>
                  </a:lnTo>
                  <a:lnTo>
                    <a:pt x="72" y="198"/>
                  </a:lnTo>
                  <a:lnTo>
                    <a:pt x="74" y="194"/>
                  </a:lnTo>
                  <a:lnTo>
                    <a:pt x="76" y="191"/>
                  </a:lnTo>
                  <a:lnTo>
                    <a:pt x="79" y="186"/>
                  </a:lnTo>
                  <a:lnTo>
                    <a:pt x="83" y="184"/>
                  </a:lnTo>
                  <a:lnTo>
                    <a:pt x="87" y="181"/>
                  </a:lnTo>
                  <a:lnTo>
                    <a:pt x="92" y="180"/>
                  </a:lnTo>
                  <a:lnTo>
                    <a:pt x="96" y="180"/>
                  </a:lnTo>
                  <a:lnTo>
                    <a:pt x="252" y="180"/>
                  </a:lnTo>
                  <a:lnTo>
                    <a:pt x="252" y="251"/>
                  </a:lnTo>
                  <a:lnTo>
                    <a:pt x="252" y="259"/>
                  </a:lnTo>
                  <a:lnTo>
                    <a:pt x="255" y="265"/>
                  </a:lnTo>
                  <a:lnTo>
                    <a:pt x="258" y="272"/>
                  </a:lnTo>
                  <a:lnTo>
                    <a:pt x="262" y="277"/>
                  </a:lnTo>
                  <a:lnTo>
                    <a:pt x="268" y="282"/>
                  </a:lnTo>
                  <a:lnTo>
                    <a:pt x="274" y="285"/>
                  </a:lnTo>
                  <a:lnTo>
                    <a:pt x="281" y="287"/>
                  </a:lnTo>
                  <a:lnTo>
                    <a:pt x="288" y="288"/>
                  </a:lnTo>
                  <a:lnTo>
                    <a:pt x="296" y="287"/>
                  </a:lnTo>
                  <a:lnTo>
                    <a:pt x="302" y="285"/>
                  </a:lnTo>
                  <a:lnTo>
                    <a:pt x="309" y="282"/>
                  </a:lnTo>
                  <a:lnTo>
                    <a:pt x="313" y="277"/>
                  </a:lnTo>
                  <a:lnTo>
                    <a:pt x="318" y="272"/>
                  </a:lnTo>
                  <a:lnTo>
                    <a:pt x="322" y="265"/>
                  </a:lnTo>
                  <a:lnTo>
                    <a:pt x="324" y="259"/>
                  </a:lnTo>
                  <a:lnTo>
                    <a:pt x="324" y="251"/>
                  </a:lnTo>
                  <a:lnTo>
                    <a:pt x="324" y="180"/>
                  </a:lnTo>
                  <a:lnTo>
                    <a:pt x="540" y="180"/>
                  </a:lnTo>
                  <a:lnTo>
                    <a:pt x="540" y="251"/>
                  </a:lnTo>
                  <a:lnTo>
                    <a:pt x="541" y="259"/>
                  </a:lnTo>
                  <a:lnTo>
                    <a:pt x="543" y="265"/>
                  </a:lnTo>
                  <a:lnTo>
                    <a:pt x="546" y="272"/>
                  </a:lnTo>
                  <a:lnTo>
                    <a:pt x="551" y="277"/>
                  </a:lnTo>
                  <a:lnTo>
                    <a:pt x="556" y="282"/>
                  </a:lnTo>
                  <a:lnTo>
                    <a:pt x="562" y="285"/>
                  </a:lnTo>
                  <a:lnTo>
                    <a:pt x="569" y="287"/>
                  </a:lnTo>
                  <a:lnTo>
                    <a:pt x="576" y="288"/>
                  </a:lnTo>
                  <a:lnTo>
                    <a:pt x="583" y="287"/>
                  </a:lnTo>
                  <a:lnTo>
                    <a:pt x="590" y="285"/>
                  </a:lnTo>
                  <a:lnTo>
                    <a:pt x="596" y="282"/>
                  </a:lnTo>
                  <a:lnTo>
                    <a:pt x="601" y="277"/>
                  </a:lnTo>
                  <a:lnTo>
                    <a:pt x="606" y="272"/>
                  </a:lnTo>
                  <a:lnTo>
                    <a:pt x="609" y="265"/>
                  </a:lnTo>
                  <a:lnTo>
                    <a:pt x="611" y="259"/>
                  </a:lnTo>
                  <a:lnTo>
                    <a:pt x="612" y="251"/>
                  </a:lnTo>
                  <a:lnTo>
                    <a:pt x="612" y="180"/>
                  </a:lnTo>
                  <a:lnTo>
                    <a:pt x="828" y="180"/>
                  </a:lnTo>
                  <a:lnTo>
                    <a:pt x="828" y="251"/>
                  </a:lnTo>
                  <a:lnTo>
                    <a:pt x="829" y="259"/>
                  </a:lnTo>
                  <a:lnTo>
                    <a:pt x="831" y="265"/>
                  </a:lnTo>
                  <a:lnTo>
                    <a:pt x="835" y="272"/>
                  </a:lnTo>
                  <a:lnTo>
                    <a:pt x="839" y="277"/>
                  </a:lnTo>
                  <a:lnTo>
                    <a:pt x="844" y="282"/>
                  </a:lnTo>
                  <a:lnTo>
                    <a:pt x="850" y="285"/>
                  </a:lnTo>
                  <a:lnTo>
                    <a:pt x="857" y="287"/>
                  </a:lnTo>
                  <a:lnTo>
                    <a:pt x="864" y="288"/>
                  </a:lnTo>
                  <a:lnTo>
                    <a:pt x="871" y="287"/>
                  </a:lnTo>
                  <a:lnTo>
                    <a:pt x="878" y="285"/>
                  </a:lnTo>
                  <a:lnTo>
                    <a:pt x="884" y="282"/>
                  </a:lnTo>
                  <a:lnTo>
                    <a:pt x="890" y="277"/>
                  </a:lnTo>
                  <a:lnTo>
                    <a:pt x="894" y="272"/>
                  </a:lnTo>
                  <a:lnTo>
                    <a:pt x="897" y="265"/>
                  </a:lnTo>
                  <a:lnTo>
                    <a:pt x="899" y="259"/>
                  </a:lnTo>
                  <a:lnTo>
                    <a:pt x="900" y="251"/>
                  </a:lnTo>
                  <a:lnTo>
                    <a:pt x="900" y="180"/>
                  </a:lnTo>
                  <a:lnTo>
                    <a:pt x="1056" y="180"/>
                  </a:lnTo>
                  <a:lnTo>
                    <a:pt x="1060" y="180"/>
                  </a:lnTo>
                  <a:lnTo>
                    <a:pt x="1066" y="181"/>
                  </a:lnTo>
                  <a:lnTo>
                    <a:pt x="1069" y="184"/>
                  </a:lnTo>
                  <a:lnTo>
                    <a:pt x="1073" y="186"/>
                  </a:lnTo>
                  <a:lnTo>
                    <a:pt x="1075" y="191"/>
                  </a:lnTo>
                  <a:lnTo>
                    <a:pt x="1078" y="194"/>
                  </a:lnTo>
                  <a:lnTo>
                    <a:pt x="1080" y="198"/>
                  </a:lnTo>
                  <a:lnTo>
                    <a:pt x="1080" y="204"/>
                  </a:lnTo>
                  <a:lnTo>
                    <a:pt x="1080" y="1056"/>
                  </a:lnTo>
                  <a:close/>
                  <a:moveTo>
                    <a:pt x="1056" y="108"/>
                  </a:moveTo>
                  <a:lnTo>
                    <a:pt x="900" y="108"/>
                  </a:lnTo>
                  <a:lnTo>
                    <a:pt x="900" y="35"/>
                  </a:lnTo>
                  <a:lnTo>
                    <a:pt x="899" y="29"/>
                  </a:lnTo>
                  <a:lnTo>
                    <a:pt x="897" y="21"/>
                  </a:lnTo>
                  <a:lnTo>
                    <a:pt x="894" y="16"/>
                  </a:lnTo>
                  <a:lnTo>
                    <a:pt x="890" y="10"/>
                  </a:lnTo>
                  <a:lnTo>
                    <a:pt x="884" y="6"/>
                  </a:lnTo>
                  <a:lnTo>
                    <a:pt x="878" y="3"/>
                  </a:lnTo>
                  <a:lnTo>
                    <a:pt x="871" y="1"/>
                  </a:lnTo>
                  <a:lnTo>
                    <a:pt x="864" y="0"/>
                  </a:lnTo>
                  <a:lnTo>
                    <a:pt x="857" y="1"/>
                  </a:lnTo>
                  <a:lnTo>
                    <a:pt x="850" y="3"/>
                  </a:lnTo>
                  <a:lnTo>
                    <a:pt x="844" y="6"/>
                  </a:lnTo>
                  <a:lnTo>
                    <a:pt x="839" y="10"/>
                  </a:lnTo>
                  <a:lnTo>
                    <a:pt x="835" y="16"/>
                  </a:lnTo>
                  <a:lnTo>
                    <a:pt x="831" y="21"/>
                  </a:lnTo>
                  <a:lnTo>
                    <a:pt x="829" y="29"/>
                  </a:lnTo>
                  <a:lnTo>
                    <a:pt x="828" y="35"/>
                  </a:lnTo>
                  <a:lnTo>
                    <a:pt x="828" y="108"/>
                  </a:lnTo>
                  <a:lnTo>
                    <a:pt x="612" y="108"/>
                  </a:lnTo>
                  <a:lnTo>
                    <a:pt x="612" y="35"/>
                  </a:lnTo>
                  <a:lnTo>
                    <a:pt x="611" y="29"/>
                  </a:lnTo>
                  <a:lnTo>
                    <a:pt x="609" y="21"/>
                  </a:lnTo>
                  <a:lnTo>
                    <a:pt x="606" y="16"/>
                  </a:lnTo>
                  <a:lnTo>
                    <a:pt x="601" y="10"/>
                  </a:lnTo>
                  <a:lnTo>
                    <a:pt x="596" y="6"/>
                  </a:lnTo>
                  <a:lnTo>
                    <a:pt x="590" y="3"/>
                  </a:lnTo>
                  <a:lnTo>
                    <a:pt x="583" y="1"/>
                  </a:lnTo>
                  <a:lnTo>
                    <a:pt x="576" y="0"/>
                  </a:lnTo>
                  <a:lnTo>
                    <a:pt x="569" y="1"/>
                  </a:lnTo>
                  <a:lnTo>
                    <a:pt x="562" y="3"/>
                  </a:lnTo>
                  <a:lnTo>
                    <a:pt x="556" y="6"/>
                  </a:lnTo>
                  <a:lnTo>
                    <a:pt x="551" y="10"/>
                  </a:lnTo>
                  <a:lnTo>
                    <a:pt x="546" y="16"/>
                  </a:lnTo>
                  <a:lnTo>
                    <a:pt x="543" y="21"/>
                  </a:lnTo>
                  <a:lnTo>
                    <a:pt x="541" y="29"/>
                  </a:lnTo>
                  <a:lnTo>
                    <a:pt x="540" y="35"/>
                  </a:lnTo>
                  <a:lnTo>
                    <a:pt x="540" y="108"/>
                  </a:lnTo>
                  <a:lnTo>
                    <a:pt x="324" y="108"/>
                  </a:lnTo>
                  <a:lnTo>
                    <a:pt x="324" y="35"/>
                  </a:lnTo>
                  <a:lnTo>
                    <a:pt x="324" y="29"/>
                  </a:lnTo>
                  <a:lnTo>
                    <a:pt x="322" y="21"/>
                  </a:lnTo>
                  <a:lnTo>
                    <a:pt x="318" y="16"/>
                  </a:lnTo>
                  <a:lnTo>
                    <a:pt x="313" y="10"/>
                  </a:lnTo>
                  <a:lnTo>
                    <a:pt x="309" y="6"/>
                  </a:lnTo>
                  <a:lnTo>
                    <a:pt x="302" y="3"/>
                  </a:lnTo>
                  <a:lnTo>
                    <a:pt x="296" y="1"/>
                  </a:lnTo>
                  <a:lnTo>
                    <a:pt x="288" y="0"/>
                  </a:lnTo>
                  <a:lnTo>
                    <a:pt x="281" y="1"/>
                  </a:lnTo>
                  <a:lnTo>
                    <a:pt x="274" y="3"/>
                  </a:lnTo>
                  <a:lnTo>
                    <a:pt x="268" y="6"/>
                  </a:lnTo>
                  <a:lnTo>
                    <a:pt x="262" y="10"/>
                  </a:lnTo>
                  <a:lnTo>
                    <a:pt x="258" y="16"/>
                  </a:lnTo>
                  <a:lnTo>
                    <a:pt x="255" y="21"/>
                  </a:lnTo>
                  <a:lnTo>
                    <a:pt x="252" y="29"/>
                  </a:lnTo>
                  <a:lnTo>
                    <a:pt x="252" y="35"/>
                  </a:lnTo>
                  <a:lnTo>
                    <a:pt x="252" y="108"/>
                  </a:lnTo>
                  <a:lnTo>
                    <a:pt x="96" y="108"/>
                  </a:lnTo>
                  <a:lnTo>
                    <a:pt x="86" y="109"/>
                  </a:lnTo>
                  <a:lnTo>
                    <a:pt x="76" y="110"/>
                  </a:lnTo>
                  <a:lnTo>
                    <a:pt x="68" y="112"/>
                  </a:lnTo>
                  <a:lnTo>
                    <a:pt x="59" y="115"/>
                  </a:lnTo>
                  <a:lnTo>
                    <a:pt x="50" y="120"/>
                  </a:lnTo>
                  <a:lnTo>
                    <a:pt x="42" y="124"/>
                  </a:lnTo>
                  <a:lnTo>
                    <a:pt x="35" y="129"/>
                  </a:lnTo>
                  <a:lnTo>
                    <a:pt x="28" y="136"/>
                  </a:lnTo>
                  <a:lnTo>
                    <a:pt x="22" y="142"/>
                  </a:lnTo>
                  <a:lnTo>
                    <a:pt x="16" y="150"/>
                  </a:lnTo>
                  <a:lnTo>
                    <a:pt x="12" y="158"/>
                  </a:lnTo>
                  <a:lnTo>
                    <a:pt x="7" y="166"/>
                  </a:lnTo>
                  <a:lnTo>
                    <a:pt x="4" y="175"/>
                  </a:lnTo>
                  <a:lnTo>
                    <a:pt x="2" y="184"/>
                  </a:lnTo>
                  <a:lnTo>
                    <a:pt x="1" y="194"/>
                  </a:lnTo>
                  <a:lnTo>
                    <a:pt x="0" y="204"/>
                  </a:lnTo>
                  <a:lnTo>
                    <a:pt x="0" y="1056"/>
                  </a:lnTo>
                  <a:lnTo>
                    <a:pt x="1" y="1066"/>
                  </a:lnTo>
                  <a:lnTo>
                    <a:pt x="2" y="1075"/>
                  </a:lnTo>
                  <a:lnTo>
                    <a:pt x="4" y="1084"/>
                  </a:lnTo>
                  <a:lnTo>
                    <a:pt x="7" y="1093"/>
                  </a:lnTo>
                  <a:lnTo>
                    <a:pt x="12" y="1101"/>
                  </a:lnTo>
                  <a:lnTo>
                    <a:pt x="16" y="1110"/>
                  </a:lnTo>
                  <a:lnTo>
                    <a:pt x="22" y="1116"/>
                  </a:lnTo>
                  <a:lnTo>
                    <a:pt x="28" y="1124"/>
                  </a:lnTo>
                  <a:lnTo>
                    <a:pt x="35" y="1129"/>
                  </a:lnTo>
                  <a:lnTo>
                    <a:pt x="42" y="1136"/>
                  </a:lnTo>
                  <a:lnTo>
                    <a:pt x="50" y="1140"/>
                  </a:lnTo>
                  <a:lnTo>
                    <a:pt x="59" y="1144"/>
                  </a:lnTo>
                  <a:lnTo>
                    <a:pt x="68" y="1148"/>
                  </a:lnTo>
                  <a:lnTo>
                    <a:pt x="76" y="1150"/>
                  </a:lnTo>
                  <a:lnTo>
                    <a:pt x="86" y="1151"/>
                  </a:lnTo>
                  <a:lnTo>
                    <a:pt x="96" y="1152"/>
                  </a:lnTo>
                  <a:lnTo>
                    <a:pt x="1056" y="1152"/>
                  </a:lnTo>
                  <a:lnTo>
                    <a:pt x="1066" y="1151"/>
                  </a:lnTo>
                  <a:lnTo>
                    <a:pt x="1075" y="1150"/>
                  </a:lnTo>
                  <a:lnTo>
                    <a:pt x="1084" y="1148"/>
                  </a:lnTo>
                  <a:lnTo>
                    <a:pt x="1094" y="1144"/>
                  </a:lnTo>
                  <a:lnTo>
                    <a:pt x="1101" y="1140"/>
                  </a:lnTo>
                  <a:lnTo>
                    <a:pt x="1110" y="1136"/>
                  </a:lnTo>
                  <a:lnTo>
                    <a:pt x="1118" y="1129"/>
                  </a:lnTo>
                  <a:lnTo>
                    <a:pt x="1124" y="1124"/>
                  </a:lnTo>
                  <a:lnTo>
                    <a:pt x="1130" y="1116"/>
                  </a:lnTo>
                  <a:lnTo>
                    <a:pt x="1136" y="1110"/>
                  </a:lnTo>
                  <a:lnTo>
                    <a:pt x="1140" y="1101"/>
                  </a:lnTo>
                  <a:lnTo>
                    <a:pt x="1145" y="1093"/>
                  </a:lnTo>
                  <a:lnTo>
                    <a:pt x="1148" y="1084"/>
                  </a:lnTo>
                  <a:lnTo>
                    <a:pt x="1150" y="1075"/>
                  </a:lnTo>
                  <a:lnTo>
                    <a:pt x="1151" y="1066"/>
                  </a:lnTo>
                  <a:lnTo>
                    <a:pt x="1152" y="1056"/>
                  </a:lnTo>
                  <a:lnTo>
                    <a:pt x="1152" y="204"/>
                  </a:lnTo>
                  <a:lnTo>
                    <a:pt x="1151" y="194"/>
                  </a:lnTo>
                  <a:lnTo>
                    <a:pt x="1150" y="184"/>
                  </a:lnTo>
                  <a:lnTo>
                    <a:pt x="1148" y="175"/>
                  </a:lnTo>
                  <a:lnTo>
                    <a:pt x="1145" y="166"/>
                  </a:lnTo>
                  <a:lnTo>
                    <a:pt x="1140" y="158"/>
                  </a:lnTo>
                  <a:lnTo>
                    <a:pt x="1136" y="150"/>
                  </a:lnTo>
                  <a:lnTo>
                    <a:pt x="1130" y="142"/>
                  </a:lnTo>
                  <a:lnTo>
                    <a:pt x="1124" y="136"/>
                  </a:lnTo>
                  <a:lnTo>
                    <a:pt x="1118" y="129"/>
                  </a:lnTo>
                  <a:lnTo>
                    <a:pt x="1110" y="124"/>
                  </a:lnTo>
                  <a:lnTo>
                    <a:pt x="1101" y="120"/>
                  </a:lnTo>
                  <a:lnTo>
                    <a:pt x="1094" y="115"/>
                  </a:lnTo>
                  <a:lnTo>
                    <a:pt x="1084" y="112"/>
                  </a:lnTo>
                  <a:lnTo>
                    <a:pt x="1075" y="110"/>
                  </a:lnTo>
                  <a:lnTo>
                    <a:pt x="1066" y="109"/>
                  </a:lnTo>
                  <a:lnTo>
                    <a:pt x="1056"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sp>
          <p:nvSpPr>
            <p:cNvPr id="10" name="Rectangle 20"/>
            <p:cNvSpPr>
              <a:spLocks noChangeArrowheads="1"/>
            </p:cNvSpPr>
            <p:nvPr/>
          </p:nvSpPr>
          <p:spPr bwMode="auto">
            <a:xfrm>
              <a:off x="7271544" y="4732734"/>
              <a:ext cx="5715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sp>
          <p:nvSpPr>
            <p:cNvPr id="11" name="Rectangle 21"/>
            <p:cNvSpPr>
              <a:spLocks noChangeArrowheads="1"/>
            </p:cNvSpPr>
            <p:nvPr/>
          </p:nvSpPr>
          <p:spPr bwMode="auto">
            <a:xfrm>
              <a:off x="7271544" y="4804172"/>
              <a:ext cx="5715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sp>
          <p:nvSpPr>
            <p:cNvPr id="12" name="Rectangle 22"/>
            <p:cNvSpPr>
              <a:spLocks noChangeArrowheads="1"/>
            </p:cNvSpPr>
            <p:nvPr/>
          </p:nvSpPr>
          <p:spPr bwMode="auto">
            <a:xfrm>
              <a:off x="7271544" y="4875609"/>
              <a:ext cx="5715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sp>
          <p:nvSpPr>
            <p:cNvPr id="13" name="Rectangle 23"/>
            <p:cNvSpPr>
              <a:spLocks noChangeArrowheads="1"/>
            </p:cNvSpPr>
            <p:nvPr/>
          </p:nvSpPr>
          <p:spPr bwMode="auto">
            <a:xfrm>
              <a:off x="7371556" y="4875609"/>
              <a:ext cx="5715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sp>
          <p:nvSpPr>
            <p:cNvPr id="14" name="Rectangle 24"/>
            <p:cNvSpPr>
              <a:spLocks noChangeArrowheads="1"/>
            </p:cNvSpPr>
            <p:nvPr/>
          </p:nvSpPr>
          <p:spPr bwMode="auto">
            <a:xfrm>
              <a:off x="7371556" y="4804172"/>
              <a:ext cx="5715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sp>
          <p:nvSpPr>
            <p:cNvPr id="15" name="Rectangle 25"/>
            <p:cNvSpPr>
              <a:spLocks noChangeArrowheads="1"/>
            </p:cNvSpPr>
            <p:nvPr/>
          </p:nvSpPr>
          <p:spPr bwMode="auto">
            <a:xfrm>
              <a:off x="7371556" y="4732734"/>
              <a:ext cx="5715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sp>
          <p:nvSpPr>
            <p:cNvPr id="16" name="Rectangle 26"/>
            <p:cNvSpPr>
              <a:spLocks noChangeArrowheads="1"/>
            </p:cNvSpPr>
            <p:nvPr/>
          </p:nvSpPr>
          <p:spPr bwMode="auto">
            <a:xfrm>
              <a:off x="7471569" y="4875609"/>
              <a:ext cx="5715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sp>
          <p:nvSpPr>
            <p:cNvPr id="17" name="Rectangle 27"/>
            <p:cNvSpPr>
              <a:spLocks noChangeArrowheads="1"/>
            </p:cNvSpPr>
            <p:nvPr/>
          </p:nvSpPr>
          <p:spPr bwMode="auto">
            <a:xfrm>
              <a:off x="7471569" y="4804172"/>
              <a:ext cx="5715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sp>
          <p:nvSpPr>
            <p:cNvPr id="18" name="Rectangle 28"/>
            <p:cNvSpPr>
              <a:spLocks noChangeArrowheads="1"/>
            </p:cNvSpPr>
            <p:nvPr/>
          </p:nvSpPr>
          <p:spPr bwMode="auto">
            <a:xfrm>
              <a:off x="7471569" y="4732734"/>
              <a:ext cx="5715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grpSp>
      <p:sp>
        <p:nvSpPr>
          <p:cNvPr id="19" name="Freeform 60"/>
          <p:cNvSpPr>
            <a:spLocks noEditPoints="1"/>
          </p:cNvSpPr>
          <p:nvPr/>
        </p:nvSpPr>
        <p:spPr bwMode="auto">
          <a:xfrm>
            <a:off x="3588701" y="2974884"/>
            <a:ext cx="454660" cy="454660"/>
          </a:xfrm>
          <a:custGeom>
            <a:avLst/>
            <a:gdLst>
              <a:gd name="T0" fmla="*/ 600 w 1152"/>
              <a:gd name="T1" fmla="*/ 944 h 1153"/>
              <a:gd name="T2" fmla="*/ 578 w 1152"/>
              <a:gd name="T3" fmla="*/ 940 h 1153"/>
              <a:gd name="T4" fmla="*/ 908 w 1152"/>
              <a:gd name="T5" fmla="*/ 1066 h 1153"/>
              <a:gd name="T6" fmla="*/ 367 w 1152"/>
              <a:gd name="T7" fmla="*/ 868 h 1153"/>
              <a:gd name="T8" fmla="*/ 1049 w 1152"/>
              <a:gd name="T9" fmla="*/ 137 h 1153"/>
              <a:gd name="T10" fmla="*/ 367 w 1152"/>
              <a:gd name="T11" fmla="*/ 868 h 1153"/>
              <a:gd name="T12" fmla="*/ 947 w 1152"/>
              <a:gd name="T13" fmla="*/ 193 h 1153"/>
              <a:gd name="T14" fmla="*/ 336 w 1152"/>
              <a:gd name="T15" fmla="*/ 838 h 1153"/>
              <a:gd name="T16" fmla="*/ 113 w 1152"/>
              <a:gd name="T17" fmla="*/ 749 h 1153"/>
              <a:gd name="T18" fmla="*/ 1131 w 1152"/>
              <a:gd name="T19" fmla="*/ 4 h 1153"/>
              <a:gd name="T20" fmla="*/ 1121 w 1152"/>
              <a:gd name="T21" fmla="*/ 1 h 1153"/>
              <a:gd name="T22" fmla="*/ 1110 w 1152"/>
              <a:gd name="T23" fmla="*/ 1 h 1153"/>
              <a:gd name="T24" fmla="*/ 1101 w 1152"/>
              <a:gd name="T25" fmla="*/ 5 h 1153"/>
              <a:gd name="T26" fmla="*/ 16 w 1152"/>
              <a:gd name="T27" fmla="*/ 727 h 1153"/>
              <a:gd name="T28" fmla="*/ 9 w 1152"/>
              <a:gd name="T29" fmla="*/ 734 h 1153"/>
              <a:gd name="T30" fmla="*/ 3 w 1152"/>
              <a:gd name="T31" fmla="*/ 741 h 1153"/>
              <a:gd name="T32" fmla="*/ 0 w 1152"/>
              <a:gd name="T33" fmla="*/ 751 h 1153"/>
              <a:gd name="T34" fmla="*/ 0 w 1152"/>
              <a:gd name="T35" fmla="*/ 761 h 1153"/>
              <a:gd name="T36" fmla="*/ 2 w 1152"/>
              <a:gd name="T37" fmla="*/ 770 h 1153"/>
              <a:gd name="T38" fmla="*/ 8 w 1152"/>
              <a:gd name="T39" fmla="*/ 779 h 1153"/>
              <a:gd name="T40" fmla="*/ 14 w 1152"/>
              <a:gd name="T41" fmla="*/ 785 h 1153"/>
              <a:gd name="T42" fmla="*/ 23 w 1152"/>
              <a:gd name="T43" fmla="*/ 790 h 1153"/>
              <a:gd name="T44" fmla="*/ 436 w 1152"/>
              <a:gd name="T45" fmla="*/ 1134 h 1153"/>
              <a:gd name="T46" fmla="*/ 443 w 1152"/>
              <a:gd name="T47" fmla="*/ 1142 h 1153"/>
              <a:gd name="T48" fmla="*/ 449 w 1152"/>
              <a:gd name="T49" fmla="*/ 1148 h 1153"/>
              <a:gd name="T50" fmla="*/ 458 w 1152"/>
              <a:gd name="T51" fmla="*/ 1152 h 1153"/>
              <a:gd name="T52" fmla="*/ 468 w 1152"/>
              <a:gd name="T53" fmla="*/ 1153 h 1153"/>
              <a:gd name="T54" fmla="*/ 473 w 1152"/>
              <a:gd name="T55" fmla="*/ 1153 h 1153"/>
              <a:gd name="T56" fmla="*/ 482 w 1152"/>
              <a:gd name="T57" fmla="*/ 1150 h 1153"/>
              <a:gd name="T58" fmla="*/ 489 w 1152"/>
              <a:gd name="T59" fmla="*/ 1145 h 1153"/>
              <a:gd name="T60" fmla="*/ 496 w 1152"/>
              <a:gd name="T61" fmla="*/ 1139 h 1153"/>
              <a:gd name="T62" fmla="*/ 573 w 1152"/>
              <a:gd name="T63" fmla="*/ 1010 h 1153"/>
              <a:gd name="T64" fmla="*/ 929 w 1152"/>
              <a:gd name="T65" fmla="*/ 1153 h 1153"/>
              <a:gd name="T66" fmla="*/ 941 w 1152"/>
              <a:gd name="T67" fmla="*/ 1153 h 1153"/>
              <a:gd name="T68" fmla="*/ 949 w 1152"/>
              <a:gd name="T69" fmla="*/ 1150 h 1153"/>
              <a:gd name="T70" fmla="*/ 960 w 1152"/>
              <a:gd name="T71" fmla="*/ 1143 h 1153"/>
              <a:gd name="T72" fmla="*/ 969 w 1152"/>
              <a:gd name="T73" fmla="*/ 1130 h 1153"/>
              <a:gd name="T74" fmla="*/ 1151 w 1152"/>
              <a:gd name="T75" fmla="*/ 42 h 1153"/>
              <a:gd name="T76" fmla="*/ 1151 w 1152"/>
              <a:gd name="T77" fmla="*/ 33 h 1153"/>
              <a:gd name="T78" fmla="*/ 1149 w 1152"/>
              <a:gd name="T79" fmla="*/ 22 h 1153"/>
              <a:gd name="T80" fmla="*/ 1144 w 1152"/>
              <a:gd name="T81" fmla="*/ 13 h 1153"/>
              <a:gd name="T82" fmla="*/ 1135 w 1152"/>
              <a:gd name="T83" fmla="*/ 7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52" h="1153">
                <a:moveTo>
                  <a:pt x="908" y="1066"/>
                </a:moveTo>
                <a:lnTo>
                  <a:pt x="600" y="944"/>
                </a:lnTo>
                <a:lnTo>
                  <a:pt x="590" y="941"/>
                </a:lnTo>
                <a:lnTo>
                  <a:pt x="578" y="940"/>
                </a:lnTo>
                <a:lnTo>
                  <a:pt x="1051" y="205"/>
                </a:lnTo>
                <a:lnTo>
                  <a:pt x="908" y="1066"/>
                </a:lnTo>
                <a:close/>
                <a:moveTo>
                  <a:pt x="367" y="868"/>
                </a:moveTo>
                <a:lnTo>
                  <a:pt x="367" y="868"/>
                </a:lnTo>
                <a:lnTo>
                  <a:pt x="366" y="866"/>
                </a:lnTo>
                <a:lnTo>
                  <a:pt x="1049" y="137"/>
                </a:lnTo>
                <a:lnTo>
                  <a:pt x="468" y="1042"/>
                </a:lnTo>
                <a:lnTo>
                  <a:pt x="367" y="868"/>
                </a:lnTo>
                <a:close/>
                <a:moveTo>
                  <a:pt x="113" y="749"/>
                </a:moveTo>
                <a:lnTo>
                  <a:pt x="947" y="193"/>
                </a:lnTo>
                <a:lnTo>
                  <a:pt x="340" y="842"/>
                </a:lnTo>
                <a:lnTo>
                  <a:pt x="336" y="838"/>
                </a:lnTo>
                <a:lnTo>
                  <a:pt x="332" y="836"/>
                </a:lnTo>
                <a:lnTo>
                  <a:pt x="113" y="749"/>
                </a:lnTo>
                <a:close/>
                <a:moveTo>
                  <a:pt x="1135" y="7"/>
                </a:moveTo>
                <a:lnTo>
                  <a:pt x="1131" y="4"/>
                </a:lnTo>
                <a:lnTo>
                  <a:pt x="1126" y="2"/>
                </a:lnTo>
                <a:lnTo>
                  <a:pt x="1121" y="1"/>
                </a:lnTo>
                <a:lnTo>
                  <a:pt x="1116" y="0"/>
                </a:lnTo>
                <a:lnTo>
                  <a:pt x="1110" y="1"/>
                </a:lnTo>
                <a:lnTo>
                  <a:pt x="1106" y="2"/>
                </a:lnTo>
                <a:lnTo>
                  <a:pt x="1101" y="5"/>
                </a:lnTo>
                <a:lnTo>
                  <a:pt x="1096" y="7"/>
                </a:lnTo>
                <a:lnTo>
                  <a:pt x="16" y="727"/>
                </a:lnTo>
                <a:lnTo>
                  <a:pt x="12" y="730"/>
                </a:lnTo>
                <a:lnTo>
                  <a:pt x="9" y="734"/>
                </a:lnTo>
                <a:lnTo>
                  <a:pt x="5" y="737"/>
                </a:lnTo>
                <a:lnTo>
                  <a:pt x="3" y="741"/>
                </a:lnTo>
                <a:lnTo>
                  <a:pt x="2" y="745"/>
                </a:lnTo>
                <a:lnTo>
                  <a:pt x="0" y="751"/>
                </a:lnTo>
                <a:lnTo>
                  <a:pt x="0" y="755"/>
                </a:lnTo>
                <a:lnTo>
                  <a:pt x="0" y="761"/>
                </a:lnTo>
                <a:lnTo>
                  <a:pt x="1" y="765"/>
                </a:lnTo>
                <a:lnTo>
                  <a:pt x="2" y="770"/>
                </a:lnTo>
                <a:lnTo>
                  <a:pt x="4" y="775"/>
                </a:lnTo>
                <a:lnTo>
                  <a:pt x="8" y="779"/>
                </a:lnTo>
                <a:lnTo>
                  <a:pt x="11" y="782"/>
                </a:lnTo>
                <a:lnTo>
                  <a:pt x="14" y="785"/>
                </a:lnTo>
                <a:lnTo>
                  <a:pt x="18" y="788"/>
                </a:lnTo>
                <a:lnTo>
                  <a:pt x="23" y="790"/>
                </a:lnTo>
                <a:lnTo>
                  <a:pt x="305" y="903"/>
                </a:lnTo>
                <a:lnTo>
                  <a:pt x="436" y="1134"/>
                </a:lnTo>
                <a:lnTo>
                  <a:pt x="440" y="1139"/>
                </a:lnTo>
                <a:lnTo>
                  <a:pt x="443" y="1142"/>
                </a:lnTo>
                <a:lnTo>
                  <a:pt x="446" y="1145"/>
                </a:lnTo>
                <a:lnTo>
                  <a:pt x="449" y="1148"/>
                </a:lnTo>
                <a:lnTo>
                  <a:pt x="454" y="1149"/>
                </a:lnTo>
                <a:lnTo>
                  <a:pt x="458" y="1152"/>
                </a:lnTo>
                <a:lnTo>
                  <a:pt x="463" y="1153"/>
                </a:lnTo>
                <a:lnTo>
                  <a:pt x="468" y="1153"/>
                </a:lnTo>
                <a:lnTo>
                  <a:pt x="468" y="1153"/>
                </a:lnTo>
                <a:lnTo>
                  <a:pt x="473" y="1153"/>
                </a:lnTo>
                <a:lnTo>
                  <a:pt x="477" y="1152"/>
                </a:lnTo>
                <a:lnTo>
                  <a:pt x="482" y="1150"/>
                </a:lnTo>
                <a:lnTo>
                  <a:pt x="486" y="1148"/>
                </a:lnTo>
                <a:lnTo>
                  <a:pt x="489" y="1145"/>
                </a:lnTo>
                <a:lnTo>
                  <a:pt x="494" y="1143"/>
                </a:lnTo>
                <a:lnTo>
                  <a:pt x="496" y="1139"/>
                </a:lnTo>
                <a:lnTo>
                  <a:pt x="499" y="1135"/>
                </a:lnTo>
                <a:lnTo>
                  <a:pt x="573" y="1010"/>
                </a:lnTo>
                <a:lnTo>
                  <a:pt x="922" y="1150"/>
                </a:lnTo>
                <a:lnTo>
                  <a:pt x="929" y="1153"/>
                </a:lnTo>
                <a:lnTo>
                  <a:pt x="936" y="1153"/>
                </a:lnTo>
                <a:lnTo>
                  <a:pt x="941" y="1153"/>
                </a:lnTo>
                <a:lnTo>
                  <a:pt x="945" y="1152"/>
                </a:lnTo>
                <a:lnTo>
                  <a:pt x="949" y="1150"/>
                </a:lnTo>
                <a:lnTo>
                  <a:pt x="954" y="1148"/>
                </a:lnTo>
                <a:lnTo>
                  <a:pt x="960" y="1143"/>
                </a:lnTo>
                <a:lnTo>
                  <a:pt x="966" y="1138"/>
                </a:lnTo>
                <a:lnTo>
                  <a:pt x="969" y="1130"/>
                </a:lnTo>
                <a:lnTo>
                  <a:pt x="972" y="1122"/>
                </a:lnTo>
                <a:lnTo>
                  <a:pt x="1151" y="42"/>
                </a:lnTo>
                <a:lnTo>
                  <a:pt x="1152" y="37"/>
                </a:lnTo>
                <a:lnTo>
                  <a:pt x="1151" y="33"/>
                </a:lnTo>
                <a:lnTo>
                  <a:pt x="1150" y="27"/>
                </a:lnTo>
                <a:lnTo>
                  <a:pt x="1149" y="22"/>
                </a:lnTo>
                <a:lnTo>
                  <a:pt x="1147" y="18"/>
                </a:lnTo>
                <a:lnTo>
                  <a:pt x="1144" y="13"/>
                </a:lnTo>
                <a:lnTo>
                  <a:pt x="1139" y="10"/>
                </a:lnTo>
                <a:lnTo>
                  <a:pt x="1135" y="7"/>
                </a:lnTo>
                <a:close/>
              </a:path>
            </a:pathLst>
          </a:custGeom>
          <a:solidFill>
            <a:schemeClr val="bg1"/>
          </a:solidFill>
          <a:ln>
            <a:noFill/>
          </a:ln>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grpSp>
        <p:nvGrpSpPr>
          <p:cNvPr id="20" name="Group 47"/>
          <p:cNvGrpSpPr/>
          <p:nvPr/>
        </p:nvGrpSpPr>
        <p:grpSpPr>
          <a:xfrm>
            <a:off x="5811836" y="2974884"/>
            <a:ext cx="454660" cy="454660"/>
            <a:chOff x="4563268" y="2753915"/>
            <a:chExt cx="457200" cy="457200"/>
          </a:xfrm>
          <a:solidFill>
            <a:schemeClr val="bg1"/>
          </a:solidFill>
        </p:grpSpPr>
        <p:sp>
          <p:nvSpPr>
            <p:cNvPr id="21" name="Freeform 124"/>
            <p:cNvSpPr>
              <a:spLocks noEditPoints="1"/>
            </p:cNvSpPr>
            <p:nvPr/>
          </p:nvSpPr>
          <p:spPr bwMode="auto">
            <a:xfrm>
              <a:off x="4563268" y="2753915"/>
              <a:ext cx="457200" cy="457200"/>
            </a:xfrm>
            <a:custGeom>
              <a:avLst/>
              <a:gdLst>
                <a:gd name="T0" fmla="*/ 924 w 1152"/>
                <a:gd name="T1" fmla="*/ 677 h 1152"/>
                <a:gd name="T2" fmla="*/ 896 w 1152"/>
                <a:gd name="T3" fmla="*/ 742 h 1152"/>
                <a:gd name="T4" fmla="*/ 905 w 1152"/>
                <a:gd name="T5" fmla="*/ 804 h 1152"/>
                <a:gd name="T6" fmla="*/ 765 w 1152"/>
                <a:gd name="T7" fmla="*/ 893 h 1152"/>
                <a:gd name="T8" fmla="*/ 704 w 1152"/>
                <a:gd name="T9" fmla="*/ 912 h 1152"/>
                <a:gd name="T10" fmla="*/ 653 w 1152"/>
                <a:gd name="T11" fmla="*/ 952 h 1152"/>
                <a:gd name="T12" fmla="*/ 499 w 1152"/>
                <a:gd name="T13" fmla="*/ 952 h 1152"/>
                <a:gd name="T14" fmla="*/ 448 w 1152"/>
                <a:gd name="T15" fmla="*/ 912 h 1152"/>
                <a:gd name="T16" fmla="*/ 388 w 1152"/>
                <a:gd name="T17" fmla="*/ 893 h 1152"/>
                <a:gd name="T18" fmla="*/ 247 w 1152"/>
                <a:gd name="T19" fmla="*/ 804 h 1152"/>
                <a:gd name="T20" fmla="*/ 256 w 1152"/>
                <a:gd name="T21" fmla="*/ 742 h 1152"/>
                <a:gd name="T22" fmla="*/ 228 w 1152"/>
                <a:gd name="T23" fmla="*/ 677 h 1152"/>
                <a:gd name="T24" fmla="*/ 72 w 1152"/>
                <a:gd name="T25" fmla="*/ 625 h 1152"/>
                <a:gd name="T26" fmla="*/ 222 w 1152"/>
                <a:gd name="T27" fmla="*/ 482 h 1152"/>
                <a:gd name="T28" fmla="*/ 253 w 1152"/>
                <a:gd name="T29" fmla="*/ 420 h 1152"/>
                <a:gd name="T30" fmla="*/ 253 w 1152"/>
                <a:gd name="T31" fmla="*/ 356 h 1152"/>
                <a:gd name="T32" fmla="*/ 378 w 1152"/>
                <a:gd name="T33" fmla="*/ 259 h 1152"/>
                <a:gd name="T34" fmla="*/ 438 w 1152"/>
                <a:gd name="T35" fmla="*/ 244 h 1152"/>
                <a:gd name="T36" fmla="*/ 495 w 1152"/>
                <a:gd name="T37" fmla="*/ 208 h 1152"/>
                <a:gd name="T38" fmla="*/ 649 w 1152"/>
                <a:gd name="T39" fmla="*/ 192 h 1152"/>
                <a:gd name="T40" fmla="*/ 694 w 1152"/>
                <a:gd name="T41" fmla="*/ 236 h 1152"/>
                <a:gd name="T42" fmla="*/ 756 w 1152"/>
                <a:gd name="T43" fmla="*/ 259 h 1152"/>
                <a:gd name="T44" fmla="*/ 967 w 1152"/>
                <a:gd name="T45" fmla="*/ 255 h 1152"/>
                <a:gd name="T46" fmla="*/ 894 w 1152"/>
                <a:gd name="T47" fmla="*/ 401 h 1152"/>
                <a:gd name="T48" fmla="*/ 919 w 1152"/>
                <a:gd name="T49" fmla="*/ 466 h 1152"/>
                <a:gd name="T50" fmla="*/ 970 w 1152"/>
                <a:gd name="T51" fmla="*/ 505 h 1152"/>
                <a:gd name="T52" fmla="*/ 975 w 1152"/>
                <a:gd name="T53" fmla="*/ 411 h 1152"/>
                <a:gd name="T54" fmla="*/ 1037 w 1152"/>
                <a:gd name="T55" fmla="*/ 272 h 1152"/>
                <a:gd name="T56" fmla="*/ 1023 w 1152"/>
                <a:gd name="T57" fmla="*/ 208 h 1152"/>
                <a:gd name="T58" fmla="*/ 918 w 1152"/>
                <a:gd name="T59" fmla="*/ 116 h 1152"/>
                <a:gd name="T60" fmla="*/ 857 w 1152"/>
                <a:gd name="T61" fmla="*/ 125 h 1152"/>
                <a:gd name="T62" fmla="*/ 694 w 1152"/>
                <a:gd name="T63" fmla="*/ 51 h 1152"/>
                <a:gd name="T64" fmla="*/ 649 w 1152"/>
                <a:gd name="T65" fmla="*/ 4 h 1152"/>
                <a:gd name="T66" fmla="*/ 514 w 1152"/>
                <a:gd name="T67" fmla="*/ 1 h 1152"/>
                <a:gd name="T68" fmla="*/ 462 w 1152"/>
                <a:gd name="T69" fmla="*/ 40 h 1152"/>
                <a:gd name="T70" fmla="*/ 400 w 1152"/>
                <a:gd name="T71" fmla="*/ 182 h 1152"/>
                <a:gd name="T72" fmla="*/ 247 w 1152"/>
                <a:gd name="T73" fmla="*/ 113 h 1152"/>
                <a:gd name="T74" fmla="*/ 203 w 1152"/>
                <a:gd name="T75" fmla="*/ 134 h 1152"/>
                <a:gd name="T76" fmla="*/ 113 w 1152"/>
                <a:gd name="T77" fmla="*/ 247 h 1152"/>
                <a:gd name="T78" fmla="*/ 188 w 1152"/>
                <a:gd name="T79" fmla="*/ 387 h 1152"/>
                <a:gd name="T80" fmla="*/ 45 w 1152"/>
                <a:gd name="T81" fmla="*/ 460 h 1152"/>
                <a:gd name="T82" fmla="*/ 2 w 1152"/>
                <a:gd name="T83" fmla="*/ 508 h 1152"/>
                <a:gd name="T84" fmla="*/ 2 w 1152"/>
                <a:gd name="T85" fmla="*/ 643 h 1152"/>
                <a:gd name="T86" fmla="*/ 45 w 1152"/>
                <a:gd name="T87" fmla="*/ 692 h 1152"/>
                <a:gd name="T88" fmla="*/ 188 w 1152"/>
                <a:gd name="T89" fmla="*/ 764 h 1152"/>
                <a:gd name="T90" fmla="*/ 113 w 1152"/>
                <a:gd name="T91" fmla="*/ 905 h 1152"/>
                <a:gd name="T92" fmla="*/ 203 w 1152"/>
                <a:gd name="T93" fmla="*/ 1018 h 1152"/>
                <a:gd name="T94" fmla="*/ 247 w 1152"/>
                <a:gd name="T95" fmla="*/ 1039 h 1152"/>
                <a:gd name="T96" fmla="*/ 400 w 1152"/>
                <a:gd name="T97" fmla="*/ 969 h 1152"/>
                <a:gd name="T98" fmla="*/ 462 w 1152"/>
                <a:gd name="T99" fmla="*/ 1112 h 1152"/>
                <a:gd name="T100" fmla="*/ 514 w 1152"/>
                <a:gd name="T101" fmla="*/ 1151 h 1152"/>
                <a:gd name="T102" fmla="*/ 649 w 1152"/>
                <a:gd name="T103" fmla="*/ 1148 h 1152"/>
                <a:gd name="T104" fmla="*/ 694 w 1152"/>
                <a:gd name="T105" fmla="*/ 1100 h 1152"/>
                <a:gd name="T106" fmla="*/ 857 w 1152"/>
                <a:gd name="T107" fmla="*/ 1027 h 1152"/>
                <a:gd name="T108" fmla="*/ 918 w 1152"/>
                <a:gd name="T109" fmla="*/ 1036 h 1152"/>
                <a:gd name="T110" fmla="*/ 1023 w 1152"/>
                <a:gd name="T111" fmla="*/ 944 h 1152"/>
                <a:gd name="T112" fmla="*/ 1037 w 1152"/>
                <a:gd name="T113" fmla="*/ 881 h 1152"/>
                <a:gd name="T114" fmla="*/ 975 w 1152"/>
                <a:gd name="T115" fmla="*/ 742 h 1152"/>
                <a:gd name="T116" fmla="*/ 1118 w 1152"/>
                <a:gd name="T117" fmla="*/ 687 h 1152"/>
                <a:gd name="T118" fmla="*/ 1151 w 1152"/>
                <a:gd name="T119" fmla="*/ 631 h 1152"/>
                <a:gd name="T120" fmla="*/ 1143 w 1152"/>
                <a:gd name="T121" fmla="*/ 491 h 1152"/>
                <a:gd name="T122" fmla="*/ 1094 w 1152"/>
                <a:gd name="T123" fmla="*/ 456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52" h="1152">
                  <a:moveTo>
                    <a:pt x="970" y="647"/>
                  </a:moveTo>
                  <a:lnTo>
                    <a:pt x="960" y="650"/>
                  </a:lnTo>
                  <a:lnTo>
                    <a:pt x="951" y="653"/>
                  </a:lnTo>
                  <a:lnTo>
                    <a:pt x="944" y="657"/>
                  </a:lnTo>
                  <a:lnTo>
                    <a:pt x="936" y="664"/>
                  </a:lnTo>
                  <a:lnTo>
                    <a:pt x="930" y="670"/>
                  </a:lnTo>
                  <a:lnTo>
                    <a:pt x="924" y="677"/>
                  </a:lnTo>
                  <a:lnTo>
                    <a:pt x="919" y="685"/>
                  </a:lnTo>
                  <a:lnTo>
                    <a:pt x="916" y="694"/>
                  </a:lnTo>
                  <a:lnTo>
                    <a:pt x="913" y="704"/>
                  </a:lnTo>
                  <a:lnTo>
                    <a:pt x="908" y="714"/>
                  </a:lnTo>
                  <a:lnTo>
                    <a:pt x="904" y="723"/>
                  </a:lnTo>
                  <a:lnTo>
                    <a:pt x="900" y="733"/>
                  </a:lnTo>
                  <a:lnTo>
                    <a:pt x="896" y="742"/>
                  </a:lnTo>
                  <a:lnTo>
                    <a:pt x="894" y="750"/>
                  </a:lnTo>
                  <a:lnTo>
                    <a:pt x="893" y="760"/>
                  </a:lnTo>
                  <a:lnTo>
                    <a:pt x="893" y="769"/>
                  </a:lnTo>
                  <a:lnTo>
                    <a:pt x="894" y="778"/>
                  </a:lnTo>
                  <a:lnTo>
                    <a:pt x="896" y="787"/>
                  </a:lnTo>
                  <a:lnTo>
                    <a:pt x="900" y="796"/>
                  </a:lnTo>
                  <a:lnTo>
                    <a:pt x="905" y="804"/>
                  </a:lnTo>
                  <a:lnTo>
                    <a:pt x="967" y="898"/>
                  </a:lnTo>
                  <a:lnTo>
                    <a:pt x="897" y="967"/>
                  </a:lnTo>
                  <a:lnTo>
                    <a:pt x="805" y="905"/>
                  </a:lnTo>
                  <a:lnTo>
                    <a:pt x="795" y="899"/>
                  </a:lnTo>
                  <a:lnTo>
                    <a:pt x="785" y="895"/>
                  </a:lnTo>
                  <a:lnTo>
                    <a:pt x="774" y="893"/>
                  </a:lnTo>
                  <a:lnTo>
                    <a:pt x="765" y="893"/>
                  </a:lnTo>
                  <a:lnTo>
                    <a:pt x="756" y="893"/>
                  </a:lnTo>
                  <a:lnTo>
                    <a:pt x="748" y="894"/>
                  </a:lnTo>
                  <a:lnTo>
                    <a:pt x="741" y="896"/>
                  </a:lnTo>
                  <a:lnTo>
                    <a:pt x="733" y="899"/>
                  </a:lnTo>
                  <a:lnTo>
                    <a:pt x="724" y="904"/>
                  </a:lnTo>
                  <a:lnTo>
                    <a:pt x="714" y="908"/>
                  </a:lnTo>
                  <a:lnTo>
                    <a:pt x="704" y="912"/>
                  </a:lnTo>
                  <a:lnTo>
                    <a:pt x="694" y="915"/>
                  </a:lnTo>
                  <a:lnTo>
                    <a:pt x="686" y="920"/>
                  </a:lnTo>
                  <a:lnTo>
                    <a:pt x="677" y="924"/>
                  </a:lnTo>
                  <a:lnTo>
                    <a:pt x="670" y="930"/>
                  </a:lnTo>
                  <a:lnTo>
                    <a:pt x="663" y="936"/>
                  </a:lnTo>
                  <a:lnTo>
                    <a:pt x="658" y="944"/>
                  </a:lnTo>
                  <a:lnTo>
                    <a:pt x="653" y="952"/>
                  </a:lnTo>
                  <a:lnTo>
                    <a:pt x="650" y="961"/>
                  </a:lnTo>
                  <a:lnTo>
                    <a:pt x="647" y="969"/>
                  </a:lnTo>
                  <a:lnTo>
                    <a:pt x="625" y="1080"/>
                  </a:lnTo>
                  <a:lnTo>
                    <a:pt x="527" y="1080"/>
                  </a:lnTo>
                  <a:lnTo>
                    <a:pt x="505" y="969"/>
                  </a:lnTo>
                  <a:lnTo>
                    <a:pt x="502" y="961"/>
                  </a:lnTo>
                  <a:lnTo>
                    <a:pt x="499" y="952"/>
                  </a:lnTo>
                  <a:lnTo>
                    <a:pt x="495" y="944"/>
                  </a:lnTo>
                  <a:lnTo>
                    <a:pt x="489" y="936"/>
                  </a:lnTo>
                  <a:lnTo>
                    <a:pt x="483" y="930"/>
                  </a:lnTo>
                  <a:lnTo>
                    <a:pt x="475" y="924"/>
                  </a:lnTo>
                  <a:lnTo>
                    <a:pt x="466" y="920"/>
                  </a:lnTo>
                  <a:lnTo>
                    <a:pt x="458" y="915"/>
                  </a:lnTo>
                  <a:lnTo>
                    <a:pt x="448" y="912"/>
                  </a:lnTo>
                  <a:lnTo>
                    <a:pt x="438" y="908"/>
                  </a:lnTo>
                  <a:lnTo>
                    <a:pt x="429" y="904"/>
                  </a:lnTo>
                  <a:lnTo>
                    <a:pt x="419" y="899"/>
                  </a:lnTo>
                  <a:lnTo>
                    <a:pt x="411" y="896"/>
                  </a:lnTo>
                  <a:lnTo>
                    <a:pt x="404" y="894"/>
                  </a:lnTo>
                  <a:lnTo>
                    <a:pt x="396" y="893"/>
                  </a:lnTo>
                  <a:lnTo>
                    <a:pt x="388" y="893"/>
                  </a:lnTo>
                  <a:lnTo>
                    <a:pt x="378" y="893"/>
                  </a:lnTo>
                  <a:lnTo>
                    <a:pt x="367" y="895"/>
                  </a:lnTo>
                  <a:lnTo>
                    <a:pt x="357" y="899"/>
                  </a:lnTo>
                  <a:lnTo>
                    <a:pt x="348" y="905"/>
                  </a:lnTo>
                  <a:lnTo>
                    <a:pt x="255" y="967"/>
                  </a:lnTo>
                  <a:lnTo>
                    <a:pt x="185" y="898"/>
                  </a:lnTo>
                  <a:lnTo>
                    <a:pt x="247" y="804"/>
                  </a:lnTo>
                  <a:lnTo>
                    <a:pt x="253" y="796"/>
                  </a:lnTo>
                  <a:lnTo>
                    <a:pt x="256" y="787"/>
                  </a:lnTo>
                  <a:lnTo>
                    <a:pt x="258" y="778"/>
                  </a:lnTo>
                  <a:lnTo>
                    <a:pt x="259" y="769"/>
                  </a:lnTo>
                  <a:lnTo>
                    <a:pt x="259" y="760"/>
                  </a:lnTo>
                  <a:lnTo>
                    <a:pt x="258" y="750"/>
                  </a:lnTo>
                  <a:lnTo>
                    <a:pt x="256" y="742"/>
                  </a:lnTo>
                  <a:lnTo>
                    <a:pt x="253" y="733"/>
                  </a:lnTo>
                  <a:lnTo>
                    <a:pt x="248" y="723"/>
                  </a:lnTo>
                  <a:lnTo>
                    <a:pt x="244" y="714"/>
                  </a:lnTo>
                  <a:lnTo>
                    <a:pt x="240" y="704"/>
                  </a:lnTo>
                  <a:lnTo>
                    <a:pt x="236" y="694"/>
                  </a:lnTo>
                  <a:lnTo>
                    <a:pt x="232" y="685"/>
                  </a:lnTo>
                  <a:lnTo>
                    <a:pt x="228" y="677"/>
                  </a:lnTo>
                  <a:lnTo>
                    <a:pt x="222" y="670"/>
                  </a:lnTo>
                  <a:lnTo>
                    <a:pt x="216" y="664"/>
                  </a:lnTo>
                  <a:lnTo>
                    <a:pt x="208" y="657"/>
                  </a:lnTo>
                  <a:lnTo>
                    <a:pt x="200" y="653"/>
                  </a:lnTo>
                  <a:lnTo>
                    <a:pt x="191" y="650"/>
                  </a:lnTo>
                  <a:lnTo>
                    <a:pt x="182" y="647"/>
                  </a:lnTo>
                  <a:lnTo>
                    <a:pt x="72" y="625"/>
                  </a:lnTo>
                  <a:lnTo>
                    <a:pt x="72" y="527"/>
                  </a:lnTo>
                  <a:lnTo>
                    <a:pt x="182" y="505"/>
                  </a:lnTo>
                  <a:lnTo>
                    <a:pt x="191" y="503"/>
                  </a:lnTo>
                  <a:lnTo>
                    <a:pt x="200" y="499"/>
                  </a:lnTo>
                  <a:lnTo>
                    <a:pt x="208" y="494"/>
                  </a:lnTo>
                  <a:lnTo>
                    <a:pt x="216" y="489"/>
                  </a:lnTo>
                  <a:lnTo>
                    <a:pt x="222" y="482"/>
                  </a:lnTo>
                  <a:lnTo>
                    <a:pt x="228" y="475"/>
                  </a:lnTo>
                  <a:lnTo>
                    <a:pt x="232" y="466"/>
                  </a:lnTo>
                  <a:lnTo>
                    <a:pt x="236" y="458"/>
                  </a:lnTo>
                  <a:lnTo>
                    <a:pt x="240" y="448"/>
                  </a:lnTo>
                  <a:lnTo>
                    <a:pt x="244" y="438"/>
                  </a:lnTo>
                  <a:lnTo>
                    <a:pt x="248" y="428"/>
                  </a:lnTo>
                  <a:lnTo>
                    <a:pt x="253" y="420"/>
                  </a:lnTo>
                  <a:lnTo>
                    <a:pt x="256" y="410"/>
                  </a:lnTo>
                  <a:lnTo>
                    <a:pt x="258" y="401"/>
                  </a:lnTo>
                  <a:lnTo>
                    <a:pt x="259" y="392"/>
                  </a:lnTo>
                  <a:lnTo>
                    <a:pt x="259" y="383"/>
                  </a:lnTo>
                  <a:lnTo>
                    <a:pt x="258" y="373"/>
                  </a:lnTo>
                  <a:lnTo>
                    <a:pt x="256" y="365"/>
                  </a:lnTo>
                  <a:lnTo>
                    <a:pt x="253" y="356"/>
                  </a:lnTo>
                  <a:lnTo>
                    <a:pt x="247" y="347"/>
                  </a:lnTo>
                  <a:lnTo>
                    <a:pt x="185" y="255"/>
                  </a:lnTo>
                  <a:lnTo>
                    <a:pt x="255" y="185"/>
                  </a:lnTo>
                  <a:lnTo>
                    <a:pt x="348" y="247"/>
                  </a:lnTo>
                  <a:lnTo>
                    <a:pt x="357" y="252"/>
                  </a:lnTo>
                  <a:lnTo>
                    <a:pt x="367" y="257"/>
                  </a:lnTo>
                  <a:lnTo>
                    <a:pt x="378" y="259"/>
                  </a:lnTo>
                  <a:lnTo>
                    <a:pt x="388" y="260"/>
                  </a:lnTo>
                  <a:lnTo>
                    <a:pt x="396" y="259"/>
                  </a:lnTo>
                  <a:lnTo>
                    <a:pt x="404" y="258"/>
                  </a:lnTo>
                  <a:lnTo>
                    <a:pt x="411" y="256"/>
                  </a:lnTo>
                  <a:lnTo>
                    <a:pt x="419" y="252"/>
                  </a:lnTo>
                  <a:lnTo>
                    <a:pt x="429" y="248"/>
                  </a:lnTo>
                  <a:lnTo>
                    <a:pt x="438" y="244"/>
                  </a:lnTo>
                  <a:lnTo>
                    <a:pt x="448" y="239"/>
                  </a:lnTo>
                  <a:lnTo>
                    <a:pt x="458" y="236"/>
                  </a:lnTo>
                  <a:lnTo>
                    <a:pt x="466" y="233"/>
                  </a:lnTo>
                  <a:lnTo>
                    <a:pt x="475" y="228"/>
                  </a:lnTo>
                  <a:lnTo>
                    <a:pt x="482" y="222"/>
                  </a:lnTo>
                  <a:lnTo>
                    <a:pt x="489" y="216"/>
                  </a:lnTo>
                  <a:lnTo>
                    <a:pt x="495" y="208"/>
                  </a:lnTo>
                  <a:lnTo>
                    <a:pt x="499" y="201"/>
                  </a:lnTo>
                  <a:lnTo>
                    <a:pt x="502" y="192"/>
                  </a:lnTo>
                  <a:lnTo>
                    <a:pt x="505" y="182"/>
                  </a:lnTo>
                  <a:lnTo>
                    <a:pt x="527" y="72"/>
                  </a:lnTo>
                  <a:lnTo>
                    <a:pt x="625" y="72"/>
                  </a:lnTo>
                  <a:lnTo>
                    <a:pt x="647" y="182"/>
                  </a:lnTo>
                  <a:lnTo>
                    <a:pt x="649" y="192"/>
                  </a:lnTo>
                  <a:lnTo>
                    <a:pt x="653" y="201"/>
                  </a:lnTo>
                  <a:lnTo>
                    <a:pt x="658" y="208"/>
                  </a:lnTo>
                  <a:lnTo>
                    <a:pt x="663" y="216"/>
                  </a:lnTo>
                  <a:lnTo>
                    <a:pt x="670" y="222"/>
                  </a:lnTo>
                  <a:lnTo>
                    <a:pt x="677" y="228"/>
                  </a:lnTo>
                  <a:lnTo>
                    <a:pt x="686" y="233"/>
                  </a:lnTo>
                  <a:lnTo>
                    <a:pt x="694" y="236"/>
                  </a:lnTo>
                  <a:lnTo>
                    <a:pt x="704" y="239"/>
                  </a:lnTo>
                  <a:lnTo>
                    <a:pt x="714" y="244"/>
                  </a:lnTo>
                  <a:lnTo>
                    <a:pt x="724" y="248"/>
                  </a:lnTo>
                  <a:lnTo>
                    <a:pt x="732" y="252"/>
                  </a:lnTo>
                  <a:lnTo>
                    <a:pt x="741" y="256"/>
                  </a:lnTo>
                  <a:lnTo>
                    <a:pt x="748" y="258"/>
                  </a:lnTo>
                  <a:lnTo>
                    <a:pt x="756" y="259"/>
                  </a:lnTo>
                  <a:lnTo>
                    <a:pt x="765" y="260"/>
                  </a:lnTo>
                  <a:lnTo>
                    <a:pt x="774" y="259"/>
                  </a:lnTo>
                  <a:lnTo>
                    <a:pt x="785" y="257"/>
                  </a:lnTo>
                  <a:lnTo>
                    <a:pt x="795" y="252"/>
                  </a:lnTo>
                  <a:lnTo>
                    <a:pt x="805" y="247"/>
                  </a:lnTo>
                  <a:lnTo>
                    <a:pt x="897" y="185"/>
                  </a:lnTo>
                  <a:lnTo>
                    <a:pt x="967" y="255"/>
                  </a:lnTo>
                  <a:lnTo>
                    <a:pt x="905" y="347"/>
                  </a:lnTo>
                  <a:lnTo>
                    <a:pt x="900" y="356"/>
                  </a:lnTo>
                  <a:lnTo>
                    <a:pt x="896" y="365"/>
                  </a:lnTo>
                  <a:lnTo>
                    <a:pt x="894" y="373"/>
                  </a:lnTo>
                  <a:lnTo>
                    <a:pt x="893" y="383"/>
                  </a:lnTo>
                  <a:lnTo>
                    <a:pt x="893" y="392"/>
                  </a:lnTo>
                  <a:lnTo>
                    <a:pt x="894" y="401"/>
                  </a:lnTo>
                  <a:lnTo>
                    <a:pt x="896" y="410"/>
                  </a:lnTo>
                  <a:lnTo>
                    <a:pt x="900" y="419"/>
                  </a:lnTo>
                  <a:lnTo>
                    <a:pt x="904" y="428"/>
                  </a:lnTo>
                  <a:lnTo>
                    <a:pt x="908" y="438"/>
                  </a:lnTo>
                  <a:lnTo>
                    <a:pt x="913" y="448"/>
                  </a:lnTo>
                  <a:lnTo>
                    <a:pt x="916" y="458"/>
                  </a:lnTo>
                  <a:lnTo>
                    <a:pt x="919" y="466"/>
                  </a:lnTo>
                  <a:lnTo>
                    <a:pt x="924" y="475"/>
                  </a:lnTo>
                  <a:lnTo>
                    <a:pt x="930" y="482"/>
                  </a:lnTo>
                  <a:lnTo>
                    <a:pt x="936" y="489"/>
                  </a:lnTo>
                  <a:lnTo>
                    <a:pt x="944" y="494"/>
                  </a:lnTo>
                  <a:lnTo>
                    <a:pt x="951" y="499"/>
                  </a:lnTo>
                  <a:lnTo>
                    <a:pt x="960" y="503"/>
                  </a:lnTo>
                  <a:lnTo>
                    <a:pt x="970" y="505"/>
                  </a:lnTo>
                  <a:lnTo>
                    <a:pt x="1080" y="527"/>
                  </a:lnTo>
                  <a:lnTo>
                    <a:pt x="1080" y="625"/>
                  </a:lnTo>
                  <a:lnTo>
                    <a:pt x="970" y="647"/>
                  </a:lnTo>
                  <a:close/>
                  <a:moveTo>
                    <a:pt x="1094" y="456"/>
                  </a:moveTo>
                  <a:lnTo>
                    <a:pt x="984" y="434"/>
                  </a:lnTo>
                  <a:lnTo>
                    <a:pt x="979" y="422"/>
                  </a:lnTo>
                  <a:lnTo>
                    <a:pt x="975" y="411"/>
                  </a:lnTo>
                  <a:lnTo>
                    <a:pt x="970" y="399"/>
                  </a:lnTo>
                  <a:lnTo>
                    <a:pt x="964" y="387"/>
                  </a:lnTo>
                  <a:lnTo>
                    <a:pt x="1027" y="294"/>
                  </a:lnTo>
                  <a:lnTo>
                    <a:pt x="1030" y="289"/>
                  </a:lnTo>
                  <a:lnTo>
                    <a:pt x="1033" y="283"/>
                  </a:lnTo>
                  <a:lnTo>
                    <a:pt x="1036" y="277"/>
                  </a:lnTo>
                  <a:lnTo>
                    <a:pt x="1037" y="272"/>
                  </a:lnTo>
                  <a:lnTo>
                    <a:pt x="1039" y="259"/>
                  </a:lnTo>
                  <a:lnTo>
                    <a:pt x="1039" y="247"/>
                  </a:lnTo>
                  <a:lnTo>
                    <a:pt x="1037" y="235"/>
                  </a:lnTo>
                  <a:lnTo>
                    <a:pt x="1032" y="223"/>
                  </a:lnTo>
                  <a:lnTo>
                    <a:pt x="1029" y="218"/>
                  </a:lnTo>
                  <a:lnTo>
                    <a:pt x="1026" y="213"/>
                  </a:lnTo>
                  <a:lnTo>
                    <a:pt x="1023" y="208"/>
                  </a:lnTo>
                  <a:lnTo>
                    <a:pt x="1018" y="204"/>
                  </a:lnTo>
                  <a:lnTo>
                    <a:pt x="948" y="134"/>
                  </a:lnTo>
                  <a:lnTo>
                    <a:pt x="943" y="129"/>
                  </a:lnTo>
                  <a:lnTo>
                    <a:pt x="937" y="125"/>
                  </a:lnTo>
                  <a:lnTo>
                    <a:pt x="931" y="122"/>
                  </a:lnTo>
                  <a:lnTo>
                    <a:pt x="925" y="118"/>
                  </a:lnTo>
                  <a:lnTo>
                    <a:pt x="918" y="116"/>
                  </a:lnTo>
                  <a:lnTo>
                    <a:pt x="911" y="114"/>
                  </a:lnTo>
                  <a:lnTo>
                    <a:pt x="905" y="113"/>
                  </a:lnTo>
                  <a:lnTo>
                    <a:pt x="897" y="113"/>
                  </a:lnTo>
                  <a:lnTo>
                    <a:pt x="888" y="114"/>
                  </a:lnTo>
                  <a:lnTo>
                    <a:pt x="877" y="116"/>
                  </a:lnTo>
                  <a:lnTo>
                    <a:pt x="867" y="120"/>
                  </a:lnTo>
                  <a:lnTo>
                    <a:pt x="857" y="125"/>
                  </a:lnTo>
                  <a:lnTo>
                    <a:pt x="765" y="188"/>
                  </a:lnTo>
                  <a:lnTo>
                    <a:pt x="753" y="182"/>
                  </a:lnTo>
                  <a:lnTo>
                    <a:pt x="741" y="177"/>
                  </a:lnTo>
                  <a:lnTo>
                    <a:pt x="730" y="172"/>
                  </a:lnTo>
                  <a:lnTo>
                    <a:pt x="718" y="168"/>
                  </a:lnTo>
                  <a:lnTo>
                    <a:pt x="695" y="58"/>
                  </a:lnTo>
                  <a:lnTo>
                    <a:pt x="694" y="51"/>
                  </a:lnTo>
                  <a:lnTo>
                    <a:pt x="692" y="46"/>
                  </a:lnTo>
                  <a:lnTo>
                    <a:pt x="689" y="40"/>
                  </a:lnTo>
                  <a:lnTo>
                    <a:pt x="687" y="34"/>
                  </a:lnTo>
                  <a:lnTo>
                    <a:pt x="679" y="24"/>
                  </a:lnTo>
                  <a:lnTo>
                    <a:pt x="671" y="16"/>
                  </a:lnTo>
                  <a:lnTo>
                    <a:pt x="661" y="9"/>
                  </a:lnTo>
                  <a:lnTo>
                    <a:pt x="649" y="4"/>
                  </a:lnTo>
                  <a:lnTo>
                    <a:pt x="644" y="3"/>
                  </a:lnTo>
                  <a:lnTo>
                    <a:pt x="637" y="1"/>
                  </a:lnTo>
                  <a:lnTo>
                    <a:pt x="632" y="1"/>
                  </a:lnTo>
                  <a:lnTo>
                    <a:pt x="625" y="0"/>
                  </a:lnTo>
                  <a:lnTo>
                    <a:pt x="527" y="0"/>
                  </a:lnTo>
                  <a:lnTo>
                    <a:pt x="520" y="1"/>
                  </a:lnTo>
                  <a:lnTo>
                    <a:pt x="514" y="1"/>
                  </a:lnTo>
                  <a:lnTo>
                    <a:pt x="509" y="3"/>
                  </a:lnTo>
                  <a:lnTo>
                    <a:pt x="502" y="4"/>
                  </a:lnTo>
                  <a:lnTo>
                    <a:pt x="491" y="9"/>
                  </a:lnTo>
                  <a:lnTo>
                    <a:pt x="482" y="16"/>
                  </a:lnTo>
                  <a:lnTo>
                    <a:pt x="473" y="24"/>
                  </a:lnTo>
                  <a:lnTo>
                    <a:pt x="465" y="34"/>
                  </a:lnTo>
                  <a:lnTo>
                    <a:pt x="462" y="40"/>
                  </a:lnTo>
                  <a:lnTo>
                    <a:pt x="460" y="46"/>
                  </a:lnTo>
                  <a:lnTo>
                    <a:pt x="458" y="51"/>
                  </a:lnTo>
                  <a:lnTo>
                    <a:pt x="457" y="58"/>
                  </a:lnTo>
                  <a:lnTo>
                    <a:pt x="434" y="168"/>
                  </a:lnTo>
                  <a:lnTo>
                    <a:pt x="422" y="172"/>
                  </a:lnTo>
                  <a:lnTo>
                    <a:pt x="410" y="177"/>
                  </a:lnTo>
                  <a:lnTo>
                    <a:pt x="400" y="182"/>
                  </a:lnTo>
                  <a:lnTo>
                    <a:pt x="388" y="188"/>
                  </a:lnTo>
                  <a:lnTo>
                    <a:pt x="295" y="125"/>
                  </a:lnTo>
                  <a:lnTo>
                    <a:pt x="285" y="120"/>
                  </a:lnTo>
                  <a:lnTo>
                    <a:pt x="275" y="116"/>
                  </a:lnTo>
                  <a:lnTo>
                    <a:pt x="265" y="114"/>
                  </a:lnTo>
                  <a:lnTo>
                    <a:pt x="255" y="113"/>
                  </a:lnTo>
                  <a:lnTo>
                    <a:pt x="247" y="113"/>
                  </a:lnTo>
                  <a:lnTo>
                    <a:pt x="241" y="114"/>
                  </a:lnTo>
                  <a:lnTo>
                    <a:pt x="233" y="116"/>
                  </a:lnTo>
                  <a:lnTo>
                    <a:pt x="227" y="118"/>
                  </a:lnTo>
                  <a:lnTo>
                    <a:pt x="220" y="122"/>
                  </a:lnTo>
                  <a:lnTo>
                    <a:pt x="215" y="125"/>
                  </a:lnTo>
                  <a:lnTo>
                    <a:pt x="208" y="129"/>
                  </a:lnTo>
                  <a:lnTo>
                    <a:pt x="203" y="134"/>
                  </a:lnTo>
                  <a:lnTo>
                    <a:pt x="134" y="204"/>
                  </a:lnTo>
                  <a:lnTo>
                    <a:pt x="130" y="208"/>
                  </a:lnTo>
                  <a:lnTo>
                    <a:pt x="126" y="213"/>
                  </a:lnTo>
                  <a:lnTo>
                    <a:pt x="123" y="218"/>
                  </a:lnTo>
                  <a:lnTo>
                    <a:pt x="120" y="223"/>
                  </a:lnTo>
                  <a:lnTo>
                    <a:pt x="115" y="235"/>
                  </a:lnTo>
                  <a:lnTo>
                    <a:pt x="113" y="247"/>
                  </a:lnTo>
                  <a:lnTo>
                    <a:pt x="113" y="259"/>
                  </a:lnTo>
                  <a:lnTo>
                    <a:pt x="115" y="272"/>
                  </a:lnTo>
                  <a:lnTo>
                    <a:pt x="117" y="277"/>
                  </a:lnTo>
                  <a:lnTo>
                    <a:pt x="119" y="283"/>
                  </a:lnTo>
                  <a:lnTo>
                    <a:pt x="122" y="289"/>
                  </a:lnTo>
                  <a:lnTo>
                    <a:pt x="125" y="294"/>
                  </a:lnTo>
                  <a:lnTo>
                    <a:pt x="188" y="387"/>
                  </a:lnTo>
                  <a:lnTo>
                    <a:pt x="182" y="399"/>
                  </a:lnTo>
                  <a:lnTo>
                    <a:pt x="177" y="411"/>
                  </a:lnTo>
                  <a:lnTo>
                    <a:pt x="173" y="422"/>
                  </a:lnTo>
                  <a:lnTo>
                    <a:pt x="168" y="434"/>
                  </a:lnTo>
                  <a:lnTo>
                    <a:pt x="58" y="456"/>
                  </a:lnTo>
                  <a:lnTo>
                    <a:pt x="52" y="458"/>
                  </a:lnTo>
                  <a:lnTo>
                    <a:pt x="45" y="460"/>
                  </a:lnTo>
                  <a:lnTo>
                    <a:pt x="40" y="463"/>
                  </a:lnTo>
                  <a:lnTo>
                    <a:pt x="34" y="465"/>
                  </a:lnTo>
                  <a:lnTo>
                    <a:pt x="25" y="473"/>
                  </a:lnTo>
                  <a:lnTo>
                    <a:pt x="16" y="481"/>
                  </a:lnTo>
                  <a:lnTo>
                    <a:pt x="10" y="491"/>
                  </a:lnTo>
                  <a:lnTo>
                    <a:pt x="4" y="503"/>
                  </a:lnTo>
                  <a:lnTo>
                    <a:pt x="2" y="508"/>
                  </a:lnTo>
                  <a:lnTo>
                    <a:pt x="1" y="515"/>
                  </a:lnTo>
                  <a:lnTo>
                    <a:pt x="0" y="520"/>
                  </a:lnTo>
                  <a:lnTo>
                    <a:pt x="0" y="527"/>
                  </a:lnTo>
                  <a:lnTo>
                    <a:pt x="0" y="625"/>
                  </a:lnTo>
                  <a:lnTo>
                    <a:pt x="0" y="631"/>
                  </a:lnTo>
                  <a:lnTo>
                    <a:pt x="1" y="638"/>
                  </a:lnTo>
                  <a:lnTo>
                    <a:pt x="2" y="643"/>
                  </a:lnTo>
                  <a:lnTo>
                    <a:pt x="4" y="650"/>
                  </a:lnTo>
                  <a:lnTo>
                    <a:pt x="10" y="661"/>
                  </a:lnTo>
                  <a:lnTo>
                    <a:pt x="16" y="670"/>
                  </a:lnTo>
                  <a:lnTo>
                    <a:pt x="25" y="679"/>
                  </a:lnTo>
                  <a:lnTo>
                    <a:pt x="34" y="687"/>
                  </a:lnTo>
                  <a:lnTo>
                    <a:pt x="40" y="690"/>
                  </a:lnTo>
                  <a:lnTo>
                    <a:pt x="45" y="692"/>
                  </a:lnTo>
                  <a:lnTo>
                    <a:pt x="52" y="694"/>
                  </a:lnTo>
                  <a:lnTo>
                    <a:pt x="58" y="695"/>
                  </a:lnTo>
                  <a:lnTo>
                    <a:pt x="168" y="718"/>
                  </a:lnTo>
                  <a:lnTo>
                    <a:pt x="173" y="730"/>
                  </a:lnTo>
                  <a:lnTo>
                    <a:pt x="177" y="742"/>
                  </a:lnTo>
                  <a:lnTo>
                    <a:pt x="182" y="752"/>
                  </a:lnTo>
                  <a:lnTo>
                    <a:pt x="188" y="764"/>
                  </a:lnTo>
                  <a:lnTo>
                    <a:pt x="125" y="858"/>
                  </a:lnTo>
                  <a:lnTo>
                    <a:pt x="122" y="864"/>
                  </a:lnTo>
                  <a:lnTo>
                    <a:pt x="119" y="869"/>
                  </a:lnTo>
                  <a:lnTo>
                    <a:pt x="117" y="874"/>
                  </a:lnTo>
                  <a:lnTo>
                    <a:pt x="115" y="881"/>
                  </a:lnTo>
                  <a:lnTo>
                    <a:pt x="113" y="893"/>
                  </a:lnTo>
                  <a:lnTo>
                    <a:pt x="113" y="905"/>
                  </a:lnTo>
                  <a:lnTo>
                    <a:pt x="115" y="917"/>
                  </a:lnTo>
                  <a:lnTo>
                    <a:pt x="120" y="928"/>
                  </a:lnTo>
                  <a:lnTo>
                    <a:pt x="123" y="934"/>
                  </a:lnTo>
                  <a:lnTo>
                    <a:pt x="126" y="939"/>
                  </a:lnTo>
                  <a:lnTo>
                    <a:pt x="130" y="944"/>
                  </a:lnTo>
                  <a:lnTo>
                    <a:pt x="134" y="949"/>
                  </a:lnTo>
                  <a:lnTo>
                    <a:pt x="203" y="1018"/>
                  </a:lnTo>
                  <a:lnTo>
                    <a:pt x="208" y="1022"/>
                  </a:lnTo>
                  <a:lnTo>
                    <a:pt x="215" y="1027"/>
                  </a:lnTo>
                  <a:lnTo>
                    <a:pt x="220" y="1031"/>
                  </a:lnTo>
                  <a:lnTo>
                    <a:pt x="227" y="1033"/>
                  </a:lnTo>
                  <a:lnTo>
                    <a:pt x="233" y="1036"/>
                  </a:lnTo>
                  <a:lnTo>
                    <a:pt x="241" y="1038"/>
                  </a:lnTo>
                  <a:lnTo>
                    <a:pt x="247" y="1039"/>
                  </a:lnTo>
                  <a:lnTo>
                    <a:pt x="255" y="1039"/>
                  </a:lnTo>
                  <a:lnTo>
                    <a:pt x="265" y="1039"/>
                  </a:lnTo>
                  <a:lnTo>
                    <a:pt x="275" y="1036"/>
                  </a:lnTo>
                  <a:lnTo>
                    <a:pt x="285" y="1032"/>
                  </a:lnTo>
                  <a:lnTo>
                    <a:pt x="295" y="1027"/>
                  </a:lnTo>
                  <a:lnTo>
                    <a:pt x="388" y="964"/>
                  </a:lnTo>
                  <a:lnTo>
                    <a:pt x="400" y="969"/>
                  </a:lnTo>
                  <a:lnTo>
                    <a:pt x="410" y="975"/>
                  </a:lnTo>
                  <a:lnTo>
                    <a:pt x="422" y="979"/>
                  </a:lnTo>
                  <a:lnTo>
                    <a:pt x="434" y="984"/>
                  </a:lnTo>
                  <a:lnTo>
                    <a:pt x="457" y="1094"/>
                  </a:lnTo>
                  <a:lnTo>
                    <a:pt x="458" y="1100"/>
                  </a:lnTo>
                  <a:lnTo>
                    <a:pt x="460" y="1107"/>
                  </a:lnTo>
                  <a:lnTo>
                    <a:pt x="462" y="1112"/>
                  </a:lnTo>
                  <a:lnTo>
                    <a:pt x="465" y="1117"/>
                  </a:lnTo>
                  <a:lnTo>
                    <a:pt x="473" y="1127"/>
                  </a:lnTo>
                  <a:lnTo>
                    <a:pt x="482" y="1136"/>
                  </a:lnTo>
                  <a:lnTo>
                    <a:pt x="491" y="1142"/>
                  </a:lnTo>
                  <a:lnTo>
                    <a:pt x="502" y="1148"/>
                  </a:lnTo>
                  <a:lnTo>
                    <a:pt x="509" y="1150"/>
                  </a:lnTo>
                  <a:lnTo>
                    <a:pt x="514" y="1151"/>
                  </a:lnTo>
                  <a:lnTo>
                    <a:pt x="520" y="1152"/>
                  </a:lnTo>
                  <a:lnTo>
                    <a:pt x="527" y="1152"/>
                  </a:lnTo>
                  <a:lnTo>
                    <a:pt x="625" y="1152"/>
                  </a:lnTo>
                  <a:lnTo>
                    <a:pt x="632" y="1152"/>
                  </a:lnTo>
                  <a:lnTo>
                    <a:pt x="637" y="1151"/>
                  </a:lnTo>
                  <a:lnTo>
                    <a:pt x="644" y="1150"/>
                  </a:lnTo>
                  <a:lnTo>
                    <a:pt x="649" y="1148"/>
                  </a:lnTo>
                  <a:lnTo>
                    <a:pt x="661" y="1142"/>
                  </a:lnTo>
                  <a:lnTo>
                    <a:pt x="671" y="1136"/>
                  </a:lnTo>
                  <a:lnTo>
                    <a:pt x="679" y="1127"/>
                  </a:lnTo>
                  <a:lnTo>
                    <a:pt x="687" y="1117"/>
                  </a:lnTo>
                  <a:lnTo>
                    <a:pt x="689" y="1112"/>
                  </a:lnTo>
                  <a:lnTo>
                    <a:pt x="692" y="1107"/>
                  </a:lnTo>
                  <a:lnTo>
                    <a:pt x="694" y="1100"/>
                  </a:lnTo>
                  <a:lnTo>
                    <a:pt x="695" y="1094"/>
                  </a:lnTo>
                  <a:lnTo>
                    <a:pt x="718" y="984"/>
                  </a:lnTo>
                  <a:lnTo>
                    <a:pt x="730" y="979"/>
                  </a:lnTo>
                  <a:lnTo>
                    <a:pt x="741" y="975"/>
                  </a:lnTo>
                  <a:lnTo>
                    <a:pt x="753" y="969"/>
                  </a:lnTo>
                  <a:lnTo>
                    <a:pt x="765" y="964"/>
                  </a:lnTo>
                  <a:lnTo>
                    <a:pt x="857" y="1027"/>
                  </a:lnTo>
                  <a:lnTo>
                    <a:pt x="867" y="1032"/>
                  </a:lnTo>
                  <a:lnTo>
                    <a:pt x="877" y="1036"/>
                  </a:lnTo>
                  <a:lnTo>
                    <a:pt x="888" y="1039"/>
                  </a:lnTo>
                  <a:lnTo>
                    <a:pt x="897" y="1039"/>
                  </a:lnTo>
                  <a:lnTo>
                    <a:pt x="905" y="1039"/>
                  </a:lnTo>
                  <a:lnTo>
                    <a:pt x="911" y="1038"/>
                  </a:lnTo>
                  <a:lnTo>
                    <a:pt x="918" y="1036"/>
                  </a:lnTo>
                  <a:lnTo>
                    <a:pt x="925" y="1033"/>
                  </a:lnTo>
                  <a:lnTo>
                    <a:pt x="931" y="1031"/>
                  </a:lnTo>
                  <a:lnTo>
                    <a:pt x="937" y="1027"/>
                  </a:lnTo>
                  <a:lnTo>
                    <a:pt x="943" y="1022"/>
                  </a:lnTo>
                  <a:lnTo>
                    <a:pt x="948" y="1018"/>
                  </a:lnTo>
                  <a:lnTo>
                    <a:pt x="1018" y="949"/>
                  </a:lnTo>
                  <a:lnTo>
                    <a:pt x="1023" y="944"/>
                  </a:lnTo>
                  <a:lnTo>
                    <a:pt x="1026" y="939"/>
                  </a:lnTo>
                  <a:lnTo>
                    <a:pt x="1029" y="934"/>
                  </a:lnTo>
                  <a:lnTo>
                    <a:pt x="1032" y="928"/>
                  </a:lnTo>
                  <a:lnTo>
                    <a:pt x="1037" y="917"/>
                  </a:lnTo>
                  <a:lnTo>
                    <a:pt x="1039" y="905"/>
                  </a:lnTo>
                  <a:lnTo>
                    <a:pt x="1039" y="893"/>
                  </a:lnTo>
                  <a:lnTo>
                    <a:pt x="1037" y="881"/>
                  </a:lnTo>
                  <a:lnTo>
                    <a:pt x="1036" y="874"/>
                  </a:lnTo>
                  <a:lnTo>
                    <a:pt x="1033" y="869"/>
                  </a:lnTo>
                  <a:lnTo>
                    <a:pt x="1030" y="864"/>
                  </a:lnTo>
                  <a:lnTo>
                    <a:pt x="1027" y="858"/>
                  </a:lnTo>
                  <a:lnTo>
                    <a:pt x="964" y="764"/>
                  </a:lnTo>
                  <a:lnTo>
                    <a:pt x="970" y="752"/>
                  </a:lnTo>
                  <a:lnTo>
                    <a:pt x="975" y="742"/>
                  </a:lnTo>
                  <a:lnTo>
                    <a:pt x="979" y="730"/>
                  </a:lnTo>
                  <a:lnTo>
                    <a:pt x="984" y="718"/>
                  </a:lnTo>
                  <a:lnTo>
                    <a:pt x="1094" y="695"/>
                  </a:lnTo>
                  <a:lnTo>
                    <a:pt x="1100" y="694"/>
                  </a:lnTo>
                  <a:lnTo>
                    <a:pt x="1106" y="692"/>
                  </a:lnTo>
                  <a:lnTo>
                    <a:pt x="1112" y="690"/>
                  </a:lnTo>
                  <a:lnTo>
                    <a:pt x="1118" y="687"/>
                  </a:lnTo>
                  <a:lnTo>
                    <a:pt x="1127" y="679"/>
                  </a:lnTo>
                  <a:lnTo>
                    <a:pt x="1136" y="670"/>
                  </a:lnTo>
                  <a:lnTo>
                    <a:pt x="1143" y="661"/>
                  </a:lnTo>
                  <a:lnTo>
                    <a:pt x="1148" y="650"/>
                  </a:lnTo>
                  <a:lnTo>
                    <a:pt x="1149" y="643"/>
                  </a:lnTo>
                  <a:lnTo>
                    <a:pt x="1151" y="638"/>
                  </a:lnTo>
                  <a:lnTo>
                    <a:pt x="1151" y="631"/>
                  </a:lnTo>
                  <a:lnTo>
                    <a:pt x="1152" y="625"/>
                  </a:lnTo>
                  <a:lnTo>
                    <a:pt x="1152" y="527"/>
                  </a:lnTo>
                  <a:lnTo>
                    <a:pt x="1151" y="520"/>
                  </a:lnTo>
                  <a:lnTo>
                    <a:pt x="1151" y="515"/>
                  </a:lnTo>
                  <a:lnTo>
                    <a:pt x="1149" y="508"/>
                  </a:lnTo>
                  <a:lnTo>
                    <a:pt x="1148" y="503"/>
                  </a:lnTo>
                  <a:lnTo>
                    <a:pt x="1143" y="491"/>
                  </a:lnTo>
                  <a:lnTo>
                    <a:pt x="1136" y="481"/>
                  </a:lnTo>
                  <a:lnTo>
                    <a:pt x="1127" y="473"/>
                  </a:lnTo>
                  <a:lnTo>
                    <a:pt x="1118" y="465"/>
                  </a:lnTo>
                  <a:lnTo>
                    <a:pt x="1112" y="463"/>
                  </a:lnTo>
                  <a:lnTo>
                    <a:pt x="1106" y="460"/>
                  </a:lnTo>
                  <a:lnTo>
                    <a:pt x="1100" y="458"/>
                  </a:lnTo>
                  <a:lnTo>
                    <a:pt x="1094" y="4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sp>
          <p:nvSpPr>
            <p:cNvPr id="22" name="Freeform 125"/>
            <p:cNvSpPr>
              <a:spLocks noEditPoints="1"/>
            </p:cNvSpPr>
            <p:nvPr/>
          </p:nvSpPr>
          <p:spPr bwMode="auto">
            <a:xfrm>
              <a:off x="4691856" y="2882503"/>
              <a:ext cx="200025" cy="200025"/>
            </a:xfrm>
            <a:custGeom>
              <a:avLst/>
              <a:gdLst>
                <a:gd name="T0" fmla="*/ 218 w 504"/>
                <a:gd name="T1" fmla="*/ 469 h 504"/>
                <a:gd name="T2" fmla="*/ 147 w 504"/>
                <a:gd name="T3" fmla="*/ 446 h 504"/>
                <a:gd name="T4" fmla="*/ 82 w 504"/>
                <a:gd name="T5" fmla="*/ 392 h 504"/>
                <a:gd name="T6" fmla="*/ 41 w 504"/>
                <a:gd name="T7" fmla="*/ 317 h 504"/>
                <a:gd name="T8" fmla="*/ 32 w 504"/>
                <a:gd name="T9" fmla="*/ 263 h 504"/>
                <a:gd name="T10" fmla="*/ 34 w 504"/>
                <a:gd name="T11" fmla="*/ 219 h 504"/>
                <a:gd name="T12" fmla="*/ 58 w 504"/>
                <a:gd name="T13" fmla="*/ 147 h 504"/>
                <a:gd name="T14" fmla="*/ 112 w 504"/>
                <a:gd name="T15" fmla="*/ 82 h 504"/>
                <a:gd name="T16" fmla="*/ 187 w 504"/>
                <a:gd name="T17" fmla="*/ 42 h 504"/>
                <a:gd name="T18" fmla="*/ 241 w 504"/>
                <a:gd name="T19" fmla="*/ 32 h 504"/>
                <a:gd name="T20" fmla="*/ 286 w 504"/>
                <a:gd name="T21" fmla="*/ 34 h 504"/>
                <a:gd name="T22" fmla="*/ 357 w 504"/>
                <a:gd name="T23" fmla="*/ 58 h 504"/>
                <a:gd name="T24" fmla="*/ 422 w 504"/>
                <a:gd name="T25" fmla="*/ 112 h 504"/>
                <a:gd name="T26" fmla="*/ 462 w 504"/>
                <a:gd name="T27" fmla="*/ 186 h 504"/>
                <a:gd name="T28" fmla="*/ 472 w 504"/>
                <a:gd name="T29" fmla="*/ 240 h 504"/>
                <a:gd name="T30" fmla="*/ 470 w 504"/>
                <a:gd name="T31" fmla="*/ 286 h 504"/>
                <a:gd name="T32" fmla="*/ 446 w 504"/>
                <a:gd name="T33" fmla="*/ 357 h 504"/>
                <a:gd name="T34" fmla="*/ 392 w 504"/>
                <a:gd name="T35" fmla="*/ 422 h 504"/>
                <a:gd name="T36" fmla="*/ 317 w 504"/>
                <a:gd name="T37" fmla="*/ 463 h 504"/>
                <a:gd name="T38" fmla="*/ 263 w 504"/>
                <a:gd name="T39" fmla="*/ 473 h 504"/>
                <a:gd name="T40" fmla="*/ 239 w 504"/>
                <a:gd name="T41" fmla="*/ 1 h 504"/>
                <a:gd name="T42" fmla="*/ 189 w 504"/>
                <a:gd name="T43" fmla="*/ 8 h 504"/>
                <a:gd name="T44" fmla="*/ 142 w 504"/>
                <a:gd name="T45" fmla="*/ 24 h 504"/>
                <a:gd name="T46" fmla="*/ 101 w 504"/>
                <a:gd name="T47" fmla="*/ 50 h 504"/>
                <a:gd name="T48" fmla="*/ 66 w 504"/>
                <a:gd name="T49" fmla="*/ 83 h 504"/>
                <a:gd name="T50" fmla="*/ 37 w 504"/>
                <a:gd name="T51" fmla="*/ 122 h 504"/>
                <a:gd name="T52" fmla="*/ 15 w 504"/>
                <a:gd name="T53" fmla="*/ 165 h 504"/>
                <a:gd name="T54" fmla="*/ 3 w 504"/>
                <a:gd name="T55" fmla="*/ 213 h 504"/>
                <a:gd name="T56" fmla="*/ 0 w 504"/>
                <a:gd name="T57" fmla="*/ 265 h 504"/>
                <a:gd name="T58" fmla="*/ 7 w 504"/>
                <a:gd name="T59" fmla="*/ 315 h 504"/>
                <a:gd name="T60" fmla="*/ 25 w 504"/>
                <a:gd name="T61" fmla="*/ 361 h 504"/>
                <a:gd name="T62" fmla="*/ 50 w 504"/>
                <a:gd name="T63" fmla="*/ 402 h 504"/>
                <a:gd name="T64" fmla="*/ 83 w 504"/>
                <a:gd name="T65" fmla="*/ 438 h 504"/>
                <a:gd name="T66" fmla="*/ 121 w 504"/>
                <a:gd name="T67" fmla="*/ 467 h 504"/>
                <a:gd name="T68" fmla="*/ 165 w 504"/>
                <a:gd name="T69" fmla="*/ 489 h 504"/>
                <a:gd name="T70" fmla="*/ 214 w 504"/>
                <a:gd name="T71" fmla="*/ 501 h 504"/>
                <a:gd name="T72" fmla="*/ 265 w 504"/>
                <a:gd name="T73" fmla="*/ 504 h 504"/>
                <a:gd name="T74" fmla="*/ 315 w 504"/>
                <a:gd name="T75" fmla="*/ 496 h 504"/>
                <a:gd name="T76" fmla="*/ 362 w 504"/>
                <a:gd name="T77" fmla="*/ 479 h 504"/>
                <a:gd name="T78" fmla="*/ 403 w 504"/>
                <a:gd name="T79" fmla="*/ 454 h 504"/>
                <a:gd name="T80" fmla="*/ 438 w 504"/>
                <a:gd name="T81" fmla="*/ 421 h 504"/>
                <a:gd name="T82" fmla="*/ 468 w 504"/>
                <a:gd name="T83" fmla="*/ 383 h 504"/>
                <a:gd name="T84" fmla="*/ 489 w 504"/>
                <a:gd name="T85" fmla="*/ 339 h 504"/>
                <a:gd name="T86" fmla="*/ 501 w 504"/>
                <a:gd name="T87" fmla="*/ 290 h 504"/>
                <a:gd name="T88" fmla="*/ 503 w 504"/>
                <a:gd name="T89" fmla="*/ 239 h 504"/>
                <a:gd name="T90" fmla="*/ 496 w 504"/>
                <a:gd name="T91" fmla="*/ 189 h 504"/>
                <a:gd name="T92" fmla="*/ 479 w 504"/>
                <a:gd name="T93" fmla="*/ 142 h 504"/>
                <a:gd name="T94" fmla="*/ 454 w 504"/>
                <a:gd name="T95" fmla="*/ 101 h 504"/>
                <a:gd name="T96" fmla="*/ 421 w 504"/>
                <a:gd name="T97" fmla="*/ 66 h 504"/>
                <a:gd name="T98" fmla="*/ 382 w 504"/>
                <a:gd name="T99" fmla="*/ 36 h 504"/>
                <a:gd name="T100" fmla="*/ 339 w 504"/>
                <a:gd name="T101" fmla="*/ 15 h 504"/>
                <a:gd name="T102" fmla="*/ 290 w 504"/>
                <a:gd name="T103" fmla="*/ 3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4" h="504">
                  <a:moveTo>
                    <a:pt x="252" y="473"/>
                  </a:moveTo>
                  <a:lnTo>
                    <a:pt x="241" y="473"/>
                  </a:lnTo>
                  <a:lnTo>
                    <a:pt x="230" y="472"/>
                  </a:lnTo>
                  <a:lnTo>
                    <a:pt x="218" y="469"/>
                  </a:lnTo>
                  <a:lnTo>
                    <a:pt x="207" y="468"/>
                  </a:lnTo>
                  <a:lnTo>
                    <a:pt x="187" y="463"/>
                  </a:lnTo>
                  <a:lnTo>
                    <a:pt x="166" y="455"/>
                  </a:lnTo>
                  <a:lnTo>
                    <a:pt x="147" y="446"/>
                  </a:lnTo>
                  <a:lnTo>
                    <a:pt x="128" y="435"/>
                  </a:lnTo>
                  <a:lnTo>
                    <a:pt x="112" y="422"/>
                  </a:lnTo>
                  <a:lnTo>
                    <a:pt x="96" y="408"/>
                  </a:lnTo>
                  <a:lnTo>
                    <a:pt x="82" y="392"/>
                  </a:lnTo>
                  <a:lnTo>
                    <a:pt x="69" y="375"/>
                  </a:lnTo>
                  <a:lnTo>
                    <a:pt x="58" y="357"/>
                  </a:lnTo>
                  <a:lnTo>
                    <a:pt x="49" y="338"/>
                  </a:lnTo>
                  <a:lnTo>
                    <a:pt x="41" y="317"/>
                  </a:lnTo>
                  <a:lnTo>
                    <a:pt x="36" y="297"/>
                  </a:lnTo>
                  <a:lnTo>
                    <a:pt x="34" y="286"/>
                  </a:lnTo>
                  <a:lnTo>
                    <a:pt x="32" y="274"/>
                  </a:lnTo>
                  <a:lnTo>
                    <a:pt x="32" y="263"/>
                  </a:lnTo>
                  <a:lnTo>
                    <a:pt x="31" y="252"/>
                  </a:lnTo>
                  <a:lnTo>
                    <a:pt x="32" y="240"/>
                  </a:lnTo>
                  <a:lnTo>
                    <a:pt x="32" y="230"/>
                  </a:lnTo>
                  <a:lnTo>
                    <a:pt x="34" y="219"/>
                  </a:lnTo>
                  <a:lnTo>
                    <a:pt x="36" y="207"/>
                  </a:lnTo>
                  <a:lnTo>
                    <a:pt x="41" y="186"/>
                  </a:lnTo>
                  <a:lnTo>
                    <a:pt x="49" y="166"/>
                  </a:lnTo>
                  <a:lnTo>
                    <a:pt x="58" y="147"/>
                  </a:lnTo>
                  <a:lnTo>
                    <a:pt x="69" y="128"/>
                  </a:lnTo>
                  <a:lnTo>
                    <a:pt x="82" y="112"/>
                  </a:lnTo>
                  <a:lnTo>
                    <a:pt x="96" y="96"/>
                  </a:lnTo>
                  <a:lnTo>
                    <a:pt x="112" y="82"/>
                  </a:lnTo>
                  <a:lnTo>
                    <a:pt x="128" y="69"/>
                  </a:lnTo>
                  <a:lnTo>
                    <a:pt x="147" y="58"/>
                  </a:lnTo>
                  <a:lnTo>
                    <a:pt x="166" y="49"/>
                  </a:lnTo>
                  <a:lnTo>
                    <a:pt x="187" y="42"/>
                  </a:lnTo>
                  <a:lnTo>
                    <a:pt x="207" y="36"/>
                  </a:lnTo>
                  <a:lnTo>
                    <a:pt x="218" y="34"/>
                  </a:lnTo>
                  <a:lnTo>
                    <a:pt x="230" y="33"/>
                  </a:lnTo>
                  <a:lnTo>
                    <a:pt x="241" y="32"/>
                  </a:lnTo>
                  <a:lnTo>
                    <a:pt x="252" y="31"/>
                  </a:lnTo>
                  <a:lnTo>
                    <a:pt x="263" y="32"/>
                  </a:lnTo>
                  <a:lnTo>
                    <a:pt x="274" y="33"/>
                  </a:lnTo>
                  <a:lnTo>
                    <a:pt x="286" y="34"/>
                  </a:lnTo>
                  <a:lnTo>
                    <a:pt x="297" y="36"/>
                  </a:lnTo>
                  <a:lnTo>
                    <a:pt x="317" y="42"/>
                  </a:lnTo>
                  <a:lnTo>
                    <a:pt x="338" y="49"/>
                  </a:lnTo>
                  <a:lnTo>
                    <a:pt x="357" y="58"/>
                  </a:lnTo>
                  <a:lnTo>
                    <a:pt x="376" y="69"/>
                  </a:lnTo>
                  <a:lnTo>
                    <a:pt x="392" y="82"/>
                  </a:lnTo>
                  <a:lnTo>
                    <a:pt x="408" y="96"/>
                  </a:lnTo>
                  <a:lnTo>
                    <a:pt x="422" y="112"/>
                  </a:lnTo>
                  <a:lnTo>
                    <a:pt x="435" y="128"/>
                  </a:lnTo>
                  <a:lnTo>
                    <a:pt x="446" y="147"/>
                  </a:lnTo>
                  <a:lnTo>
                    <a:pt x="456" y="166"/>
                  </a:lnTo>
                  <a:lnTo>
                    <a:pt x="462" y="186"/>
                  </a:lnTo>
                  <a:lnTo>
                    <a:pt x="468" y="207"/>
                  </a:lnTo>
                  <a:lnTo>
                    <a:pt x="470" y="219"/>
                  </a:lnTo>
                  <a:lnTo>
                    <a:pt x="472" y="230"/>
                  </a:lnTo>
                  <a:lnTo>
                    <a:pt x="472" y="240"/>
                  </a:lnTo>
                  <a:lnTo>
                    <a:pt x="473" y="252"/>
                  </a:lnTo>
                  <a:lnTo>
                    <a:pt x="472" y="263"/>
                  </a:lnTo>
                  <a:lnTo>
                    <a:pt x="472" y="274"/>
                  </a:lnTo>
                  <a:lnTo>
                    <a:pt x="470" y="286"/>
                  </a:lnTo>
                  <a:lnTo>
                    <a:pt x="468" y="297"/>
                  </a:lnTo>
                  <a:lnTo>
                    <a:pt x="462" y="317"/>
                  </a:lnTo>
                  <a:lnTo>
                    <a:pt x="456" y="338"/>
                  </a:lnTo>
                  <a:lnTo>
                    <a:pt x="446" y="357"/>
                  </a:lnTo>
                  <a:lnTo>
                    <a:pt x="435" y="375"/>
                  </a:lnTo>
                  <a:lnTo>
                    <a:pt x="422" y="392"/>
                  </a:lnTo>
                  <a:lnTo>
                    <a:pt x="408" y="408"/>
                  </a:lnTo>
                  <a:lnTo>
                    <a:pt x="392" y="422"/>
                  </a:lnTo>
                  <a:lnTo>
                    <a:pt x="376" y="435"/>
                  </a:lnTo>
                  <a:lnTo>
                    <a:pt x="357" y="446"/>
                  </a:lnTo>
                  <a:lnTo>
                    <a:pt x="338" y="455"/>
                  </a:lnTo>
                  <a:lnTo>
                    <a:pt x="317" y="463"/>
                  </a:lnTo>
                  <a:lnTo>
                    <a:pt x="297" y="468"/>
                  </a:lnTo>
                  <a:lnTo>
                    <a:pt x="286" y="469"/>
                  </a:lnTo>
                  <a:lnTo>
                    <a:pt x="274" y="472"/>
                  </a:lnTo>
                  <a:lnTo>
                    <a:pt x="263" y="473"/>
                  </a:lnTo>
                  <a:lnTo>
                    <a:pt x="252" y="473"/>
                  </a:lnTo>
                  <a:lnTo>
                    <a:pt x="252" y="473"/>
                  </a:lnTo>
                  <a:close/>
                  <a:moveTo>
                    <a:pt x="252" y="0"/>
                  </a:moveTo>
                  <a:lnTo>
                    <a:pt x="239" y="1"/>
                  </a:lnTo>
                  <a:lnTo>
                    <a:pt x="227" y="1"/>
                  </a:lnTo>
                  <a:lnTo>
                    <a:pt x="214" y="3"/>
                  </a:lnTo>
                  <a:lnTo>
                    <a:pt x="201" y="5"/>
                  </a:lnTo>
                  <a:lnTo>
                    <a:pt x="189" y="8"/>
                  </a:lnTo>
                  <a:lnTo>
                    <a:pt x="177" y="12"/>
                  </a:lnTo>
                  <a:lnTo>
                    <a:pt x="165" y="15"/>
                  </a:lnTo>
                  <a:lnTo>
                    <a:pt x="154" y="20"/>
                  </a:lnTo>
                  <a:lnTo>
                    <a:pt x="142" y="24"/>
                  </a:lnTo>
                  <a:lnTo>
                    <a:pt x="132" y="30"/>
                  </a:lnTo>
                  <a:lnTo>
                    <a:pt x="121" y="36"/>
                  </a:lnTo>
                  <a:lnTo>
                    <a:pt x="111" y="43"/>
                  </a:lnTo>
                  <a:lnTo>
                    <a:pt x="101" y="50"/>
                  </a:lnTo>
                  <a:lnTo>
                    <a:pt x="92" y="58"/>
                  </a:lnTo>
                  <a:lnTo>
                    <a:pt x="83" y="66"/>
                  </a:lnTo>
                  <a:lnTo>
                    <a:pt x="73" y="74"/>
                  </a:lnTo>
                  <a:lnTo>
                    <a:pt x="66" y="83"/>
                  </a:lnTo>
                  <a:lnTo>
                    <a:pt x="57" y="91"/>
                  </a:lnTo>
                  <a:lnTo>
                    <a:pt x="50" y="101"/>
                  </a:lnTo>
                  <a:lnTo>
                    <a:pt x="43" y="111"/>
                  </a:lnTo>
                  <a:lnTo>
                    <a:pt x="37" y="122"/>
                  </a:lnTo>
                  <a:lnTo>
                    <a:pt x="30" y="131"/>
                  </a:lnTo>
                  <a:lnTo>
                    <a:pt x="25" y="142"/>
                  </a:lnTo>
                  <a:lnTo>
                    <a:pt x="19" y="154"/>
                  </a:lnTo>
                  <a:lnTo>
                    <a:pt x="15" y="165"/>
                  </a:lnTo>
                  <a:lnTo>
                    <a:pt x="12" y="177"/>
                  </a:lnTo>
                  <a:lnTo>
                    <a:pt x="7" y="189"/>
                  </a:lnTo>
                  <a:lnTo>
                    <a:pt x="5" y="202"/>
                  </a:lnTo>
                  <a:lnTo>
                    <a:pt x="3" y="213"/>
                  </a:lnTo>
                  <a:lnTo>
                    <a:pt x="1" y="226"/>
                  </a:lnTo>
                  <a:lnTo>
                    <a:pt x="0" y="239"/>
                  </a:lnTo>
                  <a:lnTo>
                    <a:pt x="0" y="252"/>
                  </a:lnTo>
                  <a:lnTo>
                    <a:pt x="0" y="265"/>
                  </a:lnTo>
                  <a:lnTo>
                    <a:pt x="1" y="277"/>
                  </a:lnTo>
                  <a:lnTo>
                    <a:pt x="3" y="290"/>
                  </a:lnTo>
                  <a:lnTo>
                    <a:pt x="5" y="303"/>
                  </a:lnTo>
                  <a:lnTo>
                    <a:pt x="7" y="315"/>
                  </a:lnTo>
                  <a:lnTo>
                    <a:pt x="12" y="327"/>
                  </a:lnTo>
                  <a:lnTo>
                    <a:pt x="15" y="339"/>
                  </a:lnTo>
                  <a:lnTo>
                    <a:pt x="19" y="350"/>
                  </a:lnTo>
                  <a:lnTo>
                    <a:pt x="25" y="361"/>
                  </a:lnTo>
                  <a:lnTo>
                    <a:pt x="30" y="372"/>
                  </a:lnTo>
                  <a:lnTo>
                    <a:pt x="37" y="383"/>
                  </a:lnTo>
                  <a:lnTo>
                    <a:pt x="43" y="393"/>
                  </a:lnTo>
                  <a:lnTo>
                    <a:pt x="50" y="402"/>
                  </a:lnTo>
                  <a:lnTo>
                    <a:pt x="57" y="412"/>
                  </a:lnTo>
                  <a:lnTo>
                    <a:pt x="66" y="421"/>
                  </a:lnTo>
                  <a:lnTo>
                    <a:pt x="73" y="431"/>
                  </a:lnTo>
                  <a:lnTo>
                    <a:pt x="83" y="438"/>
                  </a:lnTo>
                  <a:lnTo>
                    <a:pt x="92" y="447"/>
                  </a:lnTo>
                  <a:lnTo>
                    <a:pt x="101" y="454"/>
                  </a:lnTo>
                  <a:lnTo>
                    <a:pt x="111" y="461"/>
                  </a:lnTo>
                  <a:lnTo>
                    <a:pt x="121" y="467"/>
                  </a:lnTo>
                  <a:lnTo>
                    <a:pt x="132" y="474"/>
                  </a:lnTo>
                  <a:lnTo>
                    <a:pt x="142" y="479"/>
                  </a:lnTo>
                  <a:lnTo>
                    <a:pt x="154" y="485"/>
                  </a:lnTo>
                  <a:lnTo>
                    <a:pt x="165" y="489"/>
                  </a:lnTo>
                  <a:lnTo>
                    <a:pt x="177" y="492"/>
                  </a:lnTo>
                  <a:lnTo>
                    <a:pt x="189" y="496"/>
                  </a:lnTo>
                  <a:lnTo>
                    <a:pt x="201" y="499"/>
                  </a:lnTo>
                  <a:lnTo>
                    <a:pt x="214" y="501"/>
                  </a:lnTo>
                  <a:lnTo>
                    <a:pt x="227" y="503"/>
                  </a:lnTo>
                  <a:lnTo>
                    <a:pt x="239" y="504"/>
                  </a:lnTo>
                  <a:lnTo>
                    <a:pt x="252" y="504"/>
                  </a:lnTo>
                  <a:lnTo>
                    <a:pt x="265" y="504"/>
                  </a:lnTo>
                  <a:lnTo>
                    <a:pt x="277" y="503"/>
                  </a:lnTo>
                  <a:lnTo>
                    <a:pt x="290" y="501"/>
                  </a:lnTo>
                  <a:lnTo>
                    <a:pt x="302" y="499"/>
                  </a:lnTo>
                  <a:lnTo>
                    <a:pt x="315" y="496"/>
                  </a:lnTo>
                  <a:lnTo>
                    <a:pt x="327" y="492"/>
                  </a:lnTo>
                  <a:lnTo>
                    <a:pt x="339" y="489"/>
                  </a:lnTo>
                  <a:lnTo>
                    <a:pt x="350" y="485"/>
                  </a:lnTo>
                  <a:lnTo>
                    <a:pt x="362" y="479"/>
                  </a:lnTo>
                  <a:lnTo>
                    <a:pt x="373" y="474"/>
                  </a:lnTo>
                  <a:lnTo>
                    <a:pt x="382" y="467"/>
                  </a:lnTo>
                  <a:lnTo>
                    <a:pt x="393" y="461"/>
                  </a:lnTo>
                  <a:lnTo>
                    <a:pt x="403" y="454"/>
                  </a:lnTo>
                  <a:lnTo>
                    <a:pt x="412" y="447"/>
                  </a:lnTo>
                  <a:lnTo>
                    <a:pt x="421" y="438"/>
                  </a:lnTo>
                  <a:lnTo>
                    <a:pt x="430" y="431"/>
                  </a:lnTo>
                  <a:lnTo>
                    <a:pt x="438" y="421"/>
                  </a:lnTo>
                  <a:lnTo>
                    <a:pt x="446" y="412"/>
                  </a:lnTo>
                  <a:lnTo>
                    <a:pt x="454" y="402"/>
                  </a:lnTo>
                  <a:lnTo>
                    <a:pt x="461" y="393"/>
                  </a:lnTo>
                  <a:lnTo>
                    <a:pt x="468" y="383"/>
                  </a:lnTo>
                  <a:lnTo>
                    <a:pt x="474" y="372"/>
                  </a:lnTo>
                  <a:lnTo>
                    <a:pt x="479" y="361"/>
                  </a:lnTo>
                  <a:lnTo>
                    <a:pt x="484" y="350"/>
                  </a:lnTo>
                  <a:lnTo>
                    <a:pt x="489" y="339"/>
                  </a:lnTo>
                  <a:lnTo>
                    <a:pt x="492" y="327"/>
                  </a:lnTo>
                  <a:lnTo>
                    <a:pt x="496" y="315"/>
                  </a:lnTo>
                  <a:lnTo>
                    <a:pt x="499" y="303"/>
                  </a:lnTo>
                  <a:lnTo>
                    <a:pt x="501" y="290"/>
                  </a:lnTo>
                  <a:lnTo>
                    <a:pt x="503" y="277"/>
                  </a:lnTo>
                  <a:lnTo>
                    <a:pt x="503" y="265"/>
                  </a:lnTo>
                  <a:lnTo>
                    <a:pt x="504" y="252"/>
                  </a:lnTo>
                  <a:lnTo>
                    <a:pt x="503" y="239"/>
                  </a:lnTo>
                  <a:lnTo>
                    <a:pt x="503" y="226"/>
                  </a:lnTo>
                  <a:lnTo>
                    <a:pt x="501" y="213"/>
                  </a:lnTo>
                  <a:lnTo>
                    <a:pt x="499" y="202"/>
                  </a:lnTo>
                  <a:lnTo>
                    <a:pt x="496" y="189"/>
                  </a:lnTo>
                  <a:lnTo>
                    <a:pt x="492" y="177"/>
                  </a:lnTo>
                  <a:lnTo>
                    <a:pt x="489" y="165"/>
                  </a:lnTo>
                  <a:lnTo>
                    <a:pt x="484" y="154"/>
                  </a:lnTo>
                  <a:lnTo>
                    <a:pt x="479" y="142"/>
                  </a:lnTo>
                  <a:lnTo>
                    <a:pt x="474" y="131"/>
                  </a:lnTo>
                  <a:lnTo>
                    <a:pt x="468" y="122"/>
                  </a:lnTo>
                  <a:lnTo>
                    <a:pt x="461" y="111"/>
                  </a:lnTo>
                  <a:lnTo>
                    <a:pt x="454" y="101"/>
                  </a:lnTo>
                  <a:lnTo>
                    <a:pt x="446" y="91"/>
                  </a:lnTo>
                  <a:lnTo>
                    <a:pt x="438" y="83"/>
                  </a:lnTo>
                  <a:lnTo>
                    <a:pt x="430" y="74"/>
                  </a:lnTo>
                  <a:lnTo>
                    <a:pt x="421" y="66"/>
                  </a:lnTo>
                  <a:lnTo>
                    <a:pt x="412" y="58"/>
                  </a:lnTo>
                  <a:lnTo>
                    <a:pt x="403" y="50"/>
                  </a:lnTo>
                  <a:lnTo>
                    <a:pt x="393" y="43"/>
                  </a:lnTo>
                  <a:lnTo>
                    <a:pt x="382" y="36"/>
                  </a:lnTo>
                  <a:lnTo>
                    <a:pt x="373" y="30"/>
                  </a:lnTo>
                  <a:lnTo>
                    <a:pt x="362" y="24"/>
                  </a:lnTo>
                  <a:lnTo>
                    <a:pt x="350" y="20"/>
                  </a:lnTo>
                  <a:lnTo>
                    <a:pt x="339" y="15"/>
                  </a:lnTo>
                  <a:lnTo>
                    <a:pt x="327" y="12"/>
                  </a:lnTo>
                  <a:lnTo>
                    <a:pt x="315" y="8"/>
                  </a:lnTo>
                  <a:lnTo>
                    <a:pt x="302" y="5"/>
                  </a:lnTo>
                  <a:lnTo>
                    <a:pt x="290" y="3"/>
                  </a:lnTo>
                  <a:lnTo>
                    <a:pt x="277" y="1"/>
                  </a:lnTo>
                  <a:lnTo>
                    <a:pt x="265" y="1"/>
                  </a:lnTo>
                  <a:lnTo>
                    <a:pt x="25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sp>
          <p:nvSpPr>
            <p:cNvPr id="23" name="Freeform 126"/>
            <p:cNvSpPr>
              <a:spLocks noEditPoints="1"/>
            </p:cNvSpPr>
            <p:nvPr/>
          </p:nvSpPr>
          <p:spPr bwMode="auto">
            <a:xfrm>
              <a:off x="4734718" y="2925365"/>
              <a:ext cx="114300" cy="114300"/>
            </a:xfrm>
            <a:custGeom>
              <a:avLst/>
              <a:gdLst>
                <a:gd name="T0" fmla="*/ 122 w 288"/>
                <a:gd name="T1" fmla="*/ 250 h 288"/>
                <a:gd name="T2" fmla="*/ 93 w 288"/>
                <a:gd name="T3" fmla="*/ 239 h 288"/>
                <a:gd name="T4" fmla="*/ 68 w 288"/>
                <a:gd name="T5" fmla="*/ 220 h 288"/>
                <a:gd name="T6" fmla="*/ 50 w 288"/>
                <a:gd name="T7" fmla="*/ 195 h 288"/>
                <a:gd name="T8" fmla="*/ 38 w 288"/>
                <a:gd name="T9" fmla="*/ 166 h 288"/>
                <a:gd name="T10" fmla="*/ 37 w 288"/>
                <a:gd name="T11" fmla="*/ 132 h 288"/>
                <a:gd name="T12" fmla="*/ 44 w 288"/>
                <a:gd name="T13" fmla="*/ 102 h 288"/>
                <a:gd name="T14" fmla="*/ 60 w 288"/>
                <a:gd name="T15" fmla="*/ 75 h 288"/>
                <a:gd name="T16" fmla="*/ 84 w 288"/>
                <a:gd name="T17" fmla="*/ 55 h 288"/>
                <a:gd name="T18" fmla="*/ 112 w 288"/>
                <a:gd name="T19" fmla="*/ 41 h 288"/>
                <a:gd name="T20" fmla="*/ 144 w 288"/>
                <a:gd name="T21" fmla="*/ 36 h 288"/>
                <a:gd name="T22" fmla="*/ 176 w 288"/>
                <a:gd name="T23" fmla="*/ 41 h 288"/>
                <a:gd name="T24" fmla="*/ 204 w 288"/>
                <a:gd name="T25" fmla="*/ 55 h 288"/>
                <a:gd name="T26" fmla="*/ 228 w 288"/>
                <a:gd name="T27" fmla="*/ 75 h 288"/>
                <a:gd name="T28" fmla="*/ 244 w 288"/>
                <a:gd name="T29" fmla="*/ 102 h 288"/>
                <a:gd name="T30" fmla="*/ 252 w 288"/>
                <a:gd name="T31" fmla="*/ 132 h 288"/>
                <a:gd name="T32" fmla="*/ 249 w 288"/>
                <a:gd name="T33" fmla="*/ 166 h 288"/>
                <a:gd name="T34" fmla="*/ 239 w 288"/>
                <a:gd name="T35" fmla="*/ 195 h 288"/>
                <a:gd name="T36" fmla="*/ 220 w 288"/>
                <a:gd name="T37" fmla="*/ 220 h 288"/>
                <a:gd name="T38" fmla="*/ 195 w 288"/>
                <a:gd name="T39" fmla="*/ 239 h 288"/>
                <a:gd name="T40" fmla="*/ 166 w 288"/>
                <a:gd name="T41" fmla="*/ 250 h 288"/>
                <a:gd name="T42" fmla="*/ 144 w 288"/>
                <a:gd name="T43" fmla="*/ 252 h 288"/>
                <a:gd name="T44" fmla="*/ 115 w 288"/>
                <a:gd name="T45" fmla="*/ 3 h 288"/>
                <a:gd name="T46" fmla="*/ 76 w 288"/>
                <a:gd name="T47" fmla="*/ 17 h 288"/>
                <a:gd name="T48" fmla="*/ 42 w 288"/>
                <a:gd name="T49" fmla="*/ 42 h 288"/>
                <a:gd name="T50" fmla="*/ 17 w 288"/>
                <a:gd name="T51" fmla="*/ 75 h 288"/>
                <a:gd name="T52" fmla="*/ 3 w 288"/>
                <a:gd name="T53" fmla="*/ 115 h 288"/>
                <a:gd name="T54" fmla="*/ 1 w 288"/>
                <a:gd name="T55" fmla="*/ 158 h 288"/>
                <a:gd name="T56" fmla="*/ 12 w 288"/>
                <a:gd name="T57" fmla="*/ 201 h 288"/>
                <a:gd name="T58" fmla="*/ 33 w 288"/>
                <a:gd name="T59" fmla="*/ 235 h 288"/>
                <a:gd name="T60" fmla="*/ 64 w 288"/>
                <a:gd name="T61" fmla="*/ 263 h 288"/>
                <a:gd name="T62" fmla="*/ 101 w 288"/>
                <a:gd name="T63" fmla="*/ 282 h 288"/>
                <a:gd name="T64" fmla="*/ 144 w 288"/>
                <a:gd name="T65" fmla="*/ 288 h 288"/>
                <a:gd name="T66" fmla="*/ 187 w 288"/>
                <a:gd name="T67" fmla="*/ 282 h 288"/>
                <a:gd name="T68" fmla="*/ 225 w 288"/>
                <a:gd name="T69" fmla="*/ 263 h 288"/>
                <a:gd name="T70" fmla="*/ 255 w 288"/>
                <a:gd name="T71" fmla="*/ 235 h 288"/>
                <a:gd name="T72" fmla="*/ 276 w 288"/>
                <a:gd name="T73" fmla="*/ 201 h 288"/>
                <a:gd name="T74" fmla="*/ 287 w 288"/>
                <a:gd name="T75" fmla="*/ 158 h 288"/>
                <a:gd name="T76" fmla="*/ 285 w 288"/>
                <a:gd name="T77" fmla="*/ 115 h 288"/>
                <a:gd name="T78" fmla="*/ 271 w 288"/>
                <a:gd name="T79" fmla="*/ 75 h 288"/>
                <a:gd name="T80" fmla="*/ 246 w 288"/>
                <a:gd name="T81" fmla="*/ 42 h 288"/>
                <a:gd name="T82" fmla="*/ 213 w 288"/>
                <a:gd name="T83" fmla="*/ 17 h 288"/>
                <a:gd name="T84" fmla="*/ 173 w 288"/>
                <a:gd name="T85" fmla="*/ 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8" h="288">
                  <a:moveTo>
                    <a:pt x="144" y="252"/>
                  </a:moveTo>
                  <a:lnTo>
                    <a:pt x="133" y="251"/>
                  </a:lnTo>
                  <a:lnTo>
                    <a:pt x="122" y="250"/>
                  </a:lnTo>
                  <a:lnTo>
                    <a:pt x="112" y="247"/>
                  </a:lnTo>
                  <a:lnTo>
                    <a:pt x="103" y="244"/>
                  </a:lnTo>
                  <a:lnTo>
                    <a:pt x="93" y="239"/>
                  </a:lnTo>
                  <a:lnTo>
                    <a:pt x="84" y="234"/>
                  </a:lnTo>
                  <a:lnTo>
                    <a:pt x="76" y="228"/>
                  </a:lnTo>
                  <a:lnTo>
                    <a:pt x="68" y="220"/>
                  </a:lnTo>
                  <a:lnTo>
                    <a:pt x="60" y="212"/>
                  </a:lnTo>
                  <a:lnTo>
                    <a:pt x="55" y="205"/>
                  </a:lnTo>
                  <a:lnTo>
                    <a:pt x="50" y="195"/>
                  </a:lnTo>
                  <a:lnTo>
                    <a:pt x="44" y="186"/>
                  </a:lnTo>
                  <a:lnTo>
                    <a:pt x="41" y="176"/>
                  </a:lnTo>
                  <a:lnTo>
                    <a:pt x="38" y="166"/>
                  </a:lnTo>
                  <a:lnTo>
                    <a:pt x="37" y="155"/>
                  </a:lnTo>
                  <a:lnTo>
                    <a:pt x="36" y="144"/>
                  </a:lnTo>
                  <a:lnTo>
                    <a:pt x="37" y="132"/>
                  </a:lnTo>
                  <a:lnTo>
                    <a:pt x="38" y="122"/>
                  </a:lnTo>
                  <a:lnTo>
                    <a:pt x="41" y="112"/>
                  </a:lnTo>
                  <a:lnTo>
                    <a:pt x="44" y="102"/>
                  </a:lnTo>
                  <a:lnTo>
                    <a:pt x="50" y="93"/>
                  </a:lnTo>
                  <a:lnTo>
                    <a:pt x="55" y="84"/>
                  </a:lnTo>
                  <a:lnTo>
                    <a:pt x="60" y="75"/>
                  </a:lnTo>
                  <a:lnTo>
                    <a:pt x="68" y="68"/>
                  </a:lnTo>
                  <a:lnTo>
                    <a:pt x="76" y="60"/>
                  </a:lnTo>
                  <a:lnTo>
                    <a:pt x="84" y="55"/>
                  </a:lnTo>
                  <a:lnTo>
                    <a:pt x="93" y="49"/>
                  </a:lnTo>
                  <a:lnTo>
                    <a:pt x="103" y="44"/>
                  </a:lnTo>
                  <a:lnTo>
                    <a:pt x="112" y="41"/>
                  </a:lnTo>
                  <a:lnTo>
                    <a:pt x="122" y="39"/>
                  </a:lnTo>
                  <a:lnTo>
                    <a:pt x="133" y="36"/>
                  </a:lnTo>
                  <a:lnTo>
                    <a:pt x="144" y="36"/>
                  </a:lnTo>
                  <a:lnTo>
                    <a:pt x="155" y="36"/>
                  </a:lnTo>
                  <a:lnTo>
                    <a:pt x="166" y="39"/>
                  </a:lnTo>
                  <a:lnTo>
                    <a:pt x="176" y="41"/>
                  </a:lnTo>
                  <a:lnTo>
                    <a:pt x="186" y="44"/>
                  </a:lnTo>
                  <a:lnTo>
                    <a:pt x="195" y="49"/>
                  </a:lnTo>
                  <a:lnTo>
                    <a:pt x="204" y="55"/>
                  </a:lnTo>
                  <a:lnTo>
                    <a:pt x="213" y="60"/>
                  </a:lnTo>
                  <a:lnTo>
                    <a:pt x="220" y="68"/>
                  </a:lnTo>
                  <a:lnTo>
                    <a:pt x="228" y="75"/>
                  </a:lnTo>
                  <a:lnTo>
                    <a:pt x="233" y="84"/>
                  </a:lnTo>
                  <a:lnTo>
                    <a:pt x="239" y="93"/>
                  </a:lnTo>
                  <a:lnTo>
                    <a:pt x="244" y="102"/>
                  </a:lnTo>
                  <a:lnTo>
                    <a:pt x="247" y="112"/>
                  </a:lnTo>
                  <a:lnTo>
                    <a:pt x="249" y="122"/>
                  </a:lnTo>
                  <a:lnTo>
                    <a:pt x="252" y="132"/>
                  </a:lnTo>
                  <a:lnTo>
                    <a:pt x="252" y="144"/>
                  </a:lnTo>
                  <a:lnTo>
                    <a:pt x="252" y="155"/>
                  </a:lnTo>
                  <a:lnTo>
                    <a:pt x="249" y="166"/>
                  </a:lnTo>
                  <a:lnTo>
                    <a:pt x="247" y="176"/>
                  </a:lnTo>
                  <a:lnTo>
                    <a:pt x="244" y="186"/>
                  </a:lnTo>
                  <a:lnTo>
                    <a:pt x="239" y="195"/>
                  </a:lnTo>
                  <a:lnTo>
                    <a:pt x="233" y="205"/>
                  </a:lnTo>
                  <a:lnTo>
                    <a:pt x="228" y="212"/>
                  </a:lnTo>
                  <a:lnTo>
                    <a:pt x="220" y="220"/>
                  </a:lnTo>
                  <a:lnTo>
                    <a:pt x="213" y="228"/>
                  </a:lnTo>
                  <a:lnTo>
                    <a:pt x="204" y="234"/>
                  </a:lnTo>
                  <a:lnTo>
                    <a:pt x="195" y="239"/>
                  </a:lnTo>
                  <a:lnTo>
                    <a:pt x="186" y="244"/>
                  </a:lnTo>
                  <a:lnTo>
                    <a:pt x="176" y="247"/>
                  </a:lnTo>
                  <a:lnTo>
                    <a:pt x="166" y="250"/>
                  </a:lnTo>
                  <a:lnTo>
                    <a:pt x="155" y="251"/>
                  </a:lnTo>
                  <a:lnTo>
                    <a:pt x="144" y="252"/>
                  </a:lnTo>
                  <a:lnTo>
                    <a:pt x="144" y="252"/>
                  </a:lnTo>
                  <a:close/>
                  <a:moveTo>
                    <a:pt x="144" y="0"/>
                  </a:moveTo>
                  <a:lnTo>
                    <a:pt x="130" y="1"/>
                  </a:lnTo>
                  <a:lnTo>
                    <a:pt x="115" y="3"/>
                  </a:lnTo>
                  <a:lnTo>
                    <a:pt x="101" y="6"/>
                  </a:lnTo>
                  <a:lnTo>
                    <a:pt x="88" y="12"/>
                  </a:lnTo>
                  <a:lnTo>
                    <a:pt x="76" y="17"/>
                  </a:lnTo>
                  <a:lnTo>
                    <a:pt x="64" y="24"/>
                  </a:lnTo>
                  <a:lnTo>
                    <a:pt x="53" y="33"/>
                  </a:lnTo>
                  <a:lnTo>
                    <a:pt x="42" y="42"/>
                  </a:lnTo>
                  <a:lnTo>
                    <a:pt x="33" y="53"/>
                  </a:lnTo>
                  <a:lnTo>
                    <a:pt x="25" y="63"/>
                  </a:lnTo>
                  <a:lnTo>
                    <a:pt x="17" y="75"/>
                  </a:lnTo>
                  <a:lnTo>
                    <a:pt x="12" y="88"/>
                  </a:lnTo>
                  <a:lnTo>
                    <a:pt x="6" y="101"/>
                  </a:lnTo>
                  <a:lnTo>
                    <a:pt x="3" y="115"/>
                  </a:lnTo>
                  <a:lnTo>
                    <a:pt x="1" y="129"/>
                  </a:lnTo>
                  <a:lnTo>
                    <a:pt x="0" y="144"/>
                  </a:lnTo>
                  <a:lnTo>
                    <a:pt x="1" y="158"/>
                  </a:lnTo>
                  <a:lnTo>
                    <a:pt x="3" y="174"/>
                  </a:lnTo>
                  <a:lnTo>
                    <a:pt x="6" y="186"/>
                  </a:lnTo>
                  <a:lnTo>
                    <a:pt x="12" y="201"/>
                  </a:lnTo>
                  <a:lnTo>
                    <a:pt x="17" y="212"/>
                  </a:lnTo>
                  <a:lnTo>
                    <a:pt x="25" y="224"/>
                  </a:lnTo>
                  <a:lnTo>
                    <a:pt x="33" y="235"/>
                  </a:lnTo>
                  <a:lnTo>
                    <a:pt x="42" y="246"/>
                  </a:lnTo>
                  <a:lnTo>
                    <a:pt x="53" y="256"/>
                  </a:lnTo>
                  <a:lnTo>
                    <a:pt x="64" y="263"/>
                  </a:lnTo>
                  <a:lnTo>
                    <a:pt x="76" y="271"/>
                  </a:lnTo>
                  <a:lnTo>
                    <a:pt x="88" y="276"/>
                  </a:lnTo>
                  <a:lnTo>
                    <a:pt x="101" y="282"/>
                  </a:lnTo>
                  <a:lnTo>
                    <a:pt x="115" y="285"/>
                  </a:lnTo>
                  <a:lnTo>
                    <a:pt x="130" y="287"/>
                  </a:lnTo>
                  <a:lnTo>
                    <a:pt x="144" y="288"/>
                  </a:lnTo>
                  <a:lnTo>
                    <a:pt x="159" y="287"/>
                  </a:lnTo>
                  <a:lnTo>
                    <a:pt x="173" y="285"/>
                  </a:lnTo>
                  <a:lnTo>
                    <a:pt x="187" y="282"/>
                  </a:lnTo>
                  <a:lnTo>
                    <a:pt x="200" y="276"/>
                  </a:lnTo>
                  <a:lnTo>
                    <a:pt x="213" y="271"/>
                  </a:lnTo>
                  <a:lnTo>
                    <a:pt x="225" y="263"/>
                  </a:lnTo>
                  <a:lnTo>
                    <a:pt x="235" y="256"/>
                  </a:lnTo>
                  <a:lnTo>
                    <a:pt x="246" y="246"/>
                  </a:lnTo>
                  <a:lnTo>
                    <a:pt x="255" y="235"/>
                  </a:lnTo>
                  <a:lnTo>
                    <a:pt x="263" y="224"/>
                  </a:lnTo>
                  <a:lnTo>
                    <a:pt x="271" y="212"/>
                  </a:lnTo>
                  <a:lnTo>
                    <a:pt x="276" y="201"/>
                  </a:lnTo>
                  <a:lnTo>
                    <a:pt x="282" y="186"/>
                  </a:lnTo>
                  <a:lnTo>
                    <a:pt x="285" y="174"/>
                  </a:lnTo>
                  <a:lnTo>
                    <a:pt x="287" y="158"/>
                  </a:lnTo>
                  <a:lnTo>
                    <a:pt x="288" y="144"/>
                  </a:lnTo>
                  <a:lnTo>
                    <a:pt x="287" y="129"/>
                  </a:lnTo>
                  <a:lnTo>
                    <a:pt x="285" y="115"/>
                  </a:lnTo>
                  <a:lnTo>
                    <a:pt x="282" y="101"/>
                  </a:lnTo>
                  <a:lnTo>
                    <a:pt x="276" y="88"/>
                  </a:lnTo>
                  <a:lnTo>
                    <a:pt x="271" y="75"/>
                  </a:lnTo>
                  <a:lnTo>
                    <a:pt x="263" y="63"/>
                  </a:lnTo>
                  <a:lnTo>
                    <a:pt x="255" y="53"/>
                  </a:lnTo>
                  <a:lnTo>
                    <a:pt x="246" y="42"/>
                  </a:lnTo>
                  <a:lnTo>
                    <a:pt x="235" y="33"/>
                  </a:lnTo>
                  <a:lnTo>
                    <a:pt x="225" y="24"/>
                  </a:lnTo>
                  <a:lnTo>
                    <a:pt x="213" y="17"/>
                  </a:lnTo>
                  <a:lnTo>
                    <a:pt x="200" y="12"/>
                  </a:lnTo>
                  <a:lnTo>
                    <a:pt x="187" y="6"/>
                  </a:lnTo>
                  <a:lnTo>
                    <a:pt x="173" y="3"/>
                  </a:lnTo>
                  <a:lnTo>
                    <a:pt x="159" y="1"/>
                  </a:lnTo>
                  <a:lnTo>
                    <a:pt x="14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grpSp>
      <p:sp>
        <p:nvSpPr>
          <p:cNvPr id="25" name="TextBox 64"/>
          <p:cNvSpPr txBox="1"/>
          <p:nvPr/>
        </p:nvSpPr>
        <p:spPr>
          <a:xfrm>
            <a:off x="5182929" y="554091"/>
            <a:ext cx="1826141" cy="58477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3200" dirty="0">
                <a:solidFill>
                  <a:schemeClr val="bg1"/>
                </a:solidFill>
                <a:cs typeface="+mn-ea"/>
                <a:sym typeface="+mn-lt"/>
              </a:rPr>
              <a:t>输入标题</a:t>
            </a:r>
            <a:endParaRPr lang="en-US" altLang="zh-CN" sz="3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with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box(out)">
                                      <p:cBhvr>
                                        <p:cTn id="7" dur="1000"/>
                                        <p:tgtEl>
                                          <p:spTgt spid="2"/>
                                        </p:tgtEl>
                                      </p:cBhvr>
                                    </p:animEffect>
                                  </p:childTnLst>
                                </p:cTn>
                              </p:par>
                              <p:par>
                                <p:cTn id="8" presetID="4" presetClass="entr" presetSubtype="32" fill="hold" grpId="0" nodeType="withEffect">
                                  <p:stCondLst>
                                    <p:cond delay="0"/>
                                  </p:stCondLst>
                                  <p:childTnLst>
                                    <p:set>
                                      <p:cBhvr>
                                        <p:cTn id="9" dur="1000" fill="hold">
                                          <p:stCondLst>
                                            <p:cond delay="0"/>
                                          </p:stCondLst>
                                        </p:cTn>
                                        <p:tgtEl>
                                          <p:spTgt spid="3"/>
                                        </p:tgtEl>
                                        <p:attrNameLst>
                                          <p:attrName>style.visibility</p:attrName>
                                        </p:attrNameLst>
                                      </p:cBhvr>
                                      <p:to>
                                        <p:strVal val="visible"/>
                                      </p:to>
                                    </p:set>
                                    <p:animEffect transition="in" filter="box(out)">
                                      <p:cBhvr>
                                        <p:cTn id="10" dur="1000"/>
                                        <p:tgtEl>
                                          <p:spTgt spid="3"/>
                                        </p:tgtEl>
                                      </p:cBhvr>
                                    </p:animEffect>
                                  </p:childTnLst>
                                </p:cTn>
                              </p:par>
                              <p:par>
                                <p:cTn id="11" presetID="4" presetClass="entr" presetSubtype="32" fill="hold" grpId="0" nodeType="withEffect">
                                  <p:stCondLst>
                                    <p:cond delay="0"/>
                                  </p:stCondLst>
                                  <p:childTnLst>
                                    <p:set>
                                      <p:cBhvr>
                                        <p:cTn id="12" dur="1000" fill="hold">
                                          <p:stCondLst>
                                            <p:cond delay="0"/>
                                          </p:stCondLst>
                                        </p:cTn>
                                        <p:tgtEl>
                                          <p:spTgt spid="4"/>
                                        </p:tgtEl>
                                        <p:attrNameLst>
                                          <p:attrName>style.visibility</p:attrName>
                                        </p:attrNameLst>
                                      </p:cBhvr>
                                      <p:to>
                                        <p:strVal val="visible"/>
                                      </p:to>
                                    </p:set>
                                    <p:animEffect transition="in" filter="box(out)">
                                      <p:cBhvr>
                                        <p:cTn id="13" dur="1000"/>
                                        <p:tgtEl>
                                          <p:spTgt spid="4"/>
                                        </p:tgtEl>
                                      </p:cBhvr>
                                    </p:animEffect>
                                  </p:childTnLst>
                                </p:cTn>
                              </p:par>
                              <p:par>
                                <p:cTn id="14" presetID="4" presetClass="entr" presetSubtype="32" fill="hold" grpId="0" nodeType="withEffect">
                                  <p:stCondLst>
                                    <p:cond delay="0"/>
                                  </p:stCondLst>
                                  <p:childTnLst>
                                    <p:set>
                                      <p:cBhvr>
                                        <p:cTn id="15" dur="1000" fill="hold">
                                          <p:stCondLst>
                                            <p:cond delay="0"/>
                                          </p:stCondLst>
                                        </p:cTn>
                                        <p:tgtEl>
                                          <p:spTgt spid="5"/>
                                        </p:tgtEl>
                                        <p:attrNameLst>
                                          <p:attrName>style.visibility</p:attrName>
                                        </p:attrNameLst>
                                      </p:cBhvr>
                                      <p:to>
                                        <p:strVal val="visible"/>
                                      </p:to>
                                    </p:set>
                                    <p:animEffect transition="in" filter="box(out)">
                                      <p:cBhvr>
                                        <p:cTn id="16" dur="1000"/>
                                        <p:tgtEl>
                                          <p:spTgt spid="5"/>
                                        </p:tgtEl>
                                      </p:cBhvr>
                                    </p:animEffect>
                                  </p:childTnLst>
                                </p:cTn>
                              </p:par>
                              <p:par>
                                <p:cTn id="17" presetID="4" presetClass="entr" presetSubtype="32" fill="hold" grpId="0" nodeType="withEffect">
                                  <p:stCondLst>
                                    <p:cond delay="0"/>
                                  </p:stCondLst>
                                  <p:childTnLst>
                                    <p:set>
                                      <p:cBhvr>
                                        <p:cTn id="18" dur="1000" fill="hold">
                                          <p:stCondLst>
                                            <p:cond delay="0"/>
                                          </p:stCondLst>
                                        </p:cTn>
                                        <p:tgtEl>
                                          <p:spTgt spid="6"/>
                                        </p:tgtEl>
                                        <p:attrNameLst>
                                          <p:attrName>style.visibility</p:attrName>
                                        </p:attrNameLst>
                                      </p:cBhvr>
                                      <p:to>
                                        <p:strVal val="visible"/>
                                      </p:to>
                                    </p:set>
                                    <p:animEffect transition="in" filter="box(out)">
                                      <p:cBhvr>
                                        <p:cTn id="19" dur="1000"/>
                                        <p:tgtEl>
                                          <p:spTgt spid="6"/>
                                        </p:tgtEl>
                                      </p:cBhvr>
                                    </p:animEffect>
                                  </p:childTnLst>
                                </p:cTn>
                              </p:par>
                              <p:par>
                                <p:cTn id="20" presetID="4" presetClass="entr" presetSubtype="32" fill="hold" grpId="0" nodeType="withEffect">
                                  <p:stCondLst>
                                    <p:cond delay="0"/>
                                  </p:stCondLst>
                                  <p:childTnLst>
                                    <p:set>
                                      <p:cBhvr>
                                        <p:cTn id="21" dur="1000" fill="hold">
                                          <p:stCondLst>
                                            <p:cond delay="0"/>
                                          </p:stCondLst>
                                        </p:cTn>
                                        <p:tgtEl>
                                          <p:spTgt spid="7"/>
                                        </p:tgtEl>
                                        <p:attrNameLst>
                                          <p:attrName>style.visibility</p:attrName>
                                        </p:attrNameLst>
                                      </p:cBhvr>
                                      <p:to>
                                        <p:strVal val="visible"/>
                                      </p:to>
                                    </p:set>
                                    <p:animEffect transition="in" filter="box(out)">
                                      <p:cBhvr>
                                        <p:cTn id="22" dur="1000"/>
                                        <p:tgtEl>
                                          <p:spTgt spid="7"/>
                                        </p:tgtEl>
                                      </p:cBhvr>
                                    </p:animEffect>
                                  </p:childTnLst>
                                </p:cTn>
                              </p:par>
                              <p:par>
                                <p:cTn id="23" presetID="4" presetClass="entr" presetSubtype="32" fill="hold" nodeType="withEffect">
                                  <p:stCondLst>
                                    <p:cond delay="0"/>
                                  </p:stCondLst>
                                  <p:childTnLst>
                                    <p:set>
                                      <p:cBhvr>
                                        <p:cTn id="24" dur="1000" fill="hold">
                                          <p:stCondLst>
                                            <p:cond delay="0"/>
                                          </p:stCondLst>
                                        </p:cTn>
                                        <p:tgtEl>
                                          <p:spTgt spid="8"/>
                                        </p:tgtEl>
                                        <p:attrNameLst>
                                          <p:attrName>style.visibility</p:attrName>
                                        </p:attrNameLst>
                                      </p:cBhvr>
                                      <p:to>
                                        <p:strVal val="visible"/>
                                      </p:to>
                                    </p:set>
                                    <p:animEffect transition="in" filter="box(out)">
                                      <p:cBhvr>
                                        <p:cTn id="25" dur="1000"/>
                                        <p:tgtEl>
                                          <p:spTgt spid="8"/>
                                        </p:tgtEl>
                                      </p:cBhvr>
                                    </p:animEffect>
                                  </p:childTnLst>
                                </p:cTn>
                              </p:par>
                              <p:par>
                                <p:cTn id="26" presetID="4" presetClass="entr" presetSubtype="32" fill="hold" grpId="0" nodeType="withEffect">
                                  <p:stCondLst>
                                    <p:cond delay="0"/>
                                  </p:stCondLst>
                                  <p:childTnLst>
                                    <p:set>
                                      <p:cBhvr>
                                        <p:cTn id="27" dur="1000" fill="hold">
                                          <p:stCondLst>
                                            <p:cond delay="0"/>
                                          </p:stCondLst>
                                        </p:cTn>
                                        <p:tgtEl>
                                          <p:spTgt spid="19"/>
                                        </p:tgtEl>
                                        <p:attrNameLst>
                                          <p:attrName>style.visibility</p:attrName>
                                        </p:attrNameLst>
                                      </p:cBhvr>
                                      <p:to>
                                        <p:strVal val="visible"/>
                                      </p:to>
                                    </p:set>
                                    <p:animEffect transition="in" filter="box(out)">
                                      <p:cBhvr>
                                        <p:cTn id="28" dur="1000"/>
                                        <p:tgtEl>
                                          <p:spTgt spid="19"/>
                                        </p:tgtEl>
                                      </p:cBhvr>
                                    </p:animEffect>
                                  </p:childTnLst>
                                </p:cTn>
                              </p:par>
                              <p:par>
                                <p:cTn id="29" presetID="4" presetClass="entr" presetSubtype="32" fill="hold" nodeType="withEffect">
                                  <p:stCondLst>
                                    <p:cond delay="0"/>
                                  </p:stCondLst>
                                  <p:childTnLst>
                                    <p:set>
                                      <p:cBhvr>
                                        <p:cTn id="30" dur="1000" fill="hold">
                                          <p:stCondLst>
                                            <p:cond delay="0"/>
                                          </p:stCondLst>
                                        </p:cTn>
                                        <p:tgtEl>
                                          <p:spTgt spid="20"/>
                                        </p:tgtEl>
                                        <p:attrNameLst>
                                          <p:attrName>style.visibility</p:attrName>
                                        </p:attrNameLst>
                                      </p:cBhvr>
                                      <p:to>
                                        <p:strVal val="visible"/>
                                      </p:to>
                                    </p:set>
                                    <p:animEffect transition="in" filter="box(out)">
                                      <p:cBhvr>
                                        <p:cTn id="3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Alternate Process 24"/>
          <p:cNvSpPr/>
          <p:nvPr/>
        </p:nvSpPr>
        <p:spPr>
          <a:xfrm rot="16200000">
            <a:off x="5635671" y="2401749"/>
            <a:ext cx="3335418" cy="2308456"/>
          </a:xfrm>
          <a:prstGeom prst="roundRect">
            <a:avLst>
              <a:gd name="adj" fmla="val 6205"/>
            </a:avLst>
          </a:prstGeom>
          <a:gradFill>
            <a:gsLst>
              <a:gs pos="100000">
                <a:schemeClr val="bg1">
                  <a:alpha val="5000"/>
                </a:schemeClr>
              </a:gs>
              <a:gs pos="0">
                <a:srgbClr val="FFFFFF">
                  <a:alpha val="3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dirty="0">
              <a:cs typeface="+mn-ea"/>
              <a:sym typeface="+mn-lt"/>
            </a:endParaRPr>
          </a:p>
        </p:txBody>
      </p:sp>
      <p:sp>
        <p:nvSpPr>
          <p:cNvPr id="3" name="Flowchart: Alternate Process 24"/>
          <p:cNvSpPr/>
          <p:nvPr/>
        </p:nvSpPr>
        <p:spPr>
          <a:xfrm rot="16200000">
            <a:off x="8050432" y="2401748"/>
            <a:ext cx="3335427" cy="2308460"/>
          </a:xfrm>
          <a:prstGeom prst="roundRect">
            <a:avLst>
              <a:gd name="adj" fmla="val 6205"/>
            </a:avLst>
          </a:prstGeom>
          <a:gradFill>
            <a:gsLst>
              <a:gs pos="100000">
                <a:schemeClr val="bg1">
                  <a:alpha val="5000"/>
                </a:schemeClr>
              </a:gs>
              <a:gs pos="0">
                <a:srgbClr val="FFFFFF">
                  <a:alpha val="3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dirty="0">
              <a:cs typeface="+mn-ea"/>
              <a:sym typeface="+mn-lt"/>
            </a:endParaRPr>
          </a:p>
        </p:txBody>
      </p:sp>
      <p:sp>
        <p:nvSpPr>
          <p:cNvPr id="4" name="Flowchart: Alternate Process 24"/>
          <p:cNvSpPr/>
          <p:nvPr/>
        </p:nvSpPr>
        <p:spPr>
          <a:xfrm rot="16200000">
            <a:off x="3220900" y="2401748"/>
            <a:ext cx="3335427" cy="2308458"/>
          </a:xfrm>
          <a:prstGeom prst="roundRect">
            <a:avLst>
              <a:gd name="adj" fmla="val 6205"/>
            </a:avLst>
          </a:prstGeom>
          <a:gradFill>
            <a:gsLst>
              <a:gs pos="100000">
                <a:schemeClr val="bg1">
                  <a:alpha val="5000"/>
                </a:schemeClr>
              </a:gs>
              <a:gs pos="0">
                <a:srgbClr val="FFFFFF">
                  <a:alpha val="3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dirty="0">
              <a:cs typeface="+mn-ea"/>
              <a:sym typeface="+mn-lt"/>
            </a:endParaRPr>
          </a:p>
        </p:txBody>
      </p:sp>
      <p:sp>
        <p:nvSpPr>
          <p:cNvPr id="5" name="Flowchart: Alternate Process 24"/>
          <p:cNvSpPr/>
          <p:nvPr/>
        </p:nvSpPr>
        <p:spPr>
          <a:xfrm rot="16200000">
            <a:off x="806141" y="2401748"/>
            <a:ext cx="3335418" cy="2308456"/>
          </a:xfrm>
          <a:prstGeom prst="roundRect">
            <a:avLst>
              <a:gd name="adj" fmla="val 6205"/>
            </a:avLst>
          </a:prstGeom>
          <a:gradFill>
            <a:gsLst>
              <a:gs pos="100000">
                <a:schemeClr val="bg1">
                  <a:alpha val="5000"/>
                </a:schemeClr>
              </a:gs>
              <a:gs pos="0">
                <a:srgbClr val="FFFFFF">
                  <a:alpha val="3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dirty="0">
              <a:cs typeface="+mn-ea"/>
              <a:sym typeface="+mn-lt"/>
            </a:endParaRPr>
          </a:p>
        </p:txBody>
      </p:sp>
      <p:grpSp>
        <p:nvGrpSpPr>
          <p:cNvPr id="6" name="Group 134"/>
          <p:cNvGrpSpPr>
            <a:grpSpLocks noChangeAspect="1"/>
          </p:cNvGrpSpPr>
          <p:nvPr/>
        </p:nvGrpSpPr>
        <p:grpSpPr>
          <a:xfrm>
            <a:off x="1954769" y="4704179"/>
            <a:ext cx="1038159" cy="1039025"/>
            <a:chOff x="3287425" y="1417883"/>
            <a:chExt cx="648499" cy="649042"/>
          </a:xfrm>
          <a:gradFill>
            <a:gsLst>
              <a:gs pos="100000">
                <a:srgbClr val="236BCC">
                  <a:alpha val="50000"/>
                </a:srgbClr>
              </a:gs>
              <a:gs pos="0">
                <a:srgbClr val="90D5F4">
                  <a:alpha val="20000"/>
                </a:srgbClr>
              </a:gs>
            </a:gsLst>
            <a:lin ang="2700000" scaled="0"/>
          </a:gradFill>
        </p:grpSpPr>
        <p:sp>
          <p:nvSpPr>
            <p:cNvPr id="7" name="Oval 68"/>
            <p:cNvSpPr>
              <a:spLocks noChangeAspect="1"/>
            </p:cNvSpPr>
            <p:nvPr/>
          </p:nvSpPr>
          <p:spPr>
            <a:xfrm>
              <a:off x="3287425" y="1417883"/>
              <a:ext cx="648499" cy="649042"/>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cs typeface="+mn-ea"/>
                <a:sym typeface="+mn-lt"/>
              </a:endParaRPr>
            </a:p>
          </p:txBody>
        </p:sp>
        <p:sp>
          <p:nvSpPr>
            <p:cNvPr id="8" name="Oval 69"/>
            <p:cNvSpPr>
              <a:spLocks noChangeAspect="1"/>
            </p:cNvSpPr>
            <p:nvPr/>
          </p:nvSpPr>
          <p:spPr>
            <a:xfrm>
              <a:off x="3362252" y="1492773"/>
              <a:ext cx="498845" cy="499263"/>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cs typeface="+mn-ea"/>
                  <a:sym typeface="+mn-lt"/>
                </a:rPr>
                <a:t>01</a:t>
              </a:r>
              <a:endParaRPr lang="en-US" sz="1600" b="1" dirty="0">
                <a:solidFill>
                  <a:schemeClr val="bg1"/>
                </a:solidFill>
                <a:cs typeface="+mn-ea"/>
                <a:sym typeface="+mn-lt"/>
              </a:endParaRPr>
            </a:p>
          </p:txBody>
        </p:sp>
      </p:grpSp>
      <p:grpSp>
        <p:nvGrpSpPr>
          <p:cNvPr id="9" name="Group 129"/>
          <p:cNvGrpSpPr>
            <a:grpSpLocks noChangeAspect="1"/>
          </p:cNvGrpSpPr>
          <p:nvPr/>
        </p:nvGrpSpPr>
        <p:grpSpPr>
          <a:xfrm>
            <a:off x="4369534" y="4704179"/>
            <a:ext cx="1038159" cy="1039025"/>
            <a:chOff x="2779491" y="2517212"/>
            <a:chExt cx="648499" cy="649042"/>
          </a:xfrm>
          <a:gradFill>
            <a:gsLst>
              <a:gs pos="100000">
                <a:srgbClr val="236BCC">
                  <a:alpha val="50000"/>
                </a:srgbClr>
              </a:gs>
              <a:gs pos="0">
                <a:srgbClr val="90D5F4">
                  <a:alpha val="20000"/>
                </a:srgbClr>
              </a:gs>
            </a:gsLst>
            <a:lin ang="2700000" scaled="0"/>
          </a:gradFill>
        </p:grpSpPr>
        <p:sp>
          <p:nvSpPr>
            <p:cNvPr id="10" name="Oval 71"/>
            <p:cNvSpPr>
              <a:spLocks noChangeAspect="1"/>
            </p:cNvSpPr>
            <p:nvPr/>
          </p:nvSpPr>
          <p:spPr>
            <a:xfrm>
              <a:off x="2779491" y="2517212"/>
              <a:ext cx="648499" cy="649042"/>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cs typeface="+mn-ea"/>
                <a:sym typeface="+mn-lt"/>
              </a:endParaRPr>
            </a:p>
          </p:txBody>
        </p:sp>
        <p:sp>
          <p:nvSpPr>
            <p:cNvPr id="11" name="Oval 72"/>
            <p:cNvSpPr>
              <a:spLocks noChangeAspect="1"/>
            </p:cNvSpPr>
            <p:nvPr/>
          </p:nvSpPr>
          <p:spPr>
            <a:xfrm>
              <a:off x="2854318" y="2592102"/>
              <a:ext cx="498845" cy="499263"/>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cs typeface="+mn-ea"/>
                  <a:sym typeface="+mn-lt"/>
                </a:rPr>
                <a:t>02</a:t>
              </a:r>
              <a:endParaRPr lang="en-US" sz="1600" b="1" dirty="0">
                <a:cs typeface="+mn-ea"/>
                <a:sym typeface="+mn-lt"/>
              </a:endParaRPr>
            </a:p>
          </p:txBody>
        </p:sp>
      </p:grpSp>
      <p:grpSp>
        <p:nvGrpSpPr>
          <p:cNvPr id="12" name="Group 130"/>
          <p:cNvGrpSpPr>
            <a:grpSpLocks noChangeAspect="1"/>
          </p:cNvGrpSpPr>
          <p:nvPr/>
        </p:nvGrpSpPr>
        <p:grpSpPr>
          <a:xfrm>
            <a:off x="6784299" y="4704179"/>
            <a:ext cx="1038159" cy="1039025"/>
            <a:chOff x="3287425" y="3613920"/>
            <a:chExt cx="648499" cy="649042"/>
          </a:xfrm>
          <a:gradFill>
            <a:gsLst>
              <a:gs pos="100000">
                <a:srgbClr val="236BCC">
                  <a:alpha val="50000"/>
                </a:srgbClr>
              </a:gs>
              <a:gs pos="0">
                <a:srgbClr val="90D5F4">
                  <a:alpha val="20000"/>
                </a:srgbClr>
              </a:gs>
            </a:gsLst>
            <a:lin ang="2700000" scaled="0"/>
          </a:gradFill>
        </p:grpSpPr>
        <p:sp>
          <p:nvSpPr>
            <p:cNvPr id="13" name="Oval 74"/>
            <p:cNvSpPr>
              <a:spLocks noChangeAspect="1"/>
            </p:cNvSpPr>
            <p:nvPr/>
          </p:nvSpPr>
          <p:spPr>
            <a:xfrm>
              <a:off x="3287425" y="3613920"/>
              <a:ext cx="648499" cy="649042"/>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cs typeface="+mn-ea"/>
                <a:sym typeface="+mn-lt"/>
              </a:endParaRPr>
            </a:p>
          </p:txBody>
        </p:sp>
        <p:sp>
          <p:nvSpPr>
            <p:cNvPr id="14" name="Oval 75"/>
            <p:cNvSpPr>
              <a:spLocks noChangeAspect="1"/>
            </p:cNvSpPr>
            <p:nvPr/>
          </p:nvSpPr>
          <p:spPr>
            <a:xfrm>
              <a:off x="3362252" y="3688810"/>
              <a:ext cx="498845" cy="499263"/>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cs typeface="+mn-ea"/>
                  <a:sym typeface="+mn-lt"/>
                </a:rPr>
                <a:t>03</a:t>
              </a:r>
              <a:endParaRPr lang="en-US" sz="1600" b="1" dirty="0">
                <a:cs typeface="+mn-ea"/>
                <a:sym typeface="+mn-lt"/>
              </a:endParaRPr>
            </a:p>
          </p:txBody>
        </p:sp>
      </p:grpSp>
      <p:grpSp>
        <p:nvGrpSpPr>
          <p:cNvPr id="15" name="Group 133"/>
          <p:cNvGrpSpPr>
            <a:grpSpLocks noChangeAspect="1"/>
          </p:cNvGrpSpPr>
          <p:nvPr/>
        </p:nvGrpSpPr>
        <p:grpSpPr>
          <a:xfrm>
            <a:off x="9199065" y="4704172"/>
            <a:ext cx="1038159" cy="1039025"/>
            <a:chOff x="5249342" y="1406453"/>
            <a:chExt cx="648499" cy="649042"/>
          </a:xfrm>
          <a:gradFill>
            <a:gsLst>
              <a:gs pos="100000">
                <a:srgbClr val="236BCC">
                  <a:alpha val="50000"/>
                </a:srgbClr>
              </a:gs>
              <a:gs pos="0">
                <a:srgbClr val="90D5F4">
                  <a:alpha val="20000"/>
                </a:srgbClr>
              </a:gs>
            </a:gsLst>
            <a:lin ang="2700000" scaled="0"/>
          </a:gradFill>
        </p:grpSpPr>
        <p:sp>
          <p:nvSpPr>
            <p:cNvPr id="16" name="Oval 77"/>
            <p:cNvSpPr>
              <a:spLocks noChangeAspect="1"/>
            </p:cNvSpPr>
            <p:nvPr/>
          </p:nvSpPr>
          <p:spPr>
            <a:xfrm>
              <a:off x="5249342" y="1406453"/>
              <a:ext cx="648499" cy="649042"/>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cs typeface="+mn-ea"/>
                <a:sym typeface="+mn-lt"/>
              </a:endParaRPr>
            </a:p>
          </p:txBody>
        </p:sp>
        <p:sp>
          <p:nvSpPr>
            <p:cNvPr id="17" name="Oval 78"/>
            <p:cNvSpPr>
              <a:spLocks noChangeAspect="1"/>
            </p:cNvSpPr>
            <p:nvPr/>
          </p:nvSpPr>
          <p:spPr>
            <a:xfrm>
              <a:off x="5324169" y="1481343"/>
              <a:ext cx="498845" cy="499263"/>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cs typeface="+mn-ea"/>
                  <a:sym typeface="+mn-lt"/>
                </a:rPr>
                <a:t>04</a:t>
              </a:r>
              <a:endParaRPr lang="en-US" sz="1600" b="1" dirty="0">
                <a:cs typeface="+mn-ea"/>
                <a:sym typeface="+mn-lt"/>
              </a:endParaRPr>
            </a:p>
          </p:txBody>
        </p:sp>
      </p:grpSp>
      <p:sp>
        <p:nvSpPr>
          <p:cNvPr id="18" name="Text Placeholder 3"/>
          <p:cNvSpPr txBox="1"/>
          <p:nvPr/>
        </p:nvSpPr>
        <p:spPr>
          <a:xfrm>
            <a:off x="2114773" y="3168541"/>
            <a:ext cx="718146"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zh-CN" altLang="en-US" b="1" dirty="0">
                <a:solidFill>
                  <a:schemeClr val="bg1"/>
                </a:solidFill>
                <a:cs typeface="+mn-ea"/>
                <a:sym typeface="+mn-lt"/>
              </a:rPr>
              <a:t>输入标题</a:t>
            </a:r>
            <a:endParaRPr lang="zh-CN" altLang="en-US" b="1" dirty="0">
              <a:solidFill>
                <a:schemeClr val="bg1"/>
              </a:solidFill>
              <a:cs typeface="+mn-ea"/>
              <a:sym typeface="+mn-lt"/>
            </a:endParaRPr>
          </a:p>
        </p:txBody>
      </p:sp>
      <p:sp>
        <p:nvSpPr>
          <p:cNvPr id="19" name="Text Placeholder 3"/>
          <p:cNvSpPr txBox="1"/>
          <p:nvPr/>
        </p:nvSpPr>
        <p:spPr>
          <a:xfrm>
            <a:off x="1378018" y="3367758"/>
            <a:ext cx="2191662" cy="94795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en-US" sz="1400" dirty="0">
                <a:solidFill>
                  <a:schemeClr val="bg1"/>
                </a:solidFill>
                <a:cs typeface="+mn-ea"/>
                <a:sym typeface="+mn-lt"/>
              </a:rPr>
              <a:t>There are many variations</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of passages of lorem</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ipsum available</a:t>
            </a:r>
            <a:endParaRPr lang="en-US" sz="1400" dirty="0">
              <a:solidFill>
                <a:schemeClr val="bg1"/>
              </a:solidFill>
              <a:cs typeface="+mn-ea"/>
              <a:sym typeface="+mn-lt"/>
            </a:endParaRPr>
          </a:p>
        </p:txBody>
      </p:sp>
      <p:sp>
        <p:nvSpPr>
          <p:cNvPr id="20" name="Text Placeholder 3"/>
          <p:cNvSpPr txBox="1"/>
          <p:nvPr/>
        </p:nvSpPr>
        <p:spPr>
          <a:xfrm>
            <a:off x="4488344" y="3168541"/>
            <a:ext cx="718146"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zh-CN" altLang="en-US" b="1" dirty="0">
                <a:solidFill>
                  <a:schemeClr val="bg1"/>
                </a:solidFill>
                <a:cs typeface="+mn-ea"/>
                <a:sym typeface="+mn-lt"/>
              </a:rPr>
              <a:t>输入标题</a:t>
            </a:r>
            <a:endParaRPr lang="zh-CN" altLang="en-US" b="1" dirty="0">
              <a:solidFill>
                <a:schemeClr val="bg1"/>
              </a:solidFill>
              <a:cs typeface="+mn-ea"/>
              <a:sym typeface="+mn-lt"/>
            </a:endParaRPr>
          </a:p>
        </p:txBody>
      </p:sp>
      <p:sp>
        <p:nvSpPr>
          <p:cNvPr id="21" name="Text Placeholder 3"/>
          <p:cNvSpPr txBox="1"/>
          <p:nvPr/>
        </p:nvSpPr>
        <p:spPr>
          <a:xfrm>
            <a:off x="3751589" y="3367758"/>
            <a:ext cx="2191662" cy="94795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en-US" sz="1400" dirty="0">
                <a:solidFill>
                  <a:schemeClr val="bg1"/>
                </a:solidFill>
                <a:cs typeface="+mn-ea"/>
                <a:sym typeface="+mn-lt"/>
              </a:rPr>
              <a:t>There are many variations</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of passages of lorem</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ipsum available</a:t>
            </a:r>
            <a:endParaRPr lang="en-US" sz="1400" dirty="0">
              <a:solidFill>
                <a:schemeClr val="bg1"/>
              </a:solidFill>
              <a:cs typeface="+mn-ea"/>
              <a:sym typeface="+mn-lt"/>
            </a:endParaRPr>
          </a:p>
        </p:txBody>
      </p:sp>
      <p:sp>
        <p:nvSpPr>
          <p:cNvPr id="22" name="Text Placeholder 3"/>
          <p:cNvSpPr txBox="1"/>
          <p:nvPr/>
        </p:nvSpPr>
        <p:spPr>
          <a:xfrm>
            <a:off x="6957536" y="3168541"/>
            <a:ext cx="718146"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zh-CN" altLang="en-US" b="1" dirty="0">
                <a:solidFill>
                  <a:schemeClr val="bg1"/>
                </a:solidFill>
                <a:cs typeface="+mn-ea"/>
                <a:sym typeface="+mn-lt"/>
              </a:rPr>
              <a:t>输入标题</a:t>
            </a:r>
            <a:endParaRPr lang="zh-CN" altLang="en-US" b="1" dirty="0">
              <a:solidFill>
                <a:schemeClr val="bg1"/>
              </a:solidFill>
              <a:cs typeface="+mn-ea"/>
              <a:sym typeface="+mn-lt"/>
            </a:endParaRPr>
          </a:p>
        </p:txBody>
      </p:sp>
      <p:sp>
        <p:nvSpPr>
          <p:cNvPr id="23" name="Text Placeholder 3"/>
          <p:cNvSpPr txBox="1"/>
          <p:nvPr/>
        </p:nvSpPr>
        <p:spPr>
          <a:xfrm>
            <a:off x="6220781" y="3367758"/>
            <a:ext cx="2191662" cy="94795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en-US" sz="1400" dirty="0">
                <a:solidFill>
                  <a:schemeClr val="bg1"/>
                </a:solidFill>
                <a:cs typeface="+mn-ea"/>
                <a:sym typeface="+mn-lt"/>
              </a:rPr>
              <a:t>There are many variations</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of passages of lorem</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ipsum available</a:t>
            </a:r>
            <a:endParaRPr lang="en-US" sz="1400" dirty="0">
              <a:solidFill>
                <a:schemeClr val="bg1"/>
              </a:solidFill>
              <a:cs typeface="+mn-ea"/>
              <a:sym typeface="+mn-lt"/>
            </a:endParaRPr>
          </a:p>
        </p:txBody>
      </p:sp>
      <p:sp>
        <p:nvSpPr>
          <p:cNvPr id="24" name="Text Placeholder 3"/>
          <p:cNvSpPr txBox="1"/>
          <p:nvPr/>
        </p:nvSpPr>
        <p:spPr>
          <a:xfrm>
            <a:off x="9356835" y="3168541"/>
            <a:ext cx="718146"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zh-CN" altLang="en-US" b="1" dirty="0">
                <a:solidFill>
                  <a:schemeClr val="bg1"/>
                </a:solidFill>
                <a:cs typeface="+mn-ea"/>
                <a:sym typeface="+mn-lt"/>
              </a:rPr>
              <a:t>输入标题</a:t>
            </a:r>
            <a:endParaRPr lang="zh-CN" altLang="en-US" b="1" dirty="0">
              <a:solidFill>
                <a:schemeClr val="bg1"/>
              </a:solidFill>
              <a:cs typeface="+mn-ea"/>
              <a:sym typeface="+mn-lt"/>
            </a:endParaRPr>
          </a:p>
        </p:txBody>
      </p:sp>
      <p:sp>
        <p:nvSpPr>
          <p:cNvPr id="25" name="Text Placeholder 3"/>
          <p:cNvSpPr txBox="1"/>
          <p:nvPr/>
        </p:nvSpPr>
        <p:spPr>
          <a:xfrm>
            <a:off x="8620080" y="3367758"/>
            <a:ext cx="2191662" cy="94795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en-US" sz="1400" dirty="0">
                <a:solidFill>
                  <a:schemeClr val="bg1"/>
                </a:solidFill>
                <a:cs typeface="+mn-ea"/>
                <a:sym typeface="+mn-lt"/>
              </a:rPr>
              <a:t>There are many variations</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of passages of lorem</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ipsum available</a:t>
            </a:r>
            <a:endParaRPr lang="en-US" sz="1400" dirty="0">
              <a:solidFill>
                <a:schemeClr val="bg1"/>
              </a:solidFill>
              <a:cs typeface="+mn-ea"/>
              <a:sym typeface="+mn-lt"/>
            </a:endParaRPr>
          </a:p>
        </p:txBody>
      </p:sp>
      <p:sp>
        <p:nvSpPr>
          <p:cNvPr id="26" name="Freeform 79"/>
          <p:cNvSpPr>
            <a:spLocks noEditPoints="1"/>
          </p:cNvSpPr>
          <p:nvPr/>
        </p:nvSpPr>
        <p:spPr bwMode="auto">
          <a:xfrm>
            <a:off x="2287195" y="2283945"/>
            <a:ext cx="373786" cy="543689"/>
          </a:xfrm>
          <a:custGeom>
            <a:avLst/>
            <a:gdLst>
              <a:gd name="T0" fmla="*/ 520 w 705"/>
              <a:gd name="T1" fmla="*/ 626 h 1023"/>
              <a:gd name="T2" fmla="*/ 480 w 705"/>
              <a:gd name="T3" fmla="*/ 682 h 1023"/>
              <a:gd name="T4" fmla="*/ 459 w 705"/>
              <a:gd name="T5" fmla="*/ 760 h 1023"/>
              <a:gd name="T6" fmla="*/ 392 w 705"/>
              <a:gd name="T7" fmla="*/ 411 h 1023"/>
              <a:gd name="T8" fmla="*/ 424 w 705"/>
              <a:gd name="T9" fmla="*/ 352 h 1023"/>
              <a:gd name="T10" fmla="*/ 412 w 705"/>
              <a:gd name="T11" fmla="*/ 313 h 1023"/>
              <a:gd name="T12" fmla="*/ 380 w 705"/>
              <a:gd name="T13" fmla="*/ 287 h 1023"/>
              <a:gd name="T14" fmla="*/ 339 w 705"/>
              <a:gd name="T15" fmla="*/ 283 h 1023"/>
              <a:gd name="T16" fmla="*/ 304 w 705"/>
              <a:gd name="T17" fmla="*/ 302 h 1023"/>
              <a:gd name="T18" fmla="*/ 284 w 705"/>
              <a:gd name="T19" fmla="*/ 338 h 1023"/>
              <a:gd name="T20" fmla="*/ 297 w 705"/>
              <a:gd name="T21" fmla="*/ 396 h 1023"/>
              <a:gd name="T22" fmla="*/ 247 w 705"/>
              <a:gd name="T23" fmla="*/ 847 h 1023"/>
              <a:gd name="T24" fmla="*/ 237 w 705"/>
              <a:gd name="T25" fmla="*/ 709 h 1023"/>
              <a:gd name="T26" fmla="*/ 202 w 705"/>
              <a:gd name="T27" fmla="*/ 646 h 1023"/>
              <a:gd name="T28" fmla="*/ 165 w 705"/>
              <a:gd name="T29" fmla="*/ 608 h 1023"/>
              <a:gd name="T30" fmla="*/ 120 w 705"/>
              <a:gd name="T31" fmla="*/ 568 h 1023"/>
              <a:gd name="T32" fmla="*/ 61 w 705"/>
              <a:gd name="T33" fmla="*/ 477 h 1023"/>
              <a:gd name="T34" fmla="*/ 36 w 705"/>
              <a:gd name="T35" fmla="*/ 371 h 1023"/>
              <a:gd name="T36" fmla="*/ 46 w 705"/>
              <a:gd name="T37" fmla="*/ 273 h 1023"/>
              <a:gd name="T38" fmla="*/ 82 w 705"/>
              <a:gd name="T39" fmla="*/ 188 h 1023"/>
              <a:gd name="T40" fmla="*/ 139 w 705"/>
              <a:gd name="T41" fmla="*/ 118 h 1023"/>
              <a:gd name="T42" fmla="*/ 216 w 705"/>
              <a:gd name="T43" fmla="*/ 67 h 1023"/>
              <a:gd name="T44" fmla="*/ 305 w 705"/>
              <a:gd name="T45" fmla="*/ 39 h 1023"/>
              <a:gd name="T46" fmla="*/ 402 w 705"/>
              <a:gd name="T47" fmla="*/ 39 h 1023"/>
              <a:gd name="T48" fmla="*/ 491 w 705"/>
              <a:gd name="T49" fmla="*/ 67 h 1023"/>
              <a:gd name="T50" fmla="*/ 566 w 705"/>
              <a:gd name="T51" fmla="*/ 118 h 1023"/>
              <a:gd name="T52" fmla="*/ 624 w 705"/>
              <a:gd name="T53" fmla="*/ 188 h 1023"/>
              <a:gd name="T54" fmla="*/ 660 w 705"/>
              <a:gd name="T55" fmla="*/ 273 h 1023"/>
              <a:gd name="T56" fmla="*/ 670 w 705"/>
              <a:gd name="T57" fmla="*/ 371 h 1023"/>
              <a:gd name="T58" fmla="*/ 645 w 705"/>
              <a:gd name="T59" fmla="*/ 477 h 1023"/>
              <a:gd name="T60" fmla="*/ 586 w 705"/>
              <a:gd name="T61" fmla="*/ 569 h 1023"/>
              <a:gd name="T62" fmla="*/ 339 w 705"/>
              <a:gd name="T63" fmla="*/ 385 h 1023"/>
              <a:gd name="T64" fmla="*/ 318 w 705"/>
              <a:gd name="T65" fmla="*/ 352 h 1023"/>
              <a:gd name="T66" fmla="*/ 339 w 705"/>
              <a:gd name="T67" fmla="*/ 320 h 1023"/>
              <a:gd name="T68" fmla="*/ 378 w 705"/>
              <a:gd name="T69" fmla="*/ 327 h 1023"/>
              <a:gd name="T70" fmla="*/ 386 w 705"/>
              <a:gd name="T71" fmla="*/ 366 h 1023"/>
              <a:gd name="T72" fmla="*/ 353 w 705"/>
              <a:gd name="T73" fmla="*/ 388 h 1023"/>
              <a:gd name="T74" fmla="*/ 705 w 705"/>
              <a:gd name="T75" fmla="*/ 352 h 1023"/>
              <a:gd name="T76" fmla="*/ 690 w 705"/>
              <a:gd name="T77" fmla="*/ 247 h 1023"/>
              <a:gd name="T78" fmla="*/ 646 w 705"/>
              <a:gd name="T79" fmla="*/ 155 h 1023"/>
              <a:gd name="T80" fmla="*/ 578 w 705"/>
              <a:gd name="T81" fmla="*/ 80 h 1023"/>
              <a:gd name="T82" fmla="*/ 491 w 705"/>
              <a:gd name="T83" fmla="*/ 28 h 1023"/>
              <a:gd name="T84" fmla="*/ 389 w 705"/>
              <a:gd name="T85" fmla="*/ 2 h 1023"/>
              <a:gd name="T86" fmla="*/ 282 w 705"/>
              <a:gd name="T87" fmla="*/ 7 h 1023"/>
              <a:gd name="T88" fmla="*/ 185 w 705"/>
              <a:gd name="T89" fmla="*/ 42 h 1023"/>
              <a:gd name="T90" fmla="*/ 104 w 705"/>
              <a:gd name="T91" fmla="*/ 104 h 1023"/>
              <a:gd name="T92" fmla="*/ 43 w 705"/>
              <a:gd name="T93" fmla="*/ 185 h 1023"/>
              <a:gd name="T94" fmla="*/ 8 w 705"/>
              <a:gd name="T95" fmla="*/ 282 h 1023"/>
              <a:gd name="T96" fmla="*/ 3 w 705"/>
              <a:gd name="T97" fmla="*/ 395 h 1023"/>
              <a:gd name="T98" fmla="*/ 39 w 705"/>
              <a:gd name="T99" fmla="*/ 512 h 1023"/>
              <a:gd name="T100" fmla="*/ 110 w 705"/>
              <a:gd name="T101" fmla="*/ 607 h 1023"/>
              <a:gd name="T102" fmla="*/ 145 w 705"/>
              <a:gd name="T103" fmla="*/ 637 h 1023"/>
              <a:gd name="T104" fmla="*/ 193 w 705"/>
              <a:gd name="T105" fmla="*/ 699 h 1023"/>
              <a:gd name="T106" fmla="*/ 212 w 705"/>
              <a:gd name="T107" fmla="*/ 763 h 1023"/>
              <a:gd name="T108" fmla="*/ 496 w 705"/>
              <a:gd name="T109" fmla="*/ 750 h 1023"/>
              <a:gd name="T110" fmla="*/ 519 w 705"/>
              <a:gd name="T111" fmla="*/ 686 h 1023"/>
              <a:gd name="T112" fmla="*/ 580 w 705"/>
              <a:gd name="T113" fmla="*/ 622 h 1023"/>
              <a:gd name="T114" fmla="*/ 658 w 705"/>
              <a:gd name="T115" fmla="*/ 530 h 1023"/>
              <a:gd name="T116" fmla="*/ 700 w 705"/>
              <a:gd name="T117" fmla="*/ 416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5" h="1023">
                <a:moveTo>
                  <a:pt x="543" y="606"/>
                </a:moveTo>
                <a:lnTo>
                  <a:pt x="542" y="607"/>
                </a:lnTo>
                <a:lnTo>
                  <a:pt x="542" y="607"/>
                </a:lnTo>
                <a:lnTo>
                  <a:pt x="535" y="612"/>
                </a:lnTo>
                <a:lnTo>
                  <a:pt x="527" y="619"/>
                </a:lnTo>
                <a:lnTo>
                  <a:pt x="520" y="626"/>
                </a:lnTo>
                <a:lnTo>
                  <a:pt x="513" y="634"/>
                </a:lnTo>
                <a:lnTo>
                  <a:pt x="506" y="642"/>
                </a:lnTo>
                <a:lnTo>
                  <a:pt x="499" y="651"/>
                </a:lnTo>
                <a:lnTo>
                  <a:pt x="492" y="661"/>
                </a:lnTo>
                <a:lnTo>
                  <a:pt x="486" y="672"/>
                </a:lnTo>
                <a:lnTo>
                  <a:pt x="480" y="682"/>
                </a:lnTo>
                <a:lnTo>
                  <a:pt x="475" y="694"/>
                </a:lnTo>
                <a:lnTo>
                  <a:pt x="470" y="706"/>
                </a:lnTo>
                <a:lnTo>
                  <a:pt x="467" y="719"/>
                </a:lnTo>
                <a:lnTo>
                  <a:pt x="464" y="732"/>
                </a:lnTo>
                <a:lnTo>
                  <a:pt x="461" y="746"/>
                </a:lnTo>
                <a:lnTo>
                  <a:pt x="459" y="760"/>
                </a:lnTo>
                <a:lnTo>
                  <a:pt x="459" y="775"/>
                </a:lnTo>
                <a:lnTo>
                  <a:pt x="459" y="847"/>
                </a:lnTo>
                <a:lnTo>
                  <a:pt x="371" y="847"/>
                </a:lnTo>
                <a:lnTo>
                  <a:pt x="371" y="420"/>
                </a:lnTo>
                <a:lnTo>
                  <a:pt x="381" y="417"/>
                </a:lnTo>
                <a:lnTo>
                  <a:pt x="392" y="411"/>
                </a:lnTo>
                <a:lnTo>
                  <a:pt x="401" y="404"/>
                </a:lnTo>
                <a:lnTo>
                  <a:pt x="408" y="396"/>
                </a:lnTo>
                <a:lnTo>
                  <a:pt x="415" y="386"/>
                </a:lnTo>
                <a:lnTo>
                  <a:pt x="419" y="376"/>
                </a:lnTo>
                <a:lnTo>
                  <a:pt x="422" y="365"/>
                </a:lnTo>
                <a:lnTo>
                  <a:pt x="424" y="352"/>
                </a:lnTo>
                <a:lnTo>
                  <a:pt x="424" y="345"/>
                </a:lnTo>
                <a:lnTo>
                  <a:pt x="422" y="338"/>
                </a:lnTo>
                <a:lnTo>
                  <a:pt x="420" y="331"/>
                </a:lnTo>
                <a:lnTo>
                  <a:pt x="418" y="325"/>
                </a:lnTo>
                <a:lnTo>
                  <a:pt x="415" y="318"/>
                </a:lnTo>
                <a:lnTo>
                  <a:pt x="412" y="313"/>
                </a:lnTo>
                <a:lnTo>
                  <a:pt x="407" y="308"/>
                </a:lnTo>
                <a:lnTo>
                  <a:pt x="403" y="302"/>
                </a:lnTo>
                <a:lnTo>
                  <a:pt x="398" y="298"/>
                </a:lnTo>
                <a:lnTo>
                  <a:pt x="392" y="294"/>
                </a:lnTo>
                <a:lnTo>
                  <a:pt x="387" y="290"/>
                </a:lnTo>
                <a:lnTo>
                  <a:pt x="380" y="287"/>
                </a:lnTo>
                <a:lnTo>
                  <a:pt x="374" y="285"/>
                </a:lnTo>
                <a:lnTo>
                  <a:pt x="367" y="283"/>
                </a:lnTo>
                <a:lnTo>
                  <a:pt x="361" y="282"/>
                </a:lnTo>
                <a:lnTo>
                  <a:pt x="353" y="282"/>
                </a:lnTo>
                <a:lnTo>
                  <a:pt x="346" y="282"/>
                </a:lnTo>
                <a:lnTo>
                  <a:pt x="339" y="283"/>
                </a:lnTo>
                <a:lnTo>
                  <a:pt x="332" y="285"/>
                </a:lnTo>
                <a:lnTo>
                  <a:pt x="325" y="287"/>
                </a:lnTo>
                <a:lnTo>
                  <a:pt x="320" y="290"/>
                </a:lnTo>
                <a:lnTo>
                  <a:pt x="313" y="294"/>
                </a:lnTo>
                <a:lnTo>
                  <a:pt x="308" y="298"/>
                </a:lnTo>
                <a:lnTo>
                  <a:pt x="304" y="302"/>
                </a:lnTo>
                <a:lnTo>
                  <a:pt x="298" y="308"/>
                </a:lnTo>
                <a:lnTo>
                  <a:pt x="295" y="313"/>
                </a:lnTo>
                <a:lnTo>
                  <a:pt x="291" y="318"/>
                </a:lnTo>
                <a:lnTo>
                  <a:pt x="289" y="325"/>
                </a:lnTo>
                <a:lnTo>
                  <a:pt x="285" y="331"/>
                </a:lnTo>
                <a:lnTo>
                  <a:pt x="284" y="338"/>
                </a:lnTo>
                <a:lnTo>
                  <a:pt x="283" y="345"/>
                </a:lnTo>
                <a:lnTo>
                  <a:pt x="283" y="352"/>
                </a:lnTo>
                <a:lnTo>
                  <a:pt x="283" y="365"/>
                </a:lnTo>
                <a:lnTo>
                  <a:pt x="286" y="376"/>
                </a:lnTo>
                <a:lnTo>
                  <a:pt x="292" y="386"/>
                </a:lnTo>
                <a:lnTo>
                  <a:pt x="297" y="396"/>
                </a:lnTo>
                <a:lnTo>
                  <a:pt x="306" y="404"/>
                </a:lnTo>
                <a:lnTo>
                  <a:pt x="314" y="411"/>
                </a:lnTo>
                <a:lnTo>
                  <a:pt x="324" y="417"/>
                </a:lnTo>
                <a:lnTo>
                  <a:pt x="335" y="420"/>
                </a:lnTo>
                <a:lnTo>
                  <a:pt x="336" y="847"/>
                </a:lnTo>
                <a:lnTo>
                  <a:pt x="247" y="847"/>
                </a:lnTo>
                <a:lnTo>
                  <a:pt x="247" y="775"/>
                </a:lnTo>
                <a:lnTo>
                  <a:pt x="246" y="761"/>
                </a:lnTo>
                <a:lnTo>
                  <a:pt x="245" y="748"/>
                </a:lnTo>
                <a:lnTo>
                  <a:pt x="243" y="734"/>
                </a:lnTo>
                <a:lnTo>
                  <a:pt x="240" y="721"/>
                </a:lnTo>
                <a:lnTo>
                  <a:pt x="237" y="709"/>
                </a:lnTo>
                <a:lnTo>
                  <a:pt x="231" y="698"/>
                </a:lnTo>
                <a:lnTo>
                  <a:pt x="227" y="686"/>
                </a:lnTo>
                <a:lnTo>
                  <a:pt x="222" y="675"/>
                </a:lnTo>
                <a:lnTo>
                  <a:pt x="215" y="665"/>
                </a:lnTo>
                <a:lnTo>
                  <a:pt x="209" y="655"/>
                </a:lnTo>
                <a:lnTo>
                  <a:pt x="202" y="646"/>
                </a:lnTo>
                <a:lnTo>
                  <a:pt x="196" y="637"/>
                </a:lnTo>
                <a:lnTo>
                  <a:pt x="182" y="622"/>
                </a:lnTo>
                <a:lnTo>
                  <a:pt x="168" y="610"/>
                </a:lnTo>
                <a:lnTo>
                  <a:pt x="168" y="609"/>
                </a:lnTo>
                <a:lnTo>
                  <a:pt x="166" y="609"/>
                </a:lnTo>
                <a:lnTo>
                  <a:pt x="165" y="608"/>
                </a:lnTo>
                <a:lnTo>
                  <a:pt x="163" y="607"/>
                </a:lnTo>
                <a:lnTo>
                  <a:pt x="162" y="606"/>
                </a:lnTo>
                <a:lnTo>
                  <a:pt x="161" y="605"/>
                </a:lnTo>
                <a:lnTo>
                  <a:pt x="147" y="593"/>
                </a:lnTo>
                <a:lnTo>
                  <a:pt x="133" y="581"/>
                </a:lnTo>
                <a:lnTo>
                  <a:pt x="120" y="568"/>
                </a:lnTo>
                <a:lnTo>
                  <a:pt x="108" y="554"/>
                </a:lnTo>
                <a:lnTo>
                  <a:pt x="97" y="540"/>
                </a:lnTo>
                <a:lnTo>
                  <a:pt x="87" y="525"/>
                </a:lnTo>
                <a:lnTo>
                  <a:pt x="77" y="510"/>
                </a:lnTo>
                <a:lnTo>
                  <a:pt x="68" y="493"/>
                </a:lnTo>
                <a:lnTo>
                  <a:pt x="61" y="477"/>
                </a:lnTo>
                <a:lnTo>
                  <a:pt x="54" y="460"/>
                </a:lnTo>
                <a:lnTo>
                  <a:pt x="49" y="443"/>
                </a:lnTo>
                <a:lnTo>
                  <a:pt x="44" y="425"/>
                </a:lnTo>
                <a:lnTo>
                  <a:pt x="40" y="408"/>
                </a:lnTo>
                <a:lnTo>
                  <a:pt x="38" y="390"/>
                </a:lnTo>
                <a:lnTo>
                  <a:pt x="36" y="371"/>
                </a:lnTo>
                <a:lnTo>
                  <a:pt x="36" y="352"/>
                </a:lnTo>
                <a:lnTo>
                  <a:pt x="36" y="336"/>
                </a:lnTo>
                <a:lnTo>
                  <a:pt x="37" y="320"/>
                </a:lnTo>
                <a:lnTo>
                  <a:pt x="39" y="304"/>
                </a:lnTo>
                <a:lnTo>
                  <a:pt x="42" y="288"/>
                </a:lnTo>
                <a:lnTo>
                  <a:pt x="46" y="273"/>
                </a:lnTo>
                <a:lnTo>
                  <a:pt x="50" y="258"/>
                </a:lnTo>
                <a:lnTo>
                  <a:pt x="55" y="243"/>
                </a:lnTo>
                <a:lnTo>
                  <a:pt x="61" y="229"/>
                </a:lnTo>
                <a:lnTo>
                  <a:pt x="67" y="215"/>
                </a:lnTo>
                <a:lnTo>
                  <a:pt x="74" y="201"/>
                </a:lnTo>
                <a:lnTo>
                  <a:pt x="82" y="188"/>
                </a:lnTo>
                <a:lnTo>
                  <a:pt x="90" y="175"/>
                </a:lnTo>
                <a:lnTo>
                  <a:pt x="98" y="163"/>
                </a:lnTo>
                <a:lnTo>
                  <a:pt x="108" y="151"/>
                </a:lnTo>
                <a:lnTo>
                  <a:pt x="118" y="139"/>
                </a:lnTo>
                <a:lnTo>
                  <a:pt x="129" y="128"/>
                </a:lnTo>
                <a:lnTo>
                  <a:pt x="139" y="118"/>
                </a:lnTo>
                <a:lnTo>
                  <a:pt x="151" y="108"/>
                </a:lnTo>
                <a:lnTo>
                  <a:pt x="163" y="98"/>
                </a:lnTo>
                <a:lnTo>
                  <a:pt x="176" y="89"/>
                </a:lnTo>
                <a:lnTo>
                  <a:pt x="189" y="81"/>
                </a:lnTo>
                <a:lnTo>
                  <a:pt x="202" y="73"/>
                </a:lnTo>
                <a:lnTo>
                  <a:pt x="216" y="67"/>
                </a:lnTo>
                <a:lnTo>
                  <a:pt x="230" y="60"/>
                </a:lnTo>
                <a:lnTo>
                  <a:pt x="244" y="54"/>
                </a:lnTo>
                <a:lnTo>
                  <a:pt x="259" y="50"/>
                </a:lnTo>
                <a:lnTo>
                  <a:pt x="273" y="45"/>
                </a:lnTo>
                <a:lnTo>
                  <a:pt x="290" y="42"/>
                </a:lnTo>
                <a:lnTo>
                  <a:pt x="305" y="39"/>
                </a:lnTo>
                <a:lnTo>
                  <a:pt x="321" y="37"/>
                </a:lnTo>
                <a:lnTo>
                  <a:pt x="337" y="35"/>
                </a:lnTo>
                <a:lnTo>
                  <a:pt x="353" y="35"/>
                </a:lnTo>
                <a:lnTo>
                  <a:pt x="370" y="35"/>
                </a:lnTo>
                <a:lnTo>
                  <a:pt x="386" y="37"/>
                </a:lnTo>
                <a:lnTo>
                  <a:pt x="402" y="39"/>
                </a:lnTo>
                <a:lnTo>
                  <a:pt x="417" y="42"/>
                </a:lnTo>
                <a:lnTo>
                  <a:pt x="432" y="45"/>
                </a:lnTo>
                <a:lnTo>
                  <a:pt x="447" y="50"/>
                </a:lnTo>
                <a:lnTo>
                  <a:pt x="462" y="54"/>
                </a:lnTo>
                <a:lnTo>
                  <a:pt x="476" y="60"/>
                </a:lnTo>
                <a:lnTo>
                  <a:pt x="491" y="67"/>
                </a:lnTo>
                <a:lnTo>
                  <a:pt x="505" y="73"/>
                </a:lnTo>
                <a:lnTo>
                  <a:pt x="518" y="81"/>
                </a:lnTo>
                <a:lnTo>
                  <a:pt x="530" y="89"/>
                </a:lnTo>
                <a:lnTo>
                  <a:pt x="543" y="98"/>
                </a:lnTo>
                <a:lnTo>
                  <a:pt x="555" y="108"/>
                </a:lnTo>
                <a:lnTo>
                  <a:pt x="566" y="118"/>
                </a:lnTo>
                <a:lnTo>
                  <a:pt x="578" y="128"/>
                </a:lnTo>
                <a:lnTo>
                  <a:pt x="588" y="139"/>
                </a:lnTo>
                <a:lnTo>
                  <a:pt x="599" y="151"/>
                </a:lnTo>
                <a:lnTo>
                  <a:pt x="607" y="163"/>
                </a:lnTo>
                <a:lnTo>
                  <a:pt x="616" y="175"/>
                </a:lnTo>
                <a:lnTo>
                  <a:pt x="624" y="188"/>
                </a:lnTo>
                <a:lnTo>
                  <a:pt x="632" y="201"/>
                </a:lnTo>
                <a:lnTo>
                  <a:pt x="640" y="215"/>
                </a:lnTo>
                <a:lnTo>
                  <a:pt x="646" y="229"/>
                </a:lnTo>
                <a:lnTo>
                  <a:pt x="651" y="243"/>
                </a:lnTo>
                <a:lnTo>
                  <a:pt x="656" y="258"/>
                </a:lnTo>
                <a:lnTo>
                  <a:pt x="660" y="273"/>
                </a:lnTo>
                <a:lnTo>
                  <a:pt x="664" y="288"/>
                </a:lnTo>
                <a:lnTo>
                  <a:pt x="667" y="304"/>
                </a:lnTo>
                <a:lnTo>
                  <a:pt x="669" y="320"/>
                </a:lnTo>
                <a:lnTo>
                  <a:pt x="670" y="336"/>
                </a:lnTo>
                <a:lnTo>
                  <a:pt x="671" y="352"/>
                </a:lnTo>
                <a:lnTo>
                  <a:pt x="670" y="371"/>
                </a:lnTo>
                <a:lnTo>
                  <a:pt x="669" y="390"/>
                </a:lnTo>
                <a:lnTo>
                  <a:pt x="665" y="408"/>
                </a:lnTo>
                <a:lnTo>
                  <a:pt x="662" y="426"/>
                </a:lnTo>
                <a:lnTo>
                  <a:pt x="657" y="444"/>
                </a:lnTo>
                <a:lnTo>
                  <a:pt x="651" y="461"/>
                </a:lnTo>
                <a:lnTo>
                  <a:pt x="645" y="477"/>
                </a:lnTo>
                <a:lnTo>
                  <a:pt x="637" y="494"/>
                </a:lnTo>
                <a:lnTo>
                  <a:pt x="629" y="510"/>
                </a:lnTo>
                <a:lnTo>
                  <a:pt x="619" y="526"/>
                </a:lnTo>
                <a:lnTo>
                  <a:pt x="608" y="541"/>
                </a:lnTo>
                <a:lnTo>
                  <a:pt x="597" y="555"/>
                </a:lnTo>
                <a:lnTo>
                  <a:pt x="586" y="569"/>
                </a:lnTo>
                <a:lnTo>
                  <a:pt x="573" y="582"/>
                </a:lnTo>
                <a:lnTo>
                  <a:pt x="559" y="594"/>
                </a:lnTo>
                <a:lnTo>
                  <a:pt x="543" y="606"/>
                </a:lnTo>
                <a:close/>
                <a:moveTo>
                  <a:pt x="353" y="388"/>
                </a:moveTo>
                <a:lnTo>
                  <a:pt x="346" y="386"/>
                </a:lnTo>
                <a:lnTo>
                  <a:pt x="339" y="385"/>
                </a:lnTo>
                <a:lnTo>
                  <a:pt x="334" y="381"/>
                </a:lnTo>
                <a:lnTo>
                  <a:pt x="328" y="378"/>
                </a:lnTo>
                <a:lnTo>
                  <a:pt x="324" y="372"/>
                </a:lnTo>
                <a:lnTo>
                  <a:pt x="321" y="366"/>
                </a:lnTo>
                <a:lnTo>
                  <a:pt x="319" y="359"/>
                </a:lnTo>
                <a:lnTo>
                  <a:pt x="318" y="352"/>
                </a:lnTo>
                <a:lnTo>
                  <a:pt x="319" y="345"/>
                </a:lnTo>
                <a:lnTo>
                  <a:pt x="321" y="339"/>
                </a:lnTo>
                <a:lnTo>
                  <a:pt x="324" y="332"/>
                </a:lnTo>
                <a:lnTo>
                  <a:pt x="328" y="327"/>
                </a:lnTo>
                <a:lnTo>
                  <a:pt x="334" y="323"/>
                </a:lnTo>
                <a:lnTo>
                  <a:pt x="339" y="320"/>
                </a:lnTo>
                <a:lnTo>
                  <a:pt x="346" y="317"/>
                </a:lnTo>
                <a:lnTo>
                  <a:pt x="353" y="317"/>
                </a:lnTo>
                <a:lnTo>
                  <a:pt x="360" y="317"/>
                </a:lnTo>
                <a:lnTo>
                  <a:pt x="367" y="320"/>
                </a:lnTo>
                <a:lnTo>
                  <a:pt x="373" y="323"/>
                </a:lnTo>
                <a:lnTo>
                  <a:pt x="378" y="327"/>
                </a:lnTo>
                <a:lnTo>
                  <a:pt x="383" y="332"/>
                </a:lnTo>
                <a:lnTo>
                  <a:pt x="386" y="339"/>
                </a:lnTo>
                <a:lnTo>
                  <a:pt x="388" y="345"/>
                </a:lnTo>
                <a:lnTo>
                  <a:pt x="388" y="352"/>
                </a:lnTo>
                <a:lnTo>
                  <a:pt x="388" y="359"/>
                </a:lnTo>
                <a:lnTo>
                  <a:pt x="386" y="366"/>
                </a:lnTo>
                <a:lnTo>
                  <a:pt x="383" y="372"/>
                </a:lnTo>
                <a:lnTo>
                  <a:pt x="378" y="378"/>
                </a:lnTo>
                <a:lnTo>
                  <a:pt x="373" y="381"/>
                </a:lnTo>
                <a:lnTo>
                  <a:pt x="367" y="385"/>
                </a:lnTo>
                <a:lnTo>
                  <a:pt x="360" y="386"/>
                </a:lnTo>
                <a:lnTo>
                  <a:pt x="353" y="388"/>
                </a:lnTo>
                <a:close/>
                <a:moveTo>
                  <a:pt x="247" y="988"/>
                </a:moveTo>
                <a:lnTo>
                  <a:pt x="247" y="881"/>
                </a:lnTo>
                <a:lnTo>
                  <a:pt x="459" y="881"/>
                </a:lnTo>
                <a:lnTo>
                  <a:pt x="459" y="988"/>
                </a:lnTo>
                <a:lnTo>
                  <a:pt x="247" y="988"/>
                </a:lnTo>
                <a:close/>
                <a:moveTo>
                  <a:pt x="705" y="352"/>
                </a:moveTo>
                <a:lnTo>
                  <a:pt x="705" y="335"/>
                </a:lnTo>
                <a:lnTo>
                  <a:pt x="704" y="316"/>
                </a:lnTo>
                <a:lnTo>
                  <a:pt x="702" y="299"/>
                </a:lnTo>
                <a:lnTo>
                  <a:pt x="699" y="282"/>
                </a:lnTo>
                <a:lnTo>
                  <a:pt x="695" y="264"/>
                </a:lnTo>
                <a:lnTo>
                  <a:pt x="690" y="247"/>
                </a:lnTo>
                <a:lnTo>
                  <a:pt x="685" y="231"/>
                </a:lnTo>
                <a:lnTo>
                  <a:pt x="678" y="215"/>
                </a:lnTo>
                <a:lnTo>
                  <a:pt x="671" y="200"/>
                </a:lnTo>
                <a:lnTo>
                  <a:pt x="663" y="185"/>
                </a:lnTo>
                <a:lnTo>
                  <a:pt x="655" y="169"/>
                </a:lnTo>
                <a:lnTo>
                  <a:pt x="646" y="155"/>
                </a:lnTo>
                <a:lnTo>
                  <a:pt x="635" y="141"/>
                </a:lnTo>
                <a:lnTo>
                  <a:pt x="626" y="128"/>
                </a:lnTo>
                <a:lnTo>
                  <a:pt x="615" y="115"/>
                </a:lnTo>
                <a:lnTo>
                  <a:pt x="603" y="104"/>
                </a:lnTo>
                <a:lnTo>
                  <a:pt x="590" y="92"/>
                </a:lnTo>
                <a:lnTo>
                  <a:pt x="578" y="80"/>
                </a:lnTo>
                <a:lnTo>
                  <a:pt x="564" y="70"/>
                </a:lnTo>
                <a:lnTo>
                  <a:pt x="550" y="60"/>
                </a:lnTo>
                <a:lnTo>
                  <a:pt x="536" y="51"/>
                </a:lnTo>
                <a:lnTo>
                  <a:pt x="521" y="42"/>
                </a:lnTo>
                <a:lnTo>
                  <a:pt x="506" y="34"/>
                </a:lnTo>
                <a:lnTo>
                  <a:pt x="491" y="28"/>
                </a:lnTo>
                <a:lnTo>
                  <a:pt x="474" y="21"/>
                </a:lnTo>
                <a:lnTo>
                  <a:pt x="458" y="16"/>
                </a:lnTo>
                <a:lnTo>
                  <a:pt x="441" y="11"/>
                </a:lnTo>
                <a:lnTo>
                  <a:pt x="425" y="7"/>
                </a:lnTo>
                <a:lnTo>
                  <a:pt x="407" y="4"/>
                </a:lnTo>
                <a:lnTo>
                  <a:pt x="389" y="2"/>
                </a:lnTo>
                <a:lnTo>
                  <a:pt x="372" y="0"/>
                </a:lnTo>
                <a:lnTo>
                  <a:pt x="353" y="0"/>
                </a:lnTo>
                <a:lnTo>
                  <a:pt x="335" y="0"/>
                </a:lnTo>
                <a:lnTo>
                  <a:pt x="317" y="2"/>
                </a:lnTo>
                <a:lnTo>
                  <a:pt x="299" y="4"/>
                </a:lnTo>
                <a:lnTo>
                  <a:pt x="282" y="7"/>
                </a:lnTo>
                <a:lnTo>
                  <a:pt x="265" y="11"/>
                </a:lnTo>
                <a:lnTo>
                  <a:pt x="249" y="16"/>
                </a:lnTo>
                <a:lnTo>
                  <a:pt x="232" y="21"/>
                </a:lnTo>
                <a:lnTo>
                  <a:pt x="216" y="28"/>
                </a:lnTo>
                <a:lnTo>
                  <a:pt x="200" y="34"/>
                </a:lnTo>
                <a:lnTo>
                  <a:pt x="185" y="42"/>
                </a:lnTo>
                <a:lnTo>
                  <a:pt x="170" y="51"/>
                </a:lnTo>
                <a:lnTo>
                  <a:pt x="156" y="60"/>
                </a:lnTo>
                <a:lnTo>
                  <a:pt x="142" y="70"/>
                </a:lnTo>
                <a:lnTo>
                  <a:pt x="129" y="80"/>
                </a:lnTo>
                <a:lnTo>
                  <a:pt x="116" y="92"/>
                </a:lnTo>
                <a:lnTo>
                  <a:pt x="104" y="104"/>
                </a:lnTo>
                <a:lnTo>
                  <a:pt x="92" y="115"/>
                </a:lnTo>
                <a:lnTo>
                  <a:pt x="81" y="128"/>
                </a:lnTo>
                <a:lnTo>
                  <a:pt x="70" y="141"/>
                </a:lnTo>
                <a:lnTo>
                  <a:pt x="61" y="155"/>
                </a:lnTo>
                <a:lnTo>
                  <a:pt x="52" y="169"/>
                </a:lnTo>
                <a:lnTo>
                  <a:pt x="43" y="185"/>
                </a:lnTo>
                <a:lnTo>
                  <a:pt x="35" y="200"/>
                </a:lnTo>
                <a:lnTo>
                  <a:pt x="28" y="215"/>
                </a:lnTo>
                <a:lnTo>
                  <a:pt x="22" y="231"/>
                </a:lnTo>
                <a:lnTo>
                  <a:pt x="16" y="247"/>
                </a:lnTo>
                <a:lnTo>
                  <a:pt x="12" y="264"/>
                </a:lnTo>
                <a:lnTo>
                  <a:pt x="8" y="282"/>
                </a:lnTo>
                <a:lnTo>
                  <a:pt x="4" y="299"/>
                </a:lnTo>
                <a:lnTo>
                  <a:pt x="2" y="316"/>
                </a:lnTo>
                <a:lnTo>
                  <a:pt x="1" y="335"/>
                </a:lnTo>
                <a:lnTo>
                  <a:pt x="0" y="352"/>
                </a:lnTo>
                <a:lnTo>
                  <a:pt x="1" y="374"/>
                </a:lnTo>
                <a:lnTo>
                  <a:pt x="3" y="395"/>
                </a:lnTo>
                <a:lnTo>
                  <a:pt x="7" y="416"/>
                </a:lnTo>
                <a:lnTo>
                  <a:pt x="10" y="435"/>
                </a:lnTo>
                <a:lnTo>
                  <a:pt x="15" y="456"/>
                </a:lnTo>
                <a:lnTo>
                  <a:pt x="23" y="475"/>
                </a:lnTo>
                <a:lnTo>
                  <a:pt x="30" y="493"/>
                </a:lnTo>
                <a:lnTo>
                  <a:pt x="39" y="512"/>
                </a:lnTo>
                <a:lnTo>
                  <a:pt x="48" y="529"/>
                </a:lnTo>
                <a:lnTo>
                  <a:pt x="58" y="546"/>
                </a:lnTo>
                <a:lnTo>
                  <a:pt x="70" y="563"/>
                </a:lnTo>
                <a:lnTo>
                  <a:pt x="82" y="579"/>
                </a:lnTo>
                <a:lnTo>
                  <a:pt x="96" y="593"/>
                </a:lnTo>
                <a:lnTo>
                  <a:pt x="110" y="607"/>
                </a:lnTo>
                <a:lnTo>
                  <a:pt x="124" y="621"/>
                </a:lnTo>
                <a:lnTo>
                  <a:pt x="141" y="633"/>
                </a:lnTo>
                <a:lnTo>
                  <a:pt x="141" y="633"/>
                </a:lnTo>
                <a:lnTo>
                  <a:pt x="143" y="635"/>
                </a:lnTo>
                <a:lnTo>
                  <a:pt x="145" y="637"/>
                </a:lnTo>
                <a:lnTo>
                  <a:pt x="145" y="637"/>
                </a:lnTo>
                <a:lnTo>
                  <a:pt x="146" y="637"/>
                </a:lnTo>
                <a:lnTo>
                  <a:pt x="157" y="647"/>
                </a:lnTo>
                <a:lnTo>
                  <a:pt x="168" y="659"/>
                </a:lnTo>
                <a:lnTo>
                  <a:pt x="178" y="673"/>
                </a:lnTo>
                <a:lnTo>
                  <a:pt x="189" y="690"/>
                </a:lnTo>
                <a:lnTo>
                  <a:pt x="193" y="699"/>
                </a:lnTo>
                <a:lnTo>
                  <a:pt x="198" y="708"/>
                </a:lnTo>
                <a:lnTo>
                  <a:pt x="202" y="718"/>
                </a:lnTo>
                <a:lnTo>
                  <a:pt x="205" y="729"/>
                </a:lnTo>
                <a:lnTo>
                  <a:pt x="209" y="740"/>
                </a:lnTo>
                <a:lnTo>
                  <a:pt x="211" y="752"/>
                </a:lnTo>
                <a:lnTo>
                  <a:pt x="212" y="763"/>
                </a:lnTo>
                <a:lnTo>
                  <a:pt x="212" y="775"/>
                </a:lnTo>
                <a:lnTo>
                  <a:pt x="212" y="1023"/>
                </a:lnTo>
                <a:lnTo>
                  <a:pt x="494" y="1023"/>
                </a:lnTo>
                <a:lnTo>
                  <a:pt x="494" y="775"/>
                </a:lnTo>
                <a:lnTo>
                  <a:pt x="495" y="762"/>
                </a:lnTo>
                <a:lnTo>
                  <a:pt x="496" y="750"/>
                </a:lnTo>
                <a:lnTo>
                  <a:pt x="498" y="739"/>
                </a:lnTo>
                <a:lnTo>
                  <a:pt x="501" y="727"/>
                </a:lnTo>
                <a:lnTo>
                  <a:pt x="505" y="716"/>
                </a:lnTo>
                <a:lnTo>
                  <a:pt x="509" y="705"/>
                </a:lnTo>
                <a:lnTo>
                  <a:pt x="513" y="695"/>
                </a:lnTo>
                <a:lnTo>
                  <a:pt x="519" y="686"/>
                </a:lnTo>
                <a:lnTo>
                  <a:pt x="529" y="669"/>
                </a:lnTo>
                <a:lnTo>
                  <a:pt x="541" y="655"/>
                </a:lnTo>
                <a:lnTo>
                  <a:pt x="553" y="644"/>
                </a:lnTo>
                <a:lnTo>
                  <a:pt x="565" y="634"/>
                </a:lnTo>
                <a:lnTo>
                  <a:pt x="565" y="634"/>
                </a:lnTo>
                <a:lnTo>
                  <a:pt x="580" y="622"/>
                </a:lnTo>
                <a:lnTo>
                  <a:pt x="595" y="608"/>
                </a:lnTo>
                <a:lnTo>
                  <a:pt x="609" y="594"/>
                </a:lnTo>
                <a:lnTo>
                  <a:pt x="623" y="579"/>
                </a:lnTo>
                <a:lnTo>
                  <a:pt x="635" y="564"/>
                </a:lnTo>
                <a:lnTo>
                  <a:pt x="647" y="547"/>
                </a:lnTo>
                <a:lnTo>
                  <a:pt x="658" y="530"/>
                </a:lnTo>
                <a:lnTo>
                  <a:pt x="668" y="513"/>
                </a:lnTo>
                <a:lnTo>
                  <a:pt x="676" y="494"/>
                </a:lnTo>
                <a:lnTo>
                  <a:pt x="684" y="475"/>
                </a:lnTo>
                <a:lnTo>
                  <a:pt x="690" y="456"/>
                </a:lnTo>
                <a:lnTo>
                  <a:pt x="696" y="436"/>
                </a:lnTo>
                <a:lnTo>
                  <a:pt x="700" y="416"/>
                </a:lnTo>
                <a:lnTo>
                  <a:pt x="703" y="395"/>
                </a:lnTo>
                <a:lnTo>
                  <a:pt x="705" y="374"/>
                </a:lnTo>
                <a:lnTo>
                  <a:pt x="705" y="352"/>
                </a:lnTo>
                <a:close/>
              </a:path>
            </a:pathLst>
          </a:custGeom>
          <a:solidFill>
            <a:schemeClr val="bg1"/>
          </a:solidFill>
          <a:ln>
            <a:noFill/>
          </a:ln>
        </p:spPr>
        <p:txBody>
          <a:bodyPr vert="horz" wrap="square" lIns="182880" tIns="91440" rIns="182880" bIns="91440" numCol="1" anchor="t" anchorCtr="0" compatLnSpc="1"/>
          <a:lstStyle/>
          <a:p>
            <a:endParaRPr lang="en-US" sz="6600">
              <a:cs typeface="+mn-ea"/>
              <a:sym typeface="+mn-lt"/>
            </a:endParaRPr>
          </a:p>
        </p:txBody>
      </p:sp>
      <p:sp>
        <p:nvSpPr>
          <p:cNvPr id="27" name="Freeform 102"/>
          <p:cNvSpPr>
            <a:spLocks noEditPoints="1"/>
          </p:cNvSpPr>
          <p:nvPr/>
        </p:nvSpPr>
        <p:spPr bwMode="auto">
          <a:xfrm>
            <a:off x="4698027" y="2287446"/>
            <a:ext cx="501214" cy="503337"/>
          </a:xfrm>
          <a:custGeom>
            <a:avLst/>
            <a:gdLst>
              <a:gd name="T0" fmla="*/ 848 w 946"/>
              <a:gd name="T1" fmla="*/ 911 h 948"/>
              <a:gd name="T2" fmla="*/ 896 w 946"/>
              <a:gd name="T3" fmla="*/ 821 h 948"/>
              <a:gd name="T4" fmla="*/ 907 w 946"/>
              <a:gd name="T5" fmla="*/ 878 h 948"/>
              <a:gd name="T6" fmla="*/ 333 w 946"/>
              <a:gd name="T7" fmla="*/ 720 h 948"/>
              <a:gd name="T8" fmla="*/ 330 w 946"/>
              <a:gd name="T9" fmla="*/ 786 h 948"/>
              <a:gd name="T10" fmla="*/ 298 w 946"/>
              <a:gd name="T11" fmla="*/ 844 h 948"/>
              <a:gd name="T12" fmla="*/ 229 w 946"/>
              <a:gd name="T13" fmla="*/ 890 h 948"/>
              <a:gd name="T14" fmla="*/ 160 w 946"/>
              <a:gd name="T15" fmla="*/ 895 h 948"/>
              <a:gd name="T16" fmla="*/ 37 w 946"/>
              <a:gd name="T17" fmla="*/ 771 h 948"/>
              <a:gd name="T18" fmla="*/ 38 w 946"/>
              <a:gd name="T19" fmla="*/ 715 h 948"/>
              <a:gd name="T20" fmla="*/ 61 w 946"/>
              <a:gd name="T21" fmla="*/ 663 h 948"/>
              <a:gd name="T22" fmla="*/ 115 w 946"/>
              <a:gd name="T23" fmla="*/ 614 h 948"/>
              <a:gd name="T24" fmla="*/ 200 w 946"/>
              <a:gd name="T25" fmla="*/ 598 h 948"/>
              <a:gd name="T26" fmla="*/ 608 w 946"/>
              <a:gd name="T27" fmla="*/ 244 h 948"/>
              <a:gd name="T28" fmla="*/ 596 w 946"/>
              <a:gd name="T29" fmla="*/ 180 h 948"/>
              <a:gd name="T30" fmla="*/ 614 w 946"/>
              <a:gd name="T31" fmla="*/ 116 h 948"/>
              <a:gd name="T32" fmla="*/ 663 w 946"/>
              <a:gd name="T33" fmla="*/ 61 h 948"/>
              <a:gd name="T34" fmla="*/ 745 w 946"/>
              <a:gd name="T35" fmla="*/ 36 h 948"/>
              <a:gd name="T36" fmla="*/ 725 w 946"/>
              <a:gd name="T37" fmla="*/ 206 h 948"/>
              <a:gd name="T38" fmla="*/ 896 w 946"/>
              <a:gd name="T39" fmla="*/ 189 h 948"/>
              <a:gd name="T40" fmla="*/ 884 w 946"/>
              <a:gd name="T41" fmla="*/ 244 h 948"/>
              <a:gd name="T42" fmla="*/ 852 w 946"/>
              <a:gd name="T43" fmla="*/ 292 h 948"/>
              <a:gd name="T44" fmla="*/ 776 w 946"/>
              <a:gd name="T45" fmla="*/ 332 h 948"/>
              <a:gd name="T46" fmla="*/ 687 w 946"/>
              <a:gd name="T47" fmla="*/ 323 h 948"/>
              <a:gd name="T48" fmla="*/ 185 w 946"/>
              <a:gd name="T49" fmla="*/ 160 h 948"/>
              <a:gd name="T50" fmla="*/ 734 w 946"/>
              <a:gd name="T51" fmla="*/ 560 h 948"/>
              <a:gd name="T52" fmla="*/ 730 w 946"/>
              <a:gd name="T53" fmla="*/ 370 h 948"/>
              <a:gd name="T54" fmla="*/ 833 w 946"/>
              <a:gd name="T55" fmla="*/ 349 h 948"/>
              <a:gd name="T56" fmla="*/ 903 w 946"/>
              <a:gd name="T57" fmla="*/ 283 h 948"/>
              <a:gd name="T58" fmla="*/ 930 w 946"/>
              <a:gd name="T59" fmla="*/ 207 h 948"/>
              <a:gd name="T60" fmla="*/ 922 w 946"/>
              <a:gd name="T61" fmla="*/ 126 h 948"/>
              <a:gd name="T62" fmla="*/ 844 w 946"/>
              <a:gd name="T63" fmla="*/ 26 h 948"/>
              <a:gd name="T64" fmla="*/ 727 w 946"/>
              <a:gd name="T65" fmla="*/ 1 h 948"/>
              <a:gd name="T66" fmla="*/ 629 w 946"/>
              <a:gd name="T67" fmla="*/ 42 h 948"/>
              <a:gd name="T68" fmla="*/ 577 w 946"/>
              <a:gd name="T69" fmla="*/ 108 h 948"/>
              <a:gd name="T70" fmla="*/ 561 w 946"/>
              <a:gd name="T71" fmla="*/ 183 h 948"/>
              <a:gd name="T72" fmla="*/ 421 w 946"/>
              <a:gd name="T73" fmla="*/ 398 h 948"/>
              <a:gd name="T74" fmla="*/ 185 w 946"/>
              <a:gd name="T75" fmla="*/ 211 h 948"/>
              <a:gd name="T76" fmla="*/ 185 w 946"/>
              <a:gd name="T77" fmla="*/ 562 h 948"/>
              <a:gd name="T78" fmla="*/ 82 w 946"/>
              <a:gd name="T79" fmla="*/ 592 h 948"/>
              <a:gd name="T80" fmla="*/ 21 w 946"/>
              <a:gd name="T81" fmla="*/ 660 h 948"/>
              <a:gd name="T82" fmla="*/ 0 w 946"/>
              <a:gd name="T83" fmla="*/ 739 h 948"/>
              <a:gd name="T84" fmla="*/ 15 w 946"/>
              <a:gd name="T85" fmla="*/ 820 h 948"/>
              <a:gd name="T86" fmla="*/ 111 w 946"/>
              <a:gd name="T87" fmla="*/ 916 h 948"/>
              <a:gd name="T88" fmla="*/ 222 w 946"/>
              <a:gd name="T89" fmla="*/ 928 h 948"/>
              <a:gd name="T90" fmla="*/ 316 w 946"/>
              <a:gd name="T91" fmla="*/ 877 h 948"/>
              <a:gd name="T92" fmla="*/ 359 w 946"/>
              <a:gd name="T93" fmla="*/ 811 h 948"/>
              <a:gd name="T94" fmla="*/ 370 w 946"/>
              <a:gd name="T95" fmla="*/ 736 h 948"/>
              <a:gd name="T96" fmla="*/ 634 w 946"/>
              <a:gd name="T97" fmla="*/ 659 h 948"/>
              <a:gd name="T98" fmla="*/ 809 w 946"/>
              <a:gd name="T99" fmla="*/ 932 h 948"/>
              <a:gd name="T100" fmla="*/ 859 w 946"/>
              <a:gd name="T101" fmla="*/ 948 h 948"/>
              <a:gd name="T102" fmla="*/ 907 w 946"/>
              <a:gd name="T103" fmla="*/ 932 h 948"/>
              <a:gd name="T104" fmla="*/ 940 w 946"/>
              <a:gd name="T105" fmla="*/ 892 h 948"/>
              <a:gd name="T106" fmla="*/ 945 w 946"/>
              <a:gd name="T107" fmla="*/ 842 h 948"/>
              <a:gd name="T108" fmla="*/ 920 w 946"/>
              <a:gd name="T109" fmla="*/ 796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6" h="948">
                <a:moveTo>
                  <a:pt x="896" y="896"/>
                </a:moveTo>
                <a:lnTo>
                  <a:pt x="888" y="903"/>
                </a:lnTo>
                <a:lnTo>
                  <a:pt x="878" y="908"/>
                </a:lnTo>
                <a:lnTo>
                  <a:pt x="869" y="911"/>
                </a:lnTo>
                <a:lnTo>
                  <a:pt x="859" y="912"/>
                </a:lnTo>
                <a:lnTo>
                  <a:pt x="848" y="911"/>
                </a:lnTo>
                <a:lnTo>
                  <a:pt x="838" y="908"/>
                </a:lnTo>
                <a:lnTo>
                  <a:pt x="829" y="903"/>
                </a:lnTo>
                <a:lnTo>
                  <a:pt x="821" y="896"/>
                </a:lnTo>
                <a:lnTo>
                  <a:pt x="634" y="709"/>
                </a:lnTo>
                <a:lnTo>
                  <a:pt x="709" y="634"/>
                </a:lnTo>
                <a:lnTo>
                  <a:pt x="896" y="821"/>
                </a:lnTo>
                <a:lnTo>
                  <a:pt x="902" y="830"/>
                </a:lnTo>
                <a:lnTo>
                  <a:pt x="907" y="838"/>
                </a:lnTo>
                <a:lnTo>
                  <a:pt x="911" y="849"/>
                </a:lnTo>
                <a:lnTo>
                  <a:pt x="911" y="859"/>
                </a:lnTo>
                <a:lnTo>
                  <a:pt x="911" y="869"/>
                </a:lnTo>
                <a:lnTo>
                  <a:pt x="907" y="878"/>
                </a:lnTo>
                <a:lnTo>
                  <a:pt x="902" y="888"/>
                </a:lnTo>
                <a:lnTo>
                  <a:pt x="896" y="896"/>
                </a:lnTo>
                <a:close/>
                <a:moveTo>
                  <a:pt x="322" y="687"/>
                </a:moveTo>
                <a:lnTo>
                  <a:pt x="326" y="698"/>
                </a:lnTo>
                <a:lnTo>
                  <a:pt x="330" y="709"/>
                </a:lnTo>
                <a:lnTo>
                  <a:pt x="333" y="720"/>
                </a:lnTo>
                <a:lnTo>
                  <a:pt x="334" y="730"/>
                </a:lnTo>
                <a:lnTo>
                  <a:pt x="335" y="742"/>
                </a:lnTo>
                <a:lnTo>
                  <a:pt x="335" y="753"/>
                </a:lnTo>
                <a:lnTo>
                  <a:pt x="334" y="764"/>
                </a:lnTo>
                <a:lnTo>
                  <a:pt x="332" y="775"/>
                </a:lnTo>
                <a:lnTo>
                  <a:pt x="330" y="786"/>
                </a:lnTo>
                <a:lnTo>
                  <a:pt x="326" y="796"/>
                </a:lnTo>
                <a:lnTo>
                  <a:pt x="322" y="806"/>
                </a:lnTo>
                <a:lnTo>
                  <a:pt x="318" y="816"/>
                </a:lnTo>
                <a:lnTo>
                  <a:pt x="312" y="825"/>
                </a:lnTo>
                <a:lnTo>
                  <a:pt x="306" y="835"/>
                </a:lnTo>
                <a:lnTo>
                  <a:pt x="298" y="844"/>
                </a:lnTo>
                <a:lnTo>
                  <a:pt x="291" y="852"/>
                </a:lnTo>
                <a:lnTo>
                  <a:pt x="280" y="862"/>
                </a:lnTo>
                <a:lnTo>
                  <a:pt x="268" y="871"/>
                </a:lnTo>
                <a:lnTo>
                  <a:pt x="255" y="878"/>
                </a:lnTo>
                <a:lnTo>
                  <a:pt x="242" y="885"/>
                </a:lnTo>
                <a:lnTo>
                  <a:pt x="229" y="890"/>
                </a:lnTo>
                <a:lnTo>
                  <a:pt x="214" y="894"/>
                </a:lnTo>
                <a:lnTo>
                  <a:pt x="200" y="896"/>
                </a:lnTo>
                <a:lnTo>
                  <a:pt x="185" y="897"/>
                </a:lnTo>
                <a:lnTo>
                  <a:pt x="176" y="896"/>
                </a:lnTo>
                <a:lnTo>
                  <a:pt x="168" y="896"/>
                </a:lnTo>
                <a:lnTo>
                  <a:pt x="160" y="895"/>
                </a:lnTo>
                <a:lnTo>
                  <a:pt x="151" y="892"/>
                </a:lnTo>
                <a:lnTo>
                  <a:pt x="203" y="841"/>
                </a:lnTo>
                <a:lnTo>
                  <a:pt x="204" y="725"/>
                </a:lnTo>
                <a:lnTo>
                  <a:pt x="92" y="727"/>
                </a:lnTo>
                <a:lnTo>
                  <a:pt x="39" y="780"/>
                </a:lnTo>
                <a:lnTo>
                  <a:pt x="37" y="771"/>
                </a:lnTo>
                <a:lnTo>
                  <a:pt x="36" y="762"/>
                </a:lnTo>
                <a:lnTo>
                  <a:pt x="35" y="752"/>
                </a:lnTo>
                <a:lnTo>
                  <a:pt x="35" y="742"/>
                </a:lnTo>
                <a:lnTo>
                  <a:pt x="36" y="734"/>
                </a:lnTo>
                <a:lnTo>
                  <a:pt x="37" y="724"/>
                </a:lnTo>
                <a:lnTo>
                  <a:pt x="38" y="715"/>
                </a:lnTo>
                <a:lnTo>
                  <a:pt x="40" y="706"/>
                </a:lnTo>
                <a:lnTo>
                  <a:pt x="43" y="697"/>
                </a:lnTo>
                <a:lnTo>
                  <a:pt x="47" y="688"/>
                </a:lnTo>
                <a:lnTo>
                  <a:pt x="51" y="680"/>
                </a:lnTo>
                <a:lnTo>
                  <a:pt x="55" y="671"/>
                </a:lnTo>
                <a:lnTo>
                  <a:pt x="61" y="663"/>
                </a:lnTo>
                <a:lnTo>
                  <a:pt x="66" y="655"/>
                </a:lnTo>
                <a:lnTo>
                  <a:pt x="73" y="647"/>
                </a:lnTo>
                <a:lnTo>
                  <a:pt x="79" y="641"/>
                </a:lnTo>
                <a:lnTo>
                  <a:pt x="90" y="631"/>
                </a:lnTo>
                <a:lnTo>
                  <a:pt x="102" y="621"/>
                </a:lnTo>
                <a:lnTo>
                  <a:pt x="115" y="614"/>
                </a:lnTo>
                <a:lnTo>
                  <a:pt x="128" y="608"/>
                </a:lnTo>
                <a:lnTo>
                  <a:pt x="141" y="603"/>
                </a:lnTo>
                <a:lnTo>
                  <a:pt x="156" y="600"/>
                </a:lnTo>
                <a:lnTo>
                  <a:pt x="170" y="598"/>
                </a:lnTo>
                <a:lnTo>
                  <a:pt x="185" y="597"/>
                </a:lnTo>
                <a:lnTo>
                  <a:pt x="200" y="598"/>
                </a:lnTo>
                <a:lnTo>
                  <a:pt x="215" y="600"/>
                </a:lnTo>
                <a:lnTo>
                  <a:pt x="230" y="604"/>
                </a:lnTo>
                <a:lnTo>
                  <a:pt x="244" y="609"/>
                </a:lnTo>
                <a:lnTo>
                  <a:pt x="255" y="614"/>
                </a:lnTo>
                <a:lnTo>
                  <a:pt x="614" y="256"/>
                </a:lnTo>
                <a:lnTo>
                  <a:pt x="608" y="244"/>
                </a:lnTo>
                <a:lnTo>
                  <a:pt x="604" y="235"/>
                </a:lnTo>
                <a:lnTo>
                  <a:pt x="601" y="223"/>
                </a:lnTo>
                <a:lnTo>
                  <a:pt x="599" y="212"/>
                </a:lnTo>
                <a:lnTo>
                  <a:pt x="597" y="201"/>
                </a:lnTo>
                <a:lnTo>
                  <a:pt x="596" y="190"/>
                </a:lnTo>
                <a:lnTo>
                  <a:pt x="596" y="180"/>
                </a:lnTo>
                <a:lnTo>
                  <a:pt x="597" y="168"/>
                </a:lnTo>
                <a:lnTo>
                  <a:pt x="599" y="157"/>
                </a:lnTo>
                <a:lnTo>
                  <a:pt x="601" y="146"/>
                </a:lnTo>
                <a:lnTo>
                  <a:pt x="604" y="136"/>
                </a:lnTo>
                <a:lnTo>
                  <a:pt x="608" y="126"/>
                </a:lnTo>
                <a:lnTo>
                  <a:pt x="614" y="116"/>
                </a:lnTo>
                <a:lnTo>
                  <a:pt x="619" y="106"/>
                </a:lnTo>
                <a:lnTo>
                  <a:pt x="626" y="96"/>
                </a:lnTo>
                <a:lnTo>
                  <a:pt x="632" y="88"/>
                </a:lnTo>
                <a:lnTo>
                  <a:pt x="640" y="79"/>
                </a:lnTo>
                <a:lnTo>
                  <a:pt x="651" y="69"/>
                </a:lnTo>
                <a:lnTo>
                  <a:pt x="663" y="61"/>
                </a:lnTo>
                <a:lnTo>
                  <a:pt x="675" y="53"/>
                </a:lnTo>
                <a:lnTo>
                  <a:pt x="688" y="47"/>
                </a:lnTo>
                <a:lnTo>
                  <a:pt x="702" y="42"/>
                </a:lnTo>
                <a:lnTo>
                  <a:pt x="716" y="38"/>
                </a:lnTo>
                <a:lnTo>
                  <a:pt x="731" y="36"/>
                </a:lnTo>
                <a:lnTo>
                  <a:pt x="745" y="36"/>
                </a:lnTo>
                <a:lnTo>
                  <a:pt x="754" y="36"/>
                </a:lnTo>
                <a:lnTo>
                  <a:pt x="763" y="37"/>
                </a:lnTo>
                <a:lnTo>
                  <a:pt x="771" y="38"/>
                </a:lnTo>
                <a:lnTo>
                  <a:pt x="780" y="39"/>
                </a:lnTo>
                <a:lnTo>
                  <a:pt x="726" y="93"/>
                </a:lnTo>
                <a:lnTo>
                  <a:pt x="725" y="206"/>
                </a:lnTo>
                <a:lnTo>
                  <a:pt x="841" y="203"/>
                </a:lnTo>
                <a:lnTo>
                  <a:pt x="892" y="152"/>
                </a:lnTo>
                <a:lnTo>
                  <a:pt x="893" y="161"/>
                </a:lnTo>
                <a:lnTo>
                  <a:pt x="896" y="171"/>
                </a:lnTo>
                <a:lnTo>
                  <a:pt x="896" y="180"/>
                </a:lnTo>
                <a:lnTo>
                  <a:pt x="896" y="189"/>
                </a:lnTo>
                <a:lnTo>
                  <a:pt x="896" y="199"/>
                </a:lnTo>
                <a:lnTo>
                  <a:pt x="895" y="208"/>
                </a:lnTo>
                <a:lnTo>
                  <a:pt x="892" y="217"/>
                </a:lnTo>
                <a:lnTo>
                  <a:pt x="890" y="226"/>
                </a:lnTo>
                <a:lnTo>
                  <a:pt x="888" y="236"/>
                </a:lnTo>
                <a:lnTo>
                  <a:pt x="884" y="244"/>
                </a:lnTo>
                <a:lnTo>
                  <a:pt x="880" y="253"/>
                </a:lnTo>
                <a:lnTo>
                  <a:pt x="876" y="261"/>
                </a:lnTo>
                <a:lnTo>
                  <a:pt x="871" y="269"/>
                </a:lnTo>
                <a:lnTo>
                  <a:pt x="865" y="277"/>
                </a:lnTo>
                <a:lnTo>
                  <a:pt x="859" y="284"/>
                </a:lnTo>
                <a:lnTo>
                  <a:pt x="852" y="292"/>
                </a:lnTo>
                <a:lnTo>
                  <a:pt x="841" y="302"/>
                </a:lnTo>
                <a:lnTo>
                  <a:pt x="830" y="310"/>
                </a:lnTo>
                <a:lnTo>
                  <a:pt x="817" y="318"/>
                </a:lnTo>
                <a:lnTo>
                  <a:pt x="804" y="324"/>
                </a:lnTo>
                <a:lnTo>
                  <a:pt x="790" y="329"/>
                </a:lnTo>
                <a:lnTo>
                  <a:pt x="776" y="332"/>
                </a:lnTo>
                <a:lnTo>
                  <a:pt x="761" y="334"/>
                </a:lnTo>
                <a:lnTo>
                  <a:pt x="747" y="335"/>
                </a:lnTo>
                <a:lnTo>
                  <a:pt x="730" y="334"/>
                </a:lnTo>
                <a:lnTo>
                  <a:pt x="716" y="332"/>
                </a:lnTo>
                <a:lnTo>
                  <a:pt x="701" y="329"/>
                </a:lnTo>
                <a:lnTo>
                  <a:pt x="687" y="323"/>
                </a:lnTo>
                <a:lnTo>
                  <a:pt x="675" y="318"/>
                </a:lnTo>
                <a:lnTo>
                  <a:pt x="318" y="676"/>
                </a:lnTo>
                <a:lnTo>
                  <a:pt x="322" y="687"/>
                </a:lnTo>
                <a:close/>
                <a:moveTo>
                  <a:pt x="73" y="99"/>
                </a:moveTo>
                <a:lnTo>
                  <a:pt x="97" y="74"/>
                </a:lnTo>
                <a:lnTo>
                  <a:pt x="185" y="160"/>
                </a:lnTo>
                <a:lnTo>
                  <a:pt x="160" y="185"/>
                </a:lnTo>
                <a:lnTo>
                  <a:pt x="73" y="99"/>
                </a:lnTo>
                <a:close/>
                <a:moveTo>
                  <a:pt x="920" y="796"/>
                </a:moveTo>
                <a:lnTo>
                  <a:pt x="734" y="609"/>
                </a:lnTo>
                <a:lnTo>
                  <a:pt x="758" y="585"/>
                </a:lnTo>
                <a:lnTo>
                  <a:pt x="734" y="560"/>
                </a:lnTo>
                <a:lnTo>
                  <a:pt x="659" y="634"/>
                </a:lnTo>
                <a:lnTo>
                  <a:pt x="534" y="510"/>
                </a:lnTo>
                <a:lnTo>
                  <a:pt x="684" y="360"/>
                </a:lnTo>
                <a:lnTo>
                  <a:pt x="699" y="364"/>
                </a:lnTo>
                <a:lnTo>
                  <a:pt x="714" y="368"/>
                </a:lnTo>
                <a:lnTo>
                  <a:pt x="730" y="370"/>
                </a:lnTo>
                <a:lnTo>
                  <a:pt x="747" y="371"/>
                </a:lnTo>
                <a:lnTo>
                  <a:pt x="765" y="370"/>
                </a:lnTo>
                <a:lnTo>
                  <a:pt x="782" y="366"/>
                </a:lnTo>
                <a:lnTo>
                  <a:pt x="801" y="362"/>
                </a:lnTo>
                <a:lnTo>
                  <a:pt x="817" y="357"/>
                </a:lnTo>
                <a:lnTo>
                  <a:pt x="833" y="349"/>
                </a:lnTo>
                <a:lnTo>
                  <a:pt x="849" y="339"/>
                </a:lnTo>
                <a:lnTo>
                  <a:pt x="863" y="329"/>
                </a:lnTo>
                <a:lnTo>
                  <a:pt x="877" y="317"/>
                </a:lnTo>
                <a:lnTo>
                  <a:pt x="887" y="306"/>
                </a:lnTo>
                <a:lnTo>
                  <a:pt x="896" y="295"/>
                </a:lnTo>
                <a:lnTo>
                  <a:pt x="903" y="283"/>
                </a:lnTo>
                <a:lnTo>
                  <a:pt x="910" y="271"/>
                </a:lnTo>
                <a:lnTo>
                  <a:pt x="916" y="260"/>
                </a:lnTo>
                <a:lnTo>
                  <a:pt x="922" y="247"/>
                </a:lnTo>
                <a:lnTo>
                  <a:pt x="925" y="234"/>
                </a:lnTo>
                <a:lnTo>
                  <a:pt x="928" y="221"/>
                </a:lnTo>
                <a:lnTo>
                  <a:pt x="930" y="207"/>
                </a:lnTo>
                <a:lnTo>
                  <a:pt x="931" y="194"/>
                </a:lnTo>
                <a:lnTo>
                  <a:pt x="931" y="180"/>
                </a:lnTo>
                <a:lnTo>
                  <a:pt x="930" y="166"/>
                </a:lnTo>
                <a:lnTo>
                  <a:pt x="928" y="153"/>
                </a:lnTo>
                <a:lnTo>
                  <a:pt x="925" y="139"/>
                </a:lnTo>
                <a:lnTo>
                  <a:pt x="922" y="126"/>
                </a:lnTo>
                <a:lnTo>
                  <a:pt x="916" y="113"/>
                </a:lnTo>
                <a:lnTo>
                  <a:pt x="905" y="88"/>
                </a:lnTo>
                <a:lnTo>
                  <a:pt x="825" y="169"/>
                </a:lnTo>
                <a:lnTo>
                  <a:pt x="761" y="170"/>
                </a:lnTo>
                <a:lnTo>
                  <a:pt x="762" y="108"/>
                </a:lnTo>
                <a:lnTo>
                  <a:pt x="844" y="26"/>
                </a:lnTo>
                <a:lnTo>
                  <a:pt x="820" y="15"/>
                </a:lnTo>
                <a:lnTo>
                  <a:pt x="802" y="9"/>
                </a:lnTo>
                <a:lnTo>
                  <a:pt x="783" y="5"/>
                </a:lnTo>
                <a:lnTo>
                  <a:pt x="765" y="1"/>
                </a:lnTo>
                <a:lnTo>
                  <a:pt x="745" y="0"/>
                </a:lnTo>
                <a:lnTo>
                  <a:pt x="727" y="1"/>
                </a:lnTo>
                <a:lnTo>
                  <a:pt x="710" y="4"/>
                </a:lnTo>
                <a:lnTo>
                  <a:pt x="691" y="8"/>
                </a:lnTo>
                <a:lnTo>
                  <a:pt x="675" y="14"/>
                </a:lnTo>
                <a:lnTo>
                  <a:pt x="659" y="22"/>
                </a:lnTo>
                <a:lnTo>
                  <a:pt x="643" y="32"/>
                </a:lnTo>
                <a:lnTo>
                  <a:pt x="629" y="42"/>
                </a:lnTo>
                <a:lnTo>
                  <a:pt x="615" y="54"/>
                </a:lnTo>
                <a:lnTo>
                  <a:pt x="606" y="64"/>
                </a:lnTo>
                <a:lnTo>
                  <a:pt x="597" y="75"/>
                </a:lnTo>
                <a:lnTo>
                  <a:pt x="590" y="86"/>
                </a:lnTo>
                <a:lnTo>
                  <a:pt x="583" y="96"/>
                </a:lnTo>
                <a:lnTo>
                  <a:pt x="577" y="108"/>
                </a:lnTo>
                <a:lnTo>
                  <a:pt x="573" y="120"/>
                </a:lnTo>
                <a:lnTo>
                  <a:pt x="568" y="132"/>
                </a:lnTo>
                <a:lnTo>
                  <a:pt x="565" y="145"/>
                </a:lnTo>
                <a:lnTo>
                  <a:pt x="563" y="158"/>
                </a:lnTo>
                <a:lnTo>
                  <a:pt x="562" y="170"/>
                </a:lnTo>
                <a:lnTo>
                  <a:pt x="561" y="183"/>
                </a:lnTo>
                <a:lnTo>
                  <a:pt x="561" y="196"/>
                </a:lnTo>
                <a:lnTo>
                  <a:pt x="562" y="209"/>
                </a:lnTo>
                <a:lnTo>
                  <a:pt x="565" y="222"/>
                </a:lnTo>
                <a:lnTo>
                  <a:pt x="567" y="235"/>
                </a:lnTo>
                <a:lnTo>
                  <a:pt x="572" y="248"/>
                </a:lnTo>
                <a:lnTo>
                  <a:pt x="421" y="398"/>
                </a:lnTo>
                <a:lnTo>
                  <a:pt x="210" y="185"/>
                </a:lnTo>
                <a:lnTo>
                  <a:pt x="235" y="160"/>
                </a:lnTo>
                <a:lnTo>
                  <a:pt x="97" y="23"/>
                </a:lnTo>
                <a:lnTo>
                  <a:pt x="23" y="99"/>
                </a:lnTo>
                <a:lnTo>
                  <a:pt x="160" y="236"/>
                </a:lnTo>
                <a:lnTo>
                  <a:pt x="185" y="211"/>
                </a:lnTo>
                <a:lnTo>
                  <a:pt x="397" y="423"/>
                </a:lnTo>
                <a:lnTo>
                  <a:pt x="248" y="573"/>
                </a:lnTo>
                <a:lnTo>
                  <a:pt x="232" y="567"/>
                </a:lnTo>
                <a:lnTo>
                  <a:pt x="216" y="564"/>
                </a:lnTo>
                <a:lnTo>
                  <a:pt x="201" y="562"/>
                </a:lnTo>
                <a:lnTo>
                  <a:pt x="185" y="562"/>
                </a:lnTo>
                <a:lnTo>
                  <a:pt x="167" y="562"/>
                </a:lnTo>
                <a:lnTo>
                  <a:pt x="148" y="565"/>
                </a:lnTo>
                <a:lnTo>
                  <a:pt x="131" y="570"/>
                </a:lnTo>
                <a:lnTo>
                  <a:pt x="114" y="575"/>
                </a:lnTo>
                <a:lnTo>
                  <a:pt x="97" y="584"/>
                </a:lnTo>
                <a:lnTo>
                  <a:pt x="82" y="592"/>
                </a:lnTo>
                <a:lnTo>
                  <a:pt x="67" y="603"/>
                </a:lnTo>
                <a:lnTo>
                  <a:pt x="54" y="616"/>
                </a:lnTo>
                <a:lnTo>
                  <a:pt x="44" y="626"/>
                </a:lnTo>
                <a:lnTo>
                  <a:pt x="36" y="636"/>
                </a:lnTo>
                <a:lnTo>
                  <a:pt x="27" y="648"/>
                </a:lnTo>
                <a:lnTo>
                  <a:pt x="21" y="660"/>
                </a:lnTo>
                <a:lnTo>
                  <a:pt x="15" y="673"/>
                </a:lnTo>
                <a:lnTo>
                  <a:pt x="10" y="685"/>
                </a:lnTo>
                <a:lnTo>
                  <a:pt x="6" y="698"/>
                </a:lnTo>
                <a:lnTo>
                  <a:pt x="2" y="712"/>
                </a:lnTo>
                <a:lnTo>
                  <a:pt x="1" y="725"/>
                </a:lnTo>
                <a:lnTo>
                  <a:pt x="0" y="739"/>
                </a:lnTo>
                <a:lnTo>
                  <a:pt x="0" y="752"/>
                </a:lnTo>
                <a:lnTo>
                  <a:pt x="0" y="766"/>
                </a:lnTo>
                <a:lnTo>
                  <a:pt x="2" y="780"/>
                </a:lnTo>
                <a:lnTo>
                  <a:pt x="6" y="793"/>
                </a:lnTo>
                <a:lnTo>
                  <a:pt x="10" y="807"/>
                </a:lnTo>
                <a:lnTo>
                  <a:pt x="15" y="820"/>
                </a:lnTo>
                <a:lnTo>
                  <a:pt x="25" y="844"/>
                </a:lnTo>
                <a:lnTo>
                  <a:pt x="107" y="762"/>
                </a:lnTo>
                <a:lnTo>
                  <a:pt x="169" y="761"/>
                </a:lnTo>
                <a:lnTo>
                  <a:pt x="168" y="825"/>
                </a:lnTo>
                <a:lnTo>
                  <a:pt x="88" y="906"/>
                </a:lnTo>
                <a:lnTo>
                  <a:pt x="111" y="916"/>
                </a:lnTo>
                <a:lnTo>
                  <a:pt x="130" y="923"/>
                </a:lnTo>
                <a:lnTo>
                  <a:pt x="147" y="928"/>
                </a:lnTo>
                <a:lnTo>
                  <a:pt x="167" y="930"/>
                </a:lnTo>
                <a:lnTo>
                  <a:pt x="185" y="931"/>
                </a:lnTo>
                <a:lnTo>
                  <a:pt x="203" y="930"/>
                </a:lnTo>
                <a:lnTo>
                  <a:pt x="222" y="928"/>
                </a:lnTo>
                <a:lnTo>
                  <a:pt x="239" y="924"/>
                </a:lnTo>
                <a:lnTo>
                  <a:pt x="256" y="917"/>
                </a:lnTo>
                <a:lnTo>
                  <a:pt x="272" y="910"/>
                </a:lnTo>
                <a:lnTo>
                  <a:pt x="287" y="901"/>
                </a:lnTo>
                <a:lnTo>
                  <a:pt x="303" y="890"/>
                </a:lnTo>
                <a:lnTo>
                  <a:pt x="316" y="877"/>
                </a:lnTo>
                <a:lnTo>
                  <a:pt x="325" y="868"/>
                </a:lnTo>
                <a:lnTo>
                  <a:pt x="333" y="857"/>
                </a:lnTo>
                <a:lnTo>
                  <a:pt x="340" y="846"/>
                </a:lnTo>
                <a:lnTo>
                  <a:pt x="348" y="835"/>
                </a:lnTo>
                <a:lnTo>
                  <a:pt x="353" y="823"/>
                </a:lnTo>
                <a:lnTo>
                  <a:pt x="359" y="811"/>
                </a:lnTo>
                <a:lnTo>
                  <a:pt x="362" y="800"/>
                </a:lnTo>
                <a:lnTo>
                  <a:pt x="365" y="787"/>
                </a:lnTo>
                <a:lnTo>
                  <a:pt x="368" y="775"/>
                </a:lnTo>
                <a:lnTo>
                  <a:pt x="370" y="762"/>
                </a:lnTo>
                <a:lnTo>
                  <a:pt x="371" y="749"/>
                </a:lnTo>
                <a:lnTo>
                  <a:pt x="370" y="736"/>
                </a:lnTo>
                <a:lnTo>
                  <a:pt x="368" y="723"/>
                </a:lnTo>
                <a:lnTo>
                  <a:pt x="366" y="710"/>
                </a:lnTo>
                <a:lnTo>
                  <a:pt x="363" y="697"/>
                </a:lnTo>
                <a:lnTo>
                  <a:pt x="359" y="685"/>
                </a:lnTo>
                <a:lnTo>
                  <a:pt x="509" y="535"/>
                </a:lnTo>
                <a:lnTo>
                  <a:pt x="634" y="659"/>
                </a:lnTo>
                <a:lnTo>
                  <a:pt x="559" y="734"/>
                </a:lnTo>
                <a:lnTo>
                  <a:pt x="585" y="760"/>
                </a:lnTo>
                <a:lnTo>
                  <a:pt x="609" y="734"/>
                </a:lnTo>
                <a:lnTo>
                  <a:pt x="796" y="922"/>
                </a:lnTo>
                <a:lnTo>
                  <a:pt x="803" y="927"/>
                </a:lnTo>
                <a:lnTo>
                  <a:pt x="809" y="932"/>
                </a:lnTo>
                <a:lnTo>
                  <a:pt x="817" y="937"/>
                </a:lnTo>
                <a:lnTo>
                  <a:pt x="824" y="940"/>
                </a:lnTo>
                <a:lnTo>
                  <a:pt x="833" y="943"/>
                </a:lnTo>
                <a:lnTo>
                  <a:pt x="841" y="945"/>
                </a:lnTo>
                <a:lnTo>
                  <a:pt x="849" y="946"/>
                </a:lnTo>
                <a:lnTo>
                  <a:pt x="859" y="948"/>
                </a:lnTo>
                <a:lnTo>
                  <a:pt x="868" y="946"/>
                </a:lnTo>
                <a:lnTo>
                  <a:pt x="876" y="945"/>
                </a:lnTo>
                <a:lnTo>
                  <a:pt x="884" y="943"/>
                </a:lnTo>
                <a:lnTo>
                  <a:pt x="892" y="940"/>
                </a:lnTo>
                <a:lnTo>
                  <a:pt x="900" y="937"/>
                </a:lnTo>
                <a:lnTo>
                  <a:pt x="907" y="932"/>
                </a:lnTo>
                <a:lnTo>
                  <a:pt x="914" y="927"/>
                </a:lnTo>
                <a:lnTo>
                  <a:pt x="920" y="922"/>
                </a:lnTo>
                <a:lnTo>
                  <a:pt x="927" y="914"/>
                </a:lnTo>
                <a:lnTo>
                  <a:pt x="932" y="908"/>
                </a:lnTo>
                <a:lnTo>
                  <a:pt x="937" y="900"/>
                </a:lnTo>
                <a:lnTo>
                  <a:pt x="940" y="892"/>
                </a:lnTo>
                <a:lnTo>
                  <a:pt x="943" y="884"/>
                </a:lnTo>
                <a:lnTo>
                  <a:pt x="945" y="875"/>
                </a:lnTo>
                <a:lnTo>
                  <a:pt x="946" y="868"/>
                </a:lnTo>
                <a:lnTo>
                  <a:pt x="946" y="859"/>
                </a:lnTo>
                <a:lnTo>
                  <a:pt x="946" y="850"/>
                </a:lnTo>
                <a:lnTo>
                  <a:pt x="945" y="842"/>
                </a:lnTo>
                <a:lnTo>
                  <a:pt x="943" y="834"/>
                </a:lnTo>
                <a:lnTo>
                  <a:pt x="940" y="825"/>
                </a:lnTo>
                <a:lnTo>
                  <a:pt x="937" y="818"/>
                </a:lnTo>
                <a:lnTo>
                  <a:pt x="932" y="810"/>
                </a:lnTo>
                <a:lnTo>
                  <a:pt x="927" y="803"/>
                </a:lnTo>
                <a:lnTo>
                  <a:pt x="920" y="796"/>
                </a:lnTo>
                <a:close/>
              </a:path>
            </a:pathLst>
          </a:custGeom>
          <a:solidFill>
            <a:schemeClr val="bg1"/>
          </a:solidFill>
          <a:ln>
            <a:noFill/>
          </a:ln>
        </p:spPr>
        <p:txBody>
          <a:bodyPr vert="horz" wrap="square" lIns="182880" tIns="91440" rIns="182880" bIns="91440" numCol="1" anchor="t" anchorCtr="0" compatLnSpc="1"/>
          <a:lstStyle/>
          <a:p>
            <a:endParaRPr lang="en-US" sz="6600">
              <a:cs typeface="+mn-ea"/>
              <a:sym typeface="+mn-lt"/>
            </a:endParaRPr>
          </a:p>
        </p:txBody>
      </p:sp>
      <p:grpSp>
        <p:nvGrpSpPr>
          <p:cNvPr id="28" name="Group 36"/>
          <p:cNvGrpSpPr/>
          <p:nvPr/>
        </p:nvGrpSpPr>
        <p:grpSpPr>
          <a:xfrm>
            <a:off x="9531607" y="2297951"/>
            <a:ext cx="505461" cy="382282"/>
            <a:chOff x="10031413" y="1724025"/>
            <a:chExt cx="377825" cy="285750"/>
          </a:xfrm>
          <a:solidFill>
            <a:schemeClr val="bg1"/>
          </a:solidFill>
        </p:grpSpPr>
        <p:sp>
          <p:nvSpPr>
            <p:cNvPr id="29" name="Freeform 261"/>
            <p:cNvSpPr>
              <a:spLocks noEditPoints="1"/>
            </p:cNvSpPr>
            <p:nvPr/>
          </p:nvSpPr>
          <p:spPr bwMode="auto">
            <a:xfrm>
              <a:off x="10163175" y="1898650"/>
              <a:ext cx="112713" cy="111125"/>
            </a:xfrm>
            <a:custGeom>
              <a:avLst/>
              <a:gdLst>
                <a:gd name="T0" fmla="*/ 120 w 282"/>
                <a:gd name="T1" fmla="*/ 244 h 281"/>
                <a:gd name="T2" fmla="*/ 91 w 282"/>
                <a:gd name="T3" fmla="*/ 234 h 281"/>
                <a:gd name="T4" fmla="*/ 67 w 282"/>
                <a:gd name="T5" fmla="*/ 216 h 281"/>
                <a:gd name="T6" fmla="*/ 48 w 282"/>
                <a:gd name="T7" fmla="*/ 191 h 281"/>
                <a:gd name="T8" fmla="*/ 38 w 282"/>
                <a:gd name="T9" fmla="*/ 162 h 281"/>
                <a:gd name="T10" fmla="*/ 35 w 282"/>
                <a:gd name="T11" fmla="*/ 129 h 281"/>
                <a:gd name="T12" fmla="*/ 44 w 282"/>
                <a:gd name="T13" fmla="*/ 99 h 281"/>
                <a:gd name="T14" fmla="*/ 59 w 282"/>
                <a:gd name="T15" fmla="*/ 73 h 281"/>
                <a:gd name="T16" fmla="*/ 82 w 282"/>
                <a:gd name="T17" fmla="*/ 53 h 281"/>
                <a:gd name="T18" fmla="*/ 110 w 282"/>
                <a:gd name="T19" fmla="*/ 40 h 281"/>
                <a:gd name="T20" fmla="*/ 141 w 282"/>
                <a:gd name="T21" fmla="*/ 34 h 281"/>
                <a:gd name="T22" fmla="*/ 173 w 282"/>
                <a:gd name="T23" fmla="*/ 40 h 281"/>
                <a:gd name="T24" fmla="*/ 201 w 282"/>
                <a:gd name="T25" fmla="*/ 53 h 281"/>
                <a:gd name="T26" fmla="*/ 222 w 282"/>
                <a:gd name="T27" fmla="*/ 73 h 281"/>
                <a:gd name="T28" fmla="*/ 239 w 282"/>
                <a:gd name="T29" fmla="*/ 99 h 281"/>
                <a:gd name="T30" fmla="*/ 246 w 282"/>
                <a:gd name="T31" fmla="*/ 129 h 281"/>
                <a:gd name="T32" fmla="*/ 245 w 282"/>
                <a:gd name="T33" fmla="*/ 162 h 281"/>
                <a:gd name="T34" fmla="*/ 234 w 282"/>
                <a:gd name="T35" fmla="*/ 191 h 281"/>
                <a:gd name="T36" fmla="*/ 216 w 282"/>
                <a:gd name="T37" fmla="*/ 216 h 281"/>
                <a:gd name="T38" fmla="*/ 191 w 282"/>
                <a:gd name="T39" fmla="*/ 234 h 281"/>
                <a:gd name="T40" fmla="*/ 163 w 282"/>
                <a:gd name="T41" fmla="*/ 244 h 281"/>
                <a:gd name="T42" fmla="*/ 141 w 282"/>
                <a:gd name="T43" fmla="*/ 0 h 281"/>
                <a:gd name="T44" fmla="*/ 99 w 282"/>
                <a:gd name="T45" fmla="*/ 6 h 281"/>
                <a:gd name="T46" fmla="*/ 62 w 282"/>
                <a:gd name="T47" fmla="*/ 23 h 281"/>
                <a:gd name="T48" fmla="*/ 32 w 282"/>
                <a:gd name="T49" fmla="*/ 50 h 281"/>
                <a:gd name="T50" fmla="*/ 11 w 282"/>
                <a:gd name="T51" fmla="*/ 86 h 281"/>
                <a:gd name="T52" fmla="*/ 1 w 282"/>
                <a:gd name="T53" fmla="*/ 126 h 281"/>
                <a:gd name="T54" fmla="*/ 3 w 282"/>
                <a:gd name="T55" fmla="*/ 169 h 281"/>
                <a:gd name="T56" fmla="*/ 17 w 282"/>
                <a:gd name="T57" fmla="*/ 208 h 281"/>
                <a:gd name="T58" fmla="*/ 41 w 282"/>
                <a:gd name="T59" fmla="*/ 240 h 281"/>
                <a:gd name="T60" fmla="*/ 74 w 282"/>
                <a:gd name="T61" fmla="*/ 264 h 281"/>
                <a:gd name="T62" fmla="*/ 113 w 282"/>
                <a:gd name="T63" fmla="*/ 278 h 281"/>
                <a:gd name="T64" fmla="*/ 155 w 282"/>
                <a:gd name="T65" fmla="*/ 280 h 281"/>
                <a:gd name="T66" fmla="*/ 196 w 282"/>
                <a:gd name="T67" fmla="*/ 271 h 281"/>
                <a:gd name="T68" fmla="*/ 231 w 282"/>
                <a:gd name="T69" fmla="*/ 249 h 281"/>
                <a:gd name="T70" fmla="*/ 258 w 282"/>
                <a:gd name="T71" fmla="*/ 219 h 281"/>
                <a:gd name="T72" fmla="*/ 276 w 282"/>
                <a:gd name="T73" fmla="*/ 182 h 281"/>
                <a:gd name="T74" fmla="*/ 282 w 282"/>
                <a:gd name="T75" fmla="*/ 140 h 281"/>
                <a:gd name="T76" fmla="*/ 276 w 282"/>
                <a:gd name="T77" fmla="*/ 99 h 281"/>
                <a:gd name="T78" fmla="*/ 258 w 282"/>
                <a:gd name="T79" fmla="*/ 61 h 281"/>
                <a:gd name="T80" fmla="*/ 231 w 282"/>
                <a:gd name="T81" fmla="*/ 32 h 281"/>
                <a:gd name="T82" fmla="*/ 196 w 282"/>
                <a:gd name="T83" fmla="*/ 10 h 281"/>
                <a:gd name="T84" fmla="*/ 155 w 282"/>
                <a:gd name="T85" fmla="*/ 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2" h="281">
                  <a:moveTo>
                    <a:pt x="141" y="246"/>
                  </a:moveTo>
                  <a:lnTo>
                    <a:pt x="131" y="246"/>
                  </a:lnTo>
                  <a:lnTo>
                    <a:pt x="120" y="244"/>
                  </a:lnTo>
                  <a:lnTo>
                    <a:pt x="110" y="242"/>
                  </a:lnTo>
                  <a:lnTo>
                    <a:pt x="100" y="238"/>
                  </a:lnTo>
                  <a:lnTo>
                    <a:pt x="91" y="234"/>
                  </a:lnTo>
                  <a:lnTo>
                    <a:pt x="82" y="229"/>
                  </a:lnTo>
                  <a:lnTo>
                    <a:pt x="74" y="222"/>
                  </a:lnTo>
                  <a:lnTo>
                    <a:pt x="67" y="216"/>
                  </a:lnTo>
                  <a:lnTo>
                    <a:pt x="59" y="208"/>
                  </a:lnTo>
                  <a:lnTo>
                    <a:pt x="54" y="199"/>
                  </a:lnTo>
                  <a:lnTo>
                    <a:pt x="48" y="191"/>
                  </a:lnTo>
                  <a:lnTo>
                    <a:pt x="44" y="182"/>
                  </a:lnTo>
                  <a:lnTo>
                    <a:pt x="40" y="172"/>
                  </a:lnTo>
                  <a:lnTo>
                    <a:pt x="38" y="162"/>
                  </a:lnTo>
                  <a:lnTo>
                    <a:pt x="35" y="151"/>
                  </a:lnTo>
                  <a:lnTo>
                    <a:pt x="35" y="140"/>
                  </a:lnTo>
                  <a:lnTo>
                    <a:pt x="35" y="129"/>
                  </a:lnTo>
                  <a:lnTo>
                    <a:pt x="38" y="119"/>
                  </a:lnTo>
                  <a:lnTo>
                    <a:pt x="40" y="109"/>
                  </a:lnTo>
                  <a:lnTo>
                    <a:pt x="44" y="99"/>
                  </a:lnTo>
                  <a:lnTo>
                    <a:pt x="48" y="90"/>
                  </a:lnTo>
                  <a:lnTo>
                    <a:pt x="54" y="82"/>
                  </a:lnTo>
                  <a:lnTo>
                    <a:pt x="59" y="73"/>
                  </a:lnTo>
                  <a:lnTo>
                    <a:pt x="67" y="65"/>
                  </a:lnTo>
                  <a:lnTo>
                    <a:pt x="74" y="59"/>
                  </a:lnTo>
                  <a:lnTo>
                    <a:pt x="82" y="53"/>
                  </a:lnTo>
                  <a:lnTo>
                    <a:pt x="91" y="47"/>
                  </a:lnTo>
                  <a:lnTo>
                    <a:pt x="100" y="43"/>
                  </a:lnTo>
                  <a:lnTo>
                    <a:pt x="110" y="40"/>
                  </a:lnTo>
                  <a:lnTo>
                    <a:pt x="120" y="36"/>
                  </a:lnTo>
                  <a:lnTo>
                    <a:pt x="131" y="35"/>
                  </a:lnTo>
                  <a:lnTo>
                    <a:pt x="141" y="34"/>
                  </a:lnTo>
                  <a:lnTo>
                    <a:pt x="152" y="35"/>
                  </a:lnTo>
                  <a:lnTo>
                    <a:pt x="163" y="36"/>
                  </a:lnTo>
                  <a:lnTo>
                    <a:pt x="173" y="40"/>
                  </a:lnTo>
                  <a:lnTo>
                    <a:pt x="182" y="43"/>
                  </a:lnTo>
                  <a:lnTo>
                    <a:pt x="191" y="47"/>
                  </a:lnTo>
                  <a:lnTo>
                    <a:pt x="201" y="53"/>
                  </a:lnTo>
                  <a:lnTo>
                    <a:pt x="208" y="59"/>
                  </a:lnTo>
                  <a:lnTo>
                    <a:pt x="216" y="65"/>
                  </a:lnTo>
                  <a:lnTo>
                    <a:pt x="222" y="73"/>
                  </a:lnTo>
                  <a:lnTo>
                    <a:pt x="229" y="82"/>
                  </a:lnTo>
                  <a:lnTo>
                    <a:pt x="234" y="90"/>
                  </a:lnTo>
                  <a:lnTo>
                    <a:pt x="239" y="99"/>
                  </a:lnTo>
                  <a:lnTo>
                    <a:pt x="242" y="109"/>
                  </a:lnTo>
                  <a:lnTo>
                    <a:pt x="245" y="119"/>
                  </a:lnTo>
                  <a:lnTo>
                    <a:pt x="246" y="129"/>
                  </a:lnTo>
                  <a:lnTo>
                    <a:pt x="247" y="140"/>
                  </a:lnTo>
                  <a:lnTo>
                    <a:pt x="246" y="151"/>
                  </a:lnTo>
                  <a:lnTo>
                    <a:pt x="245" y="162"/>
                  </a:lnTo>
                  <a:lnTo>
                    <a:pt x="242" y="172"/>
                  </a:lnTo>
                  <a:lnTo>
                    <a:pt x="239" y="182"/>
                  </a:lnTo>
                  <a:lnTo>
                    <a:pt x="234" y="191"/>
                  </a:lnTo>
                  <a:lnTo>
                    <a:pt x="229" y="199"/>
                  </a:lnTo>
                  <a:lnTo>
                    <a:pt x="222" y="208"/>
                  </a:lnTo>
                  <a:lnTo>
                    <a:pt x="216" y="216"/>
                  </a:lnTo>
                  <a:lnTo>
                    <a:pt x="208" y="222"/>
                  </a:lnTo>
                  <a:lnTo>
                    <a:pt x="201" y="229"/>
                  </a:lnTo>
                  <a:lnTo>
                    <a:pt x="191" y="234"/>
                  </a:lnTo>
                  <a:lnTo>
                    <a:pt x="182" y="238"/>
                  </a:lnTo>
                  <a:lnTo>
                    <a:pt x="173" y="242"/>
                  </a:lnTo>
                  <a:lnTo>
                    <a:pt x="163" y="244"/>
                  </a:lnTo>
                  <a:lnTo>
                    <a:pt x="152" y="246"/>
                  </a:lnTo>
                  <a:lnTo>
                    <a:pt x="141" y="246"/>
                  </a:lnTo>
                  <a:close/>
                  <a:moveTo>
                    <a:pt x="141" y="0"/>
                  </a:moveTo>
                  <a:lnTo>
                    <a:pt x="126" y="1"/>
                  </a:lnTo>
                  <a:lnTo>
                    <a:pt x="113" y="2"/>
                  </a:lnTo>
                  <a:lnTo>
                    <a:pt x="99" y="6"/>
                  </a:lnTo>
                  <a:lnTo>
                    <a:pt x="86" y="10"/>
                  </a:lnTo>
                  <a:lnTo>
                    <a:pt x="74" y="17"/>
                  </a:lnTo>
                  <a:lnTo>
                    <a:pt x="62" y="23"/>
                  </a:lnTo>
                  <a:lnTo>
                    <a:pt x="52" y="32"/>
                  </a:lnTo>
                  <a:lnTo>
                    <a:pt x="41" y="41"/>
                  </a:lnTo>
                  <a:lnTo>
                    <a:pt x="32" y="50"/>
                  </a:lnTo>
                  <a:lnTo>
                    <a:pt x="25" y="61"/>
                  </a:lnTo>
                  <a:lnTo>
                    <a:pt x="17" y="73"/>
                  </a:lnTo>
                  <a:lnTo>
                    <a:pt x="11" y="86"/>
                  </a:lnTo>
                  <a:lnTo>
                    <a:pt x="6" y="99"/>
                  </a:lnTo>
                  <a:lnTo>
                    <a:pt x="3" y="112"/>
                  </a:lnTo>
                  <a:lnTo>
                    <a:pt x="1" y="126"/>
                  </a:lnTo>
                  <a:lnTo>
                    <a:pt x="0" y="140"/>
                  </a:lnTo>
                  <a:lnTo>
                    <a:pt x="1" y="155"/>
                  </a:lnTo>
                  <a:lnTo>
                    <a:pt x="3" y="169"/>
                  </a:lnTo>
                  <a:lnTo>
                    <a:pt x="6" y="182"/>
                  </a:lnTo>
                  <a:lnTo>
                    <a:pt x="11" y="195"/>
                  </a:lnTo>
                  <a:lnTo>
                    <a:pt x="17" y="208"/>
                  </a:lnTo>
                  <a:lnTo>
                    <a:pt x="25" y="219"/>
                  </a:lnTo>
                  <a:lnTo>
                    <a:pt x="32" y="230"/>
                  </a:lnTo>
                  <a:lnTo>
                    <a:pt x="41" y="240"/>
                  </a:lnTo>
                  <a:lnTo>
                    <a:pt x="52" y="249"/>
                  </a:lnTo>
                  <a:lnTo>
                    <a:pt x="62" y="258"/>
                  </a:lnTo>
                  <a:lnTo>
                    <a:pt x="74" y="264"/>
                  </a:lnTo>
                  <a:lnTo>
                    <a:pt x="86" y="271"/>
                  </a:lnTo>
                  <a:lnTo>
                    <a:pt x="99" y="275"/>
                  </a:lnTo>
                  <a:lnTo>
                    <a:pt x="113" y="278"/>
                  </a:lnTo>
                  <a:lnTo>
                    <a:pt x="126" y="280"/>
                  </a:lnTo>
                  <a:lnTo>
                    <a:pt x="141" y="281"/>
                  </a:lnTo>
                  <a:lnTo>
                    <a:pt x="155" y="280"/>
                  </a:lnTo>
                  <a:lnTo>
                    <a:pt x="169" y="278"/>
                  </a:lnTo>
                  <a:lnTo>
                    <a:pt x="183" y="275"/>
                  </a:lnTo>
                  <a:lnTo>
                    <a:pt x="196" y="271"/>
                  </a:lnTo>
                  <a:lnTo>
                    <a:pt x="208" y="264"/>
                  </a:lnTo>
                  <a:lnTo>
                    <a:pt x="220" y="258"/>
                  </a:lnTo>
                  <a:lnTo>
                    <a:pt x="231" y="249"/>
                  </a:lnTo>
                  <a:lnTo>
                    <a:pt x="241" y="240"/>
                  </a:lnTo>
                  <a:lnTo>
                    <a:pt x="250" y="231"/>
                  </a:lnTo>
                  <a:lnTo>
                    <a:pt x="258" y="219"/>
                  </a:lnTo>
                  <a:lnTo>
                    <a:pt x="266" y="208"/>
                  </a:lnTo>
                  <a:lnTo>
                    <a:pt x="271" y="195"/>
                  </a:lnTo>
                  <a:lnTo>
                    <a:pt x="276" y="182"/>
                  </a:lnTo>
                  <a:lnTo>
                    <a:pt x="280" y="169"/>
                  </a:lnTo>
                  <a:lnTo>
                    <a:pt x="282" y="155"/>
                  </a:lnTo>
                  <a:lnTo>
                    <a:pt x="282" y="140"/>
                  </a:lnTo>
                  <a:lnTo>
                    <a:pt x="282" y="126"/>
                  </a:lnTo>
                  <a:lnTo>
                    <a:pt x="280" y="112"/>
                  </a:lnTo>
                  <a:lnTo>
                    <a:pt x="276" y="99"/>
                  </a:lnTo>
                  <a:lnTo>
                    <a:pt x="271" y="86"/>
                  </a:lnTo>
                  <a:lnTo>
                    <a:pt x="266" y="73"/>
                  </a:lnTo>
                  <a:lnTo>
                    <a:pt x="258" y="61"/>
                  </a:lnTo>
                  <a:lnTo>
                    <a:pt x="250" y="50"/>
                  </a:lnTo>
                  <a:lnTo>
                    <a:pt x="241" y="41"/>
                  </a:lnTo>
                  <a:lnTo>
                    <a:pt x="231" y="32"/>
                  </a:lnTo>
                  <a:lnTo>
                    <a:pt x="220" y="23"/>
                  </a:lnTo>
                  <a:lnTo>
                    <a:pt x="208" y="17"/>
                  </a:lnTo>
                  <a:lnTo>
                    <a:pt x="196" y="10"/>
                  </a:lnTo>
                  <a:lnTo>
                    <a:pt x="183" y="6"/>
                  </a:lnTo>
                  <a:lnTo>
                    <a:pt x="169" y="2"/>
                  </a:lnTo>
                  <a:lnTo>
                    <a:pt x="155" y="1"/>
                  </a:lnTo>
                  <a:lnTo>
                    <a:pt x="1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cs typeface="+mn-ea"/>
                <a:sym typeface="+mn-lt"/>
              </a:endParaRPr>
            </a:p>
          </p:txBody>
        </p:sp>
        <p:sp>
          <p:nvSpPr>
            <p:cNvPr id="30" name="Freeform 262"/>
            <p:cNvSpPr/>
            <p:nvPr/>
          </p:nvSpPr>
          <p:spPr bwMode="auto">
            <a:xfrm>
              <a:off x="10112375" y="1835150"/>
              <a:ext cx="214313" cy="77788"/>
            </a:xfrm>
            <a:custGeom>
              <a:avLst/>
              <a:gdLst>
                <a:gd name="T0" fmla="*/ 248 w 540"/>
                <a:gd name="T1" fmla="*/ 1 h 196"/>
                <a:gd name="T2" fmla="*/ 206 w 540"/>
                <a:gd name="T3" fmla="*/ 6 h 196"/>
                <a:gd name="T4" fmla="*/ 164 w 540"/>
                <a:gd name="T5" fmla="*/ 19 h 196"/>
                <a:gd name="T6" fmla="*/ 127 w 540"/>
                <a:gd name="T7" fmla="*/ 37 h 196"/>
                <a:gd name="T8" fmla="*/ 91 w 540"/>
                <a:gd name="T9" fmla="*/ 59 h 196"/>
                <a:gd name="T10" fmla="*/ 60 w 540"/>
                <a:gd name="T11" fmla="*/ 86 h 196"/>
                <a:gd name="T12" fmla="*/ 33 w 540"/>
                <a:gd name="T13" fmla="*/ 118 h 196"/>
                <a:gd name="T14" fmla="*/ 10 w 540"/>
                <a:gd name="T15" fmla="*/ 152 h 196"/>
                <a:gd name="T16" fmla="*/ 26 w 540"/>
                <a:gd name="T17" fmla="*/ 196 h 196"/>
                <a:gd name="T18" fmla="*/ 44 w 540"/>
                <a:gd name="T19" fmla="*/ 163 h 196"/>
                <a:gd name="T20" fmla="*/ 66 w 540"/>
                <a:gd name="T21" fmla="*/ 132 h 196"/>
                <a:gd name="T22" fmla="*/ 92 w 540"/>
                <a:gd name="T23" fmla="*/ 104 h 196"/>
                <a:gd name="T24" fmla="*/ 122 w 540"/>
                <a:gd name="T25" fmla="*/ 80 h 196"/>
                <a:gd name="T26" fmla="*/ 156 w 540"/>
                <a:gd name="T27" fmla="*/ 61 h 196"/>
                <a:gd name="T28" fmla="*/ 191 w 540"/>
                <a:gd name="T29" fmla="*/ 47 h 196"/>
                <a:gd name="T30" fmla="*/ 230 w 540"/>
                <a:gd name="T31" fmla="*/ 38 h 196"/>
                <a:gd name="T32" fmla="*/ 270 w 540"/>
                <a:gd name="T33" fmla="*/ 35 h 196"/>
                <a:gd name="T34" fmla="*/ 310 w 540"/>
                <a:gd name="T35" fmla="*/ 38 h 196"/>
                <a:gd name="T36" fmla="*/ 349 w 540"/>
                <a:gd name="T37" fmla="*/ 47 h 196"/>
                <a:gd name="T38" fmla="*/ 385 w 540"/>
                <a:gd name="T39" fmla="*/ 61 h 196"/>
                <a:gd name="T40" fmla="*/ 418 w 540"/>
                <a:gd name="T41" fmla="*/ 80 h 196"/>
                <a:gd name="T42" fmla="*/ 447 w 540"/>
                <a:gd name="T43" fmla="*/ 104 h 196"/>
                <a:gd name="T44" fmla="*/ 474 w 540"/>
                <a:gd name="T45" fmla="*/ 132 h 196"/>
                <a:gd name="T46" fmla="*/ 496 w 540"/>
                <a:gd name="T47" fmla="*/ 163 h 196"/>
                <a:gd name="T48" fmla="*/ 513 w 540"/>
                <a:gd name="T49" fmla="*/ 196 h 196"/>
                <a:gd name="T50" fmla="*/ 531 w 540"/>
                <a:gd name="T51" fmla="*/ 152 h 196"/>
                <a:gd name="T52" fmla="*/ 508 w 540"/>
                <a:gd name="T53" fmla="*/ 118 h 196"/>
                <a:gd name="T54" fmla="*/ 480 w 540"/>
                <a:gd name="T55" fmla="*/ 86 h 196"/>
                <a:gd name="T56" fmla="*/ 449 w 540"/>
                <a:gd name="T57" fmla="*/ 59 h 196"/>
                <a:gd name="T58" fmla="*/ 414 w 540"/>
                <a:gd name="T59" fmla="*/ 37 h 196"/>
                <a:gd name="T60" fmla="*/ 376 w 540"/>
                <a:gd name="T61" fmla="*/ 19 h 196"/>
                <a:gd name="T62" fmla="*/ 335 w 540"/>
                <a:gd name="T63" fmla="*/ 6 h 196"/>
                <a:gd name="T64" fmla="*/ 292 w 540"/>
                <a:gd name="T65" fmla="*/ 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0" h="196">
                  <a:moveTo>
                    <a:pt x="270" y="0"/>
                  </a:moveTo>
                  <a:lnTo>
                    <a:pt x="248" y="1"/>
                  </a:lnTo>
                  <a:lnTo>
                    <a:pt x="226" y="3"/>
                  </a:lnTo>
                  <a:lnTo>
                    <a:pt x="206" y="6"/>
                  </a:lnTo>
                  <a:lnTo>
                    <a:pt x="185" y="12"/>
                  </a:lnTo>
                  <a:lnTo>
                    <a:pt x="164" y="19"/>
                  </a:lnTo>
                  <a:lnTo>
                    <a:pt x="145" y="27"/>
                  </a:lnTo>
                  <a:lnTo>
                    <a:pt x="127" y="37"/>
                  </a:lnTo>
                  <a:lnTo>
                    <a:pt x="108" y="47"/>
                  </a:lnTo>
                  <a:lnTo>
                    <a:pt x="91" y="59"/>
                  </a:lnTo>
                  <a:lnTo>
                    <a:pt x="75" y="72"/>
                  </a:lnTo>
                  <a:lnTo>
                    <a:pt x="60" y="86"/>
                  </a:lnTo>
                  <a:lnTo>
                    <a:pt x="46" y="101"/>
                  </a:lnTo>
                  <a:lnTo>
                    <a:pt x="33" y="118"/>
                  </a:lnTo>
                  <a:lnTo>
                    <a:pt x="21" y="134"/>
                  </a:lnTo>
                  <a:lnTo>
                    <a:pt x="10" y="152"/>
                  </a:lnTo>
                  <a:lnTo>
                    <a:pt x="0" y="170"/>
                  </a:lnTo>
                  <a:lnTo>
                    <a:pt x="26" y="196"/>
                  </a:lnTo>
                  <a:lnTo>
                    <a:pt x="35" y="179"/>
                  </a:lnTo>
                  <a:lnTo>
                    <a:pt x="44" y="163"/>
                  </a:lnTo>
                  <a:lnTo>
                    <a:pt x="54" y="147"/>
                  </a:lnTo>
                  <a:lnTo>
                    <a:pt x="66" y="132"/>
                  </a:lnTo>
                  <a:lnTo>
                    <a:pt x="79" y="118"/>
                  </a:lnTo>
                  <a:lnTo>
                    <a:pt x="92" y="104"/>
                  </a:lnTo>
                  <a:lnTo>
                    <a:pt x="107" y="92"/>
                  </a:lnTo>
                  <a:lnTo>
                    <a:pt x="122" y="80"/>
                  </a:lnTo>
                  <a:lnTo>
                    <a:pt x="139" y="70"/>
                  </a:lnTo>
                  <a:lnTo>
                    <a:pt x="156" y="61"/>
                  </a:lnTo>
                  <a:lnTo>
                    <a:pt x="173" y="54"/>
                  </a:lnTo>
                  <a:lnTo>
                    <a:pt x="191" y="47"/>
                  </a:lnTo>
                  <a:lnTo>
                    <a:pt x="211" y="42"/>
                  </a:lnTo>
                  <a:lnTo>
                    <a:pt x="230" y="38"/>
                  </a:lnTo>
                  <a:lnTo>
                    <a:pt x="250" y="35"/>
                  </a:lnTo>
                  <a:lnTo>
                    <a:pt x="270" y="35"/>
                  </a:lnTo>
                  <a:lnTo>
                    <a:pt x="291" y="35"/>
                  </a:lnTo>
                  <a:lnTo>
                    <a:pt x="310" y="38"/>
                  </a:lnTo>
                  <a:lnTo>
                    <a:pt x="330" y="42"/>
                  </a:lnTo>
                  <a:lnTo>
                    <a:pt x="349" y="47"/>
                  </a:lnTo>
                  <a:lnTo>
                    <a:pt x="368" y="54"/>
                  </a:lnTo>
                  <a:lnTo>
                    <a:pt x="385" y="61"/>
                  </a:lnTo>
                  <a:lnTo>
                    <a:pt x="402" y="70"/>
                  </a:lnTo>
                  <a:lnTo>
                    <a:pt x="418" y="80"/>
                  </a:lnTo>
                  <a:lnTo>
                    <a:pt x="433" y="92"/>
                  </a:lnTo>
                  <a:lnTo>
                    <a:pt x="447" y="104"/>
                  </a:lnTo>
                  <a:lnTo>
                    <a:pt x="461" y="118"/>
                  </a:lnTo>
                  <a:lnTo>
                    <a:pt x="474" y="132"/>
                  </a:lnTo>
                  <a:lnTo>
                    <a:pt x="486" y="147"/>
                  </a:lnTo>
                  <a:lnTo>
                    <a:pt x="496" y="163"/>
                  </a:lnTo>
                  <a:lnTo>
                    <a:pt x="506" y="179"/>
                  </a:lnTo>
                  <a:lnTo>
                    <a:pt x="513" y="196"/>
                  </a:lnTo>
                  <a:lnTo>
                    <a:pt x="540" y="170"/>
                  </a:lnTo>
                  <a:lnTo>
                    <a:pt x="531" y="152"/>
                  </a:lnTo>
                  <a:lnTo>
                    <a:pt x="520" y="134"/>
                  </a:lnTo>
                  <a:lnTo>
                    <a:pt x="508" y="118"/>
                  </a:lnTo>
                  <a:lnTo>
                    <a:pt x="494" y="101"/>
                  </a:lnTo>
                  <a:lnTo>
                    <a:pt x="480" y="86"/>
                  </a:lnTo>
                  <a:lnTo>
                    <a:pt x="465" y="72"/>
                  </a:lnTo>
                  <a:lnTo>
                    <a:pt x="449" y="59"/>
                  </a:lnTo>
                  <a:lnTo>
                    <a:pt x="431" y="47"/>
                  </a:lnTo>
                  <a:lnTo>
                    <a:pt x="414" y="37"/>
                  </a:lnTo>
                  <a:lnTo>
                    <a:pt x="396" y="27"/>
                  </a:lnTo>
                  <a:lnTo>
                    <a:pt x="376" y="19"/>
                  </a:lnTo>
                  <a:lnTo>
                    <a:pt x="356" y="12"/>
                  </a:lnTo>
                  <a:lnTo>
                    <a:pt x="335" y="6"/>
                  </a:lnTo>
                  <a:lnTo>
                    <a:pt x="314" y="3"/>
                  </a:lnTo>
                  <a:lnTo>
                    <a:pt x="292" y="1"/>
                  </a:lnTo>
                  <a:lnTo>
                    <a:pt x="27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cs typeface="+mn-ea"/>
                <a:sym typeface="+mn-lt"/>
              </a:endParaRPr>
            </a:p>
          </p:txBody>
        </p:sp>
        <p:sp>
          <p:nvSpPr>
            <p:cNvPr id="31" name="Freeform 263"/>
            <p:cNvSpPr/>
            <p:nvPr/>
          </p:nvSpPr>
          <p:spPr bwMode="auto">
            <a:xfrm>
              <a:off x="10031413" y="1724025"/>
              <a:ext cx="377825" cy="107950"/>
            </a:xfrm>
            <a:custGeom>
              <a:avLst/>
              <a:gdLst>
                <a:gd name="T0" fmla="*/ 458 w 952"/>
                <a:gd name="T1" fmla="*/ 0 h 273"/>
                <a:gd name="T2" fmla="*/ 422 w 952"/>
                <a:gd name="T3" fmla="*/ 2 h 273"/>
                <a:gd name="T4" fmla="*/ 387 w 952"/>
                <a:gd name="T5" fmla="*/ 6 h 273"/>
                <a:gd name="T6" fmla="*/ 351 w 952"/>
                <a:gd name="T7" fmla="*/ 13 h 273"/>
                <a:gd name="T8" fmla="*/ 300 w 952"/>
                <a:gd name="T9" fmla="*/ 27 h 273"/>
                <a:gd name="T10" fmla="*/ 236 w 952"/>
                <a:gd name="T11" fmla="*/ 52 h 273"/>
                <a:gd name="T12" fmla="*/ 174 w 952"/>
                <a:gd name="T13" fmla="*/ 84 h 273"/>
                <a:gd name="T14" fmla="*/ 118 w 952"/>
                <a:gd name="T15" fmla="*/ 124 h 273"/>
                <a:gd name="T16" fmla="*/ 67 w 952"/>
                <a:gd name="T17" fmla="*/ 170 h 273"/>
                <a:gd name="T18" fmla="*/ 21 w 952"/>
                <a:gd name="T19" fmla="*/ 220 h 273"/>
                <a:gd name="T20" fmla="*/ 26 w 952"/>
                <a:gd name="T21" fmla="*/ 273 h 273"/>
                <a:gd name="T22" fmla="*/ 66 w 952"/>
                <a:gd name="T23" fmla="*/ 221 h 273"/>
                <a:gd name="T24" fmla="*/ 111 w 952"/>
                <a:gd name="T25" fmla="*/ 175 h 273"/>
                <a:gd name="T26" fmla="*/ 162 w 952"/>
                <a:gd name="T27" fmla="*/ 135 h 273"/>
                <a:gd name="T28" fmla="*/ 218 w 952"/>
                <a:gd name="T29" fmla="*/ 100 h 273"/>
                <a:gd name="T30" fmla="*/ 278 w 952"/>
                <a:gd name="T31" fmla="*/ 72 h 273"/>
                <a:gd name="T32" fmla="*/ 341 w 952"/>
                <a:gd name="T33" fmla="*/ 52 h 273"/>
                <a:gd name="T34" fmla="*/ 407 w 952"/>
                <a:gd name="T35" fmla="*/ 39 h 273"/>
                <a:gd name="T36" fmla="*/ 442 w 952"/>
                <a:gd name="T37" fmla="*/ 36 h 273"/>
                <a:gd name="T38" fmla="*/ 476 w 952"/>
                <a:gd name="T39" fmla="*/ 35 h 273"/>
                <a:gd name="T40" fmla="*/ 511 w 952"/>
                <a:gd name="T41" fmla="*/ 36 h 273"/>
                <a:gd name="T42" fmla="*/ 546 w 952"/>
                <a:gd name="T43" fmla="*/ 39 h 273"/>
                <a:gd name="T44" fmla="*/ 611 w 952"/>
                <a:gd name="T45" fmla="*/ 52 h 273"/>
                <a:gd name="T46" fmla="*/ 675 w 952"/>
                <a:gd name="T47" fmla="*/ 72 h 273"/>
                <a:gd name="T48" fmla="*/ 735 w 952"/>
                <a:gd name="T49" fmla="*/ 99 h 273"/>
                <a:gd name="T50" fmla="*/ 790 w 952"/>
                <a:gd name="T51" fmla="*/ 134 h 273"/>
                <a:gd name="T52" fmla="*/ 840 w 952"/>
                <a:gd name="T53" fmla="*/ 174 h 273"/>
                <a:gd name="T54" fmla="*/ 887 w 952"/>
                <a:gd name="T55" fmla="*/ 220 h 273"/>
                <a:gd name="T56" fmla="*/ 927 w 952"/>
                <a:gd name="T57" fmla="*/ 271 h 273"/>
                <a:gd name="T58" fmla="*/ 931 w 952"/>
                <a:gd name="T59" fmla="*/ 218 h 273"/>
                <a:gd name="T60" fmla="*/ 886 w 952"/>
                <a:gd name="T61" fmla="*/ 167 h 273"/>
                <a:gd name="T62" fmla="*/ 834 w 952"/>
                <a:gd name="T63" fmla="*/ 123 h 273"/>
                <a:gd name="T64" fmla="*/ 778 w 952"/>
                <a:gd name="T65" fmla="*/ 84 h 273"/>
                <a:gd name="T66" fmla="*/ 717 w 952"/>
                <a:gd name="T67" fmla="*/ 52 h 273"/>
                <a:gd name="T68" fmla="*/ 652 w 952"/>
                <a:gd name="T69" fmla="*/ 27 h 273"/>
                <a:gd name="T70" fmla="*/ 602 w 952"/>
                <a:gd name="T71" fmla="*/ 13 h 273"/>
                <a:gd name="T72" fmla="*/ 567 w 952"/>
                <a:gd name="T73" fmla="*/ 6 h 273"/>
                <a:gd name="T74" fmla="*/ 531 w 952"/>
                <a:gd name="T75" fmla="*/ 2 h 273"/>
                <a:gd name="T76" fmla="*/ 495 w 952"/>
                <a:gd name="T77"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52" h="273">
                  <a:moveTo>
                    <a:pt x="476" y="0"/>
                  </a:moveTo>
                  <a:lnTo>
                    <a:pt x="458" y="0"/>
                  </a:lnTo>
                  <a:lnTo>
                    <a:pt x="440" y="1"/>
                  </a:lnTo>
                  <a:lnTo>
                    <a:pt x="422" y="2"/>
                  </a:lnTo>
                  <a:lnTo>
                    <a:pt x="404" y="4"/>
                  </a:lnTo>
                  <a:lnTo>
                    <a:pt x="387" y="6"/>
                  </a:lnTo>
                  <a:lnTo>
                    <a:pt x="368" y="10"/>
                  </a:lnTo>
                  <a:lnTo>
                    <a:pt x="351" y="13"/>
                  </a:lnTo>
                  <a:lnTo>
                    <a:pt x="334" y="17"/>
                  </a:lnTo>
                  <a:lnTo>
                    <a:pt x="300" y="27"/>
                  </a:lnTo>
                  <a:lnTo>
                    <a:pt x="267" y="39"/>
                  </a:lnTo>
                  <a:lnTo>
                    <a:pt x="236" y="52"/>
                  </a:lnTo>
                  <a:lnTo>
                    <a:pt x="204" y="68"/>
                  </a:lnTo>
                  <a:lnTo>
                    <a:pt x="174" y="84"/>
                  </a:lnTo>
                  <a:lnTo>
                    <a:pt x="146" y="104"/>
                  </a:lnTo>
                  <a:lnTo>
                    <a:pt x="118" y="124"/>
                  </a:lnTo>
                  <a:lnTo>
                    <a:pt x="92" y="146"/>
                  </a:lnTo>
                  <a:lnTo>
                    <a:pt x="67" y="170"/>
                  </a:lnTo>
                  <a:lnTo>
                    <a:pt x="43" y="194"/>
                  </a:lnTo>
                  <a:lnTo>
                    <a:pt x="21" y="220"/>
                  </a:lnTo>
                  <a:lnTo>
                    <a:pt x="0" y="248"/>
                  </a:lnTo>
                  <a:lnTo>
                    <a:pt x="26" y="273"/>
                  </a:lnTo>
                  <a:lnTo>
                    <a:pt x="45" y="247"/>
                  </a:lnTo>
                  <a:lnTo>
                    <a:pt x="66" y="221"/>
                  </a:lnTo>
                  <a:lnTo>
                    <a:pt x="88" y="198"/>
                  </a:lnTo>
                  <a:lnTo>
                    <a:pt x="111" y="175"/>
                  </a:lnTo>
                  <a:lnTo>
                    <a:pt x="136" y="154"/>
                  </a:lnTo>
                  <a:lnTo>
                    <a:pt x="162" y="135"/>
                  </a:lnTo>
                  <a:lnTo>
                    <a:pt x="190" y="117"/>
                  </a:lnTo>
                  <a:lnTo>
                    <a:pt x="218" y="100"/>
                  </a:lnTo>
                  <a:lnTo>
                    <a:pt x="247" y="85"/>
                  </a:lnTo>
                  <a:lnTo>
                    <a:pt x="278" y="72"/>
                  </a:lnTo>
                  <a:lnTo>
                    <a:pt x="309" y="62"/>
                  </a:lnTo>
                  <a:lnTo>
                    <a:pt x="341" y="52"/>
                  </a:lnTo>
                  <a:lnTo>
                    <a:pt x="374" y="44"/>
                  </a:lnTo>
                  <a:lnTo>
                    <a:pt x="407" y="39"/>
                  </a:lnTo>
                  <a:lnTo>
                    <a:pt x="425" y="38"/>
                  </a:lnTo>
                  <a:lnTo>
                    <a:pt x="442" y="36"/>
                  </a:lnTo>
                  <a:lnTo>
                    <a:pt x="459" y="36"/>
                  </a:lnTo>
                  <a:lnTo>
                    <a:pt x="476" y="35"/>
                  </a:lnTo>
                  <a:lnTo>
                    <a:pt x="495" y="36"/>
                  </a:lnTo>
                  <a:lnTo>
                    <a:pt x="511" y="36"/>
                  </a:lnTo>
                  <a:lnTo>
                    <a:pt x="528" y="38"/>
                  </a:lnTo>
                  <a:lnTo>
                    <a:pt x="546" y="39"/>
                  </a:lnTo>
                  <a:lnTo>
                    <a:pt x="579" y="44"/>
                  </a:lnTo>
                  <a:lnTo>
                    <a:pt x="611" y="52"/>
                  </a:lnTo>
                  <a:lnTo>
                    <a:pt x="644" y="60"/>
                  </a:lnTo>
                  <a:lnTo>
                    <a:pt x="675" y="72"/>
                  </a:lnTo>
                  <a:lnTo>
                    <a:pt x="705" y="85"/>
                  </a:lnTo>
                  <a:lnTo>
                    <a:pt x="735" y="99"/>
                  </a:lnTo>
                  <a:lnTo>
                    <a:pt x="763" y="116"/>
                  </a:lnTo>
                  <a:lnTo>
                    <a:pt x="790" y="134"/>
                  </a:lnTo>
                  <a:lnTo>
                    <a:pt x="816" y="153"/>
                  </a:lnTo>
                  <a:lnTo>
                    <a:pt x="840" y="174"/>
                  </a:lnTo>
                  <a:lnTo>
                    <a:pt x="864" y="197"/>
                  </a:lnTo>
                  <a:lnTo>
                    <a:pt x="887" y="220"/>
                  </a:lnTo>
                  <a:lnTo>
                    <a:pt x="907" y="245"/>
                  </a:lnTo>
                  <a:lnTo>
                    <a:pt x="927" y="271"/>
                  </a:lnTo>
                  <a:lnTo>
                    <a:pt x="952" y="246"/>
                  </a:lnTo>
                  <a:lnTo>
                    <a:pt x="931" y="218"/>
                  </a:lnTo>
                  <a:lnTo>
                    <a:pt x="909" y="192"/>
                  </a:lnTo>
                  <a:lnTo>
                    <a:pt x="886" y="167"/>
                  </a:lnTo>
                  <a:lnTo>
                    <a:pt x="861" y="145"/>
                  </a:lnTo>
                  <a:lnTo>
                    <a:pt x="834" y="123"/>
                  </a:lnTo>
                  <a:lnTo>
                    <a:pt x="807" y="103"/>
                  </a:lnTo>
                  <a:lnTo>
                    <a:pt x="778" y="84"/>
                  </a:lnTo>
                  <a:lnTo>
                    <a:pt x="749" y="67"/>
                  </a:lnTo>
                  <a:lnTo>
                    <a:pt x="717" y="52"/>
                  </a:lnTo>
                  <a:lnTo>
                    <a:pt x="686" y="38"/>
                  </a:lnTo>
                  <a:lnTo>
                    <a:pt x="652" y="27"/>
                  </a:lnTo>
                  <a:lnTo>
                    <a:pt x="619" y="17"/>
                  </a:lnTo>
                  <a:lnTo>
                    <a:pt x="602" y="13"/>
                  </a:lnTo>
                  <a:lnTo>
                    <a:pt x="584" y="10"/>
                  </a:lnTo>
                  <a:lnTo>
                    <a:pt x="567" y="6"/>
                  </a:lnTo>
                  <a:lnTo>
                    <a:pt x="549" y="4"/>
                  </a:lnTo>
                  <a:lnTo>
                    <a:pt x="531" y="2"/>
                  </a:lnTo>
                  <a:lnTo>
                    <a:pt x="513" y="1"/>
                  </a:lnTo>
                  <a:lnTo>
                    <a:pt x="495" y="0"/>
                  </a:lnTo>
                  <a:lnTo>
                    <a:pt x="4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cs typeface="+mn-ea"/>
                <a:sym typeface="+mn-lt"/>
              </a:endParaRPr>
            </a:p>
          </p:txBody>
        </p:sp>
        <p:sp>
          <p:nvSpPr>
            <p:cNvPr id="32" name="Freeform 264"/>
            <p:cNvSpPr/>
            <p:nvPr/>
          </p:nvSpPr>
          <p:spPr bwMode="auto">
            <a:xfrm>
              <a:off x="10071100" y="1779588"/>
              <a:ext cx="296863" cy="92075"/>
            </a:xfrm>
            <a:custGeom>
              <a:avLst/>
              <a:gdLst>
                <a:gd name="T0" fmla="*/ 345 w 748"/>
                <a:gd name="T1" fmla="*/ 1 h 235"/>
                <a:gd name="T2" fmla="*/ 288 w 748"/>
                <a:gd name="T3" fmla="*/ 9 h 235"/>
                <a:gd name="T4" fmla="*/ 234 w 748"/>
                <a:gd name="T5" fmla="*/ 24 h 235"/>
                <a:gd name="T6" fmla="*/ 182 w 748"/>
                <a:gd name="T7" fmla="*/ 45 h 235"/>
                <a:gd name="T8" fmla="*/ 134 w 748"/>
                <a:gd name="T9" fmla="*/ 73 h 235"/>
                <a:gd name="T10" fmla="*/ 89 w 748"/>
                <a:gd name="T11" fmla="*/ 105 h 235"/>
                <a:gd name="T12" fmla="*/ 50 w 748"/>
                <a:gd name="T13" fmla="*/ 144 h 235"/>
                <a:gd name="T14" fmla="*/ 16 w 748"/>
                <a:gd name="T15" fmla="*/ 186 h 235"/>
                <a:gd name="T16" fmla="*/ 26 w 748"/>
                <a:gd name="T17" fmla="*/ 235 h 235"/>
                <a:gd name="T18" fmla="*/ 55 w 748"/>
                <a:gd name="T19" fmla="*/ 193 h 235"/>
                <a:gd name="T20" fmla="*/ 89 w 748"/>
                <a:gd name="T21" fmla="*/ 154 h 235"/>
                <a:gd name="T22" fmla="*/ 128 w 748"/>
                <a:gd name="T23" fmla="*/ 120 h 235"/>
                <a:gd name="T24" fmla="*/ 171 w 748"/>
                <a:gd name="T25" fmla="*/ 91 h 235"/>
                <a:gd name="T26" fmla="*/ 218 w 748"/>
                <a:gd name="T27" fmla="*/ 67 h 235"/>
                <a:gd name="T28" fmla="*/ 267 w 748"/>
                <a:gd name="T29" fmla="*/ 50 h 235"/>
                <a:gd name="T30" fmla="*/ 320 w 748"/>
                <a:gd name="T31" fmla="*/ 39 h 235"/>
                <a:gd name="T32" fmla="*/ 374 w 748"/>
                <a:gd name="T33" fmla="*/ 36 h 235"/>
                <a:gd name="T34" fmla="*/ 429 w 748"/>
                <a:gd name="T35" fmla="*/ 39 h 235"/>
                <a:gd name="T36" fmla="*/ 481 w 748"/>
                <a:gd name="T37" fmla="*/ 50 h 235"/>
                <a:gd name="T38" fmla="*/ 531 w 748"/>
                <a:gd name="T39" fmla="*/ 67 h 235"/>
                <a:gd name="T40" fmla="*/ 577 w 748"/>
                <a:gd name="T41" fmla="*/ 90 h 235"/>
                <a:gd name="T42" fmla="*/ 621 w 748"/>
                <a:gd name="T43" fmla="*/ 119 h 235"/>
                <a:gd name="T44" fmla="*/ 660 w 748"/>
                <a:gd name="T45" fmla="*/ 153 h 235"/>
                <a:gd name="T46" fmla="*/ 693 w 748"/>
                <a:gd name="T47" fmla="*/ 190 h 235"/>
                <a:gd name="T48" fmla="*/ 722 w 748"/>
                <a:gd name="T49" fmla="*/ 233 h 235"/>
                <a:gd name="T50" fmla="*/ 733 w 748"/>
                <a:gd name="T51" fmla="*/ 185 h 235"/>
                <a:gd name="T52" fmla="*/ 698 w 748"/>
                <a:gd name="T53" fmla="*/ 142 h 235"/>
                <a:gd name="T54" fmla="*/ 658 w 748"/>
                <a:gd name="T55" fmla="*/ 104 h 235"/>
                <a:gd name="T56" fmla="*/ 614 w 748"/>
                <a:gd name="T57" fmla="*/ 72 h 235"/>
                <a:gd name="T58" fmla="*/ 567 w 748"/>
                <a:gd name="T59" fmla="*/ 45 h 235"/>
                <a:gd name="T60" fmla="*/ 515 w 748"/>
                <a:gd name="T61" fmla="*/ 24 h 235"/>
                <a:gd name="T62" fmla="*/ 461 w 748"/>
                <a:gd name="T63" fmla="*/ 9 h 235"/>
                <a:gd name="T64" fmla="*/ 404 w 748"/>
                <a:gd name="T65" fmla="*/ 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8" h="235">
                  <a:moveTo>
                    <a:pt x="374" y="0"/>
                  </a:moveTo>
                  <a:lnTo>
                    <a:pt x="345" y="1"/>
                  </a:lnTo>
                  <a:lnTo>
                    <a:pt x="316" y="5"/>
                  </a:lnTo>
                  <a:lnTo>
                    <a:pt x="288" y="9"/>
                  </a:lnTo>
                  <a:lnTo>
                    <a:pt x="261" y="15"/>
                  </a:lnTo>
                  <a:lnTo>
                    <a:pt x="234" y="24"/>
                  </a:lnTo>
                  <a:lnTo>
                    <a:pt x="207" y="34"/>
                  </a:lnTo>
                  <a:lnTo>
                    <a:pt x="182" y="45"/>
                  </a:lnTo>
                  <a:lnTo>
                    <a:pt x="157" y="59"/>
                  </a:lnTo>
                  <a:lnTo>
                    <a:pt x="134" y="73"/>
                  </a:lnTo>
                  <a:lnTo>
                    <a:pt x="111" y="89"/>
                  </a:lnTo>
                  <a:lnTo>
                    <a:pt x="89" y="105"/>
                  </a:lnTo>
                  <a:lnTo>
                    <a:pt x="70" y="125"/>
                  </a:lnTo>
                  <a:lnTo>
                    <a:pt x="50" y="144"/>
                  </a:lnTo>
                  <a:lnTo>
                    <a:pt x="32" y="165"/>
                  </a:lnTo>
                  <a:lnTo>
                    <a:pt x="16" y="186"/>
                  </a:lnTo>
                  <a:lnTo>
                    <a:pt x="0" y="210"/>
                  </a:lnTo>
                  <a:lnTo>
                    <a:pt x="26" y="235"/>
                  </a:lnTo>
                  <a:lnTo>
                    <a:pt x="40" y="213"/>
                  </a:lnTo>
                  <a:lnTo>
                    <a:pt x="55" y="193"/>
                  </a:lnTo>
                  <a:lnTo>
                    <a:pt x="72" y="172"/>
                  </a:lnTo>
                  <a:lnTo>
                    <a:pt x="89" y="154"/>
                  </a:lnTo>
                  <a:lnTo>
                    <a:pt x="109" y="136"/>
                  </a:lnTo>
                  <a:lnTo>
                    <a:pt x="128" y="120"/>
                  </a:lnTo>
                  <a:lnTo>
                    <a:pt x="150" y="105"/>
                  </a:lnTo>
                  <a:lnTo>
                    <a:pt x="171" y="91"/>
                  </a:lnTo>
                  <a:lnTo>
                    <a:pt x="194" y="78"/>
                  </a:lnTo>
                  <a:lnTo>
                    <a:pt x="218" y="67"/>
                  </a:lnTo>
                  <a:lnTo>
                    <a:pt x="243" y="59"/>
                  </a:lnTo>
                  <a:lnTo>
                    <a:pt x="267" y="50"/>
                  </a:lnTo>
                  <a:lnTo>
                    <a:pt x="293" y="45"/>
                  </a:lnTo>
                  <a:lnTo>
                    <a:pt x="320" y="39"/>
                  </a:lnTo>
                  <a:lnTo>
                    <a:pt x="347" y="37"/>
                  </a:lnTo>
                  <a:lnTo>
                    <a:pt x="374" y="36"/>
                  </a:lnTo>
                  <a:lnTo>
                    <a:pt x="402" y="37"/>
                  </a:lnTo>
                  <a:lnTo>
                    <a:pt x="429" y="39"/>
                  </a:lnTo>
                  <a:lnTo>
                    <a:pt x="455" y="44"/>
                  </a:lnTo>
                  <a:lnTo>
                    <a:pt x="481" y="50"/>
                  </a:lnTo>
                  <a:lnTo>
                    <a:pt x="506" y="58"/>
                  </a:lnTo>
                  <a:lnTo>
                    <a:pt x="531" y="67"/>
                  </a:lnTo>
                  <a:lnTo>
                    <a:pt x="555" y="78"/>
                  </a:lnTo>
                  <a:lnTo>
                    <a:pt x="577" y="90"/>
                  </a:lnTo>
                  <a:lnTo>
                    <a:pt x="599" y="104"/>
                  </a:lnTo>
                  <a:lnTo>
                    <a:pt x="621" y="119"/>
                  </a:lnTo>
                  <a:lnTo>
                    <a:pt x="640" y="135"/>
                  </a:lnTo>
                  <a:lnTo>
                    <a:pt x="660" y="153"/>
                  </a:lnTo>
                  <a:lnTo>
                    <a:pt x="677" y="171"/>
                  </a:lnTo>
                  <a:lnTo>
                    <a:pt x="693" y="190"/>
                  </a:lnTo>
                  <a:lnTo>
                    <a:pt x="708" y="211"/>
                  </a:lnTo>
                  <a:lnTo>
                    <a:pt x="722" y="233"/>
                  </a:lnTo>
                  <a:lnTo>
                    <a:pt x="748" y="208"/>
                  </a:lnTo>
                  <a:lnTo>
                    <a:pt x="733" y="185"/>
                  </a:lnTo>
                  <a:lnTo>
                    <a:pt x="716" y="163"/>
                  </a:lnTo>
                  <a:lnTo>
                    <a:pt x="698" y="142"/>
                  </a:lnTo>
                  <a:lnTo>
                    <a:pt x="679" y="122"/>
                  </a:lnTo>
                  <a:lnTo>
                    <a:pt x="658" y="104"/>
                  </a:lnTo>
                  <a:lnTo>
                    <a:pt x="637" y="88"/>
                  </a:lnTo>
                  <a:lnTo>
                    <a:pt x="614" y="72"/>
                  </a:lnTo>
                  <a:lnTo>
                    <a:pt x="591" y="58"/>
                  </a:lnTo>
                  <a:lnTo>
                    <a:pt x="567" y="45"/>
                  </a:lnTo>
                  <a:lnTo>
                    <a:pt x="542" y="34"/>
                  </a:lnTo>
                  <a:lnTo>
                    <a:pt x="515" y="24"/>
                  </a:lnTo>
                  <a:lnTo>
                    <a:pt x="489" y="15"/>
                  </a:lnTo>
                  <a:lnTo>
                    <a:pt x="461" y="9"/>
                  </a:lnTo>
                  <a:lnTo>
                    <a:pt x="433" y="5"/>
                  </a:lnTo>
                  <a:lnTo>
                    <a:pt x="404" y="1"/>
                  </a:lnTo>
                  <a:lnTo>
                    <a:pt x="37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cs typeface="+mn-ea"/>
                <a:sym typeface="+mn-lt"/>
              </a:endParaRPr>
            </a:p>
          </p:txBody>
        </p:sp>
      </p:grpSp>
      <p:sp>
        <p:nvSpPr>
          <p:cNvPr id="33" name="Freeform 55"/>
          <p:cNvSpPr>
            <a:spLocks noEditPoints="1"/>
          </p:cNvSpPr>
          <p:nvPr/>
        </p:nvSpPr>
        <p:spPr bwMode="auto">
          <a:xfrm>
            <a:off x="7116557" y="2298319"/>
            <a:ext cx="482099" cy="378034"/>
          </a:xfrm>
          <a:custGeom>
            <a:avLst/>
            <a:gdLst>
              <a:gd name="T0" fmla="*/ 639 w 911"/>
              <a:gd name="T1" fmla="*/ 579 h 710"/>
              <a:gd name="T2" fmla="*/ 539 w 911"/>
              <a:gd name="T3" fmla="*/ 518 h 710"/>
              <a:gd name="T4" fmla="*/ 590 w 911"/>
              <a:gd name="T5" fmla="*/ 480 h 710"/>
              <a:gd name="T6" fmla="*/ 597 w 911"/>
              <a:gd name="T7" fmla="*/ 399 h 710"/>
              <a:gd name="T8" fmla="*/ 568 w 911"/>
              <a:gd name="T9" fmla="*/ 321 h 710"/>
              <a:gd name="T10" fmla="*/ 560 w 911"/>
              <a:gd name="T11" fmla="*/ 263 h 710"/>
              <a:gd name="T12" fmla="*/ 563 w 911"/>
              <a:gd name="T13" fmla="*/ 150 h 710"/>
              <a:gd name="T14" fmla="*/ 626 w 911"/>
              <a:gd name="T15" fmla="*/ 104 h 710"/>
              <a:gd name="T16" fmla="*/ 725 w 911"/>
              <a:gd name="T17" fmla="*/ 127 h 710"/>
              <a:gd name="T18" fmla="*/ 743 w 911"/>
              <a:gd name="T19" fmla="*/ 226 h 710"/>
              <a:gd name="T20" fmla="*/ 746 w 911"/>
              <a:gd name="T21" fmla="*/ 273 h 710"/>
              <a:gd name="T22" fmla="*/ 723 w 911"/>
              <a:gd name="T23" fmla="*/ 348 h 710"/>
              <a:gd name="T24" fmla="*/ 697 w 911"/>
              <a:gd name="T25" fmla="*/ 445 h 710"/>
              <a:gd name="T26" fmla="*/ 726 w 911"/>
              <a:gd name="T27" fmla="*/ 489 h 710"/>
              <a:gd name="T28" fmla="*/ 878 w 911"/>
              <a:gd name="T29" fmla="*/ 609 h 710"/>
              <a:gd name="T30" fmla="*/ 37 w 911"/>
              <a:gd name="T31" fmla="*/ 582 h 710"/>
              <a:gd name="T32" fmla="*/ 199 w 911"/>
              <a:gd name="T33" fmla="*/ 519 h 710"/>
              <a:gd name="T34" fmla="*/ 249 w 911"/>
              <a:gd name="T35" fmla="*/ 475 h 710"/>
              <a:gd name="T36" fmla="*/ 227 w 911"/>
              <a:gd name="T37" fmla="*/ 362 h 710"/>
              <a:gd name="T38" fmla="*/ 194 w 911"/>
              <a:gd name="T39" fmla="*/ 256 h 710"/>
              <a:gd name="T40" fmla="*/ 200 w 911"/>
              <a:gd name="T41" fmla="*/ 209 h 710"/>
              <a:gd name="T42" fmla="*/ 202 w 911"/>
              <a:gd name="T43" fmla="*/ 98 h 710"/>
              <a:gd name="T44" fmla="*/ 287 w 911"/>
              <a:gd name="T45" fmla="*/ 36 h 710"/>
              <a:gd name="T46" fmla="*/ 416 w 911"/>
              <a:gd name="T47" fmla="*/ 67 h 710"/>
              <a:gd name="T48" fmla="*/ 447 w 911"/>
              <a:gd name="T49" fmla="*/ 150 h 710"/>
              <a:gd name="T50" fmla="*/ 442 w 911"/>
              <a:gd name="T51" fmla="*/ 242 h 710"/>
              <a:gd name="T52" fmla="*/ 431 w 911"/>
              <a:gd name="T53" fmla="*/ 316 h 710"/>
              <a:gd name="T54" fmla="*/ 395 w 911"/>
              <a:gd name="T55" fmla="*/ 412 h 710"/>
              <a:gd name="T56" fmla="*/ 388 w 911"/>
              <a:gd name="T57" fmla="*/ 489 h 710"/>
              <a:gd name="T58" fmla="*/ 483 w 911"/>
              <a:gd name="T59" fmla="*/ 534 h 710"/>
              <a:gd name="T60" fmla="*/ 603 w 911"/>
              <a:gd name="T61" fmla="*/ 583 h 710"/>
              <a:gd name="T62" fmla="*/ 733 w 911"/>
              <a:gd name="T63" fmla="*/ 455 h 710"/>
              <a:gd name="T64" fmla="*/ 750 w 911"/>
              <a:gd name="T65" fmla="*/ 380 h 710"/>
              <a:gd name="T66" fmla="*/ 779 w 911"/>
              <a:gd name="T67" fmla="*/ 265 h 710"/>
              <a:gd name="T68" fmla="*/ 781 w 911"/>
              <a:gd name="T69" fmla="*/ 179 h 710"/>
              <a:gd name="T70" fmla="*/ 735 w 911"/>
              <a:gd name="T71" fmla="*/ 92 h 710"/>
              <a:gd name="T72" fmla="*/ 591 w 911"/>
              <a:gd name="T73" fmla="*/ 79 h 710"/>
              <a:gd name="T74" fmla="*/ 525 w 911"/>
              <a:gd name="T75" fmla="*/ 158 h 710"/>
              <a:gd name="T76" fmla="*/ 528 w 911"/>
              <a:gd name="T77" fmla="*/ 256 h 710"/>
              <a:gd name="T78" fmla="*/ 547 w 911"/>
              <a:gd name="T79" fmla="*/ 353 h 710"/>
              <a:gd name="T80" fmla="*/ 568 w 911"/>
              <a:gd name="T81" fmla="*/ 449 h 710"/>
              <a:gd name="T82" fmla="*/ 441 w 911"/>
              <a:gd name="T83" fmla="*/ 485 h 710"/>
              <a:gd name="T84" fmla="*/ 426 w 911"/>
              <a:gd name="T85" fmla="*/ 424 h 710"/>
              <a:gd name="T86" fmla="*/ 469 w 911"/>
              <a:gd name="T87" fmla="*/ 312 h 710"/>
              <a:gd name="T88" fmla="*/ 472 w 911"/>
              <a:gd name="T89" fmla="*/ 220 h 710"/>
              <a:gd name="T90" fmla="*/ 467 w 911"/>
              <a:gd name="T91" fmla="*/ 84 h 710"/>
              <a:gd name="T92" fmla="*/ 369 w 911"/>
              <a:gd name="T93" fmla="*/ 5 h 710"/>
              <a:gd name="T94" fmla="*/ 245 w 911"/>
              <a:gd name="T95" fmla="*/ 13 h 710"/>
              <a:gd name="T96" fmla="*/ 162 w 911"/>
              <a:gd name="T97" fmla="*/ 111 h 710"/>
              <a:gd name="T98" fmla="*/ 166 w 911"/>
              <a:gd name="T99" fmla="*/ 233 h 710"/>
              <a:gd name="T100" fmla="*/ 176 w 911"/>
              <a:gd name="T101" fmla="*/ 330 h 710"/>
              <a:gd name="T102" fmla="*/ 215 w 911"/>
              <a:gd name="T103" fmla="*/ 445 h 710"/>
              <a:gd name="T104" fmla="*/ 114 w 911"/>
              <a:gd name="T105" fmla="*/ 512 h 710"/>
              <a:gd name="T106" fmla="*/ 4 w 911"/>
              <a:gd name="T107" fmla="*/ 572 h 710"/>
              <a:gd name="T108" fmla="*/ 1 w 911"/>
              <a:gd name="T109" fmla="*/ 687 h 710"/>
              <a:gd name="T110" fmla="*/ 102 w 911"/>
              <a:gd name="T111" fmla="*/ 710 h 710"/>
              <a:gd name="T112" fmla="*/ 317 w 911"/>
              <a:gd name="T113" fmla="*/ 710 h 710"/>
              <a:gd name="T114" fmla="*/ 504 w 911"/>
              <a:gd name="T115" fmla="*/ 710 h 710"/>
              <a:gd name="T116" fmla="*/ 638 w 911"/>
              <a:gd name="T117" fmla="*/ 693 h 710"/>
              <a:gd name="T118" fmla="*/ 650 w 911"/>
              <a:gd name="T119" fmla="*/ 642 h 710"/>
              <a:gd name="T120" fmla="*/ 855 w 911"/>
              <a:gd name="T121" fmla="*/ 642 h 710"/>
              <a:gd name="T122" fmla="*/ 911 w 911"/>
              <a:gd name="T123" fmla="*/ 620 h 710"/>
              <a:gd name="T124" fmla="*/ 903 w 911"/>
              <a:gd name="T125" fmla="*/ 525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1" h="710">
                <a:moveTo>
                  <a:pt x="878" y="609"/>
                </a:moveTo>
                <a:lnTo>
                  <a:pt x="684" y="609"/>
                </a:lnTo>
                <a:lnTo>
                  <a:pt x="655" y="609"/>
                </a:lnTo>
                <a:lnTo>
                  <a:pt x="650" y="609"/>
                </a:lnTo>
                <a:lnTo>
                  <a:pt x="641" y="609"/>
                </a:lnTo>
                <a:lnTo>
                  <a:pt x="641" y="600"/>
                </a:lnTo>
                <a:lnTo>
                  <a:pt x="641" y="593"/>
                </a:lnTo>
                <a:lnTo>
                  <a:pt x="641" y="586"/>
                </a:lnTo>
                <a:lnTo>
                  <a:pt x="639" y="579"/>
                </a:lnTo>
                <a:lnTo>
                  <a:pt x="636" y="572"/>
                </a:lnTo>
                <a:lnTo>
                  <a:pt x="631" y="564"/>
                </a:lnTo>
                <a:lnTo>
                  <a:pt x="626" y="558"/>
                </a:lnTo>
                <a:lnTo>
                  <a:pt x="619" y="551"/>
                </a:lnTo>
                <a:lnTo>
                  <a:pt x="612" y="546"/>
                </a:lnTo>
                <a:lnTo>
                  <a:pt x="602" y="542"/>
                </a:lnTo>
                <a:lnTo>
                  <a:pt x="585" y="534"/>
                </a:lnTo>
                <a:lnTo>
                  <a:pt x="564" y="526"/>
                </a:lnTo>
                <a:lnTo>
                  <a:pt x="539" y="518"/>
                </a:lnTo>
                <a:lnTo>
                  <a:pt x="514" y="508"/>
                </a:lnTo>
                <a:lnTo>
                  <a:pt x="530" y="503"/>
                </a:lnTo>
                <a:lnTo>
                  <a:pt x="545" y="498"/>
                </a:lnTo>
                <a:lnTo>
                  <a:pt x="560" y="493"/>
                </a:lnTo>
                <a:lnTo>
                  <a:pt x="574" y="489"/>
                </a:lnTo>
                <a:lnTo>
                  <a:pt x="579" y="486"/>
                </a:lnTo>
                <a:lnTo>
                  <a:pt x="584" y="484"/>
                </a:lnTo>
                <a:lnTo>
                  <a:pt x="587" y="482"/>
                </a:lnTo>
                <a:lnTo>
                  <a:pt x="590" y="480"/>
                </a:lnTo>
                <a:lnTo>
                  <a:pt x="595" y="474"/>
                </a:lnTo>
                <a:lnTo>
                  <a:pt x="598" y="467"/>
                </a:lnTo>
                <a:lnTo>
                  <a:pt x="600" y="459"/>
                </a:lnTo>
                <a:lnTo>
                  <a:pt x="601" y="453"/>
                </a:lnTo>
                <a:lnTo>
                  <a:pt x="602" y="445"/>
                </a:lnTo>
                <a:lnTo>
                  <a:pt x="602" y="440"/>
                </a:lnTo>
                <a:lnTo>
                  <a:pt x="601" y="425"/>
                </a:lnTo>
                <a:lnTo>
                  <a:pt x="600" y="411"/>
                </a:lnTo>
                <a:lnTo>
                  <a:pt x="597" y="399"/>
                </a:lnTo>
                <a:lnTo>
                  <a:pt x="592" y="388"/>
                </a:lnTo>
                <a:lnTo>
                  <a:pt x="589" y="380"/>
                </a:lnTo>
                <a:lnTo>
                  <a:pt x="586" y="370"/>
                </a:lnTo>
                <a:lnTo>
                  <a:pt x="583" y="359"/>
                </a:lnTo>
                <a:lnTo>
                  <a:pt x="580" y="348"/>
                </a:lnTo>
                <a:lnTo>
                  <a:pt x="579" y="339"/>
                </a:lnTo>
                <a:lnTo>
                  <a:pt x="573" y="331"/>
                </a:lnTo>
                <a:lnTo>
                  <a:pt x="571" y="328"/>
                </a:lnTo>
                <a:lnTo>
                  <a:pt x="568" y="321"/>
                </a:lnTo>
                <a:lnTo>
                  <a:pt x="563" y="310"/>
                </a:lnTo>
                <a:lnTo>
                  <a:pt x="559" y="294"/>
                </a:lnTo>
                <a:lnTo>
                  <a:pt x="557" y="283"/>
                </a:lnTo>
                <a:lnTo>
                  <a:pt x="557" y="277"/>
                </a:lnTo>
                <a:lnTo>
                  <a:pt x="557" y="273"/>
                </a:lnTo>
                <a:lnTo>
                  <a:pt x="558" y="270"/>
                </a:lnTo>
                <a:lnTo>
                  <a:pt x="559" y="267"/>
                </a:lnTo>
                <a:lnTo>
                  <a:pt x="560" y="263"/>
                </a:lnTo>
                <a:lnTo>
                  <a:pt x="560" y="263"/>
                </a:lnTo>
                <a:lnTo>
                  <a:pt x="561" y="262"/>
                </a:lnTo>
                <a:lnTo>
                  <a:pt x="562" y="247"/>
                </a:lnTo>
                <a:lnTo>
                  <a:pt x="561" y="226"/>
                </a:lnTo>
                <a:lnTo>
                  <a:pt x="559" y="206"/>
                </a:lnTo>
                <a:lnTo>
                  <a:pt x="556" y="187"/>
                </a:lnTo>
                <a:lnTo>
                  <a:pt x="556" y="179"/>
                </a:lnTo>
                <a:lnTo>
                  <a:pt x="558" y="166"/>
                </a:lnTo>
                <a:lnTo>
                  <a:pt x="560" y="158"/>
                </a:lnTo>
                <a:lnTo>
                  <a:pt x="563" y="150"/>
                </a:lnTo>
                <a:lnTo>
                  <a:pt x="568" y="142"/>
                </a:lnTo>
                <a:lnTo>
                  <a:pt x="573" y="133"/>
                </a:lnTo>
                <a:lnTo>
                  <a:pt x="577" y="129"/>
                </a:lnTo>
                <a:lnTo>
                  <a:pt x="583" y="124"/>
                </a:lnTo>
                <a:lnTo>
                  <a:pt x="588" y="119"/>
                </a:lnTo>
                <a:lnTo>
                  <a:pt x="596" y="115"/>
                </a:lnTo>
                <a:lnTo>
                  <a:pt x="604" y="111"/>
                </a:lnTo>
                <a:lnTo>
                  <a:pt x="615" y="107"/>
                </a:lnTo>
                <a:lnTo>
                  <a:pt x="626" y="104"/>
                </a:lnTo>
                <a:lnTo>
                  <a:pt x="639" y="103"/>
                </a:lnTo>
                <a:lnTo>
                  <a:pt x="664" y="103"/>
                </a:lnTo>
                <a:lnTo>
                  <a:pt x="674" y="104"/>
                </a:lnTo>
                <a:lnTo>
                  <a:pt x="685" y="106"/>
                </a:lnTo>
                <a:lnTo>
                  <a:pt x="694" y="108"/>
                </a:lnTo>
                <a:lnTo>
                  <a:pt x="703" y="112"/>
                </a:lnTo>
                <a:lnTo>
                  <a:pt x="711" y="116"/>
                </a:lnTo>
                <a:lnTo>
                  <a:pt x="718" y="121"/>
                </a:lnTo>
                <a:lnTo>
                  <a:pt x="725" y="127"/>
                </a:lnTo>
                <a:lnTo>
                  <a:pt x="731" y="133"/>
                </a:lnTo>
                <a:lnTo>
                  <a:pt x="736" y="142"/>
                </a:lnTo>
                <a:lnTo>
                  <a:pt x="740" y="150"/>
                </a:lnTo>
                <a:lnTo>
                  <a:pt x="744" y="158"/>
                </a:lnTo>
                <a:lnTo>
                  <a:pt x="746" y="166"/>
                </a:lnTo>
                <a:lnTo>
                  <a:pt x="748" y="179"/>
                </a:lnTo>
                <a:lnTo>
                  <a:pt x="748" y="187"/>
                </a:lnTo>
                <a:lnTo>
                  <a:pt x="745" y="205"/>
                </a:lnTo>
                <a:lnTo>
                  <a:pt x="743" y="226"/>
                </a:lnTo>
                <a:lnTo>
                  <a:pt x="741" y="247"/>
                </a:lnTo>
                <a:lnTo>
                  <a:pt x="743" y="262"/>
                </a:lnTo>
                <a:lnTo>
                  <a:pt x="744" y="263"/>
                </a:lnTo>
                <a:lnTo>
                  <a:pt x="744" y="265"/>
                </a:lnTo>
                <a:lnTo>
                  <a:pt x="745" y="266"/>
                </a:lnTo>
                <a:lnTo>
                  <a:pt x="745" y="269"/>
                </a:lnTo>
                <a:lnTo>
                  <a:pt x="745" y="269"/>
                </a:lnTo>
                <a:lnTo>
                  <a:pt x="746" y="270"/>
                </a:lnTo>
                <a:lnTo>
                  <a:pt x="746" y="273"/>
                </a:lnTo>
                <a:lnTo>
                  <a:pt x="747" y="277"/>
                </a:lnTo>
                <a:lnTo>
                  <a:pt x="746" y="283"/>
                </a:lnTo>
                <a:lnTo>
                  <a:pt x="745" y="294"/>
                </a:lnTo>
                <a:lnTo>
                  <a:pt x="740" y="310"/>
                </a:lnTo>
                <a:lnTo>
                  <a:pt x="736" y="321"/>
                </a:lnTo>
                <a:lnTo>
                  <a:pt x="733" y="328"/>
                </a:lnTo>
                <a:lnTo>
                  <a:pt x="731" y="331"/>
                </a:lnTo>
                <a:lnTo>
                  <a:pt x="724" y="339"/>
                </a:lnTo>
                <a:lnTo>
                  <a:pt x="723" y="348"/>
                </a:lnTo>
                <a:lnTo>
                  <a:pt x="721" y="359"/>
                </a:lnTo>
                <a:lnTo>
                  <a:pt x="718" y="370"/>
                </a:lnTo>
                <a:lnTo>
                  <a:pt x="714" y="380"/>
                </a:lnTo>
                <a:lnTo>
                  <a:pt x="711" y="388"/>
                </a:lnTo>
                <a:lnTo>
                  <a:pt x="706" y="400"/>
                </a:lnTo>
                <a:lnTo>
                  <a:pt x="701" y="412"/>
                </a:lnTo>
                <a:lnTo>
                  <a:pt x="698" y="425"/>
                </a:lnTo>
                <a:lnTo>
                  <a:pt x="697" y="439"/>
                </a:lnTo>
                <a:lnTo>
                  <a:pt x="697" y="445"/>
                </a:lnTo>
                <a:lnTo>
                  <a:pt x="698" y="452"/>
                </a:lnTo>
                <a:lnTo>
                  <a:pt x="699" y="459"/>
                </a:lnTo>
                <a:lnTo>
                  <a:pt x="701" y="466"/>
                </a:lnTo>
                <a:lnTo>
                  <a:pt x="705" y="472"/>
                </a:lnTo>
                <a:lnTo>
                  <a:pt x="709" y="479"/>
                </a:lnTo>
                <a:lnTo>
                  <a:pt x="712" y="482"/>
                </a:lnTo>
                <a:lnTo>
                  <a:pt x="717" y="484"/>
                </a:lnTo>
                <a:lnTo>
                  <a:pt x="721" y="486"/>
                </a:lnTo>
                <a:lnTo>
                  <a:pt x="726" y="489"/>
                </a:lnTo>
                <a:lnTo>
                  <a:pt x="761" y="499"/>
                </a:lnTo>
                <a:lnTo>
                  <a:pt x="801" y="512"/>
                </a:lnTo>
                <a:lnTo>
                  <a:pt x="838" y="526"/>
                </a:lnTo>
                <a:lnTo>
                  <a:pt x="866" y="537"/>
                </a:lnTo>
                <a:lnTo>
                  <a:pt x="872" y="540"/>
                </a:lnTo>
                <a:lnTo>
                  <a:pt x="875" y="544"/>
                </a:lnTo>
                <a:lnTo>
                  <a:pt x="876" y="546"/>
                </a:lnTo>
                <a:lnTo>
                  <a:pt x="878" y="548"/>
                </a:lnTo>
                <a:lnTo>
                  <a:pt x="878" y="609"/>
                </a:lnTo>
                <a:close/>
                <a:moveTo>
                  <a:pt x="608" y="675"/>
                </a:moveTo>
                <a:lnTo>
                  <a:pt x="359" y="675"/>
                </a:lnTo>
                <a:lnTo>
                  <a:pt x="323" y="675"/>
                </a:lnTo>
                <a:lnTo>
                  <a:pt x="317" y="675"/>
                </a:lnTo>
                <a:lnTo>
                  <a:pt x="282" y="675"/>
                </a:lnTo>
                <a:lnTo>
                  <a:pt x="34" y="675"/>
                </a:lnTo>
                <a:lnTo>
                  <a:pt x="34" y="593"/>
                </a:lnTo>
                <a:lnTo>
                  <a:pt x="35" y="586"/>
                </a:lnTo>
                <a:lnTo>
                  <a:pt x="37" y="582"/>
                </a:lnTo>
                <a:lnTo>
                  <a:pt x="40" y="577"/>
                </a:lnTo>
                <a:lnTo>
                  <a:pt x="47" y="574"/>
                </a:lnTo>
                <a:lnTo>
                  <a:pt x="61" y="569"/>
                </a:lnTo>
                <a:lnTo>
                  <a:pt x="79" y="561"/>
                </a:lnTo>
                <a:lnTo>
                  <a:pt x="102" y="552"/>
                </a:lnTo>
                <a:lnTo>
                  <a:pt x="126" y="544"/>
                </a:lnTo>
                <a:lnTo>
                  <a:pt x="151" y="535"/>
                </a:lnTo>
                <a:lnTo>
                  <a:pt x="175" y="526"/>
                </a:lnTo>
                <a:lnTo>
                  <a:pt x="199" y="519"/>
                </a:lnTo>
                <a:lnTo>
                  <a:pt x="221" y="512"/>
                </a:lnTo>
                <a:lnTo>
                  <a:pt x="226" y="510"/>
                </a:lnTo>
                <a:lnTo>
                  <a:pt x="230" y="508"/>
                </a:lnTo>
                <a:lnTo>
                  <a:pt x="235" y="506"/>
                </a:lnTo>
                <a:lnTo>
                  <a:pt x="238" y="503"/>
                </a:lnTo>
                <a:lnTo>
                  <a:pt x="242" y="496"/>
                </a:lnTo>
                <a:lnTo>
                  <a:pt x="247" y="490"/>
                </a:lnTo>
                <a:lnTo>
                  <a:pt x="248" y="482"/>
                </a:lnTo>
                <a:lnTo>
                  <a:pt x="249" y="475"/>
                </a:lnTo>
                <a:lnTo>
                  <a:pt x="250" y="467"/>
                </a:lnTo>
                <a:lnTo>
                  <a:pt x="250" y="459"/>
                </a:lnTo>
                <a:lnTo>
                  <a:pt x="249" y="441"/>
                </a:lnTo>
                <a:lnTo>
                  <a:pt x="247" y="425"/>
                </a:lnTo>
                <a:lnTo>
                  <a:pt x="243" y="411"/>
                </a:lnTo>
                <a:lnTo>
                  <a:pt x="239" y="399"/>
                </a:lnTo>
                <a:lnTo>
                  <a:pt x="235" y="388"/>
                </a:lnTo>
                <a:lnTo>
                  <a:pt x="230" y="376"/>
                </a:lnTo>
                <a:lnTo>
                  <a:pt x="227" y="362"/>
                </a:lnTo>
                <a:lnTo>
                  <a:pt x="224" y="347"/>
                </a:lnTo>
                <a:lnTo>
                  <a:pt x="223" y="337"/>
                </a:lnTo>
                <a:lnTo>
                  <a:pt x="216" y="330"/>
                </a:lnTo>
                <a:lnTo>
                  <a:pt x="212" y="324"/>
                </a:lnTo>
                <a:lnTo>
                  <a:pt x="208" y="316"/>
                </a:lnTo>
                <a:lnTo>
                  <a:pt x="202" y="302"/>
                </a:lnTo>
                <a:lnTo>
                  <a:pt x="197" y="281"/>
                </a:lnTo>
                <a:lnTo>
                  <a:pt x="195" y="266"/>
                </a:lnTo>
                <a:lnTo>
                  <a:pt x="194" y="256"/>
                </a:lnTo>
                <a:lnTo>
                  <a:pt x="195" y="251"/>
                </a:lnTo>
                <a:lnTo>
                  <a:pt x="196" y="247"/>
                </a:lnTo>
                <a:lnTo>
                  <a:pt x="198" y="243"/>
                </a:lnTo>
                <a:lnTo>
                  <a:pt x="199" y="239"/>
                </a:lnTo>
                <a:lnTo>
                  <a:pt x="199" y="238"/>
                </a:lnTo>
                <a:lnTo>
                  <a:pt x="199" y="238"/>
                </a:lnTo>
                <a:lnTo>
                  <a:pt x="200" y="231"/>
                </a:lnTo>
                <a:lnTo>
                  <a:pt x="200" y="221"/>
                </a:lnTo>
                <a:lnTo>
                  <a:pt x="200" y="209"/>
                </a:lnTo>
                <a:lnTo>
                  <a:pt x="199" y="197"/>
                </a:lnTo>
                <a:lnTo>
                  <a:pt x="197" y="171"/>
                </a:lnTo>
                <a:lnTo>
                  <a:pt x="194" y="150"/>
                </a:lnTo>
                <a:lnTo>
                  <a:pt x="193" y="144"/>
                </a:lnTo>
                <a:lnTo>
                  <a:pt x="193" y="137"/>
                </a:lnTo>
                <a:lnTo>
                  <a:pt x="194" y="128"/>
                </a:lnTo>
                <a:lnTo>
                  <a:pt x="196" y="118"/>
                </a:lnTo>
                <a:lnTo>
                  <a:pt x="198" y="108"/>
                </a:lnTo>
                <a:lnTo>
                  <a:pt x="202" y="98"/>
                </a:lnTo>
                <a:lnTo>
                  <a:pt x="209" y="87"/>
                </a:lnTo>
                <a:lnTo>
                  <a:pt x="215" y="76"/>
                </a:lnTo>
                <a:lnTo>
                  <a:pt x="222" y="70"/>
                </a:lnTo>
                <a:lnTo>
                  <a:pt x="228" y="63"/>
                </a:lnTo>
                <a:lnTo>
                  <a:pt x="237" y="57"/>
                </a:lnTo>
                <a:lnTo>
                  <a:pt x="247" y="50"/>
                </a:lnTo>
                <a:lnTo>
                  <a:pt x="259" y="45"/>
                </a:lnTo>
                <a:lnTo>
                  <a:pt x="272" y="39"/>
                </a:lnTo>
                <a:lnTo>
                  <a:pt x="287" y="36"/>
                </a:lnTo>
                <a:lnTo>
                  <a:pt x="303" y="34"/>
                </a:lnTo>
                <a:lnTo>
                  <a:pt x="335" y="34"/>
                </a:lnTo>
                <a:lnTo>
                  <a:pt x="349" y="36"/>
                </a:lnTo>
                <a:lnTo>
                  <a:pt x="363" y="38"/>
                </a:lnTo>
                <a:lnTo>
                  <a:pt x="375" y="43"/>
                </a:lnTo>
                <a:lnTo>
                  <a:pt x="387" y="47"/>
                </a:lnTo>
                <a:lnTo>
                  <a:pt x="398" y="52"/>
                </a:lnTo>
                <a:lnTo>
                  <a:pt x="408" y="59"/>
                </a:lnTo>
                <a:lnTo>
                  <a:pt x="416" y="67"/>
                </a:lnTo>
                <a:lnTo>
                  <a:pt x="424" y="76"/>
                </a:lnTo>
                <a:lnTo>
                  <a:pt x="431" y="87"/>
                </a:lnTo>
                <a:lnTo>
                  <a:pt x="437" y="98"/>
                </a:lnTo>
                <a:lnTo>
                  <a:pt x="441" y="108"/>
                </a:lnTo>
                <a:lnTo>
                  <a:pt x="444" y="118"/>
                </a:lnTo>
                <a:lnTo>
                  <a:pt x="445" y="128"/>
                </a:lnTo>
                <a:lnTo>
                  <a:pt x="447" y="137"/>
                </a:lnTo>
                <a:lnTo>
                  <a:pt x="447" y="144"/>
                </a:lnTo>
                <a:lnTo>
                  <a:pt x="447" y="150"/>
                </a:lnTo>
                <a:lnTo>
                  <a:pt x="443" y="172"/>
                </a:lnTo>
                <a:lnTo>
                  <a:pt x="440" y="197"/>
                </a:lnTo>
                <a:lnTo>
                  <a:pt x="439" y="210"/>
                </a:lnTo>
                <a:lnTo>
                  <a:pt x="439" y="221"/>
                </a:lnTo>
                <a:lnTo>
                  <a:pt x="439" y="231"/>
                </a:lnTo>
                <a:lnTo>
                  <a:pt x="440" y="238"/>
                </a:lnTo>
                <a:lnTo>
                  <a:pt x="441" y="239"/>
                </a:lnTo>
                <a:lnTo>
                  <a:pt x="441" y="240"/>
                </a:lnTo>
                <a:lnTo>
                  <a:pt x="442" y="242"/>
                </a:lnTo>
                <a:lnTo>
                  <a:pt x="443" y="246"/>
                </a:lnTo>
                <a:lnTo>
                  <a:pt x="443" y="247"/>
                </a:lnTo>
                <a:lnTo>
                  <a:pt x="443" y="247"/>
                </a:lnTo>
                <a:lnTo>
                  <a:pt x="444" y="250"/>
                </a:lnTo>
                <a:lnTo>
                  <a:pt x="445" y="256"/>
                </a:lnTo>
                <a:lnTo>
                  <a:pt x="444" y="266"/>
                </a:lnTo>
                <a:lnTo>
                  <a:pt x="442" y="281"/>
                </a:lnTo>
                <a:lnTo>
                  <a:pt x="437" y="302"/>
                </a:lnTo>
                <a:lnTo>
                  <a:pt x="431" y="316"/>
                </a:lnTo>
                <a:lnTo>
                  <a:pt x="427" y="324"/>
                </a:lnTo>
                <a:lnTo>
                  <a:pt x="424" y="330"/>
                </a:lnTo>
                <a:lnTo>
                  <a:pt x="416" y="337"/>
                </a:lnTo>
                <a:lnTo>
                  <a:pt x="415" y="347"/>
                </a:lnTo>
                <a:lnTo>
                  <a:pt x="413" y="361"/>
                </a:lnTo>
                <a:lnTo>
                  <a:pt x="409" y="376"/>
                </a:lnTo>
                <a:lnTo>
                  <a:pt x="404" y="388"/>
                </a:lnTo>
                <a:lnTo>
                  <a:pt x="400" y="399"/>
                </a:lnTo>
                <a:lnTo>
                  <a:pt x="395" y="412"/>
                </a:lnTo>
                <a:lnTo>
                  <a:pt x="389" y="427"/>
                </a:lnTo>
                <a:lnTo>
                  <a:pt x="387" y="435"/>
                </a:lnTo>
                <a:lnTo>
                  <a:pt x="386" y="442"/>
                </a:lnTo>
                <a:lnTo>
                  <a:pt x="385" y="451"/>
                </a:lnTo>
                <a:lnTo>
                  <a:pt x="384" y="458"/>
                </a:lnTo>
                <a:lnTo>
                  <a:pt x="384" y="466"/>
                </a:lnTo>
                <a:lnTo>
                  <a:pt x="385" y="474"/>
                </a:lnTo>
                <a:lnTo>
                  <a:pt x="386" y="481"/>
                </a:lnTo>
                <a:lnTo>
                  <a:pt x="388" y="489"/>
                </a:lnTo>
                <a:lnTo>
                  <a:pt x="391" y="496"/>
                </a:lnTo>
                <a:lnTo>
                  <a:pt x="397" y="503"/>
                </a:lnTo>
                <a:lnTo>
                  <a:pt x="400" y="505"/>
                </a:lnTo>
                <a:lnTo>
                  <a:pt x="404" y="508"/>
                </a:lnTo>
                <a:lnTo>
                  <a:pt x="409" y="510"/>
                </a:lnTo>
                <a:lnTo>
                  <a:pt x="414" y="512"/>
                </a:lnTo>
                <a:lnTo>
                  <a:pt x="435" y="518"/>
                </a:lnTo>
                <a:lnTo>
                  <a:pt x="458" y="525"/>
                </a:lnTo>
                <a:lnTo>
                  <a:pt x="483" y="534"/>
                </a:lnTo>
                <a:lnTo>
                  <a:pt x="508" y="543"/>
                </a:lnTo>
                <a:lnTo>
                  <a:pt x="532" y="550"/>
                </a:lnTo>
                <a:lnTo>
                  <a:pt x="555" y="559"/>
                </a:lnTo>
                <a:lnTo>
                  <a:pt x="573" y="566"/>
                </a:lnTo>
                <a:lnTo>
                  <a:pt x="589" y="572"/>
                </a:lnTo>
                <a:lnTo>
                  <a:pt x="593" y="575"/>
                </a:lnTo>
                <a:lnTo>
                  <a:pt x="598" y="577"/>
                </a:lnTo>
                <a:lnTo>
                  <a:pt x="601" y="580"/>
                </a:lnTo>
                <a:lnTo>
                  <a:pt x="603" y="583"/>
                </a:lnTo>
                <a:lnTo>
                  <a:pt x="606" y="588"/>
                </a:lnTo>
                <a:lnTo>
                  <a:pt x="608" y="593"/>
                </a:lnTo>
                <a:lnTo>
                  <a:pt x="608" y="675"/>
                </a:lnTo>
                <a:close/>
                <a:moveTo>
                  <a:pt x="880" y="506"/>
                </a:moveTo>
                <a:lnTo>
                  <a:pt x="851" y="495"/>
                </a:lnTo>
                <a:lnTo>
                  <a:pt x="813" y="481"/>
                </a:lnTo>
                <a:lnTo>
                  <a:pt x="772" y="468"/>
                </a:lnTo>
                <a:lnTo>
                  <a:pt x="735" y="456"/>
                </a:lnTo>
                <a:lnTo>
                  <a:pt x="733" y="455"/>
                </a:lnTo>
                <a:lnTo>
                  <a:pt x="732" y="453"/>
                </a:lnTo>
                <a:lnTo>
                  <a:pt x="732" y="449"/>
                </a:lnTo>
                <a:lnTo>
                  <a:pt x="731" y="439"/>
                </a:lnTo>
                <a:lnTo>
                  <a:pt x="732" y="429"/>
                </a:lnTo>
                <a:lnTo>
                  <a:pt x="734" y="421"/>
                </a:lnTo>
                <a:lnTo>
                  <a:pt x="738" y="411"/>
                </a:lnTo>
                <a:lnTo>
                  <a:pt x="741" y="402"/>
                </a:lnTo>
                <a:lnTo>
                  <a:pt x="746" y="393"/>
                </a:lnTo>
                <a:lnTo>
                  <a:pt x="750" y="380"/>
                </a:lnTo>
                <a:lnTo>
                  <a:pt x="753" y="367"/>
                </a:lnTo>
                <a:lnTo>
                  <a:pt x="757" y="353"/>
                </a:lnTo>
                <a:lnTo>
                  <a:pt x="761" y="346"/>
                </a:lnTo>
                <a:lnTo>
                  <a:pt x="767" y="335"/>
                </a:lnTo>
                <a:lnTo>
                  <a:pt x="773" y="320"/>
                </a:lnTo>
                <a:lnTo>
                  <a:pt x="777" y="301"/>
                </a:lnTo>
                <a:lnTo>
                  <a:pt x="780" y="285"/>
                </a:lnTo>
                <a:lnTo>
                  <a:pt x="780" y="273"/>
                </a:lnTo>
                <a:lnTo>
                  <a:pt x="779" y="265"/>
                </a:lnTo>
                <a:lnTo>
                  <a:pt x="777" y="258"/>
                </a:lnTo>
                <a:lnTo>
                  <a:pt x="776" y="256"/>
                </a:lnTo>
                <a:lnTo>
                  <a:pt x="776" y="255"/>
                </a:lnTo>
                <a:lnTo>
                  <a:pt x="775" y="247"/>
                </a:lnTo>
                <a:lnTo>
                  <a:pt x="776" y="232"/>
                </a:lnTo>
                <a:lnTo>
                  <a:pt x="778" y="213"/>
                </a:lnTo>
                <a:lnTo>
                  <a:pt x="780" y="194"/>
                </a:lnTo>
                <a:lnTo>
                  <a:pt x="781" y="187"/>
                </a:lnTo>
                <a:lnTo>
                  <a:pt x="781" y="179"/>
                </a:lnTo>
                <a:lnTo>
                  <a:pt x="780" y="169"/>
                </a:lnTo>
                <a:lnTo>
                  <a:pt x="778" y="158"/>
                </a:lnTo>
                <a:lnTo>
                  <a:pt x="775" y="147"/>
                </a:lnTo>
                <a:lnTo>
                  <a:pt x="771" y="135"/>
                </a:lnTo>
                <a:lnTo>
                  <a:pt x="765" y="125"/>
                </a:lnTo>
                <a:lnTo>
                  <a:pt x="758" y="113"/>
                </a:lnTo>
                <a:lnTo>
                  <a:pt x="751" y="106"/>
                </a:lnTo>
                <a:lnTo>
                  <a:pt x="744" y="99"/>
                </a:lnTo>
                <a:lnTo>
                  <a:pt x="735" y="92"/>
                </a:lnTo>
                <a:lnTo>
                  <a:pt x="724" y="86"/>
                </a:lnTo>
                <a:lnTo>
                  <a:pt x="712" y="79"/>
                </a:lnTo>
                <a:lnTo>
                  <a:pt x="698" y="75"/>
                </a:lnTo>
                <a:lnTo>
                  <a:pt x="683" y="71"/>
                </a:lnTo>
                <a:lnTo>
                  <a:pt x="665" y="69"/>
                </a:lnTo>
                <a:lnTo>
                  <a:pt x="638" y="69"/>
                </a:lnTo>
                <a:lnTo>
                  <a:pt x="620" y="71"/>
                </a:lnTo>
                <a:lnTo>
                  <a:pt x="604" y="75"/>
                </a:lnTo>
                <a:lnTo>
                  <a:pt x="591" y="79"/>
                </a:lnTo>
                <a:lnTo>
                  <a:pt x="578" y="86"/>
                </a:lnTo>
                <a:lnTo>
                  <a:pt x="569" y="92"/>
                </a:lnTo>
                <a:lnTo>
                  <a:pt x="560" y="99"/>
                </a:lnTo>
                <a:lnTo>
                  <a:pt x="552" y="106"/>
                </a:lnTo>
                <a:lnTo>
                  <a:pt x="546" y="113"/>
                </a:lnTo>
                <a:lnTo>
                  <a:pt x="538" y="125"/>
                </a:lnTo>
                <a:lnTo>
                  <a:pt x="533" y="135"/>
                </a:lnTo>
                <a:lnTo>
                  <a:pt x="528" y="147"/>
                </a:lnTo>
                <a:lnTo>
                  <a:pt x="525" y="158"/>
                </a:lnTo>
                <a:lnTo>
                  <a:pt x="523" y="169"/>
                </a:lnTo>
                <a:lnTo>
                  <a:pt x="522" y="179"/>
                </a:lnTo>
                <a:lnTo>
                  <a:pt x="522" y="187"/>
                </a:lnTo>
                <a:lnTo>
                  <a:pt x="523" y="194"/>
                </a:lnTo>
                <a:lnTo>
                  <a:pt x="525" y="213"/>
                </a:lnTo>
                <a:lnTo>
                  <a:pt x="528" y="232"/>
                </a:lnTo>
                <a:lnTo>
                  <a:pt x="528" y="247"/>
                </a:lnTo>
                <a:lnTo>
                  <a:pt x="528" y="255"/>
                </a:lnTo>
                <a:lnTo>
                  <a:pt x="528" y="256"/>
                </a:lnTo>
                <a:lnTo>
                  <a:pt x="526" y="258"/>
                </a:lnTo>
                <a:lnTo>
                  <a:pt x="524" y="265"/>
                </a:lnTo>
                <a:lnTo>
                  <a:pt x="523" y="273"/>
                </a:lnTo>
                <a:lnTo>
                  <a:pt x="523" y="285"/>
                </a:lnTo>
                <a:lnTo>
                  <a:pt x="526" y="301"/>
                </a:lnTo>
                <a:lnTo>
                  <a:pt x="531" y="320"/>
                </a:lnTo>
                <a:lnTo>
                  <a:pt x="536" y="335"/>
                </a:lnTo>
                <a:lnTo>
                  <a:pt x="542" y="346"/>
                </a:lnTo>
                <a:lnTo>
                  <a:pt x="547" y="353"/>
                </a:lnTo>
                <a:lnTo>
                  <a:pt x="550" y="367"/>
                </a:lnTo>
                <a:lnTo>
                  <a:pt x="553" y="380"/>
                </a:lnTo>
                <a:lnTo>
                  <a:pt x="558" y="393"/>
                </a:lnTo>
                <a:lnTo>
                  <a:pt x="562" y="402"/>
                </a:lnTo>
                <a:lnTo>
                  <a:pt x="564" y="410"/>
                </a:lnTo>
                <a:lnTo>
                  <a:pt x="566" y="418"/>
                </a:lnTo>
                <a:lnTo>
                  <a:pt x="568" y="428"/>
                </a:lnTo>
                <a:lnTo>
                  <a:pt x="568" y="440"/>
                </a:lnTo>
                <a:lnTo>
                  <a:pt x="568" y="449"/>
                </a:lnTo>
                <a:lnTo>
                  <a:pt x="568" y="454"/>
                </a:lnTo>
                <a:lnTo>
                  <a:pt x="566" y="456"/>
                </a:lnTo>
                <a:lnTo>
                  <a:pt x="564" y="456"/>
                </a:lnTo>
                <a:lnTo>
                  <a:pt x="541" y="464"/>
                </a:lnTo>
                <a:lnTo>
                  <a:pt x="514" y="472"/>
                </a:lnTo>
                <a:lnTo>
                  <a:pt x="487" y="482"/>
                </a:lnTo>
                <a:lnTo>
                  <a:pt x="462" y="492"/>
                </a:lnTo>
                <a:lnTo>
                  <a:pt x="452" y="489"/>
                </a:lnTo>
                <a:lnTo>
                  <a:pt x="441" y="485"/>
                </a:lnTo>
                <a:lnTo>
                  <a:pt x="433" y="482"/>
                </a:lnTo>
                <a:lnTo>
                  <a:pt x="424" y="480"/>
                </a:lnTo>
                <a:lnTo>
                  <a:pt x="421" y="478"/>
                </a:lnTo>
                <a:lnTo>
                  <a:pt x="418" y="476"/>
                </a:lnTo>
                <a:lnTo>
                  <a:pt x="418" y="470"/>
                </a:lnTo>
                <a:lnTo>
                  <a:pt x="418" y="458"/>
                </a:lnTo>
                <a:lnTo>
                  <a:pt x="420" y="447"/>
                </a:lnTo>
                <a:lnTo>
                  <a:pt x="422" y="435"/>
                </a:lnTo>
                <a:lnTo>
                  <a:pt x="426" y="424"/>
                </a:lnTo>
                <a:lnTo>
                  <a:pt x="431" y="413"/>
                </a:lnTo>
                <a:lnTo>
                  <a:pt x="436" y="401"/>
                </a:lnTo>
                <a:lnTo>
                  <a:pt x="441" y="385"/>
                </a:lnTo>
                <a:lnTo>
                  <a:pt x="445" y="369"/>
                </a:lnTo>
                <a:lnTo>
                  <a:pt x="449" y="351"/>
                </a:lnTo>
                <a:lnTo>
                  <a:pt x="455" y="343"/>
                </a:lnTo>
                <a:lnTo>
                  <a:pt x="463" y="330"/>
                </a:lnTo>
                <a:lnTo>
                  <a:pt x="466" y="321"/>
                </a:lnTo>
                <a:lnTo>
                  <a:pt x="469" y="312"/>
                </a:lnTo>
                <a:lnTo>
                  <a:pt x="472" y="301"/>
                </a:lnTo>
                <a:lnTo>
                  <a:pt x="476" y="288"/>
                </a:lnTo>
                <a:lnTo>
                  <a:pt x="479" y="267"/>
                </a:lnTo>
                <a:lnTo>
                  <a:pt x="479" y="253"/>
                </a:lnTo>
                <a:lnTo>
                  <a:pt x="478" y="242"/>
                </a:lnTo>
                <a:lnTo>
                  <a:pt x="475" y="234"/>
                </a:lnTo>
                <a:lnTo>
                  <a:pt x="474" y="233"/>
                </a:lnTo>
                <a:lnTo>
                  <a:pt x="474" y="231"/>
                </a:lnTo>
                <a:lnTo>
                  <a:pt x="472" y="220"/>
                </a:lnTo>
                <a:lnTo>
                  <a:pt x="474" y="201"/>
                </a:lnTo>
                <a:lnTo>
                  <a:pt x="476" y="179"/>
                </a:lnTo>
                <a:lnTo>
                  <a:pt x="479" y="155"/>
                </a:lnTo>
                <a:lnTo>
                  <a:pt x="480" y="146"/>
                </a:lnTo>
                <a:lnTo>
                  <a:pt x="480" y="135"/>
                </a:lnTo>
                <a:lnTo>
                  <a:pt x="479" y="124"/>
                </a:lnTo>
                <a:lnTo>
                  <a:pt x="477" y="111"/>
                </a:lnTo>
                <a:lnTo>
                  <a:pt x="472" y="98"/>
                </a:lnTo>
                <a:lnTo>
                  <a:pt x="467" y="84"/>
                </a:lnTo>
                <a:lnTo>
                  <a:pt x="460" y="69"/>
                </a:lnTo>
                <a:lnTo>
                  <a:pt x="450" y="56"/>
                </a:lnTo>
                <a:lnTo>
                  <a:pt x="443" y="47"/>
                </a:lnTo>
                <a:lnTo>
                  <a:pt x="434" y="37"/>
                </a:lnTo>
                <a:lnTo>
                  <a:pt x="423" y="29"/>
                </a:lnTo>
                <a:lnTo>
                  <a:pt x="410" y="21"/>
                </a:lnTo>
                <a:lnTo>
                  <a:pt x="395" y="13"/>
                </a:lnTo>
                <a:lnTo>
                  <a:pt x="377" y="8"/>
                </a:lnTo>
                <a:lnTo>
                  <a:pt x="369" y="5"/>
                </a:lnTo>
                <a:lnTo>
                  <a:pt x="358" y="4"/>
                </a:lnTo>
                <a:lnTo>
                  <a:pt x="347" y="2"/>
                </a:lnTo>
                <a:lnTo>
                  <a:pt x="336" y="0"/>
                </a:lnTo>
                <a:lnTo>
                  <a:pt x="302" y="0"/>
                </a:lnTo>
                <a:lnTo>
                  <a:pt x="291" y="2"/>
                </a:lnTo>
                <a:lnTo>
                  <a:pt x="280" y="4"/>
                </a:lnTo>
                <a:lnTo>
                  <a:pt x="270" y="5"/>
                </a:lnTo>
                <a:lnTo>
                  <a:pt x="262" y="8"/>
                </a:lnTo>
                <a:lnTo>
                  <a:pt x="245" y="13"/>
                </a:lnTo>
                <a:lnTo>
                  <a:pt x="229" y="21"/>
                </a:lnTo>
                <a:lnTo>
                  <a:pt x="216" y="29"/>
                </a:lnTo>
                <a:lnTo>
                  <a:pt x="206" y="37"/>
                </a:lnTo>
                <a:lnTo>
                  <a:pt x="197" y="47"/>
                </a:lnTo>
                <a:lnTo>
                  <a:pt x="189" y="56"/>
                </a:lnTo>
                <a:lnTo>
                  <a:pt x="180" y="69"/>
                </a:lnTo>
                <a:lnTo>
                  <a:pt x="172" y="84"/>
                </a:lnTo>
                <a:lnTo>
                  <a:pt x="167" y="98"/>
                </a:lnTo>
                <a:lnTo>
                  <a:pt x="162" y="111"/>
                </a:lnTo>
                <a:lnTo>
                  <a:pt x="160" y="124"/>
                </a:lnTo>
                <a:lnTo>
                  <a:pt x="159" y="135"/>
                </a:lnTo>
                <a:lnTo>
                  <a:pt x="159" y="146"/>
                </a:lnTo>
                <a:lnTo>
                  <a:pt x="160" y="155"/>
                </a:lnTo>
                <a:lnTo>
                  <a:pt x="164" y="179"/>
                </a:lnTo>
                <a:lnTo>
                  <a:pt x="166" y="201"/>
                </a:lnTo>
                <a:lnTo>
                  <a:pt x="167" y="220"/>
                </a:lnTo>
                <a:lnTo>
                  <a:pt x="166" y="231"/>
                </a:lnTo>
                <a:lnTo>
                  <a:pt x="166" y="233"/>
                </a:lnTo>
                <a:lnTo>
                  <a:pt x="165" y="234"/>
                </a:lnTo>
                <a:lnTo>
                  <a:pt x="162" y="242"/>
                </a:lnTo>
                <a:lnTo>
                  <a:pt x="160" y="253"/>
                </a:lnTo>
                <a:lnTo>
                  <a:pt x="161" y="267"/>
                </a:lnTo>
                <a:lnTo>
                  <a:pt x="165" y="288"/>
                </a:lnTo>
                <a:lnTo>
                  <a:pt x="167" y="301"/>
                </a:lnTo>
                <a:lnTo>
                  <a:pt x="170" y="312"/>
                </a:lnTo>
                <a:lnTo>
                  <a:pt x="173" y="321"/>
                </a:lnTo>
                <a:lnTo>
                  <a:pt x="176" y="330"/>
                </a:lnTo>
                <a:lnTo>
                  <a:pt x="184" y="343"/>
                </a:lnTo>
                <a:lnTo>
                  <a:pt x="191" y="351"/>
                </a:lnTo>
                <a:lnTo>
                  <a:pt x="194" y="369"/>
                </a:lnTo>
                <a:lnTo>
                  <a:pt x="198" y="385"/>
                </a:lnTo>
                <a:lnTo>
                  <a:pt x="203" y="401"/>
                </a:lnTo>
                <a:lnTo>
                  <a:pt x="209" y="413"/>
                </a:lnTo>
                <a:lnTo>
                  <a:pt x="212" y="422"/>
                </a:lnTo>
                <a:lnTo>
                  <a:pt x="214" y="432"/>
                </a:lnTo>
                <a:lnTo>
                  <a:pt x="215" y="445"/>
                </a:lnTo>
                <a:lnTo>
                  <a:pt x="216" y="459"/>
                </a:lnTo>
                <a:lnTo>
                  <a:pt x="215" y="470"/>
                </a:lnTo>
                <a:lnTo>
                  <a:pt x="215" y="477"/>
                </a:lnTo>
                <a:lnTo>
                  <a:pt x="213" y="479"/>
                </a:lnTo>
                <a:lnTo>
                  <a:pt x="211" y="480"/>
                </a:lnTo>
                <a:lnTo>
                  <a:pt x="188" y="486"/>
                </a:lnTo>
                <a:lnTo>
                  <a:pt x="165" y="495"/>
                </a:lnTo>
                <a:lnTo>
                  <a:pt x="139" y="504"/>
                </a:lnTo>
                <a:lnTo>
                  <a:pt x="114" y="512"/>
                </a:lnTo>
                <a:lnTo>
                  <a:pt x="89" y="521"/>
                </a:lnTo>
                <a:lnTo>
                  <a:pt x="67" y="530"/>
                </a:lnTo>
                <a:lnTo>
                  <a:pt x="48" y="537"/>
                </a:lnTo>
                <a:lnTo>
                  <a:pt x="33" y="544"/>
                </a:lnTo>
                <a:lnTo>
                  <a:pt x="24" y="548"/>
                </a:lnTo>
                <a:lnTo>
                  <a:pt x="17" y="553"/>
                </a:lnTo>
                <a:lnTo>
                  <a:pt x="11" y="559"/>
                </a:lnTo>
                <a:lnTo>
                  <a:pt x="7" y="565"/>
                </a:lnTo>
                <a:lnTo>
                  <a:pt x="4" y="572"/>
                </a:lnTo>
                <a:lnTo>
                  <a:pt x="1" y="579"/>
                </a:lnTo>
                <a:lnTo>
                  <a:pt x="0" y="586"/>
                </a:lnTo>
                <a:lnTo>
                  <a:pt x="0" y="593"/>
                </a:lnTo>
                <a:lnTo>
                  <a:pt x="0" y="612"/>
                </a:lnTo>
                <a:lnTo>
                  <a:pt x="0" y="638"/>
                </a:lnTo>
                <a:lnTo>
                  <a:pt x="0" y="661"/>
                </a:lnTo>
                <a:lnTo>
                  <a:pt x="0" y="678"/>
                </a:lnTo>
                <a:lnTo>
                  <a:pt x="0" y="682"/>
                </a:lnTo>
                <a:lnTo>
                  <a:pt x="1" y="687"/>
                </a:lnTo>
                <a:lnTo>
                  <a:pt x="4" y="693"/>
                </a:lnTo>
                <a:lnTo>
                  <a:pt x="7" y="698"/>
                </a:lnTo>
                <a:lnTo>
                  <a:pt x="11" y="702"/>
                </a:lnTo>
                <a:lnTo>
                  <a:pt x="17" y="707"/>
                </a:lnTo>
                <a:lnTo>
                  <a:pt x="24" y="709"/>
                </a:lnTo>
                <a:lnTo>
                  <a:pt x="33" y="710"/>
                </a:lnTo>
                <a:lnTo>
                  <a:pt x="47" y="710"/>
                </a:lnTo>
                <a:lnTo>
                  <a:pt x="71" y="710"/>
                </a:lnTo>
                <a:lnTo>
                  <a:pt x="102" y="710"/>
                </a:lnTo>
                <a:lnTo>
                  <a:pt x="138" y="710"/>
                </a:lnTo>
                <a:lnTo>
                  <a:pt x="176" y="710"/>
                </a:lnTo>
                <a:lnTo>
                  <a:pt x="215" y="710"/>
                </a:lnTo>
                <a:lnTo>
                  <a:pt x="252" y="710"/>
                </a:lnTo>
                <a:lnTo>
                  <a:pt x="282" y="710"/>
                </a:lnTo>
                <a:lnTo>
                  <a:pt x="296" y="710"/>
                </a:lnTo>
                <a:lnTo>
                  <a:pt x="308" y="710"/>
                </a:lnTo>
                <a:lnTo>
                  <a:pt x="315" y="710"/>
                </a:lnTo>
                <a:lnTo>
                  <a:pt x="317" y="710"/>
                </a:lnTo>
                <a:lnTo>
                  <a:pt x="323" y="710"/>
                </a:lnTo>
                <a:lnTo>
                  <a:pt x="326" y="710"/>
                </a:lnTo>
                <a:lnTo>
                  <a:pt x="333" y="710"/>
                </a:lnTo>
                <a:lnTo>
                  <a:pt x="345" y="710"/>
                </a:lnTo>
                <a:lnTo>
                  <a:pt x="359" y="710"/>
                </a:lnTo>
                <a:lnTo>
                  <a:pt x="390" y="710"/>
                </a:lnTo>
                <a:lnTo>
                  <a:pt x="426" y="710"/>
                </a:lnTo>
                <a:lnTo>
                  <a:pt x="465" y="710"/>
                </a:lnTo>
                <a:lnTo>
                  <a:pt x="504" y="710"/>
                </a:lnTo>
                <a:lnTo>
                  <a:pt x="539" y="710"/>
                </a:lnTo>
                <a:lnTo>
                  <a:pt x="572" y="710"/>
                </a:lnTo>
                <a:lnTo>
                  <a:pt x="595" y="710"/>
                </a:lnTo>
                <a:lnTo>
                  <a:pt x="609" y="710"/>
                </a:lnTo>
                <a:lnTo>
                  <a:pt x="617" y="709"/>
                </a:lnTo>
                <a:lnTo>
                  <a:pt x="625" y="707"/>
                </a:lnTo>
                <a:lnTo>
                  <a:pt x="630" y="702"/>
                </a:lnTo>
                <a:lnTo>
                  <a:pt x="635" y="698"/>
                </a:lnTo>
                <a:lnTo>
                  <a:pt x="638" y="693"/>
                </a:lnTo>
                <a:lnTo>
                  <a:pt x="640" y="687"/>
                </a:lnTo>
                <a:lnTo>
                  <a:pt x="641" y="682"/>
                </a:lnTo>
                <a:lnTo>
                  <a:pt x="641" y="678"/>
                </a:lnTo>
                <a:lnTo>
                  <a:pt x="641" y="672"/>
                </a:lnTo>
                <a:lnTo>
                  <a:pt x="641" y="664"/>
                </a:lnTo>
                <a:lnTo>
                  <a:pt x="641" y="654"/>
                </a:lnTo>
                <a:lnTo>
                  <a:pt x="641" y="642"/>
                </a:lnTo>
                <a:lnTo>
                  <a:pt x="647" y="642"/>
                </a:lnTo>
                <a:lnTo>
                  <a:pt x="650" y="642"/>
                </a:lnTo>
                <a:lnTo>
                  <a:pt x="655" y="642"/>
                </a:lnTo>
                <a:lnTo>
                  <a:pt x="663" y="642"/>
                </a:lnTo>
                <a:lnTo>
                  <a:pt x="684" y="642"/>
                </a:lnTo>
                <a:lnTo>
                  <a:pt x="708" y="642"/>
                </a:lnTo>
                <a:lnTo>
                  <a:pt x="737" y="642"/>
                </a:lnTo>
                <a:lnTo>
                  <a:pt x="768" y="642"/>
                </a:lnTo>
                <a:lnTo>
                  <a:pt x="800" y="642"/>
                </a:lnTo>
                <a:lnTo>
                  <a:pt x="829" y="642"/>
                </a:lnTo>
                <a:lnTo>
                  <a:pt x="855" y="642"/>
                </a:lnTo>
                <a:lnTo>
                  <a:pt x="873" y="642"/>
                </a:lnTo>
                <a:lnTo>
                  <a:pt x="884" y="642"/>
                </a:lnTo>
                <a:lnTo>
                  <a:pt x="892" y="642"/>
                </a:lnTo>
                <a:lnTo>
                  <a:pt x="897" y="640"/>
                </a:lnTo>
                <a:lnTo>
                  <a:pt x="902" y="637"/>
                </a:lnTo>
                <a:lnTo>
                  <a:pt x="906" y="632"/>
                </a:lnTo>
                <a:lnTo>
                  <a:pt x="908" y="629"/>
                </a:lnTo>
                <a:lnTo>
                  <a:pt x="910" y="625"/>
                </a:lnTo>
                <a:lnTo>
                  <a:pt x="911" y="620"/>
                </a:lnTo>
                <a:lnTo>
                  <a:pt x="911" y="616"/>
                </a:lnTo>
                <a:lnTo>
                  <a:pt x="911" y="603"/>
                </a:lnTo>
                <a:lnTo>
                  <a:pt x="911" y="584"/>
                </a:lnTo>
                <a:lnTo>
                  <a:pt x="911" y="563"/>
                </a:lnTo>
                <a:lnTo>
                  <a:pt x="911" y="548"/>
                </a:lnTo>
                <a:lnTo>
                  <a:pt x="910" y="543"/>
                </a:lnTo>
                <a:lnTo>
                  <a:pt x="909" y="536"/>
                </a:lnTo>
                <a:lnTo>
                  <a:pt x="907" y="531"/>
                </a:lnTo>
                <a:lnTo>
                  <a:pt x="903" y="525"/>
                </a:lnTo>
                <a:lnTo>
                  <a:pt x="899" y="519"/>
                </a:lnTo>
                <a:lnTo>
                  <a:pt x="894" y="515"/>
                </a:lnTo>
                <a:lnTo>
                  <a:pt x="887" y="510"/>
                </a:lnTo>
                <a:lnTo>
                  <a:pt x="880" y="506"/>
                </a:lnTo>
                <a:close/>
              </a:path>
            </a:pathLst>
          </a:custGeom>
          <a:solidFill>
            <a:schemeClr val="bg1"/>
          </a:solidFill>
          <a:ln>
            <a:noFill/>
          </a:ln>
        </p:spPr>
        <p:txBody>
          <a:bodyPr vert="horz" wrap="square" lIns="182880" tIns="91440" rIns="182880" bIns="91440" numCol="1" anchor="t" anchorCtr="0" compatLnSpc="1"/>
          <a:lstStyle/>
          <a:p>
            <a:endParaRPr lang="en-US" sz="6600">
              <a:cs typeface="+mn-ea"/>
              <a:sym typeface="+mn-lt"/>
            </a:endParaRPr>
          </a:p>
        </p:txBody>
      </p:sp>
      <p:sp>
        <p:nvSpPr>
          <p:cNvPr id="34" name="TextBox 64"/>
          <p:cNvSpPr txBox="1"/>
          <p:nvPr/>
        </p:nvSpPr>
        <p:spPr>
          <a:xfrm>
            <a:off x="5182929" y="554091"/>
            <a:ext cx="1826141" cy="58477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3200" dirty="0">
                <a:solidFill>
                  <a:schemeClr val="bg1"/>
                </a:solidFill>
                <a:cs typeface="+mn-ea"/>
                <a:sym typeface="+mn-lt"/>
              </a:rPr>
              <a:t>输入标题</a:t>
            </a:r>
            <a:endParaRPr lang="en-US" altLang="zh-CN" sz="3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ppt_x"/>
                                          </p:val>
                                        </p:tav>
                                        <p:tav tm="100000">
                                          <p:val>
                                            <p:strVal val="#ppt_x"/>
                                          </p:val>
                                        </p:tav>
                                      </p:tavLst>
                                    </p:anim>
                                    <p:anim calcmode="lin" valueType="num">
                                      <p:cBhvr additive="base">
                                        <p:cTn id="2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ppt_x"/>
                                          </p:val>
                                        </p:tav>
                                        <p:tav tm="100000">
                                          <p:val>
                                            <p:strVal val="#ppt_x"/>
                                          </p:val>
                                        </p:tav>
                                      </p:tavLst>
                                    </p:anim>
                                    <p:anim calcmode="lin" valueType="num">
                                      <p:cBhvr additive="base">
                                        <p:cTn id="4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ppt_x"/>
                                          </p:val>
                                        </p:tav>
                                        <p:tav tm="100000">
                                          <p:val>
                                            <p:strVal val="#ppt_x"/>
                                          </p:val>
                                        </p:tav>
                                      </p:tavLst>
                                    </p:anim>
                                    <p:anim calcmode="lin" valueType="num">
                                      <p:cBhvr additive="base">
                                        <p:cTn id="60" dur="500" fill="hold"/>
                                        <p:tgtEl>
                                          <p:spTgt spid="2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500" fill="hold"/>
                                        <p:tgtEl>
                                          <p:spTgt spid="33"/>
                                        </p:tgtEl>
                                        <p:attrNameLst>
                                          <p:attrName>ppt_x</p:attrName>
                                        </p:attrNameLst>
                                      </p:cBhvr>
                                      <p:tavLst>
                                        <p:tav tm="0">
                                          <p:val>
                                            <p:strVal val="#ppt_x"/>
                                          </p:val>
                                        </p:tav>
                                        <p:tav tm="100000">
                                          <p:val>
                                            <p:strVal val="#ppt_x"/>
                                          </p:val>
                                        </p:tav>
                                      </p:tavLst>
                                    </p:anim>
                                    <p:anim calcmode="lin" valueType="num">
                                      <p:cBhvr additive="base">
                                        <p:cTn id="6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gtEl>
                                        <p:attrNameLst>
                                          <p:attrName>style.visibility</p:attrName>
                                        </p:attrNameLst>
                                      </p:cBhvr>
                                      <p:to>
                                        <p:strVal val="visible"/>
                                      </p:to>
                                    </p:set>
                                    <p:anim calcmode="lin" valueType="num">
                                      <p:cBhvr additive="base">
                                        <p:cTn id="73" dur="500" fill="hold"/>
                                        <p:tgtEl>
                                          <p:spTgt spid="3"/>
                                        </p:tgtEl>
                                        <p:attrNameLst>
                                          <p:attrName>ppt_x</p:attrName>
                                        </p:attrNameLst>
                                      </p:cBhvr>
                                      <p:tavLst>
                                        <p:tav tm="0">
                                          <p:val>
                                            <p:strVal val="#ppt_x"/>
                                          </p:val>
                                        </p:tav>
                                        <p:tav tm="100000">
                                          <p:val>
                                            <p:strVal val="#ppt_x"/>
                                          </p:val>
                                        </p:tav>
                                      </p:tavLst>
                                    </p:anim>
                                    <p:anim calcmode="lin" valueType="num">
                                      <p:cBhvr additive="base">
                                        <p:cTn id="74" dur="500" fill="hold"/>
                                        <p:tgtEl>
                                          <p:spTgt spid="3"/>
                                        </p:tgtEl>
                                        <p:attrNameLst>
                                          <p:attrName>ppt_y</p:attrName>
                                        </p:attrNameLst>
                                      </p:cBhvr>
                                      <p:tavLst>
                                        <p:tav tm="0">
                                          <p:val>
                                            <p:strVal val="1+#ppt_h/2"/>
                                          </p:val>
                                        </p:tav>
                                        <p:tav tm="100000">
                                          <p:val>
                                            <p:strVal val="#ppt_y"/>
                                          </p:val>
                                        </p:tav>
                                      </p:tavLst>
                                    </p:anim>
                                  </p:childTnLst>
                                </p:cTn>
                              </p:par>
                              <p:par>
                                <p:cTn id="75" presetID="2" presetClass="entr" presetSubtype="4" fill="hold" nodeType="with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additive="base">
                                        <p:cTn id="77" dur="500" fill="hold"/>
                                        <p:tgtEl>
                                          <p:spTgt spid="15"/>
                                        </p:tgtEl>
                                        <p:attrNameLst>
                                          <p:attrName>ppt_x</p:attrName>
                                        </p:attrNameLst>
                                      </p:cBhvr>
                                      <p:tavLst>
                                        <p:tav tm="0">
                                          <p:val>
                                            <p:strVal val="#ppt_x"/>
                                          </p:val>
                                        </p:tav>
                                        <p:tav tm="100000">
                                          <p:val>
                                            <p:strVal val="#ppt_x"/>
                                          </p:val>
                                        </p:tav>
                                      </p:tavLst>
                                    </p:anim>
                                    <p:anim calcmode="lin" valueType="num">
                                      <p:cBhvr additive="base">
                                        <p:cTn id="78" dur="500" fill="hold"/>
                                        <p:tgtEl>
                                          <p:spTgt spid="15"/>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additive="base">
                                        <p:cTn id="81" dur="500" fill="hold"/>
                                        <p:tgtEl>
                                          <p:spTgt spid="24"/>
                                        </p:tgtEl>
                                        <p:attrNameLst>
                                          <p:attrName>ppt_x</p:attrName>
                                        </p:attrNameLst>
                                      </p:cBhvr>
                                      <p:tavLst>
                                        <p:tav tm="0">
                                          <p:val>
                                            <p:strVal val="#ppt_x"/>
                                          </p:val>
                                        </p:tav>
                                        <p:tav tm="100000">
                                          <p:val>
                                            <p:strVal val="#ppt_x"/>
                                          </p:val>
                                        </p:tav>
                                      </p:tavLst>
                                    </p:anim>
                                    <p:anim calcmode="lin" valueType="num">
                                      <p:cBhvr additive="base">
                                        <p:cTn id="82" dur="500" fill="hold"/>
                                        <p:tgtEl>
                                          <p:spTgt spid="24"/>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additive="base">
                                        <p:cTn id="85" dur="500" fill="hold"/>
                                        <p:tgtEl>
                                          <p:spTgt spid="25"/>
                                        </p:tgtEl>
                                        <p:attrNameLst>
                                          <p:attrName>ppt_x</p:attrName>
                                        </p:attrNameLst>
                                      </p:cBhvr>
                                      <p:tavLst>
                                        <p:tav tm="0">
                                          <p:val>
                                            <p:strVal val="#ppt_x"/>
                                          </p:val>
                                        </p:tav>
                                        <p:tav tm="100000">
                                          <p:val>
                                            <p:strVal val="#ppt_x"/>
                                          </p:val>
                                        </p:tav>
                                      </p:tavLst>
                                    </p:anim>
                                    <p:anim calcmode="lin" valueType="num">
                                      <p:cBhvr additive="base">
                                        <p:cTn id="86" dur="500" fill="hold"/>
                                        <p:tgtEl>
                                          <p:spTgt spid="25"/>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28"/>
                                        </p:tgtEl>
                                        <p:attrNameLst>
                                          <p:attrName>style.visibility</p:attrName>
                                        </p:attrNameLst>
                                      </p:cBhvr>
                                      <p:to>
                                        <p:strVal val="visible"/>
                                      </p:to>
                                    </p:set>
                                    <p:anim calcmode="lin" valueType="num">
                                      <p:cBhvr additive="base">
                                        <p:cTn id="89" dur="500" fill="hold"/>
                                        <p:tgtEl>
                                          <p:spTgt spid="28"/>
                                        </p:tgtEl>
                                        <p:attrNameLst>
                                          <p:attrName>ppt_x</p:attrName>
                                        </p:attrNameLst>
                                      </p:cBhvr>
                                      <p:tavLst>
                                        <p:tav tm="0">
                                          <p:val>
                                            <p:strVal val="#ppt_x"/>
                                          </p:val>
                                        </p:tav>
                                        <p:tav tm="100000">
                                          <p:val>
                                            <p:strVal val="#ppt_x"/>
                                          </p:val>
                                        </p:tav>
                                      </p:tavLst>
                                    </p:anim>
                                    <p:anim calcmode="lin" valueType="num">
                                      <p:cBhvr additive="base">
                                        <p:cTn id="9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8" grpId="0"/>
      <p:bldP spid="19" grpId="0"/>
      <p:bldP spid="20" grpId="0"/>
      <p:bldP spid="21" grpId="0"/>
      <p:bldP spid="22" grpId="0"/>
      <p:bldP spid="23" grpId="0"/>
      <p:bldP spid="24" grpId="0"/>
      <p:bldP spid="25" grpId="0"/>
      <p:bldP spid="26" grpId="0" animBg="1"/>
      <p:bldP spid="27" grpId="0" animBg="1"/>
      <p:bldP spid="3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0" y="0"/>
            <a:ext cx="12192000" cy="6858000"/>
          </a:xfrm>
          <a:prstGeom prst="rect">
            <a:avLst/>
          </a:prstGeom>
        </p:spPr>
      </p:pic>
      <p:pic>
        <p:nvPicPr>
          <p:cNvPr id="14" name="图片 13"/>
          <p:cNvPicPr>
            <a:picLocks noChangeAspect="1"/>
          </p:cNvPicPr>
          <p:nvPr/>
        </p:nvPicPr>
        <p:blipFill>
          <a:blip r:embed="rId2" cstate="screen"/>
          <a:stretch>
            <a:fillRect/>
          </a:stretch>
        </p:blipFill>
        <p:spPr>
          <a:xfrm>
            <a:off x="0" y="381430"/>
            <a:ext cx="12192000" cy="6095140"/>
          </a:xfrm>
          <a:prstGeom prst="rect">
            <a:avLst/>
          </a:prstGeom>
        </p:spPr>
      </p:pic>
      <p:sp>
        <p:nvSpPr>
          <p:cNvPr id="9" name="TextBox 64"/>
          <p:cNvSpPr txBox="1"/>
          <p:nvPr/>
        </p:nvSpPr>
        <p:spPr>
          <a:xfrm>
            <a:off x="4298991" y="2669519"/>
            <a:ext cx="3262432" cy="1015663"/>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6000" dirty="0">
                <a:solidFill>
                  <a:schemeClr val="bg1"/>
                </a:solidFill>
                <a:cs typeface="+mn-ea"/>
                <a:sym typeface="+mn-lt"/>
              </a:rPr>
              <a:t>输入标题</a:t>
            </a:r>
            <a:endParaRPr lang="en-US" altLang="zh-CN" sz="6000" dirty="0">
              <a:solidFill>
                <a:schemeClr val="bg1"/>
              </a:solidFill>
              <a:cs typeface="+mn-ea"/>
              <a:sym typeface="+mn-lt"/>
            </a:endParaRPr>
          </a:p>
        </p:txBody>
      </p:sp>
      <p:sp>
        <p:nvSpPr>
          <p:cNvPr id="11" name="椭圆 10"/>
          <p:cNvSpPr/>
          <p:nvPr/>
        </p:nvSpPr>
        <p:spPr>
          <a:xfrm flipH="1" flipV="1">
            <a:off x="3878185" y="2089685"/>
            <a:ext cx="45719" cy="2781586"/>
          </a:xfrm>
          <a:prstGeom prst="ellipse">
            <a:avLst/>
          </a:prstGeom>
          <a:gradFill>
            <a:gsLst>
              <a:gs pos="0">
                <a:schemeClr val="bg1"/>
              </a:gs>
              <a:gs pos="100000">
                <a:schemeClr val="bg1">
                  <a:alpha val="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4365303" y="3528702"/>
            <a:ext cx="5776686" cy="1061829"/>
          </a:xfrm>
          <a:prstGeom prst="rect">
            <a:avLst/>
          </a:prstGeom>
          <a:noFill/>
        </p:spPr>
        <p:txBody>
          <a:bodyPr wrap="square" rtlCol="0">
            <a:spAutoFit/>
          </a:bodyPr>
          <a:lstStyle/>
          <a:p>
            <a:pPr>
              <a:lnSpc>
                <a:spcPct val="150000"/>
              </a:lnSpc>
            </a:pPr>
            <a:r>
              <a:rPr lang="en-US" altLang="zh-CN" sz="1400" dirty="0">
                <a:solidFill>
                  <a:schemeClr val="bg1"/>
                </a:solidFill>
                <a:cs typeface="+mn-ea"/>
                <a:sym typeface="+mn-lt"/>
              </a:rPr>
              <a:t> Life isn't about waiting for the storm to pass. it's about learning to dance Life isn't it's about learning to dance in the rain. in the rain.</a:t>
            </a:r>
            <a:endParaRPr lang="zh-CN" altLang="en-US" sz="1400" dirty="0">
              <a:solidFill>
                <a:schemeClr val="bg1"/>
              </a:solidFill>
              <a:cs typeface="+mn-ea"/>
              <a:sym typeface="+mn-lt"/>
            </a:endParaRPr>
          </a:p>
        </p:txBody>
      </p:sp>
      <p:sp>
        <p:nvSpPr>
          <p:cNvPr id="13" name="文本框 12"/>
          <p:cNvSpPr txBox="1"/>
          <p:nvPr/>
        </p:nvSpPr>
        <p:spPr>
          <a:xfrm>
            <a:off x="663463" y="484387"/>
            <a:ext cx="2694602" cy="52322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2800" i="0" u="none" strike="noStrike" kern="1200" cap="none" spc="600" normalizeH="0" baseline="0" noProof="0" dirty="0">
                <a:ln>
                  <a:noFill/>
                </a:ln>
                <a:solidFill>
                  <a:schemeClr val="bg1"/>
                </a:solidFill>
                <a:effectLst/>
                <a:uLnTx/>
                <a:uFillTx/>
                <a:cs typeface="+mn-ea"/>
                <a:sym typeface="+mn-lt"/>
              </a:rPr>
              <a:t>PART 04</a:t>
            </a:r>
            <a:endParaRPr kumimoji="0" lang="zh-CN" altLang="en-US" sz="2800" i="0" u="none" strike="noStrike" kern="1200" cap="none" spc="600" normalizeH="0" baseline="0" noProof="0" dirty="0">
              <a:ln>
                <a:noFill/>
              </a:ln>
              <a:solidFill>
                <a:schemeClr val="bg1"/>
              </a:solidFill>
              <a:effectLst/>
              <a:uLnTx/>
              <a:uFillTx/>
              <a:cs typeface="+mn-ea"/>
              <a:sym typeface="+mn-lt"/>
            </a:endParaRPr>
          </a:p>
        </p:txBody>
      </p:sp>
      <p:sp>
        <p:nvSpPr>
          <p:cNvPr id="10" name="Freeform 129"/>
          <p:cNvSpPr>
            <a:spLocks noChangeAspect="1" noEditPoints="1"/>
          </p:cNvSpPr>
          <p:nvPr/>
        </p:nvSpPr>
        <p:spPr bwMode="auto">
          <a:xfrm>
            <a:off x="1970847" y="2728510"/>
            <a:ext cx="1400981" cy="1400981"/>
          </a:xfrm>
          <a:custGeom>
            <a:avLst/>
            <a:gdLst>
              <a:gd name="T0" fmla="*/ 48 w 97"/>
              <a:gd name="T1" fmla="*/ 0 h 97"/>
              <a:gd name="T2" fmla="*/ 50 w 97"/>
              <a:gd name="T3" fmla="*/ 0 h 97"/>
              <a:gd name="T4" fmla="*/ 53 w 97"/>
              <a:gd name="T5" fmla="*/ 27 h 97"/>
              <a:gd name="T6" fmla="*/ 49 w 97"/>
              <a:gd name="T7" fmla="*/ 33 h 97"/>
              <a:gd name="T8" fmla="*/ 49 w 97"/>
              <a:gd name="T9" fmla="*/ 34 h 97"/>
              <a:gd name="T10" fmla="*/ 37 w 97"/>
              <a:gd name="T11" fmla="*/ 40 h 97"/>
              <a:gd name="T12" fmla="*/ 23 w 97"/>
              <a:gd name="T13" fmla="*/ 46 h 97"/>
              <a:gd name="T14" fmla="*/ 18 w 97"/>
              <a:gd name="T15" fmla="*/ 43 h 97"/>
              <a:gd name="T16" fmla="*/ 13 w 97"/>
              <a:gd name="T17" fmla="*/ 45 h 97"/>
              <a:gd name="T18" fmla="*/ 1 w 97"/>
              <a:gd name="T19" fmla="*/ 38 h 97"/>
              <a:gd name="T20" fmla="*/ 48 w 97"/>
              <a:gd name="T21" fmla="*/ 0 h 97"/>
              <a:gd name="T22" fmla="*/ 57 w 97"/>
              <a:gd name="T23" fmla="*/ 1 h 97"/>
              <a:gd name="T24" fmla="*/ 81 w 97"/>
              <a:gd name="T25" fmla="*/ 12 h 97"/>
              <a:gd name="T26" fmla="*/ 61 w 97"/>
              <a:gd name="T27" fmla="*/ 27 h 97"/>
              <a:gd name="T28" fmla="*/ 60 w 97"/>
              <a:gd name="T29" fmla="*/ 26 h 97"/>
              <a:gd name="T30" fmla="*/ 57 w 97"/>
              <a:gd name="T31" fmla="*/ 1 h 97"/>
              <a:gd name="T32" fmla="*/ 86 w 97"/>
              <a:gd name="T33" fmla="*/ 17 h 97"/>
              <a:gd name="T34" fmla="*/ 65 w 97"/>
              <a:gd name="T35" fmla="*/ 33 h 97"/>
              <a:gd name="T36" fmla="*/ 65 w 97"/>
              <a:gd name="T37" fmla="*/ 33 h 97"/>
              <a:gd name="T38" fmla="*/ 59 w 97"/>
              <a:gd name="T39" fmla="*/ 40 h 97"/>
              <a:gd name="T40" fmla="*/ 59 w 97"/>
              <a:gd name="T41" fmla="*/ 45 h 97"/>
              <a:gd name="T42" fmla="*/ 57 w 97"/>
              <a:gd name="T43" fmla="*/ 63 h 97"/>
              <a:gd name="T44" fmla="*/ 60 w 97"/>
              <a:gd name="T45" fmla="*/ 68 h 97"/>
              <a:gd name="T46" fmla="*/ 89 w 97"/>
              <a:gd name="T47" fmla="*/ 75 h 97"/>
              <a:gd name="T48" fmla="*/ 97 w 97"/>
              <a:gd name="T49" fmla="*/ 48 h 97"/>
              <a:gd name="T50" fmla="*/ 86 w 97"/>
              <a:gd name="T51" fmla="*/ 17 h 97"/>
              <a:gd name="T52" fmla="*/ 85 w 97"/>
              <a:gd name="T53" fmla="*/ 81 h 97"/>
              <a:gd name="T54" fmla="*/ 49 w 97"/>
              <a:gd name="T55" fmla="*/ 97 h 97"/>
              <a:gd name="T56" fmla="*/ 54 w 97"/>
              <a:gd name="T57" fmla="*/ 77 h 97"/>
              <a:gd name="T58" fmla="*/ 58 w 97"/>
              <a:gd name="T59" fmla="*/ 74 h 97"/>
              <a:gd name="T60" fmla="*/ 85 w 97"/>
              <a:gd name="T61" fmla="*/ 81 h 97"/>
              <a:gd name="T62" fmla="*/ 42 w 97"/>
              <a:gd name="T63" fmla="*/ 97 h 97"/>
              <a:gd name="T64" fmla="*/ 1 w 97"/>
              <a:gd name="T65" fmla="*/ 60 h 97"/>
              <a:gd name="T66" fmla="*/ 12 w 97"/>
              <a:gd name="T67" fmla="*/ 57 h 97"/>
              <a:gd name="T68" fmla="*/ 18 w 97"/>
              <a:gd name="T69" fmla="*/ 59 h 97"/>
              <a:gd name="T70" fmla="*/ 21 w 97"/>
              <a:gd name="T71" fmla="*/ 58 h 97"/>
              <a:gd name="T72" fmla="*/ 45 w 97"/>
              <a:gd name="T73" fmla="*/ 70 h 97"/>
              <a:gd name="T74" fmla="*/ 48 w 97"/>
              <a:gd name="T75" fmla="*/ 75 h 97"/>
              <a:gd name="T76" fmla="*/ 42 w 97"/>
              <a:gd name="T77" fmla="*/ 97 h 97"/>
              <a:gd name="T78" fmla="*/ 0 w 97"/>
              <a:gd name="T79" fmla="*/ 53 h 97"/>
              <a:gd name="T80" fmla="*/ 8 w 97"/>
              <a:gd name="T81" fmla="*/ 51 h 97"/>
              <a:gd name="T82" fmla="*/ 0 w 97"/>
              <a:gd name="T83" fmla="*/ 45 h 97"/>
              <a:gd name="T84" fmla="*/ 0 w 97"/>
              <a:gd name="T85" fmla="*/ 48 h 97"/>
              <a:gd name="T86" fmla="*/ 0 w 97"/>
              <a:gd name="T87" fmla="*/ 53 h 97"/>
              <a:gd name="T88" fmla="*/ 52 w 97"/>
              <a:gd name="T89" fmla="*/ 40 h 97"/>
              <a:gd name="T90" fmla="*/ 40 w 97"/>
              <a:gd name="T91" fmla="*/ 46 h 97"/>
              <a:gd name="T92" fmla="*/ 25 w 97"/>
              <a:gd name="T93" fmla="*/ 52 h 97"/>
              <a:gd name="T94" fmla="*/ 25 w 97"/>
              <a:gd name="T95" fmla="*/ 52 h 97"/>
              <a:gd name="T96" fmla="*/ 48 w 97"/>
              <a:gd name="T97" fmla="*/ 63 h 97"/>
              <a:gd name="T98" fmla="*/ 50 w 97"/>
              <a:gd name="T99" fmla="*/ 62 h 97"/>
              <a:gd name="T100" fmla="*/ 52 w 97"/>
              <a:gd name="T101" fmla="*/ 44 h 97"/>
              <a:gd name="T102" fmla="*/ 52 w 97"/>
              <a:gd name="T103"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solidFill>
            <a:schemeClr val="bg1">
              <a:alpha val="85000"/>
            </a:schemeClr>
          </a:solidFill>
          <a:ln>
            <a:noFill/>
          </a:ln>
        </p:spPr>
        <p:txBody>
          <a:bodyPr vert="horz" wrap="square" lIns="91440" tIns="45720" rIns="91440" bIns="45720" numCol="1" anchor="t" anchorCtr="0" compatLnSpc="1"/>
          <a:lstStyle/>
          <a:p>
            <a:pPr>
              <a:lnSpc>
                <a:spcPct val="120000"/>
              </a:lnSpc>
            </a:pP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900" decel="100000" fill="hold"/>
                                        <p:tgtEl>
                                          <p:spTgt spid="1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42"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outHorizontal)">
                                      <p:cBhvr>
                                        <p:cTn id="14" dur="500"/>
                                        <p:tgtEl>
                                          <p:spTgt spid="11"/>
                                        </p:tgtEl>
                                      </p:cBhvr>
                                    </p:animEffect>
                                  </p:childTnLst>
                                </p:cTn>
                              </p:par>
                            </p:childTnLst>
                          </p:cTn>
                        </p:par>
                        <p:par>
                          <p:cTn id="15" fill="hold">
                            <p:stCondLst>
                              <p:cond delay="1500"/>
                            </p:stCondLst>
                            <p:childTnLst>
                              <p:par>
                                <p:cTn id="16" presetID="1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p:bldP spid="13" grpId="0"/>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a:off x="0" y="381430"/>
            <a:ext cx="12192000" cy="6095140"/>
          </a:xfrm>
          <a:prstGeom prst="rect">
            <a:avLst/>
          </a:prstGeom>
        </p:spPr>
      </p:pic>
      <p:sp>
        <p:nvSpPr>
          <p:cNvPr id="4" name="PA-文本框 28"/>
          <p:cNvSpPr txBox="1"/>
          <p:nvPr>
            <p:custDataLst>
              <p:tags r:id="rId2"/>
            </p:custDataLst>
          </p:nvPr>
        </p:nvSpPr>
        <p:spPr>
          <a:xfrm>
            <a:off x="1142426" y="918672"/>
            <a:ext cx="3172022" cy="769441"/>
          </a:xfrm>
          <a:prstGeom prst="rect">
            <a:avLst/>
          </a:prstGeom>
          <a:noFill/>
        </p:spPr>
        <p:txBody>
          <a:bodyPr wrap="none" rtlCol="0">
            <a:spAutoFit/>
          </a:bodyPr>
          <a:lstStyle/>
          <a:p>
            <a:pPr algn="l"/>
            <a:r>
              <a:rPr lang="zh-CN" altLang="en-US" sz="4400" dirty="0">
                <a:gradFill flip="none" rotWithShape="1">
                  <a:gsLst>
                    <a:gs pos="0">
                      <a:schemeClr val="bg1"/>
                    </a:gs>
                    <a:gs pos="100000">
                      <a:srgbClr val="90D5F4"/>
                    </a:gs>
                  </a:gsLst>
                  <a:lin ang="5400000" scaled="1"/>
                  <a:tileRect/>
                </a:gradFill>
                <a:cs typeface="+mn-ea"/>
                <a:sym typeface="+mn-lt"/>
              </a:rPr>
              <a:t>目录</a:t>
            </a:r>
            <a:r>
              <a:rPr lang="en-US" altLang="zh-CN" sz="4400" dirty="0">
                <a:gradFill flip="none" rotWithShape="1">
                  <a:gsLst>
                    <a:gs pos="0">
                      <a:schemeClr val="bg1"/>
                    </a:gs>
                    <a:gs pos="100000">
                      <a:srgbClr val="90D5F4"/>
                    </a:gs>
                  </a:gsLst>
                  <a:lin ang="5400000" scaled="1"/>
                  <a:tileRect/>
                </a:gradFill>
                <a:cs typeface="+mn-ea"/>
                <a:sym typeface="+mn-lt"/>
              </a:rPr>
              <a:t> </a:t>
            </a:r>
            <a:r>
              <a:rPr lang="en-US" altLang="zh-CN" sz="3600" dirty="0">
                <a:gradFill flip="none" rotWithShape="1">
                  <a:gsLst>
                    <a:gs pos="0">
                      <a:schemeClr val="bg1"/>
                    </a:gs>
                    <a:gs pos="100000">
                      <a:srgbClr val="90D5F4"/>
                    </a:gs>
                  </a:gsLst>
                  <a:lin ang="5400000" scaled="1"/>
                  <a:tileRect/>
                </a:gradFill>
                <a:cs typeface="+mn-ea"/>
                <a:sym typeface="+mn-lt"/>
              </a:rPr>
              <a:t>content</a:t>
            </a:r>
            <a:endParaRPr lang="zh-CN" altLang="en-US" sz="3600" dirty="0">
              <a:gradFill flip="none" rotWithShape="1">
                <a:gsLst>
                  <a:gs pos="0">
                    <a:schemeClr val="bg1"/>
                  </a:gs>
                  <a:gs pos="100000">
                    <a:srgbClr val="90D5F4"/>
                  </a:gs>
                </a:gsLst>
                <a:lin ang="5400000" scaled="1"/>
                <a:tileRect/>
              </a:gradFill>
              <a:cs typeface="+mn-ea"/>
              <a:sym typeface="+mn-lt"/>
            </a:endParaRPr>
          </a:p>
        </p:txBody>
      </p:sp>
      <p:sp>
        <p:nvSpPr>
          <p:cNvPr id="7" name="文本框 6"/>
          <p:cNvSpPr txBox="1"/>
          <p:nvPr/>
        </p:nvSpPr>
        <p:spPr>
          <a:xfrm>
            <a:off x="3007879" y="3113708"/>
            <a:ext cx="2694602"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i="0" u="none" strike="noStrike" kern="1200" cap="none" spc="600" normalizeH="0" baseline="0" noProof="0" dirty="0">
                <a:ln>
                  <a:noFill/>
                </a:ln>
                <a:solidFill>
                  <a:schemeClr val="bg1"/>
                </a:solidFill>
                <a:effectLst/>
                <a:uLnTx/>
                <a:uFillTx/>
                <a:cs typeface="+mn-ea"/>
                <a:sym typeface="+mn-lt"/>
              </a:rPr>
              <a:t>PART 01</a:t>
            </a:r>
            <a:endParaRPr kumimoji="0" lang="zh-CN" altLang="en-US" i="0" u="none" strike="noStrike" kern="1200" cap="none" spc="600" normalizeH="0" baseline="0" noProof="0" dirty="0">
              <a:ln>
                <a:noFill/>
              </a:ln>
              <a:solidFill>
                <a:schemeClr val="bg1"/>
              </a:solidFill>
              <a:effectLst/>
              <a:uLnTx/>
              <a:uFillTx/>
              <a:cs typeface="+mn-ea"/>
              <a:sym typeface="+mn-lt"/>
            </a:endParaRPr>
          </a:p>
        </p:txBody>
      </p:sp>
      <p:sp>
        <p:nvSpPr>
          <p:cNvPr id="8" name="TextBox 64"/>
          <p:cNvSpPr txBox="1"/>
          <p:nvPr/>
        </p:nvSpPr>
        <p:spPr>
          <a:xfrm>
            <a:off x="3007879" y="3483040"/>
            <a:ext cx="3375746" cy="646331"/>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fontAlgn="ctr"/>
            <a:r>
              <a:rPr lang="zh-CN" altLang="en-US" sz="3600" dirty="0">
                <a:solidFill>
                  <a:schemeClr val="bg1"/>
                </a:solidFill>
                <a:effectLst>
                  <a:outerShdw blurRad="38100" dist="25400" dir="2700000" algn="tl" rotWithShape="0">
                    <a:prstClr val="black">
                      <a:alpha val="40000"/>
                    </a:prstClr>
                  </a:outerShdw>
                </a:effectLst>
                <a:cs typeface="+mn-ea"/>
                <a:sym typeface="+mn-lt"/>
              </a:rPr>
              <a:t>输入标题</a:t>
            </a:r>
            <a:endParaRPr lang="en-US" altLang="zh-CN" sz="3600" dirty="0">
              <a:solidFill>
                <a:schemeClr val="bg1"/>
              </a:solidFill>
              <a:effectLst>
                <a:outerShdw blurRad="38100" dist="25400" dir="2700000" algn="tl" rotWithShape="0">
                  <a:prstClr val="black">
                    <a:alpha val="40000"/>
                  </a:prstClr>
                </a:outerShdw>
              </a:effectLst>
              <a:cs typeface="+mn-ea"/>
              <a:sym typeface="+mn-lt"/>
            </a:endParaRPr>
          </a:p>
        </p:txBody>
      </p:sp>
      <p:sp>
        <p:nvSpPr>
          <p:cNvPr id="9" name="任意多边形 21"/>
          <p:cNvSpPr>
            <a:spLocks noChangeAspect="1"/>
          </p:cNvSpPr>
          <p:nvPr/>
        </p:nvSpPr>
        <p:spPr bwMode="auto">
          <a:xfrm>
            <a:off x="2059908" y="3374586"/>
            <a:ext cx="533653" cy="517709"/>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200">
              <a:solidFill>
                <a:schemeClr val="bg1"/>
              </a:solidFill>
              <a:cs typeface="+mn-ea"/>
              <a:sym typeface="+mn-lt"/>
            </a:endParaRPr>
          </a:p>
        </p:txBody>
      </p:sp>
      <p:sp>
        <p:nvSpPr>
          <p:cNvPr id="10" name="Freeform 168"/>
          <p:cNvSpPr>
            <a:spLocks noChangeAspect="1" noEditPoints="1"/>
          </p:cNvSpPr>
          <p:nvPr/>
        </p:nvSpPr>
        <p:spPr bwMode="auto">
          <a:xfrm>
            <a:off x="2059908" y="4744291"/>
            <a:ext cx="568238" cy="517709"/>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91440" tIns="45720" rIns="91440" bIns="45720" numCol="1" anchor="t" anchorCtr="0" compatLnSpc="1"/>
          <a:lstStyle/>
          <a:p>
            <a:pPr>
              <a:lnSpc>
                <a:spcPct val="120000"/>
              </a:lnSpc>
            </a:pPr>
            <a:endParaRPr lang="zh-CN" altLang="en-US" sz="1400">
              <a:solidFill>
                <a:schemeClr val="bg1"/>
              </a:solidFill>
              <a:cs typeface="+mn-ea"/>
              <a:sym typeface="+mn-lt"/>
            </a:endParaRPr>
          </a:p>
        </p:txBody>
      </p:sp>
      <p:sp>
        <p:nvSpPr>
          <p:cNvPr id="11" name="文本框 10"/>
          <p:cNvSpPr txBox="1"/>
          <p:nvPr/>
        </p:nvSpPr>
        <p:spPr>
          <a:xfrm>
            <a:off x="3026696" y="4536356"/>
            <a:ext cx="2694602"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i="0" u="none" strike="noStrike" kern="1200" cap="none" spc="600" normalizeH="0" baseline="0" noProof="0" dirty="0">
                <a:ln>
                  <a:noFill/>
                </a:ln>
                <a:solidFill>
                  <a:schemeClr val="bg1"/>
                </a:solidFill>
                <a:effectLst/>
                <a:uLnTx/>
                <a:uFillTx/>
                <a:cs typeface="+mn-ea"/>
                <a:sym typeface="+mn-lt"/>
              </a:rPr>
              <a:t>PART 02</a:t>
            </a:r>
            <a:endParaRPr kumimoji="0" lang="zh-CN" altLang="en-US" i="0" u="none" strike="noStrike" kern="1200" cap="none" spc="600" normalizeH="0" baseline="0" noProof="0" dirty="0">
              <a:ln>
                <a:noFill/>
              </a:ln>
              <a:solidFill>
                <a:schemeClr val="bg1"/>
              </a:solidFill>
              <a:effectLst/>
              <a:uLnTx/>
              <a:uFillTx/>
              <a:cs typeface="+mn-ea"/>
              <a:sym typeface="+mn-lt"/>
            </a:endParaRPr>
          </a:p>
        </p:txBody>
      </p:sp>
      <p:sp>
        <p:nvSpPr>
          <p:cNvPr id="12" name="TextBox 64"/>
          <p:cNvSpPr txBox="1"/>
          <p:nvPr/>
        </p:nvSpPr>
        <p:spPr>
          <a:xfrm>
            <a:off x="3026696" y="4905688"/>
            <a:ext cx="3375746" cy="646331"/>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fontAlgn="ctr"/>
            <a:r>
              <a:rPr lang="zh-CN" altLang="en-US" sz="3600" dirty="0">
                <a:solidFill>
                  <a:schemeClr val="bg1"/>
                </a:solidFill>
                <a:effectLst>
                  <a:outerShdw blurRad="38100" dist="25400" dir="2700000" algn="tl" rotWithShape="0">
                    <a:prstClr val="black">
                      <a:alpha val="40000"/>
                    </a:prstClr>
                  </a:outerShdw>
                </a:effectLst>
                <a:cs typeface="+mn-ea"/>
                <a:sym typeface="+mn-lt"/>
              </a:rPr>
              <a:t>输入标题</a:t>
            </a:r>
            <a:endParaRPr lang="en-US" altLang="zh-CN" sz="3600" dirty="0">
              <a:solidFill>
                <a:schemeClr val="bg1"/>
              </a:solidFill>
              <a:effectLst>
                <a:outerShdw blurRad="38100" dist="25400" dir="2700000" algn="tl" rotWithShape="0">
                  <a:prstClr val="black">
                    <a:alpha val="40000"/>
                  </a:prstClr>
                </a:outerShdw>
              </a:effectLst>
              <a:cs typeface="+mn-ea"/>
              <a:sym typeface="+mn-lt"/>
            </a:endParaRPr>
          </a:p>
        </p:txBody>
      </p:sp>
      <p:sp>
        <p:nvSpPr>
          <p:cNvPr id="13" name="任意多边形 23"/>
          <p:cNvSpPr>
            <a:spLocks noChangeAspect="1"/>
          </p:cNvSpPr>
          <p:nvPr/>
        </p:nvSpPr>
        <p:spPr bwMode="auto">
          <a:xfrm>
            <a:off x="7036744" y="3362354"/>
            <a:ext cx="691052" cy="517709"/>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bg1"/>
          </a:solidFill>
          <a:ln w="9525">
            <a:noFill/>
            <a:round/>
          </a:ln>
        </p:spPr>
        <p:txBody>
          <a:bodyPr vert="horz" wrap="square" lIns="91440" tIns="45720" rIns="91440" bIns="45720" numCol="1" anchor="t" anchorCtr="0" compatLnSpc="1">
            <a:noAutofit/>
          </a:bodyPr>
          <a:lstStyle/>
          <a:p>
            <a:pPr>
              <a:lnSpc>
                <a:spcPct val="120000"/>
              </a:lnSpc>
            </a:pPr>
            <a:endParaRPr lang="zh-CN" altLang="en-US" sz="1400">
              <a:cs typeface="+mn-ea"/>
              <a:sym typeface="+mn-lt"/>
            </a:endParaRPr>
          </a:p>
        </p:txBody>
      </p:sp>
      <p:sp>
        <p:nvSpPr>
          <p:cNvPr id="14" name="文本框 13"/>
          <p:cNvSpPr txBox="1"/>
          <p:nvPr/>
        </p:nvSpPr>
        <p:spPr>
          <a:xfrm>
            <a:off x="8076747" y="3113708"/>
            <a:ext cx="2694602"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i="0" u="none" strike="noStrike" kern="1200" cap="none" spc="600" normalizeH="0" baseline="0" noProof="0" dirty="0">
                <a:ln>
                  <a:noFill/>
                </a:ln>
                <a:solidFill>
                  <a:schemeClr val="bg1"/>
                </a:solidFill>
                <a:effectLst/>
                <a:uLnTx/>
                <a:uFillTx/>
                <a:cs typeface="+mn-ea"/>
                <a:sym typeface="+mn-lt"/>
              </a:rPr>
              <a:t>PART 03</a:t>
            </a:r>
            <a:endParaRPr kumimoji="0" lang="zh-CN" altLang="en-US" i="0" u="none" strike="noStrike" kern="1200" cap="none" spc="600" normalizeH="0" baseline="0" noProof="0" dirty="0">
              <a:ln>
                <a:noFill/>
              </a:ln>
              <a:solidFill>
                <a:schemeClr val="bg1"/>
              </a:solidFill>
              <a:effectLst/>
              <a:uLnTx/>
              <a:uFillTx/>
              <a:cs typeface="+mn-ea"/>
              <a:sym typeface="+mn-lt"/>
            </a:endParaRPr>
          </a:p>
        </p:txBody>
      </p:sp>
      <p:sp>
        <p:nvSpPr>
          <p:cNvPr id="15" name="TextBox 64"/>
          <p:cNvSpPr txBox="1"/>
          <p:nvPr/>
        </p:nvSpPr>
        <p:spPr>
          <a:xfrm>
            <a:off x="8076747" y="3483040"/>
            <a:ext cx="3375746" cy="646331"/>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fontAlgn="ctr"/>
            <a:r>
              <a:rPr lang="zh-CN" altLang="en-US" sz="3600" dirty="0">
                <a:solidFill>
                  <a:schemeClr val="bg1"/>
                </a:solidFill>
                <a:effectLst>
                  <a:outerShdw blurRad="38100" dist="25400" dir="2700000" algn="tl" rotWithShape="0">
                    <a:prstClr val="black">
                      <a:alpha val="40000"/>
                    </a:prstClr>
                  </a:outerShdw>
                </a:effectLst>
                <a:cs typeface="+mn-ea"/>
                <a:sym typeface="+mn-lt"/>
              </a:rPr>
              <a:t>输入标题</a:t>
            </a:r>
            <a:endParaRPr lang="en-US" altLang="zh-CN" sz="3600" dirty="0">
              <a:solidFill>
                <a:schemeClr val="bg1"/>
              </a:solidFill>
              <a:effectLst>
                <a:outerShdw blurRad="38100" dist="25400" dir="2700000" algn="tl" rotWithShape="0">
                  <a:prstClr val="black">
                    <a:alpha val="40000"/>
                  </a:prstClr>
                </a:outerShdw>
              </a:effectLst>
              <a:cs typeface="+mn-ea"/>
              <a:sym typeface="+mn-lt"/>
            </a:endParaRPr>
          </a:p>
        </p:txBody>
      </p:sp>
      <p:sp>
        <p:nvSpPr>
          <p:cNvPr id="16" name="Freeform 129"/>
          <p:cNvSpPr>
            <a:spLocks noChangeAspect="1" noEditPoints="1"/>
          </p:cNvSpPr>
          <p:nvPr/>
        </p:nvSpPr>
        <p:spPr bwMode="auto">
          <a:xfrm>
            <a:off x="7141949" y="4808039"/>
            <a:ext cx="517711" cy="517708"/>
          </a:xfrm>
          <a:custGeom>
            <a:avLst/>
            <a:gdLst>
              <a:gd name="T0" fmla="*/ 48 w 97"/>
              <a:gd name="T1" fmla="*/ 0 h 97"/>
              <a:gd name="T2" fmla="*/ 50 w 97"/>
              <a:gd name="T3" fmla="*/ 0 h 97"/>
              <a:gd name="T4" fmla="*/ 53 w 97"/>
              <a:gd name="T5" fmla="*/ 27 h 97"/>
              <a:gd name="T6" fmla="*/ 49 w 97"/>
              <a:gd name="T7" fmla="*/ 33 h 97"/>
              <a:gd name="T8" fmla="*/ 49 w 97"/>
              <a:gd name="T9" fmla="*/ 34 h 97"/>
              <a:gd name="T10" fmla="*/ 37 w 97"/>
              <a:gd name="T11" fmla="*/ 40 h 97"/>
              <a:gd name="T12" fmla="*/ 23 w 97"/>
              <a:gd name="T13" fmla="*/ 46 h 97"/>
              <a:gd name="T14" fmla="*/ 18 w 97"/>
              <a:gd name="T15" fmla="*/ 43 h 97"/>
              <a:gd name="T16" fmla="*/ 13 w 97"/>
              <a:gd name="T17" fmla="*/ 45 h 97"/>
              <a:gd name="T18" fmla="*/ 1 w 97"/>
              <a:gd name="T19" fmla="*/ 38 h 97"/>
              <a:gd name="T20" fmla="*/ 48 w 97"/>
              <a:gd name="T21" fmla="*/ 0 h 97"/>
              <a:gd name="T22" fmla="*/ 57 w 97"/>
              <a:gd name="T23" fmla="*/ 1 h 97"/>
              <a:gd name="T24" fmla="*/ 81 w 97"/>
              <a:gd name="T25" fmla="*/ 12 h 97"/>
              <a:gd name="T26" fmla="*/ 61 w 97"/>
              <a:gd name="T27" fmla="*/ 27 h 97"/>
              <a:gd name="T28" fmla="*/ 60 w 97"/>
              <a:gd name="T29" fmla="*/ 26 h 97"/>
              <a:gd name="T30" fmla="*/ 57 w 97"/>
              <a:gd name="T31" fmla="*/ 1 h 97"/>
              <a:gd name="T32" fmla="*/ 86 w 97"/>
              <a:gd name="T33" fmla="*/ 17 h 97"/>
              <a:gd name="T34" fmla="*/ 65 w 97"/>
              <a:gd name="T35" fmla="*/ 33 h 97"/>
              <a:gd name="T36" fmla="*/ 65 w 97"/>
              <a:gd name="T37" fmla="*/ 33 h 97"/>
              <a:gd name="T38" fmla="*/ 59 w 97"/>
              <a:gd name="T39" fmla="*/ 40 h 97"/>
              <a:gd name="T40" fmla="*/ 59 w 97"/>
              <a:gd name="T41" fmla="*/ 45 h 97"/>
              <a:gd name="T42" fmla="*/ 57 w 97"/>
              <a:gd name="T43" fmla="*/ 63 h 97"/>
              <a:gd name="T44" fmla="*/ 60 w 97"/>
              <a:gd name="T45" fmla="*/ 68 h 97"/>
              <a:gd name="T46" fmla="*/ 89 w 97"/>
              <a:gd name="T47" fmla="*/ 75 h 97"/>
              <a:gd name="T48" fmla="*/ 97 w 97"/>
              <a:gd name="T49" fmla="*/ 48 h 97"/>
              <a:gd name="T50" fmla="*/ 86 w 97"/>
              <a:gd name="T51" fmla="*/ 17 h 97"/>
              <a:gd name="T52" fmla="*/ 85 w 97"/>
              <a:gd name="T53" fmla="*/ 81 h 97"/>
              <a:gd name="T54" fmla="*/ 49 w 97"/>
              <a:gd name="T55" fmla="*/ 97 h 97"/>
              <a:gd name="T56" fmla="*/ 54 w 97"/>
              <a:gd name="T57" fmla="*/ 77 h 97"/>
              <a:gd name="T58" fmla="*/ 58 w 97"/>
              <a:gd name="T59" fmla="*/ 74 h 97"/>
              <a:gd name="T60" fmla="*/ 85 w 97"/>
              <a:gd name="T61" fmla="*/ 81 h 97"/>
              <a:gd name="T62" fmla="*/ 42 w 97"/>
              <a:gd name="T63" fmla="*/ 97 h 97"/>
              <a:gd name="T64" fmla="*/ 1 w 97"/>
              <a:gd name="T65" fmla="*/ 60 h 97"/>
              <a:gd name="T66" fmla="*/ 12 w 97"/>
              <a:gd name="T67" fmla="*/ 57 h 97"/>
              <a:gd name="T68" fmla="*/ 18 w 97"/>
              <a:gd name="T69" fmla="*/ 59 h 97"/>
              <a:gd name="T70" fmla="*/ 21 w 97"/>
              <a:gd name="T71" fmla="*/ 58 h 97"/>
              <a:gd name="T72" fmla="*/ 45 w 97"/>
              <a:gd name="T73" fmla="*/ 70 h 97"/>
              <a:gd name="T74" fmla="*/ 48 w 97"/>
              <a:gd name="T75" fmla="*/ 75 h 97"/>
              <a:gd name="T76" fmla="*/ 42 w 97"/>
              <a:gd name="T77" fmla="*/ 97 h 97"/>
              <a:gd name="T78" fmla="*/ 0 w 97"/>
              <a:gd name="T79" fmla="*/ 53 h 97"/>
              <a:gd name="T80" fmla="*/ 8 w 97"/>
              <a:gd name="T81" fmla="*/ 51 h 97"/>
              <a:gd name="T82" fmla="*/ 0 w 97"/>
              <a:gd name="T83" fmla="*/ 45 h 97"/>
              <a:gd name="T84" fmla="*/ 0 w 97"/>
              <a:gd name="T85" fmla="*/ 48 h 97"/>
              <a:gd name="T86" fmla="*/ 0 w 97"/>
              <a:gd name="T87" fmla="*/ 53 h 97"/>
              <a:gd name="T88" fmla="*/ 52 w 97"/>
              <a:gd name="T89" fmla="*/ 40 h 97"/>
              <a:gd name="T90" fmla="*/ 40 w 97"/>
              <a:gd name="T91" fmla="*/ 46 h 97"/>
              <a:gd name="T92" fmla="*/ 25 w 97"/>
              <a:gd name="T93" fmla="*/ 52 h 97"/>
              <a:gd name="T94" fmla="*/ 25 w 97"/>
              <a:gd name="T95" fmla="*/ 52 h 97"/>
              <a:gd name="T96" fmla="*/ 48 w 97"/>
              <a:gd name="T97" fmla="*/ 63 h 97"/>
              <a:gd name="T98" fmla="*/ 50 w 97"/>
              <a:gd name="T99" fmla="*/ 62 h 97"/>
              <a:gd name="T100" fmla="*/ 52 w 97"/>
              <a:gd name="T101" fmla="*/ 44 h 97"/>
              <a:gd name="T102" fmla="*/ 52 w 97"/>
              <a:gd name="T103"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solidFill>
            <a:schemeClr val="bg1"/>
          </a:solidFill>
          <a:ln>
            <a:noFill/>
          </a:ln>
        </p:spPr>
        <p:txBody>
          <a:bodyPr vert="horz" wrap="square" lIns="91440" tIns="45720" rIns="91440" bIns="45720" numCol="1" anchor="t" anchorCtr="0" compatLnSpc="1"/>
          <a:lstStyle/>
          <a:p>
            <a:pPr>
              <a:lnSpc>
                <a:spcPct val="120000"/>
              </a:lnSpc>
            </a:pPr>
            <a:endParaRPr lang="zh-CN" altLang="en-US" sz="1400">
              <a:cs typeface="+mn-ea"/>
              <a:sym typeface="+mn-lt"/>
            </a:endParaRPr>
          </a:p>
        </p:txBody>
      </p:sp>
      <p:sp>
        <p:nvSpPr>
          <p:cNvPr id="17" name="文本框 16"/>
          <p:cNvSpPr txBox="1"/>
          <p:nvPr/>
        </p:nvSpPr>
        <p:spPr>
          <a:xfrm>
            <a:off x="8076747" y="4559625"/>
            <a:ext cx="2694602"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i="0" u="none" strike="noStrike" kern="1200" cap="none" spc="600" normalizeH="0" baseline="0" noProof="0" dirty="0">
                <a:ln>
                  <a:noFill/>
                </a:ln>
                <a:solidFill>
                  <a:schemeClr val="bg1"/>
                </a:solidFill>
                <a:effectLst/>
                <a:uLnTx/>
                <a:uFillTx/>
                <a:cs typeface="+mn-ea"/>
                <a:sym typeface="+mn-lt"/>
              </a:rPr>
              <a:t>PART 04</a:t>
            </a:r>
            <a:endParaRPr kumimoji="0" lang="zh-CN" altLang="en-US" i="0" u="none" strike="noStrike" kern="1200" cap="none" spc="600" normalizeH="0" baseline="0" noProof="0" dirty="0">
              <a:ln>
                <a:noFill/>
              </a:ln>
              <a:solidFill>
                <a:schemeClr val="bg1"/>
              </a:solidFill>
              <a:effectLst/>
              <a:uLnTx/>
              <a:uFillTx/>
              <a:cs typeface="+mn-ea"/>
              <a:sym typeface="+mn-lt"/>
            </a:endParaRPr>
          </a:p>
        </p:txBody>
      </p:sp>
      <p:sp>
        <p:nvSpPr>
          <p:cNvPr id="18" name="TextBox 64"/>
          <p:cNvSpPr txBox="1"/>
          <p:nvPr/>
        </p:nvSpPr>
        <p:spPr>
          <a:xfrm>
            <a:off x="8076747" y="4928957"/>
            <a:ext cx="3375746" cy="646331"/>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fontAlgn="ctr"/>
            <a:r>
              <a:rPr lang="zh-CN" altLang="en-US" sz="3600" dirty="0">
                <a:solidFill>
                  <a:schemeClr val="bg1"/>
                </a:solidFill>
                <a:effectLst>
                  <a:outerShdw blurRad="38100" dist="25400" dir="2700000" algn="tl" rotWithShape="0">
                    <a:prstClr val="black">
                      <a:alpha val="40000"/>
                    </a:prstClr>
                  </a:outerShdw>
                </a:effectLst>
                <a:cs typeface="+mn-ea"/>
                <a:sym typeface="+mn-lt"/>
              </a:rPr>
              <a:t>输入标题</a:t>
            </a:r>
            <a:endParaRPr lang="en-US" altLang="zh-CN" sz="3600" dirty="0">
              <a:solidFill>
                <a:schemeClr val="bg1"/>
              </a:solidFill>
              <a:effectLst>
                <a:outerShdw blurRad="38100" dist="25400" dir="2700000" algn="tl" rotWithShape="0">
                  <a:prstClr val="black">
                    <a:alpha val="40000"/>
                  </a:prstClr>
                </a:outerShdw>
              </a:effectLst>
              <a:cs typeface="+mn-ea"/>
              <a:sym typeface="+mn-lt"/>
            </a:endParaRPr>
          </a:p>
        </p:txBody>
      </p:sp>
      <p:pic>
        <p:nvPicPr>
          <p:cNvPr id="19" name="图片 18"/>
          <p:cNvPicPr>
            <a:picLocks noChangeAspect="1"/>
          </p:cNvPicPr>
          <p:nvPr/>
        </p:nvPicPr>
        <p:blipFill rotWithShape="1">
          <a:blip r:embed="rId3" cstate="screen"/>
          <a:srcRect/>
          <a:stretch>
            <a:fillRect/>
          </a:stretch>
        </p:blipFill>
        <p:spPr>
          <a:xfrm>
            <a:off x="653367" y="409665"/>
            <a:ext cx="1974779" cy="1895544"/>
          </a:xfrm>
          <a:prstGeom prst="rect">
            <a:avLst/>
          </a:prstGeom>
        </p:spPr>
      </p:pic>
    </p:spTree>
  </p:cSld>
  <p:clrMapOvr>
    <a:masterClrMapping/>
  </p:clrMapOvr>
  <p:transition spd="slow"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750"/>
                                        <p:tgtEl>
                                          <p:spTgt spid="7"/>
                                        </p:tgtEl>
                                      </p:cBhvr>
                                    </p:animEffect>
                                  </p:childTnLst>
                                </p:cTn>
                              </p:par>
                            </p:childTnLst>
                          </p:cTn>
                        </p:par>
                        <p:par>
                          <p:cTn id="13" fill="hold">
                            <p:stCondLst>
                              <p:cond delay="1000"/>
                            </p:stCondLst>
                            <p:childTnLst>
                              <p:par>
                                <p:cTn id="14" presetID="1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p:tgtEl>
                                          <p:spTgt spid="8"/>
                                        </p:tgtEl>
                                        <p:attrNameLst>
                                          <p:attrName>ppt_y</p:attrName>
                                        </p:attrNameLst>
                                      </p:cBhvr>
                                      <p:tavLst>
                                        <p:tav tm="0">
                                          <p:val>
                                            <p:strVal val="#ppt_y-#ppt_h*1.125000"/>
                                          </p:val>
                                        </p:tav>
                                        <p:tav tm="100000">
                                          <p:val>
                                            <p:strVal val="#ppt_y"/>
                                          </p:val>
                                        </p:tav>
                                      </p:tavLst>
                                    </p:anim>
                                    <p:animEffect transition="in" filter="wipe(down)">
                                      <p:cBhvr>
                                        <p:cTn id="17" dur="500"/>
                                        <p:tgtEl>
                                          <p:spTgt spid="8"/>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2000"/>
                            </p:stCondLst>
                            <p:childTnLst>
                              <p:par>
                                <p:cTn id="23" presetID="26" presetClass="emph" presetSubtype="0" fill="hold" grpId="1" nodeType="afterEffect">
                                  <p:stCondLst>
                                    <p:cond delay="0"/>
                                  </p:stCondLst>
                                  <p:childTnLst>
                                    <p:animEffect transition="out" filter="fade">
                                      <p:cBhvr>
                                        <p:cTn id="24" dur="500" tmFilter="0, 0; .2, .5; .8, .5; 1, 0"/>
                                        <p:tgtEl>
                                          <p:spTgt spid="9"/>
                                        </p:tgtEl>
                                      </p:cBhvr>
                                    </p:animEffect>
                                    <p:animScale>
                                      <p:cBhvr>
                                        <p:cTn id="25" dur="250" autoRev="1" fill="hold"/>
                                        <p:tgtEl>
                                          <p:spTgt spid="9"/>
                                        </p:tgtEl>
                                      </p:cBhvr>
                                      <p:by x="105000" y="105000"/>
                                    </p:animScale>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3000"/>
                            </p:stCondLst>
                            <p:childTnLst>
                              <p:par>
                                <p:cTn id="31" presetID="26" presetClass="emph" presetSubtype="0" fill="hold" grpId="1" nodeType="afterEffect">
                                  <p:stCondLst>
                                    <p:cond delay="0"/>
                                  </p:stCondLst>
                                  <p:childTnLst>
                                    <p:animEffect transition="out" filter="fade">
                                      <p:cBhvr>
                                        <p:cTn id="32" dur="500" tmFilter="0, 0; .2, .5; .8, .5; 1, 0"/>
                                        <p:tgtEl>
                                          <p:spTgt spid="10"/>
                                        </p:tgtEl>
                                      </p:cBhvr>
                                    </p:animEffect>
                                    <p:animScale>
                                      <p:cBhvr>
                                        <p:cTn id="33" dur="250" autoRev="1" fill="hold"/>
                                        <p:tgtEl>
                                          <p:spTgt spid="10"/>
                                        </p:tgtEl>
                                      </p:cBhvr>
                                      <p:by x="105000" y="105000"/>
                                    </p:animScale>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750"/>
                                        <p:tgtEl>
                                          <p:spTgt spid="11"/>
                                        </p:tgtEl>
                                      </p:cBhvr>
                                    </p:animEffect>
                                  </p:childTnLst>
                                </p:cTn>
                              </p:par>
                            </p:childTnLst>
                          </p:cTn>
                        </p:par>
                        <p:par>
                          <p:cTn id="39" fill="hold">
                            <p:stCondLst>
                              <p:cond delay="1000"/>
                            </p:stCondLst>
                            <p:childTnLst>
                              <p:par>
                                <p:cTn id="40" presetID="12" presetClass="entr" presetSubtype="1"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p:tgtEl>
                                          <p:spTgt spid="12"/>
                                        </p:tgtEl>
                                        <p:attrNameLst>
                                          <p:attrName>ppt_y</p:attrName>
                                        </p:attrNameLst>
                                      </p:cBhvr>
                                      <p:tavLst>
                                        <p:tav tm="0">
                                          <p:val>
                                            <p:strVal val="#ppt_y-#ppt_h*1.125000"/>
                                          </p:val>
                                        </p:tav>
                                        <p:tav tm="100000">
                                          <p:val>
                                            <p:strVal val="#ppt_y"/>
                                          </p:val>
                                        </p:tav>
                                      </p:tavLst>
                                    </p:anim>
                                    <p:animEffect transition="in" filter="wipe(down)">
                                      <p:cBhvr>
                                        <p:cTn id="43" dur="500"/>
                                        <p:tgtEl>
                                          <p:spTgt spid="12"/>
                                        </p:tgtEl>
                                      </p:cBhvr>
                                    </p:animEffect>
                                  </p:childTnLst>
                                </p:cTn>
                              </p:par>
                            </p:childTnLst>
                          </p:cTn>
                        </p:par>
                        <p:par>
                          <p:cTn id="44" fill="hold">
                            <p:stCondLst>
                              <p:cond delay="1500"/>
                            </p:stCondLst>
                            <p:childTnLst>
                              <p:par>
                                <p:cTn id="45" presetID="10"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par>
                          <p:cTn id="48" fill="hold">
                            <p:stCondLst>
                              <p:cond delay="2000"/>
                            </p:stCondLst>
                            <p:childTnLst>
                              <p:par>
                                <p:cTn id="49" presetID="26" presetClass="emph" presetSubtype="0" fill="hold" grpId="1" nodeType="afterEffect">
                                  <p:stCondLst>
                                    <p:cond delay="0"/>
                                  </p:stCondLst>
                                  <p:childTnLst>
                                    <p:animEffect transition="out" filter="fade">
                                      <p:cBhvr>
                                        <p:cTn id="50" dur="500" tmFilter="0, 0; .2, .5; .8, .5; 1, 0"/>
                                        <p:tgtEl>
                                          <p:spTgt spid="13"/>
                                        </p:tgtEl>
                                      </p:cBhvr>
                                    </p:animEffect>
                                    <p:animScale>
                                      <p:cBhvr>
                                        <p:cTn id="51" dur="250" autoRev="1" fill="hold"/>
                                        <p:tgtEl>
                                          <p:spTgt spid="13"/>
                                        </p:tgtEl>
                                      </p:cBhvr>
                                      <p:by x="105000" y="105000"/>
                                    </p:animScale>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750"/>
                                        <p:tgtEl>
                                          <p:spTgt spid="14"/>
                                        </p:tgtEl>
                                      </p:cBhvr>
                                    </p:animEffect>
                                  </p:childTnLst>
                                </p:cTn>
                              </p:par>
                            </p:childTnLst>
                          </p:cTn>
                        </p:par>
                        <p:par>
                          <p:cTn id="57" fill="hold">
                            <p:stCondLst>
                              <p:cond delay="1000"/>
                            </p:stCondLst>
                            <p:childTnLst>
                              <p:par>
                                <p:cTn id="58" presetID="12" presetClass="entr" presetSubtype="1"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p:tgtEl>
                                          <p:spTgt spid="15"/>
                                        </p:tgtEl>
                                        <p:attrNameLst>
                                          <p:attrName>ppt_y</p:attrName>
                                        </p:attrNameLst>
                                      </p:cBhvr>
                                      <p:tavLst>
                                        <p:tav tm="0">
                                          <p:val>
                                            <p:strVal val="#ppt_y-#ppt_h*1.125000"/>
                                          </p:val>
                                        </p:tav>
                                        <p:tav tm="100000">
                                          <p:val>
                                            <p:strVal val="#ppt_y"/>
                                          </p:val>
                                        </p:tav>
                                      </p:tavLst>
                                    </p:anim>
                                    <p:animEffect transition="in" filter="wipe(down)">
                                      <p:cBhvr>
                                        <p:cTn id="61" dur="500"/>
                                        <p:tgtEl>
                                          <p:spTgt spid="15"/>
                                        </p:tgtEl>
                                      </p:cBhvr>
                                    </p:animEffect>
                                  </p:childTnLst>
                                </p:cTn>
                              </p:par>
                            </p:childTnLst>
                          </p:cTn>
                        </p:par>
                        <p:par>
                          <p:cTn id="62" fill="hold">
                            <p:stCondLst>
                              <p:cond delay="1500"/>
                            </p:stCondLst>
                            <p:childTnLst>
                              <p:par>
                                <p:cTn id="63" presetID="10" presetClass="entr" presetSubtype="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childTnLst>
                          </p:cTn>
                        </p:par>
                        <p:par>
                          <p:cTn id="66" fill="hold">
                            <p:stCondLst>
                              <p:cond delay="2000"/>
                            </p:stCondLst>
                            <p:childTnLst>
                              <p:par>
                                <p:cTn id="67" presetID="26" presetClass="emph" presetSubtype="0" fill="hold" grpId="1" nodeType="afterEffect">
                                  <p:stCondLst>
                                    <p:cond delay="0"/>
                                  </p:stCondLst>
                                  <p:childTnLst>
                                    <p:animEffect transition="out" filter="fade">
                                      <p:cBhvr>
                                        <p:cTn id="68" dur="500" tmFilter="0, 0; .2, .5; .8, .5; 1, 0"/>
                                        <p:tgtEl>
                                          <p:spTgt spid="16"/>
                                        </p:tgtEl>
                                      </p:cBhvr>
                                    </p:animEffect>
                                    <p:animScale>
                                      <p:cBhvr>
                                        <p:cTn id="69" dur="250" autoRev="1" fill="hold"/>
                                        <p:tgtEl>
                                          <p:spTgt spid="16"/>
                                        </p:tgtEl>
                                      </p:cBhvr>
                                      <p:by x="105000" y="105000"/>
                                    </p:animScale>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left)">
                                      <p:cBhvr>
                                        <p:cTn id="74" dur="750"/>
                                        <p:tgtEl>
                                          <p:spTgt spid="17"/>
                                        </p:tgtEl>
                                      </p:cBhvr>
                                    </p:animEffect>
                                  </p:childTnLst>
                                </p:cTn>
                              </p:par>
                            </p:childTnLst>
                          </p:cTn>
                        </p:par>
                        <p:par>
                          <p:cTn id="75" fill="hold">
                            <p:stCondLst>
                              <p:cond delay="1000"/>
                            </p:stCondLst>
                            <p:childTnLst>
                              <p:par>
                                <p:cTn id="76" presetID="12" presetClass="entr" presetSubtype="1" fill="hold" grpId="0" nodeType="after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additive="base">
                                        <p:cTn id="78" dur="500"/>
                                        <p:tgtEl>
                                          <p:spTgt spid="18"/>
                                        </p:tgtEl>
                                        <p:attrNameLst>
                                          <p:attrName>ppt_y</p:attrName>
                                        </p:attrNameLst>
                                      </p:cBhvr>
                                      <p:tavLst>
                                        <p:tav tm="0">
                                          <p:val>
                                            <p:strVal val="#ppt_y-#ppt_h*1.125000"/>
                                          </p:val>
                                        </p:tav>
                                        <p:tav tm="100000">
                                          <p:val>
                                            <p:strVal val="#ppt_y"/>
                                          </p:val>
                                        </p:tav>
                                      </p:tavLst>
                                    </p:anim>
                                    <p:animEffect transition="in" filter="wipe(down)">
                                      <p:cBhvr>
                                        <p:cTn id="79" dur="500"/>
                                        <p:tgtEl>
                                          <p:spTgt spid="18"/>
                                        </p:tgtEl>
                                      </p:cBhvr>
                                    </p:animEffect>
                                  </p:childTnLst>
                                </p:cTn>
                              </p:par>
                            </p:childTnLst>
                          </p:cTn>
                        </p:par>
                      </p:childTnLst>
                    </p:cTn>
                  </p:par>
                  <p:par>
                    <p:cTn id="80" fill="hold">
                      <p:stCondLst>
                        <p:cond delay="indefinite"/>
                      </p:stCondLst>
                      <p:childTnLst>
                        <p:par>
                          <p:cTn id="81" fill="hold">
                            <p:stCondLst>
                              <p:cond delay="0"/>
                            </p:stCondLst>
                            <p:childTnLst>
                              <p:par>
                                <p:cTn id="82" presetID="45" presetClass="entr" presetSubtype="0" fill="hold" nodeType="click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1000"/>
                                        <p:tgtEl>
                                          <p:spTgt spid="19"/>
                                        </p:tgtEl>
                                      </p:cBhvr>
                                    </p:animEffect>
                                    <p:anim calcmode="lin" valueType="num">
                                      <p:cBhvr>
                                        <p:cTn id="85" dur="1000" fill="hold"/>
                                        <p:tgtEl>
                                          <p:spTgt spid="19"/>
                                        </p:tgtEl>
                                        <p:attrNameLst>
                                          <p:attrName>ppt_w</p:attrName>
                                        </p:attrNameLst>
                                      </p:cBhvr>
                                      <p:tavLst>
                                        <p:tav tm="0" fmla="#ppt_w*sin(2.5*pi*$)">
                                          <p:val>
                                            <p:fltVal val="0"/>
                                          </p:val>
                                        </p:tav>
                                        <p:tav tm="100000">
                                          <p:val>
                                            <p:fltVal val="1"/>
                                          </p:val>
                                        </p:tav>
                                      </p:tavLst>
                                    </p:anim>
                                    <p:anim calcmode="lin" valueType="num">
                                      <p:cBhvr>
                                        <p:cTn id="86" dur="1000" fill="hold"/>
                                        <p:tgtEl>
                                          <p:spTgt spid="1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animBg="1"/>
      <p:bldP spid="9" grpId="1" animBg="1"/>
      <p:bldP spid="10" grpId="0" animBg="1"/>
      <p:bldP spid="10" grpId="1" animBg="1"/>
      <p:bldP spid="11" grpId="0"/>
      <p:bldP spid="12" grpId="0"/>
      <p:bldP spid="13" grpId="0" animBg="1"/>
      <p:bldP spid="13" grpId="1" animBg="1"/>
      <p:bldP spid="14" grpId="0"/>
      <p:bldP spid="15" grpId="0"/>
      <p:bldP spid="16" grpId="0" animBg="1"/>
      <p:bldP spid="16" grpId="1" animBg="1"/>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601561"/>
            <a:ext cx="12192000" cy="566873"/>
          </a:xfrm>
          <a:prstGeom prst="rect">
            <a:avLst/>
          </a:prstGeom>
          <a:gradFill>
            <a:gsLst>
              <a:gs pos="100000">
                <a:schemeClr val="bg1">
                  <a:alpha val="5000"/>
                </a:schemeClr>
              </a:gs>
              <a:gs pos="0">
                <a:srgbClr val="FFFFFF">
                  <a:alpha val="3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 name="平行四边形 2"/>
          <p:cNvSpPr/>
          <p:nvPr/>
        </p:nvSpPr>
        <p:spPr>
          <a:xfrm>
            <a:off x="7097488" y="2168434"/>
            <a:ext cx="503669" cy="2155372"/>
          </a:xfrm>
          <a:prstGeom prst="parallelogram">
            <a:avLst>
              <a:gd name="adj" fmla="val 0"/>
            </a:avLst>
          </a:prstGeom>
          <a:gradFill>
            <a:gsLst>
              <a:gs pos="100000">
                <a:srgbClr val="90D5F4">
                  <a:alpha val="50000"/>
                </a:srgbClr>
              </a:gs>
              <a:gs pos="0">
                <a:srgbClr val="236BCC">
                  <a:alpha val="2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 name="平行四边形 3"/>
          <p:cNvSpPr/>
          <p:nvPr/>
        </p:nvSpPr>
        <p:spPr>
          <a:xfrm>
            <a:off x="8116390" y="2168433"/>
            <a:ext cx="503669" cy="3357156"/>
          </a:xfrm>
          <a:prstGeom prst="parallelogram">
            <a:avLst>
              <a:gd name="adj" fmla="val 0"/>
            </a:avLst>
          </a:prstGeom>
          <a:gradFill>
            <a:gsLst>
              <a:gs pos="100000">
                <a:srgbClr val="90D5F4">
                  <a:alpha val="50000"/>
                </a:srgbClr>
              </a:gs>
              <a:gs pos="0">
                <a:srgbClr val="236BCC">
                  <a:alpha val="2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5" name="平行四边形 4"/>
          <p:cNvSpPr/>
          <p:nvPr/>
        </p:nvSpPr>
        <p:spPr>
          <a:xfrm>
            <a:off x="9135292" y="2168433"/>
            <a:ext cx="503669" cy="2847704"/>
          </a:xfrm>
          <a:prstGeom prst="parallelogram">
            <a:avLst>
              <a:gd name="adj" fmla="val 0"/>
            </a:avLst>
          </a:prstGeom>
          <a:gradFill>
            <a:gsLst>
              <a:gs pos="100000">
                <a:srgbClr val="90D5F4">
                  <a:alpha val="50000"/>
                </a:srgbClr>
              </a:gs>
              <a:gs pos="0">
                <a:srgbClr val="236BCC">
                  <a:alpha val="2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 name="平行四边形 5"/>
          <p:cNvSpPr/>
          <p:nvPr/>
        </p:nvSpPr>
        <p:spPr>
          <a:xfrm>
            <a:off x="10207874" y="2156641"/>
            <a:ext cx="503669" cy="1598840"/>
          </a:xfrm>
          <a:prstGeom prst="parallelogram">
            <a:avLst>
              <a:gd name="adj" fmla="val 0"/>
            </a:avLst>
          </a:prstGeom>
          <a:gradFill>
            <a:gsLst>
              <a:gs pos="100000">
                <a:srgbClr val="90D5F4">
                  <a:alpha val="50000"/>
                </a:srgbClr>
              </a:gs>
              <a:gs pos="0">
                <a:srgbClr val="236BCC">
                  <a:alpha val="2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7" name="文本框 6"/>
          <p:cNvSpPr txBox="1"/>
          <p:nvPr/>
        </p:nvSpPr>
        <p:spPr>
          <a:xfrm>
            <a:off x="6839871" y="4490569"/>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30%</a:t>
            </a:r>
            <a:endParaRPr lang="zh-CN" altLang="en-US" sz="2000" dirty="0">
              <a:solidFill>
                <a:schemeClr val="bg1"/>
              </a:solidFill>
              <a:cs typeface="+mn-ea"/>
              <a:sym typeface="+mn-lt"/>
            </a:endParaRPr>
          </a:p>
        </p:txBody>
      </p:sp>
      <p:sp>
        <p:nvSpPr>
          <p:cNvPr id="8" name="文本框 7"/>
          <p:cNvSpPr txBox="1"/>
          <p:nvPr/>
        </p:nvSpPr>
        <p:spPr>
          <a:xfrm>
            <a:off x="7858773" y="5733759"/>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70%</a:t>
            </a:r>
            <a:endParaRPr lang="zh-CN" altLang="en-US" sz="2000" dirty="0">
              <a:solidFill>
                <a:schemeClr val="bg1"/>
              </a:solidFill>
              <a:cs typeface="+mn-ea"/>
              <a:sym typeface="+mn-lt"/>
            </a:endParaRPr>
          </a:p>
        </p:txBody>
      </p:sp>
      <p:sp>
        <p:nvSpPr>
          <p:cNvPr id="9" name="文本框 8"/>
          <p:cNvSpPr txBox="1"/>
          <p:nvPr/>
        </p:nvSpPr>
        <p:spPr>
          <a:xfrm>
            <a:off x="8877675" y="5166886"/>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50%</a:t>
            </a:r>
            <a:endParaRPr lang="zh-CN" altLang="en-US" sz="2000" dirty="0">
              <a:solidFill>
                <a:schemeClr val="bg1"/>
              </a:solidFill>
              <a:cs typeface="+mn-ea"/>
              <a:sym typeface="+mn-lt"/>
            </a:endParaRPr>
          </a:p>
        </p:txBody>
      </p:sp>
      <p:sp>
        <p:nvSpPr>
          <p:cNvPr id="10" name="文本框 9"/>
          <p:cNvSpPr txBox="1"/>
          <p:nvPr/>
        </p:nvSpPr>
        <p:spPr>
          <a:xfrm>
            <a:off x="9996647" y="3847011"/>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25%</a:t>
            </a:r>
            <a:endParaRPr lang="zh-CN" altLang="en-US" sz="2000" dirty="0">
              <a:solidFill>
                <a:schemeClr val="bg1"/>
              </a:solidFill>
              <a:cs typeface="+mn-ea"/>
              <a:sym typeface="+mn-lt"/>
            </a:endParaRPr>
          </a:p>
        </p:txBody>
      </p:sp>
      <p:sp>
        <p:nvSpPr>
          <p:cNvPr id="11" name="文本框 10"/>
          <p:cNvSpPr txBox="1"/>
          <p:nvPr/>
        </p:nvSpPr>
        <p:spPr>
          <a:xfrm>
            <a:off x="6839871" y="1684942"/>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2016</a:t>
            </a:r>
            <a:endParaRPr lang="zh-CN" altLang="en-US" sz="2000" dirty="0">
              <a:solidFill>
                <a:schemeClr val="bg1"/>
              </a:solidFill>
              <a:cs typeface="+mn-ea"/>
              <a:sym typeface="+mn-lt"/>
            </a:endParaRPr>
          </a:p>
        </p:txBody>
      </p:sp>
      <p:sp>
        <p:nvSpPr>
          <p:cNvPr id="12" name="文本框 11"/>
          <p:cNvSpPr txBox="1"/>
          <p:nvPr/>
        </p:nvSpPr>
        <p:spPr>
          <a:xfrm>
            <a:off x="7858773" y="1684942"/>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2017</a:t>
            </a:r>
            <a:endParaRPr lang="zh-CN" altLang="en-US" sz="2000" dirty="0">
              <a:solidFill>
                <a:schemeClr val="bg1"/>
              </a:solidFill>
              <a:cs typeface="+mn-ea"/>
              <a:sym typeface="+mn-lt"/>
            </a:endParaRPr>
          </a:p>
        </p:txBody>
      </p:sp>
      <p:sp>
        <p:nvSpPr>
          <p:cNvPr id="13" name="文本框 12"/>
          <p:cNvSpPr txBox="1"/>
          <p:nvPr/>
        </p:nvSpPr>
        <p:spPr>
          <a:xfrm>
            <a:off x="8877675" y="1685108"/>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2018</a:t>
            </a:r>
            <a:endParaRPr lang="zh-CN" altLang="en-US" sz="2000" dirty="0">
              <a:solidFill>
                <a:schemeClr val="bg1"/>
              </a:solidFill>
              <a:cs typeface="+mn-ea"/>
              <a:sym typeface="+mn-lt"/>
            </a:endParaRPr>
          </a:p>
        </p:txBody>
      </p:sp>
      <p:sp>
        <p:nvSpPr>
          <p:cNvPr id="14" name="文本框 13"/>
          <p:cNvSpPr txBox="1"/>
          <p:nvPr/>
        </p:nvSpPr>
        <p:spPr>
          <a:xfrm>
            <a:off x="9943759" y="1691473"/>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2019</a:t>
            </a:r>
            <a:endParaRPr lang="zh-CN" altLang="en-US" sz="2000" dirty="0">
              <a:solidFill>
                <a:schemeClr val="bg1"/>
              </a:solidFill>
              <a:cs typeface="+mn-ea"/>
              <a:sym typeface="+mn-lt"/>
            </a:endParaRPr>
          </a:p>
        </p:txBody>
      </p:sp>
      <p:sp>
        <p:nvSpPr>
          <p:cNvPr id="15" name="TextBox 7"/>
          <p:cNvSpPr txBox="1"/>
          <p:nvPr/>
        </p:nvSpPr>
        <p:spPr>
          <a:xfrm>
            <a:off x="1033065" y="3517517"/>
            <a:ext cx="3467616" cy="584775"/>
          </a:xfrm>
          <a:prstGeom prst="rect">
            <a:avLst/>
          </a:prstGeom>
          <a:noFill/>
        </p:spPr>
        <p:txBody>
          <a:bodyPr wrap="none" rtlCol="0">
            <a:spAutoFit/>
          </a:bodyPr>
          <a:lstStyle/>
          <a:p>
            <a:r>
              <a:rPr lang="zh-CN" altLang="en-US" sz="3200" dirty="0">
                <a:solidFill>
                  <a:schemeClr val="bg1"/>
                </a:solidFill>
                <a:cs typeface="+mn-ea"/>
                <a:sym typeface="+mn-lt"/>
              </a:rPr>
              <a:t>添加页面标题内容</a:t>
            </a:r>
            <a:endParaRPr lang="zh-CN" altLang="en-US" sz="3200" dirty="0">
              <a:solidFill>
                <a:schemeClr val="bg1"/>
              </a:solidFill>
              <a:cs typeface="+mn-ea"/>
              <a:sym typeface="+mn-lt"/>
            </a:endParaRPr>
          </a:p>
        </p:txBody>
      </p:sp>
      <p:sp>
        <p:nvSpPr>
          <p:cNvPr id="16" name="Google Shape;86;p19"/>
          <p:cNvSpPr txBox="1"/>
          <p:nvPr/>
        </p:nvSpPr>
        <p:spPr>
          <a:xfrm>
            <a:off x="1033065" y="3083247"/>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17" name="TextBox 24"/>
          <p:cNvSpPr txBox="1"/>
          <p:nvPr/>
        </p:nvSpPr>
        <p:spPr>
          <a:xfrm>
            <a:off x="1033065" y="4216001"/>
            <a:ext cx="4681003" cy="1384978"/>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ct val="150000"/>
              </a:lnSpc>
              <a:spcBef>
                <a:spcPts val="0"/>
              </a:spcBef>
              <a:spcAft>
                <a:spcPts val="0"/>
              </a:spcAft>
              <a:buClrTx/>
              <a:buSzTx/>
              <a:buFontTx/>
              <a:buNone/>
              <a:defRPr/>
            </a:pPr>
            <a:r>
              <a:rPr lang="zh-CN" altLang="en-US" sz="1400" dirty="0">
                <a:solidFill>
                  <a:schemeClr val="bg1"/>
                </a:solidFill>
                <a:cs typeface="+mn-ea"/>
                <a:sym typeface="+mn-lt"/>
              </a:rPr>
              <a:t>请在此处添加具体内容，文字尽量言简意赅，简单说明即可，不必过于繁琐，注意板面美观度。请在此处添加具体内容，文字尽量言简意赅，简单说明即可，不必过于繁琐，注意板面美观度。</a:t>
            </a:r>
            <a:endParaRPr kumimoji="0" lang="zh-CN" altLang="en-US" sz="1400" b="0" i="0" u="none" strike="noStrike" kern="1200" cap="none" spc="0" normalizeH="0" baseline="0" noProof="0" dirty="0">
              <a:ln>
                <a:noFill/>
              </a:ln>
              <a:solidFill>
                <a:schemeClr val="bg1"/>
              </a:solidFill>
              <a:effectLst/>
              <a:uLnTx/>
              <a:uFillTx/>
              <a:cs typeface="+mn-ea"/>
              <a:sym typeface="+mn-lt"/>
            </a:endParaRPr>
          </a:p>
        </p:txBody>
      </p:sp>
      <p:sp>
        <p:nvSpPr>
          <p:cNvPr id="18" name="TextBox 64"/>
          <p:cNvSpPr txBox="1"/>
          <p:nvPr/>
        </p:nvSpPr>
        <p:spPr>
          <a:xfrm>
            <a:off x="5182929" y="554091"/>
            <a:ext cx="1826141" cy="58477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3200" dirty="0">
                <a:solidFill>
                  <a:schemeClr val="bg1"/>
                </a:solidFill>
                <a:cs typeface="+mn-ea"/>
                <a:sym typeface="+mn-lt"/>
              </a:rPr>
              <a:t>输入标题</a:t>
            </a:r>
            <a:endParaRPr lang="en-US" altLang="zh-CN" sz="3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par>
                          <p:cTn id="36" fill="hold">
                            <p:stCondLst>
                              <p:cond delay="150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left)">
                                      <p:cBhvr>
                                        <p:cTn id="50" dur="500"/>
                                        <p:tgtEl>
                                          <p:spTgt spid="7"/>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left)">
                                      <p:cBhvr>
                                        <p:cTn id="54" dur="500"/>
                                        <p:tgtEl>
                                          <p:spTgt spid="8"/>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left)">
                                      <p:cBhvr>
                                        <p:cTn id="58" dur="500"/>
                                        <p:tgtEl>
                                          <p:spTgt spid="9"/>
                                        </p:tgtEl>
                                      </p:cBhvr>
                                    </p:animEffect>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P spid="12" grpId="0"/>
      <p:bldP spid="13" grpId="0"/>
      <p:bldP spid="14"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39071" y="1590939"/>
            <a:ext cx="7482310" cy="2224075"/>
          </a:xfrm>
          <a:prstGeom prst="rect">
            <a:avLst/>
          </a:prstGeom>
          <a:gradFill>
            <a:gsLst>
              <a:gs pos="100000">
                <a:srgbClr val="236BCC">
                  <a:alpha val="20000"/>
                </a:srgbClr>
              </a:gs>
              <a:gs pos="0">
                <a:srgbClr val="90D5F4">
                  <a:alpha val="5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nvGrpSpPr>
          <p:cNvPr id="4" name="组合 3"/>
          <p:cNvGrpSpPr/>
          <p:nvPr/>
        </p:nvGrpSpPr>
        <p:grpSpPr>
          <a:xfrm>
            <a:off x="1308440" y="4362435"/>
            <a:ext cx="1021433" cy="1237600"/>
            <a:chOff x="4369949" y="1692756"/>
            <a:chExt cx="1382505" cy="1675084"/>
          </a:xfrm>
        </p:grpSpPr>
        <p:grpSp>
          <p:nvGrpSpPr>
            <p:cNvPr id="5" name="组合 4"/>
            <p:cNvGrpSpPr/>
            <p:nvPr/>
          </p:nvGrpSpPr>
          <p:grpSpPr>
            <a:xfrm rot="16200000">
              <a:off x="4521200" y="1692756"/>
              <a:ext cx="1080000" cy="1080000"/>
              <a:chOff x="4521200" y="1692756"/>
              <a:chExt cx="1080000" cy="1080000"/>
            </a:xfrm>
          </p:grpSpPr>
          <p:sp>
            <p:nvSpPr>
              <p:cNvPr id="8" name="椭圆 7"/>
              <p:cNvSpPr/>
              <p:nvPr/>
            </p:nvSpPr>
            <p:spPr>
              <a:xfrm>
                <a:off x="4521200" y="1692756"/>
                <a:ext cx="1079500" cy="1079500"/>
              </a:xfrm>
              <a:prstGeom prst="ellipse">
                <a:avLst/>
              </a:prstGeom>
              <a:noFill/>
              <a:ln w="50800" cap="rnd">
                <a:solidFill>
                  <a:srgbClr val="FFFFFF">
                    <a:alpha val="1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cs typeface="+mn-ea"/>
                  <a:sym typeface="+mn-lt"/>
                </a:endParaRPr>
              </a:p>
            </p:txBody>
          </p:sp>
          <p:sp>
            <p:nvSpPr>
              <p:cNvPr id="9" name="弧形 8"/>
              <p:cNvSpPr/>
              <p:nvPr/>
            </p:nvSpPr>
            <p:spPr>
              <a:xfrm>
                <a:off x="4521200" y="1692756"/>
                <a:ext cx="1080000" cy="1080000"/>
              </a:xfrm>
              <a:prstGeom prst="arc">
                <a:avLst>
                  <a:gd name="adj1" fmla="val 16200000"/>
                  <a:gd name="adj2" fmla="val 11430465"/>
                </a:avLst>
              </a:prstGeom>
              <a:ln w="50800" cap="rnd">
                <a:solidFill>
                  <a:srgbClr val="FFFFFF">
                    <a:alpha val="5098"/>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cs typeface="+mn-ea"/>
                  <a:sym typeface="+mn-lt"/>
                </a:endParaRPr>
              </a:p>
            </p:txBody>
          </p:sp>
        </p:grpSp>
        <p:sp>
          <p:nvSpPr>
            <p:cNvPr id="6" name="矩形 5"/>
            <p:cNvSpPr/>
            <p:nvPr/>
          </p:nvSpPr>
          <p:spPr>
            <a:xfrm>
              <a:off x="4369949" y="2992924"/>
              <a:ext cx="1382505" cy="37491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err="1">
                  <a:ln>
                    <a:noFill/>
                  </a:ln>
                  <a:solidFill>
                    <a:schemeClr val="bg1"/>
                  </a:solidFill>
                  <a:effectLst/>
                  <a:uLnTx/>
                  <a:uFillTx/>
                  <a:cs typeface="+mn-ea"/>
                  <a:sym typeface="+mn-lt"/>
                </a:rPr>
                <a:t>photoshop</a:t>
              </a:r>
              <a:endParaRPr kumimoji="0" lang="zh-CN" altLang="en-US" sz="1200" b="0" i="0" u="none" strike="noStrike" kern="1200" cap="none" spc="0" normalizeH="0" baseline="0" noProof="0" dirty="0">
                <a:ln>
                  <a:noFill/>
                </a:ln>
                <a:solidFill>
                  <a:schemeClr val="bg1"/>
                </a:solidFill>
                <a:effectLst/>
                <a:uLnTx/>
                <a:uFillTx/>
                <a:cs typeface="+mn-ea"/>
                <a:sym typeface="+mn-lt"/>
              </a:endParaRPr>
            </a:p>
          </p:txBody>
        </p:sp>
        <p:sp>
          <p:nvSpPr>
            <p:cNvPr id="7" name="矩形 6"/>
            <p:cNvSpPr/>
            <p:nvPr/>
          </p:nvSpPr>
          <p:spPr>
            <a:xfrm>
              <a:off x="4649833" y="2080782"/>
              <a:ext cx="822736" cy="4582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bg1"/>
                  </a:solidFill>
                  <a:effectLst/>
                  <a:uLnTx/>
                  <a:uFillTx/>
                  <a:cs typeface="+mn-ea"/>
                  <a:sym typeface="+mn-lt"/>
                </a:rPr>
                <a:t>75%</a:t>
              </a:r>
              <a:endParaRPr kumimoji="0" lang="zh-CN" altLang="en-US" sz="1600" b="0" i="0" u="none" strike="noStrike" kern="1200" cap="none" spc="0" normalizeH="0" baseline="0" noProof="0" dirty="0">
                <a:ln>
                  <a:noFill/>
                </a:ln>
                <a:solidFill>
                  <a:schemeClr val="bg1"/>
                </a:solidFill>
                <a:effectLst/>
                <a:uLnTx/>
                <a:uFillTx/>
                <a:cs typeface="+mn-ea"/>
                <a:sym typeface="+mn-lt"/>
              </a:endParaRPr>
            </a:p>
          </p:txBody>
        </p:sp>
      </p:grpSp>
      <p:grpSp>
        <p:nvGrpSpPr>
          <p:cNvPr id="10" name="组合 9"/>
          <p:cNvGrpSpPr/>
          <p:nvPr/>
        </p:nvGrpSpPr>
        <p:grpSpPr>
          <a:xfrm>
            <a:off x="3037625" y="4362437"/>
            <a:ext cx="1036629" cy="1237599"/>
            <a:chOff x="6099565" y="1692757"/>
            <a:chExt cx="1403072" cy="1675083"/>
          </a:xfrm>
        </p:grpSpPr>
        <p:grpSp>
          <p:nvGrpSpPr>
            <p:cNvPr id="11" name="组合 10"/>
            <p:cNvGrpSpPr/>
            <p:nvPr/>
          </p:nvGrpSpPr>
          <p:grpSpPr>
            <a:xfrm rot="16200000">
              <a:off x="6255134" y="1686790"/>
              <a:ext cx="1080000" cy="1091933"/>
              <a:chOff x="4521200" y="1680823"/>
              <a:chExt cx="1080000" cy="1091933"/>
            </a:xfrm>
          </p:grpSpPr>
          <p:sp>
            <p:nvSpPr>
              <p:cNvPr id="14" name="椭圆 13"/>
              <p:cNvSpPr/>
              <p:nvPr/>
            </p:nvSpPr>
            <p:spPr>
              <a:xfrm>
                <a:off x="4521200" y="1680823"/>
                <a:ext cx="1079500" cy="1079500"/>
              </a:xfrm>
              <a:prstGeom prst="ellipse">
                <a:avLst/>
              </a:prstGeom>
              <a:noFill/>
              <a:ln w="5080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cs typeface="+mn-ea"/>
                  <a:sym typeface="+mn-lt"/>
                </a:endParaRPr>
              </a:p>
            </p:txBody>
          </p:sp>
          <p:sp>
            <p:nvSpPr>
              <p:cNvPr id="15" name="弧形 14"/>
              <p:cNvSpPr/>
              <p:nvPr/>
            </p:nvSpPr>
            <p:spPr>
              <a:xfrm>
                <a:off x="4521200" y="1692756"/>
                <a:ext cx="1080000" cy="1080000"/>
              </a:xfrm>
              <a:prstGeom prst="arc">
                <a:avLst>
                  <a:gd name="adj1" fmla="val 16200000"/>
                  <a:gd name="adj2" fmla="val 14201573"/>
                </a:avLst>
              </a:prstGeom>
              <a:ln w="508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cs typeface="+mn-ea"/>
                  <a:sym typeface="+mn-lt"/>
                </a:endParaRPr>
              </a:p>
            </p:txBody>
          </p:sp>
        </p:grpSp>
        <p:sp>
          <p:nvSpPr>
            <p:cNvPr id="12" name="矩形 11"/>
            <p:cNvSpPr/>
            <p:nvPr/>
          </p:nvSpPr>
          <p:spPr>
            <a:xfrm>
              <a:off x="6099565" y="2992923"/>
              <a:ext cx="1403072" cy="37491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err="1">
                  <a:ln>
                    <a:noFill/>
                  </a:ln>
                  <a:solidFill>
                    <a:schemeClr val="bg1"/>
                  </a:solidFill>
                  <a:effectLst/>
                  <a:uLnTx/>
                  <a:uFillTx/>
                  <a:cs typeface="+mn-ea"/>
                  <a:sym typeface="+mn-lt"/>
                </a:rPr>
                <a:t>powerpoint</a:t>
              </a:r>
              <a:endParaRPr kumimoji="0" lang="zh-CN" altLang="en-US" sz="1200" b="0" i="0" u="none" strike="noStrike" kern="1200" cap="none" spc="0" normalizeH="0" baseline="0" noProof="0" dirty="0">
                <a:ln>
                  <a:noFill/>
                </a:ln>
                <a:solidFill>
                  <a:schemeClr val="bg1"/>
                </a:solidFill>
                <a:effectLst/>
                <a:uLnTx/>
                <a:uFillTx/>
                <a:cs typeface="+mn-ea"/>
                <a:sym typeface="+mn-lt"/>
              </a:endParaRPr>
            </a:p>
          </p:txBody>
        </p:sp>
        <p:sp>
          <p:nvSpPr>
            <p:cNvPr id="13" name="矩形 12"/>
            <p:cNvSpPr/>
            <p:nvPr/>
          </p:nvSpPr>
          <p:spPr>
            <a:xfrm>
              <a:off x="6389733" y="2080783"/>
              <a:ext cx="822735" cy="4582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bg1"/>
                  </a:solidFill>
                  <a:effectLst/>
                  <a:uLnTx/>
                  <a:uFillTx/>
                  <a:cs typeface="+mn-ea"/>
                  <a:sym typeface="+mn-lt"/>
                </a:rPr>
                <a:t>90%</a:t>
              </a:r>
              <a:endParaRPr kumimoji="0" lang="zh-CN" altLang="en-US" sz="1600" b="0" i="0" u="none" strike="noStrike" kern="1200" cap="none" spc="0" normalizeH="0" baseline="0" noProof="0" dirty="0">
                <a:ln>
                  <a:noFill/>
                </a:ln>
                <a:solidFill>
                  <a:schemeClr val="bg1"/>
                </a:solidFill>
                <a:effectLst/>
                <a:uLnTx/>
                <a:uFillTx/>
                <a:cs typeface="+mn-ea"/>
                <a:sym typeface="+mn-lt"/>
              </a:endParaRPr>
            </a:p>
          </p:txBody>
        </p:sp>
      </p:grpSp>
      <p:grpSp>
        <p:nvGrpSpPr>
          <p:cNvPr id="16" name="组合 15"/>
          <p:cNvGrpSpPr/>
          <p:nvPr/>
        </p:nvGrpSpPr>
        <p:grpSpPr>
          <a:xfrm>
            <a:off x="4899989" y="4362435"/>
            <a:ext cx="797934" cy="1237600"/>
            <a:chOff x="8089900" y="1692756"/>
            <a:chExt cx="1080000" cy="1675084"/>
          </a:xfrm>
        </p:grpSpPr>
        <p:grpSp>
          <p:nvGrpSpPr>
            <p:cNvPr id="17" name="组合 16"/>
            <p:cNvGrpSpPr/>
            <p:nvPr/>
          </p:nvGrpSpPr>
          <p:grpSpPr>
            <a:xfrm rot="16200000">
              <a:off x="8089900" y="1692756"/>
              <a:ext cx="1080000" cy="1080000"/>
              <a:chOff x="4521200" y="1692756"/>
              <a:chExt cx="1080000" cy="1080000"/>
            </a:xfrm>
          </p:grpSpPr>
          <p:sp>
            <p:nvSpPr>
              <p:cNvPr id="20" name="椭圆 19"/>
              <p:cNvSpPr/>
              <p:nvPr/>
            </p:nvSpPr>
            <p:spPr>
              <a:xfrm>
                <a:off x="4521200" y="1692756"/>
                <a:ext cx="1079500" cy="1079500"/>
              </a:xfrm>
              <a:prstGeom prst="ellipse">
                <a:avLst/>
              </a:prstGeom>
              <a:noFill/>
              <a:ln w="5080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cs typeface="+mn-ea"/>
                  <a:sym typeface="+mn-lt"/>
                </a:endParaRPr>
              </a:p>
            </p:txBody>
          </p:sp>
          <p:sp>
            <p:nvSpPr>
              <p:cNvPr id="21" name="弧形 20"/>
              <p:cNvSpPr/>
              <p:nvPr/>
            </p:nvSpPr>
            <p:spPr>
              <a:xfrm>
                <a:off x="4521200" y="1692756"/>
                <a:ext cx="1080000" cy="1080000"/>
              </a:xfrm>
              <a:prstGeom prst="arc">
                <a:avLst>
                  <a:gd name="adj1" fmla="val 16200000"/>
                  <a:gd name="adj2" fmla="val 13075040"/>
                </a:avLst>
              </a:prstGeom>
              <a:ln w="508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cs typeface="+mn-ea"/>
                  <a:sym typeface="+mn-lt"/>
                </a:endParaRPr>
              </a:p>
            </p:txBody>
          </p:sp>
        </p:grpSp>
        <p:sp>
          <p:nvSpPr>
            <p:cNvPr id="18" name="矩形 17"/>
            <p:cNvSpPr/>
            <p:nvPr/>
          </p:nvSpPr>
          <p:spPr>
            <a:xfrm>
              <a:off x="8127409" y="2992924"/>
              <a:ext cx="1004985" cy="37491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chemeClr val="bg1"/>
                  </a:solidFill>
                  <a:effectLst/>
                  <a:uLnTx/>
                  <a:uFillTx/>
                  <a:cs typeface="+mn-ea"/>
                  <a:sym typeface="+mn-lt"/>
                </a:rPr>
                <a:t>3D max</a:t>
              </a:r>
              <a:endParaRPr kumimoji="0" lang="zh-CN" altLang="en-US" sz="1200" b="0" i="0" u="none" strike="noStrike" kern="1200" cap="none" spc="0" normalizeH="0" baseline="0" noProof="0" dirty="0">
                <a:ln>
                  <a:noFill/>
                </a:ln>
                <a:solidFill>
                  <a:schemeClr val="bg1"/>
                </a:solidFill>
                <a:effectLst/>
                <a:uLnTx/>
                <a:uFillTx/>
                <a:cs typeface="+mn-ea"/>
                <a:sym typeface="+mn-lt"/>
              </a:endParaRPr>
            </a:p>
          </p:txBody>
        </p:sp>
        <p:sp>
          <p:nvSpPr>
            <p:cNvPr id="19" name="矩形 18"/>
            <p:cNvSpPr/>
            <p:nvPr/>
          </p:nvSpPr>
          <p:spPr>
            <a:xfrm>
              <a:off x="8218533" y="2080782"/>
              <a:ext cx="822736" cy="4582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bg1"/>
                  </a:solidFill>
                  <a:effectLst/>
                  <a:uLnTx/>
                  <a:uFillTx/>
                  <a:cs typeface="+mn-ea"/>
                  <a:sym typeface="+mn-lt"/>
                </a:rPr>
                <a:t>80%</a:t>
              </a:r>
              <a:endParaRPr kumimoji="0" lang="zh-CN" altLang="en-US" sz="1600" b="0" i="0" u="none" strike="noStrike" kern="1200" cap="none" spc="0" normalizeH="0" baseline="0" noProof="0" dirty="0">
                <a:ln>
                  <a:noFill/>
                </a:ln>
                <a:solidFill>
                  <a:schemeClr val="bg1"/>
                </a:solidFill>
                <a:effectLst/>
                <a:uLnTx/>
                <a:uFillTx/>
                <a:cs typeface="+mn-ea"/>
                <a:sym typeface="+mn-lt"/>
              </a:endParaRPr>
            </a:p>
          </p:txBody>
        </p:sp>
      </p:grpSp>
      <p:sp>
        <p:nvSpPr>
          <p:cNvPr id="22" name="Content Placeholder 2"/>
          <p:cNvSpPr txBox="1"/>
          <p:nvPr/>
        </p:nvSpPr>
        <p:spPr>
          <a:xfrm>
            <a:off x="1800497" y="2398408"/>
            <a:ext cx="6260145" cy="115685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ct val="20000"/>
              </a:spcBef>
              <a:spcAft>
                <a:spcPts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chemeClr val="bg1"/>
                </a:solidFill>
                <a:effectLst/>
                <a:uLnTx/>
                <a:uFillTx/>
                <a:cs typeface="+mn-ea"/>
                <a:sym typeface="+mn-lt"/>
              </a:rPr>
              <a:t>This is a sample letter that has been placed to demonstrate the typing format on the letterhead design. When positioned the letterhead design. When positioned properly. </a:t>
            </a:r>
            <a:endParaRPr kumimoji="0" lang="en-US" altLang="zh-CN" sz="1600" b="0" i="0" u="none" strike="noStrike" kern="1200" cap="none" spc="0" normalizeH="0" baseline="0" noProof="0" dirty="0">
              <a:ln>
                <a:noFill/>
              </a:ln>
              <a:solidFill>
                <a:schemeClr val="bg1"/>
              </a:solidFill>
              <a:effectLst/>
              <a:uLnTx/>
              <a:uFillTx/>
              <a:cs typeface="+mn-ea"/>
              <a:sym typeface="+mn-lt"/>
            </a:endParaRPr>
          </a:p>
        </p:txBody>
      </p:sp>
      <p:sp>
        <p:nvSpPr>
          <p:cNvPr id="23" name="文本框 22"/>
          <p:cNvSpPr txBox="1"/>
          <p:nvPr/>
        </p:nvSpPr>
        <p:spPr>
          <a:xfrm>
            <a:off x="1459961" y="1822609"/>
            <a:ext cx="3509872" cy="633187"/>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chemeClr val="bg1"/>
                </a:solidFill>
                <a:effectLst/>
                <a:uLnTx/>
                <a:uFillTx/>
                <a:cs typeface="+mn-ea"/>
                <a:sym typeface="+mn-lt"/>
              </a:rPr>
              <a:t>Add Title In Here</a:t>
            </a:r>
            <a:endParaRPr kumimoji="0" lang="en-US" altLang="zh-CN" sz="1600" b="0" i="0" u="none" strike="noStrike" kern="1200" cap="none" spc="0" normalizeH="0" baseline="0" noProof="0" dirty="0">
              <a:ln>
                <a:noFill/>
              </a:ln>
              <a:solidFill>
                <a:schemeClr val="bg1"/>
              </a:solidFill>
              <a:effectLst/>
              <a:uLnTx/>
              <a:uFillTx/>
              <a:cs typeface="+mn-ea"/>
              <a:sym typeface="+mn-lt"/>
            </a:endParaRPr>
          </a:p>
        </p:txBody>
      </p:sp>
      <p:grpSp>
        <p:nvGrpSpPr>
          <p:cNvPr id="24" name="组合 23"/>
          <p:cNvGrpSpPr/>
          <p:nvPr/>
        </p:nvGrpSpPr>
        <p:grpSpPr>
          <a:xfrm>
            <a:off x="8408300" y="669109"/>
            <a:ext cx="2609008" cy="5519782"/>
            <a:chOff x="778009" y="1066800"/>
            <a:chExt cx="2609008" cy="5519782"/>
          </a:xfrm>
        </p:grpSpPr>
        <p:grpSp>
          <p:nvGrpSpPr>
            <p:cNvPr id="25" name="组合 24"/>
            <p:cNvGrpSpPr/>
            <p:nvPr/>
          </p:nvGrpSpPr>
          <p:grpSpPr>
            <a:xfrm>
              <a:off x="778009" y="1066800"/>
              <a:ext cx="2609008" cy="5519782"/>
              <a:chOff x="7536" y="1931"/>
              <a:chExt cx="4150" cy="8780"/>
            </a:xfrm>
          </p:grpSpPr>
          <p:sp>
            <p:nvSpPr>
              <p:cNvPr id="27" name="AutoShape 5" descr="image4.png"/>
              <p:cNvSpPr/>
              <p:nvPr/>
            </p:nvSpPr>
            <p:spPr bwMode="auto">
              <a:xfrm>
                <a:off x="7536" y="1931"/>
                <a:ext cx="4150" cy="87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blipFill dpi="0" rotWithShape="0">
                <a:blip r:embed="rId1"/>
                <a:srcRect/>
                <a:stretch>
                  <a:fillRect/>
                </a:stretch>
              </a:blipFill>
              <a:ln w="25400" cap="flat" cmpd="sng">
                <a:solidFill>
                  <a:srgbClr val="000000">
                    <a:alpha val="0"/>
                  </a:srgbClr>
                </a:solidFill>
                <a:prstDash val="solid"/>
                <a:miter lim="0"/>
              </a:ln>
              <a:effectLst/>
            </p:spPr>
            <p:txBody>
              <a:bodyPr lIns="0" tIns="0" rIns="0" bIns="0"/>
              <a:lstStyle/>
              <a:p>
                <a:pPr fontAlgn="base">
                  <a:lnSpc>
                    <a:spcPct val="150000"/>
                  </a:lnSpc>
                  <a:spcBef>
                    <a:spcPct val="0"/>
                  </a:spcBef>
                  <a:spcAft>
                    <a:spcPct val="0"/>
                  </a:spcAft>
                  <a:defRPr/>
                </a:pPr>
                <a:endParaRPr lang="es-ES" sz="2670">
                  <a:solidFill>
                    <a:schemeClr val="bg1"/>
                  </a:solidFill>
                  <a:cs typeface="+mn-ea"/>
                  <a:sym typeface="+mn-lt"/>
                </a:endParaRPr>
              </a:p>
            </p:txBody>
          </p:sp>
          <p:pic>
            <p:nvPicPr>
              <p:cNvPr id="28" name="图片 27" descr="18234395"/>
              <p:cNvPicPr>
                <a:picLocks noChangeAspect="1"/>
              </p:cNvPicPr>
              <p:nvPr/>
            </p:nvPicPr>
            <p:blipFill>
              <a:blip r:embed="rId2" cstate="screen"/>
              <a:stretch>
                <a:fillRect/>
              </a:stretch>
            </p:blipFill>
            <p:spPr>
              <a:xfrm>
                <a:off x="8034" y="3632"/>
                <a:ext cx="3099" cy="5443"/>
              </a:xfrm>
              <a:prstGeom prst="rect">
                <a:avLst/>
              </a:prstGeom>
            </p:spPr>
          </p:pic>
        </p:grpSp>
        <p:pic>
          <p:nvPicPr>
            <p:cNvPr id="26" name="图片 25"/>
            <p:cNvPicPr>
              <a:picLocks noChangeAspect="1"/>
            </p:cNvPicPr>
            <p:nvPr/>
          </p:nvPicPr>
          <p:blipFill rotWithShape="1">
            <a:blip r:embed="rId3" cstate="screen"/>
            <a:srcRect/>
            <a:stretch>
              <a:fillRect/>
            </a:stretch>
          </p:blipFill>
          <p:spPr>
            <a:xfrm>
              <a:off x="1091090" y="2131038"/>
              <a:ext cx="1993339" cy="3421888"/>
            </a:xfrm>
            <a:prstGeom prst="rect">
              <a:avLst/>
            </a:prstGeom>
          </p:spPr>
        </p:pic>
      </p:grpSp>
      <p:grpSp>
        <p:nvGrpSpPr>
          <p:cNvPr id="29" name="组合 28"/>
          <p:cNvGrpSpPr/>
          <p:nvPr/>
        </p:nvGrpSpPr>
        <p:grpSpPr>
          <a:xfrm>
            <a:off x="6534428" y="4362434"/>
            <a:ext cx="1036629" cy="1237599"/>
            <a:chOff x="6099565" y="1692757"/>
            <a:chExt cx="1403072" cy="1675083"/>
          </a:xfrm>
        </p:grpSpPr>
        <p:grpSp>
          <p:nvGrpSpPr>
            <p:cNvPr id="30" name="组合 29"/>
            <p:cNvGrpSpPr/>
            <p:nvPr/>
          </p:nvGrpSpPr>
          <p:grpSpPr>
            <a:xfrm rot="16200000">
              <a:off x="6255134" y="1686790"/>
              <a:ext cx="1080000" cy="1091933"/>
              <a:chOff x="4521200" y="1680823"/>
              <a:chExt cx="1080000" cy="1091933"/>
            </a:xfrm>
          </p:grpSpPr>
          <p:sp>
            <p:nvSpPr>
              <p:cNvPr id="33" name="椭圆 32"/>
              <p:cNvSpPr/>
              <p:nvPr/>
            </p:nvSpPr>
            <p:spPr>
              <a:xfrm>
                <a:off x="4521200" y="1680823"/>
                <a:ext cx="1079500" cy="1079500"/>
              </a:xfrm>
              <a:prstGeom prst="ellipse">
                <a:avLst/>
              </a:prstGeom>
              <a:noFill/>
              <a:ln w="5080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cs typeface="+mn-ea"/>
                  <a:sym typeface="+mn-lt"/>
                </a:endParaRPr>
              </a:p>
            </p:txBody>
          </p:sp>
          <p:sp>
            <p:nvSpPr>
              <p:cNvPr id="34" name="弧形 33"/>
              <p:cNvSpPr/>
              <p:nvPr/>
            </p:nvSpPr>
            <p:spPr>
              <a:xfrm>
                <a:off x="4521200" y="1692756"/>
                <a:ext cx="1080000" cy="1080000"/>
              </a:xfrm>
              <a:prstGeom prst="arc">
                <a:avLst>
                  <a:gd name="adj1" fmla="val 16200000"/>
                  <a:gd name="adj2" fmla="val 14201573"/>
                </a:avLst>
              </a:prstGeom>
              <a:noFill/>
              <a:ln w="508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cs typeface="+mn-ea"/>
                  <a:sym typeface="+mn-lt"/>
                </a:endParaRPr>
              </a:p>
            </p:txBody>
          </p:sp>
        </p:grpSp>
        <p:sp>
          <p:nvSpPr>
            <p:cNvPr id="31" name="矩形 30"/>
            <p:cNvSpPr/>
            <p:nvPr/>
          </p:nvSpPr>
          <p:spPr>
            <a:xfrm>
              <a:off x="6099565" y="2992923"/>
              <a:ext cx="1403072" cy="37491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err="1">
                  <a:ln>
                    <a:noFill/>
                  </a:ln>
                  <a:solidFill>
                    <a:schemeClr val="bg1"/>
                  </a:solidFill>
                  <a:effectLst/>
                  <a:uLnTx/>
                  <a:uFillTx/>
                  <a:cs typeface="+mn-ea"/>
                  <a:sym typeface="+mn-lt"/>
                </a:rPr>
                <a:t>powerpoint</a:t>
              </a:r>
              <a:endParaRPr kumimoji="0" lang="zh-CN" altLang="en-US" sz="1200" b="0" i="0" u="none" strike="noStrike" kern="1200" cap="none" spc="0" normalizeH="0" baseline="0" noProof="0" dirty="0">
                <a:ln>
                  <a:noFill/>
                </a:ln>
                <a:solidFill>
                  <a:schemeClr val="bg1"/>
                </a:solidFill>
                <a:effectLst/>
                <a:uLnTx/>
                <a:uFillTx/>
                <a:cs typeface="+mn-ea"/>
                <a:sym typeface="+mn-lt"/>
              </a:endParaRPr>
            </a:p>
          </p:txBody>
        </p:sp>
        <p:sp>
          <p:nvSpPr>
            <p:cNvPr id="32" name="矩形 31"/>
            <p:cNvSpPr/>
            <p:nvPr/>
          </p:nvSpPr>
          <p:spPr>
            <a:xfrm>
              <a:off x="6389733" y="2080783"/>
              <a:ext cx="822735" cy="4582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bg1"/>
                  </a:solidFill>
                  <a:effectLst/>
                  <a:uLnTx/>
                  <a:uFillTx/>
                  <a:cs typeface="+mn-ea"/>
                  <a:sym typeface="+mn-lt"/>
                </a:rPr>
                <a:t>90%</a:t>
              </a:r>
              <a:endParaRPr kumimoji="0" lang="zh-CN" altLang="en-US" sz="1600" b="0" i="0" u="none" strike="noStrike" kern="1200" cap="none" spc="0" normalizeH="0" baseline="0" noProof="0" dirty="0">
                <a:ln>
                  <a:noFill/>
                </a:ln>
                <a:solidFill>
                  <a:schemeClr val="bg1"/>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4" fill="hold" nodeType="afterEffect" p14:presetBounceEnd="5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8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12" dur="8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4" fill="hold" nodeType="afterEffect" p14:presetBounceEnd="50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0000">
                                          <p:cBhvr additive="base">
                                            <p:cTn id="16" dur="8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17" dur="800" fill="hold"/>
                                            <p:tgtEl>
                                              <p:spTgt spid="10"/>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2" presetClass="entr" presetSubtype="4" fill="hold" nodeType="afterEffect" p14:presetBounceEnd="50000">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14:bounceEnd="50000">
                                          <p:cBhvr additive="base">
                                            <p:cTn id="21" dur="8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22" dur="8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2" presetClass="entr" presetSubtype="4" fill="hold" nodeType="afterEffect" p14:presetBounceEnd="50000">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14:bounceEnd="50000">
                                          <p:cBhvr additive="base">
                                            <p:cTn id="32" dur="8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33" dur="8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00" fill="hold"/>
                                            <p:tgtEl>
                                              <p:spTgt spid="4"/>
                                            </p:tgtEl>
                                            <p:attrNameLst>
                                              <p:attrName>ppt_x</p:attrName>
                                            </p:attrNameLst>
                                          </p:cBhvr>
                                          <p:tavLst>
                                            <p:tav tm="0">
                                              <p:val>
                                                <p:strVal val="#ppt_x"/>
                                              </p:val>
                                            </p:tav>
                                            <p:tav tm="100000">
                                              <p:val>
                                                <p:strVal val="#ppt_x"/>
                                              </p:val>
                                            </p:tav>
                                          </p:tavLst>
                                        </p:anim>
                                        <p:anim calcmode="lin" valueType="num">
                                          <p:cBhvr additive="base">
                                            <p:cTn id="12" dur="8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4"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00" fill="hold"/>
                                            <p:tgtEl>
                                              <p:spTgt spid="10"/>
                                            </p:tgtEl>
                                            <p:attrNameLst>
                                              <p:attrName>ppt_x</p:attrName>
                                            </p:attrNameLst>
                                          </p:cBhvr>
                                          <p:tavLst>
                                            <p:tav tm="0">
                                              <p:val>
                                                <p:strVal val="#ppt_x"/>
                                              </p:val>
                                            </p:tav>
                                            <p:tav tm="100000">
                                              <p:val>
                                                <p:strVal val="#ppt_x"/>
                                              </p:val>
                                            </p:tav>
                                          </p:tavLst>
                                        </p:anim>
                                        <p:anim calcmode="lin" valueType="num">
                                          <p:cBhvr additive="base">
                                            <p:cTn id="17" dur="800" fill="hold"/>
                                            <p:tgtEl>
                                              <p:spTgt spid="10"/>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2" presetClass="entr" presetSubtype="4"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800" fill="hold"/>
                                            <p:tgtEl>
                                              <p:spTgt spid="16"/>
                                            </p:tgtEl>
                                            <p:attrNameLst>
                                              <p:attrName>ppt_x</p:attrName>
                                            </p:attrNameLst>
                                          </p:cBhvr>
                                          <p:tavLst>
                                            <p:tav tm="0">
                                              <p:val>
                                                <p:strVal val="#ppt_x"/>
                                              </p:val>
                                            </p:tav>
                                            <p:tav tm="100000">
                                              <p:val>
                                                <p:strVal val="#ppt_x"/>
                                              </p:val>
                                            </p:tav>
                                          </p:tavLst>
                                        </p:anim>
                                        <p:anim calcmode="lin" valueType="num">
                                          <p:cBhvr additive="base">
                                            <p:cTn id="22" dur="8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2" presetClass="entr" presetSubtype="4"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800" fill="hold"/>
                                            <p:tgtEl>
                                              <p:spTgt spid="29"/>
                                            </p:tgtEl>
                                            <p:attrNameLst>
                                              <p:attrName>ppt_x</p:attrName>
                                            </p:attrNameLst>
                                          </p:cBhvr>
                                          <p:tavLst>
                                            <p:tav tm="0">
                                              <p:val>
                                                <p:strVal val="#ppt_x"/>
                                              </p:val>
                                            </p:tav>
                                            <p:tav tm="100000">
                                              <p:val>
                                                <p:strVal val="#ppt_x"/>
                                              </p:val>
                                            </p:tav>
                                          </p:tavLst>
                                        </p:anim>
                                        <p:anim calcmode="lin" valueType="num">
                                          <p:cBhvr additive="base">
                                            <p:cTn id="33" dur="8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73"/>
          <p:cNvSpPr/>
          <p:nvPr/>
        </p:nvSpPr>
        <p:spPr>
          <a:xfrm>
            <a:off x="6419774" y="1704941"/>
            <a:ext cx="1479028" cy="1492534"/>
          </a:xfrm>
          <a:custGeom>
            <a:avLst/>
            <a:gdLst/>
            <a:ahLst/>
            <a:cxnLst/>
            <a:rect l="l" t="t" r="r" b="b"/>
            <a:pathLst>
              <a:path w="1742428" h="1758341">
                <a:moveTo>
                  <a:pt x="86051" y="43"/>
                </a:moveTo>
                <a:cubicBezTo>
                  <a:pt x="102184" y="540"/>
                  <a:pt x="117245" y="5418"/>
                  <a:pt x="131232" y="14677"/>
                </a:cubicBezTo>
                <a:cubicBezTo>
                  <a:pt x="149882" y="27022"/>
                  <a:pt x="161538" y="43658"/>
                  <a:pt x="166201" y="64586"/>
                </a:cubicBezTo>
                <a:cubicBezTo>
                  <a:pt x="209011" y="293207"/>
                  <a:pt x="251185" y="517536"/>
                  <a:pt x="292724" y="737574"/>
                </a:cubicBezTo>
                <a:cubicBezTo>
                  <a:pt x="334262" y="957612"/>
                  <a:pt x="377708" y="1182577"/>
                  <a:pt x="423061" y="1412469"/>
                </a:cubicBezTo>
                <a:cubicBezTo>
                  <a:pt x="480495" y="1268727"/>
                  <a:pt x="538564" y="1125143"/>
                  <a:pt x="597269" y="981719"/>
                </a:cubicBezTo>
                <a:cubicBezTo>
                  <a:pt x="655974" y="838294"/>
                  <a:pt x="714043" y="695347"/>
                  <a:pt x="771476" y="552876"/>
                </a:cubicBezTo>
                <a:cubicBezTo>
                  <a:pt x="781914" y="531206"/>
                  <a:pt x="795372" y="514781"/>
                  <a:pt x="811849" y="503602"/>
                </a:cubicBezTo>
                <a:cubicBezTo>
                  <a:pt x="828327" y="492423"/>
                  <a:pt x="846235" y="486807"/>
                  <a:pt x="865574" y="486753"/>
                </a:cubicBezTo>
                <a:cubicBezTo>
                  <a:pt x="882740" y="487124"/>
                  <a:pt x="899907" y="493376"/>
                  <a:pt x="917073" y="505509"/>
                </a:cubicBezTo>
                <a:cubicBezTo>
                  <a:pt x="934240" y="517642"/>
                  <a:pt x="947591" y="533431"/>
                  <a:pt x="957128" y="552876"/>
                </a:cubicBezTo>
                <a:lnTo>
                  <a:pt x="1313173" y="1415012"/>
                </a:lnTo>
                <a:lnTo>
                  <a:pt x="1577663" y="72216"/>
                </a:lnTo>
                <a:cubicBezTo>
                  <a:pt x="1583226" y="50175"/>
                  <a:pt x="1594988" y="33221"/>
                  <a:pt x="1612950" y="21352"/>
                </a:cubicBezTo>
                <a:cubicBezTo>
                  <a:pt x="1630911" y="9484"/>
                  <a:pt x="1652210" y="5246"/>
                  <a:pt x="1676847" y="8637"/>
                </a:cubicBezTo>
                <a:cubicBezTo>
                  <a:pt x="1688450" y="9855"/>
                  <a:pt x="1698940" y="13140"/>
                  <a:pt x="1708318" y="18491"/>
                </a:cubicBezTo>
                <a:cubicBezTo>
                  <a:pt x="1717696" y="23843"/>
                  <a:pt x="1725008" y="31578"/>
                  <a:pt x="1730254" y="41698"/>
                </a:cubicBezTo>
                <a:cubicBezTo>
                  <a:pt x="1735446" y="50705"/>
                  <a:pt x="1739048" y="60666"/>
                  <a:pt x="1741062" y="71580"/>
                </a:cubicBezTo>
                <a:cubicBezTo>
                  <a:pt x="1743075" y="82495"/>
                  <a:pt x="1742863" y="93727"/>
                  <a:pt x="1740426" y="105277"/>
                </a:cubicBezTo>
                <a:lnTo>
                  <a:pt x="1430159" y="1671873"/>
                </a:lnTo>
                <a:cubicBezTo>
                  <a:pt x="1423271" y="1701067"/>
                  <a:pt x="1411615" y="1722790"/>
                  <a:pt x="1395190" y="1737042"/>
                </a:cubicBezTo>
                <a:cubicBezTo>
                  <a:pt x="1378765" y="1751294"/>
                  <a:pt x="1360751" y="1758394"/>
                  <a:pt x="1341148" y="1758341"/>
                </a:cubicBezTo>
                <a:cubicBezTo>
                  <a:pt x="1324087" y="1757705"/>
                  <a:pt x="1307345" y="1750711"/>
                  <a:pt x="1290920" y="1737360"/>
                </a:cubicBezTo>
                <a:cubicBezTo>
                  <a:pt x="1274495" y="1724008"/>
                  <a:pt x="1261567" y="1708113"/>
                  <a:pt x="1252137" y="1689675"/>
                </a:cubicBezTo>
                <a:cubicBezTo>
                  <a:pt x="1187392" y="1532687"/>
                  <a:pt x="1122964" y="1378083"/>
                  <a:pt x="1058855" y="1225864"/>
                </a:cubicBezTo>
                <a:cubicBezTo>
                  <a:pt x="994746" y="1073644"/>
                  <a:pt x="930319" y="919676"/>
                  <a:pt x="865574" y="763959"/>
                </a:cubicBezTo>
                <a:lnTo>
                  <a:pt x="481554" y="1689675"/>
                </a:lnTo>
                <a:lnTo>
                  <a:pt x="484097" y="1687132"/>
                </a:lnTo>
                <a:cubicBezTo>
                  <a:pt x="473713" y="1710021"/>
                  <a:pt x="460785" y="1727187"/>
                  <a:pt x="445314" y="1738631"/>
                </a:cubicBezTo>
                <a:cubicBezTo>
                  <a:pt x="429843" y="1750076"/>
                  <a:pt x="413101" y="1755798"/>
                  <a:pt x="395087" y="1755798"/>
                </a:cubicBezTo>
                <a:cubicBezTo>
                  <a:pt x="374264" y="1755586"/>
                  <a:pt x="355508" y="1748380"/>
                  <a:pt x="338819" y="1734181"/>
                </a:cubicBezTo>
                <a:cubicBezTo>
                  <a:pt x="322129" y="1719981"/>
                  <a:pt x="310367" y="1700060"/>
                  <a:pt x="303532" y="1674416"/>
                </a:cubicBezTo>
                <a:lnTo>
                  <a:pt x="894" y="95105"/>
                </a:lnTo>
                <a:cubicBezTo>
                  <a:pt x="-483" y="83660"/>
                  <a:pt x="-271" y="72852"/>
                  <a:pt x="1530" y="62679"/>
                </a:cubicBezTo>
                <a:cubicBezTo>
                  <a:pt x="3332" y="52506"/>
                  <a:pt x="7358" y="42969"/>
                  <a:pt x="13610" y="34068"/>
                </a:cubicBezTo>
                <a:cubicBezTo>
                  <a:pt x="20233" y="26174"/>
                  <a:pt x="28605" y="19074"/>
                  <a:pt x="38724" y="12769"/>
                </a:cubicBezTo>
                <a:cubicBezTo>
                  <a:pt x="48844" y="6464"/>
                  <a:pt x="59123" y="2544"/>
                  <a:pt x="69560" y="1007"/>
                </a:cubicBezTo>
                <a:cubicBezTo>
                  <a:pt x="75176" y="199"/>
                  <a:pt x="80673" y="-122"/>
                  <a:pt x="86051" y="43"/>
                </a:cubicBezTo>
                <a:close/>
              </a:path>
            </a:pathLst>
          </a:custGeom>
          <a:noFill/>
          <a:ln w="19050">
            <a:solidFill>
              <a:srgbClr val="FBF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 name="任意多边形 74"/>
          <p:cNvSpPr/>
          <p:nvPr/>
        </p:nvSpPr>
        <p:spPr>
          <a:xfrm>
            <a:off x="1285867" y="4403707"/>
            <a:ext cx="1096632" cy="1529706"/>
          </a:xfrm>
          <a:custGeom>
            <a:avLst/>
            <a:gdLst/>
            <a:ahLst/>
            <a:cxnLst/>
            <a:rect l="l" t="t" r="r" b="b"/>
            <a:pathLst>
              <a:path w="1291932" h="1802132">
                <a:moveTo>
                  <a:pt x="641627" y="70"/>
                </a:moveTo>
                <a:cubicBezTo>
                  <a:pt x="657348" y="-134"/>
                  <a:pt x="673206" y="112"/>
                  <a:pt x="689200" y="807"/>
                </a:cubicBezTo>
                <a:cubicBezTo>
                  <a:pt x="814716" y="4675"/>
                  <a:pt x="921635" y="34451"/>
                  <a:pt x="1009958" y="90136"/>
                </a:cubicBezTo>
                <a:cubicBezTo>
                  <a:pt x="1098280" y="145821"/>
                  <a:pt x="1162601" y="227097"/>
                  <a:pt x="1202921" y="333963"/>
                </a:cubicBezTo>
                <a:lnTo>
                  <a:pt x="1202921" y="331420"/>
                </a:lnTo>
                <a:cubicBezTo>
                  <a:pt x="1232220" y="407556"/>
                  <a:pt x="1254368" y="494978"/>
                  <a:pt x="1269362" y="593685"/>
                </a:cubicBezTo>
                <a:cubicBezTo>
                  <a:pt x="1284356" y="692392"/>
                  <a:pt x="1291880" y="795708"/>
                  <a:pt x="1291932" y="903634"/>
                </a:cubicBezTo>
                <a:cubicBezTo>
                  <a:pt x="1291932" y="987983"/>
                  <a:pt x="1286846" y="1071060"/>
                  <a:pt x="1276674" y="1152866"/>
                </a:cubicBezTo>
                <a:cubicBezTo>
                  <a:pt x="1269309" y="1207703"/>
                  <a:pt x="1259877" y="1260791"/>
                  <a:pt x="1248380" y="1312132"/>
                </a:cubicBezTo>
                <a:cubicBezTo>
                  <a:pt x="1236883" y="1363472"/>
                  <a:pt x="1221730" y="1412110"/>
                  <a:pt x="1202921" y="1458047"/>
                </a:cubicBezTo>
                <a:cubicBezTo>
                  <a:pt x="1148879" y="1587430"/>
                  <a:pt x="1066861" y="1678349"/>
                  <a:pt x="956869" y="1730802"/>
                </a:cubicBezTo>
                <a:cubicBezTo>
                  <a:pt x="846876" y="1783255"/>
                  <a:pt x="727983" y="1806779"/>
                  <a:pt x="600189" y="1801375"/>
                </a:cubicBezTo>
                <a:cubicBezTo>
                  <a:pt x="475944" y="1797719"/>
                  <a:pt x="369661" y="1768155"/>
                  <a:pt x="281338" y="1712682"/>
                </a:cubicBezTo>
                <a:cubicBezTo>
                  <a:pt x="193016" y="1657209"/>
                  <a:pt x="128059" y="1574874"/>
                  <a:pt x="86468" y="1465676"/>
                </a:cubicBezTo>
                <a:lnTo>
                  <a:pt x="86468" y="1468219"/>
                </a:lnTo>
                <a:cubicBezTo>
                  <a:pt x="58387" y="1392030"/>
                  <a:pt x="36982" y="1304714"/>
                  <a:pt x="22252" y="1206272"/>
                </a:cubicBezTo>
                <a:cubicBezTo>
                  <a:pt x="7523" y="1107830"/>
                  <a:pt x="105" y="1005255"/>
                  <a:pt x="0" y="898548"/>
                </a:cubicBezTo>
                <a:cubicBezTo>
                  <a:pt x="0" y="811656"/>
                  <a:pt x="5086" y="728579"/>
                  <a:pt x="15259" y="649317"/>
                </a:cubicBezTo>
                <a:cubicBezTo>
                  <a:pt x="22517" y="594374"/>
                  <a:pt x="31525" y="540861"/>
                  <a:pt x="42280" y="488779"/>
                </a:cubicBezTo>
                <a:cubicBezTo>
                  <a:pt x="53035" y="436697"/>
                  <a:pt x="67765" y="387635"/>
                  <a:pt x="86468" y="341593"/>
                </a:cubicBezTo>
                <a:lnTo>
                  <a:pt x="86468" y="344136"/>
                </a:lnTo>
                <a:cubicBezTo>
                  <a:pt x="139398" y="213639"/>
                  <a:pt x="221097" y="122403"/>
                  <a:pt x="331566" y="70427"/>
                </a:cubicBezTo>
                <a:cubicBezTo>
                  <a:pt x="428226" y="24947"/>
                  <a:pt x="531580" y="1495"/>
                  <a:pt x="641627" y="70"/>
                </a:cubicBezTo>
                <a:close/>
                <a:moveTo>
                  <a:pt x="684114" y="166114"/>
                </a:moveTo>
                <a:cubicBezTo>
                  <a:pt x="659583" y="165955"/>
                  <a:pt x="633621" y="166908"/>
                  <a:pt x="606229" y="168975"/>
                </a:cubicBezTo>
                <a:cubicBezTo>
                  <a:pt x="578837" y="171041"/>
                  <a:pt x="552239" y="175174"/>
                  <a:pt x="526437" y="181373"/>
                </a:cubicBezTo>
                <a:cubicBezTo>
                  <a:pt x="464447" y="193824"/>
                  <a:pt x="408497" y="218514"/>
                  <a:pt x="358587" y="255443"/>
                </a:cubicBezTo>
                <a:cubicBezTo>
                  <a:pt x="308677" y="292372"/>
                  <a:pt x="270530" y="343129"/>
                  <a:pt x="244144" y="407715"/>
                </a:cubicBezTo>
                <a:cubicBezTo>
                  <a:pt x="228938" y="445227"/>
                  <a:pt x="216117" y="486554"/>
                  <a:pt x="205679" y="531695"/>
                </a:cubicBezTo>
                <a:cubicBezTo>
                  <a:pt x="195241" y="576836"/>
                  <a:pt x="186870" y="621978"/>
                  <a:pt x="180565" y="667119"/>
                </a:cubicBezTo>
                <a:cubicBezTo>
                  <a:pt x="175585" y="704419"/>
                  <a:pt x="172194" y="742990"/>
                  <a:pt x="170392" y="782833"/>
                </a:cubicBezTo>
                <a:cubicBezTo>
                  <a:pt x="168591" y="822677"/>
                  <a:pt x="167744" y="861248"/>
                  <a:pt x="167849" y="898548"/>
                </a:cubicBezTo>
                <a:cubicBezTo>
                  <a:pt x="167796" y="993758"/>
                  <a:pt x="174260" y="1085630"/>
                  <a:pt x="187241" y="1174165"/>
                </a:cubicBezTo>
                <a:cubicBezTo>
                  <a:pt x="200222" y="1262699"/>
                  <a:pt x="220037" y="1341219"/>
                  <a:pt x="246688" y="1409726"/>
                </a:cubicBezTo>
                <a:cubicBezTo>
                  <a:pt x="254211" y="1428747"/>
                  <a:pt x="262688" y="1446655"/>
                  <a:pt x="272119" y="1463451"/>
                </a:cubicBezTo>
                <a:cubicBezTo>
                  <a:pt x="281550" y="1480246"/>
                  <a:pt x="292571" y="1496247"/>
                  <a:pt x="305180" y="1511453"/>
                </a:cubicBezTo>
                <a:cubicBezTo>
                  <a:pt x="339620" y="1549601"/>
                  <a:pt x="382005" y="1578847"/>
                  <a:pt x="432339" y="1599193"/>
                </a:cubicBezTo>
                <a:cubicBezTo>
                  <a:pt x="482673" y="1619538"/>
                  <a:pt x="540318" y="1630982"/>
                  <a:pt x="605275" y="1633526"/>
                </a:cubicBezTo>
                <a:cubicBezTo>
                  <a:pt x="630759" y="1633685"/>
                  <a:pt x="656722" y="1632731"/>
                  <a:pt x="683160" y="1630664"/>
                </a:cubicBezTo>
                <a:cubicBezTo>
                  <a:pt x="709598" y="1628598"/>
                  <a:pt x="736196" y="1624465"/>
                  <a:pt x="762952" y="1618267"/>
                </a:cubicBezTo>
                <a:cubicBezTo>
                  <a:pt x="824942" y="1606027"/>
                  <a:pt x="880892" y="1582185"/>
                  <a:pt x="930802" y="1546740"/>
                </a:cubicBezTo>
                <a:cubicBezTo>
                  <a:pt x="980711" y="1511294"/>
                  <a:pt x="1018859" y="1461384"/>
                  <a:pt x="1045245" y="1397010"/>
                </a:cubicBezTo>
                <a:cubicBezTo>
                  <a:pt x="1060451" y="1355790"/>
                  <a:pt x="1073272" y="1312344"/>
                  <a:pt x="1083710" y="1266673"/>
                </a:cubicBezTo>
                <a:cubicBezTo>
                  <a:pt x="1094147" y="1221001"/>
                  <a:pt x="1102518" y="1176284"/>
                  <a:pt x="1108824" y="1132520"/>
                </a:cubicBezTo>
                <a:cubicBezTo>
                  <a:pt x="1113910" y="1095167"/>
                  <a:pt x="1117725" y="1056702"/>
                  <a:pt x="1120268" y="1017124"/>
                </a:cubicBezTo>
                <a:cubicBezTo>
                  <a:pt x="1122811" y="977545"/>
                  <a:pt x="1124083" y="939716"/>
                  <a:pt x="1124083" y="903634"/>
                </a:cubicBezTo>
                <a:cubicBezTo>
                  <a:pt x="1123976" y="808530"/>
                  <a:pt x="1117195" y="717082"/>
                  <a:pt x="1103738" y="629289"/>
                </a:cubicBezTo>
                <a:cubicBezTo>
                  <a:pt x="1090280" y="541497"/>
                  <a:pt x="1070782" y="463400"/>
                  <a:pt x="1045245" y="394999"/>
                </a:cubicBezTo>
                <a:cubicBezTo>
                  <a:pt x="1037615" y="373223"/>
                  <a:pt x="1028714" y="353196"/>
                  <a:pt x="1018541" y="334917"/>
                </a:cubicBezTo>
                <a:cubicBezTo>
                  <a:pt x="1008368" y="316638"/>
                  <a:pt x="996924" y="301061"/>
                  <a:pt x="984208" y="288186"/>
                </a:cubicBezTo>
                <a:cubicBezTo>
                  <a:pt x="950882" y="250038"/>
                  <a:pt x="908814" y="220792"/>
                  <a:pt x="858003" y="200446"/>
                </a:cubicBezTo>
                <a:cubicBezTo>
                  <a:pt x="807192" y="180101"/>
                  <a:pt x="749230" y="168657"/>
                  <a:pt x="684114" y="166114"/>
                </a:cubicBezTo>
                <a:close/>
              </a:path>
            </a:pathLst>
          </a:custGeom>
          <a:solidFill>
            <a:srgbClr val="FFFFFF">
              <a:alpha val="40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 name="任意多边形 75"/>
          <p:cNvSpPr/>
          <p:nvPr/>
        </p:nvSpPr>
        <p:spPr>
          <a:xfrm>
            <a:off x="6610972" y="4420561"/>
            <a:ext cx="1096632" cy="1495998"/>
          </a:xfrm>
          <a:custGeom>
            <a:avLst/>
            <a:gdLst/>
            <a:ahLst/>
            <a:cxnLst/>
            <a:rect l="l" t="t" r="r" b="b"/>
            <a:pathLst>
              <a:path w="1253786" h="1762420">
                <a:moveTo>
                  <a:pt x="81382" y="0"/>
                </a:moveTo>
                <a:lnTo>
                  <a:pt x="1172404" y="0"/>
                </a:lnTo>
                <a:cubicBezTo>
                  <a:pt x="1195822" y="371"/>
                  <a:pt x="1215108" y="8530"/>
                  <a:pt x="1230261" y="24478"/>
                </a:cubicBezTo>
                <a:cubicBezTo>
                  <a:pt x="1245414" y="40426"/>
                  <a:pt x="1253256" y="61937"/>
                  <a:pt x="1253786" y="89011"/>
                </a:cubicBezTo>
                <a:cubicBezTo>
                  <a:pt x="1253256" y="111211"/>
                  <a:pt x="1245414" y="129755"/>
                  <a:pt x="1230261" y="144643"/>
                </a:cubicBezTo>
                <a:cubicBezTo>
                  <a:pt x="1215108" y="159531"/>
                  <a:pt x="1195822" y="167266"/>
                  <a:pt x="1172404" y="167849"/>
                </a:cubicBezTo>
                <a:lnTo>
                  <a:pt x="704460" y="167849"/>
                </a:lnTo>
                <a:lnTo>
                  <a:pt x="704460" y="1681038"/>
                </a:lnTo>
                <a:cubicBezTo>
                  <a:pt x="704036" y="1704457"/>
                  <a:pt x="695983" y="1723743"/>
                  <a:pt x="680300" y="1738896"/>
                </a:cubicBezTo>
                <a:cubicBezTo>
                  <a:pt x="664616" y="1754049"/>
                  <a:pt x="643848" y="1761890"/>
                  <a:pt x="617992" y="1762420"/>
                </a:cubicBezTo>
                <a:cubicBezTo>
                  <a:pt x="595686" y="1761890"/>
                  <a:pt x="576718" y="1754049"/>
                  <a:pt x="561088" y="1738896"/>
                </a:cubicBezTo>
                <a:cubicBezTo>
                  <a:pt x="545459" y="1723743"/>
                  <a:pt x="537299" y="1704457"/>
                  <a:pt x="536610" y="1681038"/>
                </a:cubicBezTo>
                <a:lnTo>
                  <a:pt x="536610" y="167849"/>
                </a:lnTo>
                <a:lnTo>
                  <a:pt x="81382" y="167849"/>
                </a:lnTo>
                <a:cubicBezTo>
                  <a:pt x="57964" y="167373"/>
                  <a:pt x="38678" y="159425"/>
                  <a:pt x="23525" y="144007"/>
                </a:cubicBezTo>
                <a:cubicBezTo>
                  <a:pt x="8372" y="128589"/>
                  <a:pt x="530" y="108562"/>
                  <a:pt x="0" y="83925"/>
                </a:cubicBezTo>
                <a:cubicBezTo>
                  <a:pt x="530" y="59288"/>
                  <a:pt x="8372" y="39260"/>
                  <a:pt x="23525" y="23842"/>
                </a:cubicBezTo>
                <a:cubicBezTo>
                  <a:pt x="38678" y="8424"/>
                  <a:pt x="57964" y="477"/>
                  <a:pt x="81382" y="0"/>
                </a:cubicBezTo>
                <a:close/>
              </a:path>
            </a:pathLst>
          </a:custGeom>
          <a:noFill/>
          <a:ln w="19050">
            <a:solidFill>
              <a:srgbClr val="FBF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5" name="任意多边形 72"/>
          <p:cNvSpPr/>
          <p:nvPr/>
        </p:nvSpPr>
        <p:spPr>
          <a:xfrm>
            <a:off x="1343160" y="1683777"/>
            <a:ext cx="982046" cy="1534860"/>
          </a:xfrm>
          <a:custGeom>
            <a:avLst/>
            <a:gdLst/>
            <a:ahLst/>
            <a:cxnLst/>
            <a:rect l="l" t="t" r="r" b="b"/>
            <a:pathLst>
              <a:path w="1063138" h="1808204">
                <a:moveTo>
                  <a:pt x="595194" y="6"/>
                </a:moveTo>
                <a:cubicBezTo>
                  <a:pt x="652892" y="218"/>
                  <a:pt x="712339" y="2973"/>
                  <a:pt x="773534" y="8271"/>
                </a:cubicBezTo>
                <a:cubicBezTo>
                  <a:pt x="834729" y="13570"/>
                  <a:pt x="894811" y="20140"/>
                  <a:pt x="953781" y="27981"/>
                </a:cubicBezTo>
                <a:cubicBezTo>
                  <a:pt x="965332" y="29200"/>
                  <a:pt x="975928" y="32485"/>
                  <a:pt x="985571" y="37836"/>
                </a:cubicBezTo>
                <a:cubicBezTo>
                  <a:pt x="995214" y="43187"/>
                  <a:pt x="1003267" y="50923"/>
                  <a:pt x="1009731" y="61042"/>
                </a:cubicBezTo>
                <a:lnTo>
                  <a:pt x="1007188" y="61042"/>
                </a:lnTo>
                <a:cubicBezTo>
                  <a:pt x="1014659" y="69996"/>
                  <a:pt x="1019427" y="80063"/>
                  <a:pt x="1021493" y="91243"/>
                </a:cubicBezTo>
                <a:cubicBezTo>
                  <a:pt x="1023560" y="102422"/>
                  <a:pt x="1023878" y="114396"/>
                  <a:pt x="1022447" y="127165"/>
                </a:cubicBezTo>
                <a:cubicBezTo>
                  <a:pt x="1018155" y="149259"/>
                  <a:pt x="1007665" y="166743"/>
                  <a:pt x="990975" y="179618"/>
                </a:cubicBezTo>
                <a:cubicBezTo>
                  <a:pt x="974286" y="192493"/>
                  <a:pt x="954258" y="197897"/>
                  <a:pt x="930893" y="195831"/>
                </a:cubicBezTo>
                <a:cubicBezTo>
                  <a:pt x="873459" y="186771"/>
                  <a:pt x="816662" y="179459"/>
                  <a:pt x="760500" y="173896"/>
                </a:cubicBezTo>
                <a:cubicBezTo>
                  <a:pt x="704338" y="168333"/>
                  <a:pt x="650084" y="165472"/>
                  <a:pt x="597737" y="165313"/>
                </a:cubicBezTo>
                <a:cubicBezTo>
                  <a:pt x="531190" y="164889"/>
                  <a:pt x="468459" y="170823"/>
                  <a:pt x="409542" y="183115"/>
                </a:cubicBezTo>
                <a:cubicBezTo>
                  <a:pt x="341088" y="196360"/>
                  <a:pt x="285350" y="223276"/>
                  <a:pt x="242328" y="263861"/>
                </a:cubicBezTo>
                <a:cubicBezTo>
                  <a:pt x="199306" y="304445"/>
                  <a:pt x="175358" y="363151"/>
                  <a:pt x="170483" y="439975"/>
                </a:cubicBezTo>
                <a:cubicBezTo>
                  <a:pt x="168395" y="497165"/>
                  <a:pt x="185570" y="547244"/>
                  <a:pt x="222006" y="590211"/>
                </a:cubicBezTo>
                <a:cubicBezTo>
                  <a:pt x="258443" y="633178"/>
                  <a:pt x="306323" y="671766"/>
                  <a:pt x="365648" y="705973"/>
                </a:cubicBezTo>
                <a:cubicBezTo>
                  <a:pt x="424974" y="740180"/>
                  <a:pt x="487925" y="772739"/>
                  <a:pt x="554503" y="803649"/>
                </a:cubicBezTo>
                <a:cubicBezTo>
                  <a:pt x="653581" y="850168"/>
                  <a:pt x="745347" y="901456"/>
                  <a:pt x="829801" y="957512"/>
                </a:cubicBezTo>
                <a:cubicBezTo>
                  <a:pt x="914256" y="1013567"/>
                  <a:pt x="976776" y="1085200"/>
                  <a:pt x="1017361" y="1172410"/>
                </a:cubicBezTo>
                <a:cubicBezTo>
                  <a:pt x="1032620" y="1208173"/>
                  <a:pt x="1044064" y="1244096"/>
                  <a:pt x="1051694" y="1280177"/>
                </a:cubicBezTo>
                <a:cubicBezTo>
                  <a:pt x="1059323" y="1316258"/>
                  <a:pt x="1063138" y="1351545"/>
                  <a:pt x="1063138" y="1386037"/>
                </a:cubicBezTo>
                <a:cubicBezTo>
                  <a:pt x="1063138" y="1414012"/>
                  <a:pt x="1060595" y="1439443"/>
                  <a:pt x="1055508" y="1462332"/>
                </a:cubicBezTo>
                <a:lnTo>
                  <a:pt x="1055508" y="1459789"/>
                </a:lnTo>
                <a:cubicBezTo>
                  <a:pt x="1041892" y="1526282"/>
                  <a:pt x="1013175" y="1584033"/>
                  <a:pt x="969358" y="1633043"/>
                </a:cubicBezTo>
                <a:cubicBezTo>
                  <a:pt x="925541" y="1682052"/>
                  <a:pt x="872029" y="1720093"/>
                  <a:pt x="808820" y="1747167"/>
                </a:cubicBezTo>
                <a:cubicBezTo>
                  <a:pt x="764897" y="1765287"/>
                  <a:pt x="712233" y="1779911"/>
                  <a:pt x="650826" y="1791037"/>
                </a:cubicBezTo>
                <a:cubicBezTo>
                  <a:pt x="589418" y="1802164"/>
                  <a:pt x="523402" y="1807886"/>
                  <a:pt x="452776" y="1808204"/>
                </a:cubicBezTo>
                <a:cubicBezTo>
                  <a:pt x="402919" y="1808204"/>
                  <a:pt x="349406" y="1805660"/>
                  <a:pt x="292238" y="1800574"/>
                </a:cubicBezTo>
                <a:cubicBezTo>
                  <a:pt x="235069" y="1795488"/>
                  <a:pt x="175835" y="1787858"/>
                  <a:pt x="114533" y="1777686"/>
                </a:cubicBezTo>
                <a:cubicBezTo>
                  <a:pt x="102983" y="1776361"/>
                  <a:pt x="92387" y="1772652"/>
                  <a:pt x="82744" y="1766559"/>
                </a:cubicBezTo>
                <a:cubicBezTo>
                  <a:pt x="73101" y="1760466"/>
                  <a:pt x="65048" y="1752307"/>
                  <a:pt x="58584" y="1742081"/>
                </a:cubicBezTo>
                <a:cubicBezTo>
                  <a:pt x="52332" y="1732120"/>
                  <a:pt x="48305" y="1722160"/>
                  <a:pt x="46504" y="1712199"/>
                </a:cubicBezTo>
                <a:cubicBezTo>
                  <a:pt x="44702" y="1702238"/>
                  <a:pt x="44490" y="1691006"/>
                  <a:pt x="45868" y="1678502"/>
                </a:cubicBezTo>
                <a:cubicBezTo>
                  <a:pt x="51696" y="1656408"/>
                  <a:pt x="63564" y="1638924"/>
                  <a:pt x="81472" y="1626049"/>
                </a:cubicBezTo>
                <a:cubicBezTo>
                  <a:pt x="99380" y="1613174"/>
                  <a:pt x="118878" y="1607770"/>
                  <a:pt x="139965" y="1609836"/>
                </a:cubicBezTo>
                <a:cubicBezTo>
                  <a:pt x="199889" y="1620009"/>
                  <a:pt x="256157" y="1627638"/>
                  <a:pt x="308768" y="1632725"/>
                </a:cubicBezTo>
                <a:cubicBezTo>
                  <a:pt x="361380" y="1637811"/>
                  <a:pt x="409383" y="1640354"/>
                  <a:pt x="452776" y="1640354"/>
                </a:cubicBezTo>
                <a:cubicBezTo>
                  <a:pt x="515084" y="1640248"/>
                  <a:pt x="570398" y="1636009"/>
                  <a:pt x="618718" y="1627638"/>
                </a:cubicBezTo>
                <a:cubicBezTo>
                  <a:pt x="667038" y="1619267"/>
                  <a:pt x="708365" y="1607399"/>
                  <a:pt x="742698" y="1592034"/>
                </a:cubicBezTo>
                <a:cubicBezTo>
                  <a:pt x="782488" y="1576563"/>
                  <a:pt x="815443" y="1555370"/>
                  <a:pt x="841564" y="1528454"/>
                </a:cubicBezTo>
                <a:cubicBezTo>
                  <a:pt x="867684" y="1501539"/>
                  <a:pt x="884745" y="1470173"/>
                  <a:pt x="892745" y="1434357"/>
                </a:cubicBezTo>
                <a:cubicBezTo>
                  <a:pt x="895606" y="1405058"/>
                  <a:pt x="894970" y="1374010"/>
                  <a:pt x="890838" y="1341213"/>
                </a:cubicBezTo>
                <a:cubicBezTo>
                  <a:pt x="886705" y="1308417"/>
                  <a:pt x="877168" y="1274190"/>
                  <a:pt x="862227" y="1238532"/>
                </a:cubicBezTo>
                <a:cubicBezTo>
                  <a:pt x="834040" y="1179457"/>
                  <a:pt x="784236" y="1127216"/>
                  <a:pt x="712815" y="1081809"/>
                </a:cubicBezTo>
                <a:cubicBezTo>
                  <a:pt x="641395" y="1036403"/>
                  <a:pt x="564887" y="993699"/>
                  <a:pt x="483294" y="953697"/>
                </a:cubicBezTo>
                <a:cubicBezTo>
                  <a:pt x="401080" y="915518"/>
                  <a:pt x="322776" y="873477"/>
                  <a:pt x="248380" y="827574"/>
                </a:cubicBezTo>
                <a:cubicBezTo>
                  <a:pt x="173984" y="781671"/>
                  <a:pt x="113576" y="727009"/>
                  <a:pt x="67155" y="663586"/>
                </a:cubicBezTo>
                <a:cubicBezTo>
                  <a:pt x="20734" y="600164"/>
                  <a:pt x="-1621" y="523084"/>
                  <a:pt x="91" y="432346"/>
                </a:cubicBezTo>
                <a:cubicBezTo>
                  <a:pt x="7932" y="307730"/>
                  <a:pt x="45656" y="212997"/>
                  <a:pt x="113262" y="148146"/>
                </a:cubicBezTo>
                <a:cubicBezTo>
                  <a:pt x="180868" y="83295"/>
                  <a:pt x="269455" y="40697"/>
                  <a:pt x="379024" y="20352"/>
                </a:cubicBezTo>
                <a:lnTo>
                  <a:pt x="376481" y="20352"/>
                </a:lnTo>
                <a:cubicBezTo>
                  <a:pt x="409595" y="12828"/>
                  <a:pt x="444458" y="7530"/>
                  <a:pt x="481069" y="4457"/>
                </a:cubicBezTo>
                <a:cubicBezTo>
                  <a:pt x="517680" y="1384"/>
                  <a:pt x="555721" y="-100"/>
                  <a:pt x="595194" y="6"/>
                </a:cubicBezTo>
                <a:close/>
              </a:path>
            </a:pathLst>
          </a:custGeom>
          <a:solidFill>
            <a:srgbClr val="FFFFFF">
              <a:alpha val="40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 name="任意多边形 65"/>
          <p:cNvSpPr/>
          <p:nvPr/>
        </p:nvSpPr>
        <p:spPr>
          <a:xfrm>
            <a:off x="6343574" y="1628741"/>
            <a:ext cx="1479028" cy="1492534"/>
          </a:xfrm>
          <a:custGeom>
            <a:avLst/>
            <a:gdLst/>
            <a:ahLst/>
            <a:cxnLst/>
            <a:rect l="l" t="t" r="r" b="b"/>
            <a:pathLst>
              <a:path w="1742428" h="1758341">
                <a:moveTo>
                  <a:pt x="86051" y="43"/>
                </a:moveTo>
                <a:cubicBezTo>
                  <a:pt x="102184" y="540"/>
                  <a:pt x="117245" y="5418"/>
                  <a:pt x="131232" y="14677"/>
                </a:cubicBezTo>
                <a:cubicBezTo>
                  <a:pt x="149882" y="27022"/>
                  <a:pt x="161538" y="43658"/>
                  <a:pt x="166201" y="64586"/>
                </a:cubicBezTo>
                <a:cubicBezTo>
                  <a:pt x="209011" y="293207"/>
                  <a:pt x="251185" y="517536"/>
                  <a:pt x="292724" y="737574"/>
                </a:cubicBezTo>
                <a:cubicBezTo>
                  <a:pt x="334262" y="957612"/>
                  <a:pt x="377708" y="1182577"/>
                  <a:pt x="423061" y="1412469"/>
                </a:cubicBezTo>
                <a:cubicBezTo>
                  <a:pt x="480495" y="1268727"/>
                  <a:pt x="538564" y="1125143"/>
                  <a:pt x="597269" y="981719"/>
                </a:cubicBezTo>
                <a:cubicBezTo>
                  <a:pt x="655974" y="838294"/>
                  <a:pt x="714043" y="695347"/>
                  <a:pt x="771476" y="552876"/>
                </a:cubicBezTo>
                <a:cubicBezTo>
                  <a:pt x="781914" y="531206"/>
                  <a:pt x="795372" y="514781"/>
                  <a:pt x="811849" y="503602"/>
                </a:cubicBezTo>
                <a:cubicBezTo>
                  <a:pt x="828327" y="492423"/>
                  <a:pt x="846235" y="486807"/>
                  <a:pt x="865574" y="486753"/>
                </a:cubicBezTo>
                <a:cubicBezTo>
                  <a:pt x="882740" y="487124"/>
                  <a:pt x="899907" y="493376"/>
                  <a:pt x="917073" y="505509"/>
                </a:cubicBezTo>
                <a:cubicBezTo>
                  <a:pt x="934240" y="517642"/>
                  <a:pt x="947591" y="533431"/>
                  <a:pt x="957128" y="552876"/>
                </a:cubicBezTo>
                <a:lnTo>
                  <a:pt x="1313173" y="1415012"/>
                </a:lnTo>
                <a:lnTo>
                  <a:pt x="1577663" y="72216"/>
                </a:lnTo>
                <a:cubicBezTo>
                  <a:pt x="1583226" y="50175"/>
                  <a:pt x="1594988" y="33221"/>
                  <a:pt x="1612950" y="21352"/>
                </a:cubicBezTo>
                <a:cubicBezTo>
                  <a:pt x="1630911" y="9484"/>
                  <a:pt x="1652210" y="5246"/>
                  <a:pt x="1676847" y="8637"/>
                </a:cubicBezTo>
                <a:cubicBezTo>
                  <a:pt x="1688450" y="9855"/>
                  <a:pt x="1698940" y="13140"/>
                  <a:pt x="1708318" y="18491"/>
                </a:cubicBezTo>
                <a:cubicBezTo>
                  <a:pt x="1717696" y="23843"/>
                  <a:pt x="1725008" y="31578"/>
                  <a:pt x="1730254" y="41698"/>
                </a:cubicBezTo>
                <a:cubicBezTo>
                  <a:pt x="1735446" y="50705"/>
                  <a:pt x="1739048" y="60666"/>
                  <a:pt x="1741062" y="71580"/>
                </a:cubicBezTo>
                <a:cubicBezTo>
                  <a:pt x="1743075" y="82495"/>
                  <a:pt x="1742863" y="93727"/>
                  <a:pt x="1740426" y="105277"/>
                </a:cubicBezTo>
                <a:lnTo>
                  <a:pt x="1430159" y="1671873"/>
                </a:lnTo>
                <a:cubicBezTo>
                  <a:pt x="1423271" y="1701067"/>
                  <a:pt x="1411615" y="1722790"/>
                  <a:pt x="1395190" y="1737042"/>
                </a:cubicBezTo>
                <a:cubicBezTo>
                  <a:pt x="1378765" y="1751294"/>
                  <a:pt x="1360751" y="1758394"/>
                  <a:pt x="1341148" y="1758341"/>
                </a:cubicBezTo>
                <a:cubicBezTo>
                  <a:pt x="1324087" y="1757705"/>
                  <a:pt x="1307345" y="1750711"/>
                  <a:pt x="1290920" y="1737360"/>
                </a:cubicBezTo>
                <a:cubicBezTo>
                  <a:pt x="1274495" y="1724008"/>
                  <a:pt x="1261567" y="1708113"/>
                  <a:pt x="1252137" y="1689675"/>
                </a:cubicBezTo>
                <a:cubicBezTo>
                  <a:pt x="1187392" y="1532687"/>
                  <a:pt x="1122964" y="1378083"/>
                  <a:pt x="1058855" y="1225864"/>
                </a:cubicBezTo>
                <a:cubicBezTo>
                  <a:pt x="994746" y="1073644"/>
                  <a:pt x="930319" y="919676"/>
                  <a:pt x="865574" y="763959"/>
                </a:cubicBezTo>
                <a:lnTo>
                  <a:pt x="481554" y="1689675"/>
                </a:lnTo>
                <a:lnTo>
                  <a:pt x="484097" y="1687132"/>
                </a:lnTo>
                <a:cubicBezTo>
                  <a:pt x="473713" y="1710021"/>
                  <a:pt x="460785" y="1727187"/>
                  <a:pt x="445314" y="1738631"/>
                </a:cubicBezTo>
                <a:cubicBezTo>
                  <a:pt x="429843" y="1750076"/>
                  <a:pt x="413101" y="1755798"/>
                  <a:pt x="395087" y="1755798"/>
                </a:cubicBezTo>
                <a:cubicBezTo>
                  <a:pt x="374264" y="1755586"/>
                  <a:pt x="355508" y="1748380"/>
                  <a:pt x="338819" y="1734181"/>
                </a:cubicBezTo>
                <a:cubicBezTo>
                  <a:pt x="322129" y="1719981"/>
                  <a:pt x="310367" y="1700060"/>
                  <a:pt x="303532" y="1674416"/>
                </a:cubicBezTo>
                <a:lnTo>
                  <a:pt x="894" y="95105"/>
                </a:lnTo>
                <a:cubicBezTo>
                  <a:pt x="-483" y="83660"/>
                  <a:pt x="-271" y="72852"/>
                  <a:pt x="1530" y="62679"/>
                </a:cubicBezTo>
                <a:cubicBezTo>
                  <a:pt x="3332" y="52506"/>
                  <a:pt x="7358" y="42969"/>
                  <a:pt x="13610" y="34068"/>
                </a:cubicBezTo>
                <a:cubicBezTo>
                  <a:pt x="20233" y="26174"/>
                  <a:pt x="28605" y="19074"/>
                  <a:pt x="38724" y="12769"/>
                </a:cubicBezTo>
                <a:cubicBezTo>
                  <a:pt x="48844" y="6464"/>
                  <a:pt x="59123" y="2544"/>
                  <a:pt x="69560" y="1007"/>
                </a:cubicBezTo>
                <a:cubicBezTo>
                  <a:pt x="75176" y="199"/>
                  <a:pt x="80673" y="-122"/>
                  <a:pt x="86051" y="43"/>
                </a:cubicBezTo>
                <a:close/>
              </a:path>
            </a:pathLst>
          </a:custGeom>
          <a:solidFill>
            <a:srgbClr val="FFFFFF">
              <a:alpha val="40000"/>
            </a:srgbClr>
          </a:solidFill>
          <a:ln w="63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7" name="任意多边形 64"/>
          <p:cNvSpPr/>
          <p:nvPr/>
        </p:nvSpPr>
        <p:spPr>
          <a:xfrm>
            <a:off x="1209667" y="4327507"/>
            <a:ext cx="1096632" cy="1529706"/>
          </a:xfrm>
          <a:custGeom>
            <a:avLst/>
            <a:gdLst/>
            <a:ahLst/>
            <a:cxnLst/>
            <a:rect l="l" t="t" r="r" b="b"/>
            <a:pathLst>
              <a:path w="1291932" h="1802132">
                <a:moveTo>
                  <a:pt x="641627" y="70"/>
                </a:moveTo>
                <a:cubicBezTo>
                  <a:pt x="657348" y="-134"/>
                  <a:pt x="673206" y="112"/>
                  <a:pt x="689200" y="807"/>
                </a:cubicBezTo>
                <a:cubicBezTo>
                  <a:pt x="814716" y="4675"/>
                  <a:pt x="921635" y="34451"/>
                  <a:pt x="1009958" y="90136"/>
                </a:cubicBezTo>
                <a:cubicBezTo>
                  <a:pt x="1098280" y="145821"/>
                  <a:pt x="1162601" y="227097"/>
                  <a:pt x="1202921" y="333963"/>
                </a:cubicBezTo>
                <a:lnTo>
                  <a:pt x="1202921" y="331420"/>
                </a:lnTo>
                <a:cubicBezTo>
                  <a:pt x="1232220" y="407556"/>
                  <a:pt x="1254368" y="494978"/>
                  <a:pt x="1269362" y="593685"/>
                </a:cubicBezTo>
                <a:cubicBezTo>
                  <a:pt x="1284356" y="692392"/>
                  <a:pt x="1291880" y="795708"/>
                  <a:pt x="1291932" y="903634"/>
                </a:cubicBezTo>
                <a:cubicBezTo>
                  <a:pt x="1291932" y="987983"/>
                  <a:pt x="1286846" y="1071060"/>
                  <a:pt x="1276674" y="1152866"/>
                </a:cubicBezTo>
                <a:cubicBezTo>
                  <a:pt x="1269309" y="1207703"/>
                  <a:pt x="1259877" y="1260791"/>
                  <a:pt x="1248380" y="1312132"/>
                </a:cubicBezTo>
                <a:cubicBezTo>
                  <a:pt x="1236883" y="1363472"/>
                  <a:pt x="1221730" y="1412110"/>
                  <a:pt x="1202921" y="1458047"/>
                </a:cubicBezTo>
                <a:cubicBezTo>
                  <a:pt x="1148879" y="1587430"/>
                  <a:pt x="1066861" y="1678349"/>
                  <a:pt x="956869" y="1730802"/>
                </a:cubicBezTo>
                <a:cubicBezTo>
                  <a:pt x="846876" y="1783255"/>
                  <a:pt x="727983" y="1806779"/>
                  <a:pt x="600189" y="1801375"/>
                </a:cubicBezTo>
                <a:cubicBezTo>
                  <a:pt x="475944" y="1797719"/>
                  <a:pt x="369661" y="1768155"/>
                  <a:pt x="281338" y="1712682"/>
                </a:cubicBezTo>
                <a:cubicBezTo>
                  <a:pt x="193016" y="1657209"/>
                  <a:pt x="128059" y="1574874"/>
                  <a:pt x="86468" y="1465676"/>
                </a:cubicBezTo>
                <a:lnTo>
                  <a:pt x="86468" y="1468219"/>
                </a:lnTo>
                <a:cubicBezTo>
                  <a:pt x="58387" y="1392030"/>
                  <a:pt x="36982" y="1304714"/>
                  <a:pt x="22252" y="1206272"/>
                </a:cubicBezTo>
                <a:cubicBezTo>
                  <a:pt x="7523" y="1107830"/>
                  <a:pt x="105" y="1005255"/>
                  <a:pt x="0" y="898548"/>
                </a:cubicBezTo>
                <a:cubicBezTo>
                  <a:pt x="0" y="811656"/>
                  <a:pt x="5086" y="728579"/>
                  <a:pt x="15259" y="649317"/>
                </a:cubicBezTo>
                <a:cubicBezTo>
                  <a:pt x="22517" y="594374"/>
                  <a:pt x="31525" y="540861"/>
                  <a:pt x="42280" y="488779"/>
                </a:cubicBezTo>
                <a:cubicBezTo>
                  <a:pt x="53035" y="436697"/>
                  <a:pt x="67765" y="387635"/>
                  <a:pt x="86468" y="341593"/>
                </a:cubicBezTo>
                <a:lnTo>
                  <a:pt x="86468" y="344136"/>
                </a:lnTo>
                <a:cubicBezTo>
                  <a:pt x="139398" y="213639"/>
                  <a:pt x="221097" y="122403"/>
                  <a:pt x="331566" y="70427"/>
                </a:cubicBezTo>
                <a:cubicBezTo>
                  <a:pt x="428226" y="24947"/>
                  <a:pt x="531580" y="1495"/>
                  <a:pt x="641627" y="70"/>
                </a:cubicBezTo>
                <a:close/>
                <a:moveTo>
                  <a:pt x="684114" y="166114"/>
                </a:moveTo>
                <a:cubicBezTo>
                  <a:pt x="659583" y="165955"/>
                  <a:pt x="633621" y="166908"/>
                  <a:pt x="606229" y="168975"/>
                </a:cubicBezTo>
                <a:cubicBezTo>
                  <a:pt x="578837" y="171041"/>
                  <a:pt x="552239" y="175174"/>
                  <a:pt x="526437" y="181373"/>
                </a:cubicBezTo>
                <a:cubicBezTo>
                  <a:pt x="464447" y="193824"/>
                  <a:pt x="408497" y="218514"/>
                  <a:pt x="358587" y="255443"/>
                </a:cubicBezTo>
                <a:cubicBezTo>
                  <a:pt x="308677" y="292372"/>
                  <a:pt x="270530" y="343129"/>
                  <a:pt x="244144" y="407715"/>
                </a:cubicBezTo>
                <a:cubicBezTo>
                  <a:pt x="228938" y="445227"/>
                  <a:pt x="216117" y="486554"/>
                  <a:pt x="205679" y="531695"/>
                </a:cubicBezTo>
                <a:cubicBezTo>
                  <a:pt x="195241" y="576836"/>
                  <a:pt x="186870" y="621978"/>
                  <a:pt x="180565" y="667119"/>
                </a:cubicBezTo>
                <a:cubicBezTo>
                  <a:pt x="175585" y="704419"/>
                  <a:pt x="172194" y="742990"/>
                  <a:pt x="170392" y="782833"/>
                </a:cubicBezTo>
                <a:cubicBezTo>
                  <a:pt x="168591" y="822677"/>
                  <a:pt x="167744" y="861248"/>
                  <a:pt x="167849" y="898548"/>
                </a:cubicBezTo>
                <a:cubicBezTo>
                  <a:pt x="167796" y="993758"/>
                  <a:pt x="174260" y="1085630"/>
                  <a:pt x="187241" y="1174165"/>
                </a:cubicBezTo>
                <a:cubicBezTo>
                  <a:pt x="200222" y="1262699"/>
                  <a:pt x="220037" y="1341219"/>
                  <a:pt x="246688" y="1409726"/>
                </a:cubicBezTo>
                <a:cubicBezTo>
                  <a:pt x="254211" y="1428747"/>
                  <a:pt x="262688" y="1446655"/>
                  <a:pt x="272119" y="1463451"/>
                </a:cubicBezTo>
                <a:cubicBezTo>
                  <a:pt x="281550" y="1480246"/>
                  <a:pt x="292571" y="1496247"/>
                  <a:pt x="305180" y="1511453"/>
                </a:cubicBezTo>
                <a:cubicBezTo>
                  <a:pt x="339620" y="1549601"/>
                  <a:pt x="382005" y="1578847"/>
                  <a:pt x="432339" y="1599193"/>
                </a:cubicBezTo>
                <a:cubicBezTo>
                  <a:pt x="482673" y="1619538"/>
                  <a:pt x="540318" y="1630982"/>
                  <a:pt x="605275" y="1633526"/>
                </a:cubicBezTo>
                <a:cubicBezTo>
                  <a:pt x="630759" y="1633685"/>
                  <a:pt x="656722" y="1632731"/>
                  <a:pt x="683160" y="1630664"/>
                </a:cubicBezTo>
                <a:cubicBezTo>
                  <a:pt x="709598" y="1628598"/>
                  <a:pt x="736196" y="1624465"/>
                  <a:pt x="762952" y="1618267"/>
                </a:cubicBezTo>
                <a:cubicBezTo>
                  <a:pt x="824942" y="1606027"/>
                  <a:pt x="880892" y="1582185"/>
                  <a:pt x="930802" y="1546740"/>
                </a:cubicBezTo>
                <a:cubicBezTo>
                  <a:pt x="980711" y="1511294"/>
                  <a:pt x="1018859" y="1461384"/>
                  <a:pt x="1045245" y="1397010"/>
                </a:cubicBezTo>
                <a:cubicBezTo>
                  <a:pt x="1060451" y="1355790"/>
                  <a:pt x="1073272" y="1312344"/>
                  <a:pt x="1083710" y="1266673"/>
                </a:cubicBezTo>
                <a:cubicBezTo>
                  <a:pt x="1094147" y="1221001"/>
                  <a:pt x="1102518" y="1176284"/>
                  <a:pt x="1108824" y="1132520"/>
                </a:cubicBezTo>
                <a:cubicBezTo>
                  <a:pt x="1113910" y="1095167"/>
                  <a:pt x="1117725" y="1056702"/>
                  <a:pt x="1120268" y="1017124"/>
                </a:cubicBezTo>
                <a:cubicBezTo>
                  <a:pt x="1122811" y="977545"/>
                  <a:pt x="1124083" y="939716"/>
                  <a:pt x="1124083" y="903634"/>
                </a:cubicBezTo>
                <a:cubicBezTo>
                  <a:pt x="1123976" y="808530"/>
                  <a:pt x="1117195" y="717082"/>
                  <a:pt x="1103738" y="629289"/>
                </a:cubicBezTo>
                <a:cubicBezTo>
                  <a:pt x="1090280" y="541497"/>
                  <a:pt x="1070782" y="463400"/>
                  <a:pt x="1045245" y="394999"/>
                </a:cubicBezTo>
                <a:cubicBezTo>
                  <a:pt x="1037615" y="373223"/>
                  <a:pt x="1028714" y="353196"/>
                  <a:pt x="1018541" y="334917"/>
                </a:cubicBezTo>
                <a:cubicBezTo>
                  <a:pt x="1008368" y="316638"/>
                  <a:pt x="996924" y="301061"/>
                  <a:pt x="984208" y="288186"/>
                </a:cubicBezTo>
                <a:cubicBezTo>
                  <a:pt x="950882" y="250038"/>
                  <a:pt x="908814" y="220792"/>
                  <a:pt x="858003" y="200446"/>
                </a:cubicBezTo>
                <a:cubicBezTo>
                  <a:pt x="807192" y="180101"/>
                  <a:pt x="749230" y="168657"/>
                  <a:pt x="684114" y="166114"/>
                </a:cubicBezTo>
                <a:close/>
              </a:path>
            </a:pathLst>
          </a:custGeom>
          <a:noFill/>
          <a:ln w="6350">
            <a:solidFill>
              <a:srgbClr val="FBF1E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8" name="任意多边形 63"/>
          <p:cNvSpPr/>
          <p:nvPr/>
        </p:nvSpPr>
        <p:spPr>
          <a:xfrm>
            <a:off x="1266960" y="1607577"/>
            <a:ext cx="982046" cy="1534860"/>
          </a:xfrm>
          <a:custGeom>
            <a:avLst/>
            <a:gdLst/>
            <a:ahLst/>
            <a:cxnLst/>
            <a:rect l="l" t="t" r="r" b="b"/>
            <a:pathLst>
              <a:path w="1063138" h="1808204">
                <a:moveTo>
                  <a:pt x="595194" y="6"/>
                </a:moveTo>
                <a:cubicBezTo>
                  <a:pt x="652892" y="218"/>
                  <a:pt x="712339" y="2973"/>
                  <a:pt x="773534" y="8271"/>
                </a:cubicBezTo>
                <a:cubicBezTo>
                  <a:pt x="834729" y="13570"/>
                  <a:pt x="894811" y="20140"/>
                  <a:pt x="953781" y="27981"/>
                </a:cubicBezTo>
                <a:cubicBezTo>
                  <a:pt x="965332" y="29200"/>
                  <a:pt x="975928" y="32485"/>
                  <a:pt x="985571" y="37836"/>
                </a:cubicBezTo>
                <a:cubicBezTo>
                  <a:pt x="995214" y="43187"/>
                  <a:pt x="1003267" y="50923"/>
                  <a:pt x="1009731" y="61042"/>
                </a:cubicBezTo>
                <a:lnTo>
                  <a:pt x="1007188" y="61042"/>
                </a:lnTo>
                <a:cubicBezTo>
                  <a:pt x="1014659" y="69996"/>
                  <a:pt x="1019427" y="80063"/>
                  <a:pt x="1021493" y="91243"/>
                </a:cubicBezTo>
                <a:cubicBezTo>
                  <a:pt x="1023560" y="102422"/>
                  <a:pt x="1023878" y="114396"/>
                  <a:pt x="1022447" y="127165"/>
                </a:cubicBezTo>
                <a:cubicBezTo>
                  <a:pt x="1018155" y="149259"/>
                  <a:pt x="1007665" y="166743"/>
                  <a:pt x="990975" y="179618"/>
                </a:cubicBezTo>
                <a:cubicBezTo>
                  <a:pt x="974286" y="192493"/>
                  <a:pt x="954258" y="197897"/>
                  <a:pt x="930893" y="195831"/>
                </a:cubicBezTo>
                <a:cubicBezTo>
                  <a:pt x="873459" y="186771"/>
                  <a:pt x="816662" y="179459"/>
                  <a:pt x="760500" y="173896"/>
                </a:cubicBezTo>
                <a:cubicBezTo>
                  <a:pt x="704338" y="168333"/>
                  <a:pt x="650084" y="165472"/>
                  <a:pt x="597737" y="165313"/>
                </a:cubicBezTo>
                <a:cubicBezTo>
                  <a:pt x="531190" y="164889"/>
                  <a:pt x="468459" y="170823"/>
                  <a:pt x="409542" y="183115"/>
                </a:cubicBezTo>
                <a:cubicBezTo>
                  <a:pt x="341088" y="196360"/>
                  <a:pt x="285350" y="223276"/>
                  <a:pt x="242328" y="263861"/>
                </a:cubicBezTo>
                <a:cubicBezTo>
                  <a:pt x="199306" y="304445"/>
                  <a:pt x="175358" y="363151"/>
                  <a:pt x="170483" y="439975"/>
                </a:cubicBezTo>
                <a:cubicBezTo>
                  <a:pt x="168395" y="497165"/>
                  <a:pt x="185570" y="547244"/>
                  <a:pt x="222006" y="590211"/>
                </a:cubicBezTo>
                <a:cubicBezTo>
                  <a:pt x="258443" y="633178"/>
                  <a:pt x="306323" y="671766"/>
                  <a:pt x="365648" y="705973"/>
                </a:cubicBezTo>
                <a:cubicBezTo>
                  <a:pt x="424974" y="740180"/>
                  <a:pt x="487925" y="772739"/>
                  <a:pt x="554503" y="803649"/>
                </a:cubicBezTo>
                <a:cubicBezTo>
                  <a:pt x="653581" y="850168"/>
                  <a:pt x="745347" y="901456"/>
                  <a:pt x="829801" y="957512"/>
                </a:cubicBezTo>
                <a:cubicBezTo>
                  <a:pt x="914256" y="1013567"/>
                  <a:pt x="976776" y="1085200"/>
                  <a:pt x="1017361" y="1172410"/>
                </a:cubicBezTo>
                <a:cubicBezTo>
                  <a:pt x="1032620" y="1208173"/>
                  <a:pt x="1044064" y="1244096"/>
                  <a:pt x="1051694" y="1280177"/>
                </a:cubicBezTo>
                <a:cubicBezTo>
                  <a:pt x="1059323" y="1316258"/>
                  <a:pt x="1063138" y="1351545"/>
                  <a:pt x="1063138" y="1386037"/>
                </a:cubicBezTo>
                <a:cubicBezTo>
                  <a:pt x="1063138" y="1414012"/>
                  <a:pt x="1060595" y="1439443"/>
                  <a:pt x="1055508" y="1462332"/>
                </a:cubicBezTo>
                <a:lnTo>
                  <a:pt x="1055508" y="1459789"/>
                </a:lnTo>
                <a:cubicBezTo>
                  <a:pt x="1041892" y="1526282"/>
                  <a:pt x="1013175" y="1584033"/>
                  <a:pt x="969358" y="1633043"/>
                </a:cubicBezTo>
                <a:cubicBezTo>
                  <a:pt x="925541" y="1682052"/>
                  <a:pt x="872029" y="1720093"/>
                  <a:pt x="808820" y="1747167"/>
                </a:cubicBezTo>
                <a:cubicBezTo>
                  <a:pt x="764897" y="1765287"/>
                  <a:pt x="712233" y="1779911"/>
                  <a:pt x="650826" y="1791037"/>
                </a:cubicBezTo>
                <a:cubicBezTo>
                  <a:pt x="589418" y="1802164"/>
                  <a:pt x="523402" y="1807886"/>
                  <a:pt x="452776" y="1808204"/>
                </a:cubicBezTo>
                <a:cubicBezTo>
                  <a:pt x="402919" y="1808204"/>
                  <a:pt x="349406" y="1805660"/>
                  <a:pt x="292238" y="1800574"/>
                </a:cubicBezTo>
                <a:cubicBezTo>
                  <a:pt x="235069" y="1795488"/>
                  <a:pt x="175835" y="1787858"/>
                  <a:pt x="114533" y="1777686"/>
                </a:cubicBezTo>
                <a:cubicBezTo>
                  <a:pt x="102983" y="1776361"/>
                  <a:pt x="92387" y="1772652"/>
                  <a:pt x="82744" y="1766559"/>
                </a:cubicBezTo>
                <a:cubicBezTo>
                  <a:pt x="73101" y="1760466"/>
                  <a:pt x="65048" y="1752307"/>
                  <a:pt x="58584" y="1742081"/>
                </a:cubicBezTo>
                <a:cubicBezTo>
                  <a:pt x="52332" y="1732120"/>
                  <a:pt x="48305" y="1722160"/>
                  <a:pt x="46504" y="1712199"/>
                </a:cubicBezTo>
                <a:cubicBezTo>
                  <a:pt x="44702" y="1702238"/>
                  <a:pt x="44490" y="1691006"/>
                  <a:pt x="45868" y="1678502"/>
                </a:cubicBezTo>
                <a:cubicBezTo>
                  <a:pt x="51696" y="1656408"/>
                  <a:pt x="63564" y="1638924"/>
                  <a:pt x="81472" y="1626049"/>
                </a:cubicBezTo>
                <a:cubicBezTo>
                  <a:pt x="99380" y="1613174"/>
                  <a:pt x="118878" y="1607770"/>
                  <a:pt x="139965" y="1609836"/>
                </a:cubicBezTo>
                <a:cubicBezTo>
                  <a:pt x="199889" y="1620009"/>
                  <a:pt x="256157" y="1627638"/>
                  <a:pt x="308768" y="1632725"/>
                </a:cubicBezTo>
                <a:cubicBezTo>
                  <a:pt x="361380" y="1637811"/>
                  <a:pt x="409383" y="1640354"/>
                  <a:pt x="452776" y="1640354"/>
                </a:cubicBezTo>
                <a:cubicBezTo>
                  <a:pt x="515084" y="1640248"/>
                  <a:pt x="570398" y="1636009"/>
                  <a:pt x="618718" y="1627638"/>
                </a:cubicBezTo>
                <a:cubicBezTo>
                  <a:pt x="667038" y="1619267"/>
                  <a:pt x="708365" y="1607399"/>
                  <a:pt x="742698" y="1592034"/>
                </a:cubicBezTo>
                <a:cubicBezTo>
                  <a:pt x="782488" y="1576563"/>
                  <a:pt x="815443" y="1555370"/>
                  <a:pt x="841564" y="1528454"/>
                </a:cubicBezTo>
                <a:cubicBezTo>
                  <a:pt x="867684" y="1501539"/>
                  <a:pt x="884745" y="1470173"/>
                  <a:pt x="892745" y="1434357"/>
                </a:cubicBezTo>
                <a:cubicBezTo>
                  <a:pt x="895606" y="1405058"/>
                  <a:pt x="894970" y="1374010"/>
                  <a:pt x="890838" y="1341213"/>
                </a:cubicBezTo>
                <a:cubicBezTo>
                  <a:pt x="886705" y="1308417"/>
                  <a:pt x="877168" y="1274190"/>
                  <a:pt x="862227" y="1238532"/>
                </a:cubicBezTo>
                <a:cubicBezTo>
                  <a:pt x="834040" y="1179457"/>
                  <a:pt x="784236" y="1127216"/>
                  <a:pt x="712815" y="1081809"/>
                </a:cubicBezTo>
                <a:cubicBezTo>
                  <a:pt x="641395" y="1036403"/>
                  <a:pt x="564887" y="993699"/>
                  <a:pt x="483294" y="953697"/>
                </a:cubicBezTo>
                <a:cubicBezTo>
                  <a:pt x="401080" y="915518"/>
                  <a:pt x="322776" y="873477"/>
                  <a:pt x="248380" y="827574"/>
                </a:cubicBezTo>
                <a:cubicBezTo>
                  <a:pt x="173984" y="781671"/>
                  <a:pt x="113576" y="727009"/>
                  <a:pt x="67155" y="663586"/>
                </a:cubicBezTo>
                <a:cubicBezTo>
                  <a:pt x="20734" y="600164"/>
                  <a:pt x="-1621" y="523084"/>
                  <a:pt x="91" y="432346"/>
                </a:cubicBezTo>
                <a:cubicBezTo>
                  <a:pt x="7932" y="307730"/>
                  <a:pt x="45656" y="212997"/>
                  <a:pt x="113262" y="148146"/>
                </a:cubicBezTo>
                <a:cubicBezTo>
                  <a:pt x="180868" y="83295"/>
                  <a:pt x="269455" y="40697"/>
                  <a:pt x="379024" y="20352"/>
                </a:cubicBezTo>
                <a:lnTo>
                  <a:pt x="376481" y="20352"/>
                </a:lnTo>
                <a:cubicBezTo>
                  <a:pt x="409595" y="12828"/>
                  <a:pt x="444458" y="7530"/>
                  <a:pt x="481069" y="4457"/>
                </a:cubicBezTo>
                <a:cubicBezTo>
                  <a:pt x="517680" y="1384"/>
                  <a:pt x="555721" y="-100"/>
                  <a:pt x="595194" y="6"/>
                </a:cubicBezTo>
                <a:close/>
              </a:path>
            </a:pathLst>
          </a:custGeom>
          <a:noFill/>
          <a:ln w="6350">
            <a:solidFill>
              <a:srgbClr val="FBF1E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9" name="任意多边形 62"/>
          <p:cNvSpPr/>
          <p:nvPr/>
        </p:nvSpPr>
        <p:spPr>
          <a:xfrm>
            <a:off x="6534772" y="4344361"/>
            <a:ext cx="1096632" cy="1495998"/>
          </a:xfrm>
          <a:custGeom>
            <a:avLst/>
            <a:gdLst/>
            <a:ahLst/>
            <a:cxnLst/>
            <a:rect l="l" t="t" r="r" b="b"/>
            <a:pathLst>
              <a:path w="1253786" h="1762420">
                <a:moveTo>
                  <a:pt x="81382" y="0"/>
                </a:moveTo>
                <a:lnTo>
                  <a:pt x="1172404" y="0"/>
                </a:lnTo>
                <a:cubicBezTo>
                  <a:pt x="1195822" y="371"/>
                  <a:pt x="1215108" y="8530"/>
                  <a:pt x="1230261" y="24478"/>
                </a:cubicBezTo>
                <a:cubicBezTo>
                  <a:pt x="1245414" y="40426"/>
                  <a:pt x="1253256" y="61937"/>
                  <a:pt x="1253786" y="89011"/>
                </a:cubicBezTo>
                <a:cubicBezTo>
                  <a:pt x="1253256" y="111211"/>
                  <a:pt x="1245414" y="129755"/>
                  <a:pt x="1230261" y="144643"/>
                </a:cubicBezTo>
                <a:cubicBezTo>
                  <a:pt x="1215108" y="159531"/>
                  <a:pt x="1195822" y="167266"/>
                  <a:pt x="1172404" y="167849"/>
                </a:cubicBezTo>
                <a:lnTo>
                  <a:pt x="704460" y="167849"/>
                </a:lnTo>
                <a:lnTo>
                  <a:pt x="704460" y="1681038"/>
                </a:lnTo>
                <a:cubicBezTo>
                  <a:pt x="704036" y="1704457"/>
                  <a:pt x="695983" y="1723743"/>
                  <a:pt x="680300" y="1738896"/>
                </a:cubicBezTo>
                <a:cubicBezTo>
                  <a:pt x="664616" y="1754049"/>
                  <a:pt x="643848" y="1761890"/>
                  <a:pt x="617992" y="1762420"/>
                </a:cubicBezTo>
                <a:cubicBezTo>
                  <a:pt x="595686" y="1761890"/>
                  <a:pt x="576718" y="1754049"/>
                  <a:pt x="561088" y="1738896"/>
                </a:cubicBezTo>
                <a:cubicBezTo>
                  <a:pt x="545459" y="1723743"/>
                  <a:pt x="537299" y="1704457"/>
                  <a:pt x="536610" y="1681038"/>
                </a:cubicBezTo>
                <a:lnTo>
                  <a:pt x="536610" y="167849"/>
                </a:lnTo>
                <a:lnTo>
                  <a:pt x="81382" y="167849"/>
                </a:lnTo>
                <a:cubicBezTo>
                  <a:pt x="57964" y="167373"/>
                  <a:pt x="38678" y="159425"/>
                  <a:pt x="23525" y="144007"/>
                </a:cubicBezTo>
                <a:cubicBezTo>
                  <a:pt x="8372" y="128589"/>
                  <a:pt x="530" y="108562"/>
                  <a:pt x="0" y="83925"/>
                </a:cubicBezTo>
                <a:cubicBezTo>
                  <a:pt x="530" y="59288"/>
                  <a:pt x="8372" y="39260"/>
                  <a:pt x="23525" y="23842"/>
                </a:cubicBezTo>
                <a:cubicBezTo>
                  <a:pt x="38678" y="8424"/>
                  <a:pt x="57964" y="477"/>
                  <a:pt x="81382" y="0"/>
                </a:cubicBezTo>
                <a:close/>
              </a:path>
            </a:pathLst>
          </a:custGeom>
          <a:solidFill>
            <a:srgbClr val="FFFFFF">
              <a:alpha val="40000"/>
            </a:srgbClr>
          </a:solidFill>
          <a:ln w="6350">
            <a:solidFill>
              <a:srgbClr val="DB854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0" name="矩形 9"/>
          <p:cNvSpPr/>
          <p:nvPr/>
        </p:nvSpPr>
        <p:spPr>
          <a:xfrm>
            <a:off x="2750798" y="2120527"/>
            <a:ext cx="2720594" cy="1184940"/>
          </a:xfrm>
          <a:prstGeom prst="rect">
            <a:avLst/>
          </a:prstGeom>
        </p:spPr>
        <p:txBody>
          <a:bodyPr wrap="square">
            <a:spAutoFit/>
          </a:bodyPr>
          <a:lstStyle/>
          <a:p>
            <a:pPr>
              <a:lnSpc>
                <a:spcPct val="150000"/>
              </a:lnSpc>
              <a:spcAft>
                <a:spcPts val="600"/>
              </a:spcAft>
            </a:pPr>
            <a:r>
              <a:rPr lang="en-US" altLang="zh-CN" sz="2000" dirty="0">
                <a:solidFill>
                  <a:schemeClr val="bg1"/>
                </a:solidFill>
                <a:cs typeface="+mn-ea"/>
                <a:sym typeface="+mn-lt"/>
              </a:rPr>
              <a:t>STRENGHTS</a:t>
            </a:r>
            <a:r>
              <a:rPr lang="zh-CN" altLang="en-US" sz="2000" dirty="0">
                <a:solidFill>
                  <a:schemeClr val="bg1"/>
                </a:solidFill>
                <a:cs typeface="+mn-ea"/>
                <a:sym typeface="+mn-lt"/>
              </a:rPr>
              <a:t>（优势）</a:t>
            </a:r>
            <a:endParaRPr lang="en-US" altLang="zh-CN" sz="2000" dirty="0">
              <a:solidFill>
                <a:schemeClr val="bg1"/>
              </a:solidFill>
              <a:cs typeface="+mn-ea"/>
              <a:sym typeface="+mn-lt"/>
            </a:endParaRPr>
          </a:p>
          <a:p>
            <a:pPr>
              <a:lnSpc>
                <a:spcPct val="150000"/>
              </a:lnSpc>
              <a:spcAft>
                <a:spcPts val="600"/>
              </a:spcAft>
            </a:pPr>
            <a:r>
              <a:rPr lang="zh-CN" altLang="en-US" sz="1200" dirty="0">
                <a:solidFill>
                  <a:schemeClr val="bg1"/>
                </a:solidFill>
                <a:cs typeface="+mn-ea"/>
                <a:sym typeface="+mn-lt"/>
              </a:rPr>
              <a:t>请在此输入文字内容，请在此输入文字内容，请在此输入文字内容。</a:t>
            </a:r>
            <a:endParaRPr lang="en-US" altLang="zh-CN" sz="1200" dirty="0">
              <a:solidFill>
                <a:schemeClr val="bg1"/>
              </a:solidFill>
              <a:cs typeface="+mn-ea"/>
              <a:sym typeface="+mn-lt"/>
            </a:endParaRPr>
          </a:p>
        </p:txBody>
      </p:sp>
      <p:sp>
        <p:nvSpPr>
          <p:cNvPr id="11" name="矩形 10"/>
          <p:cNvSpPr/>
          <p:nvPr/>
        </p:nvSpPr>
        <p:spPr>
          <a:xfrm>
            <a:off x="8412885" y="2237040"/>
            <a:ext cx="2720594" cy="1184940"/>
          </a:xfrm>
          <a:prstGeom prst="rect">
            <a:avLst/>
          </a:prstGeom>
        </p:spPr>
        <p:txBody>
          <a:bodyPr wrap="square">
            <a:spAutoFit/>
          </a:bodyPr>
          <a:lstStyle/>
          <a:p>
            <a:pPr>
              <a:lnSpc>
                <a:spcPct val="150000"/>
              </a:lnSpc>
              <a:spcAft>
                <a:spcPts val="600"/>
              </a:spcAft>
            </a:pPr>
            <a:r>
              <a:rPr lang="en-US" altLang="zh-CN" sz="2000" dirty="0">
                <a:solidFill>
                  <a:schemeClr val="bg1"/>
                </a:solidFill>
                <a:cs typeface="+mn-ea"/>
                <a:sym typeface="+mn-lt"/>
              </a:rPr>
              <a:t>WEAKNESSES</a:t>
            </a:r>
            <a:r>
              <a:rPr lang="zh-CN" altLang="en-US" sz="2000" dirty="0">
                <a:solidFill>
                  <a:schemeClr val="bg1"/>
                </a:solidFill>
                <a:cs typeface="+mn-ea"/>
                <a:sym typeface="+mn-lt"/>
              </a:rPr>
              <a:t>（劣势）</a:t>
            </a:r>
            <a:endParaRPr lang="en-US" altLang="zh-CN" sz="1400" dirty="0">
              <a:solidFill>
                <a:schemeClr val="bg1"/>
              </a:solidFill>
              <a:cs typeface="+mn-ea"/>
              <a:sym typeface="+mn-lt"/>
            </a:endParaRPr>
          </a:p>
          <a:p>
            <a:pPr>
              <a:lnSpc>
                <a:spcPct val="150000"/>
              </a:lnSpc>
              <a:spcAft>
                <a:spcPts val="600"/>
              </a:spcAft>
            </a:pPr>
            <a:r>
              <a:rPr lang="zh-CN" altLang="en-US" sz="1200" dirty="0">
                <a:solidFill>
                  <a:schemeClr val="bg1"/>
                </a:solidFill>
                <a:cs typeface="+mn-ea"/>
                <a:sym typeface="+mn-lt"/>
              </a:rPr>
              <a:t>请在此输入文字内容，请在此输入文字内容，请在此输入文字内容</a:t>
            </a:r>
            <a:r>
              <a:rPr lang="zh-CN" altLang="en-US" sz="1000" dirty="0">
                <a:solidFill>
                  <a:schemeClr val="bg1"/>
                </a:solidFill>
                <a:cs typeface="+mn-ea"/>
                <a:sym typeface="+mn-lt"/>
              </a:rPr>
              <a:t>。</a:t>
            </a:r>
            <a:endParaRPr lang="en-US" altLang="zh-CN" sz="1000" dirty="0">
              <a:solidFill>
                <a:schemeClr val="bg1"/>
              </a:solidFill>
              <a:cs typeface="+mn-ea"/>
              <a:sym typeface="+mn-lt"/>
            </a:endParaRPr>
          </a:p>
        </p:txBody>
      </p:sp>
      <p:sp>
        <p:nvSpPr>
          <p:cNvPr id="12" name="矩形 11"/>
          <p:cNvSpPr/>
          <p:nvPr/>
        </p:nvSpPr>
        <p:spPr>
          <a:xfrm>
            <a:off x="2750798" y="4916869"/>
            <a:ext cx="2720594" cy="1646605"/>
          </a:xfrm>
          <a:prstGeom prst="rect">
            <a:avLst/>
          </a:prstGeom>
        </p:spPr>
        <p:txBody>
          <a:bodyPr wrap="square">
            <a:spAutoFit/>
          </a:bodyPr>
          <a:lstStyle/>
          <a:p>
            <a:pPr>
              <a:lnSpc>
                <a:spcPct val="150000"/>
              </a:lnSpc>
              <a:spcAft>
                <a:spcPts val="600"/>
              </a:spcAft>
            </a:pPr>
            <a:r>
              <a:rPr lang="en-US" altLang="zh-CN" sz="2000" dirty="0">
                <a:solidFill>
                  <a:schemeClr val="bg1"/>
                </a:solidFill>
                <a:cs typeface="+mn-ea"/>
                <a:sym typeface="+mn-lt"/>
              </a:rPr>
              <a:t>OPPORTUNITIES</a:t>
            </a:r>
            <a:r>
              <a:rPr lang="zh-CN" altLang="en-US" sz="2000" dirty="0">
                <a:solidFill>
                  <a:schemeClr val="bg1"/>
                </a:solidFill>
                <a:cs typeface="+mn-ea"/>
                <a:sym typeface="+mn-lt"/>
              </a:rPr>
              <a:t>（机会</a:t>
            </a:r>
            <a:endParaRPr lang="en-US" altLang="zh-CN" sz="2000" dirty="0">
              <a:solidFill>
                <a:schemeClr val="bg1"/>
              </a:solidFill>
              <a:cs typeface="+mn-ea"/>
              <a:sym typeface="+mn-lt"/>
            </a:endParaRPr>
          </a:p>
          <a:p>
            <a:pPr>
              <a:lnSpc>
                <a:spcPct val="150000"/>
              </a:lnSpc>
              <a:spcAft>
                <a:spcPts val="600"/>
              </a:spcAft>
            </a:pPr>
            <a:r>
              <a:rPr lang="zh-CN" altLang="en-US" sz="1200" dirty="0">
                <a:solidFill>
                  <a:schemeClr val="bg1"/>
                </a:solidFill>
                <a:cs typeface="+mn-ea"/>
                <a:sym typeface="+mn-lt"/>
              </a:rPr>
              <a:t>请在此输入文字内容，请在此输入文字内容，请在此输入文字内容。</a:t>
            </a:r>
            <a:endParaRPr lang="en-US" altLang="zh-CN" sz="1200" dirty="0">
              <a:solidFill>
                <a:schemeClr val="bg1"/>
              </a:solidFill>
              <a:cs typeface="+mn-ea"/>
              <a:sym typeface="+mn-lt"/>
            </a:endParaRPr>
          </a:p>
        </p:txBody>
      </p:sp>
      <p:sp>
        <p:nvSpPr>
          <p:cNvPr id="13" name="矩形 12"/>
          <p:cNvSpPr/>
          <p:nvPr/>
        </p:nvSpPr>
        <p:spPr>
          <a:xfrm>
            <a:off x="8412885" y="4918940"/>
            <a:ext cx="2720594" cy="1184940"/>
          </a:xfrm>
          <a:prstGeom prst="rect">
            <a:avLst/>
          </a:prstGeom>
        </p:spPr>
        <p:txBody>
          <a:bodyPr wrap="square">
            <a:spAutoFit/>
          </a:bodyPr>
          <a:lstStyle/>
          <a:p>
            <a:pPr>
              <a:lnSpc>
                <a:spcPct val="150000"/>
              </a:lnSpc>
              <a:spcAft>
                <a:spcPts val="600"/>
              </a:spcAft>
            </a:pPr>
            <a:r>
              <a:rPr lang="en-US" altLang="zh-CN" sz="2000" dirty="0">
                <a:solidFill>
                  <a:schemeClr val="bg1"/>
                </a:solidFill>
                <a:cs typeface="+mn-ea"/>
                <a:sym typeface="+mn-lt"/>
              </a:rPr>
              <a:t>THREATSS</a:t>
            </a:r>
            <a:r>
              <a:rPr lang="zh-CN" altLang="en-US" sz="2000" dirty="0">
                <a:solidFill>
                  <a:schemeClr val="bg1"/>
                </a:solidFill>
                <a:cs typeface="+mn-ea"/>
                <a:sym typeface="+mn-lt"/>
              </a:rPr>
              <a:t>（风险</a:t>
            </a:r>
            <a:r>
              <a:rPr lang="zh-CN" altLang="en-US" sz="1400" dirty="0">
                <a:solidFill>
                  <a:schemeClr val="bg1"/>
                </a:solidFill>
                <a:cs typeface="+mn-ea"/>
                <a:sym typeface="+mn-lt"/>
              </a:rPr>
              <a:t>）</a:t>
            </a:r>
            <a:endParaRPr lang="en-US" altLang="zh-CN" sz="1400" dirty="0">
              <a:solidFill>
                <a:schemeClr val="bg1"/>
              </a:solidFill>
              <a:cs typeface="+mn-ea"/>
              <a:sym typeface="+mn-lt"/>
            </a:endParaRPr>
          </a:p>
          <a:p>
            <a:pPr>
              <a:lnSpc>
                <a:spcPct val="150000"/>
              </a:lnSpc>
              <a:spcAft>
                <a:spcPts val="600"/>
              </a:spcAft>
            </a:pPr>
            <a:r>
              <a:rPr lang="zh-CN" altLang="en-US" sz="1200" dirty="0">
                <a:solidFill>
                  <a:schemeClr val="bg1"/>
                </a:solidFill>
                <a:cs typeface="+mn-ea"/>
                <a:sym typeface="+mn-lt"/>
              </a:rPr>
              <a:t>请在此输入文字内容，请在此输入文字内容，请在此输入文字内容。</a:t>
            </a:r>
            <a:endParaRPr lang="en-US" altLang="zh-CN" sz="1200" dirty="0">
              <a:solidFill>
                <a:schemeClr val="bg1"/>
              </a:solidFill>
              <a:cs typeface="+mn-ea"/>
              <a:sym typeface="+mn-lt"/>
            </a:endParaRPr>
          </a:p>
        </p:txBody>
      </p:sp>
      <p:sp>
        <p:nvSpPr>
          <p:cNvPr id="14" name="TextBox 64"/>
          <p:cNvSpPr txBox="1"/>
          <p:nvPr/>
        </p:nvSpPr>
        <p:spPr>
          <a:xfrm>
            <a:off x="5182929" y="554091"/>
            <a:ext cx="1826141" cy="58477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3200" dirty="0">
                <a:solidFill>
                  <a:schemeClr val="bg1"/>
                </a:solidFill>
                <a:cs typeface="+mn-ea"/>
                <a:sym typeface="+mn-lt"/>
              </a:rPr>
              <a:t>输入标题</a:t>
            </a:r>
            <a:endParaRPr lang="en-US" altLang="zh-CN" sz="3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2" presetClass="entr" presetSubtype="2" fill="hold" grpId="0" nodeType="withEffect">
                                  <p:stCondLst>
                                    <p:cond delay="50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1+#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7"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par>
                                <p:cTn id="31" presetID="2" presetClass="entr" presetSubtype="2" fill="hold" grpId="0" nodeType="withEffect">
                                  <p:stCondLst>
                                    <p:cond delay="50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1000"/>
                                        <p:tgtEl>
                                          <p:spTgt spid="3"/>
                                        </p:tgtEl>
                                      </p:cBhvr>
                                    </p:animEffect>
                                    <p:anim calcmode="lin" valueType="num">
                                      <p:cBhvr>
                                        <p:cTn id="45" dur="1000" fill="hold"/>
                                        <p:tgtEl>
                                          <p:spTgt spid="3"/>
                                        </p:tgtEl>
                                        <p:attrNameLst>
                                          <p:attrName>ppt_x</p:attrName>
                                        </p:attrNameLst>
                                      </p:cBhvr>
                                      <p:tavLst>
                                        <p:tav tm="0">
                                          <p:val>
                                            <p:strVal val="#ppt_x"/>
                                          </p:val>
                                        </p:tav>
                                        <p:tav tm="100000">
                                          <p:val>
                                            <p:strVal val="#ppt_x"/>
                                          </p:val>
                                        </p:tav>
                                      </p:tavLst>
                                    </p:anim>
                                    <p:anim calcmode="lin" valueType="num">
                                      <p:cBhvr>
                                        <p:cTn id="46" dur="1000" fill="hold"/>
                                        <p:tgtEl>
                                          <p:spTgt spid="3"/>
                                        </p:tgtEl>
                                        <p:attrNameLst>
                                          <p:attrName>ppt_y</p:attrName>
                                        </p:attrNameLst>
                                      </p:cBhvr>
                                      <p:tavLst>
                                        <p:tav tm="0">
                                          <p:val>
                                            <p:strVal val="#ppt_y+.1"/>
                                          </p:val>
                                        </p:tav>
                                        <p:tav tm="100000">
                                          <p:val>
                                            <p:strVal val="#ppt_y"/>
                                          </p:val>
                                        </p:tav>
                                      </p:tavLst>
                                    </p:anim>
                                  </p:childTnLst>
                                </p:cTn>
                              </p:par>
                              <p:par>
                                <p:cTn id="47" presetID="2" presetClass="entr" presetSubtype="2" fill="hold" grpId="0" nodeType="withEffect">
                                  <p:stCondLst>
                                    <p:cond delay="50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1+#ppt_w/2"/>
                                          </p:val>
                                        </p:tav>
                                        <p:tav tm="100000">
                                          <p:val>
                                            <p:strVal val="#ppt_x"/>
                                          </p:val>
                                        </p:tav>
                                      </p:tavLst>
                                    </p:anim>
                                    <p:anim calcmode="lin" valueType="num">
                                      <p:cBhvr additive="base">
                                        <p:cTn id="5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7" presetClass="entr" presetSubtype="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anim calcmode="lin" valueType="num">
                                      <p:cBhvr>
                                        <p:cTn id="56" dur="1000" fill="hold"/>
                                        <p:tgtEl>
                                          <p:spTgt spid="9"/>
                                        </p:tgtEl>
                                        <p:attrNameLst>
                                          <p:attrName>ppt_x</p:attrName>
                                        </p:attrNameLst>
                                      </p:cBhvr>
                                      <p:tavLst>
                                        <p:tav tm="0">
                                          <p:val>
                                            <p:strVal val="#ppt_x"/>
                                          </p:val>
                                        </p:tav>
                                        <p:tav tm="100000">
                                          <p:val>
                                            <p:strVal val="#ppt_x"/>
                                          </p:val>
                                        </p:tav>
                                      </p:tavLst>
                                    </p:anim>
                                    <p:anim calcmode="lin" valueType="num">
                                      <p:cBhvr>
                                        <p:cTn id="57" dur="1000" fill="hold"/>
                                        <p:tgtEl>
                                          <p:spTgt spid="9"/>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fade">
                                      <p:cBhvr>
                                        <p:cTn id="60" dur="1000"/>
                                        <p:tgtEl>
                                          <p:spTgt spid="4"/>
                                        </p:tgtEl>
                                      </p:cBhvr>
                                    </p:animEffect>
                                    <p:anim calcmode="lin" valueType="num">
                                      <p:cBhvr>
                                        <p:cTn id="61" dur="1000" fill="hold"/>
                                        <p:tgtEl>
                                          <p:spTgt spid="4"/>
                                        </p:tgtEl>
                                        <p:attrNameLst>
                                          <p:attrName>ppt_x</p:attrName>
                                        </p:attrNameLst>
                                      </p:cBhvr>
                                      <p:tavLst>
                                        <p:tav tm="0">
                                          <p:val>
                                            <p:strVal val="#ppt_x"/>
                                          </p:val>
                                        </p:tav>
                                        <p:tav tm="100000">
                                          <p:val>
                                            <p:strVal val="#ppt_x"/>
                                          </p:val>
                                        </p:tav>
                                      </p:tavLst>
                                    </p:anim>
                                    <p:anim calcmode="lin" valueType="num">
                                      <p:cBhvr>
                                        <p:cTn id="62" dur="1000" fill="hold"/>
                                        <p:tgtEl>
                                          <p:spTgt spid="4"/>
                                        </p:tgtEl>
                                        <p:attrNameLst>
                                          <p:attrName>ppt_y</p:attrName>
                                        </p:attrNameLst>
                                      </p:cBhvr>
                                      <p:tavLst>
                                        <p:tav tm="0">
                                          <p:val>
                                            <p:strVal val="#ppt_y+.1"/>
                                          </p:val>
                                        </p:tav>
                                        <p:tav tm="100000">
                                          <p:val>
                                            <p:strVal val="#ppt_y"/>
                                          </p:val>
                                        </p:tav>
                                      </p:tavLst>
                                    </p:anim>
                                  </p:childTnLst>
                                </p:cTn>
                              </p:par>
                              <p:par>
                                <p:cTn id="63" presetID="2" presetClass="entr" presetSubtype="2" fill="hold" grpId="0" nodeType="withEffect">
                                  <p:stCondLst>
                                    <p:cond delay="50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500" fill="hold"/>
                                        <p:tgtEl>
                                          <p:spTgt spid="13"/>
                                        </p:tgtEl>
                                        <p:attrNameLst>
                                          <p:attrName>ppt_x</p:attrName>
                                        </p:attrNameLst>
                                      </p:cBhvr>
                                      <p:tavLst>
                                        <p:tav tm="0">
                                          <p:val>
                                            <p:strVal val="1+#ppt_w/2"/>
                                          </p:val>
                                        </p:tav>
                                        <p:tav tm="100000">
                                          <p:val>
                                            <p:strVal val="#ppt_x"/>
                                          </p:val>
                                        </p:tav>
                                      </p:tavLst>
                                    </p:anim>
                                    <p:anim calcmode="lin" valueType="num">
                                      <p:cBhvr additive="base">
                                        <p:cTn id="6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4"/>
          <p:cNvSpPr txBox="1"/>
          <p:nvPr/>
        </p:nvSpPr>
        <p:spPr>
          <a:xfrm>
            <a:off x="5182929" y="554091"/>
            <a:ext cx="1826141" cy="58477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3200" dirty="0">
                <a:solidFill>
                  <a:schemeClr val="bg1"/>
                </a:solidFill>
                <a:cs typeface="+mn-ea"/>
                <a:sym typeface="+mn-lt"/>
              </a:rPr>
              <a:t>输入标题</a:t>
            </a:r>
            <a:endParaRPr lang="en-US" altLang="zh-CN" sz="3200" dirty="0">
              <a:solidFill>
                <a:schemeClr val="bg1"/>
              </a:solidFill>
              <a:cs typeface="+mn-ea"/>
              <a:sym typeface="+mn-lt"/>
            </a:endParaRPr>
          </a:p>
        </p:txBody>
      </p:sp>
      <p:sp>
        <p:nvSpPr>
          <p:cNvPr id="3" name="Freeform 4"/>
          <p:cNvSpPr/>
          <p:nvPr/>
        </p:nvSpPr>
        <p:spPr>
          <a:xfrm>
            <a:off x="6490020" y="4191804"/>
            <a:ext cx="1252472" cy="1252473"/>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noFill/>
          <a:ln>
            <a:gradFill>
              <a:gsLst>
                <a:gs pos="0">
                  <a:srgbClr val="236BCC"/>
                </a:gs>
                <a:gs pos="100000">
                  <a:srgbClr val="90D5F4"/>
                </a:gs>
              </a:gsLst>
              <a:lin ang="5400000" scaled="1"/>
            </a:grad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800" dirty="0">
                <a:solidFill>
                  <a:schemeClr val="bg1"/>
                </a:solidFill>
                <a:cs typeface="+mn-ea"/>
                <a:sym typeface="+mn-lt"/>
              </a:rPr>
              <a:t>04</a:t>
            </a:r>
            <a:endParaRPr lang="en-US" sz="2800" b="1" dirty="0">
              <a:solidFill>
                <a:schemeClr val="bg1"/>
              </a:solidFill>
              <a:cs typeface="+mn-ea"/>
              <a:sym typeface="+mn-lt"/>
            </a:endParaRPr>
          </a:p>
        </p:txBody>
      </p:sp>
      <p:sp>
        <p:nvSpPr>
          <p:cNvPr id="4" name="Freeform 5"/>
          <p:cNvSpPr/>
          <p:nvPr/>
        </p:nvSpPr>
        <p:spPr>
          <a:xfrm>
            <a:off x="6307551" y="2228371"/>
            <a:ext cx="1252472" cy="1252473"/>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noFill/>
          <a:ln>
            <a:gradFill>
              <a:gsLst>
                <a:gs pos="0">
                  <a:srgbClr val="236BCC"/>
                </a:gs>
                <a:gs pos="100000">
                  <a:srgbClr val="90D5F4"/>
                </a:gs>
              </a:gsLst>
              <a:lin ang="5400000" scaled="1"/>
            </a:grad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800" dirty="0">
                <a:solidFill>
                  <a:schemeClr val="bg1"/>
                </a:solidFill>
                <a:cs typeface="+mn-ea"/>
                <a:sym typeface="+mn-lt"/>
              </a:rPr>
              <a:t>02</a:t>
            </a:r>
            <a:endParaRPr lang="en-US" sz="2800" b="1" dirty="0">
              <a:solidFill>
                <a:schemeClr val="bg1"/>
              </a:solidFill>
              <a:cs typeface="+mn-ea"/>
              <a:sym typeface="+mn-lt"/>
            </a:endParaRPr>
          </a:p>
        </p:txBody>
      </p:sp>
      <p:sp>
        <p:nvSpPr>
          <p:cNvPr id="5" name="Bent Arrow 8"/>
          <p:cNvSpPr/>
          <p:nvPr/>
        </p:nvSpPr>
        <p:spPr>
          <a:xfrm rot="18900000" flipH="1" flipV="1">
            <a:off x="7061215" y="3354029"/>
            <a:ext cx="997616" cy="1005728"/>
          </a:xfrm>
          <a:prstGeom prst="bentArrow">
            <a:avLst>
              <a:gd name="adj1" fmla="val 5470"/>
              <a:gd name="adj2" fmla="val 9301"/>
              <a:gd name="adj3" fmla="val 12699"/>
              <a:gd name="adj4" fmla="val 39549"/>
            </a:avLst>
          </a:prstGeom>
          <a:gradFill>
            <a:gsLst>
              <a:gs pos="0">
                <a:srgbClr val="236BCC">
                  <a:alpha val="50000"/>
                </a:srgbClr>
              </a:gs>
              <a:gs pos="100000">
                <a:srgbClr val="90D5F4">
                  <a:alpha val="20000"/>
                </a:srgbClr>
              </a:gs>
            </a:gsLst>
            <a:lin ang="5400000" scaled="1"/>
          </a:gradFill>
          <a:ln>
            <a:gradFill>
              <a:gsLst>
                <a:gs pos="0">
                  <a:srgbClr val="236BCC"/>
                </a:gs>
                <a:gs pos="100000">
                  <a:srgbClr val="90D5F4"/>
                </a:gs>
              </a:gsLst>
              <a:lin ang="5400000" scaled="1"/>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bg1"/>
              </a:solidFill>
              <a:cs typeface="+mn-ea"/>
              <a:sym typeface="+mn-lt"/>
            </a:endParaRPr>
          </a:p>
        </p:txBody>
      </p:sp>
      <p:sp>
        <p:nvSpPr>
          <p:cNvPr id="6" name="Bent Arrow 9"/>
          <p:cNvSpPr/>
          <p:nvPr/>
        </p:nvSpPr>
        <p:spPr>
          <a:xfrm rot="2700000" flipH="1" flipV="1">
            <a:off x="5573060" y="4705135"/>
            <a:ext cx="997616" cy="1005728"/>
          </a:xfrm>
          <a:prstGeom prst="bentArrow">
            <a:avLst>
              <a:gd name="adj1" fmla="val 5470"/>
              <a:gd name="adj2" fmla="val 9301"/>
              <a:gd name="adj3" fmla="val 12699"/>
              <a:gd name="adj4" fmla="val 39549"/>
            </a:avLst>
          </a:prstGeom>
          <a:gradFill>
            <a:gsLst>
              <a:gs pos="0">
                <a:srgbClr val="236BCC">
                  <a:alpha val="50000"/>
                </a:srgbClr>
              </a:gs>
              <a:gs pos="100000">
                <a:srgbClr val="90D5F4">
                  <a:alpha val="20000"/>
                </a:srgbClr>
              </a:gs>
            </a:gsLst>
            <a:lin ang="5400000" scaled="1"/>
          </a:gradFill>
          <a:ln>
            <a:gradFill>
              <a:gsLst>
                <a:gs pos="0">
                  <a:srgbClr val="236BCC"/>
                </a:gs>
                <a:gs pos="100000">
                  <a:srgbClr val="90D5F4"/>
                </a:gs>
              </a:gsLst>
              <a:lin ang="5400000" scaled="1"/>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bg1"/>
              </a:solidFill>
              <a:cs typeface="+mn-ea"/>
              <a:sym typeface="+mn-lt"/>
            </a:endParaRPr>
          </a:p>
        </p:txBody>
      </p:sp>
      <p:sp>
        <p:nvSpPr>
          <p:cNvPr id="7" name="Bent Arrow 10"/>
          <p:cNvSpPr/>
          <p:nvPr/>
        </p:nvSpPr>
        <p:spPr>
          <a:xfrm rot="8100000" flipH="1" flipV="1">
            <a:off x="4111152" y="3321214"/>
            <a:ext cx="997616" cy="1005728"/>
          </a:xfrm>
          <a:prstGeom prst="bentArrow">
            <a:avLst>
              <a:gd name="adj1" fmla="val 5470"/>
              <a:gd name="adj2" fmla="val 9301"/>
              <a:gd name="adj3" fmla="val 12699"/>
              <a:gd name="adj4" fmla="val 39549"/>
            </a:avLst>
          </a:prstGeom>
          <a:gradFill>
            <a:gsLst>
              <a:gs pos="0">
                <a:srgbClr val="236BCC">
                  <a:alpha val="50000"/>
                </a:srgbClr>
              </a:gs>
              <a:gs pos="100000">
                <a:srgbClr val="90D5F4">
                  <a:alpha val="20000"/>
                </a:srgbClr>
              </a:gs>
            </a:gsLst>
            <a:lin ang="5400000" scaled="1"/>
          </a:gradFill>
          <a:ln>
            <a:gradFill>
              <a:gsLst>
                <a:gs pos="0">
                  <a:srgbClr val="236BCC"/>
                </a:gs>
                <a:gs pos="100000">
                  <a:srgbClr val="90D5F4"/>
                </a:gs>
              </a:gsLst>
              <a:lin ang="5400000" scaled="1"/>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bg1"/>
              </a:solidFill>
              <a:cs typeface="+mn-ea"/>
              <a:sym typeface="+mn-lt"/>
            </a:endParaRPr>
          </a:p>
        </p:txBody>
      </p:sp>
      <p:sp>
        <p:nvSpPr>
          <p:cNvPr id="8" name="Freeform 6"/>
          <p:cNvSpPr/>
          <p:nvPr/>
        </p:nvSpPr>
        <p:spPr>
          <a:xfrm>
            <a:off x="4449509" y="2228371"/>
            <a:ext cx="1252472" cy="1252473"/>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noFill/>
          <a:ln>
            <a:gradFill>
              <a:gsLst>
                <a:gs pos="0">
                  <a:srgbClr val="236BCC"/>
                </a:gs>
                <a:gs pos="100000">
                  <a:srgbClr val="90D5F4"/>
                </a:gs>
              </a:gsLst>
              <a:lin ang="5400000" scaled="1"/>
            </a:grad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800" dirty="0">
                <a:solidFill>
                  <a:schemeClr val="bg1"/>
                </a:solidFill>
                <a:cs typeface="+mn-ea"/>
                <a:sym typeface="+mn-lt"/>
              </a:rPr>
              <a:t>01</a:t>
            </a:r>
            <a:endParaRPr lang="en-US" sz="2800" b="1" dirty="0">
              <a:solidFill>
                <a:schemeClr val="bg1"/>
              </a:solidFill>
              <a:cs typeface="+mn-ea"/>
              <a:sym typeface="+mn-lt"/>
            </a:endParaRPr>
          </a:p>
        </p:txBody>
      </p:sp>
      <p:sp>
        <p:nvSpPr>
          <p:cNvPr id="9" name="Freeform 7"/>
          <p:cNvSpPr/>
          <p:nvPr/>
        </p:nvSpPr>
        <p:spPr>
          <a:xfrm>
            <a:off x="4449509" y="4191804"/>
            <a:ext cx="1252472" cy="1252473"/>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noFill/>
          <a:ln>
            <a:gradFill>
              <a:gsLst>
                <a:gs pos="0">
                  <a:srgbClr val="236BCC"/>
                </a:gs>
                <a:gs pos="100000">
                  <a:srgbClr val="90D5F4"/>
                </a:gs>
              </a:gsLst>
              <a:lin ang="5400000" scaled="1"/>
            </a:grad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800" dirty="0">
                <a:solidFill>
                  <a:schemeClr val="bg1"/>
                </a:solidFill>
                <a:cs typeface="+mn-ea"/>
                <a:sym typeface="+mn-lt"/>
              </a:rPr>
              <a:t>03</a:t>
            </a:r>
            <a:endParaRPr lang="en-US" sz="2800" b="1" dirty="0">
              <a:solidFill>
                <a:schemeClr val="bg1"/>
              </a:solidFill>
              <a:cs typeface="+mn-ea"/>
              <a:sym typeface="+mn-lt"/>
            </a:endParaRPr>
          </a:p>
        </p:txBody>
      </p:sp>
      <p:sp>
        <p:nvSpPr>
          <p:cNvPr id="10" name="Bent Arrow 3"/>
          <p:cNvSpPr/>
          <p:nvPr/>
        </p:nvSpPr>
        <p:spPr>
          <a:xfrm rot="13500000" flipH="1" flipV="1">
            <a:off x="5617176" y="1948274"/>
            <a:ext cx="997616" cy="1005728"/>
          </a:xfrm>
          <a:prstGeom prst="bentArrow">
            <a:avLst>
              <a:gd name="adj1" fmla="val 5470"/>
              <a:gd name="adj2" fmla="val 9301"/>
              <a:gd name="adj3" fmla="val 12699"/>
              <a:gd name="adj4" fmla="val 39549"/>
            </a:avLst>
          </a:prstGeom>
          <a:gradFill>
            <a:gsLst>
              <a:gs pos="0">
                <a:srgbClr val="236BCC">
                  <a:alpha val="50000"/>
                </a:srgbClr>
              </a:gs>
              <a:gs pos="100000">
                <a:srgbClr val="90D5F4">
                  <a:alpha val="20000"/>
                </a:srgbClr>
              </a:gs>
            </a:gsLst>
            <a:lin ang="5400000" scaled="1"/>
          </a:gradFill>
          <a:ln>
            <a:gradFill>
              <a:gsLst>
                <a:gs pos="0">
                  <a:srgbClr val="236BCC"/>
                </a:gs>
                <a:gs pos="100000">
                  <a:srgbClr val="90D5F4"/>
                </a:gs>
              </a:gsLst>
              <a:lin ang="5400000" scaled="1"/>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tx1"/>
              </a:solidFill>
              <a:cs typeface="+mn-ea"/>
              <a:sym typeface="+mn-lt"/>
            </a:endParaRPr>
          </a:p>
        </p:txBody>
      </p:sp>
      <p:sp>
        <p:nvSpPr>
          <p:cNvPr id="11" name="Text Placeholder 3"/>
          <p:cNvSpPr txBox="1"/>
          <p:nvPr/>
        </p:nvSpPr>
        <p:spPr>
          <a:xfrm>
            <a:off x="972471" y="1483180"/>
            <a:ext cx="2791431" cy="193591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828800" rtl="0">
              <a:lnSpc>
                <a:spcPct val="150000"/>
              </a:lnSpc>
              <a:spcBef>
                <a:spcPct val="20000"/>
              </a:spcBef>
              <a:defRPr/>
            </a:pPr>
            <a:r>
              <a:rPr lang="zh-CN" altLang="en-US" sz="2400" b="1" kern="1200" dirty="0">
                <a:solidFill>
                  <a:schemeClr val="bg1"/>
                </a:solidFill>
                <a:cs typeface="+mn-ea"/>
                <a:sym typeface="+mn-lt"/>
              </a:rPr>
              <a:t>输入标题</a:t>
            </a:r>
            <a:endParaRPr lang="en-US" altLang="zh-CN" sz="2400" b="1" kern="1200" dirty="0">
              <a:solidFill>
                <a:schemeClr val="bg1"/>
              </a:solidFill>
              <a:cs typeface="+mn-ea"/>
              <a:sym typeface="+mn-lt"/>
            </a:endParaRPr>
          </a:p>
          <a:p>
            <a:pPr algn="r" defTabSz="1828800">
              <a:lnSpc>
                <a:spcPct val="150000"/>
              </a:lnSpc>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a:t>
            </a:r>
            <a:endParaRPr lang="en-US" altLang="zh-CN" sz="1800" dirty="0">
              <a:solidFill>
                <a:schemeClr val="bg1"/>
              </a:solidFill>
              <a:cs typeface="+mn-ea"/>
              <a:sym typeface="+mn-lt"/>
            </a:endParaRPr>
          </a:p>
        </p:txBody>
      </p:sp>
      <p:sp>
        <p:nvSpPr>
          <p:cNvPr id="12" name="Text Placeholder 3"/>
          <p:cNvSpPr txBox="1"/>
          <p:nvPr/>
        </p:nvSpPr>
        <p:spPr>
          <a:xfrm>
            <a:off x="929382" y="4010825"/>
            <a:ext cx="2791431" cy="193591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828800" rtl="0">
              <a:lnSpc>
                <a:spcPct val="150000"/>
              </a:lnSpc>
              <a:spcBef>
                <a:spcPct val="20000"/>
              </a:spcBef>
              <a:defRPr/>
            </a:pPr>
            <a:r>
              <a:rPr lang="zh-CN" altLang="en-US" sz="2400" b="1" kern="1200" dirty="0">
                <a:solidFill>
                  <a:schemeClr val="bg1"/>
                </a:solidFill>
                <a:cs typeface="+mn-ea"/>
                <a:sym typeface="+mn-lt"/>
              </a:rPr>
              <a:t>输入标题</a:t>
            </a:r>
            <a:endParaRPr lang="en-US" altLang="zh-CN" sz="2400" b="1" kern="1200" dirty="0">
              <a:solidFill>
                <a:schemeClr val="bg1"/>
              </a:solidFill>
              <a:cs typeface="+mn-ea"/>
              <a:sym typeface="+mn-lt"/>
            </a:endParaRPr>
          </a:p>
          <a:p>
            <a:pPr algn="r" defTabSz="1828800">
              <a:lnSpc>
                <a:spcPct val="150000"/>
              </a:lnSpc>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a:t>
            </a:r>
            <a:endParaRPr lang="en-US" altLang="zh-CN" sz="1800" dirty="0">
              <a:solidFill>
                <a:schemeClr val="bg1"/>
              </a:solidFill>
              <a:cs typeface="+mn-ea"/>
              <a:sym typeface="+mn-lt"/>
            </a:endParaRPr>
          </a:p>
        </p:txBody>
      </p:sp>
      <p:sp>
        <p:nvSpPr>
          <p:cNvPr id="13" name="Text Placeholder 3"/>
          <p:cNvSpPr txBox="1"/>
          <p:nvPr/>
        </p:nvSpPr>
        <p:spPr>
          <a:xfrm>
            <a:off x="8573620" y="1483180"/>
            <a:ext cx="2791431" cy="193591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lnSpc>
                <a:spcPct val="150000"/>
              </a:lnSpc>
              <a:spcBef>
                <a:spcPct val="20000"/>
              </a:spcBef>
              <a:defRPr/>
            </a:pPr>
            <a:r>
              <a:rPr lang="zh-CN" altLang="en-US" sz="2400" b="1" kern="1200" dirty="0">
                <a:solidFill>
                  <a:schemeClr val="bg1"/>
                </a:solidFill>
                <a:cs typeface="+mn-ea"/>
                <a:sym typeface="+mn-lt"/>
              </a:rPr>
              <a:t>输入标题</a:t>
            </a:r>
            <a:endParaRPr lang="en-US" altLang="zh-CN" sz="2400" b="1" kern="1200" dirty="0">
              <a:solidFill>
                <a:schemeClr val="bg1"/>
              </a:solidFill>
              <a:cs typeface="+mn-ea"/>
              <a:sym typeface="+mn-lt"/>
            </a:endParaRPr>
          </a:p>
          <a:p>
            <a:pPr algn="l" defTabSz="1828800">
              <a:lnSpc>
                <a:spcPct val="150000"/>
              </a:lnSpc>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a:t>
            </a:r>
            <a:endParaRPr lang="en-US" altLang="zh-CN" sz="1800" dirty="0">
              <a:solidFill>
                <a:schemeClr val="bg1"/>
              </a:solidFill>
              <a:cs typeface="+mn-ea"/>
              <a:sym typeface="+mn-lt"/>
            </a:endParaRPr>
          </a:p>
        </p:txBody>
      </p:sp>
      <p:sp>
        <p:nvSpPr>
          <p:cNvPr id="14" name="Text Placeholder 3"/>
          <p:cNvSpPr txBox="1"/>
          <p:nvPr/>
        </p:nvSpPr>
        <p:spPr>
          <a:xfrm>
            <a:off x="8530531" y="4010825"/>
            <a:ext cx="2791431" cy="193591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lnSpc>
                <a:spcPct val="150000"/>
              </a:lnSpc>
              <a:spcBef>
                <a:spcPct val="20000"/>
              </a:spcBef>
              <a:defRPr/>
            </a:pPr>
            <a:r>
              <a:rPr lang="zh-CN" altLang="en-US" sz="2400" b="1" kern="1200" dirty="0">
                <a:solidFill>
                  <a:schemeClr val="bg1"/>
                </a:solidFill>
                <a:cs typeface="+mn-ea"/>
                <a:sym typeface="+mn-lt"/>
              </a:rPr>
              <a:t>输入标题</a:t>
            </a:r>
            <a:endParaRPr lang="en-US" altLang="zh-CN" sz="2400" b="1" kern="1200" dirty="0">
              <a:solidFill>
                <a:schemeClr val="bg1"/>
              </a:solidFill>
              <a:cs typeface="+mn-ea"/>
              <a:sym typeface="+mn-lt"/>
            </a:endParaRPr>
          </a:p>
          <a:p>
            <a:pPr algn="l" defTabSz="1828800">
              <a:lnSpc>
                <a:spcPct val="150000"/>
              </a:lnSpc>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a:t>
            </a:r>
            <a:endParaRPr lang="en-US" altLang="zh-CN" sz="18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0000">
                                      <p:stCondLst>
                                        <p:cond delay="190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10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170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10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2" presetClass="entr" presetSubtype="4" fill="hold" grpId="0" nodeType="withEffect">
                                      <p:stCondLst>
                                        <p:cond delay="90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par>
                                    <p:cTn id="16" presetID="22" presetClass="entr" presetSubtype="4" fill="hold" grpId="0" nodeType="withEffect">
                                      <p:stCondLst>
                                        <p:cond delay="90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par>
                                    <p:cTn id="19" presetID="22" presetClass="entr" presetSubtype="4" fill="hold" grpId="0" nodeType="withEffect">
                                      <p:stCondLst>
                                        <p:cond delay="90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par>
                                    <p:cTn id="22" presetID="2" presetClass="entr" presetSubtype="8" fill="hold" grpId="0" nodeType="withEffect" p14:presetBounceEnd="50000">
                                      <p:stCondLst>
                                        <p:cond delay="1500"/>
                                      </p:stCondLst>
                                      <p:childTnLst>
                                        <p:set>
                                          <p:cBhvr>
                                            <p:cTn id="23" dur="1" fill="hold">
                                              <p:stCondLst>
                                                <p:cond delay="0"/>
                                              </p:stCondLst>
                                            </p:cTn>
                                            <p:tgtEl>
                                              <p:spTgt spid="8"/>
                                            </p:tgtEl>
                                            <p:attrNameLst>
                                              <p:attrName>style.visibility</p:attrName>
                                            </p:attrNameLst>
                                          </p:cBhvr>
                                          <p:to>
                                            <p:strVal val="visible"/>
                                          </p:to>
                                        </p:set>
                                        <p:anim calcmode="lin" valueType="num" p14:bounceEnd="50000">
                                          <p:cBhvr additive="base">
                                            <p:cTn id="24" dur="10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25" dur="100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14:presetBounceEnd="50000">
                                      <p:stCondLst>
                                        <p:cond delay="2100"/>
                                      </p:stCondLst>
                                      <p:childTnLst>
                                        <p:set>
                                          <p:cBhvr>
                                            <p:cTn id="27" dur="1" fill="hold">
                                              <p:stCondLst>
                                                <p:cond delay="0"/>
                                              </p:stCondLst>
                                            </p:cTn>
                                            <p:tgtEl>
                                              <p:spTgt spid="9"/>
                                            </p:tgtEl>
                                            <p:attrNameLst>
                                              <p:attrName>style.visibility</p:attrName>
                                            </p:attrNameLst>
                                          </p:cBhvr>
                                          <p:to>
                                            <p:strVal val="visible"/>
                                          </p:to>
                                        </p:set>
                                        <p:anim calcmode="lin" valueType="num" p14:bounceEnd="50000">
                                          <p:cBhvr additive="base">
                                            <p:cTn id="28" dur="10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29" dur="1000" fill="hold"/>
                                            <p:tgtEl>
                                              <p:spTgt spid="9"/>
                                            </p:tgtEl>
                                            <p:attrNameLst>
                                              <p:attrName>ppt_y</p:attrName>
                                            </p:attrNameLst>
                                          </p:cBhvr>
                                          <p:tavLst>
                                            <p:tav tm="0">
                                              <p:val>
                                                <p:strVal val="#ppt_y"/>
                                              </p:val>
                                            </p:tav>
                                            <p:tav tm="100000">
                                              <p:val>
                                                <p:strVal val="#ppt_y"/>
                                              </p:val>
                                            </p:tav>
                                          </p:tavLst>
                                        </p:anim>
                                      </p:childTnLst>
                                    </p:cTn>
                                  </p:par>
                                  <p:par>
                                    <p:cTn id="30" presetID="22" presetClass="entr" presetSubtype="4" fill="hold" grpId="0" nodeType="withEffect">
                                      <p:stCondLst>
                                        <p:cond delay="90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par>
                              <p:cTn id="33" fill="hold">
                                <p:stCondLst>
                                  <p:cond delay="2900"/>
                                </p:stCondLst>
                                <p:childTnLst>
                                  <p:par>
                                    <p:cTn id="34" presetID="14" presetClass="entr" presetSubtype="1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3400"/>
                                </p:stCondLst>
                                <p:childTnLst>
                                  <p:par>
                                    <p:cTn id="38" presetID="14" presetClass="entr" presetSubtype="1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randombar(horizontal)">
                                          <p:cBhvr>
                                            <p:cTn id="40" dur="500"/>
                                            <p:tgtEl>
                                              <p:spTgt spid="12"/>
                                            </p:tgtEl>
                                          </p:cBhvr>
                                        </p:animEffect>
                                      </p:childTnLst>
                                    </p:cTn>
                                  </p:par>
                                </p:childTnLst>
                              </p:cTn>
                            </p:par>
                            <p:par>
                              <p:cTn id="41" fill="hold">
                                <p:stCondLst>
                                  <p:cond delay="3900"/>
                                </p:stCondLst>
                                <p:childTnLst>
                                  <p:par>
                                    <p:cTn id="42" presetID="14" presetClass="entr" presetSubtype="1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randombar(horizontal)">
                                          <p:cBhvr>
                                            <p:cTn id="44" dur="500"/>
                                            <p:tgtEl>
                                              <p:spTgt spid="13"/>
                                            </p:tgtEl>
                                          </p:cBhvr>
                                        </p:animEffect>
                                      </p:childTnLst>
                                    </p:cTn>
                                  </p:par>
                                </p:childTnLst>
                              </p:cTn>
                            </p:par>
                            <p:par>
                              <p:cTn id="45" fill="hold">
                                <p:stCondLst>
                                  <p:cond delay="4400"/>
                                </p:stCondLst>
                                <p:childTnLst>
                                  <p:par>
                                    <p:cTn id="46" presetID="14" presetClass="entr" presetSubtype="1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randombar(horizontal)">
                                          <p:cBhvr>
                                            <p:cTn id="4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bldLvl="0" animBg="1"/>
          <p:bldP spid="8" grpId="0" bldLvl="0" animBg="1"/>
          <p:bldP spid="9" grpId="0" bldLvl="0" animBg="1"/>
          <p:bldP spid="10" grpId="0" bldLvl="0" animBg="1"/>
          <p:bldP spid="11" grpId="0"/>
          <p:bldP spid="12" grpId="0"/>
          <p:bldP spid="13" grpId="0"/>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9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7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1+#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2" presetClass="entr" presetSubtype="4" fill="hold" grpId="0" nodeType="withEffect">
                                      <p:stCondLst>
                                        <p:cond delay="90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par>
                                    <p:cTn id="16" presetID="22" presetClass="entr" presetSubtype="4" fill="hold" grpId="0" nodeType="withEffect">
                                      <p:stCondLst>
                                        <p:cond delay="90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par>
                                    <p:cTn id="19" presetID="22" presetClass="entr" presetSubtype="4" fill="hold" grpId="0" nodeType="withEffect">
                                      <p:stCondLst>
                                        <p:cond delay="90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par>
                                    <p:cTn id="22" presetID="2" presetClass="entr" presetSubtype="8" fill="hold" grpId="0" nodeType="withEffect">
                                      <p:stCondLst>
                                        <p:cond delay="150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1000" fill="hold"/>
                                            <p:tgtEl>
                                              <p:spTgt spid="8"/>
                                            </p:tgtEl>
                                            <p:attrNameLst>
                                              <p:attrName>ppt_x</p:attrName>
                                            </p:attrNameLst>
                                          </p:cBhvr>
                                          <p:tavLst>
                                            <p:tav tm="0">
                                              <p:val>
                                                <p:strVal val="0-#ppt_w/2"/>
                                              </p:val>
                                            </p:tav>
                                            <p:tav tm="100000">
                                              <p:val>
                                                <p:strVal val="#ppt_x"/>
                                              </p:val>
                                            </p:tav>
                                          </p:tavLst>
                                        </p:anim>
                                        <p:anim calcmode="lin" valueType="num">
                                          <p:cBhvr additive="base">
                                            <p:cTn id="25" dur="100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210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1000" fill="hold"/>
                                            <p:tgtEl>
                                              <p:spTgt spid="9"/>
                                            </p:tgtEl>
                                            <p:attrNameLst>
                                              <p:attrName>ppt_x</p:attrName>
                                            </p:attrNameLst>
                                          </p:cBhvr>
                                          <p:tavLst>
                                            <p:tav tm="0">
                                              <p:val>
                                                <p:strVal val="0-#ppt_w/2"/>
                                              </p:val>
                                            </p:tav>
                                            <p:tav tm="100000">
                                              <p:val>
                                                <p:strVal val="#ppt_x"/>
                                              </p:val>
                                            </p:tav>
                                          </p:tavLst>
                                        </p:anim>
                                        <p:anim calcmode="lin" valueType="num">
                                          <p:cBhvr additive="base">
                                            <p:cTn id="29" dur="1000" fill="hold"/>
                                            <p:tgtEl>
                                              <p:spTgt spid="9"/>
                                            </p:tgtEl>
                                            <p:attrNameLst>
                                              <p:attrName>ppt_y</p:attrName>
                                            </p:attrNameLst>
                                          </p:cBhvr>
                                          <p:tavLst>
                                            <p:tav tm="0">
                                              <p:val>
                                                <p:strVal val="#ppt_y"/>
                                              </p:val>
                                            </p:tav>
                                            <p:tav tm="100000">
                                              <p:val>
                                                <p:strVal val="#ppt_y"/>
                                              </p:val>
                                            </p:tav>
                                          </p:tavLst>
                                        </p:anim>
                                      </p:childTnLst>
                                    </p:cTn>
                                  </p:par>
                                  <p:par>
                                    <p:cTn id="30" presetID="22" presetClass="entr" presetSubtype="4" fill="hold" grpId="0" nodeType="withEffect">
                                      <p:stCondLst>
                                        <p:cond delay="90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par>
                              <p:cTn id="33" fill="hold">
                                <p:stCondLst>
                                  <p:cond delay="2900"/>
                                </p:stCondLst>
                                <p:childTnLst>
                                  <p:par>
                                    <p:cTn id="34" presetID="14" presetClass="entr" presetSubtype="1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3400"/>
                                </p:stCondLst>
                                <p:childTnLst>
                                  <p:par>
                                    <p:cTn id="38" presetID="14" presetClass="entr" presetSubtype="1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randombar(horizontal)">
                                          <p:cBhvr>
                                            <p:cTn id="40" dur="500"/>
                                            <p:tgtEl>
                                              <p:spTgt spid="12"/>
                                            </p:tgtEl>
                                          </p:cBhvr>
                                        </p:animEffect>
                                      </p:childTnLst>
                                    </p:cTn>
                                  </p:par>
                                </p:childTnLst>
                              </p:cTn>
                            </p:par>
                            <p:par>
                              <p:cTn id="41" fill="hold">
                                <p:stCondLst>
                                  <p:cond delay="3900"/>
                                </p:stCondLst>
                                <p:childTnLst>
                                  <p:par>
                                    <p:cTn id="42" presetID="14" presetClass="entr" presetSubtype="1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randombar(horizontal)">
                                          <p:cBhvr>
                                            <p:cTn id="44" dur="500"/>
                                            <p:tgtEl>
                                              <p:spTgt spid="13"/>
                                            </p:tgtEl>
                                          </p:cBhvr>
                                        </p:animEffect>
                                      </p:childTnLst>
                                    </p:cTn>
                                  </p:par>
                                </p:childTnLst>
                              </p:cTn>
                            </p:par>
                            <p:par>
                              <p:cTn id="45" fill="hold">
                                <p:stCondLst>
                                  <p:cond delay="4400"/>
                                </p:stCondLst>
                                <p:childTnLst>
                                  <p:par>
                                    <p:cTn id="46" presetID="14" presetClass="entr" presetSubtype="1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randombar(horizontal)">
                                          <p:cBhvr>
                                            <p:cTn id="4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bldLvl="0" animBg="1"/>
          <p:bldP spid="8" grpId="0" bldLvl="0" animBg="1"/>
          <p:bldP spid="9" grpId="0" bldLvl="0" animBg="1"/>
          <p:bldP spid="10" grpId="0" bldLvl="0" animBg="1"/>
          <p:bldP spid="11" grpId="0"/>
          <p:bldP spid="12" grpId="0"/>
          <p:bldP spid="13" grpId="0"/>
          <p:bldP spid="1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4"/>
          <p:cNvGrpSpPr/>
          <p:nvPr/>
        </p:nvGrpSpPr>
        <p:grpSpPr>
          <a:xfrm>
            <a:off x="1799408" y="2065614"/>
            <a:ext cx="4045360" cy="815257"/>
            <a:chOff x="1693635" y="1528540"/>
            <a:chExt cx="4045360" cy="815257"/>
          </a:xfrm>
        </p:grpSpPr>
        <p:sp>
          <p:nvSpPr>
            <p:cNvPr id="3" name="Rectangle 65"/>
            <p:cNvSpPr/>
            <p:nvPr/>
          </p:nvSpPr>
          <p:spPr>
            <a:xfrm>
              <a:off x="1698398" y="1766716"/>
              <a:ext cx="4040597" cy="577081"/>
            </a:xfrm>
            <a:prstGeom prst="rect">
              <a:avLst/>
            </a:prstGeom>
          </p:spPr>
          <p:txBody>
            <a:bodyPr wrap="square">
              <a:spAutoFit/>
            </a:bodyPr>
            <a:lstStyle/>
            <a:p>
              <a:r>
                <a:rPr lang="en-IN" sz="1050" dirty="0">
                  <a:solidFill>
                    <a:schemeClr val="bg1"/>
                  </a:solidFill>
                  <a:cs typeface="+mn-ea"/>
                  <a:sym typeface="+mn-lt"/>
                </a:rPr>
                <a:t>Far </a:t>
              </a:r>
              <a:r>
                <a:rPr lang="en-IN" sz="1050" dirty="0" err="1">
                  <a:solidFill>
                    <a:schemeClr val="bg1"/>
                  </a:solidFill>
                  <a:cs typeface="+mn-ea"/>
                  <a:sym typeface="+mn-lt"/>
                </a:rPr>
                <a:t>far</a:t>
              </a:r>
              <a:r>
                <a:rPr lang="en-IN" sz="1050" dirty="0">
                  <a:solidFill>
                    <a:schemeClr val="bg1"/>
                  </a:solidFill>
                  <a:cs typeface="+mn-ea"/>
                  <a:sym typeface="+mn-lt"/>
                </a:rPr>
                <a:t> away, behind the word mountains, far from the countries </a:t>
              </a:r>
              <a:r>
                <a:rPr lang="en-IN" sz="1050" dirty="0" err="1">
                  <a:solidFill>
                    <a:schemeClr val="bg1"/>
                  </a:solidFill>
                  <a:cs typeface="+mn-ea"/>
                  <a:sym typeface="+mn-lt"/>
                </a:rPr>
                <a:t>Vokalia</a:t>
              </a:r>
              <a:r>
                <a:rPr lang="en-IN" sz="1050" dirty="0">
                  <a:solidFill>
                    <a:schemeClr val="bg1"/>
                  </a:solidFill>
                  <a:cs typeface="+mn-ea"/>
                  <a:sym typeface="+mn-lt"/>
                </a:rPr>
                <a:t> and </a:t>
              </a:r>
              <a:r>
                <a:rPr lang="en-IN" sz="1050" dirty="0" err="1">
                  <a:solidFill>
                    <a:schemeClr val="bg1"/>
                  </a:solidFill>
                  <a:cs typeface="+mn-ea"/>
                  <a:sym typeface="+mn-lt"/>
                </a:rPr>
                <a:t>Consonantia</a:t>
              </a:r>
              <a:r>
                <a:rPr lang="en-IN" sz="1050" dirty="0">
                  <a:solidFill>
                    <a:schemeClr val="bg1"/>
                  </a:solidFill>
                  <a:cs typeface="+mn-ea"/>
                  <a:sym typeface="+mn-lt"/>
                </a:rPr>
                <a:t>, there live the blind texts. </a:t>
              </a:r>
              <a:endParaRPr lang="en-GB" sz="1050" dirty="0">
                <a:solidFill>
                  <a:schemeClr val="bg1"/>
                </a:solidFill>
                <a:cs typeface="+mn-ea"/>
                <a:sym typeface="+mn-lt"/>
              </a:endParaRPr>
            </a:p>
          </p:txBody>
        </p:sp>
        <p:sp>
          <p:nvSpPr>
            <p:cNvPr id="4" name="TextBox 66"/>
            <p:cNvSpPr txBox="1"/>
            <p:nvPr/>
          </p:nvSpPr>
          <p:spPr>
            <a:xfrm>
              <a:off x="1693635" y="1528540"/>
              <a:ext cx="2971800" cy="369332"/>
            </a:xfrm>
            <a:prstGeom prst="rect">
              <a:avLst/>
            </a:prstGeom>
            <a:noFill/>
          </p:spPr>
          <p:txBody>
            <a:bodyPr wrap="square" rtlCol="0">
              <a:spAutoFit/>
            </a:bodyPr>
            <a:lstStyle/>
            <a:p>
              <a:r>
                <a:rPr lang="zh-CN" altLang="en-US" dirty="0">
                  <a:solidFill>
                    <a:schemeClr val="bg1"/>
                  </a:solidFill>
                  <a:cs typeface="+mn-ea"/>
                  <a:sym typeface="+mn-lt"/>
                </a:rPr>
                <a:t>项目名称</a:t>
              </a:r>
              <a:endParaRPr lang="en-GB" dirty="0">
                <a:solidFill>
                  <a:schemeClr val="bg1"/>
                </a:solidFill>
                <a:cs typeface="+mn-ea"/>
                <a:sym typeface="+mn-lt"/>
              </a:endParaRPr>
            </a:p>
          </p:txBody>
        </p:sp>
      </p:grpSp>
      <p:sp>
        <p:nvSpPr>
          <p:cNvPr id="5" name="Rounded Rectangle 8"/>
          <p:cNvSpPr/>
          <p:nvPr/>
        </p:nvSpPr>
        <p:spPr>
          <a:xfrm>
            <a:off x="1161636" y="2107536"/>
            <a:ext cx="604434" cy="57731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dirty="0">
                <a:solidFill>
                  <a:schemeClr val="bg1"/>
                </a:solidFill>
                <a:cs typeface="+mn-ea"/>
                <a:sym typeface="+mn-lt"/>
              </a:rPr>
              <a:t>01.</a:t>
            </a:r>
            <a:endParaRPr lang="en-GB" sz="1600" b="1" dirty="0">
              <a:solidFill>
                <a:schemeClr val="bg1"/>
              </a:solidFill>
              <a:cs typeface="+mn-ea"/>
              <a:sym typeface="+mn-lt"/>
            </a:endParaRPr>
          </a:p>
        </p:txBody>
      </p:sp>
      <p:grpSp>
        <p:nvGrpSpPr>
          <p:cNvPr id="6" name="Group 68"/>
          <p:cNvGrpSpPr/>
          <p:nvPr/>
        </p:nvGrpSpPr>
        <p:grpSpPr>
          <a:xfrm>
            <a:off x="1799408" y="3073210"/>
            <a:ext cx="4045360" cy="815257"/>
            <a:chOff x="1693635" y="1528540"/>
            <a:chExt cx="4045360" cy="815257"/>
          </a:xfrm>
        </p:grpSpPr>
        <p:sp>
          <p:nvSpPr>
            <p:cNvPr id="7" name="Rectangle 69"/>
            <p:cNvSpPr/>
            <p:nvPr/>
          </p:nvSpPr>
          <p:spPr>
            <a:xfrm>
              <a:off x="1698398" y="1766716"/>
              <a:ext cx="4040597" cy="577081"/>
            </a:xfrm>
            <a:prstGeom prst="rect">
              <a:avLst/>
            </a:prstGeom>
          </p:spPr>
          <p:txBody>
            <a:bodyPr wrap="square">
              <a:spAutoFit/>
            </a:bodyPr>
            <a:lstStyle/>
            <a:p>
              <a:r>
                <a:rPr lang="en-IN" sz="1050" dirty="0">
                  <a:solidFill>
                    <a:schemeClr val="bg1"/>
                  </a:solidFill>
                  <a:cs typeface="+mn-ea"/>
                  <a:sym typeface="+mn-lt"/>
                </a:rPr>
                <a:t>Far </a:t>
              </a:r>
              <a:r>
                <a:rPr lang="en-IN" sz="1050" dirty="0" err="1">
                  <a:solidFill>
                    <a:schemeClr val="bg1"/>
                  </a:solidFill>
                  <a:cs typeface="+mn-ea"/>
                  <a:sym typeface="+mn-lt"/>
                </a:rPr>
                <a:t>far</a:t>
              </a:r>
              <a:r>
                <a:rPr lang="en-IN" sz="1050" dirty="0">
                  <a:solidFill>
                    <a:schemeClr val="bg1"/>
                  </a:solidFill>
                  <a:cs typeface="+mn-ea"/>
                  <a:sym typeface="+mn-lt"/>
                </a:rPr>
                <a:t> away, behind the word mountains, far from the countries </a:t>
              </a:r>
              <a:r>
                <a:rPr lang="en-IN" sz="1050" dirty="0" err="1">
                  <a:solidFill>
                    <a:schemeClr val="bg1"/>
                  </a:solidFill>
                  <a:cs typeface="+mn-ea"/>
                  <a:sym typeface="+mn-lt"/>
                </a:rPr>
                <a:t>Vokalia</a:t>
              </a:r>
              <a:r>
                <a:rPr lang="en-IN" sz="1050" dirty="0">
                  <a:solidFill>
                    <a:schemeClr val="bg1"/>
                  </a:solidFill>
                  <a:cs typeface="+mn-ea"/>
                  <a:sym typeface="+mn-lt"/>
                </a:rPr>
                <a:t> and </a:t>
              </a:r>
              <a:r>
                <a:rPr lang="en-IN" sz="1050" dirty="0" err="1">
                  <a:solidFill>
                    <a:schemeClr val="bg1"/>
                  </a:solidFill>
                  <a:cs typeface="+mn-ea"/>
                  <a:sym typeface="+mn-lt"/>
                </a:rPr>
                <a:t>Consonantia</a:t>
              </a:r>
              <a:r>
                <a:rPr lang="en-IN" sz="1050" dirty="0">
                  <a:solidFill>
                    <a:schemeClr val="bg1"/>
                  </a:solidFill>
                  <a:cs typeface="+mn-ea"/>
                  <a:sym typeface="+mn-lt"/>
                </a:rPr>
                <a:t>, there live the blind texts. </a:t>
              </a:r>
              <a:endParaRPr lang="en-GB" sz="1050" dirty="0">
                <a:solidFill>
                  <a:schemeClr val="bg1"/>
                </a:solidFill>
                <a:cs typeface="+mn-ea"/>
                <a:sym typeface="+mn-lt"/>
              </a:endParaRPr>
            </a:p>
          </p:txBody>
        </p:sp>
        <p:sp>
          <p:nvSpPr>
            <p:cNvPr id="8" name="TextBox 70"/>
            <p:cNvSpPr txBox="1"/>
            <p:nvPr/>
          </p:nvSpPr>
          <p:spPr>
            <a:xfrm>
              <a:off x="1693635" y="1528540"/>
              <a:ext cx="2971800" cy="369332"/>
            </a:xfrm>
            <a:prstGeom prst="rect">
              <a:avLst/>
            </a:prstGeom>
            <a:noFill/>
          </p:spPr>
          <p:txBody>
            <a:bodyPr wrap="square" rtlCol="0">
              <a:spAutoFit/>
            </a:bodyPr>
            <a:lstStyle/>
            <a:p>
              <a:r>
                <a:rPr lang="zh-CN" altLang="en-US" dirty="0">
                  <a:solidFill>
                    <a:schemeClr val="bg1"/>
                  </a:solidFill>
                  <a:cs typeface="+mn-ea"/>
                  <a:sym typeface="+mn-lt"/>
                </a:rPr>
                <a:t>项目名称</a:t>
              </a:r>
              <a:endParaRPr lang="en-GB" altLang="zh-CN" dirty="0">
                <a:solidFill>
                  <a:schemeClr val="bg1"/>
                </a:solidFill>
                <a:cs typeface="+mn-ea"/>
                <a:sym typeface="+mn-lt"/>
              </a:endParaRPr>
            </a:p>
          </p:txBody>
        </p:sp>
      </p:grpSp>
      <p:sp>
        <p:nvSpPr>
          <p:cNvPr id="9" name="Rounded Rectangle 40"/>
          <p:cNvSpPr/>
          <p:nvPr/>
        </p:nvSpPr>
        <p:spPr>
          <a:xfrm>
            <a:off x="1161636" y="3115132"/>
            <a:ext cx="604434" cy="57731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dirty="0">
                <a:solidFill>
                  <a:schemeClr val="bg1"/>
                </a:solidFill>
                <a:cs typeface="+mn-ea"/>
                <a:sym typeface="+mn-lt"/>
              </a:rPr>
              <a:t>02.</a:t>
            </a:r>
            <a:endParaRPr lang="en-GB" sz="1600" b="1" dirty="0">
              <a:solidFill>
                <a:schemeClr val="bg1"/>
              </a:solidFill>
              <a:cs typeface="+mn-ea"/>
              <a:sym typeface="+mn-lt"/>
            </a:endParaRPr>
          </a:p>
        </p:txBody>
      </p:sp>
      <p:grpSp>
        <p:nvGrpSpPr>
          <p:cNvPr id="10" name="Group 72"/>
          <p:cNvGrpSpPr/>
          <p:nvPr/>
        </p:nvGrpSpPr>
        <p:grpSpPr>
          <a:xfrm>
            <a:off x="1799408" y="4086555"/>
            <a:ext cx="4045360" cy="815257"/>
            <a:chOff x="1693635" y="1528540"/>
            <a:chExt cx="4045360" cy="815257"/>
          </a:xfrm>
        </p:grpSpPr>
        <p:sp>
          <p:nvSpPr>
            <p:cNvPr id="11" name="Rectangle 73"/>
            <p:cNvSpPr/>
            <p:nvPr/>
          </p:nvSpPr>
          <p:spPr>
            <a:xfrm>
              <a:off x="1698398" y="1766716"/>
              <a:ext cx="4040597" cy="577081"/>
            </a:xfrm>
            <a:prstGeom prst="rect">
              <a:avLst/>
            </a:prstGeom>
          </p:spPr>
          <p:txBody>
            <a:bodyPr wrap="square">
              <a:spAutoFit/>
            </a:bodyPr>
            <a:lstStyle/>
            <a:p>
              <a:r>
                <a:rPr lang="en-IN" sz="1050" dirty="0">
                  <a:solidFill>
                    <a:schemeClr val="bg1"/>
                  </a:solidFill>
                  <a:cs typeface="+mn-ea"/>
                  <a:sym typeface="+mn-lt"/>
                </a:rPr>
                <a:t>Far </a:t>
              </a:r>
              <a:r>
                <a:rPr lang="en-IN" sz="1050" dirty="0" err="1">
                  <a:solidFill>
                    <a:schemeClr val="bg1"/>
                  </a:solidFill>
                  <a:cs typeface="+mn-ea"/>
                  <a:sym typeface="+mn-lt"/>
                </a:rPr>
                <a:t>far</a:t>
              </a:r>
              <a:r>
                <a:rPr lang="en-IN" sz="1050" dirty="0">
                  <a:solidFill>
                    <a:schemeClr val="bg1"/>
                  </a:solidFill>
                  <a:cs typeface="+mn-ea"/>
                  <a:sym typeface="+mn-lt"/>
                </a:rPr>
                <a:t> away, behind the word mountains, far from the countries </a:t>
              </a:r>
              <a:r>
                <a:rPr lang="en-IN" sz="1050" dirty="0" err="1">
                  <a:solidFill>
                    <a:schemeClr val="bg1"/>
                  </a:solidFill>
                  <a:cs typeface="+mn-ea"/>
                  <a:sym typeface="+mn-lt"/>
                </a:rPr>
                <a:t>Vokalia</a:t>
              </a:r>
              <a:r>
                <a:rPr lang="en-IN" sz="1050" dirty="0">
                  <a:solidFill>
                    <a:schemeClr val="bg1"/>
                  </a:solidFill>
                  <a:cs typeface="+mn-ea"/>
                  <a:sym typeface="+mn-lt"/>
                </a:rPr>
                <a:t> and </a:t>
              </a:r>
              <a:r>
                <a:rPr lang="en-IN" sz="1050" dirty="0" err="1">
                  <a:solidFill>
                    <a:schemeClr val="bg1"/>
                  </a:solidFill>
                  <a:cs typeface="+mn-ea"/>
                  <a:sym typeface="+mn-lt"/>
                </a:rPr>
                <a:t>Consonantia</a:t>
              </a:r>
              <a:r>
                <a:rPr lang="en-IN" sz="1050" dirty="0">
                  <a:solidFill>
                    <a:schemeClr val="bg1"/>
                  </a:solidFill>
                  <a:cs typeface="+mn-ea"/>
                  <a:sym typeface="+mn-lt"/>
                </a:rPr>
                <a:t>, there live the blind texts. </a:t>
              </a:r>
              <a:endParaRPr lang="en-GB" sz="1050" dirty="0">
                <a:solidFill>
                  <a:schemeClr val="bg1"/>
                </a:solidFill>
                <a:cs typeface="+mn-ea"/>
                <a:sym typeface="+mn-lt"/>
              </a:endParaRPr>
            </a:p>
          </p:txBody>
        </p:sp>
        <p:sp>
          <p:nvSpPr>
            <p:cNvPr id="12" name="TextBox 74"/>
            <p:cNvSpPr txBox="1"/>
            <p:nvPr/>
          </p:nvSpPr>
          <p:spPr>
            <a:xfrm>
              <a:off x="1693635" y="1528540"/>
              <a:ext cx="2971800" cy="369332"/>
            </a:xfrm>
            <a:prstGeom prst="rect">
              <a:avLst/>
            </a:prstGeom>
            <a:noFill/>
          </p:spPr>
          <p:txBody>
            <a:bodyPr wrap="square" rtlCol="0">
              <a:spAutoFit/>
            </a:bodyPr>
            <a:lstStyle/>
            <a:p>
              <a:r>
                <a:rPr lang="zh-CN" altLang="en-US" dirty="0">
                  <a:solidFill>
                    <a:schemeClr val="bg1"/>
                  </a:solidFill>
                  <a:cs typeface="+mn-ea"/>
                  <a:sym typeface="+mn-lt"/>
                </a:rPr>
                <a:t>项目名称</a:t>
              </a:r>
              <a:endParaRPr lang="en-GB" altLang="zh-CN" dirty="0">
                <a:solidFill>
                  <a:schemeClr val="bg1"/>
                </a:solidFill>
                <a:cs typeface="+mn-ea"/>
                <a:sym typeface="+mn-lt"/>
              </a:endParaRPr>
            </a:p>
          </p:txBody>
        </p:sp>
      </p:grpSp>
      <p:sp>
        <p:nvSpPr>
          <p:cNvPr id="13" name="Rounded Rectangle 44"/>
          <p:cNvSpPr/>
          <p:nvPr/>
        </p:nvSpPr>
        <p:spPr>
          <a:xfrm>
            <a:off x="1161636" y="4128477"/>
            <a:ext cx="604434" cy="57731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dirty="0">
                <a:solidFill>
                  <a:schemeClr val="bg1"/>
                </a:solidFill>
                <a:cs typeface="+mn-ea"/>
                <a:sym typeface="+mn-lt"/>
              </a:rPr>
              <a:t>03.</a:t>
            </a:r>
            <a:endParaRPr lang="en-GB" sz="1600" b="1" dirty="0">
              <a:solidFill>
                <a:schemeClr val="bg1"/>
              </a:solidFill>
              <a:cs typeface="+mn-ea"/>
              <a:sym typeface="+mn-lt"/>
            </a:endParaRPr>
          </a:p>
        </p:txBody>
      </p:sp>
      <p:grpSp>
        <p:nvGrpSpPr>
          <p:cNvPr id="14" name="Group 76"/>
          <p:cNvGrpSpPr/>
          <p:nvPr/>
        </p:nvGrpSpPr>
        <p:grpSpPr>
          <a:xfrm>
            <a:off x="1799408" y="5099900"/>
            <a:ext cx="4045360" cy="815257"/>
            <a:chOff x="1693635" y="1528540"/>
            <a:chExt cx="4045360" cy="815257"/>
          </a:xfrm>
        </p:grpSpPr>
        <p:sp>
          <p:nvSpPr>
            <p:cNvPr id="15" name="Rectangle 77"/>
            <p:cNvSpPr/>
            <p:nvPr/>
          </p:nvSpPr>
          <p:spPr>
            <a:xfrm>
              <a:off x="1698398" y="1766716"/>
              <a:ext cx="4040597" cy="577081"/>
            </a:xfrm>
            <a:prstGeom prst="rect">
              <a:avLst/>
            </a:prstGeom>
          </p:spPr>
          <p:txBody>
            <a:bodyPr wrap="square">
              <a:spAutoFit/>
            </a:bodyPr>
            <a:lstStyle/>
            <a:p>
              <a:r>
                <a:rPr lang="en-IN" sz="1050" dirty="0">
                  <a:solidFill>
                    <a:schemeClr val="bg1"/>
                  </a:solidFill>
                  <a:cs typeface="+mn-ea"/>
                  <a:sym typeface="+mn-lt"/>
                </a:rPr>
                <a:t>Far </a:t>
              </a:r>
              <a:r>
                <a:rPr lang="en-IN" sz="1050" dirty="0" err="1">
                  <a:solidFill>
                    <a:schemeClr val="bg1"/>
                  </a:solidFill>
                  <a:cs typeface="+mn-ea"/>
                  <a:sym typeface="+mn-lt"/>
                </a:rPr>
                <a:t>far</a:t>
              </a:r>
              <a:r>
                <a:rPr lang="en-IN" sz="1050" dirty="0">
                  <a:solidFill>
                    <a:schemeClr val="bg1"/>
                  </a:solidFill>
                  <a:cs typeface="+mn-ea"/>
                  <a:sym typeface="+mn-lt"/>
                </a:rPr>
                <a:t> away, behind the word mountains, far from the countries </a:t>
              </a:r>
              <a:r>
                <a:rPr lang="en-IN" sz="1050" dirty="0" err="1">
                  <a:solidFill>
                    <a:schemeClr val="bg1"/>
                  </a:solidFill>
                  <a:cs typeface="+mn-ea"/>
                  <a:sym typeface="+mn-lt"/>
                </a:rPr>
                <a:t>Vokalia</a:t>
              </a:r>
              <a:r>
                <a:rPr lang="en-IN" sz="1050" dirty="0">
                  <a:solidFill>
                    <a:schemeClr val="bg1"/>
                  </a:solidFill>
                  <a:cs typeface="+mn-ea"/>
                  <a:sym typeface="+mn-lt"/>
                </a:rPr>
                <a:t> and </a:t>
              </a:r>
              <a:r>
                <a:rPr lang="en-IN" sz="1050" dirty="0" err="1">
                  <a:solidFill>
                    <a:schemeClr val="bg1"/>
                  </a:solidFill>
                  <a:cs typeface="+mn-ea"/>
                  <a:sym typeface="+mn-lt"/>
                </a:rPr>
                <a:t>Consonantia</a:t>
              </a:r>
              <a:r>
                <a:rPr lang="en-IN" sz="1050" dirty="0">
                  <a:solidFill>
                    <a:schemeClr val="bg1"/>
                  </a:solidFill>
                  <a:cs typeface="+mn-ea"/>
                  <a:sym typeface="+mn-lt"/>
                </a:rPr>
                <a:t>, there live the blind texts. </a:t>
              </a:r>
              <a:endParaRPr lang="en-GB" sz="1050" dirty="0">
                <a:solidFill>
                  <a:schemeClr val="bg1"/>
                </a:solidFill>
                <a:cs typeface="+mn-ea"/>
                <a:sym typeface="+mn-lt"/>
              </a:endParaRPr>
            </a:p>
          </p:txBody>
        </p:sp>
        <p:sp>
          <p:nvSpPr>
            <p:cNvPr id="16" name="TextBox 78"/>
            <p:cNvSpPr txBox="1"/>
            <p:nvPr/>
          </p:nvSpPr>
          <p:spPr>
            <a:xfrm>
              <a:off x="1693635" y="1528540"/>
              <a:ext cx="2971800" cy="369332"/>
            </a:xfrm>
            <a:prstGeom prst="rect">
              <a:avLst/>
            </a:prstGeom>
            <a:noFill/>
          </p:spPr>
          <p:txBody>
            <a:bodyPr wrap="square" rtlCol="0">
              <a:spAutoFit/>
            </a:bodyPr>
            <a:lstStyle/>
            <a:p>
              <a:r>
                <a:rPr lang="zh-CN" altLang="en-US" dirty="0">
                  <a:solidFill>
                    <a:schemeClr val="bg1"/>
                  </a:solidFill>
                  <a:cs typeface="+mn-ea"/>
                  <a:sym typeface="+mn-lt"/>
                </a:rPr>
                <a:t>项目名称</a:t>
              </a:r>
              <a:endParaRPr lang="en-GB" altLang="zh-CN" dirty="0">
                <a:solidFill>
                  <a:schemeClr val="bg1"/>
                </a:solidFill>
                <a:cs typeface="+mn-ea"/>
                <a:sym typeface="+mn-lt"/>
              </a:endParaRPr>
            </a:p>
          </p:txBody>
        </p:sp>
      </p:grpSp>
      <p:sp>
        <p:nvSpPr>
          <p:cNvPr id="17" name="Rounded Rectangle 48"/>
          <p:cNvSpPr/>
          <p:nvPr/>
        </p:nvSpPr>
        <p:spPr>
          <a:xfrm>
            <a:off x="1161636" y="5141822"/>
            <a:ext cx="604434" cy="57731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dirty="0">
                <a:solidFill>
                  <a:schemeClr val="bg1"/>
                </a:solidFill>
                <a:cs typeface="+mn-ea"/>
                <a:sym typeface="+mn-lt"/>
              </a:rPr>
              <a:t>04.</a:t>
            </a:r>
            <a:endParaRPr lang="en-GB" sz="1600" b="1" dirty="0">
              <a:solidFill>
                <a:schemeClr val="bg1"/>
              </a:solidFill>
              <a:cs typeface="+mn-ea"/>
              <a:sym typeface="+mn-lt"/>
            </a:endParaRPr>
          </a:p>
        </p:txBody>
      </p:sp>
      <p:grpSp>
        <p:nvGrpSpPr>
          <p:cNvPr id="18" name="Group 80"/>
          <p:cNvGrpSpPr/>
          <p:nvPr/>
        </p:nvGrpSpPr>
        <p:grpSpPr>
          <a:xfrm>
            <a:off x="7213600" y="2065614"/>
            <a:ext cx="4045360" cy="815257"/>
            <a:chOff x="1693635" y="1528540"/>
            <a:chExt cx="4045360" cy="815257"/>
          </a:xfrm>
        </p:grpSpPr>
        <p:sp>
          <p:nvSpPr>
            <p:cNvPr id="19" name="Rectangle 81"/>
            <p:cNvSpPr/>
            <p:nvPr/>
          </p:nvSpPr>
          <p:spPr>
            <a:xfrm>
              <a:off x="1698398" y="1766716"/>
              <a:ext cx="4040597" cy="577081"/>
            </a:xfrm>
            <a:prstGeom prst="rect">
              <a:avLst/>
            </a:prstGeom>
          </p:spPr>
          <p:txBody>
            <a:bodyPr wrap="square">
              <a:spAutoFit/>
            </a:bodyPr>
            <a:lstStyle/>
            <a:p>
              <a:r>
                <a:rPr lang="en-IN" sz="1050" dirty="0">
                  <a:solidFill>
                    <a:schemeClr val="bg1"/>
                  </a:solidFill>
                  <a:cs typeface="+mn-ea"/>
                  <a:sym typeface="+mn-lt"/>
                </a:rPr>
                <a:t>Far </a:t>
              </a:r>
              <a:r>
                <a:rPr lang="en-IN" sz="1050" dirty="0" err="1">
                  <a:solidFill>
                    <a:schemeClr val="bg1"/>
                  </a:solidFill>
                  <a:cs typeface="+mn-ea"/>
                  <a:sym typeface="+mn-lt"/>
                </a:rPr>
                <a:t>far</a:t>
              </a:r>
              <a:r>
                <a:rPr lang="en-IN" sz="1050" dirty="0">
                  <a:solidFill>
                    <a:schemeClr val="bg1"/>
                  </a:solidFill>
                  <a:cs typeface="+mn-ea"/>
                  <a:sym typeface="+mn-lt"/>
                </a:rPr>
                <a:t> away, behind the word mountains, far from the countries </a:t>
              </a:r>
              <a:r>
                <a:rPr lang="en-IN" sz="1050" dirty="0" err="1">
                  <a:solidFill>
                    <a:schemeClr val="bg1"/>
                  </a:solidFill>
                  <a:cs typeface="+mn-ea"/>
                  <a:sym typeface="+mn-lt"/>
                </a:rPr>
                <a:t>Vokalia</a:t>
              </a:r>
              <a:r>
                <a:rPr lang="en-IN" sz="1050" dirty="0">
                  <a:solidFill>
                    <a:schemeClr val="bg1"/>
                  </a:solidFill>
                  <a:cs typeface="+mn-ea"/>
                  <a:sym typeface="+mn-lt"/>
                </a:rPr>
                <a:t> and </a:t>
              </a:r>
              <a:r>
                <a:rPr lang="en-IN" sz="1050" dirty="0" err="1">
                  <a:solidFill>
                    <a:schemeClr val="bg1"/>
                  </a:solidFill>
                  <a:cs typeface="+mn-ea"/>
                  <a:sym typeface="+mn-lt"/>
                </a:rPr>
                <a:t>Consonantia</a:t>
              </a:r>
              <a:r>
                <a:rPr lang="en-IN" sz="1050" dirty="0">
                  <a:solidFill>
                    <a:schemeClr val="bg1"/>
                  </a:solidFill>
                  <a:cs typeface="+mn-ea"/>
                  <a:sym typeface="+mn-lt"/>
                </a:rPr>
                <a:t>, there live the blind texts. </a:t>
              </a:r>
              <a:endParaRPr lang="en-GB" sz="1050" dirty="0">
                <a:solidFill>
                  <a:schemeClr val="bg1"/>
                </a:solidFill>
                <a:cs typeface="+mn-ea"/>
                <a:sym typeface="+mn-lt"/>
              </a:endParaRPr>
            </a:p>
          </p:txBody>
        </p:sp>
        <p:sp>
          <p:nvSpPr>
            <p:cNvPr id="20" name="TextBox 82"/>
            <p:cNvSpPr txBox="1"/>
            <p:nvPr/>
          </p:nvSpPr>
          <p:spPr>
            <a:xfrm>
              <a:off x="1693635" y="1528540"/>
              <a:ext cx="2971800" cy="369332"/>
            </a:xfrm>
            <a:prstGeom prst="rect">
              <a:avLst/>
            </a:prstGeom>
            <a:noFill/>
          </p:spPr>
          <p:txBody>
            <a:bodyPr wrap="square" rtlCol="0">
              <a:spAutoFit/>
            </a:bodyPr>
            <a:lstStyle/>
            <a:p>
              <a:r>
                <a:rPr lang="zh-CN" altLang="en-US" dirty="0">
                  <a:solidFill>
                    <a:schemeClr val="bg1"/>
                  </a:solidFill>
                  <a:cs typeface="+mn-ea"/>
                  <a:sym typeface="+mn-lt"/>
                </a:rPr>
                <a:t>项目名称</a:t>
              </a:r>
              <a:endParaRPr lang="en-GB" altLang="zh-CN" dirty="0">
                <a:solidFill>
                  <a:schemeClr val="bg1"/>
                </a:solidFill>
                <a:cs typeface="+mn-ea"/>
                <a:sym typeface="+mn-lt"/>
              </a:endParaRPr>
            </a:p>
          </p:txBody>
        </p:sp>
      </p:grpSp>
      <p:sp>
        <p:nvSpPr>
          <p:cNvPr id="21" name="Rounded Rectangle 52"/>
          <p:cNvSpPr/>
          <p:nvPr/>
        </p:nvSpPr>
        <p:spPr>
          <a:xfrm>
            <a:off x="6575828" y="2107536"/>
            <a:ext cx="604434" cy="57731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dirty="0">
                <a:solidFill>
                  <a:schemeClr val="bg1"/>
                </a:solidFill>
                <a:cs typeface="+mn-ea"/>
                <a:sym typeface="+mn-lt"/>
              </a:rPr>
              <a:t>05.</a:t>
            </a:r>
            <a:endParaRPr lang="en-GB" sz="1600" b="1" dirty="0">
              <a:solidFill>
                <a:schemeClr val="bg1"/>
              </a:solidFill>
              <a:cs typeface="+mn-ea"/>
              <a:sym typeface="+mn-lt"/>
            </a:endParaRPr>
          </a:p>
        </p:txBody>
      </p:sp>
      <p:grpSp>
        <p:nvGrpSpPr>
          <p:cNvPr id="22" name="Group 84"/>
          <p:cNvGrpSpPr/>
          <p:nvPr/>
        </p:nvGrpSpPr>
        <p:grpSpPr>
          <a:xfrm>
            <a:off x="7213600" y="3073210"/>
            <a:ext cx="4045360" cy="815257"/>
            <a:chOff x="1693635" y="1528540"/>
            <a:chExt cx="4045360" cy="815257"/>
          </a:xfrm>
        </p:grpSpPr>
        <p:sp>
          <p:nvSpPr>
            <p:cNvPr id="23" name="Rectangle 85"/>
            <p:cNvSpPr/>
            <p:nvPr/>
          </p:nvSpPr>
          <p:spPr>
            <a:xfrm>
              <a:off x="1698398" y="1766716"/>
              <a:ext cx="4040597" cy="577081"/>
            </a:xfrm>
            <a:prstGeom prst="rect">
              <a:avLst/>
            </a:prstGeom>
          </p:spPr>
          <p:txBody>
            <a:bodyPr wrap="square">
              <a:spAutoFit/>
            </a:bodyPr>
            <a:lstStyle/>
            <a:p>
              <a:r>
                <a:rPr lang="en-IN" sz="1050" dirty="0">
                  <a:solidFill>
                    <a:schemeClr val="bg1"/>
                  </a:solidFill>
                  <a:cs typeface="+mn-ea"/>
                  <a:sym typeface="+mn-lt"/>
                </a:rPr>
                <a:t>Far </a:t>
              </a:r>
              <a:r>
                <a:rPr lang="en-IN" sz="1050" dirty="0" err="1">
                  <a:solidFill>
                    <a:schemeClr val="bg1"/>
                  </a:solidFill>
                  <a:cs typeface="+mn-ea"/>
                  <a:sym typeface="+mn-lt"/>
                </a:rPr>
                <a:t>far</a:t>
              </a:r>
              <a:r>
                <a:rPr lang="en-IN" sz="1050" dirty="0">
                  <a:solidFill>
                    <a:schemeClr val="bg1"/>
                  </a:solidFill>
                  <a:cs typeface="+mn-ea"/>
                  <a:sym typeface="+mn-lt"/>
                </a:rPr>
                <a:t> away, behind the word mountains, far from the countries </a:t>
              </a:r>
              <a:r>
                <a:rPr lang="en-IN" sz="1050" dirty="0" err="1">
                  <a:solidFill>
                    <a:schemeClr val="bg1"/>
                  </a:solidFill>
                  <a:cs typeface="+mn-ea"/>
                  <a:sym typeface="+mn-lt"/>
                </a:rPr>
                <a:t>Vokalia</a:t>
              </a:r>
              <a:r>
                <a:rPr lang="en-IN" sz="1050" dirty="0">
                  <a:solidFill>
                    <a:schemeClr val="bg1"/>
                  </a:solidFill>
                  <a:cs typeface="+mn-ea"/>
                  <a:sym typeface="+mn-lt"/>
                </a:rPr>
                <a:t> and </a:t>
              </a:r>
              <a:r>
                <a:rPr lang="en-IN" sz="1050" dirty="0" err="1">
                  <a:solidFill>
                    <a:schemeClr val="bg1"/>
                  </a:solidFill>
                  <a:cs typeface="+mn-ea"/>
                  <a:sym typeface="+mn-lt"/>
                </a:rPr>
                <a:t>Consonantia</a:t>
              </a:r>
              <a:r>
                <a:rPr lang="en-IN" sz="1050" dirty="0">
                  <a:solidFill>
                    <a:schemeClr val="bg1"/>
                  </a:solidFill>
                  <a:cs typeface="+mn-ea"/>
                  <a:sym typeface="+mn-lt"/>
                </a:rPr>
                <a:t>, there live the blind texts. </a:t>
              </a:r>
              <a:endParaRPr lang="en-GB" sz="1050" dirty="0">
                <a:solidFill>
                  <a:schemeClr val="bg1"/>
                </a:solidFill>
                <a:cs typeface="+mn-ea"/>
                <a:sym typeface="+mn-lt"/>
              </a:endParaRPr>
            </a:p>
          </p:txBody>
        </p:sp>
        <p:sp>
          <p:nvSpPr>
            <p:cNvPr id="24" name="TextBox 86"/>
            <p:cNvSpPr txBox="1"/>
            <p:nvPr/>
          </p:nvSpPr>
          <p:spPr>
            <a:xfrm>
              <a:off x="1693635" y="1528540"/>
              <a:ext cx="2971800" cy="369332"/>
            </a:xfrm>
            <a:prstGeom prst="rect">
              <a:avLst/>
            </a:prstGeom>
            <a:noFill/>
          </p:spPr>
          <p:txBody>
            <a:bodyPr wrap="square" rtlCol="0">
              <a:spAutoFit/>
            </a:bodyPr>
            <a:lstStyle/>
            <a:p>
              <a:r>
                <a:rPr lang="zh-CN" altLang="en-US" dirty="0">
                  <a:solidFill>
                    <a:schemeClr val="bg1"/>
                  </a:solidFill>
                  <a:cs typeface="+mn-ea"/>
                  <a:sym typeface="+mn-lt"/>
                </a:rPr>
                <a:t>项目名称</a:t>
              </a:r>
              <a:endParaRPr lang="en-GB" altLang="zh-CN" dirty="0">
                <a:solidFill>
                  <a:schemeClr val="bg1"/>
                </a:solidFill>
                <a:cs typeface="+mn-ea"/>
                <a:sym typeface="+mn-lt"/>
              </a:endParaRPr>
            </a:p>
          </p:txBody>
        </p:sp>
      </p:grpSp>
      <p:sp>
        <p:nvSpPr>
          <p:cNvPr id="25" name="Rounded Rectangle 56"/>
          <p:cNvSpPr/>
          <p:nvPr/>
        </p:nvSpPr>
        <p:spPr>
          <a:xfrm>
            <a:off x="6575828" y="3115132"/>
            <a:ext cx="604434" cy="57731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dirty="0">
                <a:solidFill>
                  <a:schemeClr val="bg1"/>
                </a:solidFill>
                <a:cs typeface="+mn-ea"/>
                <a:sym typeface="+mn-lt"/>
              </a:rPr>
              <a:t>06.</a:t>
            </a:r>
            <a:endParaRPr lang="en-GB" sz="1600" b="1" dirty="0">
              <a:solidFill>
                <a:schemeClr val="bg1"/>
              </a:solidFill>
              <a:cs typeface="+mn-ea"/>
              <a:sym typeface="+mn-lt"/>
            </a:endParaRPr>
          </a:p>
        </p:txBody>
      </p:sp>
      <p:grpSp>
        <p:nvGrpSpPr>
          <p:cNvPr id="26" name="Group 88"/>
          <p:cNvGrpSpPr/>
          <p:nvPr/>
        </p:nvGrpSpPr>
        <p:grpSpPr>
          <a:xfrm>
            <a:off x="7213600" y="4086555"/>
            <a:ext cx="4045360" cy="815257"/>
            <a:chOff x="1693635" y="1528540"/>
            <a:chExt cx="4045360" cy="815257"/>
          </a:xfrm>
        </p:grpSpPr>
        <p:sp>
          <p:nvSpPr>
            <p:cNvPr id="27" name="Rectangle 89"/>
            <p:cNvSpPr/>
            <p:nvPr/>
          </p:nvSpPr>
          <p:spPr>
            <a:xfrm>
              <a:off x="1698398" y="1766716"/>
              <a:ext cx="4040597" cy="577081"/>
            </a:xfrm>
            <a:prstGeom prst="rect">
              <a:avLst/>
            </a:prstGeom>
          </p:spPr>
          <p:txBody>
            <a:bodyPr wrap="square">
              <a:spAutoFit/>
            </a:bodyPr>
            <a:lstStyle/>
            <a:p>
              <a:r>
                <a:rPr lang="en-IN" sz="1050" dirty="0">
                  <a:solidFill>
                    <a:schemeClr val="bg1"/>
                  </a:solidFill>
                  <a:cs typeface="+mn-ea"/>
                  <a:sym typeface="+mn-lt"/>
                </a:rPr>
                <a:t>Far </a:t>
              </a:r>
              <a:r>
                <a:rPr lang="en-IN" sz="1050" dirty="0" err="1">
                  <a:solidFill>
                    <a:schemeClr val="bg1"/>
                  </a:solidFill>
                  <a:cs typeface="+mn-ea"/>
                  <a:sym typeface="+mn-lt"/>
                </a:rPr>
                <a:t>far</a:t>
              </a:r>
              <a:r>
                <a:rPr lang="en-IN" sz="1050" dirty="0">
                  <a:solidFill>
                    <a:schemeClr val="bg1"/>
                  </a:solidFill>
                  <a:cs typeface="+mn-ea"/>
                  <a:sym typeface="+mn-lt"/>
                </a:rPr>
                <a:t> away, behind the word mountains, far from the countries </a:t>
              </a:r>
              <a:r>
                <a:rPr lang="en-IN" sz="1050" dirty="0" err="1">
                  <a:solidFill>
                    <a:schemeClr val="bg1"/>
                  </a:solidFill>
                  <a:cs typeface="+mn-ea"/>
                  <a:sym typeface="+mn-lt"/>
                </a:rPr>
                <a:t>Vokalia</a:t>
              </a:r>
              <a:r>
                <a:rPr lang="en-IN" sz="1050" dirty="0">
                  <a:solidFill>
                    <a:schemeClr val="bg1"/>
                  </a:solidFill>
                  <a:cs typeface="+mn-ea"/>
                  <a:sym typeface="+mn-lt"/>
                </a:rPr>
                <a:t> and </a:t>
              </a:r>
              <a:r>
                <a:rPr lang="en-IN" sz="1050" dirty="0" err="1">
                  <a:solidFill>
                    <a:schemeClr val="bg1"/>
                  </a:solidFill>
                  <a:cs typeface="+mn-ea"/>
                  <a:sym typeface="+mn-lt"/>
                </a:rPr>
                <a:t>Consonantia</a:t>
              </a:r>
              <a:r>
                <a:rPr lang="en-IN" sz="1050" dirty="0">
                  <a:solidFill>
                    <a:schemeClr val="bg1"/>
                  </a:solidFill>
                  <a:cs typeface="+mn-ea"/>
                  <a:sym typeface="+mn-lt"/>
                </a:rPr>
                <a:t>, there live the blind texts. </a:t>
              </a:r>
              <a:endParaRPr lang="en-GB" sz="1050" dirty="0">
                <a:solidFill>
                  <a:schemeClr val="bg1"/>
                </a:solidFill>
                <a:cs typeface="+mn-ea"/>
                <a:sym typeface="+mn-lt"/>
              </a:endParaRPr>
            </a:p>
          </p:txBody>
        </p:sp>
        <p:sp>
          <p:nvSpPr>
            <p:cNvPr id="28" name="TextBox 90"/>
            <p:cNvSpPr txBox="1"/>
            <p:nvPr/>
          </p:nvSpPr>
          <p:spPr>
            <a:xfrm>
              <a:off x="1693635" y="1528540"/>
              <a:ext cx="2971800" cy="369332"/>
            </a:xfrm>
            <a:prstGeom prst="rect">
              <a:avLst/>
            </a:prstGeom>
            <a:noFill/>
          </p:spPr>
          <p:txBody>
            <a:bodyPr wrap="square" rtlCol="0">
              <a:spAutoFit/>
            </a:bodyPr>
            <a:lstStyle/>
            <a:p>
              <a:r>
                <a:rPr lang="zh-CN" altLang="en-US" dirty="0">
                  <a:solidFill>
                    <a:schemeClr val="bg1"/>
                  </a:solidFill>
                  <a:cs typeface="+mn-ea"/>
                  <a:sym typeface="+mn-lt"/>
                </a:rPr>
                <a:t>项目名称</a:t>
              </a:r>
              <a:endParaRPr lang="en-GB" altLang="zh-CN" dirty="0">
                <a:solidFill>
                  <a:schemeClr val="bg1"/>
                </a:solidFill>
                <a:cs typeface="+mn-ea"/>
                <a:sym typeface="+mn-lt"/>
              </a:endParaRPr>
            </a:p>
          </p:txBody>
        </p:sp>
      </p:grpSp>
      <p:sp>
        <p:nvSpPr>
          <p:cNvPr id="29" name="Rounded Rectangle 60"/>
          <p:cNvSpPr/>
          <p:nvPr/>
        </p:nvSpPr>
        <p:spPr>
          <a:xfrm>
            <a:off x="6575828" y="4128477"/>
            <a:ext cx="604434" cy="57731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dirty="0">
                <a:solidFill>
                  <a:schemeClr val="bg1"/>
                </a:solidFill>
                <a:cs typeface="+mn-ea"/>
                <a:sym typeface="+mn-lt"/>
              </a:rPr>
              <a:t>07.</a:t>
            </a:r>
            <a:endParaRPr lang="en-GB" sz="1600" b="1" dirty="0">
              <a:solidFill>
                <a:schemeClr val="bg1"/>
              </a:solidFill>
              <a:cs typeface="+mn-ea"/>
              <a:sym typeface="+mn-lt"/>
            </a:endParaRPr>
          </a:p>
        </p:txBody>
      </p:sp>
      <p:grpSp>
        <p:nvGrpSpPr>
          <p:cNvPr id="30" name="Group 92"/>
          <p:cNvGrpSpPr/>
          <p:nvPr/>
        </p:nvGrpSpPr>
        <p:grpSpPr>
          <a:xfrm>
            <a:off x="7213600" y="5099900"/>
            <a:ext cx="4045360" cy="815257"/>
            <a:chOff x="1693635" y="1528540"/>
            <a:chExt cx="4045360" cy="815257"/>
          </a:xfrm>
        </p:grpSpPr>
        <p:sp>
          <p:nvSpPr>
            <p:cNvPr id="31" name="Rectangle 93"/>
            <p:cNvSpPr/>
            <p:nvPr/>
          </p:nvSpPr>
          <p:spPr>
            <a:xfrm>
              <a:off x="1698398" y="1766716"/>
              <a:ext cx="4040597" cy="577081"/>
            </a:xfrm>
            <a:prstGeom prst="rect">
              <a:avLst/>
            </a:prstGeom>
          </p:spPr>
          <p:txBody>
            <a:bodyPr wrap="square">
              <a:spAutoFit/>
            </a:bodyPr>
            <a:lstStyle/>
            <a:p>
              <a:r>
                <a:rPr lang="en-IN" sz="1050" dirty="0">
                  <a:solidFill>
                    <a:schemeClr val="bg1"/>
                  </a:solidFill>
                  <a:cs typeface="+mn-ea"/>
                  <a:sym typeface="+mn-lt"/>
                </a:rPr>
                <a:t>Far </a:t>
              </a:r>
              <a:r>
                <a:rPr lang="en-IN" sz="1050" dirty="0" err="1">
                  <a:solidFill>
                    <a:schemeClr val="bg1"/>
                  </a:solidFill>
                  <a:cs typeface="+mn-ea"/>
                  <a:sym typeface="+mn-lt"/>
                </a:rPr>
                <a:t>far</a:t>
              </a:r>
              <a:r>
                <a:rPr lang="en-IN" sz="1050" dirty="0">
                  <a:solidFill>
                    <a:schemeClr val="bg1"/>
                  </a:solidFill>
                  <a:cs typeface="+mn-ea"/>
                  <a:sym typeface="+mn-lt"/>
                </a:rPr>
                <a:t> away, behind the word mountains, far from the countries </a:t>
              </a:r>
              <a:r>
                <a:rPr lang="en-IN" sz="1050" dirty="0" err="1">
                  <a:solidFill>
                    <a:schemeClr val="bg1"/>
                  </a:solidFill>
                  <a:cs typeface="+mn-ea"/>
                  <a:sym typeface="+mn-lt"/>
                </a:rPr>
                <a:t>Vokalia</a:t>
              </a:r>
              <a:r>
                <a:rPr lang="en-IN" sz="1050" dirty="0">
                  <a:solidFill>
                    <a:schemeClr val="bg1"/>
                  </a:solidFill>
                  <a:cs typeface="+mn-ea"/>
                  <a:sym typeface="+mn-lt"/>
                </a:rPr>
                <a:t> and </a:t>
              </a:r>
              <a:r>
                <a:rPr lang="en-IN" sz="1050" dirty="0" err="1">
                  <a:solidFill>
                    <a:schemeClr val="bg1"/>
                  </a:solidFill>
                  <a:cs typeface="+mn-ea"/>
                  <a:sym typeface="+mn-lt"/>
                </a:rPr>
                <a:t>Consonantia</a:t>
              </a:r>
              <a:r>
                <a:rPr lang="en-IN" sz="1050" dirty="0">
                  <a:solidFill>
                    <a:schemeClr val="bg1"/>
                  </a:solidFill>
                  <a:cs typeface="+mn-ea"/>
                  <a:sym typeface="+mn-lt"/>
                </a:rPr>
                <a:t>, there live the blind texts. </a:t>
              </a:r>
              <a:endParaRPr lang="en-GB" sz="1050" dirty="0">
                <a:solidFill>
                  <a:schemeClr val="bg1"/>
                </a:solidFill>
                <a:cs typeface="+mn-ea"/>
                <a:sym typeface="+mn-lt"/>
              </a:endParaRPr>
            </a:p>
          </p:txBody>
        </p:sp>
        <p:sp>
          <p:nvSpPr>
            <p:cNvPr id="32" name="TextBox 94"/>
            <p:cNvSpPr txBox="1"/>
            <p:nvPr/>
          </p:nvSpPr>
          <p:spPr>
            <a:xfrm>
              <a:off x="1693635" y="1528540"/>
              <a:ext cx="2971800" cy="369332"/>
            </a:xfrm>
            <a:prstGeom prst="rect">
              <a:avLst/>
            </a:prstGeom>
            <a:noFill/>
          </p:spPr>
          <p:txBody>
            <a:bodyPr wrap="square" rtlCol="0">
              <a:spAutoFit/>
            </a:bodyPr>
            <a:lstStyle/>
            <a:p>
              <a:r>
                <a:rPr lang="zh-CN" altLang="en-US" dirty="0">
                  <a:solidFill>
                    <a:schemeClr val="bg1"/>
                  </a:solidFill>
                  <a:cs typeface="+mn-ea"/>
                  <a:sym typeface="+mn-lt"/>
                </a:rPr>
                <a:t>项目名称</a:t>
              </a:r>
              <a:endParaRPr lang="en-GB" altLang="zh-CN" dirty="0">
                <a:solidFill>
                  <a:schemeClr val="bg1"/>
                </a:solidFill>
                <a:cs typeface="+mn-ea"/>
                <a:sym typeface="+mn-lt"/>
              </a:endParaRPr>
            </a:p>
          </p:txBody>
        </p:sp>
      </p:grpSp>
      <p:sp>
        <p:nvSpPr>
          <p:cNvPr id="33" name="Rounded Rectangle 64"/>
          <p:cNvSpPr/>
          <p:nvPr/>
        </p:nvSpPr>
        <p:spPr>
          <a:xfrm>
            <a:off x="6575828" y="5141822"/>
            <a:ext cx="604434" cy="57731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dirty="0">
                <a:solidFill>
                  <a:schemeClr val="bg1"/>
                </a:solidFill>
                <a:cs typeface="+mn-ea"/>
                <a:sym typeface="+mn-lt"/>
              </a:rPr>
              <a:t>08.</a:t>
            </a:r>
            <a:endParaRPr lang="en-GB" sz="1600" b="1" dirty="0">
              <a:solidFill>
                <a:schemeClr val="bg1"/>
              </a:solidFill>
              <a:cs typeface="+mn-ea"/>
              <a:sym typeface="+mn-lt"/>
            </a:endParaRPr>
          </a:p>
        </p:txBody>
      </p:sp>
      <p:sp>
        <p:nvSpPr>
          <p:cNvPr id="34" name="TextBox 64"/>
          <p:cNvSpPr txBox="1"/>
          <p:nvPr/>
        </p:nvSpPr>
        <p:spPr>
          <a:xfrm>
            <a:off x="5182929" y="554091"/>
            <a:ext cx="1826141" cy="58477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3200" dirty="0">
                <a:solidFill>
                  <a:schemeClr val="bg1"/>
                </a:solidFill>
                <a:cs typeface="+mn-ea"/>
                <a:sym typeface="+mn-lt"/>
              </a:rPr>
              <a:t>输入标题</a:t>
            </a:r>
            <a:endParaRPr lang="en-US" altLang="zh-CN" sz="3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4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60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8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10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2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140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anim calcmode="lin" valueType="num">
                                      <p:cBhvr>
                                        <p:cTn id="33" dur="500" fill="hold"/>
                                        <p:tgtEl>
                                          <p:spTgt spid="10"/>
                                        </p:tgtEl>
                                        <p:attrNameLst>
                                          <p:attrName>ppt_x</p:attrName>
                                        </p:attrNameLst>
                                      </p:cBhvr>
                                      <p:tavLst>
                                        <p:tav tm="0">
                                          <p:val>
                                            <p:strVal val="#ppt_x"/>
                                          </p:val>
                                        </p:tav>
                                        <p:tav tm="100000">
                                          <p:val>
                                            <p:strVal val="#ppt_x"/>
                                          </p:val>
                                        </p:tav>
                                      </p:tavLst>
                                    </p:anim>
                                    <p:anim calcmode="lin" valueType="num">
                                      <p:cBhvr>
                                        <p:cTn id="34" dur="500" fill="hold"/>
                                        <p:tgtEl>
                                          <p:spTgt spid="1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60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180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anim calcmode="lin" valueType="num">
                                      <p:cBhvr>
                                        <p:cTn id="43" dur="500" fill="hold"/>
                                        <p:tgtEl>
                                          <p:spTgt spid="14"/>
                                        </p:tgtEl>
                                        <p:attrNameLst>
                                          <p:attrName>ppt_x</p:attrName>
                                        </p:attrNameLst>
                                      </p:cBhvr>
                                      <p:tavLst>
                                        <p:tav tm="0">
                                          <p:val>
                                            <p:strVal val="#ppt_x"/>
                                          </p:val>
                                        </p:tav>
                                        <p:tav tm="100000">
                                          <p:val>
                                            <p:strVal val="#ppt_x"/>
                                          </p:val>
                                        </p:tav>
                                      </p:tavLst>
                                    </p:anim>
                                    <p:anim calcmode="lin" valueType="num">
                                      <p:cBhvr>
                                        <p:cTn id="44" dur="5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anim calcmode="lin" valueType="num">
                                      <p:cBhvr>
                                        <p:cTn id="48" dur="500" fill="hold"/>
                                        <p:tgtEl>
                                          <p:spTgt spid="21"/>
                                        </p:tgtEl>
                                        <p:attrNameLst>
                                          <p:attrName>ppt_x</p:attrName>
                                        </p:attrNameLst>
                                      </p:cBhvr>
                                      <p:tavLst>
                                        <p:tav tm="0">
                                          <p:val>
                                            <p:strVal val="#ppt_x"/>
                                          </p:val>
                                        </p:tav>
                                        <p:tav tm="100000">
                                          <p:val>
                                            <p:strVal val="#ppt_x"/>
                                          </p:val>
                                        </p:tav>
                                      </p:tavLst>
                                    </p:anim>
                                    <p:anim calcmode="lin" valueType="num">
                                      <p:cBhvr>
                                        <p:cTn id="49" dur="500" fill="hold"/>
                                        <p:tgtEl>
                                          <p:spTgt spid="21"/>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20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anim calcmode="lin" valueType="num">
                                      <p:cBhvr>
                                        <p:cTn id="53" dur="500" fill="hold"/>
                                        <p:tgtEl>
                                          <p:spTgt spid="18"/>
                                        </p:tgtEl>
                                        <p:attrNameLst>
                                          <p:attrName>ppt_x</p:attrName>
                                        </p:attrNameLst>
                                      </p:cBhvr>
                                      <p:tavLst>
                                        <p:tav tm="0">
                                          <p:val>
                                            <p:strVal val="#ppt_x"/>
                                          </p:val>
                                        </p:tav>
                                        <p:tav tm="100000">
                                          <p:val>
                                            <p:strVal val="#ppt_x"/>
                                          </p:val>
                                        </p:tav>
                                      </p:tavLst>
                                    </p:anim>
                                    <p:anim calcmode="lin" valueType="num">
                                      <p:cBhvr>
                                        <p:cTn id="54" dur="500" fill="hold"/>
                                        <p:tgtEl>
                                          <p:spTgt spid="1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40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anim calcmode="lin" valueType="num">
                                      <p:cBhvr>
                                        <p:cTn id="58" dur="500" fill="hold"/>
                                        <p:tgtEl>
                                          <p:spTgt spid="25"/>
                                        </p:tgtEl>
                                        <p:attrNameLst>
                                          <p:attrName>ppt_x</p:attrName>
                                        </p:attrNameLst>
                                      </p:cBhvr>
                                      <p:tavLst>
                                        <p:tav tm="0">
                                          <p:val>
                                            <p:strVal val="#ppt_x"/>
                                          </p:val>
                                        </p:tav>
                                        <p:tav tm="100000">
                                          <p:val>
                                            <p:strVal val="#ppt_x"/>
                                          </p:val>
                                        </p:tav>
                                      </p:tavLst>
                                    </p:anim>
                                    <p:anim calcmode="lin" valueType="num">
                                      <p:cBhvr>
                                        <p:cTn id="59" dur="500" fill="hold"/>
                                        <p:tgtEl>
                                          <p:spTgt spid="25"/>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260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anim calcmode="lin" valueType="num">
                                      <p:cBhvr>
                                        <p:cTn id="63" dur="500" fill="hold"/>
                                        <p:tgtEl>
                                          <p:spTgt spid="22"/>
                                        </p:tgtEl>
                                        <p:attrNameLst>
                                          <p:attrName>ppt_x</p:attrName>
                                        </p:attrNameLst>
                                      </p:cBhvr>
                                      <p:tavLst>
                                        <p:tav tm="0">
                                          <p:val>
                                            <p:strVal val="#ppt_x"/>
                                          </p:val>
                                        </p:tav>
                                        <p:tav tm="100000">
                                          <p:val>
                                            <p:strVal val="#ppt_x"/>
                                          </p:val>
                                        </p:tav>
                                      </p:tavLst>
                                    </p:anim>
                                    <p:anim calcmode="lin" valueType="num">
                                      <p:cBhvr>
                                        <p:cTn id="64" dur="500" fill="hold"/>
                                        <p:tgtEl>
                                          <p:spTgt spid="2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80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anim calcmode="lin" valueType="num">
                                      <p:cBhvr>
                                        <p:cTn id="68" dur="500" fill="hold"/>
                                        <p:tgtEl>
                                          <p:spTgt spid="29"/>
                                        </p:tgtEl>
                                        <p:attrNameLst>
                                          <p:attrName>ppt_x</p:attrName>
                                        </p:attrNameLst>
                                      </p:cBhvr>
                                      <p:tavLst>
                                        <p:tav tm="0">
                                          <p:val>
                                            <p:strVal val="#ppt_x"/>
                                          </p:val>
                                        </p:tav>
                                        <p:tav tm="100000">
                                          <p:val>
                                            <p:strVal val="#ppt_x"/>
                                          </p:val>
                                        </p:tav>
                                      </p:tavLst>
                                    </p:anim>
                                    <p:anim calcmode="lin" valueType="num">
                                      <p:cBhvr>
                                        <p:cTn id="69" dur="500" fill="hold"/>
                                        <p:tgtEl>
                                          <p:spTgt spid="29"/>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300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500"/>
                                        <p:tgtEl>
                                          <p:spTgt spid="26"/>
                                        </p:tgtEl>
                                      </p:cBhvr>
                                    </p:animEffect>
                                    <p:anim calcmode="lin" valueType="num">
                                      <p:cBhvr>
                                        <p:cTn id="73" dur="500" fill="hold"/>
                                        <p:tgtEl>
                                          <p:spTgt spid="26"/>
                                        </p:tgtEl>
                                        <p:attrNameLst>
                                          <p:attrName>ppt_x</p:attrName>
                                        </p:attrNameLst>
                                      </p:cBhvr>
                                      <p:tavLst>
                                        <p:tav tm="0">
                                          <p:val>
                                            <p:strVal val="#ppt_x"/>
                                          </p:val>
                                        </p:tav>
                                        <p:tav tm="100000">
                                          <p:val>
                                            <p:strVal val="#ppt_x"/>
                                          </p:val>
                                        </p:tav>
                                      </p:tavLst>
                                    </p:anim>
                                    <p:anim calcmode="lin" valueType="num">
                                      <p:cBhvr>
                                        <p:cTn id="74" dur="500" fill="hold"/>
                                        <p:tgtEl>
                                          <p:spTgt spid="2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320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500"/>
                                        <p:tgtEl>
                                          <p:spTgt spid="33"/>
                                        </p:tgtEl>
                                      </p:cBhvr>
                                    </p:animEffect>
                                    <p:anim calcmode="lin" valueType="num">
                                      <p:cBhvr>
                                        <p:cTn id="78" dur="500" fill="hold"/>
                                        <p:tgtEl>
                                          <p:spTgt spid="33"/>
                                        </p:tgtEl>
                                        <p:attrNameLst>
                                          <p:attrName>ppt_x</p:attrName>
                                        </p:attrNameLst>
                                      </p:cBhvr>
                                      <p:tavLst>
                                        <p:tav tm="0">
                                          <p:val>
                                            <p:strVal val="#ppt_x"/>
                                          </p:val>
                                        </p:tav>
                                        <p:tav tm="100000">
                                          <p:val>
                                            <p:strVal val="#ppt_x"/>
                                          </p:val>
                                        </p:tav>
                                      </p:tavLst>
                                    </p:anim>
                                    <p:anim calcmode="lin" valueType="num">
                                      <p:cBhvr>
                                        <p:cTn id="79" dur="500" fill="hold"/>
                                        <p:tgtEl>
                                          <p:spTgt spid="33"/>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340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500"/>
                                        <p:tgtEl>
                                          <p:spTgt spid="30"/>
                                        </p:tgtEl>
                                      </p:cBhvr>
                                    </p:animEffect>
                                    <p:anim calcmode="lin" valueType="num">
                                      <p:cBhvr>
                                        <p:cTn id="83" dur="500" fill="hold"/>
                                        <p:tgtEl>
                                          <p:spTgt spid="30"/>
                                        </p:tgtEl>
                                        <p:attrNameLst>
                                          <p:attrName>ppt_x</p:attrName>
                                        </p:attrNameLst>
                                      </p:cBhvr>
                                      <p:tavLst>
                                        <p:tav tm="0">
                                          <p:val>
                                            <p:strVal val="#ppt_x"/>
                                          </p:val>
                                        </p:tav>
                                        <p:tav tm="100000">
                                          <p:val>
                                            <p:strVal val="#ppt_x"/>
                                          </p:val>
                                        </p:tav>
                                      </p:tavLst>
                                    </p:anim>
                                    <p:anim calcmode="lin" valueType="num">
                                      <p:cBhvr>
                                        <p:cTn id="84"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9" grpId="0" bldLvl="0" animBg="1"/>
      <p:bldP spid="13" grpId="0" bldLvl="0" animBg="1"/>
      <p:bldP spid="17" grpId="0" bldLvl="0" animBg="1"/>
      <p:bldP spid="21" grpId="0" bldLvl="0" animBg="1"/>
      <p:bldP spid="25" grpId="0" bldLvl="0" animBg="1"/>
      <p:bldP spid="29" grpId="0" bldLvl="0" animBg="1"/>
      <p:bldP spid="3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0" y="0"/>
            <a:ext cx="12192000" cy="6858000"/>
          </a:xfrm>
          <a:prstGeom prst="rect">
            <a:avLst/>
          </a:prstGeom>
        </p:spPr>
      </p:pic>
      <p:sp>
        <p:nvSpPr>
          <p:cNvPr id="8" name="文本框 7"/>
          <p:cNvSpPr txBox="1"/>
          <p:nvPr/>
        </p:nvSpPr>
        <p:spPr>
          <a:xfrm>
            <a:off x="2237456" y="2502685"/>
            <a:ext cx="7717088" cy="1246495"/>
          </a:xfrm>
          <a:prstGeom prst="rect">
            <a:avLst/>
          </a:prstGeom>
          <a:noFill/>
        </p:spPr>
        <p:txBody>
          <a:bodyPr wrap="square" rtlCol="0">
            <a:spAutoFit/>
          </a:bodyPr>
          <a:lstStyle/>
          <a:p>
            <a:pPr algn="ctr"/>
            <a:r>
              <a:rPr lang="zh-CN" altLang="en-US" sz="7500" dirty="0">
                <a:solidFill>
                  <a:schemeClr val="bg1"/>
                </a:solidFill>
                <a:effectLst>
                  <a:outerShdw blurRad="76200" dist="50800" dir="2700000" sx="103000" sy="103000" algn="tl">
                    <a:srgbClr val="000000">
                      <a:alpha val="25000"/>
                    </a:srgbClr>
                  </a:outerShdw>
                </a:effectLst>
                <a:latin typeface="方正正黑简体" panose="02000000000000000000" pitchFamily="2" charset="-122"/>
                <a:ea typeface="方正正黑简体" panose="02000000000000000000" pitchFamily="2" charset="-122"/>
                <a:cs typeface="+mn-ea"/>
                <a:sym typeface="+mn-lt"/>
              </a:rPr>
              <a:t>感谢您的观看</a:t>
            </a:r>
            <a:endParaRPr lang="zh-CN" altLang="en-US" sz="7500" dirty="0">
              <a:solidFill>
                <a:schemeClr val="bg1"/>
              </a:solidFill>
              <a:effectLst>
                <a:outerShdw blurRad="76200" dist="50800" dir="2700000" sx="103000" sy="103000" algn="tl">
                  <a:srgbClr val="000000">
                    <a:alpha val="25000"/>
                  </a:srgbClr>
                </a:outerShdw>
              </a:effectLst>
              <a:latin typeface="方正正黑简体" panose="02000000000000000000" pitchFamily="2" charset="-122"/>
              <a:ea typeface="方正正黑简体" panose="02000000000000000000" pitchFamily="2" charset="-122"/>
              <a:cs typeface="+mn-ea"/>
              <a:sym typeface="+mn-lt"/>
            </a:endParaRPr>
          </a:p>
        </p:txBody>
      </p:sp>
      <p:grpSp>
        <p:nvGrpSpPr>
          <p:cNvPr id="25" name="组合 24"/>
          <p:cNvGrpSpPr/>
          <p:nvPr/>
        </p:nvGrpSpPr>
        <p:grpSpPr>
          <a:xfrm>
            <a:off x="8853714" y="456155"/>
            <a:ext cx="3106061" cy="523220"/>
            <a:chOff x="1320799" y="348343"/>
            <a:chExt cx="3106061" cy="523220"/>
          </a:xfrm>
        </p:grpSpPr>
        <p:sp>
          <p:nvSpPr>
            <p:cNvPr id="11" name="文本框 10"/>
            <p:cNvSpPr txBox="1"/>
            <p:nvPr/>
          </p:nvSpPr>
          <p:spPr>
            <a:xfrm>
              <a:off x="1320799" y="348343"/>
              <a:ext cx="1451429" cy="523220"/>
            </a:xfrm>
            <a:prstGeom prst="rect">
              <a:avLst/>
            </a:prstGeom>
            <a:noFill/>
          </p:spPr>
          <p:txBody>
            <a:bodyPr wrap="square" rtlCol="0">
              <a:spAutoFit/>
            </a:bodyPr>
            <a:lstStyle/>
            <a:p>
              <a:pPr algn="r"/>
              <a:r>
                <a:rPr lang="en-US" altLang="zh-CN" sz="2800" dirty="0" smtClean="0">
                  <a:solidFill>
                    <a:schemeClr val="bg1"/>
                  </a:solidFill>
                  <a:cs typeface="+mn-ea"/>
                  <a:sym typeface="+mn-lt"/>
                </a:rPr>
                <a:t>20XX</a:t>
              </a:r>
              <a:endParaRPr lang="zh-CN" altLang="en-US" sz="2800" dirty="0">
                <a:solidFill>
                  <a:schemeClr val="bg1"/>
                </a:solidFill>
                <a:cs typeface="+mn-ea"/>
                <a:sym typeface="+mn-lt"/>
              </a:endParaRPr>
            </a:p>
          </p:txBody>
        </p:sp>
        <p:sp>
          <p:nvSpPr>
            <p:cNvPr id="12" name="文本框 11"/>
            <p:cNvSpPr txBox="1"/>
            <p:nvPr/>
          </p:nvSpPr>
          <p:spPr>
            <a:xfrm>
              <a:off x="2975431" y="348343"/>
              <a:ext cx="1451429" cy="523220"/>
            </a:xfrm>
            <a:prstGeom prst="rect">
              <a:avLst/>
            </a:prstGeom>
            <a:noFill/>
          </p:spPr>
          <p:txBody>
            <a:bodyPr wrap="square" rtlCol="0">
              <a:spAutoFit/>
            </a:bodyPr>
            <a:lstStyle/>
            <a:p>
              <a:r>
                <a:rPr lang="en-US" altLang="zh-CN" sz="2800" dirty="0">
                  <a:solidFill>
                    <a:schemeClr val="bg1"/>
                  </a:solidFill>
                  <a:cs typeface="+mn-ea"/>
                  <a:sym typeface="+mn-lt"/>
                </a:rPr>
                <a:t>LOGO</a:t>
              </a:r>
              <a:endParaRPr lang="zh-CN" altLang="en-US" sz="2800" dirty="0">
                <a:solidFill>
                  <a:schemeClr val="bg1"/>
                </a:solidFill>
                <a:cs typeface="+mn-ea"/>
                <a:sym typeface="+mn-lt"/>
              </a:endParaRPr>
            </a:p>
          </p:txBody>
        </p:sp>
        <p:cxnSp>
          <p:nvCxnSpPr>
            <p:cNvPr id="14" name="直接箭头连接符 13"/>
            <p:cNvCxnSpPr/>
            <p:nvPr/>
          </p:nvCxnSpPr>
          <p:spPr>
            <a:xfrm>
              <a:off x="2859315" y="522514"/>
              <a:ext cx="0" cy="261257"/>
            </a:xfrm>
            <a:prstGeom prst="straightConnector1">
              <a:avLst/>
            </a:prstGeom>
            <a:ln w="28575">
              <a:solidFill>
                <a:schemeClr val="bg1"/>
              </a:solidFill>
              <a:tailEnd type="none"/>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800" advTm="0">
        <p:circle/>
      </p:transition>
    </mc:Choice>
    <mc:Fallback>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0" y="0"/>
            <a:ext cx="12192000" cy="6858000"/>
          </a:xfrm>
          <a:prstGeom prst="rect">
            <a:avLst/>
          </a:prstGeom>
        </p:spPr>
      </p:pic>
      <p:pic>
        <p:nvPicPr>
          <p:cNvPr id="14" name="图片 13"/>
          <p:cNvPicPr>
            <a:picLocks noChangeAspect="1"/>
          </p:cNvPicPr>
          <p:nvPr/>
        </p:nvPicPr>
        <p:blipFill>
          <a:blip r:embed="rId2" cstate="screen"/>
          <a:stretch>
            <a:fillRect/>
          </a:stretch>
        </p:blipFill>
        <p:spPr>
          <a:xfrm>
            <a:off x="0" y="381430"/>
            <a:ext cx="12192000" cy="6095140"/>
          </a:xfrm>
          <a:prstGeom prst="rect">
            <a:avLst/>
          </a:prstGeom>
        </p:spPr>
      </p:pic>
      <p:sp>
        <p:nvSpPr>
          <p:cNvPr id="8" name="任意多边形 3"/>
          <p:cNvSpPr>
            <a:spLocks noChangeAspect="1"/>
          </p:cNvSpPr>
          <p:nvPr/>
        </p:nvSpPr>
        <p:spPr bwMode="auto">
          <a:xfrm>
            <a:off x="2010764" y="2756603"/>
            <a:ext cx="1492334" cy="1447751"/>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425">
              <a:solidFill>
                <a:schemeClr val="bg1"/>
              </a:solidFill>
              <a:cs typeface="+mn-ea"/>
              <a:sym typeface="+mn-lt"/>
            </a:endParaRPr>
          </a:p>
        </p:txBody>
      </p:sp>
      <p:sp>
        <p:nvSpPr>
          <p:cNvPr id="9" name="TextBox 64"/>
          <p:cNvSpPr txBox="1"/>
          <p:nvPr/>
        </p:nvSpPr>
        <p:spPr>
          <a:xfrm>
            <a:off x="4298991" y="2669519"/>
            <a:ext cx="3262432" cy="1015663"/>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6000" dirty="0">
                <a:solidFill>
                  <a:schemeClr val="bg1"/>
                </a:solidFill>
                <a:cs typeface="+mn-ea"/>
                <a:sym typeface="+mn-lt"/>
              </a:rPr>
              <a:t>输入标题</a:t>
            </a:r>
            <a:endParaRPr lang="en-US" altLang="zh-CN" sz="6000" dirty="0">
              <a:solidFill>
                <a:schemeClr val="bg1"/>
              </a:solidFill>
              <a:cs typeface="+mn-ea"/>
              <a:sym typeface="+mn-lt"/>
            </a:endParaRPr>
          </a:p>
        </p:txBody>
      </p:sp>
      <p:sp>
        <p:nvSpPr>
          <p:cNvPr id="11" name="椭圆 10"/>
          <p:cNvSpPr/>
          <p:nvPr/>
        </p:nvSpPr>
        <p:spPr>
          <a:xfrm flipH="1" flipV="1">
            <a:off x="3878185" y="2089685"/>
            <a:ext cx="45719" cy="2781586"/>
          </a:xfrm>
          <a:prstGeom prst="ellipse">
            <a:avLst/>
          </a:prstGeom>
          <a:gradFill>
            <a:gsLst>
              <a:gs pos="0">
                <a:schemeClr val="bg1"/>
              </a:gs>
              <a:gs pos="100000">
                <a:schemeClr val="bg1">
                  <a:alpha val="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4365303" y="3528702"/>
            <a:ext cx="5776686" cy="1061829"/>
          </a:xfrm>
          <a:prstGeom prst="rect">
            <a:avLst/>
          </a:prstGeom>
          <a:noFill/>
        </p:spPr>
        <p:txBody>
          <a:bodyPr wrap="square" rtlCol="0">
            <a:spAutoFit/>
          </a:bodyPr>
          <a:lstStyle/>
          <a:p>
            <a:pPr>
              <a:lnSpc>
                <a:spcPct val="150000"/>
              </a:lnSpc>
            </a:pPr>
            <a:r>
              <a:rPr lang="en-US" altLang="zh-CN" sz="1400" dirty="0">
                <a:solidFill>
                  <a:schemeClr val="bg1"/>
                </a:solidFill>
                <a:cs typeface="+mn-ea"/>
                <a:sym typeface="+mn-lt"/>
              </a:rPr>
              <a:t> Life isn't about waiting for the storm to pass. it's about learning to dance Life isn't it's about learning to dance in the rain. in the rain.</a:t>
            </a:r>
            <a:endParaRPr lang="zh-CN" altLang="en-US" sz="1400" dirty="0">
              <a:solidFill>
                <a:schemeClr val="bg1"/>
              </a:solidFill>
              <a:cs typeface="+mn-ea"/>
              <a:sym typeface="+mn-lt"/>
            </a:endParaRPr>
          </a:p>
        </p:txBody>
      </p:sp>
      <p:sp>
        <p:nvSpPr>
          <p:cNvPr id="13" name="文本框 12"/>
          <p:cNvSpPr txBox="1"/>
          <p:nvPr/>
        </p:nvSpPr>
        <p:spPr>
          <a:xfrm>
            <a:off x="663463" y="484387"/>
            <a:ext cx="2694602" cy="52322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2800" i="0" u="none" strike="noStrike" kern="1200" cap="none" spc="600" normalizeH="0" baseline="0" noProof="0" dirty="0">
                <a:ln>
                  <a:noFill/>
                </a:ln>
                <a:solidFill>
                  <a:schemeClr val="bg1"/>
                </a:solidFill>
                <a:effectLst/>
                <a:uLnTx/>
                <a:uFillTx/>
                <a:cs typeface="+mn-ea"/>
                <a:sym typeface="+mn-lt"/>
              </a:rPr>
              <a:t>PART 01</a:t>
            </a:r>
            <a:endParaRPr kumimoji="0" lang="zh-CN" altLang="en-US" sz="2800" i="0" u="none" strike="noStrike" kern="1200" cap="none" spc="600" normalizeH="0" baseline="0" noProof="0" dirty="0">
              <a:ln>
                <a:noFill/>
              </a:ln>
              <a:solidFill>
                <a:schemeClr val="bg1"/>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42"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outHorizontal)">
                                      <p:cBhvr>
                                        <p:cTn id="14" dur="500"/>
                                        <p:tgtEl>
                                          <p:spTgt spid="11"/>
                                        </p:tgtEl>
                                      </p:cBhvr>
                                    </p:animEffect>
                                  </p:childTnLst>
                                </p:cTn>
                              </p:par>
                            </p:childTnLst>
                          </p:cTn>
                        </p:par>
                        <p:par>
                          <p:cTn id="15" fill="hold">
                            <p:stCondLst>
                              <p:cond delay="1500"/>
                            </p:stCondLst>
                            <p:childTnLst>
                              <p:par>
                                <p:cTn id="16" presetID="1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animBg="1"/>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rotWithShape="1">
          <a:blip r:embed="rId1" cstate="screen"/>
          <a:srcRect/>
          <a:stretch>
            <a:fillRect/>
          </a:stretch>
        </p:blipFill>
        <p:spPr>
          <a:xfrm>
            <a:off x="-90226" y="867478"/>
            <a:ext cx="6121336" cy="5123044"/>
          </a:xfrm>
          <a:prstGeom prst="rect">
            <a:avLst/>
          </a:prstGeom>
        </p:spPr>
      </p:pic>
      <p:sp>
        <p:nvSpPr>
          <p:cNvPr id="7" name="TextBox 7"/>
          <p:cNvSpPr txBox="1"/>
          <p:nvPr/>
        </p:nvSpPr>
        <p:spPr>
          <a:xfrm>
            <a:off x="5871029" y="1966144"/>
            <a:ext cx="3467616" cy="584775"/>
          </a:xfrm>
          <a:prstGeom prst="rect">
            <a:avLst/>
          </a:prstGeom>
          <a:noFill/>
        </p:spPr>
        <p:txBody>
          <a:bodyPr wrap="none" rtlCol="0">
            <a:spAutoFit/>
          </a:bodyPr>
          <a:lstStyle/>
          <a:p>
            <a:r>
              <a:rPr lang="zh-CN" altLang="en-US" sz="3200" dirty="0">
                <a:solidFill>
                  <a:schemeClr val="bg1"/>
                </a:solidFill>
                <a:cs typeface="+mn-ea"/>
                <a:sym typeface="+mn-lt"/>
              </a:rPr>
              <a:t>添加页面标题内容</a:t>
            </a:r>
            <a:endParaRPr lang="zh-CN" altLang="en-US" sz="3200" dirty="0">
              <a:solidFill>
                <a:schemeClr val="bg1"/>
              </a:solidFill>
              <a:cs typeface="+mn-ea"/>
              <a:sym typeface="+mn-lt"/>
            </a:endParaRPr>
          </a:p>
        </p:txBody>
      </p:sp>
      <p:sp>
        <p:nvSpPr>
          <p:cNvPr id="8" name="Google Shape;86;p19"/>
          <p:cNvSpPr txBox="1"/>
          <p:nvPr/>
        </p:nvSpPr>
        <p:spPr>
          <a:xfrm>
            <a:off x="5871029" y="1531874"/>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9" name="TextBox 24"/>
          <p:cNvSpPr txBox="1"/>
          <p:nvPr/>
        </p:nvSpPr>
        <p:spPr>
          <a:xfrm>
            <a:off x="5871028" y="2764151"/>
            <a:ext cx="5245357" cy="1569644"/>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ct val="150000"/>
              </a:lnSpc>
              <a:spcBef>
                <a:spcPts val="0"/>
              </a:spcBef>
              <a:spcAft>
                <a:spcPts val="0"/>
              </a:spcAft>
              <a:buClrTx/>
              <a:buSzTx/>
              <a:buFontTx/>
              <a:buNone/>
              <a:defRPr/>
            </a:pPr>
            <a:r>
              <a:rPr lang="zh-CN" altLang="en-US" sz="1600" dirty="0">
                <a:solidFill>
                  <a:schemeClr val="bg1"/>
                </a:solidFill>
                <a:cs typeface="+mn-ea"/>
                <a:sym typeface="+mn-lt"/>
              </a:rPr>
              <a:t>请在此处添加具体内容，文字尽量言简意赅，简单说明即可，不必过于繁琐，注意板面美观度。请在此处添加具体内容，文字尽量言简意赅，简单说明即可，不必过于繁琐，注意板面美观度。</a:t>
            </a:r>
            <a:endParaRPr kumimoji="0" lang="zh-CN" altLang="en-US" sz="1600" b="0" i="0" u="none" strike="noStrike" kern="1200" cap="none" spc="0" normalizeH="0" baseline="0" noProof="0" dirty="0">
              <a:ln>
                <a:noFill/>
              </a:ln>
              <a:solidFill>
                <a:schemeClr val="bg1"/>
              </a:solidFill>
              <a:effectLst/>
              <a:uLnTx/>
              <a:uFillTx/>
              <a:cs typeface="+mn-ea"/>
              <a:sym typeface="+mn-lt"/>
            </a:endParaRPr>
          </a:p>
        </p:txBody>
      </p:sp>
      <p:grpSp>
        <p:nvGrpSpPr>
          <p:cNvPr id="22" name="组合 21"/>
          <p:cNvGrpSpPr/>
          <p:nvPr/>
        </p:nvGrpSpPr>
        <p:grpSpPr>
          <a:xfrm>
            <a:off x="5873541" y="4833687"/>
            <a:ext cx="816000" cy="816000"/>
            <a:chOff x="5610248" y="1894695"/>
            <a:chExt cx="816000" cy="816000"/>
          </a:xfrm>
        </p:grpSpPr>
        <p:sp>
          <p:nvSpPr>
            <p:cNvPr id="23" name="椭圆 22"/>
            <p:cNvSpPr/>
            <p:nvPr/>
          </p:nvSpPr>
          <p:spPr>
            <a:xfrm>
              <a:off x="5610248" y="1894695"/>
              <a:ext cx="816000" cy="816000"/>
            </a:xfrm>
            <a:prstGeom prst="ellipse">
              <a:avLst/>
            </a:prstGeom>
            <a:solidFill>
              <a:srgbClr val="FFFFFF">
                <a:alpha val="14902"/>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4" name="Freeform 100"/>
            <p:cNvSpPr>
              <a:spLocks noEditPoints="1"/>
            </p:cNvSpPr>
            <p:nvPr/>
          </p:nvSpPr>
          <p:spPr bwMode="auto">
            <a:xfrm>
              <a:off x="5897598" y="2140770"/>
              <a:ext cx="241300" cy="323850"/>
            </a:xfrm>
            <a:custGeom>
              <a:avLst/>
              <a:gdLst>
                <a:gd name="T0" fmla="*/ 582 w 763"/>
                <a:gd name="T1" fmla="*/ 187 h 1018"/>
                <a:gd name="T2" fmla="*/ 572 w 763"/>
                <a:gd name="T3" fmla="*/ 92 h 1018"/>
                <a:gd name="T4" fmla="*/ 561 w 763"/>
                <a:gd name="T5" fmla="*/ 48 h 1018"/>
                <a:gd name="T6" fmla="*/ 527 w 763"/>
                <a:gd name="T7" fmla="*/ 12 h 1018"/>
                <a:gd name="T8" fmla="*/ 87 w 763"/>
                <a:gd name="T9" fmla="*/ 0 h 1018"/>
                <a:gd name="T10" fmla="*/ 45 w 763"/>
                <a:gd name="T11" fmla="*/ 12 h 1018"/>
                <a:gd name="T12" fmla="*/ 10 w 763"/>
                <a:gd name="T13" fmla="*/ 48 h 1018"/>
                <a:gd name="T14" fmla="*/ 0 w 763"/>
                <a:gd name="T15" fmla="*/ 927 h 1018"/>
                <a:gd name="T16" fmla="*/ 10 w 763"/>
                <a:gd name="T17" fmla="*/ 970 h 1018"/>
                <a:gd name="T18" fmla="*/ 45 w 763"/>
                <a:gd name="T19" fmla="*/ 1007 h 1018"/>
                <a:gd name="T20" fmla="*/ 676 w 763"/>
                <a:gd name="T21" fmla="*/ 1018 h 1018"/>
                <a:gd name="T22" fmla="*/ 716 w 763"/>
                <a:gd name="T23" fmla="*/ 1007 h 1018"/>
                <a:gd name="T24" fmla="*/ 752 w 763"/>
                <a:gd name="T25" fmla="*/ 970 h 1018"/>
                <a:gd name="T26" fmla="*/ 763 w 763"/>
                <a:gd name="T27" fmla="*/ 283 h 1018"/>
                <a:gd name="T28" fmla="*/ 752 w 763"/>
                <a:gd name="T29" fmla="*/ 239 h 1018"/>
                <a:gd name="T30" fmla="*/ 716 w 763"/>
                <a:gd name="T31" fmla="*/ 203 h 1018"/>
                <a:gd name="T32" fmla="*/ 676 w 763"/>
                <a:gd name="T33" fmla="*/ 191 h 1018"/>
                <a:gd name="T34" fmla="*/ 692 w 763"/>
                <a:gd name="T35" fmla="*/ 946 h 1018"/>
                <a:gd name="T36" fmla="*/ 87 w 763"/>
                <a:gd name="T37" fmla="*/ 955 h 1018"/>
                <a:gd name="T38" fmla="*/ 65 w 763"/>
                <a:gd name="T39" fmla="*/ 938 h 1018"/>
                <a:gd name="T40" fmla="*/ 65 w 763"/>
                <a:gd name="T41" fmla="*/ 81 h 1018"/>
                <a:gd name="T42" fmla="*/ 87 w 763"/>
                <a:gd name="T43" fmla="*/ 64 h 1018"/>
                <a:gd name="T44" fmla="*/ 501 w 763"/>
                <a:gd name="T45" fmla="*/ 72 h 1018"/>
                <a:gd name="T46" fmla="*/ 508 w 763"/>
                <a:gd name="T47" fmla="*/ 163 h 1018"/>
                <a:gd name="T48" fmla="*/ 523 w 763"/>
                <a:gd name="T49" fmla="*/ 214 h 1018"/>
                <a:gd name="T50" fmla="*/ 562 w 763"/>
                <a:gd name="T51" fmla="*/ 248 h 1018"/>
                <a:gd name="T52" fmla="*/ 676 w 763"/>
                <a:gd name="T53" fmla="*/ 255 h 1018"/>
                <a:gd name="T54" fmla="*/ 697 w 763"/>
                <a:gd name="T55" fmla="*/ 271 h 1018"/>
                <a:gd name="T56" fmla="*/ 413 w 763"/>
                <a:gd name="T57" fmla="*/ 319 h 1018"/>
                <a:gd name="T58" fmla="*/ 442 w 763"/>
                <a:gd name="T59" fmla="*/ 299 h 1018"/>
                <a:gd name="T60" fmla="*/ 440 w 763"/>
                <a:gd name="T61" fmla="*/ 269 h 1018"/>
                <a:gd name="T62" fmla="*/ 158 w 763"/>
                <a:gd name="T63" fmla="*/ 255 h 1018"/>
                <a:gd name="T64" fmla="*/ 132 w 763"/>
                <a:gd name="T65" fmla="*/ 269 h 1018"/>
                <a:gd name="T66" fmla="*/ 130 w 763"/>
                <a:gd name="T67" fmla="*/ 299 h 1018"/>
                <a:gd name="T68" fmla="*/ 158 w 763"/>
                <a:gd name="T69" fmla="*/ 319 h 1018"/>
                <a:gd name="T70" fmla="*/ 146 w 763"/>
                <a:gd name="T71" fmla="*/ 385 h 1018"/>
                <a:gd name="T72" fmla="*/ 126 w 763"/>
                <a:gd name="T73" fmla="*/ 414 h 1018"/>
                <a:gd name="T74" fmla="*/ 140 w 763"/>
                <a:gd name="T75" fmla="*/ 440 h 1018"/>
                <a:gd name="T76" fmla="*/ 610 w 763"/>
                <a:gd name="T77" fmla="*/ 445 h 1018"/>
                <a:gd name="T78" fmla="*/ 635 w 763"/>
                <a:gd name="T79" fmla="*/ 420 h 1018"/>
                <a:gd name="T80" fmla="*/ 626 w 763"/>
                <a:gd name="T81" fmla="*/ 392 h 1018"/>
                <a:gd name="T82" fmla="*/ 604 w 763"/>
                <a:gd name="T83" fmla="*/ 510 h 1018"/>
                <a:gd name="T84" fmla="*/ 136 w 763"/>
                <a:gd name="T85" fmla="*/ 518 h 1018"/>
                <a:gd name="T86" fmla="*/ 127 w 763"/>
                <a:gd name="T87" fmla="*/ 547 h 1018"/>
                <a:gd name="T88" fmla="*/ 152 w 763"/>
                <a:gd name="T89" fmla="*/ 572 h 1018"/>
                <a:gd name="T90" fmla="*/ 621 w 763"/>
                <a:gd name="T91" fmla="*/ 567 h 1018"/>
                <a:gd name="T92" fmla="*/ 636 w 763"/>
                <a:gd name="T93" fmla="*/ 541 h 1018"/>
                <a:gd name="T94" fmla="*/ 616 w 763"/>
                <a:gd name="T95" fmla="*/ 512 h 1018"/>
                <a:gd name="T96" fmla="*/ 158 w 763"/>
                <a:gd name="T97" fmla="*/ 636 h 1018"/>
                <a:gd name="T98" fmla="*/ 130 w 763"/>
                <a:gd name="T99" fmla="*/ 655 h 1018"/>
                <a:gd name="T100" fmla="*/ 132 w 763"/>
                <a:gd name="T101" fmla="*/ 687 h 1018"/>
                <a:gd name="T102" fmla="*/ 604 w 763"/>
                <a:gd name="T103" fmla="*/ 701 h 1018"/>
                <a:gd name="T104" fmla="*/ 630 w 763"/>
                <a:gd name="T105" fmla="*/ 687 h 1018"/>
                <a:gd name="T106" fmla="*/ 633 w 763"/>
                <a:gd name="T107" fmla="*/ 655 h 1018"/>
                <a:gd name="T108" fmla="*/ 604 w 763"/>
                <a:gd name="T109" fmla="*/ 636 h 1018"/>
                <a:gd name="T110" fmla="*/ 146 w 763"/>
                <a:gd name="T111" fmla="*/ 766 h 1018"/>
                <a:gd name="T112" fmla="*/ 126 w 763"/>
                <a:gd name="T113" fmla="*/ 796 h 1018"/>
                <a:gd name="T114" fmla="*/ 140 w 763"/>
                <a:gd name="T115" fmla="*/ 822 h 1018"/>
                <a:gd name="T116" fmla="*/ 610 w 763"/>
                <a:gd name="T117" fmla="*/ 827 h 1018"/>
                <a:gd name="T118" fmla="*/ 635 w 763"/>
                <a:gd name="T119" fmla="*/ 802 h 1018"/>
                <a:gd name="T120" fmla="*/ 626 w 763"/>
                <a:gd name="T121" fmla="*/ 77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3" h="1018">
                  <a:moveTo>
                    <a:pt x="676" y="191"/>
                  </a:moveTo>
                  <a:lnTo>
                    <a:pt x="595" y="191"/>
                  </a:lnTo>
                  <a:lnTo>
                    <a:pt x="595" y="191"/>
                  </a:lnTo>
                  <a:lnTo>
                    <a:pt x="591" y="191"/>
                  </a:lnTo>
                  <a:lnTo>
                    <a:pt x="587" y="189"/>
                  </a:lnTo>
                  <a:lnTo>
                    <a:pt x="582" y="187"/>
                  </a:lnTo>
                  <a:lnTo>
                    <a:pt x="579" y="183"/>
                  </a:lnTo>
                  <a:lnTo>
                    <a:pt x="576" y="179"/>
                  </a:lnTo>
                  <a:lnTo>
                    <a:pt x="574" y="174"/>
                  </a:lnTo>
                  <a:lnTo>
                    <a:pt x="573" y="169"/>
                  </a:lnTo>
                  <a:lnTo>
                    <a:pt x="572" y="163"/>
                  </a:lnTo>
                  <a:lnTo>
                    <a:pt x="572" y="92"/>
                  </a:lnTo>
                  <a:lnTo>
                    <a:pt x="572" y="92"/>
                  </a:lnTo>
                  <a:lnTo>
                    <a:pt x="572" y="83"/>
                  </a:lnTo>
                  <a:lnTo>
                    <a:pt x="570" y="74"/>
                  </a:lnTo>
                  <a:lnTo>
                    <a:pt x="568" y="64"/>
                  </a:lnTo>
                  <a:lnTo>
                    <a:pt x="565" y="57"/>
                  </a:lnTo>
                  <a:lnTo>
                    <a:pt x="561" y="48"/>
                  </a:lnTo>
                  <a:lnTo>
                    <a:pt x="557" y="41"/>
                  </a:lnTo>
                  <a:lnTo>
                    <a:pt x="552" y="34"/>
                  </a:lnTo>
                  <a:lnTo>
                    <a:pt x="546" y="27"/>
                  </a:lnTo>
                  <a:lnTo>
                    <a:pt x="540" y="21"/>
                  </a:lnTo>
                  <a:lnTo>
                    <a:pt x="533" y="16"/>
                  </a:lnTo>
                  <a:lnTo>
                    <a:pt x="527" y="12"/>
                  </a:lnTo>
                  <a:lnTo>
                    <a:pt x="518" y="7"/>
                  </a:lnTo>
                  <a:lnTo>
                    <a:pt x="510" y="4"/>
                  </a:lnTo>
                  <a:lnTo>
                    <a:pt x="502" y="2"/>
                  </a:lnTo>
                  <a:lnTo>
                    <a:pt x="493" y="1"/>
                  </a:lnTo>
                  <a:lnTo>
                    <a:pt x="485" y="0"/>
                  </a:lnTo>
                  <a:lnTo>
                    <a:pt x="87" y="0"/>
                  </a:lnTo>
                  <a:lnTo>
                    <a:pt x="87" y="0"/>
                  </a:lnTo>
                  <a:lnTo>
                    <a:pt x="78" y="1"/>
                  </a:lnTo>
                  <a:lnTo>
                    <a:pt x="69" y="2"/>
                  </a:lnTo>
                  <a:lnTo>
                    <a:pt x="61" y="4"/>
                  </a:lnTo>
                  <a:lnTo>
                    <a:pt x="52" y="7"/>
                  </a:lnTo>
                  <a:lnTo>
                    <a:pt x="45" y="12"/>
                  </a:lnTo>
                  <a:lnTo>
                    <a:pt x="38" y="16"/>
                  </a:lnTo>
                  <a:lnTo>
                    <a:pt x="31" y="21"/>
                  </a:lnTo>
                  <a:lnTo>
                    <a:pt x="25" y="27"/>
                  </a:lnTo>
                  <a:lnTo>
                    <a:pt x="19" y="34"/>
                  </a:lnTo>
                  <a:lnTo>
                    <a:pt x="15" y="41"/>
                  </a:lnTo>
                  <a:lnTo>
                    <a:pt x="10" y="48"/>
                  </a:lnTo>
                  <a:lnTo>
                    <a:pt x="6" y="57"/>
                  </a:lnTo>
                  <a:lnTo>
                    <a:pt x="3" y="64"/>
                  </a:lnTo>
                  <a:lnTo>
                    <a:pt x="1" y="74"/>
                  </a:lnTo>
                  <a:lnTo>
                    <a:pt x="0" y="83"/>
                  </a:lnTo>
                  <a:lnTo>
                    <a:pt x="0" y="92"/>
                  </a:lnTo>
                  <a:lnTo>
                    <a:pt x="0" y="927"/>
                  </a:lnTo>
                  <a:lnTo>
                    <a:pt x="0" y="927"/>
                  </a:lnTo>
                  <a:lnTo>
                    <a:pt x="0" y="937"/>
                  </a:lnTo>
                  <a:lnTo>
                    <a:pt x="1" y="945"/>
                  </a:lnTo>
                  <a:lnTo>
                    <a:pt x="3" y="954"/>
                  </a:lnTo>
                  <a:lnTo>
                    <a:pt x="6" y="962"/>
                  </a:lnTo>
                  <a:lnTo>
                    <a:pt x="10" y="970"/>
                  </a:lnTo>
                  <a:lnTo>
                    <a:pt x="15" y="977"/>
                  </a:lnTo>
                  <a:lnTo>
                    <a:pt x="19" y="985"/>
                  </a:lnTo>
                  <a:lnTo>
                    <a:pt x="25" y="991"/>
                  </a:lnTo>
                  <a:lnTo>
                    <a:pt x="31" y="998"/>
                  </a:lnTo>
                  <a:lnTo>
                    <a:pt x="38" y="1002"/>
                  </a:lnTo>
                  <a:lnTo>
                    <a:pt x="45" y="1007"/>
                  </a:lnTo>
                  <a:lnTo>
                    <a:pt x="52" y="1011"/>
                  </a:lnTo>
                  <a:lnTo>
                    <a:pt x="61" y="1014"/>
                  </a:lnTo>
                  <a:lnTo>
                    <a:pt x="69" y="1016"/>
                  </a:lnTo>
                  <a:lnTo>
                    <a:pt x="78" y="1018"/>
                  </a:lnTo>
                  <a:lnTo>
                    <a:pt x="87" y="1018"/>
                  </a:lnTo>
                  <a:lnTo>
                    <a:pt x="676" y="1018"/>
                  </a:lnTo>
                  <a:lnTo>
                    <a:pt x="676" y="1018"/>
                  </a:lnTo>
                  <a:lnTo>
                    <a:pt x="684" y="1018"/>
                  </a:lnTo>
                  <a:lnTo>
                    <a:pt x="693" y="1016"/>
                  </a:lnTo>
                  <a:lnTo>
                    <a:pt x="701" y="1014"/>
                  </a:lnTo>
                  <a:lnTo>
                    <a:pt x="709" y="1011"/>
                  </a:lnTo>
                  <a:lnTo>
                    <a:pt x="716" y="1007"/>
                  </a:lnTo>
                  <a:lnTo>
                    <a:pt x="724" y="1002"/>
                  </a:lnTo>
                  <a:lnTo>
                    <a:pt x="730" y="998"/>
                  </a:lnTo>
                  <a:lnTo>
                    <a:pt x="737" y="991"/>
                  </a:lnTo>
                  <a:lnTo>
                    <a:pt x="742" y="985"/>
                  </a:lnTo>
                  <a:lnTo>
                    <a:pt x="748" y="977"/>
                  </a:lnTo>
                  <a:lnTo>
                    <a:pt x="752" y="970"/>
                  </a:lnTo>
                  <a:lnTo>
                    <a:pt x="756" y="962"/>
                  </a:lnTo>
                  <a:lnTo>
                    <a:pt x="758" y="954"/>
                  </a:lnTo>
                  <a:lnTo>
                    <a:pt x="760" y="945"/>
                  </a:lnTo>
                  <a:lnTo>
                    <a:pt x="763" y="937"/>
                  </a:lnTo>
                  <a:lnTo>
                    <a:pt x="763" y="927"/>
                  </a:lnTo>
                  <a:lnTo>
                    <a:pt x="763" y="283"/>
                  </a:lnTo>
                  <a:lnTo>
                    <a:pt x="763" y="283"/>
                  </a:lnTo>
                  <a:lnTo>
                    <a:pt x="763" y="273"/>
                  </a:lnTo>
                  <a:lnTo>
                    <a:pt x="760" y="264"/>
                  </a:lnTo>
                  <a:lnTo>
                    <a:pt x="758" y="255"/>
                  </a:lnTo>
                  <a:lnTo>
                    <a:pt x="756" y="247"/>
                  </a:lnTo>
                  <a:lnTo>
                    <a:pt x="752" y="239"/>
                  </a:lnTo>
                  <a:lnTo>
                    <a:pt x="748" y="232"/>
                  </a:lnTo>
                  <a:lnTo>
                    <a:pt x="742" y="224"/>
                  </a:lnTo>
                  <a:lnTo>
                    <a:pt x="737" y="218"/>
                  </a:lnTo>
                  <a:lnTo>
                    <a:pt x="730" y="212"/>
                  </a:lnTo>
                  <a:lnTo>
                    <a:pt x="724" y="207"/>
                  </a:lnTo>
                  <a:lnTo>
                    <a:pt x="716" y="203"/>
                  </a:lnTo>
                  <a:lnTo>
                    <a:pt x="709" y="198"/>
                  </a:lnTo>
                  <a:lnTo>
                    <a:pt x="701" y="195"/>
                  </a:lnTo>
                  <a:lnTo>
                    <a:pt x="693" y="193"/>
                  </a:lnTo>
                  <a:lnTo>
                    <a:pt x="684" y="192"/>
                  </a:lnTo>
                  <a:lnTo>
                    <a:pt x="676" y="191"/>
                  </a:lnTo>
                  <a:lnTo>
                    <a:pt x="676" y="191"/>
                  </a:lnTo>
                  <a:close/>
                  <a:moveTo>
                    <a:pt x="699" y="927"/>
                  </a:moveTo>
                  <a:lnTo>
                    <a:pt x="699" y="927"/>
                  </a:lnTo>
                  <a:lnTo>
                    <a:pt x="698" y="932"/>
                  </a:lnTo>
                  <a:lnTo>
                    <a:pt x="697" y="938"/>
                  </a:lnTo>
                  <a:lnTo>
                    <a:pt x="695" y="942"/>
                  </a:lnTo>
                  <a:lnTo>
                    <a:pt x="692" y="946"/>
                  </a:lnTo>
                  <a:lnTo>
                    <a:pt x="689" y="949"/>
                  </a:lnTo>
                  <a:lnTo>
                    <a:pt x="684" y="953"/>
                  </a:lnTo>
                  <a:lnTo>
                    <a:pt x="680" y="954"/>
                  </a:lnTo>
                  <a:lnTo>
                    <a:pt x="676" y="955"/>
                  </a:lnTo>
                  <a:lnTo>
                    <a:pt x="87" y="955"/>
                  </a:lnTo>
                  <a:lnTo>
                    <a:pt x="87" y="955"/>
                  </a:lnTo>
                  <a:lnTo>
                    <a:pt x="82" y="954"/>
                  </a:lnTo>
                  <a:lnTo>
                    <a:pt x="78" y="953"/>
                  </a:lnTo>
                  <a:lnTo>
                    <a:pt x="74" y="949"/>
                  </a:lnTo>
                  <a:lnTo>
                    <a:pt x="69" y="946"/>
                  </a:lnTo>
                  <a:lnTo>
                    <a:pt x="67" y="942"/>
                  </a:lnTo>
                  <a:lnTo>
                    <a:pt x="65" y="938"/>
                  </a:lnTo>
                  <a:lnTo>
                    <a:pt x="63" y="932"/>
                  </a:lnTo>
                  <a:lnTo>
                    <a:pt x="63" y="927"/>
                  </a:lnTo>
                  <a:lnTo>
                    <a:pt x="63" y="92"/>
                  </a:lnTo>
                  <a:lnTo>
                    <a:pt x="63" y="92"/>
                  </a:lnTo>
                  <a:lnTo>
                    <a:pt x="63" y="86"/>
                  </a:lnTo>
                  <a:lnTo>
                    <a:pt x="65" y="81"/>
                  </a:lnTo>
                  <a:lnTo>
                    <a:pt x="67" y="76"/>
                  </a:lnTo>
                  <a:lnTo>
                    <a:pt x="69" y="72"/>
                  </a:lnTo>
                  <a:lnTo>
                    <a:pt x="74" y="69"/>
                  </a:lnTo>
                  <a:lnTo>
                    <a:pt x="78" y="66"/>
                  </a:lnTo>
                  <a:lnTo>
                    <a:pt x="82" y="64"/>
                  </a:lnTo>
                  <a:lnTo>
                    <a:pt x="87" y="64"/>
                  </a:lnTo>
                  <a:lnTo>
                    <a:pt x="485" y="64"/>
                  </a:lnTo>
                  <a:lnTo>
                    <a:pt x="485" y="64"/>
                  </a:lnTo>
                  <a:lnTo>
                    <a:pt x="489" y="64"/>
                  </a:lnTo>
                  <a:lnTo>
                    <a:pt x="493" y="66"/>
                  </a:lnTo>
                  <a:lnTo>
                    <a:pt x="498" y="69"/>
                  </a:lnTo>
                  <a:lnTo>
                    <a:pt x="501" y="72"/>
                  </a:lnTo>
                  <a:lnTo>
                    <a:pt x="504" y="76"/>
                  </a:lnTo>
                  <a:lnTo>
                    <a:pt x="506" y="81"/>
                  </a:lnTo>
                  <a:lnTo>
                    <a:pt x="508" y="86"/>
                  </a:lnTo>
                  <a:lnTo>
                    <a:pt x="508" y="92"/>
                  </a:lnTo>
                  <a:lnTo>
                    <a:pt x="508" y="163"/>
                  </a:lnTo>
                  <a:lnTo>
                    <a:pt x="508" y="163"/>
                  </a:lnTo>
                  <a:lnTo>
                    <a:pt x="508" y="173"/>
                  </a:lnTo>
                  <a:lnTo>
                    <a:pt x="510" y="182"/>
                  </a:lnTo>
                  <a:lnTo>
                    <a:pt x="513" y="191"/>
                  </a:lnTo>
                  <a:lnTo>
                    <a:pt x="515" y="199"/>
                  </a:lnTo>
                  <a:lnTo>
                    <a:pt x="519" y="207"/>
                  </a:lnTo>
                  <a:lnTo>
                    <a:pt x="523" y="214"/>
                  </a:lnTo>
                  <a:lnTo>
                    <a:pt x="529" y="222"/>
                  </a:lnTo>
                  <a:lnTo>
                    <a:pt x="534" y="228"/>
                  </a:lnTo>
                  <a:lnTo>
                    <a:pt x="540" y="234"/>
                  </a:lnTo>
                  <a:lnTo>
                    <a:pt x="547" y="239"/>
                  </a:lnTo>
                  <a:lnTo>
                    <a:pt x="554" y="243"/>
                  </a:lnTo>
                  <a:lnTo>
                    <a:pt x="562" y="248"/>
                  </a:lnTo>
                  <a:lnTo>
                    <a:pt x="569" y="251"/>
                  </a:lnTo>
                  <a:lnTo>
                    <a:pt x="578" y="253"/>
                  </a:lnTo>
                  <a:lnTo>
                    <a:pt x="587" y="254"/>
                  </a:lnTo>
                  <a:lnTo>
                    <a:pt x="595" y="255"/>
                  </a:lnTo>
                  <a:lnTo>
                    <a:pt x="676" y="255"/>
                  </a:lnTo>
                  <a:lnTo>
                    <a:pt x="676" y="255"/>
                  </a:lnTo>
                  <a:lnTo>
                    <a:pt x="680" y="255"/>
                  </a:lnTo>
                  <a:lnTo>
                    <a:pt x="684" y="257"/>
                  </a:lnTo>
                  <a:lnTo>
                    <a:pt x="689" y="260"/>
                  </a:lnTo>
                  <a:lnTo>
                    <a:pt x="692" y="263"/>
                  </a:lnTo>
                  <a:lnTo>
                    <a:pt x="695" y="267"/>
                  </a:lnTo>
                  <a:lnTo>
                    <a:pt x="697" y="271"/>
                  </a:lnTo>
                  <a:lnTo>
                    <a:pt x="698" y="277"/>
                  </a:lnTo>
                  <a:lnTo>
                    <a:pt x="699" y="283"/>
                  </a:lnTo>
                  <a:lnTo>
                    <a:pt x="699" y="927"/>
                  </a:lnTo>
                  <a:close/>
                  <a:moveTo>
                    <a:pt x="158" y="319"/>
                  </a:moveTo>
                  <a:lnTo>
                    <a:pt x="413" y="319"/>
                  </a:lnTo>
                  <a:lnTo>
                    <a:pt x="413" y="319"/>
                  </a:lnTo>
                  <a:lnTo>
                    <a:pt x="419" y="317"/>
                  </a:lnTo>
                  <a:lnTo>
                    <a:pt x="426" y="316"/>
                  </a:lnTo>
                  <a:lnTo>
                    <a:pt x="431" y="313"/>
                  </a:lnTo>
                  <a:lnTo>
                    <a:pt x="435" y="309"/>
                  </a:lnTo>
                  <a:lnTo>
                    <a:pt x="440" y="305"/>
                  </a:lnTo>
                  <a:lnTo>
                    <a:pt x="442" y="299"/>
                  </a:lnTo>
                  <a:lnTo>
                    <a:pt x="444" y="293"/>
                  </a:lnTo>
                  <a:lnTo>
                    <a:pt x="445" y="286"/>
                  </a:lnTo>
                  <a:lnTo>
                    <a:pt x="445" y="286"/>
                  </a:lnTo>
                  <a:lnTo>
                    <a:pt x="444" y="280"/>
                  </a:lnTo>
                  <a:lnTo>
                    <a:pt x="442" y="275"/>
                  </a:lnTo>
                  <a:lnTo>
                    <a:pt x="440" y="269"/>
                  </a:lnTo>
                  <a:lnTo>
                    <a:pt x="435" y="264"/>
                  </a:lnTo>
                  <a:lnTo>
                    <a:pt x="431" y="261"/>
                  </a:lnTo>
                  <a:lnTo>
                    <a:pt x="426" y="257"/>
                  </a:lnTo>
                  <a:lnTo>
                    <a:pt x="419" y="255"/>
                  </a:lnTo>
                  <a:lnTo>
                    <a:pt x="413" y="255"/>
                  </a:lnTo>
                  <a:lnTo>
                    <a:pt x="158" y="255"/>
                  </a:lnTo>
                  <a:lnTo>
                    <a:pt x="158" y="255"/>
                  </a:lnTo>
                  <a:lnTo>
                    <a:pt x="152" y="255"/>
                  </a:lnTo>
                  <a:lnTo>
                    <a:pt x="146" y="257"/>
                  </a:lnTo>
                  <a:lnTo>
                    <a:pt x="140" y="261"/>
                  </a:lnTo>
                  <a:lnTo>
                    <a:pt x="136" y="264"/>
                  </a:lnTo>
                  <a:lnTo>
                    <a:pt x="132" y="269"/>
                  </a:lnTo>
                  <a:lnTo>
                    <a:pt x="130" y="275"/>
                  </a:lnTo>
                  <a:lnTo>
                    <a:pt x="127" y="280"/>
                  </a:lnTo>
                  <a:lnTo>
                    <a:pt x="126" y="286"/>
                  </a:lnTo>
                  <a:lnTo>
                    <a:pt x="126" y="286"/>
                  </a:lnTo>
                  <a:lnTo>
                    <a:pt x="127" y="293"/>
                  </a:lnTo>
                  <a:lnTo>
                    <a:pt x="130" y="299"/>
                  </a:lnTo>
                  <a:lnTo>
                    <a:pt x="132" y="305"/>
                  </a:lnTo>
                  <a:lnTo>
                    <a:pt x="136" y="309"/>
                  </a:lnTo>
                  <a:lnTo>
                    <a:pt x="140" y="313"/>
                  </a:lnTo>
                  <a:lnTo>
                    <a:pt x="146" y="316"/>
                  </a:lnTo>
                  <a:lnTo>
                    <a:pt x="152" y="317"/>
                  </a:lnTo>
                  <a:lnTo>
                    <a:pt x="158" y="319"/>
                  </a:lnTo>
                  <a:lnTo>
                    <a:pt x="158" y="319"/>
                  </a:lnTo>
                  <a:close/>
                  <a:moveTo>
                    <a:pt x="604" y="382"/>
                  </a:moveTo>
                  <a:lnTo>
                    <a:pt x="158" y="382"/>
                  </a:lnTo>
                  <a:lnTo>
                    <a:pt x="158" y="382"/>
                  </a:lnTo>
                  <a:lnTo>
                    <a:pt x="152" y="383"/>
                  </a:lnTo>
                  <a:lnTo>
                    <a:pt x="146" y="385"/>
                  </a:lnTo>
                  <a:lnTo>
                    <a:pt x="140" y="387"/>
                  </a:lnTo>
                  <a:lnTo>
                    <a:pt x="136" y="392"/>
                  </a:lnTo>
                  <a:lnTo>
                    <a:pt x="132" y="396"/>
                  </a:lnTo>
                  <a:lnTo>
                    <a:pt x="130" y="401"/>
                  </a:lnTo>
                  <a:lnTo>
                    <a:pt x="127" y="408"/>
                  </a:lnTo>
                  <a:lnTo>
                    <a:pt x="126" y="414"/>
                  </a:lnTo>
                  <a:lnTo>
                    <a:pt x="126" y="414"/>
                  </a:lnTo>
                  <a:lnTo>
                    <a:pt x="127" y="420"/>
                  </a:lnTo>
                  <a:lnTo>
                    <a:pt x="130" y="426"/>
                  </a:lnTo>
                  <a:lnTo>
                    <a:pt x="132" y="431"/>
                  </a:lnTo>
                  <a:lnTo>
                    <a:pt x="136" y="437"/>
                  </a:lnTo>
                  <a:lnTo>
                    <a:pt x="140" y="440"/>
                  </a:lnTo>
                  <a:lnTo>
                    <a:pt x="146" y="443"/>
                  </a:lnTo>
                  <a:lnTo>
                    <a:pt x="152" y="445"/>
                  </a:lnTo>
                  <a:lnTo>
                    <a:pt x="158" y="445"/>
                  </a:lnTo>
                  <a:lnTo>
                    <a:pt x="604" y="445"/>
                  </a:lnTo>
                  <a:lnTo>
                    <a:pt x="604" y="445"/>
                  </a:lnTo>
                  <a:lnTo>
                    <a:pt x="610" y="445"/>
                  </a:lnTo>
                  <a:lnTo>
                    <a:pt x="616" y="443"/>
                  </a:lnTo>
                  <a:lnTo>
                    <a:pt x="621" y="440"/>
                  </a:lnTo>
                  <a:lnTo>
                    <a:pt x="626" y="437"/>
                  </a:lnTo>
                  <a:lnTo>
                    <a:pt x="630" y="431"/>
                  </a:lnTo>
                  <a:lnTo>
                    <a:pt x="633" y="426"/>
                  </a:lnTo>
                  <a:lnTo>
                    <a:pt x="635" y="420"/>
                  </a:lnTo>
                  <a:lnTo>
                    <a:pt x="636" y="414"/>
                  </a:lnTo>
                  <a:lnTo>
                    <a:pt x="636" y="414"/>
                  </a:lnTo>
                  <a:lnTo>
                    <a:pt x="635" y="408"/>
                  </a:lnTo>
                  <a:lnTo>
                    <a:pt x="633" y="401"/>
                  </a:lnTo>
                  <a:lnTo>
                    <a:pt x="630" y="396"/>
                  </a:lnTo>
                  <a:lnTo>
                    <a:pt x="626" y="392"/>
                  </a:lnTo>
                  <a:lnTo>
                    <a:pt x="621" y="387"/>
                  </a:lnTo>
                  <a:lnTo>
                    <a:pt x="616" y="385"/>
                  </a:lnTo>
                  <a:lnTo>
                    <a:pt x="610" y="383"/>
                  </a:lnTo>
                  <a:lnTo>
                    <a:pt x="604" y="382"/>
                  </a:lnTo>
                  <a:lnTo>
                    <a:pt x="604" y="382"/>
                  </a:lnTo>
                  <a:close/>
                  <a:moveTo>
                    <a:pt x="604" y="510"/>
                  </a:moveTo>
                  <a:lnTo>
                    <a:pt x="158" y="510"/>
                  </a:lnTo>
                  <a:lnTo>
                    <a:pt x="158" y="510"/>
                  </a:lnTo>
                  <a:lnTo>
                    <a:pt x="152" y="510"/>
                  </a:lnTo>
                  <a:lnTo>
                    <a:pt x="146" y="512"/>
                  </a:lnTo>
                  <a:lnTo>
                    <a:pt x="140" y="515"/>
                  </a:lnTo>
                  <a:lnTo>
                    <a:pt x="136" y="518"/>
                  </a:lnTo>
                  <a:lnTo>
                    <a:pt x="132" y="523"/>
                  </a:lnTo>
                  <a:lnTo>
                    <a:pt x="130" y="529"/>
                  </a:lnTo>
                  <a:lnTo>
                    <a:pt x="127" y="534"/>
                  </a:lnTo>
                  <a:lnTo>
                    <a:pt x="126" y="541"/>
                  </a:lnTo>
                  <a:lnTo>
                    <a:pt x="126" y="541"/>
                  </a:lnTo>
                  <a:lnTo>
                    <a:pt x="127" y="547"/>
                  </a:lnTo>
                  <a:lnTo>
                    <a:pt x="130" y="554"/>
                  </a:lnTo>
                  <a:lnTo>
                    <a:pt x="132" y="559"/>
                  </a:lnTo>
                  <a:lnTo>
                    <a:pt x="136" y="563"/>
                  </a:lnTo>
                  <a:lnTo>
                    <a:pt x="140" y="567"/>
                  </a:lnTo>
                  <a:lnTo>
                    <a:pt x="146" y="571"/>
                  </a:lnTo>
                  <a:lnTo>
                    <a:pt x="152" y="572"/>
                  </a:lnTo>
                  <a:lnTo>
                    <a:pt x="158" y="573"/>
                  </a:lnTo>
                  <a:lnTo>
                    <a:pt x="604" y="573"/>
                  </a:lnTo>
                  <a:lnTo>
                    <a:pt x="604" y="573"/>
                  </a:lnTo>
                  <a:lnTo>
                    <a:pt x="610" y="572"/>
                  </a:lnTo>
                  <a:lnTo>
                    <a:pt x="616" y="571"/>
                  </a:lnTo>
                  <a:lnTo>
                    <a:pt x="621" y="567"/>
                  </a:lnTo>
                  <a:lnTo>
                    <a:pt x="626" y="563"/>
                  </a:lnTo>
                  <a:lnTo>
                    <a:pt x="630" y="559"/>
                  </a:lnTo>
                  <a:lnTo>
                    <a:pt x="633" y="554"/>
                  </a:lnTo>
                  <a:lnTo>
                    <a:pt x="635" y="547"/>
                  </a:lnTo>
                  <a:lnTo>
                    <a:pt x="636" y="541"/>
                  </a:lnTo>
                  <a:lnTo>
                    <a:pt x="636" y="541"/>
                  </a:lnTo>
                  <a:lnTo>
                    <a:pt x="635" y="534"/>
                  </a:lnTo>
                  <a:lnTo>
                    <a:pt x="633" y="529"/>
                  </a:lnTo>
                  <a:lnTo>
                    <a:pt x="630" y="523"/>
                  </a:lnTo>
                  <a:lnTo>
                    <a:pt x="626" y="518"/>
                  </a:lnTo>
                  <a:lnTo>
                    <a:pt x="621" y="515"/>
                  </a:lnTo>
                  <a:lnTo>
                    <a:pt x="616" y="512"/>
                  </a:lnTo>
                  <a:lnTo>
                    <a:pt x="610" y="510"/>
                  </a:lnTo>
                  <a:lnTo>
                    <a:pt x="604" y="510"/>
                  </a:lnTo>
                  <a:lnTo>
                    <a:pt x="604" y="510"/>
                  </a:lnTo>
                  <a:close/>
                  <a:moveTo>
                    <a:pt x="604" y="636"/>
                  </a:moveTo>
                  <a:lnTo>
                    <a:pt x="158" y="636"/>
                  </a:lnTo>
                  <a:lnTo>
                    <a:pt x="158" y="636"/>
                  </a:lnTo>
                  <a:lnTo>
                    <a:pt x="152" y="637"/>
                  </a:lnTo>
                  <a:lnTo>
                    <a:pt x="146" y="639"/>
                  </a:lnTo>
                  <a:lnTo>
                    <a:pt x="140" y="642"/>
                  </a:lnTo>
                  <a:lnTo>
                    <a:pt x="136" y="646"/>
                  </a:lnTo>
                  <a:lnTo>
                    <a:pt x="132" y="650"/>
                  </a:lnTo>
                  <a:lnTo>
                    <a:pt x="130" y="655"/>
                  </a:lnTo>
                  <a:lnTo>
                    <a:pt x="127" y="662"/>
                  </a:lnTo>
                  <a:lnTo>
                    <a:pt x="126" y="668"/>
                  </a:lnTo>
                  <a:lnTo>
                    <a:pt x="126" y="668"/>
                  </a:lnTo>
                  <a:lnTo>
                    <a:pt x="127" y="675"/>
                  </a:lnTo>
                  <a:lnTo>
                    <a:pt x="130" y="681"/>
                  </a:lnTo>
                  <a:lnTo>
                    <a:pt x="132" y="687"/>
                  </a:lnTo>
                  <a:lnTo>
                    <a:pt x="136" y="691"/>
                  </a:lnTo>
                  <a:lnTo>
                    <a:pt x="140" y="695"/>
                  </a:lnTo>
                  <a:lnTo>
                    <a:pt x="146" y="697"/>
                  </a:lnTo>
                  <a:lnTo>
                    <a:pt x="152" y="699"/>
                  </a:lnTo>
                  <a:lnTo>
                    <a:pt x="158" y="701"/>
                  </a:lnTo>
                  <a:lnTo>
                    <a:pt x="604" y="701"/>
                  </a:lnTo>
                  <a:lnTo>
                    <a:pt x="604" y="701"/>
                  </a:lnTo>
                  <a:lnTo>
                    <a:pt x="610" y="699"/>
                  </a:lnTo>
                  <a:lnTo>
                    <a:pt x="616" y="697"/>
                  </a:lnTo>
                  <a:lnTo>
                    <a:pt x="621" y="695"/>
                  </a:lnTo>
                  <a:lnTo>
                    <a:pt x="626" y="691"/>
                  </a:lnTo>
                  <a:lnTo>
                    <a:pt x="630" y="687"/>
                  </a:lnTo>
                  <a:lnTo>
                    <a:pt x="633" y="681"/>
                  </a:lnTo>
                  <a:lnTo>
                    <a:pt x="635" y="675"/>
                  </a:lnTo>
                  <a:lnTo>
                    <a:pt x="636" y="668"/>
                  </a:lnTo>
                  <a:lnTo>
                    <a:pt x="636" y="668"/>
                  </a:lnTo>
                  <a:lnTo>
                    <a:pt x="635" y="662"/>
                  </a:lnTo>
                  <a:lnTo>
                    <a:pt x="633" y="655"/>
                  </a:lnTo>
                  <a:lnTo>
                    <a:pt x="630" y="650"/>
                  </a:lnTo>
                  <a:lnTo>
                    <a:pt x="626" y="646"/>
                  </a:lnTo>
                  <a:lnTo>
                    <a:pt x="621" y="642"/>
                  </a:lnTo>
                  <a:lnTo>
                    <a:pt x="616" y="639"/>
                  </a:lnTo>
                  <a:lnTo>
                    <a:pt x="610" y="637"/>
                  </a:lnTo>
                  <a:lnTo>
                    <a:pt x="604" y="636"/>
                  </a:lnTo>
                  <a:lnTo>
                    <a:pt x="604" y="636"/>
                  </a:lnTo>
                  <a:close/>
                  <a:moveTo>
                    <a:pt x="604" y="764"/>
                  </a:moveTo>
                  <a:lnTo>
                    <a:pt x="158" y="764"/>
                  </a:lnTo>
                  <a:lnTo>
                    <a:pt x="158" y="764"/>
                  </a:lnTo>
                  <a:lnTo>
                    <a:pt x="152" y="765"/>
                  </a:lnTo>
                  <a:lnTo>
                    <a:pt x="146" y="766"/>
                  </a:lnTo>
                  <a:lnTo>
                    <a:pt x="140" y="769"/>
                  </a:lnTo>
                  <a:lnTo>
                    <a:pt x="136" y="773"/>
                  </a:lnTo>
                  <a:lnTo>
                    <a:pt x="132" y="778"/>
                  </a:lnTo>
                  <a:lnTo>
                    <a:pt x="130" y="783"/>
                  </a:lnTo>
                  <a:lnTo>
                    <a:pt x="127" y="790"/>
                  </a:lnTo>
                  <a:lnTo>
                    <a:pt x="126" y="796"/>
                  </a:lnTo>
                  <a:lnTo>
                    <a:pt x="126" y="796"/>
                  </a:lnTo>
                  <a:lnTo>
                    <a:pt x="127" y="802"/>
                  </a:lnTo>
                  <a:lnTo>
                    <a:pt x="130" y="808"/>
                  </a:lnTo>
                  <a:lnTo>
                    <a:pt x="132" y="813"/>
                  </a:lnTo>
                  <a:lnTo>
                    <a:pt x="136" y="819"/>
                  </a:lnTo>
                  <a:lnTo>
                    <a:pt x="140" y="822"/>
                  </a:lnTo>
                  <a:lnTo>
                    <a:pt x="146" y="825"/>
                  </a:lnTo>
                  <a:lnTo>
                    <a:pt x="152" y="827"/>
                  </a:lnTo>
                  <a:lnTo>
                    <a:pt x="158" y="827"/>
                  </a:lnTo>
                  <a:lnTo>
                    <a:pt x="604" y="827"/>
                  </a:lnTo>
                  <a:lnTo>
                    <a:pt x="604" y="827"/>
                  </a:lnTo>
                  <a:lnTo>
                    <a:pt x="610" y="827"/>
                  </a:lnTo>
                  <a:lnTo>
                    <a:pt x="616" y="825"/>
                  </a:lnTo>
                  <a:lnTo>
                    <a:pt x="621" y="822"/>
                  </a:lnTo>
                  <a:lnTo>
                    <a:pt x="626" y="819"/>
                  </a:lnTo>
                  <a:lnTo>
                    <a:pt x="630" y="813"/>
                  </a:lnTo>
                  <a:lnTo>
                    <a:pt x="633" y="808"/>
                  </a:lnTo>
                  <a:lnTo>
                    <a:pt x="635" y="802"/>
                  </a:lnTo>
                  <a:lnTo>
                    <a:pt x="636" y="796"/>
                  </a:lnTo>
                  <a:lnTo>
                    <a:pt x="636" y="796"/>
                  </a:lnTo>
                  <a:lnTo>
                    <a:pt x="635" y="790"/>
                  </a:lnTo>
                  <a:lnTo>
                    <a:pt x="633" y="783"/>
                  </a:lnTo>
                  <a:lnTo>
                    <a:pt x="630" y="778"/>
                  </a:lnTo>
                  <a:lnTo>
                    <a:pt x="626" y="773"/>
                  </a:lnTo>
                  <a:lnTo>
                    <a:pt x="621" y="769"/>
                  </a:lnTo>
                  <a:lnTo>
                    <a:pt x="616" y="766"/>
                  </a:lnTo>
                  <a:lnTo>
                    <a:pt x="610" y="765"/>
                  </a:lnTo>
                  <a:lnTo>
                    <a:pt x="604" y="764"/>
                  </a:lnTo>
                  <a:lnTo>
                    <a:pt x="604" y="76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cs typeface="+mn-ea"/>
                <a:sym typeface="+mn-lt"/>
              </a:endParaRPr>
            </a:p>
          </p:txBody>
        </p:sp>
      </p:grpSp>
      <p:grpSp>
        <p:nvGrpSpPr>
          <p:cNvPr id="25" name="组合 24"/>
          <p:cNvGrpSpPr/>
          <p:nvPr/>
        </p:nvGrpSpPr>
        <p:grpSpPr>
          <a:xfrm>
            <a:off x="8567018" y="4827692"/>
            <a:ext cx="816000" cy="816000"/>
            <a:chOff x="4744876" y="4625399"/>
            <a:chExt cx="816000" cy="816000"/>
          </a:xfrm>
        </p:grpSpPr>
        <p:sp>
          <p:nvSpPr>
            <p:cNvPr id="26" name="椭圆 25"/>
            <p:cNvSpPr/>
            <p:nvPr/>
          </p:nvSpPr>
          <p:spPr>
            <a:xfrm>
              <a:off x="4744876" y="4625399"/>
              <a:ext cx="816000" cy="816000"/>
            </a:xfrm>
            <a:prstGeom prst="ellipse">
              <a:avLst/>
            </a:prstGeom>
            <a:solidFill>
              <a:srgbClr val="BFBFBF">
                <a:alpha val="14902"/>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7" name="Freeform 89"/>
            <p:cNvSpPr>
              <a:spLocks noEditPoints="1"/>
            </p:cNvSpPr>
            <p:nvPr/>
          </p:nvSpPr>
          <p:spPr bwMode="auto">
            <a:xfrm>
              <a:off x="4991745" y="4871474"/>
              <a:ext cx="322263" cy="323850"/>
            </a:xfrm>
            <a:custGeom>
              <a:avLst/>
              <a:gdLst>
                <a:gd name="T0" fmla="*/ 820 w 1018"/>
                <a:gd name="T1" fmla="*/ 562 h 1018"/>
                <a:gd name="T2" fmla="*/ 766 w 1018"/>
                <a:gd name="T3" fmla="*/ 643 h 1018"/>
                <a:gd name="T4" fmla="*/ 754 w 1018"/>
                <a:gd name="T5" fmla="*/ 754 h 1018"/>
                <a:gd name="T6" fmla="*/ 273 w 1018"/>
                <a:gd name="T7" fmla="*/ 761 h 1018"/>
                <a:gd name="T8" fmla="*/ 254 w 1018"/>
                <a:gd name="T9" fmla="*/ 668 h 1018"/>
                <a:gd name="T10" fmla="*/ 217 w 1018"/>
                <a:gd name="T11" fmla="*/ 578 h 1018"/>
                <a:gd name="T12" fmla="*/ 127 w 1018"/>
                <a:gd name="T13" fmla="*/ 541 h 1018"/>
                <a:gd name="T14" fmla="*/ 46 w 1018"/>
                <a:gd name="T15" fmla="*/ 570 h 1018"/>
                <a:gd name="T16" fmla="*/ 1 w 1018"/>
                <a:gd name="T17" fmla="*/ 656 h 1018"/>
                <a:gd name="T18" fmla="*/ 12 w 1018"/>
                <a:gd name="T19" fmla="*/ 968 h 1018"/>
                <a:gd name="T20" fmla="*/ 66 w 1018"/>
                <a:gd name="T21" fmla="*/ 1014 h 1018"/>
                <a:gd name="T22" fmla="*/ 950 w 1018"/>
                <a:gd name="T23" fmla="*/ 1014 h 1018"/>
                <a:gd name="T24" fmla="*/ 1006 w 1018"/>
                <a:gd name="T25" fmla="*/ 968 h 1018"/>
                <a:gd name="T26" fmla="*/ 1017 w 1018"/>
                <a:gd name="T27" fmla="*/ 656 h 1018"/>
                <a:gd name="T28" fmla="*/ 971 w 1018"/>
                <a:gd name="T29" fmla="*/ 570 h 1018"/>
                <a:gd name="T30" fmla="*/ 890 w 1018"/>
                <a:gd name="T31" fmla="*/ 541 h 1018"/>
                <a:gd name="T32" fmla="*/ 934 w 1018"/>
                <a:gd name="T33" fmla="*/ 952 h 1018"/>
                <a:gd name="T34" fmla="*/ 73 w 1018"/>
                <a:gd name="T35" fmla="*/ 945 h 1018"/>
                <a:gd name="T36" fmla="*/ 64 w 1018"/>
                <a:gd name="T37" fmla="*/ 656 h 1018"/>
                <a:gd name="T38" fmla="*/ 127 w 1018"/>
                <a:gd name="T39" fmla="*/ 604 h 1018"/>
                <a:gd name="T40" fmla="*/ 185 w 1018"/>
                <a:gd name="T41" fmla="*/ 644 h 1018"/>
                <a:gd name="T42" fmla="*/ 195 w 1018"/>
                <a:gd name="T43" fmla="*/ 760 h 1018"/>
                <a:gd name="T44" fmla="*/ 240 w 1018"/>
                <a:gd name="T45" fmla="*/ 815 h 1018"/>
                <a:gd name="T46" fmla="*/ 741 w 1018"/>
                <a:gd name="T47" fmla="*/ 826 h 1018"/>
                <a:gd name="T48" fmla="*/ 805 w 1018"/>
                <a:gd name="T49" fmla="*/ 792 h 1018"/>
                <a:gd name="T50" fmla="*/ 827 w 1018"/>
                <a:gd name="T51" fmla="*/ 668 h 1018"/>
                <a:gd name="T52" fmla="*/ 866 w 1018"/>
                <a:gd name="T53" fmla="*/ 609 h 1018"/>
                <a:gd name="T54" fmla="*/ 926 w 1018"/>
                <a:gd name="T55" fmla="*/ 615 h 1018"/>
                <a:gd name="T56" fmla="*/ 428 w 1018"/>
                <a:gd name="T57" fmla="*/ 665 h 1018"/>
                <a:gd name="T58" fmla="*/ 499 w 1018"/>
                <a:gd name="T59" fmla="*/ 700 h 1018"/>
                <a:gd name="T60" fmla="*/ 575 w 1018"/>
                <a:gd name="T61" fmla="*/ 680 h 1018"/>
                <a:gd name="T62" fmla="*/ 843 w 1018"/>
                <a:gd name="T63" fmla="*/ 402 h 1018"/>
                <a:gd name="T64" fmla="*/ 857 w 1018"/>
                <a:gd name="T65" fmla="*/ 332 h 1018"/>
                <a:gd name="T66" fmla="*/ 825 w 1018"/>
                <a:gd name="T67" fmla="*/ 276 h 1018"/>
                <a:gd name="T68" fmla="*/ 764 w 1018"/>
                <a:gd name="T69" fmla="*/ 254 h 1018"/>
                <a:gd name="T70" fmla="*/ 697 w 1018"/>
                <a:gd name="T71" fmla="*/ 282 h 1018"/>
                <a:gd name="T72" fmla="*/ 597 w 1018"/>
                <a:gd name="T73" fmla="*/ 58 h 1018"/>
                <a:gd name="T74" fmla="*/ 547 w 1018"/>
                <a:gd name="T75" fmla="*/ 8 h 1018"/>
                <a:gd name="T76" fmla="*/ 482 w 1018"/>
                <a:gd name="T77" fmla="*/ 4 h 1018"/>
                <a:gd name="T78" fmla="*/ 426 w 1018"/>
                <a:gd name="T79" fmla="*/ 50 h 1018"/>
                <a:gd name="T80" fmla="*/ 323 w 1018"/>
                <a:gd name="T81" fmla="*/ 282 h 1018"/>
                <a:gd name="T82" fmla="*/ 265 w 1018"/>
                <a:gd name="T83" fmla="*/ 255 h 1018"/>
                <a:gd name="T84" fmla="*/ 203 w 1018"/>
                <a:gd name="T85" fmla="*/ 270 h 1018"/>
                <a:gd name="T86" fmla="*/ 164 w 1018"/>
                <a:gd name="T87" fmla="*/ 322 h 1018"/>
                <a:gd name="T88" fmla="*/ 167 w 1018"/>
                <a:gd name="T89" fmla="*/ 386 h 1018"/>
                <a:gd name="T90" fmla="*/ 238 w 1018"/>
                <a:gd name="T91" fmla="*/ 324 h 1018"/>
                <a:gd name="T92" fmla="*/ 278 w 1018"/>
                <a:gd name="T93" fmla="*/ 328 h 1018"/>
                <a:gd name="T94" fmla="*/ 427 w 1018"/>
                <a:gd name="T95" fmla="*/ 433 h 1018"/>
                <a:gd name="T96" fmla="*/ 478 w 1018"/>
                <a:gd name="T97" fmla="*/ 371 h 1018"/>
                <a:gd name="T98" fmla="*/ 492 w 1018"/>
                <a:gd name="T99" fmla="*/ 70 h 1018"/>
                <a:gd name="T100" fmla="*/ 512 w 1018"/>
                <a:gd name="T101" fmla="*/ 64 h 1018"/>
                <a:gd name="T102" fmla="*/ 541 w 1018"/>
                <a:gd name="T103" fmla="*/ 95 h 1018"/>
                <a:gd name="T104" fmla="*/ 570 w 1018"/>
                <a:gd name="T105" fmla="*/ 424 h 1018"/>
                <a:gd name="T106" fmla="*/ 649 w 1018"/>
                <a:gd name="T107" fmla="*/ 416 h 1018"/>
                <a:gd name="T108" fmla="*/ 770 w 1018"/>
                <a:gd name="T109" fmla="*/ 319 h 1018"/>
                <a:gd name="T110" fmla="*/ 796 w 1018"/>
                <a:gd name="T111" fmla="*/ 350 h 1018"/>
                <a:gd name="T112" fmla="*/ 544 w 1018"/>
                <a:gd name="T113" fmla="*/ 623 h 1018"/>
                <a:gd name="T114" fmla="*/ 480 w 1018"/>
                <a:gd name="T115" fmla="*/ 628 h 1018"/>
                <a:gd name="T116" fmla="*/ 224 w 1018"/>
                <a:gd name="T117" fmla="*/ 3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1018">
                  <a:moveTo>
                    <a:pt x="890" y="541"/>
                  </a:moveTo>
                  <a:lnTo>
                    <a:pt x="890" y="541"/>
                  </a:lnTo>
                  <a:lnTo>
                    <a:pt x="877" y="542"/>
                  </a:lnTo>
                  <a:lnTo>
                    <a:pt x="865" y="543"/>
                  </a:lnTo>
                  <a:lnTo>
                    <a:pt x="853" y="546"/>
                  </a:lnTo>
                  <a:lnTo>
                    <a:pt x="841" y="550"/>
                  </a:lnTo>
                  <a:lnTo>
                    <a:pt x="829" y="556"/>
                  </a:lnTo>
                  <a:lnTo>
                    <a:pt x="820" y="562"/>
                  </a:lnTo>
                  <a:lnTo>
                    <a:pt x="810" y="570"/>
                  </a:lnTo>
                  <a:lnTo>
                    <a:pt x="800" y="578"/>
                  </a:lnTo>
                  <a:lnTo>
                    <a:pt x="792" y="587"/>
                  </a:lnTo>
                  <a:lnTo>
                    <a:pt x="785" y="597"/>
                  </a:lnTo>
                  <a:lnTo>
                    <a:pt x="779" y="607"/>
                  </a:lnTo>
                  <a:lnTo>
                    <a:pt x="773" y="619"/>
                  </a:lnTo>
                  <a:lnTo>
                    <a:pt x="769" y="630"/>
                  </a:lnTo>
                  <a:lnTo>
                    <a:pt x="766" y="643"/>
                  </a:lnTo>
                  <a:lnTo>
                    <a:pt x="764" y="656"/>
                  </a:lnTo>
                  <a:lnTo>
                    <a:pt x="763" y="668"/>
                  </a:lnTo>
                  <a:lnTo>
                    <a:pt x="763" y="732"/>
                  </a:lnTo>
                  <a:lnTo>
                    <a:pt x="763" y="732"/>
                  </a:lnTo>
                  <a:lnTo>
                    <a:pt x="763" y="738"/>
                  </a:lnTo>
                  <a:lnTo>
                    <a:pt x="761" y="744"/>
                  </a:lnTo>
                  <a:lnTo>
                    <a:pt x="757" y="749"/>
                  </a:lnTo>
                  <a:lnTo>
                    <a:pt x="754" y="754"/>
                  </a:lnTo>
                  <a:lnTo>
                    <a:pt x="749" y="757"/>
                  </a:lnTo>
                  <a:lnTo>
                    <a:pt x="743" y="761"/>
                  </a:lnTo>
                  <a:lnTo>
                    <a:pt x="738" y="763"/>
                  </a:lnTo>
                  <a:lnTo>
                    <a:pt x="732" y="764"/>
                  </a:lnTo>
                  <a:lnTo>
                    <a:pt x="286" y="764"/>
                  </a:lnTo>
                  <a:lnTo>
                    <a:pt x="286" y="764"/>
                  </a:lnTo>
                  <a:lnTo>
                    <a:pt x="280" y="763"/>
                  </a:lnTo>
                  <a:lnTo>
                    <a:pt x="273" y="761"/>
                  </a:lnTo>
                  <a:lnTo>
                    <a:pt x="268" y="757"/>
                  </a:lnTo>
                  <a:lnTo>
                    <a:pt x="264" y="754"/>
                  </a:lnTo>
                  <a:lnTo>
                    <a:pt x="259" y="749"/>
                  </a:lnTo>
                  <a:lnTo>
                    <a:pt x="256" y="744"/>
                  </a:lnTo>
                  <a:lnTo>
                    <a:pt x="255" y="738"/>
                  </a:lnTo>
                  <a:lnTo>
                    <a:pt x="254" y="732"/>
                  </a:lnTo>
                  <a:lnTo>
                    <a:pt x="254" y="668"/>
                  </a:lnTo>
                  <a:lnTo>
                    <a:pt x="254" y="668"/>
                  </a:lnTo>
                  <a:lnTo>
                    <a:pt x="253" y="656"/>
                  </a:lnTo>
                  <a:lnTo>
                    <a:pt x="252" y="643"/>
                  </a:lnTo>
                  <a:lnTo>
                    <a:pt x="249" y="630"/>
                  </a:lnTo>
                  <a:lnTo>
                    <a:pt x="244" y="619"/>
                  </a:lnTo>
                  <a:lnTo>
                    <a:pt x="239" y="607"/>
                  </a:lnTo>
                  <a:lnTo>
                    <a:pt x="233" y="597"/>
                  </a:lnTo>
                  <a:lnTo>
                    <a:pt x="225" y="587"/>
                  </a:lnTo>
                  <a:lnTo>
                    <a:pt x="217" y="578"/>
                  </a:lnTo>
                  <a:lnTo>
                    <a:pt x="208" y="570"/>
                  </a:lnTo>
                  <a:lnTo>
                    <a:pt x="198" y="562"/>
                  </a:lnTo>
                  <a:lnTo>
                    <a:pt x="188" y="556"/>
                  </a:lnTo>
                  <a:lnTo>
                    <a:pt x="177" y="550"/>
                  </a:lnTo>
                  <a:lnTo>
                    <a:pt x="165" y="546"/>
                  </a:lnTo>
                  <a:lnTo>
                    <a:pt x="152" y="543"/>
                  </a:lnTo>
                  <a:lnTo>
                    <a:pt x="140" y="542"/>
                  </a:lnTo>
                  <a:lnTo>
                    <a:pt x="127" y="541"/>
                  </a:lnTo>
                  <a:lnTo>
                    <a:pt x="127" y="541"/>
                  </a:lnTo>
                  <a:lnTo>
                    <a:pt x="114" y="542"/>
                  </a:lnTo>
                  <a:lnTo>
                    <a:pt x="102" y="543"/>
                  </a:lnTo>
                  <a:lnTo>
                    <a:pt x="89" y="546"/>
                  </a:lnTo>
                  <a:lnTo>
                    <a:pt x="77" y="550"/>
                  </a:lnTo>
                  <a:lnTo>
                    <a:pt x="66" y="556"/>
                  </a:lnTo>
                  <a:lnTo>
                    <a:pt x="56" y="562"/>
                  </a:lnTo>
                  <a:lnTo>
                    <a:pt x="46" y="570"/>
                  </a:lnTo>
                  <a:lnTo>
                    <a:pt x="37" y="578"/>
                  </a:lnTo>
                  <a:lnTo>
                    <a:pt x="29" y="587"/>
                  </a:lnTo>
                  <a:lnTo>
                    <a:pt x="21" y="597"/>
                  </a:lnTo>
                  <a:lnTo>
                    <a:pt x="15" y="607"/>
                  </a:lnTo>
                  <a:lnTo>
                    <a:pt x="9" y="619"/>
                  </a:lnTo>
                  <a:lnTo>
                    <a:pt x="5" y="630"/>
                  </a:lnTo>
                  <a:lnTo>
                    <a:pt x="2" y="643"/>
                  </a:lnTo>
                  <a:lnTo>
                    <a:pt x="1" y="656"/>
                  </a:lnTo>
                  <a:lnTo>
                    <a:pt x="0" y="668"/>
                  </a:lnTo>
                  <a:lnTo>
                    <a:pt x="0" y="923"/>
                  </a:lnTo>
                  <a:lnTo>
                    <a:pt x="0" y="923"/>
                  </a:lnTo>
                  <a:lnTo>
                    <a:pt x="0" y="932"/>
                  </a:lnTo>
                  <a:lnTo>
                    <a:pt x="2" y="942"/>
                  </a:lnTo>
                  <a:lnTo>
                    <a:pt x="4" y="951"/>
                  </a:lnTo>
                  <a:lnTo>
                    <a:pt x="7" y="959"/>
                  </a:lnTo>
                  <a:lnTo>
                    <a:pt x="12" y="968"/>
                  </a:lnTo>
                  <a:lnTo>
                    <a:pt x="16" y="975"/>
                  </a:lnTo>
                  <a:lnTo>
                    <a:pt x="21" y="983"/>
                  </a:lnTo>
                  <a:lnTo>
                    <a:pt x="28" y="990"/>
                  </a:lnTo>
                  <a:lnTo>
                    <a:pt x="34" y="996"/>
                  </a:lnTo>
                  <a:lnTo>
                    <a:pt x="42" y="1001"/>
                  </a:lnTo>
                  <a:lnTo>
                    <a:pt x="50" y="1006"/>
                  </a:lnTo>
                  <a:lnTo>
                    <a:pt x="58" y="1011"/>
                  </a:lnTo>
                  <a:lnTo>
                    <a:pt x="66" y="1014"/>
                  </a:lnTo>
                  <a:lnTo>
                    <a:pt x="76" y="1016"/>
                  </a:lnTo>
                  <a:lnTo>
                    <a:pt x="86" y="1017"/>
                  </a:lnTo>
                  <a:lnTo>
                    <a:pt x="95" y="1018"/>
                  </a:lnTo>
                  <a:lnTo>
                    <a:pt x="923" y="1018"/>
                  </a:lnTo>
                  <a:lnTo>
                    <a:pt x="923" y="1018"/>
                  </a:lnTo>
                  <a:lnTo>
                    <a:pt x="932" y="1017"/>
                  </a:lnTo>
                  <a:lnTo>
                    <a:pt x="941" y="1016"/>
                  </a:lnTo>
                  <a:lnTo>
                    <a:pt x="950" y="1014"/>
                  </a:lnTo>
                  <a:lnTo>
                    <a:pt x="959" y="1011"/>
                  </a:lnTo>
                  <a:lnTo>
                    <a:pt x="968" y="1006"/>
                  </a:lnTo>
                  <a:lnTo>
                    <a:pt x="975" y="1001"/>
                  </a:lnTo>
                  <a:lnTo>
                    <a:pt x="983" y="996"/>
                  </a:lnTo>
                  <a:lnTo>
                    <a:pt x="989" y="990"/>
                  </a:lnTo>
                  <a:lnTo>
                    <a:pt x="996" y="983"/>
                  </a:lnTo>
                  <a:lnTo>
                    <a:pt x="1001" y="975"/>
                  </a:lnTo>
                  <a:lnTo>
                    <a:pt x="1006" y="968"/>
                  </a:lnTo>
                  <a:lnTo>
                    <a:pt x="1011" y="959"/>
                  </a:lnTo>
                  <a:lnTo>
                    <a:pt x="1013" y="951"/>
                  </a:lnTo>
                  <a:lnTo>
                    <a:pt x="1016" y="942"/>
                  </a:lnTo>
                  <a:lnTo>
                    <a:pt x="1017" y="932"/>
                  </a:lnTo>
                  <a:lnTo>
                    <a:pt x="1018" y="923"/>
                  </a:lnTo>
                  <a:lnTo>
                    <a:pt x="1018" y="668"/>
                  </a:lnTo>
                  <a:lnTo>
                    <a:pt x="1018" y="668"/>
                  </a:lnTo>
                  <a:lnTo>
                    <a:pt x="1017" y="656"/>
                  </a:lnTo>
                  <a:lnTo>
                    <a:pt x="1015" y="643"/>
                  </a:lnTo>
                  <a:lnTo>
                    <a:pt x="1012" y="630"/>
                  </a:lnTo>
                  <a:lnTo>
                    <a:pt x="1007" y="619"/>
                  </a:lnTo>
                  <a:lnTo>
                    <a:pt x="1002" y="607"/>
                  </a:lnTo>
                  <a:lnTo>
                    <a:pt x="996" y="597"/>
                  </a:lnTo>
                  <a:lnTo>
                    <a:pt x="988" y="587"/>
                  </a:lnTo>
                  <a:lnTo>
                    <a:pt x="980" y="578"/>
                  </a:lnTo>
                  <a:lnTo>
                    <a:pt x="971" y="570"/>
                  </a:lnTo>
                  <a:lnTo>
                    <a:pt x="961" y="562"/>
                  </a:lnTo>
                  <a:lnTo>
                    <a:pt x="950" y="556"/>
                  </a:lnTo>
                  <a:lnTo>
                    <a:pt x="940" y="550"/>
                  </a:lnTo>
                  <a:lnTo>
                    <a:pt x="928" y="546"/>
                  </a:lnTo>
                  <a:lnTo>
                    <a:pt x="916" y="543"/>
                  </a:lnTo>
                  <a:lnTo>
                    <a:pt x="903" y="542"/>
                  </a:lnTo>
                  <a:lnTo>
                    <a:pt x="890" y="541"/>
                  </a:lnTo>
                  <a:lnTo>
                    <a:pt x="890" y="541"/>
                  </a:lnTo>
                  <a:close/>
                  <a:moveTo>
                    <a:pt x="954" y="923"/>
                  </a:moveTo>
                  <a:lnTo>
                    <a:pt x="954" y="923"/>
                  </a:lnTo>
                  <a:lnTo>
                    <a:pt x="954" y="929"/>
                  </a:lnTo>
                  <a:lnTo>
                    <a:pt x="952" y="935"/>
                  </a:lnTo>
                  <a:lnTo>
                    <a:pt x="948" y="940"/>
                  </a:lnTo>
                  <a:lnTo>
                    <a:pt x="945" y="945"/>
                  </a:lnTo>
                  <a:lnTo>
                    <a:pt x="940" y="948"/>
                  </a:lnTo>
                  <a:lnTo>
                    <a:pt x="934" y="952"/>
                  </a:lnTo>
                  <a:lnTo>
                    <a:pt x="929" y="954"/>
                  </a:lnTo>
                  <a:lnTo>
                    <a:pt x="923" y="954"/>
                  </a:lnTo>
                  <a:lnTo>
                    <a:pt x="95" y="954"/>
                  </a:lnTo>
                  <a:lnTo>
                    <a:pt x="95" y="954"/>
                  </a:lnTo>
                  <a:lnTo>
                    <a:pt x="89" y="954"/>
                  </a:lnTo>
                  <a:lnTo>
                    <a:pt x="82" y="952"/>
                  </a:lnTo>
                  <a:lnTo>
                    <a:pt x="77" y="948"/>
                  </a:lnTo>
                  <a:lnTo>
                    <a:pt x="73" y="945"/>
                  </a:lnTo>
                  <a:lnTo>
                    <a:pt x="68" y="940"/>
                  </a:lnTo>
                  <a:lnTo>
                    <a:pt x="66" y="935"/>
                  </a:lnTo>
                  <a:lnTo>
                    <a:pt x="64" y="929"/>
                  </a:lnTo>
                  <a:lnTo>
                    <a:pt x="63" y="923"/>
                  </a:lnTo>
                  <a:lnTo>
                    <a:pt x="63" y="668"/>
                  </a:lnTo>
                  <a:lnTo>
                    <a:pt x="63" y="668"/>
                  </a:lnTo>
                  <a:lnTo>
                    <a:pt x="64" y="662"/>
                  </a:lnTo>
                  <a:lnTo>
                    <a:pt x="64" y="656"/>
                  </a:lnTo>
                  <a:lnTo>
                    <a:pt x="68" y="644"/>
                  </a:lnTo>
                  <a:lnTo>
                    <a:pt x="74" y="632"/>
                  </a:lnTo>
                  <a:lnTo>
                    <a:pt x="82" y="623"/>
                  </a:lnTo>
                  <a:lnTo>
                    <a:pt x="91" y="615"/>
                  </a:lnTo>
                  <a:lnTo>
                    <a:pt x="102" y="609"/>
                  </a:lnTo>
                  <a:lnTo>
                    <a:pt x="115" y="606"/>
                  </a:lnTo>
                  <a:lnTo>
                    <a:pt x="120" y="605"/>
                  </a:lnTo>
                  <a:lnTo>
                    <a:pt x="127" y="604"/>
                  </a:lnTo>
                  <a:lnTo>
                    <a:pt x="127" y="604"/>
                  </a:lnTo>
                  <a:lnTo>
                    <a:pt x="134" y="605"/>
                  </a:lnTo>
                  <a:lnTo>
                    <a:pt x="139" y="606"/>
                  </a:lnTo>
                  <a:lnTo>
                    <a:pt x="152" y="609"/>
                  </a:lnTo>
                  <a:lnTo>
                    <a:pt x="163" y="615"/>
                  </a:lnTo>
                  <a:lnTo>
                    <a:pt x="171" y="623"/>
                  </a:lnTo>
                  <a:lnTo>
                    <a:pt x="180" y="632"/>
                  </a:lnTo>
                  <a:lnTo>
                    <a:pt x="185" y="644"/>
                  </a:lnTo>
                  <a:lnTo>
                    <a:pt x="190" y="656"/>
                  </a:lnTo>
                  <a:lnTo>
                    <a:pt x="190" y="662"/>
                  </a:lnTo>
                  <a:lnTo>
                    <a:pt x="191" y="668"/>
                  </a:lnTo>
                  <a:lnTo>
                    <a:pt x="191" y="732"/>
                  </a:lnTo>
                  <a:lnTo>
                    <a:pt x="191" y="732"/>
                  </a:lnTo>
                  <a:lnTo>
                    <a:pt x="191" y="741"/>
                  </a:lnTo>
                  <a:lnTo>
                    <a:pt x="193" y="751"/>
                  </a:lnTo>
                  <a:lnTo>
                    <a:pt x="195" y="760"/>
                  </a:lnTo>
                  <a:lnTo>
                    <a:pt x="198" y="768"/>
                  </a:lnTo>
                  <a:lnTo>
                    <a:pt x="203" y="777"/>
                  </a:lnTo>
                  <a:lnTo>
                    <a:pt x="207" y="785"/>
                  </a:lnTo>
                  <a:lnTo>
                    <a:pt x="212" y="792"/>
                  </a:lnTo>
                  <a:lnTo>
                    <a:pt x="219" y="799"/>
                  </a:lnTo>
                  <a:lnTo>
                    <a:pt x="225" y="806"/>
                  </a:lnTo>
                  <a:lnTo>
                    <a:pt x="233" y="811"/>
                  </a:lnTo>
                  <a:lnTo>
                    <a:pt x="240" y="815"/>
                  </a:lnTo>
                  <a:lnTo>
                    <a:pt x="249" y="820"/>
                  </a:lnTo>
                  <a:lnTo>
                    <a:pt x="257" y="823"/>
                  </a:lnTo>
                  <a:lnTo>
                    <a:pt x="267" y="825"/>
                  </a:lnTo>
                  <a:lnTo>
                    <a:pt x="277" y="826"/>
                  </a:lnTo>
                  <a:lnTo>
                    <a:pt x="286" y="827"/>
                  </a:lnTo>
                  <a:lnTo>
                    <a:pt x="732" y="827"/>
                  </a:lnTo>
                  <a:lnTo>
                    <a:pt x="732" y="827"/>
                  </a:lnTo>
                  <a:lnTo>
                    <a:pt x="741" y="826"/>
                  </a:lnTo>
                  <a:lnTo>
                    <a:pt x="751" y="825"/>
                  </a:lnTo>
                  <a:lnTo>
                    <a:pt x="759" y="823"/>
                  </a:lnTo>
                  <a:lnTo>
                    <a:pt x="768" y="820"/>
                  </a:lnTo>
                  <a:lnTo>
                    <a:pt x="777" y="815"/>
                  </a:lnTo>
                  <a:lnTo>
                    <a:pt x="784" y="811"/>
                  </a:lnTo>
                  <a:lnTo>
                    <a:pt x="792" y="806"/>
                  </a:lnTo>
                  <a:lnTo>
                    <a:pt x="799" y="799"/>
                  </a:lnTo>
                  <a:lnTo>
                    <a:pt x="805" y="792"/>
                  </a:lnTo>
                  <a:lnTo>
                    <a:pt x="810" y="785"/>
                  </a:lnTo>
                  <a:lnTo>
                    <a:pt x="815" y="777"/>
                  </a:lnTo>
                  <a:lnTo>
                    <a:pt x="820" y="768"/>
                  </a:lnTo>
                  <a:lnTo>
                    <a:pt x="823" y="760"/>
                  </a:lnTo>
                  <a:lnTo>
                    <a:pt x="825" y="751"/>
                  </a:lnTo>
                  <a:lnTo>
                    <a:pt x="826" y="741"/>
                  </a:lnTo>
                  <a:lnTo>
                    <a:pt x="827" y="732"/>
                  </a:lnTo>
                  <a:lnTo>
                    <a:pt x="827" y="668"/>
                  </a:lnTo>
                  <a:lnTo>
                    <a:pt x="827" y="668"/>
                  </a:lnTo>
                  <a:lnTo>
                    <a:pt x="827" y="662"/>
                  </a:lnTo>
                  <a:lnTo>
                    <a:pt x="828" y="656"/>
                  </a:lnTo>
                  <a:lnTo>
                    <a:pt x="831" y="644"/>
                  </a:lnTo>
                  <a:lnTo>
                    <a:pt x="838" y="632"/>
                  </a:lnTo>
                  <a:lnTo>
                    <a:pt x="845" y="623"/>
                  </a:lnTo>
                  <a:lnTo>
                    <a:pt x="855" y="615"/>
                  </a:lnTo>
                  <a:lnTo>
                    <a:pt x="866" y="609"/>
                  </a:lnTo>
                  <a:lnTo>
                    <a:pt x="877" y="606"/>
                  </a:lnTo>
                  <a:lnTo>
                    <a:pt x="884" y="605"/>
                  </a:lnTo>
                  <a:lnTo>
                    <a:pt x="890" y="604"/>
                  </a:lnTo>
                  <a:lnTo>
                    <a:pt x="890" y="604"/>
                  </a:lnTo>
                  <a:lnTo>
                    <a:pt x="897" y="605"/>
                  </a:lnTo>
                  <a:lnTo>
                    <a:pt x="903" y="606"/>
                  </a:lnTo>
                  <a:lnTo>
                    <a:pt x="915" y="609"/>
                  </a:lnTo>
                  <a:lnTo>
                    <a:pt x="926" y="615"/>
                  </a:lnTo>
                  <a:lnTo>
                    <a:pt x="935" y="623"/>
                  </a:lnTo>
                  <a:lnTo>
                    <a:pt x="943" y="632"/>
                  </a:lnTo>
                  <a:lnTo>
                    <a:pt x="949" y="644"/>
                  </a:lnTo>
                  <a:lnTo>
                    <a:pt x="953" y="656"/>
                  </a:lnTo>
                  <a:lnTo>
                    <a:pt x="954" y="662"/>
                  </a:lnTo>
                  <a:lnTo>
                    <a:pt x="954" y="668"/>
                  </a:lnTo>
                  <a:lnTo>
                    <a:pt x="954" y="923"/>
                  </a:lnTo>
                  <a:close/>
                  <a:moveTo>
                    <a:pt x="428" y="665"/>
                  </a:moveTo>
                  <a:lnTo>
                    <a:pt x="428" y="665"/>
                  </a:lnTo>
                  <a:lnTo>
                    <a:pt x="437" y="674"/>
                  </a:lnTo>
                  <a:lnTo>
                    <a:pt x="445" y="680"/>
                  </a:lnTo>
                  <a:lnTo>
                    <a:pt x="455" y="687"/>
                  </a:lnTo>
                  <a:lnTo>
                    <a:pt x="465" y="691"/>
                  </a:lnTo>
                  <a:lnTo>
                    <a:pt x="476" y="695"/>
                  </a:lnTo>
                  <a:lnTo>
                    <a:pt x="487" y="697"/>
                  </a:lnTo>
                  <a:lnTo>
                    <a:pt x="499" y="700"/>
                  </a:lnTo>
                  <a:lnTo>
                    <a:pt x="509" y="700"/>
                  </a:lnTo>
                  <a:lnTo>
                    <a:pt x="509" y="700"/>
                  </a:lnTo>
                  <a:lnTo>
                    <a:pt x="521" y="700"/>
                  </a:lnTo>
                  <a:lnTo>
                    <a:pt x="533" y="697"/>
                  </a:lnTo>
                  <a:lnTo>
                    <a:pt x="544" y="695"/>
                  </a:lnTo>
                  <a:lnTo>
                    <a:pt x="555" y="691"/>
                  </a:lnTo>
                  <a:lnTo>
                    <a:pt x="565" y="687"/>
                  </a:lnTo>
                  <a:lnTo>
                    <a:pt x="575" y="680"/>
                  </a:lnTo>
                  <a:lnTo>
                    <a:pt x="583" y="674"/>
                  </a:lnTo>
                  <a:lnTo>
                    <a:pt x="592" y="665"/>
                  </a:lnTo>
                  <a:lnTo>
                    <a:pt x="592" y="665"/>
                  </a:lnTo>
                  <a:lnTo>
                    <a:pt x="596" y="661"/>
                  </a:lnTo>
                  <a:lnTo>
                    <a:pt x="831" y="417"/>
                  </a:lnTo>
                  <a:lnTo>
                    <a:pt x="831" y="417"/>
                  </a:lnTo>
                  <a:lnTo>
                    <a:pt x="838" y="411"/>
                  </a:lnTo>
                  <a:lnTo>
                    <a:pt x="843" y="402"/>
                  </a:lnTo>
                  <a:lnTo>
                    <a:pt x="847" y="395"/>
                  </a:lnTo>
                  <a:lnTo>
                    <a:pt x="852" y="386"/>
                  </a:lnTo>
                  <a:lnTo>
                    <a:pt x="855" y="378"/>
                  </a:lnTo>
                  <a:lnTo>
                    <a:pt x="857" y="368"/>
                  </a:lnTo>
                  <a:lnTo>
                    <a:pt x="858" y="359"/>
                  </a:lnTo>
                  <a:lnTo>
                    <a:pt x="858" y="350"/>
                  </a:lnTo>
                  <a:lnTo>
                    <a:pt x="858" y="341"/>
                  </a:lnTo>
                  <a:lnTo>
                    <a:pt x="857" y="332"/>
                  </a:lnTo>
                  <a:lnTo>
                    <a:pt x="855" y="323"/>
                  </a:lnTo>
                  <a:lnTo>
                    <a:pt x="852" y="313"/>
                  </a:lnTo>
                  <a:lnTo>
                    <a:pt x="847" y="306"/>
                  </a:lnTo>
                  <a:lnTo>
                    <a:pt x="843" y="297"/>
                  </a:lnTo>
                  <a:lnTo>
                    <a:pt x="838" y="290"/>
                  </a:lnTo>
                  <a:lnTo>
                    <a:pt x="831" y="282"/>
                  </a:lnTo>
                  <a:lnTo>
                    <a:pt x="831" y="282"/>
                  </a:lnTo>
                  <a:lnTo>
                    <a:pt x="825" y="276"/>
                  </a:lnTo>
                  <a:lnTo>
                    <a:pt x="817" y="270"/>
                  </a:lnTo>
                  <a:lnTo>
                    <a:pt x="809" y="266"/>
                  </a:lnTo>
                  <a:lnTo>
                    <a:pt x="800" y="262"/>
                  </a:lnTo>
                  <a:lnTo>
                    <a:pt x="792" y="259"/>
                  </a:lnTo>
                  <a:lnTo>
                    <a:pt x="783" y="256"/>
                  </a:lnTo>
                  <a:lnTo>
                    <a:pt x="773" y="255"/>
                  </a:lnTo>
                  <a:lnTo>
                    <a:pt x="764" y="254"/>
                  </a:lnTo>
                  <a:lnTo>
                    <a:pt x="764" y="254"/>
                  </a:lnTo>
                  <a:lnTo>
                    <a:pt x="754" y="255"/>
                  </a:lnTo>
                  <a:lnTo>
                    <a:pt x="746" y="256"/>
                  </a:lnTo>
                  <a:lnTo>
                    <a:pt x="736" y="259"/>
                  </a:lnTo>
                  <a:lnTo>
                    <a:pt x="727" y="262"/>
                  </a:lnTo>
                  <a:lnTo>
                    <a:pt x="720" y="266"/>
                  </a:lnTo>
                  <a:lnTo>
                    <a:pt x="711" y="270"/>
                  </a:lnTo>
                  <a:lnTo>
                    <a:pt x="704" y="276"/>
                  </a:lnTo>
                  <a:lnTo>
                    <a:pt x="697" y="282"/>
                  </a:lnTo>
                  <a:lnTo>
                    <a:pt x="605" y="371"/>
                  </a:lnTo>
                  <a:lnTo>
                    <a:pt x="605" y="95"/>
                  </a:lnTo>
                  <a:lnTo>
                    <a:pt x="605" y="95"/>
                  </a:lnTo>
                  <a:lnTo>
                    <a:pt x="605" y="95"/>
                  </a:lnTo>
                  <a:lnTo>
                    <a:pt x="605" y="86"/>
                  </a:lnTo>
                  <a:lnTo>
                    <a:pt x="603" y="76"/>
                  </a:lnTo>
                  <a:lnTo>
                    <a:pt x="601" y="68"/>
                  </a:lnTo>
                  <a:lnTo>
                    <a:pt x="597" y="58"/>
                  </a:lnTo>
                  <a:lnTo>
                    <a:pt x="593" y="50"/>
                  </a:lnTo>
                  <a:lnTo>
                    <a:pt x="589" y="42"/>
                  </a:lnTo>
                  <a:lnTo>
                    <a:pt x="583" y="35"/>
                  </a:lnTo>
                  <a:lnTo>
                    <a:pt x="577" y="28"/>
                  </a:lnTo>
                  <a:lnTo>
                    <a:pt x="571" y="21"/>
                  </a:lnTo>
                  <a:lnTo>
                    <a:pt x="563" y="16"/>
                  </a:lnTo>
                  <a:lnTo>
                    <a:pt x="555" y="12"/>
                  </a:lnTo>
                  <a:lnTo>
                    <a:pt x="547" y="8"/>
                  </a:lnTo>
                  <a:lnTo>
                    <a:pt x="538" y="4"/>
                  </a:lnTo>
                  <a:lnTo>
                    <a:pt x="529" y="2"/>
                  </a:lnTo>
                  <a:lnTo>
                    <a:pt x="519" y="1"/>
                  </a:lnTo>
                  <a:lnTo>
                    <a:pt x="509" y="0"/>
                  </a:lnTo>
                  <a:lnTo>
                    <a:pt x="509" y="0"/>
                  </a:lnTo>
                  <a:lnTo>
                    <a:pt x="500" y="1"/>
                  </a:lnTo>
                  <a:lnTo>
                    <a:pt x="490" y="2"/>
                  </a:lnTo>
                  <a:lnTo>
                    <a:pt x="482" y="4"/>
                  </a:lnTo>
                  <a:lnTo>
                    <a:pt x="473" y="8"/>
                  </a:lnTo>
                  <a:lnTo>
                    <a:pt x="464" y="12"/>
                  </a:lnTo>
                  <a:lnTo>
                    <a:pt x="456" y="16"/>
                  </a:lnTo>
                  <a:lnTo>
                    <a:pt x="449" y="21"/>
                  </a:lnTo>
                  <a:lnTo>
                    <a:pt x="442" y="28"/>
                  </a:lnTo>
                  <a:lnTo>
                    <a:pt x="435" y="35"/>
                  </a:lnTo>
                  <a:lnTo>
                    <a:pt x="430" y="42"/>
                  </a:lnTo>
                  <a:lnTo>
                    <a:pt x="426" y="50"/>
                  </a:lnTo>
                  <a:lnTo>
                    <a:pt x="421" y="58"/>
                  </a:lnTo>
                  <a:lnTo>
                    <a:pt x="418" y="68"/>
                  </a:lnTo>
                  <a:lnTo>
                    <a:pt x="416" y="76"/>
                  </a:lnTo>
                  <a:lnTo>
                    <a:pt x="415" y="86"/>
                  </a:lnTo>
                  <a:lnTo>
                    <a:pt x="414" y="95"/>
                  </a:lnTo>
                  <a:lnTo>
                    <a:pt x="415" y="95"/>
                  </a:lnTo>
                  <a:lnTo>
                    <a:pt x="414" y="371"/>
                  </a:lnTo>
                  <a:lnTo>
                    <a:pt x="323" y="282"/>
                  </a:lnTo>
                  <a:lnTo>
                    <a:pt x="323" y="282"/>
                  </a:lnTo>
                  <a:lnTo>
                    <a:pt x="315" y="276"/>
                  </a:lnTo>
                  <a:lnTo>
                    <a:pt x="308" y="270"/>
                  </a:lnTo>
                  <a:lnTo>
                    <a:pt x="300" y="266"/>
                  </a:lnTo>
                  <a:lnTo>
                    <a:pt x="292" y="262"/>
                  </a:lnTo>
                  <a:lnTo>
                    <a:pt x="283" y="259"/>
                  </a:lnTo>
                  <a:lnTo>
                    <a:pt x="273" y="256"/>
                  </a:lnTo>
                  <a:lnTo>
                    <a:pt x="265" y="255"/>
                  </a:lnTo>
                  <a:lnTo>
                    <a:pt x="255" y="254"/>
                  </a:lnTo>
                  <a:lnTo>
                    <a:pt x="255" y="254"/>
                  </a:lnTo>
                  <a:lnTo>
                    <a:pt x="246" y="255"/>
                  </a:lnTo>
                  <a:lnTo>
                    <a:pt x="236" y="256"/>
                  </a:lnTo>
                  <a:lnTo>
                    <a:pt x="227" y="259"/>
                  </a:lnTo>
                  <a:lnTo>
                    <a:pt x="219" y="262"/>
                  </a:lnTo>
                  <a:lnTo>
                    <a:pt x="210" y="266"/>
                  </a:lnTo>
                  <a:lnTo>
                    <a:pt x="203" y="270"/>
                  </a:lnTo>
                  <a:lnTo>
                    <a:pt x="195" y="276"/>
                  </a:lnTo>
                  <a:lnTo>
                    <a:pt x="188" y="282"/>
                  </a:lnTo>
                  <a:lnTo>
                    <a:pt x="188" y="282"/>
                  </a:lnTo>
                  <a:lnTo>
                    <a:pt x="181" y="290"/>
                  </a:lnTo>
                  <a:lnTo>
                    <a:pt x="176" y="297"/>
                  </a:lnTo>
                  <a:lnTo>
                    <a:pt x="170" y="305"/>
                  </a:lnTo>
                  <a:lnTo>
                    <a:pt x="167" y="313"/>
                  </a:lnTo>
                  <a:lnTo>
                    <a:pt x="164" y="322"/>
                  </a:lnTo>
                  <a:lnTo>
                    <a:pt x="162" y="332"/>
                  </a:lnTo>
                  <a:lnTo>
                    <a:pt x="160" y="340"/>
                  </a:lnTo>
                  <a:lnTo>
                    <a:pt x="160" y="350"/>
                  </a:lnTo>
                  <a:lnTo>
                    <a:pt x="160" y="350"/>
                  </a:lnTo>
                  <a:lnTo>
                    <a:pt x="160" y="359"/>
                  </a:lnTo>
                  <a:lnTo>
                    <a:pt x="162" y="369"/>
                  </a:lnTo>
                  <a:lnTo>
                    <a:pt x="164" y="378"/>
                  </a:lnTo>
                  <a:lnTo>
                    <a:pt x="167" y="386"/>
                  </a:lnTo>
                  <a:lnTo>
                    <a:pt x="170" y="395"/>
                  </a:lnTo>
                  <a:lnTo>
                    <a:pt x="176" y="402"/>
                  </a:lnTo>
                  <a:lnTo>
                    <a:pt x="181" y="410"/>
                  </a:lnTo>
                  <a:lnTo>
                    <a:pt x="188" y="417"/>
                  </a:lnTo>
                  <a:lnTo>
                    <a:pt x="428" y="665"/>
                  </a:lnTo>
                  <a:close/>
                  <a:moveTo>
                    <a:pt x="233" y="327"/>
                  </a:moveTo>
                  <a:lnTo>
                    <a:pt x="233" y="327"/>
                  </a:lnTo>
                  <a:lnTo>
                    <a:pt x="238" y="324"/>
                  </a:lnTo>
                  <a:lnTo>
                    <a:pt x="243" y="321"/>
                  </a:lnTo>
                  <a:lnTo>
                    <a:pt x="249" y="319"/>
                  </a:lnTo>
                  <a:lnTo>
                    <a:pt x="255" y="319"/>
                  </a:lnTo>
                  <a:lnTo>
                    <a:pt x="255" y="319"/>
                  </a:lnTo>
                  <a:lnTo>
                    <a:pt x="262" y="319"/>
                  </a:lnTo>
                  <a:lnTo>
                    <a:pt x="267" y="321"/>
                  </a:lnTo>
                  <a:lnTo>
                    <a:pt x="272" y="324"/>
                  </a:lnTo>
                  <a:lnTo>
                    <a:pt x="278" y="328"/>
                  </a:lnTo>
                  <a:lnTo>
                    <a:pt x="370" y="416"/>
                  </a:lnTo>
                  <a:lnTo>
                    <a:pt x="370" y="416"/>
                  </a:lnTo>
                  <a:lnTo>
                    <a:pt x="380" y="424"/>
                  </a:lnTo>
                  <a:lnTo>
                    <a:pt x="390" y="430"/>
                  </a:lnTo>
                  <a:lnTo>
                    <a:pt x="402" y="433"/>
                  </a:lnTo>
                  <a:lnTo>
                    <a:pt x="415" y="435"/>
                  </a:lnTo>
                  <a:lnTo>
                    <a:pt x="415" y="435"/>
                  </a:lnTo>
                  <a:lnTo>
                    <a:pt x="427" y="433"/>
                  </a:lnTo>
                  <a:lnTo>
                    <a:pt x="439" y="430"/>
                  </a:lnTo>
                  <a:lnTo>
                    <a:pt x="449" y="424"/>
                  </a:lnTo>
                  <a:lnTo>
                    <a:pt x="459" y="416"/>
                  </a:lnTo>
                  <a:lnTo>
                    <a:pt x="459" y="416"/>
                  </a:lnTo>
                  <a:lnTo>
                    <a:pt x="468" y="407"/>
                  </a:lnTo>
                  <a:lnTo>
                    <a:pt x="473" y="396"/>
                  </a:lnTo>
                  <a:lnTo>
                    <a:pt x="477" y="384"/>
                  </a:lnTo>
                  <a:lnTo>
                    <a:pt x="478" y="371"/>
                  </a:lnTo>
                  <a:lnTo>
                    <a:pt x="478" y="95"/>
                  </a:lnTo>
                  <a:lnTo>
                    <a:pt x="478" y="95"/>
                  </a:lnTo>
                  <a:lnTo>
                    <a:pt x="478" y="90"/>
                  </a:lnTo>
                  <a:lnTo>
                    <a:pt x="480" y="85"/>
                  </a:lnTo>
                  <a:lnTo>
                    <a:pt x="483" y="80"/>
                  </a:lnTo>
                  <a:lnTo>
                    <a:pt x="485" y="76"/>
                  </a:lnTo>
                  <a:lnTo>
                    <a:pt x="488" y="73"/>
                  </a:lnTo>
                  <a:lnTo>
                    <a:pt x="492" y="70"/>
                  </a:lnTo>
                  <a:lnTo>
                    <a:pt x="498" y="67"/>
                  </a:lnTo>
                  <a:lnTo>
                    <a:pt x="502" y="65"/>
                  </a:lnTo>
                  <a:lnTo>
                    <a:pt x="502" y="65"/>
                  </a:lnTo>
                  <a:lnTo>
                    <a:pt x="506" y="64"/>
                  </a:lnTo>
                  <a:lnTo>
                    <a:pt x="509" y="63"/>
                  </a:lnTo>
                  <a:lnTo>
                    <a:pt x="509" y="63"/>
                  </a:lnTo>
                  <a:lnTo>
                    <a:pt x="512" y="64"/>
                  </a:lnTo>
                  <a:lnTo>
                    <a:pt x="512" y="64"/>
                  </a:lnTo>
                  <a:lnTo>
                    <a:pt x="518" y="65"/>
                  </a:lnTo>
                  <a:lnTo>
                    <a:pt x="523" y="68"/>
                  </a:lnTo>
                  <a:lnTo>
                    <a:pt x="529" y="71"/>
                  </a:lnTo>
                  <a:lnTo>
                    <a:pt x="533" y="74"/>
                  </a:lnTo>
                  <a:lnTo>
                    <a:pt x="536" y="78"/>
                  </a:lnTo>
                  <a:lnTo>
                    <a:pt x="538" y="84"/>
                  </a:lnTo>
                  <a:lnTo>
                    <a:pt x="541" y="89"/>
                  </a:lnTo>
                  <a:lnTo>
                    <a:pt x="541" y="95"/>
                  </a:lnTo>
                  <a:lnTo>
                    <a:pt x="541" y="371"/>
                  </a:lnTo>
                  <a:lnTo>
                    <a:pt x="541" y="371"/>
                  </a:lnTo>
                  <a:lnTo>
                    <a:pt x="543" y="384"/>
                  </a:lnTo>
                  <a:lnTo>
                    <a:pt x="546" y="396"/>
                  </a:lnTo>
                  <a:lnTo>
                    <a:pt x="551" y="407"/>
                  </a:lnTo>
                  <a:lnTo>
                    <a:pt x="560" y="416"/>
                  </a:lnTo>
                  <a:lnTo>
                    <a:pt x="560" y="416"/>
                  </a:lnTo>
                  <a:lnTo>
                    <a:pt x="570" y="424"/>
                  </a:lnTo>
                  <a:lnTo>
                    <a:pt x="580" y="430"/>
                  </a:lnTo>
                  <a:lnTo>
                    <a:pt x="592" y="433"/>
                  </a:lnTo>
                  <a:lnTo>
                    <a:pt x="605" y="435"/>
                  </a:lnTo>
                  <a:lnTo>
                    <a:pt x="605" y="435"/>
                  </a:lnTo>
                  <a:lnTo>
                    <a:pt x="617" y="433"/>
                  </a:lnTo>
                  <a:lnTo>
                    <a:pt x="629" y="430"/>
                  </a:lnTo>
                  <a:lnTo>
                    <a:pt x="639" y="425"/>
                  </a:lnTo>
                  <a:lnTo>
                    <a:pt x="649" y="416"/>
                  </a:lnTo>
                  <a:lnTo>
                    <a:pt x="741" y="327"/>
                  </a:lnTo>
                  <a:lnTo>
                    <a:pt x="741" y="327"/>
                  </a:lnTo>
                  <a:lnTo>
                    <a:pt x="747" y="324"/>
                  </a:lnTo>
                  <a:lnTo>
                    <a:pt x="752" y="321"/>
                  </a:lnTo>
                  <a:lnTo>
                    <a:pt x="757" y="319"/>
                  </a:lnTo>
                  <a:lnTo>
                    <a:pt x="764" y="319"/>
                  </a:lnTo>
                  <a:lnTo>
                    <a:pt x="764" y="319"/>
                  </a:lnTo>
                  <a:lnTo>
                    <a:pt x="770" y="319"/>
                  </a:lnTo>
                  <a:lnTo>
                    <a:pt x="777" y="321"/>
                  </a:lnTo>
                  <a:lnTo>
                    <a:pt x="782" y="324"/>
                  </a:lnTo>
                  <a:lnTo>
                    <a:pt x="786" y="327"/>
                  </a:lnTo>
                  <a:lnTo>
                    <a:pt x="786" y="327"/>
                  </a:lnTo>
                  <a:lnTo>
                    <a:pt x="791" y="333"/>
                  </a:lnTo>
                  <a:lnTo>
                    <a:pt x="794" y="338"/>
                  </a:lnTo>
                  <a:lnTo>
                    <a:pt x="795" y="343"/>
                  </a:lnTo>
                  <a:lnTo>
                    <a:pt x="796" y="350"/>
                  </a:lnTo>
                  <a:lnTo>
                    <a:pt x="795" y="356"/>
                  </a:lnTo>
                  <a:lnTo>
                    <a:pt x="793" y="363"/>
                  </a:lnTo>
                  <a:lnTo>
                    <a:pt x="791" y="368"/>
                  </a:lnTo>
                  <a:lnTo>
                    <a:pt x="786" y="373"/>
                  </a:lnTo>
                  <a:lnTo>
                    <a:pt x="546" y="621"/>
                  </a:lnTo>
                  <a:lnTo>
                    <a:pt x="546" y="621"/>
                  </a:lnTo>
                  <a:lnTo>
                    <a:pt x="544" y="623"/>
                  </a:lnTo>
                  <a:lnTo>
                    <a:pt x="544" y="623"/>
                  </a:lnTo>
                  <a:lnTo>
                    <a:pt x="536" y="629"/>
                  </a:lnTo>
                  <a:lnTo>
                    <a:pt x="528" y="633"/>
                  </a:lnTo>
                  <a:lnTo>
                    <a:pt x="519" y="635"/>
                  </a:lnTo>
                  <a:lnTo>
                    <a:pt x="509" y="636"/>
                  </a:lnTo>
                  <a:lnTo>
                    <a:pt x="509" y="636"/>
                  </a:lnTo>
                  <a:lnTo>
                    <a:pt x="500" y="635"/>
                  </a:lnTo>
                  <a:lnTo>
                    <a:pt x="490" y="632"/>
                  </a:lnTo>
                  <a:lnTo>
                    <a:pt x="480" y="628"/>
                  </a:lnTo>
                  <a:lnTo>
                    <a:pt x="473" y="621"/>
                  </a:lnTo>
                  <a:lnTo>
                    <a:pt x="233" y="372"/>
                  </a:lnTo>
                  <a:lnTo>
                    <a:pt x="233" y="372"/>
                  </a:lnTo>
                  <a:lnTo>
                    <a:pt x="228" y="368"/>
                  </a:lnTo>
                  <a:lnTo>
                    <a:pt x="226" y="363"/>
                  </a:lnTo>
                  <a:lnTo>
                    <a:pt x="224" y="356"/>
                  </a:lnTo>
                  <a:lnTo>
                    <a:pt x="224" y="350"/>
                  </a:lnTo>
                  <a:lnTo>
                    <a:pt x="224" y="344"/>
                  </a:lnTo>
                  <a:lnTo>
                    <a:pt x="226" y="338"/>
                  </a:lnTo>
                  <a:lnTo>
                    <a:pt x="228" y="333"/>
                  </a:lnTo>
                  <a:lnTo>
                    <a:pt x="233" y="327"/>
                  </a:lnTo>
                  <a:lnTo>
                    <a:pt x="233" y="327"/>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cs typeface="+mn-ea"/>
                <a:sym typeface="+mn-lt"/>
              </a:endParaRPr>
            </a:p>
          </p:txBody>
        </p:sp>
      </p:grpSp>
      <p:grpSp>
        <p:nvGrpSpPr>
          <p:cNvPr id="28" name="组合 27"/>
          <p:cNvGrpSpPr/>
          <p:nvPr/>
        </p:nvGrpSpPr>
        <p:grpSpPr>
          <a:xfrm>
            <a:off x="7199350" y="4827692"/>
            <a:ext cx="816000" cy="816000"/>
            <a:chOff x="4176441" y="2911012"/>
            <a:chExt cx="816000" cy="816000"/>
          </a:xfrm>
        </p:grpSpPr>
        <p:sp>
          <p:nvSpPr>
            <p:cNvPr id="29" name="椭圆 28"/>
            <p:cNvSpPr/>
            <p:nvPr/>
          </p:nvSpPr>
          <p:spPr>
            <a:xfrm>
              <a:off x="4176441" y="2911012"/>
              <a:ext cx="816000" cy="816000"/>
            </a:xfrm>
            <a:prstGeom prst="ellipse">
              <a:avLst/>
            </a:prstGeom>
            <a:solidFill>
              <a:srgbClr val="FFFFFF">
                <a:alpha val="14902"/>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0" name="Freeform 115"/>
            <p:cNvSpPr>
              <a:spLocks noEditPoints="1"/>
            </p:cNvSpPr>
            <p:nvPr/>
          </p:nvSpPr>
          <p:spPr bwMode="auto">
            <a:xfrm>
              <a:off x="4422516" y="3157881"/>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22" presetClass="entr" presetSubtype="8"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par>
                                <p:cTn id="18" presetID="53" presetClass="entr" presetSubtype="16" fill="hold" nodeType="withEffect">
                                  <p:stCondLst>
                                    <p:cond delay="250"/>
                                  </p:stCondLst>
                                  <p:childTnLst>
                                    <p:set>
                                      <p:cBhvr>
                                        <p:cTn id="19" dur="1" fill="hold">
                                          <p:stCondLst>
                                            <p:cond delay="0"/>
                                          </p:stCondLst>
                                        </p:cTn>
                                        <p:tgtEl>
                                          <p:spTgt spid="22"/>
                                        </p:tgtEl>
                                        <p:attrNameLst>
                                          <p:attrName>style.visibility</p:attrName>
                                        </p:attrNameLst>
                                      </p:cBhvr>
                                      <p:to>
                                        <p:strVal val="visible"/>
                                      </p:to>
                                    </p:set>
                                    <p:anim calcmode="lin" valueType="num">
                                      <p:cBhvr>
                                        <p:cTn id="20" dur="500" fill="hold"/>
                                        <p:tgtEl>
                                          <p:spTgt spid="22"/>
                                        </p:tgtEl>
                                        <p:attrNameLst>
                                          <p:attrName>ppt_w</p:attrName>
                                        </p:attrNameLst>
                                      </p:cBhvr>
                                      <p:tavLst>
                                        <p:tav tm="0">
                                          <p:val>
                                            <p:fltVal val="0"/>
                                          </p:val>
                                        </p:tav>
                                        <p:tav tm="100000">
                                          <p:val>
                                            <p:strVal val="#ppt_w"/>
                                          </p:val>
                                        </p:tav>
                                      </p:tavLst>
                                    </p:anim>
                                    <p:anim calcmode="lin" valueType="num">
                                      <p:cBhvr>
                                        <p:cTn id="21" dur="500" fill="hold"/>
                                        <p:tgtEl>
                                          <p:spTgt spid="22"/>
                                        </p:tgtEl>
                                        <p:attrNameLst>
                                          <p:attrName>ppt_h</p:attrName>
                                        </p:attrNameLst>
                                      </p:cBhvr>
                                      <p:tavLst>
                                        <p:tav tm="0">
                                          <p:val>
                                            <p:fltVal val="0"/>
                                          </p:val>
                                        </p:tav>
                                        <p:tav tm="100000">
                                          <p:val>
                                            <p:strVal val="#ppt_h"/>
                                          </p:val>
                                        </p:tav>
                                      </p:tavLst>
                                    </p:anim>
                                    <p:animEffect transition="in" filter="fade">
                                      <p:cBhvr>
                                        <p:cTn id="22" dur="500"/>
                                        <p:tgtEl>
                                          <p:spTgt spid="22"/>
                                        </p:tgtEl>
                                      </p:cBhvr>
                                    </p:animEffect>
                                  </p:childTnLst>
                                </p:cTn>
                              </p:par>
                              <p:par>
                                <p:cTn id="23" presetID="53" presetClass="entr" presetSubtype="16" fill="hold" nodeType="withEffect">
                                  <p:stCondLst>
                                    <p:cond delay="10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par>
                                <p:cTn id="28" presetID="53" presetClass="entr" presetSubtype="16" fill="hold" nodeType="withEffect">
                                  <p:stCondLst>
                                    <p:cond delay="125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Effect transition="in" filter="fade">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barn(inVertical)">
                                      <p:cBhvr>
                                        <p:cTn id="37"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ck Arc 38"/>
          <p:cNvSpPr/>
          <p:nvPr/>
        </p:nvSpPr>
        <p:spPr>
          <a:xfrm>
            <a:off x="6866792" y="2802694"/>
            <a:ext cx="2217579" cy="2217579"/>
          </a:xfrm>
          <a:prstGeom prst="blockArc">
            <a:avLst>
              <a:gd name="adj1" fmla="val 10800000"/>
              <a:gd name="adj2" fmla="val 3"/>
              <a:gd name="adj3" fmla="val 15291"/>
            </a:avLst>
          </a:prstGeom>
          <a:solidFill>
            <a:schemeClr val="bg1">
              <a:lumMod val="9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3" name="Block Arc 37"/>
          <p:cNvSpPr/>
          <p:nvPr/>
        </p:nvSpPr>
        <p:spPr>
          <a:xfrm rot="10800000">
            <a:off x="4987260" y="2799812"/>
            <a:ext cx="2217579" cy="2217579"/>
          </a:xfrm>
          <a:prstGeom prst="blockArc">
            <a:avLst>
              <a:gd name="adj1" fmla="val 10800000"/>
              <a:gd name="adj2" fmla="val 3"/>
              <a:gd name="adj3" fmla="val 15291"/>
            </a:avLst>
          </a:prstGeom>
          <a:solidFill>
            <a:schemeClr val="bg1">
              <a:lumMod val="9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4" name="Block Arc 36"/>
          <p:cNvSpPr/>
          <p:nvPr/>
        </p:nvSpPr>
        <p:spPr>
          <a:xfrm>
            <a:off x="3109827" y="2819628"/>
            <a:ext cx="2217579" cy="2217579"/>
          </a:xfrm>
          <a:prstGeom prst="blockArc">
            <a:avLst>
              <a:gd name="adj1" fmla="val 10800000"/>
              <a:gd name="adj2" fmla="val 3"/>
              <a:gd name="adj3" fmla="val 15291"/>
            </a:avLst>
          </a:prstGeom>
          <a:solidFill>
            <a:schemeClr val="bg1">
              <a:lumMod val="9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5" name="Block Arc 51"/>
          <p:cNvSpPr/>
          <p:nvPr/>
        </p:nvSpPr>
        <p:spPr>
          <a:xfrm>
            <a:off x="1229242" y="2802694"/>
            <a:ext cx="2217579" cy="2217579"/>
          </a:xfrm>
          <a:prstGeom prst="blockArc">
            <a:avLst>
              <a:gd name="adj1" fmla="val 10800000"/>
              <a:gd name="adj2" fmla="val 3"/>
              <a:gd name="adj3" fmla="val 15291"/>
            </a:avLst>
          </a:prstGeom>
          <a:gradFill>
            <a:gsLst>
              <a:gs pos="0">
                <a:schemeClr val="bg1">
                  <a:alpha val="5000"/>
                </a:schemeClr>
              </a:gs>
              <a:gs pos="100000">
                <a:schemeClr val="accent1">
                  <a:lumMod val="30000"/>
                  <a:lumOff val="70000"/>
                  <a:alpha val="40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6" name="Block Arc 53"/>
          <p:cNvSpPr/>
          <p:nvPr/>
        </p:nvSpPr>
        <p:spPr>
          <a:xfrm>
            <a:off x="4987260" y="2802694"/>
            <a:ext cx="2217579" cy="2217579"/>
          </a:xfrm>
          <a:prstGeom prst="blockArc">
            <a:avLst>
              <a:gd name="adj1" fmla="val 10800000"/>
              <a:gd name="adj2" fmla="val 3"/>
              <a:gd name="adj3" fmla="val 15291"/>
            </a:avLst>
          </a:prstGeom>
          <a:gradFill>
            <a:gsLst>
              <a:gs pos="0">
                <a:schemeClr val="bg1">
                  <a:alpha val="5000"/>
                </a:schemeClr>
              </a:gs>
              <a:gs pos="100000">
                <a:schemeClr val="accent1">
                  <a:lumMod val="30000"/>
                  <a:lumOff val="70000"/>
                  <a:alpha val="40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7" name="Block Arc 55"/>
          <p:cNvSpPr/>
          <p:nvPr/>
        </p:nvSpPr>
        <p:spPr>
          <a:xfrm>
            <a:off x="8745276" y="2802694"/>
            <a:ext cx="2217579" cy="2217579"/>
          </a:xfrm>
          <a:prstGeom prst="blockArc">
            <a:avLst>
              <a:gd name="adj1" fmla="val 10800000"/>
              <a:gd name="adj2" fmla="val 3"/>
              <a:gd name="adj3" fmla="val 15291"/>
            </a:avLst>
          </a:prstGeom>
          <a:gradFill>
            <a:gsLst>
              <a:gs pos="0">
                <a:schemeClr val="bg1">
                  <a:alpha val="5000"/>
                </a:schemeClr>
              </a:gs>
              <a:gs pos="100000">
                <a:schemeClr val="accent1">
                  <a:lumMod val="30000"/>
                  <a:lumOff val="70000"/>
                  <a:alpha val="40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8" name="Freeform 62"/>
          <p:cNvSpPr/>
          <p:nvPr/>
        </p:nvSpPr>
        <p:spPr>
          <a:xfrm>
            <a:off x="1693679" y="3267131"/>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gradFill>
            <a:gsLst>
              <a:gs pos="0">
                <a:schemeClr val="bg1">
                  <a:alpha val="5000"/>
                </a:schemeClr>
              </a:gs>
              <a:gs pos="100000">
                <a:schemeClr val="accent1">
                  <a:lumMod val="30000"/>
                  <a:lumOff val="70000"/>
                  <a:alpha val="40000"/>
                </a:schemeClr>
              </a:gs>
            </a:gsLst>
            <a:lin ang="810000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545">
              <a:lnSpc>
                <a:spcPct val="90000"/>
              </a:lnSpc>
              <a:spcBef>
                <a:spcPct val="0"/>
              </a:spcBef>
              <a:spcAft>
                <a:spcPct val="35000"/>
              </a:spcAft>
            </a:pPr>
            <a:r>
              <a:rPr lang="en-US" altLang="zh-CN" sz="2400" b="1" dirty="0" smtClean="0">
                <a:solidFill>
                  <a:schemeClr val="bg1"/>
                </a:solidFill>
                <a:cs typeface="+mn-ea"/>
                <a:sym typeface="+mn-lt"/>
              </a:rPr>
              <a:t>2019</a:t>
            </a:r>
            <a:endParaRPr lang="en-US" sz="2400" b="1" dirty="0">
              <a:solidFill>
                <a:schemeClr val="bg1"/>
              </a:solidFill>
              <a:cs typeface="+mn-ea"/>
              <a:sym typeface="+mn-lt"/>
            </a:endParaRPr>
          </a:p>
        </p:txBody>
      </p:sp>
      <p:sp>
        <p:nvSpPr>
          <p:cNvPr id="9" name="Freeform 63"/>
          <p:cNvSpPr/>
          <p:nvPr/>
        </p:nvSpPr>
        <p:spPr>
          <a:xfrm>
            <a:off x="3574264" y="3267131"/>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gradFill>
            <a:gsLst>
              <a:gs pos="0">
                <a:schemeClr val="bg1">
                  <a:alpha val="5000"/>
                </a:schemeClr>
              </a:gs>
              <a:gs pos="100000">
                <a:schemeClr val="accent1">
                  <a:lumMod val="30000"/>
                  <a:lumOff val="70000"/>
                  <a:alpha val="40000"/>
                </a:schemeClr>
              </a:gs>
            </a:gsLst>
            <a:lin ang="810000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545">
              <a:lnSpc>
                <a:spcPct val="90000"/>
              </a:lnSpc>
              <a:spcBef>
                <a:spcPct val="0"/>
              </a:spcBef>
              <a:spcAft>
                <a:spcPct val="35000"/>
              </a:spcAft>
            </a:pPr>
            <a:r>
              <a:rPr lang="en-US" sz="2400" b="1" dirty="0" smtClean="0">
                <a:solidFill>
                  <a:schemeClr val="bg1"/>
                </a:solidFill>
                <a:cs typeface="+mn-ea"/>
                <a:sym typeface="+mn-lt"/>
              </a:rPr>
              <a:t>2020</a:t>
            </a:r>
            <a:endParaRPr lang="en-US" sz="2400" b="1" dirty="0">
              <a:solidFill>
                <a:schemeClr val="bg1"/>
              </a:solidFill>
              <a:cs typeface="+mn-ea"/>
              <a:sym typeface="+mn-lt"/>
            </a:endParaRPr>
          </a:p>
        </p:txBody>
      </p:sp>
      <p:sp>
        <p:nvSpPr>
          <p:cNvPr id="10" name="Freeform 64"/>
          <p:cNvSpPr/>
          <p:nvPr/>
        </p:nvSpPr>
        <p:spPr>
          <a:xfrm>
            <a:off x="5451697" y="3267131"/>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gradFill>
            <a:gsLst>
              <a:gs pos="0">
                <a:schemeClr val="bg1">
                  <a:alpha val="5000"/>
                </a:schemeClr>
              </a:gs>
              <a:gs pos="100000">
                <a:schemeClr val="accent1">
                  <a:lumMod val="30000"/>
                  <a:lumOff val="70000"/>
                  <a:alpha val="40000"/>
                </a:schemeClr>
              </a:gs>
            </a:gsLst>
            <a:lin ang="810000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545">
              <a:lnSpc>
                <a:spcPct val="90000"/>
              </a:lnSpc>
              <a:spcBef>
                <a:spcPct val="0"/>
              </a:spcBef>
              <a:spcAft>
                <a:spcPct val="35000"/>
              </a:spcAft>
            </a:pPr>
            <a:r>
              <a:rPr lang="en-US" sz="2400" b="1" dirty="0" smtClean="0">
                <a:solidFill>
                  <a:schemeClr val="bg1"/>
                </a:solidFill>
                <a:cs typeface="+mn-ea"/>
                <a:sym typeface="+mn-lt"/>
              </a:rPr>
              <a:t>2021</a:t>
            </a:r>
            <a:endParaRPr lang="en-US" sz="2400" b="1" dirty="0">
              <a:solidFill>
                <a:schemeClr val="bg1"/>
              </a:solidFill>
              <a:cs typeface="+mn-ea"/>
              <a:sym typeface="+mn-lt"/>
            </a:endParaRPr>
          </a:p>
        </p:txBody>
      </p:sp>
      <p:sp>
        <p:nvSpPr>
          <p:cNvPr id="11" name="Freeform 65"/>
          <p:cNvSpPr/>
          <p:nvPr/>
        </p:nvSpPr>
        <p:spPr>
          <a:xfrm>
            <a:off x="7331229" y="3267131"/>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gradFill>
            <a:gsLst>
              <a:gs pos="0">
                <a:schemeClr val="bg1">
                  <a:alpha val="5000"/>
                </a:schemeClr>
              </a:gs>
              <a:gs pos="100000">
                <a:schemeClr val="accent1">
                  <a:lumMod val="30000"/>
                  <a:lumOff val="70000"/>
                  <a:alpha val="40000"/>
                </a:schemeClr>
              </a:gs>
            </a:gsLst>
            <a:lin ang="810000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545">
              <a:lnSpc>
                <a:spcPct val="90000"/>
              </a:lnSpc>
              <a:spcBef>
                <a:spcPct val="0"/>
              </a:spcBef>
              <a:spcAft>
                <a:spcPct val="35000"/>
              </a:spcAft>
            </a:pPr>
            <a:r>
              <a:rPr lang="en-US" sz="2400" b="1" dirty="0" smtClean="0">
                <a:solidFill>
                  <a:schemeClr val="bg1"/>
                </a:solidFill>
                <a:cs typeface="+mn-ea"/>
                <a:sym typeface="+mn-lt"/>
              </a:rPr>
              <a:t>2022</a:t>
            </a:r>
            <a:endParaRPr lang="en-US" sz="2400" b="1" dirty="0">
              <a:solidFill>
                <a:schemeClr val="bg1"/>
              </a:solidFill>
              <a:cs typeface="+mn-ea"/>
              <a:sym typeface="+mn-lt"/>
            </a:endParaRPr>
          </a:p>
        </p:txBody>
      </p:sp>
      <p:sp>
        <p:nvSpPr>
          <p:cNvPr id="12" name="Freeform 66"/>
          <p:cNvSpPr/>
          <p:nvPr/>
        </p:nvSpPr>
        <p:spPr>
          <a:xfrm>
            <a:off x="9209713" y="3267131"/>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gradFill>
            <a:gsLst>
              <a:gs pos="0">
                <a:schemeClr val="bg1">
                  <a:alpha val="5000"/>
                </a:schemeClr>
              </a:gs>
              <a:gs pos="100000">
                <a:schemeClr val="accent1">
                  <a:lumMod val="30000"/>
                  <a:lumOff val="70000"/>
                  <a:alpha val="40000"/>
                </a:schemeClr>
              </a:gs>
            </a:gsLst>
            <a:lin ang="810000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545">
              <a:lnSpc>
                <a:spcPct val="90000"/>
              </a:lnSpc>
              <a:spcBef>
                <a:spcPct val="0"/>
              </a:spcBef>
              <a:spcAft>
                <a:spcPct val="35000"/>
              </a:spcAft>
            </a:pPr>
            <a:r>
              <a:rPr lang="en-US" sz="2400" b="1" dirty="0" smtClean="0">
                <a:solidFill>
                  <a:schemeClr val="bg1"/>
                </a:solidFill>
                <a:cs typeface="+mn-ea"/>
                <a:sym typeface="+mn-lt"/>
              </a:rPr>
              <a:t>20XX</a:t>
            </a:r>
            <a:endParaRPr lang="en-US" sz="2400" b="1" dirty="0">
              <a:solidFill>
                <a:schemeClr val="bg1"/>
              </a:solidFill>
              <a:cs typeface="+mn-ea"/>
              <a:sym typeface="+mn-lt"/>
            </a:endParaRPr>
          </a:p>
        </p:txBody>
      </p:sp>
      <p:sp>
        <p:nvSpPr>
          <p:cNvPr id="13" name="Block Arc 35"/>
          <p:cNvSpPr/>
          <p:nvPr/>
        </p:nvSpPr>
        <p:spPr>
          <a:xfrm rot="10800000">
            <a:off x="1229242" y="2799810"/>
            <a:ext cx="2217579" cy="2217579"/>
          </a:xfrm>
          <a:prstGeom prst="blockArc">
            <a:avLst>
              <a:gd name="adj1" fmla="val 10800000"/>
              <a:gd name="adj2" fmla="val 3"/>
              <a:gd name="adj3" fmla="val 15291"/>
            </a:avLst>
          </a:prstGeom>
          <a:solidFill>
            <a:schemeClr val="bg1">
              <a:lumMod val="9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14" name="Block Arc 52"/>
          <p:cNvSpPr/>
          <p:nvPr/>
        </p:nvSpPr>
        <p:spPr>
          <a:xfrm rot="10800000">
            <a:off x="3109827" y="2799812"/>
            <a:ext cx="2217579" cy="2217579"/>
          </a:xfrm>
          <a:prstGeom prst="blockArc">
            <a:avLst>
              <a:gd name="adj1" fmla="val 10800000"/>
              <a:gd name="adj2" fmla="val 3"/>
              <a:gd name="adj3" fmla="val 15291"/>
            </a:avLst>
          </a:prstGeom>
          <a:gradFill>
            <a:gsLst>
              <a:gs pos="0">
                <a:schemeClr val="bg1">
                  <a:alpha val="5000"/>
                </a:schemeClr>
              </a:gs>
              <a:gs pos="100000">
                <a:schemeClr val="accent1">
                  <a:lumMod val="30000"/>
                  <a:lumOff val="70000"/>
                  <a:alpha val="40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15" name="Block Arc 39"/>
          <p:cNvSpPr/>
          <p:nvPr/>
        </p:nvSpPr>
        <p:spPr>
          <a:xfrm rot="10800000">
            <a:off x="8745276" y="2799812"/>
            <a:ext cx="2217579" cy="2217579"/>
          </a:xfrm>
          <a:prstGeom prst="blockArc">
            <a:avLst>
              <a:gd name="adj1" fmla="val 10800000"/>
              <a:gd name="adj2" fmla="val 3"/>
              <a:gd name="adj3" fmla="val 15291"/>
            </a:avLst>
          </a:prstGeom>
          <a:solidFill>
            <a:schemeClr val="bg1">
              <a:lumMod val="9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16" name="Block Arc 54"/>
          <p:cNvSpPr/>
          <p:nvPr/>
        </p:nvSpPr>
        <p:spPr>
          <a:xfrm rot="10800000">
            <a:off x="6866792" y="2799812"/>
            <a:ext cx="2217579" cy="2217579"/>
          </a:xfrm>
          <a:prstGeom prst="blockArc">
            <a:avLst>
              <a:gd name="adj1" fmla="val 10800000"/>
              <a:gd name="adj2" fmla="val 3"/>
              <a:gd name="adj3" fmla="val 15291"/>
            </a:avLst>
          </a:prstGeom>
          <a:gradFill>
            <a:gsLst>
              <a:gs pos="0">
                <a:schemeClr val="bg1">
                  <a:alpha val="5000"/>
                </a:schemeClr>
              </a:gs>
              <a:gs pos="100000">
                <a:schemeClr val="accent1">
                  <a:lumMod val="30000"/>
                  <a:lumOff val="70000"/>
                  <a:alpha val="40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18" name="TextBox 64"/>
          <p:cNvSpPr txBox="1"/>
          <p:nvPr/>
        </p:nvSpPr>
        <p:spPr>
          <a:xfrm>
            <a:off x="5182929" y="554091"/>
            <a:ext cx="1826141" cy="58477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3200" dirty="0">
                <a:solidFill>
                  <a:schemeClr val="bg1"/>
                </a:solidFill>
                <a:cs typeface="+mn-ea"/>
                <a:sym typeface="+mn-lt"/>
              </a:rPr>
              <a:t>输入标题</a:t>
            </a:r>
            <a:endParaRPr lang="en-US" altLang="zh-CN" sz="3200" dirty="0">
              <a:solidFill>
                <a:schemeClr val="bg1"/>
              </a:solidFill>
              <a:cs typeface="+mn-ea"/>
              <a:sym typeface="+mn-lt"/>
            </a:endParaRPr>
          </a:p>
        </p:txBody>
      </p:sp>
      <p:sp>
        <p:nvSpPr>
          <p:cNvPr id="19" name="文本框 18"/>
          <p:cNvSpPr txBox="1"/>
          <p:nvPr/>
        </p:nvSpPr>
        <p:spPr>
          <a:xfrm>
            <a:off x="1095821" y="5264114"/>
            <a:ext cx="2211825" cy="61369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altLang="zh-CN" sz="1200" dirty="0">
              <a:solidFill>
                <a:schemeClr val="bg1"/>
              </a:solidFill>
              <a:cs typeface="+mn-ea"/>
              <a:sym typeface="+mn-lt"/>
            </a:endParaRPr>
          </a:p>
        </p:txBody>
      </p:sp>
      <p:sp>
        <p:nvSpPr>
          <p:cNvPr id="20" name="文本框 19"/>
          <p:cNvSpPr txBox="1"/>
          <p:nvPr/>
        </p:nvSpPr>
        <p:spPr>
          <a:xfrm>
            <a:off x="3131295" y="1864072"/>
            <a:ext cx="2211825" cy="61369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altLang="zh-CN" sz="1200" dirty="0">
              <a:solidFill>
                <a:schemeClr val="bg1"/>
              </a:solidFill>
              <a:cs typeface="+mn-ea"/>
              <a:sym typeface="+mn-lt"/>
            </a:endParaRPr>
          </a:p>
        </p:txBody>
      </p:sp>
      <p:sp>
        <p:nvSpPr>
          <p:cNvPr id="21" name="文本框 20"/>
          <p:cNvSpPr txBox="1"/>
          <p:nvPr/>
        </p:nvSpPr>
        <p:spPr>
          <a:xfrm>
            <a:off x="4993014" y="5422497"/>
            <a:ext cx="2211825" cy="61369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altLang="zh-CN" sz="1200" dirty="0">
              <a:solidFill>
                <a:schemeClr val="bg1"/>
              </a:solidFill>
              <a:cs typeface="+mn-ea"/>
              <a:sym typeface="+mn-lt"/>
            </a:endParaRPr>
          </a:p>
        </p:txBody>
      </p:sp>
      <p:sp>
        <p:nvSpPr>
          <p:cNvPr id="22" name="文本框 21"/>
          <p:cNvSpPr txBox="1"/>
          <p:nvPr/>
        </p:nvSpPr>
        <p:spPr>
          <a:xfrm>
            <a:off x="6872546" y="1881665"/>
            <a:ext cx="2211825" cy="61369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altLang="zh-CN" sz="1200" dirty="0">
              <a:solidFill>
                <a:schemeClr val="bg1"/>
              </a:solidFill>
              <a:cs typeface="+mn-ea"/>
              <a:sym typeface="+mn-lt"/>
            </a:endParaRPr>
          </a:p>
        </p:txBody>
      </p:sp>
      <p:sp>
        <p:nvSpPr>
          <p:cNvPr id="23" name="文本框 22"/>
          <p:cNvSpPr txBox="1"/>
          <p:nvPr/>
        </p:nvSpPr>
        <p:spPr>
          <a:xfrm>
            <a:off x="8884354" y="5422497"/>
            <a:ext cx="2211825" cy="61369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altLang="zh-CN" sz="1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4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4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4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400"/>
                                        <p:tgtEl>
                                          <p:spTgt spid="1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400"/>
                                        <p:tgtEl>
                                          <p:spTgt spid="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400"/>
                                        <p:tgtEl>
                                          <p:spTgt spid="1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400"/>
                                        <p:tgtEl>
                                          <p:spTgt spid="4"/>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400"/>
                                        <p:tgtEl>
                                          <p:spTgt spid="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left)">
                                      <p:cBhvr>
                                        <p:cTn id="39" dur="400"/>
                                        <p:tgtEl>
                                          <p:spTgt spid="2"/>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400"/>
                                        <p:tgtEl>
                                          <p:spTgt spid="15"/>
                                        </p:tgtEl>
                                      </p:cBhvr>
                                    </p:animEffect>
                                  </p:childTnLst>
                                </p:cTn>
                              </p:par>
                            </p:childTnLst>
                          </p:cTn>
                        </p:par>
                        <p:par>
                          <p:cTn id="44" fill="hold">
                            <p:stCondLst>
                              <p:cond delay="5000"/>
                            </p:stCondLst>
                            <p:childTnLst>
                              <p:par>
                                <p:cTn id="45" presetID="23" presetClass="entr" presetSubtype="16"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childTnLst>
                                </p:cTn>
                              </p:par>
                            </p:childTnLst>
                          </p:cTn>
                        </p:par>
                        <p:par>
                          <p:cTn id="49" fill="hold">
                            <p:stCondLst>
                              <p:cond delay="5500"/>
                            </p:stCondLst>
                            <p:childTnLst>
                              <p:par>
                                <p:cTn id="50" presetID="23" presetClass="entr" presetSubtype="16"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childTnLst>
                                </p:cTn>
                              </p:par>
                            </p:childTnLst>
                          </p:cTn>
                        </p:par>
                        <p:par>
                          <p:cTn id="54" fill="hold">
                            <p:stCondLst>
                              <p:cond delay="6000"/>
                            </p:stCondLst>
                            <p:childTnLst>
                              <p:par>
                                <p:cTn id="55" presetID="23" presetClass="entr" presetSubtype="16"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p:cTn id="57" dur="500" fill="hold"/>
                                        <p:tgtEl>
                                          <p:spTgt spid="10"/>
                                        </p:tgtEl>
                                        <p:attrNameLst>
                                          <p:attrName>ppt_w</p:attrName>
                                        </p:attrNameLst>
                                      </p:cBhvr>
                                      <p:tavLst>
                                        <p:tav tm="0">
                                          <p:val>
                                            <p:fltVal val="0"/>
                                          </p:val>
                                        </p:tav>
                                        <p:tav tm="100000">
                                          <p:val>
                                            <p:strVal val="#ppt_w"/>
                                          </p:val>
                                        </p:tav>
                                      </p:tavLst>
                                    </p:anim>
                                    <p:anim calcmode="lin" valueType="num">
                                      <p:cBhvr>
                                        <p:cTn id="58" dur="500" fill="hold"/>
                                        <p:tgtEl>
                                          <p:spTgt spid="10"/>
                                        </p:tgtEl>
                                        <p:attrNameLst>
                                          <p:attrName>ppt_h</p:attrName>
                                        </p:attrNameLst>
                                      </p:cBhvr>
                                      <p:tavLst>
                                        <p:tav tm="0">
                                          <p:val>
                                            <p:fltVal val="0"/>
                                          </p:val>
                                        </p:tav>
                                        <p:tav tm="100000">
                                          <p:val>
                                            <p:strVal val="#ppt_h"/>
                                          </p:val>
                                        </p:tav>
                                      </p:tavLst>
                                    </p:anim>
                                  </p:childTnLst>
                                </p:cTn>
                              </p:par>
                            </p:childTnLst>
                          </p:cTn>
                        </p:par>
                        <p:par>
                          <p:cTn id="59" fill="hold">
                            <p:stCondLst>
                              <p:cond delay="6500"/>
                            </p:stCondLst>
                            <p:childTnLst>
                              <p:par>
                                <p:cTn id="60" presetID="23" presetClass="entr" presetSubtype="16"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ppt_w</p:attrName>
                                        </p:attrNameLst>
                                      </p:cBhvr>
                                      <p:tavLst>
                                        <p:tav tm="0">
                                          <p:val>
                                            <p:fltVal val="0"/>
                                          </p:val>
                                        </p:tav>
                                        <p:tav tm="100000">
                                          <p:val>
                                            <p:strVal val="#ppt_w"/>
                                          </p:val>
                                        </p:tav>
                                      </p:tavLst>
                                    </p:anim>
                                    <p:anim calcmode="lin" valueType="num">
                                      <p:cBhvr>
                                        <p:cTn id="63" dur="500" fill="hold"/>
                                        <p:tgtEl>
                                          <p:spTgt spid="11"/>
                                        </p:tgtEl>
                                        <p:attrNameLst>
                                          <p:attrName>ppt_h</p:attrName>
                                        </p:attrNameLst>
                                      </p:cBhvr>
                                      <p:tavLst>
                                        <p:tav tm="0">
                                          <p:val>
                                            <p:fltVal val="0"/>
                                          </p:val>
                                        </p:tav>
                                        <p:tav tm="100000">
                                          <p:val>
                                            <p:strVal val="#ppt_h"/>
                                          </p:val>
                                        </p:tav>
                                      </p:tavLst>
                                    </p:anim>
                                  </p:childTnLst>
                                </p:cTn>
                              </p:par>
                            </p:childTnLst>
                          </p:cTn>
                        </p:par>
                        <p:par>
                          <p:cTn id="64" fill="hold">
                            <p:stCondLst>
                              <p:cond delay="7000"/>
                            </p:stCondLst>
                            <p:childTnLst>
                              <p:par>
                                <p:cTn id="65" presetID="23" presetClass="entr" presetSubtype="16"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ppt_w</p:attrName>
                                        </p:attrNameLst>
                                      </p:cBhvr>
                                      <p:tavLst>
                                        <p:tav tm="0">
                                          <p:val>
                                            <p:fltVal val="0"/>
                                          </p:val>
                                        </p:tav>
                                        <p:tav tm="100000">
                                          <p:val>
                                            <p:strVal val="#ppt_w"/>
                                          </p:val>
                                        </p:tav>
                                      </p:tavLst>
                                    </p:anim>
                                    <p:anim calcmode="lin" valueType="num">
                                      <p:cBhvr>
                                        <p:cTn id="68" dur="500" fill="hold"/>
                                        <p:tgtEl>
                                          <p:spTgt spid="12"/>
                                        </p:tgtEl>
                                        <p:attrNameLst>
                                          <p:attrName>ppt_h</p:attrName>
                                        </p:attrNameLst>
                                      </p:cBhvr>
                                      <p:tavLst>
                                        <p:tav tm="0">
                                          <p:val>
                                            <p:fltVal val="0"/>
                                          </p:val>
                                        </p:tav>
                                        <p:tav tm="100000">
                                          <p:val>
                                            <p:strVal val="#ppt_h"/>
                                          </p:val>
                                        </p:tav>
                                      </p:tavLst>
                                    </p:anim>
                                  </p:childTnLst>
                                </p:cTn>
                              </p:par>
                            </p:childTnLst>
                          </p:cTn>
                        </p:par>
                        <p:par>
                          <p:cTn id="69" fill="hold">
                            <p:stCondLst>
                              <p:cond delay="7500"/>
                            </p:stCondLst>
                            <p:childTnLst>
                              <p:par>
                                <p:cTn id="70" presetID="12" presetClass="entr" presetSubtype="4"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p:tgtEl>
                                          <p:spTgt spid="19"/>
                                        </p:tgtEl>
                                        <p:attrNameLst>
                                          <p:attrName>ppt_y</p:attrName>
                                        </p:attrNameLst>
                                      </p:cBhvr>
                                      <p:tavLst>
                                        <p:tav tm="0">
                                          <p:val>
                                            <p:strVal val="#ppt_y+#ppt_h*1.125000"/>
                                          </p:val>
                                        </p:tav>
                                        <p:tav tm="100000">
                                          <p:val>
                                            <p:strVal val="#ppt_y"/>
                                          </p:val>
                                        </p:tav>
                                      </p:tavLst>
                                    </p:anim>
                                    <p:animEffect transition="in" filter="wipe(up)">
                                      <p:cBhvr>
                                        <p:cTn id="73" dur="500"/>
                                        <p:tgtEl>
                                          <p:spTgt spid="19"/>
                                        </p:tgtEl>
                                      </p:cBhvr>
                                    </p:animEffect>
                                  </p:childTnLst>
                                </p:cTn>
                              </p:par>
                            </p:childTnLst>
                          </p:cTn>
                        </p:par>
                        <p:par>
                          <p:cTn id="74" fill="hold">
                            <p:stCondLst>
                              <p:cond delay="8000"/>
                            </p:stCondLst>
                            <p:childTnLst>
                              <p:par>
                                <p:cTn id="75" presetID="12" presetClass="entr" presetSubtype="4"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p:tgtEl>
                                          <p:spTgt spid="20"/>
                                        </p:tgtEl>
                                        <p:attrNameLst>
                                          <p:attrName>ppt_y</p:attrName>
                                        </p:attrNameLst>
                                      </p:cBhvr>
                                      <p:tavLst>
                                        <p:tav tm="0">
                                          <p:val>
                                            <p:strVal val="#ppt_y+#ppt_h*1.125000"/>
                                          </p:val>
                                        </p:tav>
                                        <p:tav tm="100000">
                                          <p:val>
                                            <p:strVal val="#ppt_y"/>
                                          </p:val>
                                        </p:tav>
                                      </p:tavLst>
                                    </p:anim>
                                    <p:animEffect transition="in" filter="wipe(up)">
                                      <p:cBhvr>
                                        <p:cTn id="78" dur="500"/>
                                        <p:tgtEl>
                                          <p:spTgt spid="20"/>
                                        </p:tgtEl>
                                      </p:cBhvr>
                                    </p:animEffect>
                                  </p:childTnLst>
                                </p:cTn>
                              </p:par>
                            </p:childTnLst>
                          </p:cTn>
                        </p:par>
                        <p:par>
                          <p:cTn id="79" fill="hold">
                            <p:stCondLst>
                              <p:cond delay="8500"/>
                            </p:stCondLst>
                            <p:childTnLst>
                              <p:par>
                                <p:cTn id="80" presetID="12" presetClass="entr" presetSubtype="4"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p:tgtEl>
                                          <p:spTgt spid="21"/>
                                        </p:tgtEl>
                                        <p:attrNameLst>
                                          <p:attrName>ppt_y</p:attrName>
                                        </p:attrNameLst>
                                      </p:cBhvr>
                                      <p:tavLst>
                                        <p:tav tm="0">
                                          <p:val>
                                            <p:strVal val="#ppt_y+#ppt_h*1.125000"/>
                                          </p:val>
                                        </p:tav>
                                        <p:tav tm="100000">
                                          <p:val>
                                            <p:strVal val="#ppt_y"/>
                                          </p:val>
                                        </p:tav>
                                      </p:tavLst>
                                    </p:anim>
                                    <p:animEffect transition="in" filter="wipe(up)">
                                      <p:cBhvr>
                                        <p:cTn id="83" dur="500"/>
                                        <p:tgtEl>
                                          <p:spTgt spid="21"/>
                                        </p:tgtEl>
                                      </p:cBhvr>
                                    </p:animEffect>
                                  </p:childTnLst>
                                </p:cTn>
                              </p:par>
                            </p:childTnLst>
                          </p:cTn>
                        </p:par>
                        <p:par>
                          <p:cTn id="84" fill="hold">
                            <p:stCondLst>
                              <p:cond delay="9000"/>
                            </p:stCondLst>
                            <p:childTnLst>
                              <p:par>
                                <p:cTn id="85" presetID="12" presetClass="entr" presetSubtype="4"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additive="base">
                                        <p:cTn id="87" dur="500"/>
                                        <p:tgtEl>
                                          <p:spTgt spid="22"/>
                                        </p:tgtEl>
                                        <p:attrNameLst>
                                          <p:attrName>ppt_y</p:attrName>
                                        </p:attrNameLst>
                                      </p:cBhvr>
                                      <p:tavLst>
                                        <p:tav tm="0">
                                          <p:val>
                                            <p:strVal val="#ppt_y+#ppt_h*1.125000"/>
                                          </p:val>
                                        </p:tav>
                                        <p:tav tm="100000">
                                          <p:val>
                                            <p:strVal val="#ppt_y"/>
                                          </p:val>
                                        </p:tav>
                                      </p:tavLst>
                                    </p:anim>
                                    <p:animEffect transition="in" filter="wipe(up)">
                                      <p:cBhvr>
                                        <p:cTn id="88" dur="500"/>
                                        <p:tgtEl>
                                          <p:spTgt spid="22"/>
                                        </p:tgtEl>
                                      </p:cBhvr>
                                    </p:animEffect>
                                  </p:childTnLst>
                                </p:cTn>
                              </p:par>
                            </p:childTnLst>
                          </p:cTn>
                        </p:par>
                        <p:par>
                          <p:cTn id="89" fill="hold">
                            <p:stCondLst>
                              <p:cond delay="9500"/>
                            </p:stCondLst>
                            <p:childTnLst>
                              <p:par>
                                <p:cTn id="90" presetID="12" presetClass="entr" presetSubtype="4"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additive="base">
                                        <p:cTn id="92" dur="500"/>
                                        <p:tgtEl>
                                          <p:spTgt spid="23"/>
                                        </p:tgtEl>
                                        <p:attrNameLst>
                                          <p:attrName>ppt_y</p:attrName>
                                        </p:attrNameLst>
                                      </p:cBhvr>
                                      <p:tavLst>
                                        <p:tav tm="0">
                                          <p:val>
                                            <p:strVal val="#ppt_y+#ppt_h*1.125000"/>
                                          </p:val>
                                        </p:tav>
                                        <p:tav tm="100000">
                                          <p:val>
                                            <p:strVal val="#ppt_y"/>
                                          </p:val>
                                        </p:tav>
                                      </p:tavLst>
                                    </p:anim>
                                    <p:animEffect transition="in" filter="wipe(up)">
                                      <p:cBhvr>
                                        <p:cTn id="9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9" grpId="0" bldLvl="0"/>
      <p:bldP spid="20" grpId="0" bldLvl="0"/>
      <p:bldP spid="21" grpId="0" bldLvl="0"/>
      <p:bldP spid="22" grpId="0" bldLvl="0"/>
      <p:bldP spid="23"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00017" y="1980986"/>
            <a:ext cx="10124405" cy="2896027"/>
            <a:chOff x="1604615" y="4725199"/>
            <a:chExt cx="21135717" cy="6045750"/>
          </a:xfrm>
        </p:grpSpPr>
        <p:grpSp>
          <p:nvGrpSpPr>
            <p:cNvPr id="3" name="Group 92"/>
            <p:cNvGrpSpPr/>
            <p:nvPr/>
          </p:nvGrpSpPr>
          <p:grpSpPr>
            <a:xfrm>
              <a:off x="17422312" y="4725199"/>
              <a:ext cx="5318020" cy="6045750"/>
              <a:chOff x="684972" y="1809750"/>
              <a:chExt cx="1809750" cy="2057400"/>
            </a:xfrm>
          </p:grpSpPr>
          <p:sp>
            <p:nvSpPr>
              <p:cNvPr id="44" name="Rectangle 61"/>
              <p:cNvSpPr/>
              <p:nvPr/>
            </p:nvSpPr>
            <p:spPr bwMode="auto">
              <a:xfrm rot="5400000" flipV="1">
                <a:off x="789747" y="1704975"/>
                <a:ext cx="1600200" cy="1809750"/>
              </a:xfrm>
              <a:prstGeom prst="rect">
                <a:avLst/>
              </a:prstGeom>
              <a:gradFill>
                <a:gsLst>
                  <a:gs pos="0">
                    <a:schemeClr val="bg1">
                      <a:alpha val="5000"/>
                    </a:schemeClr>
                  </a:gs>
                  <a:gs pos="100000">
                    <a:schemeClr val="accent1">
                      <a:lumMod val="30000"/>
                      <a:lumOff val="70000"/>
                      <a:alpha val="40000"/>
                    </a:schemeClr>
                  </a:gs>
                </a:gsLst>
                <a:lin ang="8100000" scaled="0"/>
              </a:gradFill>
              <a:ln w="9525">
                <a:noFill/>
                <a:round/>
              </a:ln>
            </p:spPr>
            <p:txBody>
              <a:bodyPr vert="horz" wrap="square" lIns="243840" tIns="121920" rIns="243840" bIns="121920" numCol="1" rtlCol="0" anchor="t" anchorCtr="0" compatLnSpc="1"/>
              <a:lstStyle/>
              <a:p>
                <a:pPr algn="ctr"/>
                <a:endParaRPr lang="en-US" sz="4400" dirty="0">
                  <a:solidFill>
                    <a:schemeClr val="bg1"/>
                  </a:solidFill>
                  <a:cs typeface="+mn-ea"/>
                  <a:sym typeface="+mn-lt"/>
                </a:endParaRPr>
              </a:p>
            </p:txBody>
          </p:sp>
          <p:sp>
            <p:nvSpPr>
              <p:cNvPr id="45" name="Right Triangle 62"/>
              <p:cNvSpPr/>
              <p:nvPr/>
            </p:nvSpPr>
            <p:spPr bwMode="auto">
              <a:xfrm rot="5400000">
                <a:off x="1980372" y="3352800"/>
                <a:ext cx="457200" cy="571500"/>
              </a:xfrm>
              <a:prstGeom prst="rtTriangle">
                <a:avLst/>
              </a:prstGeom>
              <a:solidFill>
                <a:srgbClr val="FFFFFF">
                  <a:alpha val="40000"/>
                </a:srgbClr>
              </a:solidFill>
              <a:ln w="9525">
                <a:noFill/>
                <a:round/>
              </a:ln>
            </p:spPr>
            <p:txBody>
              <a:bodyPr vert="horz" wrap="square" lIns="243840" tIns="121920" rIns="243840" bIns="121920" numCol="1" rtlCol="0" anchor="t" anchorCtr="0" compatLnSpc="1"/>
              <a:lstStyle/>
              <a:p>
                <a:pPr algn="ctr"/>
                <a:endParaRPr lang="en-US" sz="4400">
                  <a:solidFill>
                    <a:schemeClr val="bg1"/>
                  </a:solidFill>
                  <a:cs typeface="+mn-ea"/>
                  <a:sym typeface="+mn-lt"/>
                </a:endParaRPr>
              </a:p>
            </p:txBody>
          </p:sp>
        </p:grpSp>
        <p:sp>
          <p:nvSpPr>
            <p:cNvPr id="4" name="Text Placeholder 3"/>
            <p:cNvSpPr txBox="1"/>
            <p:nvPr/>
          </p:nvSpPr>
          <p:spPr>
            <a:xfrm>
              <a:off x="18099059" y="7134759"/>
              <a:ext cx="3964536" cy="197894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en-US" sz="1400" dirty="0">
                  <a:solidFill>
                    <a:schemeClr val="bg1"/>
                  </a:solidFill>
                  <a:cs typeface="+mn-ea"/>
                  <a:sym typeface="+mn-lt"/>
                </a:rPr>
                <a:t>There are many variations</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of passages of lorem</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ipsum available</a:t>
              </a:r>
              <a:endParaRPr lang="en-US" sz="1400" dirty="0">
                <a:solidFill>
                  <a:schemeClr val="bg1"/>
                </a:solidFill>
                <a:cs typeface="+mn-ea"/>
                <a:sym typeface="+mn-lt"/>
              </a:endParaRPr>
            </a:p>
          </p:txBody>
        </p:sp>
        <p:grpSp>
          <p:nvGrpSpPr>
            <p:cNvPr id="5" name="Group 85"/>
            <p:cNvGrpSpPr/>
            <p:nvPr/>
          </p:nvGrpSpPr>
          <p:grpSpPr>
            <a:xfrm>
              <a:off x="12155384" y="4725199"/>
              <a:ext cx="5318020" cy="6045750"/>
              <a:chOff x="684972" y="1809750"/>
              <a:chExt cx="1809750" cy="2057400"/>
            </a:xfrm>
          </p:grpSpPr>
          <p:sp>
            <p:nvSpPr>
              <p:cNvPr id="42" name="Rectangle 89"/>
              <p:cNvSpPr/>
              <p:nvPr/>
            </p:nvSpPr>
            <p:spPr bwMode="auto">
              <a:xfrm rot="5400000" flipV="1">
                <a:off x="789747" y="1704975"/>
                <a:ext cx="1600200" cy="1809750"/>
              </a:xfrm>
              <a:prstGeom prst="rect">
                <a:avLst/>
              </a:prstGeom>
              <a:gradFill>
                <a:gsLst>
                  <a:gs pos="0">
                    <a:schemeClr val="bg1">
                      <a:alpha val="5000"/>
                    </a:schemeClr>
                  </a:gs>
                  <a:gs pos="100000">
                    <a:schemeClr val="accent1">
                      <a:lumMod val="30000"/>
                      <a:lumOff val="70000"/>
                      <a:alpha val="40000"/>
                    </a:schemeClr>
                  </a:gs>
                </a:gsLst>
                <a:lin ang="8100000" scaled="0"/>
              </a:gradFill>
              <a:ln w="9525">
                <a:noFill/>
                <a:round/>
              </a:ln>
            </p:spPr>
            <p:txBody>
              <a:bodyPr vert="horz" wrap="square" lIns="243840" tIns="121920" rIns="243840" bIns="121920" numCol="1" rtlCol="0" anchor="t" anchorCtr="0" compatLnSpc="1"/>
              <a:lstStyle/>
              <a:p>
                <a:pPr algn="ctr"/>
                <a:endParaRPr lang="en-US" sz="4400" dirty="0">
                  <a:solidFill>
                    <a:schemeClr val="bg1"/>
                  </a:solidFill>
                  <a:cs typeface="+mn-ea"/>
                  <a:sym typeface="+mn-lt"/>
                </a:endParaRPr>
              </a:p>
            </p:txBody>
          </p:sp>
          <p:sp>
            <p:nvSpPr>
              <p:cNvPr id="43" name="Right Triangle 90"/>
              <p:cNvSpPr/>
              <p:nvPr/>
            </p:nvSpPr>
            <p:spPr bwMode="auto">
              <a:xfrm rot="5400000">
                <a:off x="1980372" y="3352800"/>
                <a:ext cx="457200" cy="571500"/>
              </a:xfrm>
              <a:prstGeom prst="rtTriangle">
                <a:avLst/>
              </a:prstGeom>
              <a:solidFill>
                <a:srgbClr val="FFFFFF">
                  <a:alpha val="40000"/>
                </a:srgbClr>
              </a:solidFill>
              <a:ln w="9525">
                <a:noFill/>
                <a:round/>
              </a:ln>
            </p:spPr>
            <p:txBody>
              <a:bodyPr vert="horz" wrap="square" lIns="243840" tIns="121920" rIns="243840" bIns="121920" numCol="1" rtlCol="0" anchor="t" anchorCtr="0" compatLnSpc="1"/>
              <a:lstStyle/>
              <a:p>
                <a:pPr algn="ctr"/>
                <a:endParaRPr lang="en-US" sz="4400">
                  <a:solidFill>
                    <a:schemeClr val="bg1"/>
                  </a:solidFill>
                  <a:cs typeface="+mn-ea"/>
                  <a:sym typeface="+mn-lt"/>
                </a:endParaRPr>
              </a:p>
            </p:txBody>
          </p:sp>
        </p:grpSp>
        <p:sp>
          <p:nvSpPr>
            <p:cNvPr id="6" name="Text Placeholder 3"/>
            <p:cNvSpPr txBox="1"/>
            <p:nvPr/>
          </p:nvSpPr>
          <p:spPr>
            <a:xfrm>
              <a:off x="12832129" y="7134759"/>
              <a:ext cx="3964536" cy="197894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en-US" sz="1400" dirty="0">
                  <a:solidFill>
                    <a:schemeClr val="bg1"/>
                  </a:solidFill>
                  <a:cs typeface="+mn-ea"/>
                  <a:sym typeface="+mn-lt"/>
                </a:rPr>
                <a:t>There are many variations</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of passages of lorem</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ipsum available</a:t>
              </a:r>
              <a:endParaRPr lang="en-US" sz="1400" dirty="0">
                <a:solidFill>
                  <a:schemeClr val="bg1"/>
                </a:solidFill>
                <a:cs typeface="+mn-ea"/>
                <a:sym typeface="+mn-lt"/>
              </a:endParaRPr>
            </a:p>
          </p:txBody>
        </p:sp>
        <p:sp>
          <p:nvSpPr>
            <p:cNvPr id="41" name="Freeform 38"/>
            <p:cNvSpPr>
              <a:spLocks noEditPoints="1"/>
            </p:cNvSpPr>
            <p:nvPr/>
          </p:nvSpPr>
          <p:spPr bwMode="auto">
            <a:xfrm rot="16200000">
              <a:off x="16957124" y="6731927"/>
              <a:ext cx="816803" cy="816801"/>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gradFill>
              <a:gsLst>
                <a:gs pos="100000">
                  <a:srgbClr val="236BCC">
                    <a:alpha val="80000"/>
                  </a:srgbClr>
                </a:gs>
                <a:gs pos="0">
                  <a:srgbClr val="90D5F4"/>
                </a:gs>
              </a:gsLst>
              <a:lin ang="2700000" scaled="0"/>
            </a:gradFill>
            <a:ln w="9525">
              <a:noFill/>
              <a:round/>
            </a:ln>
          </p:spPr>
          <p:txBody>
            <a:bodyPr vert="horz" wrap="square" lIns="243840" tIns="121920" rIns="243840" bIns="121920" numCol="1" anchor="t" anchorCtr="0" compatLnSpc="1"/>
            <a:lstStyle/>
            <a:p>
              <a:endParaRPr lang="en-US" sz="4400">
                <a:solidFill>
                  <a:schemeClr val="bg1"/>
                </a:solidFill>
                <a:cs typeface="+mn-ea"/>
                <a:sym typeface="+mn-lt"/>
              </a:endParaRPr>
            </a:p>
          </p:txBody>
        </p:sp>
        <p:grpSp>
          <p:nvGrpSpPr>
            <p:cNvPr id="8" name="Group 78"/>
            <p:cNvGrpSpPr/>
            <p:nvPr/>
          </p:nvGrpSpPr>
          <p:grpSpPr>
            <a:xfrm>
              <a:off x="6844835" y="4725199"/>
              <a:ext cx="5318022" cy="6045750"/>
              <a:chOff x="684972" y="1809750"/>
              <a:chExt cx="1809750" cy="2057400"/>
            </a:xfrm>
          </p:grpSpPr>
          <p:sp>
            <p:nvSpPr>
              <p:cNvPr id="38" name="Rectangle 72"/>
              <p:cNvSpPr/>
              <p:nvPr/>
            </p:nvSpPr>
            <p:spPr bwMode="auto">
              <a:xfrm rot="5400000" flipV="1">
                <a:off x="789747" y="1704975"/>
                <a:ext cx="1600200" cy="1809750"/>
              </a:xfrm>
              <a:prstGeom prst="rect">
                <a:avLst/>
              </a:prstGeom>
              <a:gradFill>
                <a:gsLst>
                  <a:gs pos="0">
                    <a:schemeClr val="bg1">
                      <a:alpha val="5000"/>
                    </a:schemeClr>
                  </a:gs>
                  <a:gs pos="100000">
                    <a:schemeClr val="accent1">
                      <a:lumMod val="30000"/>
                      <a:lumOff val="70000"/>
                      <a:alpha val="40000"/>
                    </a:schemeClr>
                  </a:gs>
                </a:gsLst>
                <a:lin ang="8100000" scaled="0"/>
              </a:gradFill>
              <a:ln w="9525">
                <a:noFill/>
                <a:round/>
              </a:ln>
            </p:spPr>
            <p:txBody>
              <a:bodyPr vert="horz" wrap="square" lIns="243840" tIns="121920" rIns="243840" bIns="121920" numCol="1" rtlCol="0" anchor="t" anchorCtr="0" compatLnSpc="1"/>
              <a:lstStyle/>
              <a:p>
                <a:pPr algn="ctr"/>
                <a:endParaRPr lang="en-US" sz="4400" dirty="0">
                  <a:solidFill>
                    <a:schemeClr val="bg1"/>
                  </a:solidFill>
                  <a:cs typeface="+mn-ea"/>
                  <a:sym typeface="+mn-lt"/>
                </a:endParaRPr>
              </a:p>
            </p:txBody>
          </p:sp>
          <p:sp>
            <p:nvSpPr>
              <p:cNvPr id="39" name="Right Triangle 73"/>
              <p:cNvSpPr/>
              <p:nvPr/>
            </p:nvSpPr>
            <p:spPr bwMode="auto">
              <a:xfrm rot="5400000">
                <a:off x="1980372" y="3352800"/>
                <a:ext cx="457200" cy="571500"/>
              </a:xfrm>
              <a:prstGeom prst="rtTriangle">
                <a:avLst/>
              </a:prstGeom>
              <a:solidFill>
                <a:srgbClr val="FFFFFF">
                  <a:alpha val="40000"/>
                </a:srgbClr>
              </a:solidFill>
              <a:ln w="9525">
                <a:noFill/>
                <a:round/>
              </a:ln>
            </p:spPr>
            <p:txBody>
              <a:bodyPr vert="horz" wrap="square" lIns="243840" tIns="121920" rIns="243840" bIns="121920" numCol="1" rtlCol="0" anchor="t" anchorCtr="0" compatLnSpc="1"/>
              <a:lstStyle/>
              <a:p>
                <a:pPr algn="ctr"/>
                <a:endParaRPr lang="en-US" sz="4400">
                  <a:solidFill>
                    <a:schemeClr val="bg1"/>
                  </a:solidFill>
                  <a:cs typeface="+mn-ea"/>
                  <a:sym typeface="+mn-lt"/>
                </a:endParaRPr>
              </a:p>
            </p:txBody>
          </p:sp>
        </p:grpSp>
        <p:sp>
          <p:nvSpPr>
            <p:cNvPr id="9" name="Text Placeholder 3"/>
            <p:cNvSpPr txBox="1"/>
            <p:nvPr/>
          </p:nvSpPr>
          <p:spPr>
            <a:xfrm>
              <a:off x="7521579" y="7134759"/>
              <a:ext cx="3964536" cy="197894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en-US" sz="1400" dirty="0">
                  <a:solidFill>
                    <a:schemeClr val="bg1"/>
                  </a:solidFill>
                  <a:cs typeface="+mn-ea"/>
                  <a:sym typeface="+mn-lt"/>
                </a:rPr>
                <a:t>There are many variations</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of passages of lorem</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ipsum available</a:t>
              </a:r>
              <a:endParaRPr lang="en-US" sz="1400" dirty="0">
                <a:solidFill>
                  <a:schemeClr val="bg1"/>
                </a:solidFill>
                <a:cs typeface="+mn-ea"/>
                <a:sym typeface="+mn-lt"/>
              </a:endParaRPr>
            </a:p>
          </p:txBody>
        </p:sp>
        <p:sp>
          <p:nvSpPr>
            <p:cNvPr id="37" name="Freeform 38"/>
            <p:cNvSpPr>
              <a:spLocks noEditPoints="1"/>
            </p:cNvSpPr>
            <p:nvPr/>
          </p:nvSpPr>
          <p:spPr bwMode="auto">
            <a:xfrm rot="16200000">
              <a:off x="11754455" y="6731927"/>
              <a:ext cx="816803" cy="816803"/>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gradFill>
              <a:gsLst>
                <a:gs pos="100000">
                  <a:srgbClr val="236BCC">
                    <a:alpha val="80000"/>
                  </a:srgbClr>
                </a:gs>
                <a:gs pos="0">
                  <a:srgbClr val="90D5F4"/>
                </a:gs>
              </a:gsLst>
              <a:lin ang="2700000" scaled="0"/>
            </a:gradFill>
            <a:ln w="9525">
              <a:noFill/>
              <a:round/>
            </a:ln>
          </p:spPr>
          <p:txBody>
            <a:bodyPr vert="horz" wrap="square" lIns="243840" tIns="121920" rIns="243840" bIns="121920" numCol="1" anchor="t" anchorCtr="0" compatLnSpc="1"/>
            <a:lstStyle/>
            <a:p>
              <a:endParaRPr lang="en-US" sz="4400">
                <a:solidFill>
                  <a:schemeClr val="bg1"/>
                </a:solidFill>
                <a:cs typeface="+mn-ea"/>
                <a:sym typeface="+mn-lt"/>
              </a:endParaRPr>
            </a:p>
          </p:txBody>
        </p:sp>
        <p:grpSp>
          <p:nvGrpSpPr>
            <p:cNvPr id="11" name="Group 77"/>
            <p:cNvGrpSpPr/>
            <p:nvPr/>
          </p:nvGrpSpPr>
          <p:grpSpPr>
            <a:xfrm>
              <a:off x="1604615" y="4725199"/>
              <a:ext cx="5318022" cy="6045750"/>
              <a:chOff x="684972" y="1809750"/>
              <a:chExt cx="1809750" cy="2057400"/>
            </a:xfrm>
          </p:grpSpPr>
          <p:sp>
            <p:nvSpPr>
              <p:cNvPr id="34" name="Rectangle 53"/>
              <p:cNvSpPr/>
              <p:nvPr/>
            </p:nvSpPr>
            <p:spPr bwMode="auto">
              <a:xfrm rot="5400000" flipV="1">
                <a:off x="789747" y="1704975"/>
                <a:ext cx="1600200" cy="1809750"/>
              </a:xfrm>
              <a:prstGeom prst="rect">
                <a:avLst/>
              </a:prstGeom>
              <a:gradFill>
                <a:gsLst>
                  <a:gs pos="0">
                    <a:schemeClr val="bg1">
                      <a:alpha val="5000"/>
                    </a:schemeClr>
                  </a:gs>
                  <a:gs pos="100000">
                    <a:schemeClr val="accent1">
                      <a:lumMod val="30000"/>
                      <a:lumOff val="70000"/>
                      <a:alpha val="40000"/>
                    </a:schemeClr>
                  </a:gs>
                </a:gsLst>
                <a:lin ang="8100000" scaled="0"/>
              </a:gradFill>
              <a:ln w="9525">
                <a:noFill/>
                <a:round/>
              </a:ln>
            </p:spPr>
            <p:txBody>
              <a:bodyPr vert="horz" wrap="square" lIns="243840" tIns="121920" rIns="243840" bIns="121920" numCol="1" rtlCol="0" anchor="t" anchorCtr="0" compatLnSpc="1"/>
              <a:lstStyle/>
              <a:p>
                <a:pPr algn="ctr"/>
                <a:endParaRPr lang="en-US" sz="4400" dirty="0">
                  <a:solidFill>
                    <a:schemeClr val="bg1"/>
                  </a:solidFill>
                  <a:cs typeface="+mn-ea"/>
                  <a:sym typeface="+mn-lt"/>
                </a:endParaRPr>
              </a:p>
            </p:txBody>
          </p:sp>
          <p:sp>
            <p:nvSpPr>
              <p:cNvPr id="35" name="Right Triangle 54"/>
              <p:cNvSpPr/>
              <p:nvPr/>
            </p:nvSpPr>
            <p:spPr bwMode="auto">
              <a:xfrm rot="5400000">
                <a:off x="1980372" y="3352800"/>
                <a:ext cx="457200" cy="571500"/>
              </a:xfrm>
              <a:prstGeom prst="rtTriangle">
                <a:avLst/>
              </a:prstGeom>
              <a:solidFill>
                <a:srgbClr val="FFFFFF">
                  <a:alpha val="40000"/>
                </a:srgbClr>
              </a:solidFill>
              <a:ln w="9525">
                <a:noFill/>
                <a:round/>
              </a:ln>
            </p:spPr>
            <p:txBody>
              <a:bodyPr vert="horz" wrap="square" lIns="243840" tIns="121920" rIns="243840" bIns="121920" numCol="1" rtlCol="0" anchor="t" anchorCtr="0" compatLnSpc="1"/>
              <a:lstStyle/>
              <a:p>
                <a:pPr algn="ctr"/>
                <a:endParaRPr lang="en-US" sz="4400">
                  <a:solidFill>
                    <a:schemeClr val="bg1"/>
                  </a:solidFill>
                  <a:cs typeface="+mn-ea"/>
                  <a:sym typeface="+mn-lt"/>
                </a:endParaRPr>
              </a:p>
            </p:txBody>
          </p:sp>
        </p:grpSp>
        <p:sp>
          <p:nvSpPr>
            <p:cNvPr id="33" name="Freeform 38"/>
            <p:cNvSpPr>
              <a:spLocks noEditPoints="1"/>
            </p:cNvSpPr>
            <p:nvPr/>
          </p:nvSpPr>
          <p:spPr bwMode="auto">
            <a:xfrm rot="16200000">
              <a:off x="6379580" y="6731927"/>
              <a:ext cx="816803" cy="816803"/>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gradFill>
              <a:gsLst>
                <a:gs pos="100000">
                  <a:srgbClr val="236BCC">
                    <a:alpha val="80000"/>
                  </a:srgbClr>
                </a:gs>
                <a:gs pos="0">
                  <a:srgbClr val="90D5F4"/>
                </a:gs>
              </a:gsLst>
              <a:lin ang="2700000" scaled="0"/>
            </a:gradFill>
            <a:ln w="9525">
              <a:noFill/>
              <a:round/>
            </a:ln>
          </p:spPr>
          <p:txBody>
            <a:bodyPr vert="horz" wrap="square" lIns="243840" tIns="121920" rIns="243840" bIns="121920" numCol="1" anchor="t" anchorCtr="0" compatLnSpc="1"/>
            <a:lstStyle/>
            <a:p>
              <a:endParaRPr lang="en-US" sz="4400">
                <a:solidFill>
                  <a:schemeClr val="bg1"/>
                </a:solidFill>
                <a:cs typeface="+mn-ea"/>
                <a:sym typeface="+mn-lt"/>
              </a:endParaRPr>
            </a:p>
          </p:txBody>
        </p:sp>
        <p:sp>
          <p:nvSpPr>
            <p:cNvPr id="13" name="Text Placeholder 3"/>
            <p:cNvSpPr txBox="1"/>
            <p:nvPr/>
          </p:nvSpPr>
          <p:spPr>
            <a:xfrm>
              <a:off x="2281361" y="7134759"/>
              <a:ext cx="3964536" cy="197894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en-US" sz="1400" dirty="0">
                  <a:solidFill>
                    <a:schemeClr val="bg1"/>
                  </a:solidFill>
                  <a:cs typeface="+mn-ea"/>
                  <a:sym typeface="+mn-lt"/>
                </a:rPr>
                <a:t>There are many variations</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of passages of lorem</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ipsum available</a:t>
              </a:r>
              <a:endParaRPr lang="en-US" sz="1400" dirty="0">
                <a:solidFill>
                  <a:schemeClr val="bg1"/>
                </a:solidFill>
                <a:cs typeface="+mn-ea"/>
                <a:sym typeface="+mn-lt"/>
              </a:endParaRPr>
            </a:p>
          </p:txBody>
        </p:sp>
        <p:grpSp>
          <p:nvGrpSpPr>
            <p:cNvPr id="14" name="Group 38"/>
            <p:cNvGrpSpPr/>
            <p:nvPr/>
          </p:nvGrpSpPr>
          <p:grpSpPr>
            <a:xfrm>
              <a:off x="19522663" y="5458698"/>
              <a:ext cx="915294" cy="930636"/>
              <a:chOff x="1450975" y="4237038"/>
              <a:chExt cx="284163" cy="288925"/>
            </a:xfrm>
            <a:solidFill>
              <a:schemeClr val="bg1"/>
            </a:solidFill>
          </p:grpSpPr>
          <p:sp>
            <p:nvSpPr>
              <p:cNvPr id="28" name="Freeform 981"/>
              <p:cNvSpPr/>
              <p:nvPr/>
            </p:nvSpPr>
            <p:spPr bwMode="auto">
              <a:xfrm>
                <a:off x="1673225" y="4378325"/>
                <a:ext cx="61913" cy="61913"/>
              </a:xfrm>
              <a:custGeom>
                <a:avLst/>
                <a:gdLst>
                  <a:gd name="T0" fmla="*/ 62 w 155"/>
                  <a:gd name="T1" fmla="*/ 0 h 157"/>
                  <a:gd name="T2" fmla="*/ 19 w 155"/>
                  <a:gd name="T3" fmla="*/ 44 h 157"/>
                  <a:gd name="T4" fmla="*/ 0 w 155"/>
                  <a:gd name="T5" fmla="*/ 63 h 157"/>
                  <a:gd name="T6" fmla="*/ 92 w 155"/>
                  <a:gd name="T7" fmla="*/ 157 h 157"/>
                  <a:gd name="T8" fmla="*/ 155 w 155"/>
                  <a:gd name="T9" fmla="*/ 93 h 157"/>
                  <a:gd name="T10" fmla="*/ 62 w 155"/>
                  <a:gd name="T11" fmla="*/ 0 h 157"/>
                </a:gdLst>
                <a:ahLst/>
                <a:cxnLst>
                  <a:cxn ang="0">
                    <a:pos x="T0" y="T1"/>
                  </a:cxn>
                  <a:cxn ang="0">
                    <a:pos x="T2" y="T3"/>
                  </a:cxn>
                  <a:cxn ang="0">
                    <a:pos x="T4" y="T5"/>
                  </a:cxn>
                  <a:cxn ang="0">
                    <a:pos x="T6" y="T7"/>
                  </a:cxn>
                  <a:cxn ang="0">
                    <a:pos x="T8" y="T9"/>
                  </a:cxn>
                  <a:cxn ang="0">
                    <a:pos x="T10" y="T11"/>
                  </a:cxn>
                </a:cxnLst>
                <a:rect l="0" t="0" r="r" b="b"/>
                <a:pathLst>
                  <a:path w="155" h="157">
                    <a:moveTo>
                      <a:pt x="62" y="0"/>
                    </a:moveTo>
                    <a:lnTo>
                      <a:pt x="19" y="44"/>
                    </a:lnTo>
                    <a:lnTo>
                      <a:pt x="0" y="63"/>
                    </a:lnTo>
                    <a:lnTo>
                      <a:pt x="92" y="157"/>
                    </a:lnTo>
                    <a:lnTo>
                      <a:pt x="155" y="93"/>
                    </a:ln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sp>
            <p:nvSpPr>
              <p:cNvPr id="29" name="Freeform 982"/>
              <p:cNvSpPr/>
              <p:nvPr/>
            </p:nvSpPr>
            <p:spPr bwMode="auto">
              <a:xfrm>
                <a:off x="1450975" y="4237038"/>
                <a:ext cx="230188" cy="249238"/>
              </a:xfrm>
              <a:custGeom>
                <a:avLst/>
                <a:gdLst>
                  <a:gd name="T0" fmla="*/ 360 w 578"/>
                  <a:gd name="T1" fmla="*/ 586 h 626"/>
                  <a:gd name="T2" fmla="*/ 361 w 578"/>
                  <a:gd name="T3" fmla="*/ 582 h 626"/>
                  <a:gd name="T4" fmla="*/ 363 w 578"/>
                  <a:gd name="T5" fmla="*/ 579 h 626"/>
                  <a:gd name="T6" fmla="*/ 365 w 578"/>
                  <a:gd name="T7" fmla="*/ 577 h 626"/>
                  <a:gd name="T8" fmla="*/ 368 w 578"/>
                  <a:gd name="T9" fmla="*/ 576 h 626"/>
                  <a:gd name="T10" fmla="*/ 578 w 578"/>
                  <a:gd name="T11" fmla="*/ 366 h 626"/>
                  <a:gd name="T12" fmla="*/ 578 w 578"/>
                  <a:gd name="T13" fmla="*/ 11 h 626"/>
                  <a:gd name="T14" fmla="*/ 577 w 578"/>
                  <a:gd name="T15" fmla="*/ 7 h 626"/>
                  <a:gd name="T16" fmla="*/ 575 w 578"/>
                  <a:gd name="T17" fmla="*/ 3 h 626"/>
                  <a:gd name="T18" fmla="*/ 571 w 578"/>
                  <a:gd name="T19" fmla="*/ 1 h 626"/>
                  <a:gd name="T20" fmla="*/ 566 w 578"/>
                  <a:gd name="T21" fmla="*/ 0 h 626"/>
                  <a:gd name="T22" fmla="*/ 482 w 578"/>
                  <a:gd name="T23" fmla="*/ 0 h 626"/>
                  <a:gd name="T24" fmla="*/ 482 w 578"/>
                  <a:gd name="T25" fmla="*/ 48 h 626"/>
                  <a:gd name="T26" fmla="*/ 506 w 578"/>
                  <a:gd name="T27" fmla="*/ 48 h 626"/>
                  <a:gd name="T28" fmla="*/ 506 w 578"/>
                  <a:gd name="T29" fmla="*/ 120 h 626"/>
                  <a:gd name="T30" fmla="*/ 433 w 578"/>
                  <a:gd name="T31" fmla="*/ 120 h 626"/>
                  <a:gd name="T32" fmla="*/ 433 w 578"/>
                  <a:gd name="T33" fmla="*/ 48 h 626"/>
                  <a:gd name="T34" fmla="*/ 458 w 578"/>
                  <a:gd name="T35" fmla="*/ 48 h 626"/>
                  <a:gd name="T36" fmla="*/ 458 w 578"/>
                  <a:gd name="T37" fmla="*/ 0 h 626"/>
                  <a:gd name="T38" fmla="*/ 362 w 578"/>
                  <a:gd name="T39" fmla="*/ 0 h 626"/>
                  <a:gd name="T40" fmla="*/ 362 w 578"/>
                  <a:gd name="T41" fmla="*/ 48 h 626"/>
                  <a:gd name="T42" fmla="*/ 385 w 578"/>
                  <a:gd name="T43" fmla="*/ 48 h 626"/>
                  <a:gd name="T44" fmla="*/ 385 w 578"/>
                  <a:gd name="T45" fmla="*/ 120 h 626"/>
                  <a:gd name="T46" fmla="*/ 313 w 578"/>
                  <a:gd name="T47" fmla="*/ 120 h 626"/>
                  <a:gd name="T48" fmla="*/ 313 w 578"/>
                  <a:gd name="T49" fmla="*/ 48 h 626"/>
                  <a:gd name="T50" fmla="*/ 337 w 578"/>
                  <a:gd name="T51" fmla="*/ 48 h 626"/>
                  <a:gd name="T52" fmla="*/ 337 w 578"/>
                  <a:gd name="T53" fmla="*/ 0 h 626"/>
                  <a:gd name="T54" fmla="*/ 240 w 578"/>
                  <a:gd name="T55" fmla="*/ 0 h 626"/>
                  <a:gd name="T56" fmla="*/ 240 w 578"/>
                  <a:gd name="T57" fmla="*/ 48 h 626"/>
                  <a:gd name="T58" fmla="*/ 265 w 578"/>
                  <a:gd name="T59" fmla="*/ 48 h 626"/>
                  <a:gd name="T60" fmla="*/ 265 w 578"/>
                  <a:gd name="T61" fmla="*/ 120 h 626"/>
                  <a:gd name="T62" fmla="*/ 193 w 578"/>
                  <a:gd name="T63" fmla="*/ 120 h 626"/>
                  <a:gd name="T64" fmla="*/ 193 w 578"/>
                  <a:gd name="T65" fmla="*/ 48 h 626"/>
                  <a:gd name="T66" fmla="*/ 217 w 578"/>
                  <a:gd name="T67" fmla="*/ 48 h 626"/>
                  <a:gd name="T68" fmla="*/ 217 w 578"/>
                  <a:gd name="T69" fmla="*/ 0 h 626"/>
                  <a:gd name="T70" fmla="*/ 120 w 578"/>
                  <a:gd name="T71" fmla="*/ 0 h 626"/>
                  <a:gd name="T72" fmla="*/ 120 w 578"/>
                  <a:gd name="T73" fmla="*/ 48 h 626"/>
                  <a:gd name="T74" fmla="*/ 145 w 578"/>
                  <a:gd name="T75" fmla="*/ 48 h 626"/>
                  <a:gd name="T76" fmla="*/ 145 w 578"/>
                  <a:gd name="T77" fmla="*/ 120 h 626"/>
                  <a:gd name="T78" fmla="*/ 72 w 578"/>
                  <a:gd name="T79" fmla="*/ 120 h 626"/>
                  <a:gd name="T80" fmla="*/ 72 w 578"/>
                  <a:gd name="T81" fmla="*/ 48 h 626"/>
                  <a:gd name="T82" fmla="*/ 97 w 578"/>
                  <a:gd name="T83" fmla="*/ 48 h 626"/>
                  <a:gd name="T84" fmla="*/ 97 w 578"/>
                  <a:gd name="T85" fmla="*/ 0 h 626"/>
                  <a:gd name="T86" fmla="*/ 12 w 578"/>
                  <a:gd name="T87" fmla="*/ 0 h 626"/>
                  <a:gd name="T88" fmla="*/ 8 w 578"/>
                  <a:gd name="T89" fmla="*/ 1 h 626"/>
                  <a:gd name="T90" fmla="*/ 4 w 578"/>
                  <a:gd name="T91" fmla="*/ 3 h 626"/>
                  <a:gd name="T92" fmla="*/ 1 w 578"/>
                  <a:gd name="T93" fmla="*/ 7 h 626"/>
                  <a:gd name="T94" fmla="*/ 0 w 578"/>
                  <a:gd name="T95" fmla="*/ 11 h 626"/>
                  <a:gd name="T96" fmla="*/ 0 w 578"/>
                  <a:gd name="T97" fmla="*/ 614 h 626"/>
                  <a:gd name="T98" fmla="*/ 1 w 578"/>
                  <a:gd name="T99" fmla="*/ 619 h 626"/>
                  <a:gd name="T100" fmla="*/ 4 w 578"/>
                  <a:gd name="T101" fmla="*/ 623 h 626"/>
                  <a:gd name="T102" fmla="*/ 8 w 578"/>
                  <a:gd name="T103" fmla="*/ 625 h 626"/>
                  <a:gd name="T104" fmla="*/ 12 w 578"/>
                  <a:gd name="T105" fmla="*/ 626 h 626"/>
                  <a:gd name="T106" fmla="*/ 349 w 578"/>
                  <a:gd name="T107" fmla="*/ 626 h 626"/>
                  <a:gd name="T108" fmla="*/ 360 w 578"/>
                  <a:gd name="T109" fmla="*/ 586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78" h="626">
                    <a:moveTo>
                      <a:pt x="360" y="586"/>
                    </a:moveTo>
                    <a:lnTo>
                      <a:pt x="361" y="582"/>
                    </a:lnTo>
                    <a:lnTo>
                      <a:pt x="363" y="579"/>
                    </a:lnTo>
                    <a:lnTo>
                      <a:pt x="365" y="577"/>
                    </a:lnTo>
                    <a:lnTo>
                      <a:pt x="368" y="576"/>
                    </a:lnTo>
                    <a:lnTo>
                      <a:pt x="578" y="366"/>
                    </a:lnTo>
                    <a:lnTo>
                      <a:pt x="578" y="11"/>
                    </a:lnTo>
                    <a:lnTo>
                      <a:pt x="577" y="7"/>
                    </a:lnTo>
                    <a:lnTo>
                      <a:pt x="575" y="3"/>
                    </a:lnTo>
                    <a:lnTo>
                      <a:pt x="571" y="1"/>
                    </a:lnTo>
                    <a:lnTo>
                      <a:pt x="566" y="0"/>
                    </a:lnTo>
                    <a:lnTo>
                      <a:pt x="482" y="0"/>
                    </a:lnTo>
                    <a:lnTo>
                      <a:pt x="482" y="48"/>
                    </a:lnTo>
                    <a:lnTo>
                      <a:pt x="506" y="48"/>
                    </a:lnTo>
                    <a:lnTo>
                      <a:pt x="506" y="120"/>
                    </a:lnTo>
                    <a:lnTo>
                      <a:pt x="433" y="120"/>
                    </a:lnTo>
                    <a:lnTo>
                      <a:pt x="433" y="48"/>
                    </a:lnTo>
                    <a:lnTo>
                      <a:pt x="458" y="48"/>
                    </a:lnTo>
                    <a:lnTo>
                      <a:pt x="458" y="0"/>
                    </a:lnTo>
                    <a:lnTo>
                      <a:pt x="362" y="0"/>
                    </a:lnTo>
                    <a:lnTo>
                      <a:pt x="362" y="48"/>
                    </a:lnTo>
                    <a:lnTo>
                      <a:pt x="385" y="48"/>
                    </a:lnTo>
                    <a:lnTo>
                      <a:pt x="385" y="120"/>
                    </a:lnTo>
                    <a:lnTo>
                      <a:pt x="313" y="120"/>
                    </a:lnTo>
                    <a:lnTo>
                      <a:pt x="313" y="48"/>
                    </a:lnTo>
                    <a:lnTo>
                      <a:pt x="337" y="48"/>
                    </a:lnTo>
                    <a:lnTo>
                      <a:pt x="337" y="0"/>
                    </a:lnTo>
                    <a:lnTo>
                      <a:pt x="240" y="0"/>
                    </a:lnTo>
                    <a:lnTo>
                      <a:pt x="240" y="48"/>
                    </a:lnTo>
                    <a:lnTo>
                      <a:pt x="265" y="48"/>
                    </a:lnTo>
                    <a:lnTo>
                      <a:pt x="265" y="120"/>
                    </a:lnTo>
                    <a:lnTo>
                      <a:pt x="193" y="120"/>
                    </a:lnTo>
                    <a:lnTo>
                      <a:pt x="193" y="48"/>
                    </a:lnTo>
                    <a:lnTo>
                      <a:pt x="217" y="48"/>
                    </a:lnTo>
                    <a:lnTo>
                      <a:pt x="217" y="0"/>
                    </a:lnTo>
                    <a:lnTo>
                      <a:pt x="120" y="0"/>
                    </a:lnTo>
                    <a:lnTo>
                      <a:pt x="120" y="48"/>
                    </a:lnTo>
                    <a:lnTo>
                      <a:pt x="145" y="48"/>
                    </a:lnTo>
                    <a:lnTo>
                      <a:pt x="145" y="120"/>
                    </a:lnTo>
                    <a:lnTo>
                      <a:pt x="72" y="120"/>
                    </a:lnTo>
                    <a:lnTo>
                      <a:pt x="72" y="48"/>
                    </a:lnTo>
                    <a:lnTo>
                      <a:pt x="97" y="48"/>
                    </a:lnTo>
                    <a:lnTo>
                      <a:pt x="97" y="0"/>
                    </a:lnTo>
                    <a:lnTo>
                      <a:pt x="12" y="0"/>
                    </a:lnTo>
                    <a:lnTo>
                      <a:pt x="8" y="1"/>
                    </a:lnTo>
                    <a:lnTo>
                      <a:pt x="4" y="3"/>
                    </a:lnTo>
                    <a:lnTo>
                      <a:pt x="1" y="7"/>
                    </a:lnTo>
                    <a:lnTo>
                      <a:pt x="0" y="11"/>
                    </a:lnTo>
                    <a:lnTo>
                      <a:pt x="0" y="614"/>
                    </a:lnTo>
                    <a:lnTo>
                      <a:pt x="1" y="619"/>
                    </a:lnTo>
                    <a:lnTo>
                      <a:pt x="4" y="623"/>
                    </a:lnTo>
                    <a:lnTo>
                      <a:pt x="8" y="625"/>
                    </a:lnTo>
                    <a:lnTo>
                      <a:pt x="12" y="626"/>
                    </a:lnTo>
                    <a:lnTo>
                      <a:pt x="349" y="626"/>
                    </a:lnTo>
                    <a:lnTo>
                      <a:pt x="360" y="5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sp>
            <p:nvSpPr>
              <p:cNvPr id="30" name="Freeform 983"/>
              <p:cNvSpPr/>
              <p:nvPr/>
            </p:nvSpPr>
            <p:spPr bwMode="auto">
              <a:xfrm>
                <a:off x="1589088" y="4478338"/>
                <a:ext cx="47625" cy="47625"/>
              </a:xfrm>
              <a:custGeom>
                <a:avLst/>
                <a:gdLst>
                  <a:gd name="T0" fmla="*/ 29 w 123"/>
                  <a:gd name="T1" fmla="*/ 17 h 116"/>
                  <a:gd name="T2" fmla="*/ 29 w 123"/>
                  <a:gd name="T3" fmla="*/ 17 h 116"/>
                  <a:gd name="T4" fmla="*/ 0 w 123"/>
                  <a:gd name="T5" fmla="*/ 116 h 116"/>
                  <a:gd name="T6" fmla="*/ 123 w 123"/>
                  <a:gd name="T7" fmla="*/ 80 h 116"/>
                  <a:gd name="T8" fmla="*/ 33 w 123"/>
                  <a:gd name="T9" fmla="*/ 0 h 116"/>
                  <a:gd name="T10" fmla="*/ 29 w 123"/>
                  <a:gd name="T11" fmla="*/ 17 h 116"/>
                </a:gdLst>
                <a:ahLst/>
                <a:cxnLst>
                  <a:cxn ang="0">
                    <a:pos x="T0" y="T1"/>
                  </a:cxn>
                  <a:cxn ang="0">
                    <a:pos x="T2" y="T3"/>
                  </a:cxn>
                  <a:cxn ang="0">
                    <a:pos x="T4" y="T5"/>
                  </a:cxn>
                  <a:cxn ang="0">
                    <a:pos x="T6" y="T7"/>
                  </a:cxn>
                  <a:cxn ang="0">
                    <a:pos x="T8" y="T9"/>
                  </a:cxn>
                  <a:cxn ang="0">
                    <a:pos x="T10" y="T11"/>
                  </a:cxn>
                </a:cxnLst>
                <a:rect l="0" t="0" r="r" b="b"/>
                <a:pathLst>
                  <a:path w="123" h="116">
                    <a:moveTo>
                      <a:pt x="29" y="17"/>
                    </a:moveTo>
                    <a:lnTo>
                      <a:pt x="29" y="17"/>
                    </a:lnTo>
                    <a:lnTo>
                      <a:pt x="0" y="116"/>
                    </a:lnTo>
                    <a:lnTo>
                      <a:pt x="123" y="80"/>
                    </a:lnTo>
                    <a:lnTo>
                      <a:pt x="33" y="0"/>
                    </a:lnTo>
                    <a:lnTo>
                      <a:pt x="29"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sp>
            <p:nvSpPr>
              <p:cNvPr id="31" name="Freeform 984"/>
              <p:cNvSpPr/>
              <p:nvPr/>
            </p:nvSpPr>
            <p:spPr bwMode="auto">
              <a:xfrm>
                <a:off x="1606550" y="4410075"/>
                <a:ext cx="96838" cy="95250"/>
              </a:xfrm>
              <a:custGeom>
                <a:avLst/>
                <a:gdLst>
                  <a:gd name="T0" fmla="*/ 0 w 244"/>
                  <a:gd name="T1" fmla="*/ 150 h 238"/>
                  <a:gd name="T2" fmla="*/ 98 w 244"/>
                  <a:gd name="T3" fmla="*/ 238 h 238"/>
                  <a:gd name="T4" fmla="*/ 244 w 244"/>
                  <a:gd name="T5" fmla="*/ 92 h 238"/>
                  <a:gd name="T6" fmla="*/ 151 w 244"/>
                  <a:gd name="T7" fmla="*/ 0 h 238"/>
                  <a:gd name="T8" fmla="*/ 0 w 244"/>
                  <a:gd name="T9" fmla="*/ 150 h 238"/>
                </a:gdLst>
                <a:ahLst/>
                <a:cxnLst>
                  <a:cxn ang="0">
                    <a:pos x="T0" y="T1"/>
                  </a:cxn>
                  <a:cxn ang="0">
                    <a:pos x="T2" y="T3"/>
                  </a:cxn>
                  <a:cxn ang="0">
                    <a:pos x="T4" y="T5"/>
                  </a:cxn>
                  <a:cxn ang="0">
                    <a:pos x="T6" y="T7"/>
                  </a:cxn>
                  <a:cxn ang="0">
                    <a:pos x="T8" y="T9"/>
                  </a:cxn>
                </a:cxnLst>
                <a:rect l="0" t="0" r="r" b="b"/>
                <a:pathLst>
                  <a:path w="244" h="238">
                    <a:moveTo>
                      <a:pt x="0" y="150"/>
                    </a:moveTo>
                    <a:lnTo>
                      <a:pt x="98" y="238"/>
                    </a:lnTo>
                    <a:lnTo>
                      <a:pt x="244" y="92"/>
                    </a:lnTo>
                    <a:lnTo>
                      <a:pt x="151" y="0"/>
                    </a:ln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grpSp>
        <p:grpSp>
          <p:nvGrpSpPr>
            <p:cNvPr id="15" name="Group 43"/>
            <p:cNvGrpSpPr/>
            <p:nvPr/>
          </p:nvGrpSpPr>
          <p:grpSpPr>
            <a:xfrm>
              <a:off x="14600939" y="5461257"/>
              <a:ext cx="772118" cy="925522"/>
              <a:chOff x="342900" y="1943100"/>
              <a:chExt cx="239713" cy="287338"/>
            </a:xfrm>
            <a:solidFill>
              <a:schemeClr val="bg1"/>
            </a:solidFill>
          </p:grpSpPr>
          <p:sp>
            <p:nvSpPr>
              <p:cNvPr id="25" name="Freeform 1033"/>
              <p:cNvSpPr>
                <a:spLocks noEditPoints="1"/>
              </p:cNvSpPr>
              <p:nvPr/>
            </p:nvSpPr>
            <p:spPr bwMode="auto">
              <a:xfrm>
                <a:off x="342900" y="1943100"/>
                <a:ext cx="200025" cy="258763"/>
              </a:xfrm>
              <a:custGeom>
                <a:avLst/>
                <a:gdLst>
                  <a:gd name="T0" fmla="*/ 350 w 506"/>
                  <a:gd name="T1" fmla="*/ 12 h 651"/>
                  <a:gd name="T2" fmla="*/ 494 w 506"/>
                  <a:gd name="T3" fmla="*/ 156 h 651"/>
                  <a:gd name="T4" fmla="*/ 350 w 506"/>
                  <a:gd name="T5" fmla="*/ 156 h 651"/>
                  <a:gd name="T6" fmla="*/ 350 w 506"/>
                  <a:gd name="T7" fmla="*/ 12 h 651"/>
                  <a:gd name="T8" fmla="*/ 314 w 506"/>
                  <a:gd name="T9" fmla="*/ 509 h 651"/>
                  <a:gd name="T10" fmla="*/ 309 w 506"/>
                  <a:gd name="T11" fmla="*/ 499 h 651"/>
                  <a:gd name="T12" fmla="*/ 306 w 506"/>
                  <a:gd name="T13" fmla="*/ 489 h 651"/>
                  <a:gd name="T14" fmla="*/ 303 w 506"/>
                  <a:gd name="T15" fmla="*/ 477 h 651"/>
                  <a:gd name="T16" fmla="*/ 302 w 506"/>
                  <a:gd name="T17" fmla="*/ 466 h 651"/>
                  <a:gd name="T18" fmla="*/ 302 w 506"/>
                  <a:gd name="T19" fmla="*/ 455 h 651"/>
                  <a:gd name="T20" fmla="*/ 303 w 506"/>
                  <a:gd name="T21" fmla="*/ 444 h 651"/>
                  <a:gd name="T22" fmla="*/ 306 w 506"/>
                  <a:gd name="T23" fmla="*/ 433 h 651"/>
                  <a:gd name="T24" fmla="*/ 309 w 506"/>
                  <a:gd name="T25" fmla="*/ 422 h 651"/>
                  <a:gd name="T26" fmla="*/ 306 w 506"/>
                  <a:gd name="T27" fmla="*/ 412 h 651"/>
                  <a:gd name="T28" fmla="*/ 303 w 506"/>
                  <a:gd name="T29" fmla="*/ 401 h 651"/>
                  <a:gd name="T30" fmla="*/ 302 w 506"/>
                  <a:gd name="T31" fmla="*/ 390 h 651"/>
                  <a:gd name="T32" fmla="*/ 302 w 506"/>
                  <a:gd name="T33" fmla="*/ 378 h 651"/>
                  <a:gd name="T34" fmla="*/ 303 w 506"/>
                  <a:gd name="T35" fmla="*/ 368 h 651"/>
                  <a:gd name="T36" fmla="*/ 306 w 506"/>
                  <a:gd name="T37" fmla="*/ 357 h 651"/>
                  <a:gd name="T38" fmla="*/ 309 w 506"/>
                  <a:gd name="T39" fmla="*/ 346 h 651"/>
                  <a:gd name="T40" fmla="*/ 314 w 506"/>
                  <a:gd name="T41" fmla="*/ 336 h 651"/>
                  <a:gd name="T42" fmla="*/ 321 w 506"/>
                  <a:gd name="T43" fmla="*/ 326 h 651"/>
                  <a:gd name="T44" fmla="*/ 328 w 506"/>
                  <a:gd name="T45" fmla="*/ 318 h 651"/>
                  <a:gd name="T46" fmla="*/ 336 w 506"/>
                  <a:gd name="T47" fmla="*/ 310 h 651"/>
                  <a:gd name="T48" fmla="*/ 345 w 506"/>
                  <a:gd name="T49" fmla="*/ 304 h 651"/>
                  <a:gd name="T50" fmla="*/ 355 w 506"/>
                  <a:gd name="T51" fmla="*/ 299 h 651"/>
                  <a:gd name="T52" fmla="*/ 365 w 506"/>
                  <a:gd name="T53" fmla="*/ 294 h 651"/>
                  <a:gd name="T54" fmla="*/ 375 w 506"/>
                  <a:gd name="T55" fmla="*/ 291 h 651"/>
                  <a:gd name="T56" fmla="*/ 386 w 506"/>
                  <a:gd name="T57" fmla="*/ 289 h 651"/>
                  <a:gd name="T58" fmla="*/ 393 w 506"/>
                  <a:gd name="T59" fmla="*/ 281 h 651"/>
                  <a:gd name="T60" fmla="*/ 402 w 506"/>
                  <a:gd name="T61" fmla="*/ 272 h 651"/>
                  <a:gd name="T62" fmla="*/ 411 w 506"/>
                  <a:gd name="T63" fmla="*/ 265 h 651"/>
                  <a:gd name="T64" fmla="*/ 421 w 506"/>
                  <a:gd name="T65" fmla="*/ 260 h 651"/>
                  <a:gd name="T66" fmla="*/ 431 w 506"/>
                  <a:gd name="T67" fmla="*/ 255 h 651"/>
                  <a:gd name="T68" fmla="*/ 441 w 506"/>
                  <a:gd name="T69" fmla="*/ 252 h 651"/>
                  <a:gd name="T70" fmla="*/ 453 w 506"/>
                  <a:gd name="T71" fmla="*/ 250 h 651"/>
                  <a:gd name="T72" fmla="*/ 464 w 506"/>
                  <a:gd name="T73" fmla="*/ 249 h 651"/>
                  <a:gd name="T74" fmla="*/ 475 w 506"/>
                  <a:gd name="T75" fmla="*/ 250 h 651"/>
                  <a:gd name="T76" fmla="*/ 486 w 506"/>
                  <a:gd name="T77" fmla="*/ 252 h 651"/>
                  <a:gd name="T78" fmla="*/ 496 w 506"/>
                  <a:gd name="T79" fmla="*/ 255 h 651"/>
                  <a:gd name="T80" fmla="*/ 506 w 506"/>
                  <a:gd name="T81" fmla="*/ 259 h 651"/>
                  <a:gd name="T82" fmla="*/ 506 w 506"/>
                  <a:gd name="T83" fmla="*/ 156 h 651"/>
                  <a:gd name="T84" fmla="*/ 506 w 506"/>
                  <a:gd name="T85" fmla="*/ 152 h 651"/>
                  <a:gd name="T86" fmla="*/ 503 w 506"/>
                  <a:gd name="T87" fmla="*/ 148 h 651"/>
                  <a:gd name="T88" fmla="*/ 358 w 506"/>
                  <a:gd name="T89" fmla="*/ 3 h 651"/>
                  <a:gd name="T90" fmla="*/ 354 w 506"/>
                  <a:gd name="T91" fmla="*/ 1 h 651"/>
                  <a:gd name="T92" fmla="*/ 350 w 506"/>
                  <a:gd name="T93" fmla="*/ 0 h 651"/>
                  <a:gd name="T94" fmla="*/ 12 w 506"/>
                  <a:gd name="T95" fmla="*/ 0 h 651"/>
                  <a:gd name="T96" fmla="*/ 8 w 506"/>
                  <a:gd name="T97" fmla="*/ 1 h 651"/>
                  <a:gd name="T98" fmla="*/ 4 w 506"/>
                  <a:gd name="T99" fmla="*/ 4 h 651"/>
                  <a:gd name="T100" fmla="*/ 1 w 506"/>
                  <a:gd name="T101" fmla="*/ 7 h 651"/>
                  <a:gd name="T102" fmla="*/ 0 w 506"/>
                  <a:gd name="T103" fmla="*/ 12 h 651"/>
                  <a:gd name="T104" fmla="*/ 0 w 506"/>
                  <a:gd name="T105" fmla="*/ 638 h 651"/>
                  <a:gd name="T106" fmla="*/ 1 w 506"/>
                  <a:gd name="T107" fmla="*/ 644 h 651"/>
                  <a:gd name="T108" fmla="*/ 4 w 506"/>
                  <a:gd name="T109" fmla="*/ 647 h 651"/>
                  <a:gd name="T110" fmla="*/ 8 w 506"/>
                  <a:gd name="T111" fmla="*/ 650 h 651"/>
                  <a:gd name="T112" fmla="*/ 12 w 506"/>
                  <a:gd name="T113" fmla="*/ 651 h 651"/>
                  <a:gd name="T114" fmla="*/ 337 w 506"/>
                  <a:gd name="T115" fmla="*/ 651 h 651"/>
                  <a:gd name="T116" fmla="*/ 337 w 506"/>
                  <a:gd name="T117" fmla="*/ 535 h 651"/>
                  <a:gd name="T118" fmla="*/ 331 w 506"/>
                  <a:gd name="T119" fmla="*/ 530 h 651"/>
                  <a:gd name="T120" fmla="*/ 325 w 506"/>
                  <a:gd name="T121" fmla="*/ 523 h 651"/>
                  <a:gd name="T122" fmla="*/ 319 w 506"/>
                  <a:gd name="T123" fmla="*/ 517 h 651"/>
                  <a:gd name="T124" fmla="*/ 314 w 506"/>
                  <a:gd name="T125" fmla="*/ 509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6" h="651">
                    <a:moveTo>
                      <a:pt x="350" y="12"/>
                    </a:moveTo>
                    <a:lnTo>
                      <a:pt x="494" y="156"/>
                    </a:lnTo>
                    <a:lnTo>
                      <a:pt x="350" y="156"/>
                    </a:lnTo>
                    <a:lnTo>
                      <a:pt x="350" y="12"/>
                    </a:lnTo>
                    <a:close/>
                    <a:moveTo>
                      <a:pt x="314" y="509"/>
                    </a:moveTo>
                    <a:lnTo>
                      <a:pt x="309" y="499"/>
                    </a:lnTo>
                    <a:lnTo>
                      <a:pt x="306" y="489"/>
                    </a:lnTo>
                    <a:lnTo>
                      <a:pt x="303" y="477"/>
                    </a:lnTo>
                    <a:lnTo>
                      <a:pt x="302" y="466"/>
                    </a:lnTo>
                    <a:lnTo>
                      <a:pt x="302" y="455"/>
                    </a:lnTo>
                    <a:lnTo>
                      <a:pt x="303" y="444"/>
                    </a:lnTo>
                    <a:lnTo>
                      <a:pt x="306" y="433"/>
                    </a:lnTo>
                    <a:lnTo>
                      <a:pt x="309" y="422"/>
                    </a:lnTo>
                    <a:lnTo>
                      <a:pt x="306" y="412"/>
                    </a:lnTo>
                    <a:lnTo>
                      <a:pt x="303" y="401"/>
                    </a:lnTo>
                    <a:lnTo>
                      <a:pt x="302" y="390"/>
                    </a:lnTo>
                    <a:lnTo>
                      <a:pt x="302" y="378"/>
                    </a:lnTo>
                    <a:lnTo>
                      <a:pt x="303" y="368"/>
                    </a:lnTo>
                    <a:lnTo>
                      <a:pt x="306" y="357"/>
                    </a:lnTo>
                    <a:lnTo>
                      <a:pt x="309" y="346"/>
                    </a:lnTo>
                    <a:lnTo>
                      <a:pt x="314" y="336"/>
                    </a:lnTo>
                    <a:lnTo>
                      <a:pt x="321" y="326"/>
                    </a:lnTo>
                    <a:lnTo>
                      <a:pt x="328" y="318"/>
                    </a:lnTo>
                    <a:lnTo>
                      <a:pt x="336" y="310"/>
                    </a:lnTo>
                    <a:lnTo>
                      <a:pt x="345" y="304"/>
                    </a:lnTo>
                    <a:lnTo>
                      <a:pt x="355" y="299"/>
                    </a:lnTo>
                    <a:lnTo>
                      <a:pt x="365" y="294"/>
                    </a:lnTo>
                    <a:lnTo>
                      <a:pt x="375" y="291"/>
                    </a:lnTo>
                    <a:lnTo>
                      <a:pt x="386" y="289"/>
                    </a:lnTo>
                    <a:lnTo>
                      <a:pt x="393" y="281"/>
                    </a:lnTo>
                    <a:lnTo>
                      <a:pt x="402" y="272"/>
                    </a:lnTo>
                    <a:lnTo>
                      <a:pt x="411" y="265"/>
                    </a:lnTo>
                    <a:lnTo>
                      <a:pt x="421" y="260"/>
                    </a:lnTo>
                    <a:lnTo>
                      <a:pt x="431" y="255"/>
                    </a:lnTo>
                    <a:lnTo>
                      <a:pt x="441" y="252"/>
                    </a:lnTo>
                    <a:lnTo>
                      <a:pt x="453" y="250"/>
                    </a:lnTo>
                    <a:lnTo>
                      <a:pt x="464" y="249"/>
                    </a:lnTo>
                    <a:lnTo>
                      <a:pt x="475" y="250"/>
                    </a:lnTo>
                    <a:lnTo>
                      <a:pt x="486" y="252"/>
                    </a:lnTo>
                    <a:lnTo>
                      <a:pt x="496" y="255"/>
                    </a:lnTo>
                    <a:lnTo>
                      <a:pt x="506" y="259"/>
                    </a:lnTo>
                    <a:lnTo>
                      <a:pt x="506" y="156"/>
                    </a:lnTo>
                    <a:lnTo>
                      <a:pt x="506" y="152"/>
                    </a:lnTo>
                    <a:lnTo>
                      <a:pt x="503" y="148"/>
                    </a:lnTo>
                    <a:lnTo>
                      <a:pt x="358" y="3"/>
                    </a:lnTo>
                    <a:lnTo>
                      <a:pt x="354" y="1"/>
                    </a:lnTo>
                    <a:lnTo>
                      <a:pt x="350" y="0"/>
                    </a:lnTo>
                    <a:lnTo>
                      <a:pt x="12" y="0"/>
                    </a:lnTo>
                    <a:lnTo>
                      <a:pt x="8" y="1"/>
                    </a:lnTo>
                    <a:lnTo>
                      <a:pt x="4" y="4"/>
                    </a:lnTo>
                    <a:lnTo>
                      <a:pt x="1" y="7"/>
                    </a:lnTo>
                    <a:lnTo>
                      <a:pt x="0" y="12"/>
                    </a:lnTo>
                    <a:lnTo>
                      <a:pt x="0" y="638"/>
                    </a:lnTo>
                    <a:lnTo>
                      <a:pt x="1" y="644"/>
                    </a:lnTo>
                    <a:lnTo>
                      <a:pt x="4" y="647"/>
                    </a:lnTo>
                    <a:lnTo>
                      <a:pt x="8" y="650"/>
                    </a:lnTo>
                    <a:lnTo>
                      <a:pt x="12" y="651"/>
                    </a:lnTo>
                    <a:lnTo>
                      <a:pt x="337" y="651"/>
                    </a:lnTo>
                    <a:lnTo>
                      <a:pt x="337" y="535"/>
                    </a:lnTo>
                    <a:lnTo>
                      <a:pt x="331" y="530"/>
                    </a:lnTo>
                    <a:lnTo>
                      <a:pt x="325" y="523"/>
                    </a:lnTo>
                    <a:lnTo>
                      <a:pt x="319" y="517"/>
                    </a:lnTo>
                    <a:lnTo>
                      <a:pt x="314" y="5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sp>
            <p:nvSpPr>
              <p:cNvPr id="26" name="Freeform 1034"/>
              <p:cNvSpPr/>
              <p:nvPr/>
            </p:nvSpPr>
            <p:spPr bwMode="auto">
              <a:xfrm>
                <a:off x="485775" y="2159000"/>
                <a:ext cx="87313" cy="71438"/>
              </a:xfrm>
              <a:custGeom>
                <a:avLst/>
                <a:gdLst>
                  <a:gd name="T0" fmla="*/ 102 w 216"/>
                  <a:gd name="T1" fmla="*/ 50 h 178"/>
                  <a:gd name="T2" fmla="*/ 91 w 216"/>
                  <a:gd name="T3" fmla="*/ 50 h 178"/>
                  <a:gd name="T4" fmla="*/ 79 w 216"/>
                  <a:gd name="T5" fmla="*/ 48 h 178"/>
                  <a:gd name="T6" fmla="*/ 69 w 216"/>
                  <a:gd name="T7" fmla="*/ 45 h 178"/>
                  <a:gd name="T8" fmla="*/ 59 w 216"/>
                  <a:gd name="T9" fmla="*/ 39 h 178"/>
                  <a:gd name="T10" fmla="*/ 49 w 216"/>
                  <a:gd name="T11" fmla="*/ 34 h 178"/>
                  <a:gd name="T12" fmla="*/ 40 w 216"/>
                  <a:gd name="T13" fmla="*/ 27 h 178"/>
                  <a:gd name="T14" fmla="*/ 31 w 216"/>
                  <a:gd name="T15" fmla="*/ 20 h 178"/>
                  <a:gd name="T16" fmla="*/ 24 w 216"/>
                  <a:gd name="T17" fmla="*/ 12 h 178"/>
                  <a:gd name="T18" fmla="*/ 12 w 216"/>
                  <a:gd name="T19" fmla="*/ 9 h 178"/>
                  <a:gd name="T20" fmla="*/ 0 w 216"/>
                  <a:gd name="T21" fmla="*/ 6 h 178"/>
                  <a:gd name="T22" fmla="*/ 0 w 216"/>
                  <a:gd name="T23" fmla="*/ 166 h 178"/>
                  <a:gd name="T24" fmla="*/ 0 w 216"/>
                  <a:gd name="T25" fmla="*/ 169 h 178"/>
                  <a:gd name="T26" fmla="*/ 2 w 216"/>
                  <a:gd name="T27" fmla="*/ 172 h 178"/>
                  <a:gd name="T28" fmla="*/ 4 w 216"/>
                  <a:gd name="T29" fmla="*/ 175 h 178"/>
                  <a:gd name="T30" fmla="*/ 6 w 216"/>
                  <a:gd name="T31" fmla="*/ 176 h 178"/>
                  <a:gd name="T32" fmla="*/ 9 w 216"/>
                  <a:gd name="T33" fmla="*/ 178 h 178"/>
                  <a:gd name="T34" fmla="*/ 13 w 216"/>
                  <a:gd name="T35" fmla="*/ 178 h 178"/>
                  <a:gd name="T36" fmla="*/ 16 w 216"/>
                  <a:gd name="T37" fmla="*/ 177 h 178"/>
                  <a:gd name="T38" fmla="*/ 19 w 216"/>
                  <a:gd name="T39" fmla="*/ 175 h 178"/>
                  <a:gd name="T40" fmla="*/ 108 w 216"/>
                  <a:gd name="T41" fmla="*/ 109 h 178"/>
                  <a:gd name="T42" fmla="*/ 197 w 216"/>
                  <a:gd name="T43" fmla="*/ 175 h 178"/>
                  <a:gd name="T44" fmla="*/ 201 w 216"/>
                  <a:gd name="T45" fmla="*/ 177 h 178"/>
                  <a:gd name="T46" fmla="*/ 205 w 216"/>
                  <a:gd name="T47" fmla="*/ 178 h 178"/>
                  <a:gd name="T48" fmla="*/ 207 w 216"/>
                  <a:gd name="T49" fmla="*/ 177 h 178"/>
                  <a:gd name="T50" fmla="*/ 210 w 216"/>
                  <a:gd name="T51" fmla="*/ 176 h 178"/>
                  <a:gd name="T52" fmla="*/ 213 w 216"/>
                  <a:gd name="T53" fmla="*/ 175 h 178"/>
                  <a:gd name="T54" fmla="*/ 215 w 216"/>
                  <a:gd name="T55" fmla="*/ 172 h 178"/>
                  <a:gd name="T56" fmla="*/ 216 w 216"/>
                  <a:gd name="T57" fmla="*/ 169 h 178"/>
                  <a:gd name="T58" fmla="*/ 216 w 216"/>
                  <a:gd name="T59" fmla="*/ 166 h 178"/>
                  <a:gd name="T60" fmla="*/ 216 w 216"/>
                  <a:gd name="T61" fmla="*/ 0 h 178"/>
                  <a:gd name="T62" fmla="*/ 208 w 216"/>
                  <a:gd name="T63" fmla="*/ 4 h 178"/>
                  <a:gd name="T64" fmla="*/ 199 w 216"/>
                  <a:gd name="T65" fmla="*/ 7 h 178"/>
                  <a:gd name="T66" fmla="*/ 189 w 216"/>
                  <a:gd name="T67" fmla="*/ 10 h 178"/>
                  <a:gd name="T68" fmla="*/ 179 w 216"/>
                  <a:gd name="T69" fmla="*/ 12 h 178"/>
                  <a:gd name="T70" fmla="*/ 172 w 216"/>
                  <a:gd name="T71" fmla="*/ 20 h 178"/>
                  <a:gd name="T72" fmla="*/ 164 w 216"/>
                  <a:gd name="T73" fmla="*/ 27 h 178"/>
                  <a:gd name="T74" fmla="*/ 155 w 216"/>
                  <a:gd name="T75" fmla="*/ 34 h 178"/>
                  <a:gd name="T76" fmla="*/ 146 w 216"/>
                  <a:gd name="T77" fmla="*/ 39 h 178"/>
                  <a:gd name="T78" fmla="*/ 135 w 216"/>
                  <a:gd name="T79" fmla="*/ 45 h 178"/>
                  <a:gd name="T80" fmla="*/ 124 w 216"/>
                  <a:gd name="T81" fmla="*/ 48 h 178"/>
                  <a:gd name="T82" fmla="*/ 113 w 216"/>
                  <a:gd name="T83" fmla="*/ 50 h 178"/>
                  <a:gd name="T84" fmla="*/ 102 w 216"/>
                  <a:gd name="T85" fmla="*/ 5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6" h="178">
                    <a:moveTo>
                      <a:pt x="102" y="50"/>
                    </a:moveTo>
                    <a:lnTo>
                      <a:pt x="91" y="50"/>
                    </a:lnTo>
                    <a:lnTo>
                      <a:pt x="79" y="48"/>
                    </a:lnTo>
                    <a:lnTo>
                      <a:pt x="69" y="45"/>
                    </a:lnTo>
                    <a:lnTo>
                      <a:pt x="59" y="39"/>
                    </a:lnTo>
                    <a:lnTo>
                      <a:pt x="49" y="34"/>
                    </a:lnTo>
                    <a:lnTo>
                      <a:pt x="40" y="27"/>
                    </a:lnTo>
                    <a:lnTo>
                      <a:pt x="31" y="20"/>
                    </a:lnTo>
                    <a:lnTo>
                      <a:pt x="24" y="12"/>
                    </a:lnTo>
                    <a:lnTo>
                      <a:pt x="12" y="9"/>
                    </a:lnTo>
                    <a:lnTo>
                      <a:pt x="0" y="6"/>
                    </a:lnTo>
                    <a:lnTo>
                      <a:pt x="0" y="166"/>
                    </a:lnTo>
                    <a:lnTo>
                      <a:pt x="0" y="169"/>
                    </a:lnTo>
                    <a:lnTo>
                      <a:pt x="2" y="172"/>
                    </a:lnTo>
                    <a:lnTo>
                      <a:pt x="4" y="175"/>
                    </a:lnTo>
                    <a:lnTo>
                      <a:pt x="6" y="176"/>
                    </a:lnTo>
                    <a:lnTo>
                      <a:pt x="9" y="178"/>
                    </a:lnTo>
                    <a:lnTo>
                      <a:pt x="13" y="178"/>
                    </a:lnTo>
                    <a:lnTo>
                      <a:pt x="16" y="177"/>
                    </a:lnTo>
                    <a:lnTo>
                      <a:pt x="19" y="175"/>
                    </a:lnTo>
                    <a:lnTo>
                      <a:pt x="108" y="109"/>
                    </a:lnTo>
                    <a:lnTo>
                      <a:pt x="197" y="175"/>
                    </a:lnTo>
                    <a:lnTo>
                      <a:pt x="201" y="177"/>
                    </a:lnTo>
                    <a:lnTo>
                      <a:pt x="205" y="178"/>
                    </a:lnTo>
                    <a:lnTo>
                      <a:pt x="207" y="177"/>
                    </a:lnTo>
                    <a:lnTo>
                      <a:pt x="210" y="176"/>
                    </a:lnTo>
                    <a:lnTo>
                      <a:pt x="213" y="175"/>
                    </a:lnTo>
                    <a:lnTo>
                      <a:pt x="215" y="172"/>
                    </a:lnTo>
                    <a:lnTo>
                      <a:pt x="216" y="169"/>
                    </a:lnTo>
                    <a:lnTo>
                      <a:pt x="216" y="166"/>
                    </a:lnTo>
                    <a:lnTo>
                      <a:pt x="216" y="0"/>
                    </a:lnTo>
                    <a:lnTo>
                      <a:pt x="208" y="4"/>
                    </a:lnTo>
                    <a:lnTo>
                      <a:pt x="199" y="7"/>
                    </a:lnTo>
                    <a:lnTo>
                      <a:pt x="189" y="10"/>
                    </a:lnTo>
                    <a:lnTo>
                      <a:pt x="179" y="12"/>
                    </a:lnTo>
                    <a:lnTo>
                      <a:pt x="172" y="20"/>
                    </a:lnTo>
                    <a:lnTo>
                      <a:pt x="164" y="27"/>
                    </a:lnTo>
                    <a:lnTo>
                      <a:pt x="155" y="34"/>
                    </a:lnTo>
                    <a:lnTo>
                      <a:pt x="146" y="39"/>
                    </a:lnTo>
                    <a:lnTo>
                      <a:pt x="135" y="45"/>
                    </a:lnTo>
                    <a:lnTo>
                      <a:pt x="124" y="48"/>
                    </a:lnTo>
                    <a:lnTo>
                      <a:pt x="113" y="50"/>
                    </a:lnTo>
                    <a:lnTo>
                      <a:pt x="10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sp>
            <p:nvSpPr>
              <p:cNvPr id="27" name="Freeform 1035"/>
              <p:cNvSpPr>
                <a:spLocks noEditPoints="1"/>
              </p:cNvSpPr>
              <p:nvPr/>
            </p:nvSpPr>
            <p:spPr bwMode="auto">
              <a:xfrm>
                <a:off x="471488" y="2051050"/>
                <a:ext cx="111125" cy="119063"/>
              </a:xfrm>
              <a:custGeom>
                <a:avLst/>
                <a:gdLst>
                  <a:gd name="T0" fmla="*/ 121 w 277"/>
                  <a:gd name="T1" fmla="*/ 204 h 298"/>
                  <a:gd name="T2" fmla="*/ 99 w 277"/>
                  <a:gd name="T3" fmla="*/ 187 h 298"/>
                  <a:gd name="T4" fmla="*/ 86 w 277"/>
                  <a:gd name="T5" fmla="*/ 160 h 298"/>
                  <a:gd name="T6" fmla="*/ 88 w 277"/>
                  <a:gd name="T7" fmla="*/ 131 h 298"/>
                  <a:gd name="T8" fmla="*/ 102 w 277"/>
                  <a:gd name="T9" fmla="*/ 106 h 298"/>
                  <a:gd name="T10" fmla="*/ 128 w 277"/>
                  <a:gd name="T11" fmla="*/ 91 h 298"/>
                  <a:gd name="T12" fmla="*/ 157 w 277"/>
                  <a:gd name="T13" fmla="*/ 89 h 298"/>
                  <a:gd name="T14" fmla="*/ 184 w 277"/>
                  <a:gd name="T15" fmla="*/ 102 h 298"/>
                  <a:gd name="T16" fmla="*/ 200 w 277"/>
                  <a:gd name="T17" fmla="*/ 126 h 298"/>
                  <a:gd name="T18" fmla="*/ 205 w 277"/>
                  <a:gd name="T19" fmla="*/ 154 h 298"/>
                  <a:gd name="T20" fmla="*/ 195 w 277"/>
                  <a:gd name="T21" fmla="*/ 183 h 298"/>
                  <a:gd name="T22" fmla="*/ 173 w 277"/>
                  <a:gd name="T23" fmla="*/ 201 h 298"/>
                  <a:gd name="T24" fmla="*/ 145 w 277"/>
                  <a:gd name="T25" fmla="*/ 208 h 298"/>
                  <a:gd name="T26" fmla="*/ 276 w 277"/>
                  <a:gd name="T27" fmla="*/ 175 h 298"/>
                  <a:gd name="T28" fmla="*/ 273 w 277"/>
                  <a:gd name="T29" fmla="*/ 163 h 298"/>
                  <a:gd name="T30" fmla="*/ 266 w 277"/>
                  <a:gd name="T31" fmla="*/ 149 h 298"/>
                  <a:gd name="T32" fmla="*/ 273 w 277"/>
                  <a:gd name="T33" fmla="*/ 136 h 298"/>
                  <a:gd name="T34" fmla="*/ 276 w 277"/>
                  <a:gd name="T35" fmla="*/ 125 h 298"/>
                  <a:gd name="T36" fmla="*/ 277 w 277"/>
                  <a:gd name="T37" fmla="*/ 113 h 298"/>
                  <a:gd name="T38" fmla="*/ 276 w 277"/>
                  <a:gd name="T39" fmla="*/ 101 h 298"/>
                  <a:gd name="T40" fmla="*/ 274 w 277"/>
                  <a:gd name="T41" fmla="*/ 90 h 298"/>
                  <a:gd name="T42" fmla="*/ 268 w 277"/>
                  <a:gd name="T43" fmla="*/ 76 h 298"/>
                  <a:gd name="T44" fmla="*/ 265 w 277"/>
                  <a:gd name="T45" fmla="*/ 71 h 298"/>
                  <a:gd name="T46" fmla="*/ 256 w 277"/>
                  <a:gd name="T47" fmla="*/ 60 h 298"/>
                  <a:gd name="T48" fmla="*/ 248 w 277"/>
                  <a:gd name="T49" fmla="*/ 53 h 298"/>
                  <a:gd name="T50" fmla="*/ 239 w 277"/>
                  <a:gd name="T51" fmla="*/ 47 h 298"/>
                  <a:gd name="T52" fmla="*/ 228 w 277"/>
                  <a:gd name="T53" fmla="*/ 42 h 298"/>
                  <a:gd name="T54" fmla="*/ 215 w 277"/>
                  <a:gd name="T55" fmla="*/ 40 h 298"/>
                  <a:gd name="T56" fmla="*/ 201 w 277"/>
                  <a:gd name="T57" fmla="*/ 35 h 298"/>
                  <a:gd name="T58" fmla="*/ 193 w 277"/>
                  <a:gd name="T59" fmla="*/ 25 h 298"/>
                  <a:gd name="T60" fmla="*/ 185 w 277"/>
                  <a:gd name="T61" fmla="*/ 17 h 298"/>
                  <a:gd name="T62" fmla="*/ 171 w 277"/>
                  <a:gd name="T63" fmla="*/ 8 h 298"/>
                  <a:gd name="T64" fmla="*/ 120 w 277"/>
                  <a:gd name="T65" fmla="*/ 2 h 298"/>
                  <a:gd name="T66" fmla="*/ 84 w 277"/>
                  <a:gd name="T67" fmla="*/ 27 h 298"/>
                  <a:gd name="T68" fmla="*/ 68 w 277"/>
                  <a:gd name="T69" fmla="*/ 39 h 298"/>
                  <a:gd name="T70" fmla="*/ 28 w 277"/>
                  <a:gd name="T71" fmla="*/ 55 h 298"/>
                  <a:gd name="T72" fmla="*/ 3 w 277"/>
                  <a:gd name="T73" fmla="*/ 92 h 298"/>
                  <a:gd name="T74" fmla="*/ 4 w 277"/>
                  <a:gd name="T75" fmla="*/ 135 h 298"/>
                  <a:gd name="T76" fmla="*/ 8 w 277"/>
                  <a:gd name="T77" fmla="*/ 154 h 298"/>
                  <a:gd name="T78" fmla="*/ 1 w 277"/>
                  <a:gd name="T79" fmla="*/ 198 h 298"/>
                  <a:gd name="T80" fmla="*/ 12 w 277"/>
                  <a:gd name="T81" fmla="*/ 227 h 298"/>
                  <a:gd name="T82" fmla="*/ 16 w 277"/>
                  <a:gd name="T83" fmla="*/ 233 h 298"/>
                  <a:gd name="T84" fmla="*/ 26 w 277"/>
                  <a:gd name="T85" fmla="*/ 243 h 298"/>
                  <a:gd name="T86" fmla="*/ 37 w 277"/>
                  <a:gd name="T87" fmla="*/ 249 h 298"/>
                  <a:gd name="T88" fmla="*/ 68 w 277"/>
                  <a:gd name="T89" fmla="*/ 260 h 298"/>
                  <a:gd name="T90" fmla="*/ 84 w 277"/>
                  <a:gd name="T91" fmla="*/ 273 h 298"/>
                  <a:gd name="T92" fmla="*/ 121 w 277"/>
                  <a:gd name="T93" fmla="*/ 296 h 298"/>
                  <a:gd name="T94" fmla="*/ 165 w 277"/>
                  <a:gd name="T95" fmla="*/ 293 h 298"/>
                  <a:gd name="T96" fmla="*/ 200 w 277"/>
                  <a:gd name="T97" fmla="*/ 266 h 298"/>
                  <a:gd name="T98" fmla="*/ 215 w 277"/>
                  <a:gd name="T99" fmla="*/ 259 h 298"/>
                  <a:gd name="T100" fmla="*/ 253 w 277"/>
                  <a:gd name="T101" fmla="*/ 241 h 298"/>
                  <a:gd name="T102" fmla="*/ 256 w 277"/>
                  <a:gd name="T103" fmla="*/ 239 h 298"/>
                  <a:gd name="T104" fmla="*/ 265 w 277"/>
                  <a:gd name="T105" fmla="*/ 228 h 298"/>
                  <a:gd name="T106" fmla="*/ 273 w 277"/>
                  <a:gd name="T107" fmla="*/ 212 h 298"/>
                  <a:gd name="T108" fmla="*/ 276 w 277"/>
                  <a:gd name="T109" fmla="*/ 199 h 298"/>
                  <a:gd name="T110" fmla="*/ 277 w 277"/>
                  <a:gd name="T111" fmla="*/ 18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7" h="298">
                    <a:moveTo>
                      <a:pt x="145" y="208"/>
                    </a:moveTo>
                    <a:lnTo>
                      <a:pt x="139" y="208"/>
                    </a:lnTo>
                    <a:lnTo>
                      <a:pt x="133" y="207"/>
                    </a:lnTo>
                    <a:lnTo>
                      <a:pt x="128" y="206"/>
                    </a:lnTo>
                    <a:lnTo>
                      <a:pt x="121" y="204"/>
                    </a:lnTo>
                    <a:lnTo>
                      <a:pt x="116" y="201"/>
                    </a:lnTo>
                    <a:lnTo>
                      <a:pt x="111" y="198"/>
                    </a:lnTo>
                    <a:lnTo>
                      <a:pt x="107" y="195"/>
                    </a:lnTo>
                    <a:lnTo>
                      <a:pt x="102" y="191"/>
                    </a:lnTo>
                    <a:lnTo>
                      <a:pt x="99" y="187"/>
                    </a:lnTo>
                    <a:lnTo>
                      <a:pt x="95" y="183"/>
                    </a:lnTo>
                    <a:lnTo>
                      <a:pt x="92" y="178"/>
                    </a:lnTo>
                    <a:lnTo>
                      <a:pt x="90" y="172"/>
                    </a:lnTo>
                    <a:lnTo>
                      <a:pt x="88" y="167"/>
                    </a:lnTo>
                    <a:lnTo>
                      <a:pt x="86" y="160"/>
                    </a:lnTo>
                    <a:lnTo>
                      <a:pt x="85" y="154"/>
                    </a:lnTo>
                    <a:lnTo>
                      <a:pt x="85" y="148"/>
                    </a:lnTo>
                    <a:lnTo>
                      <a:pt x="85" y="142"/>
                    </a:lnTo>
                    <a:lnTo>
                      <a:pt x="86" y="137"/>
                    </a:lnTo>
                    <a:lnTo>
                      <a:pt x="88" y="131"/>
                    </a:lnTo>
                    <a:lnTo>
                      <a:pt x="90" y="126"/>
                    </a:lnTo>
                    <a:lnTo>
                      <a:pt x="92" y="120"/>
                    </a:lnTo>
                    <a:lnTo>
                      <a:pt x="95" y="116"/>
                    </a:lnTo>
                    <a:lnTo>
                      <a:pt x="99" y="111"/>
                    </a:lnTo>
                    <a:lnTo>
                      <a:pt x="102" y="106"/>
                    </a:lnTo>
                    <a:lnTo>
                      <a:pt x="107" y="102"/>
                    </a:lnTo>
                    <a:lnTo>
                      <a:pt x="111" y="99"/>
                    </a:lnTo>
                    <a:lnTo>
                      <a:pt x="116" y="96"/>
                    </a:lnTo>
                    <a:lnTo>
                      <a:pt x="121" y="93"/>
                    </a:lnTo>
                    <a:lnTo>
                      <a:pt x="128" y="91"/>
                    </a:lnTo>
                    <a:lnTo>
                      <a:pt x="133" y="89"/>
                    </a:lnTo>
                    <a:lnTo>
                      <a:pt x="139" y="89"/>
                    </a:lnTo>
                    <a:lnTo>
                      <a:pt x="145" y="88"/>
                    </a:lnTo>
                    <a:lnTo>
                      <a:pt x="151" y="89"/>
                    </a:lnTo>
                    <a:lnTo>
                      <a:pt x="157" y="89"/>
                    </a:lnTo>
                    <a:lnTo>
                      <a:pt x="163" y="91"/>
                    </a:lnTo>
                    <a:lnTo>
                      <a:pt x="168" y="93"/>
                    </a:lnTo>
                    <a:lnTo>
                      <a:pt x="173" y="96"/>
                    </a:lnTo>
                    <a:lnTo>
                      <a:pt x="179" y="99"/>
                    </a:lnTo>
                    <a:lnTo>
                      <a:pt x="184" y="102"/>
                    </a:lnTo>
                    <a:lnTo>
                      <a:pt x="188" y="106"/>
                    </a:lnTo>
                    <a:lnTo>
                      <a:pt x="192" y="111"/>
                    </a:lnTo>
                    <a:lnTo>
                      <a:pt x="195" y="116"/>
                    </a:lnTo>
                    <a:lnTo>
                      <a:pt x="198" y="120"/>
                    </a:lnTo>
                    <a:lnTo>
                      <a:pt x="200" y="126"/>
                    </a:lnTo>
                    <a:lnTo>
                      <a:pt x="202" y="131"/>
                    </a:lnTo>
                    <a:lnTo>
                      <a:pt x="204" y="137"/>
                    </a:lnTo>
                    <a:lnTo>
                      <a:pt x="205" y="142"/>
                    </a:lnTo>
                    <a:lnTo>
                      <a:pt x="205" y="148"/>
                    </a:lnTo>
                    <a:lnTo>
                      <a:pt x="205" y="154"/>
                    </a:lnTo>
                    <a:lnTo>
                      <a:pt x="204" y="160"/>
                    </a:lnTo>
                    <a:lnTo>
                      <a:pt x="202" y="167"/>
                    </a:lnTo>
                    <a:lnTo>
                      <a:pt x="200" y="172"/>
                    </a:lnTo>
                    <a:lnTo>
                      <a:pt x="198" y="178"/>
                    </a:lnTo>
                    <a:lnTo>
                      <a:pt x="195" y="183"/>
                    </a:lnTo>
                    <a:lnTo>
                      <a:pt x="192" y="187"/>
                    </a:lnTo>
                    <a:lnTo>
                      <a:pt x="188" y="191"/>
                    </a:lnTo>
                    <a:lnTo>
                      <a:pt x="184" y="195"/>
                    </a:lnTo>
                    <a:lnTo>
                      <a:pt x="179" y="198"/>
                    </a:lnTo>
                    <a:lnTo>
                      <a:pt x="173" y="201"/>
                    </a:lnTo>
                    <a:lnTo>
                      <a:pt x="168" y="204"/>
                    </a:lnTo>
                    <a:lnTo>
                      <a:pt x="163" y="206"/>
                    </a:lnTo>
                    <a:lnTo>
                      <a:pt x="157" y="207"/>
                    </a:lnTo>
                    <a:lnTo>
                      <a:pt x="151" y="208"/>
                    </a:lnTo>
                    <a:lnTo>
                      <a:pt x="145" y="208"/>
                    </a:lnTo>
                    <a:close/>
                    <a:moveTo>
                      <a:pt x="277" y="184"/>
                    </a:moveTo>
                    <a:lnTo>
                      <a:pt x="277" y="181"/>
                    </a:lnTo>
                    <a:lnTo>
                      <a:pt x="276" y="179"/>
                    </a:lnTo>
                    <a:lnTo>
                      <a:pt x="276" y="177"/>
                    </a:lnTo>
                    <a:lnTo>
                      <a:pt x="276" y="175"/>
                    </a:lnTo>
                    <a:lnTo>
                      <a:pt x="275" y="172"/>
                    </a:lnTo>
                    <a:lnTo>
                      <a:pt x="275" y="169"/>
                    </a:lnTo>
                    <a:lnTo>
                      <a:pt x="274" y="168"/>
                    </a:lnTo>
                    <a:lnTo>
                      <a:pt x="274" y="166"/>
                    </a:lnTo>
                    <a:lnTo>
                      <a:pt x="273" y="163"/>
                    </a:lnTo>
                    <a:lnTo>
                      <a:pt x="272" y="160"/>
                    </a:lnTo>
                    <a:lnTo>
                      <a:pt x="271" y="158"/>
                    </a:lnTo>
                    <a:lnTo>
                      <a:pt x="270" y="157"/>
                    </a:lnTo>
                    <a:lnTo>
                      <a:pt x="268" y="153"/>
                    </a:lnTo>
                    <a:lnTo>
                      <a:pt x="266" y="149"/>
                    </a:lnTo>
                    <a:lnTo>
                      <a:pt x="268" y="146"/>
                    </a:lnTo>
                    <a:lnTo>
                      <a:pt x="270" y="142"/>
                    </a:lnTo>
                    <a:lnTo>
                      <a:pt x="271" y="141"/>
                    </a:lnTo>
                    <a:lnTo>
                      <a:pt x="272" y="139"/>
                    </a:lnTo>
                    <a:lnTo>
                      <a:pt x="273" y="136"/>
                    </a:lnTo>
                    <a:lnTo>
                      <a:pt x="274" y="133"/>
                    </a:lnTo>
                    <a:lnTo>
                      <a:pt x="274" y="131"/>
                    </a:lnTo>
                    <a:lnTo>
                      <a:pt x="275" y="129"/>
                    </a:lnTo>
                    <a:lnTo>
                      <a:pt x="275" y="127"/>
                    </a:lnTo>
                    <a:lnTo>
                      <a:pt x="276" y="125"/>
                    </a:lnTo>
                    <a:lnTo>
                      <a:pt x="276" y="123"/>
                    </a:lnTo>
                    <a:lnTo>
                      <a:pt x="276" y="121"/>
                    </a:lnTo>
                    <a:lnTo>
                      <a:pt x="277" y="118"/>
                    </a:lnTo>
                    <a:lnTo>
                      <a:pt x="277" y="115"/>
                    </a:lnTo>
                    <a:lnTo>
                      <a:pt x="277" y="113"/>
                    </a:lnTo>
                    <a:lnTo>
                      <a:pt x="277" y="112"/>
                    </a:lnTo>
                    <a:lnTo>
                      <a:pt x="277" y="108"/>
                    </a:lnTo>
                    <a:lnTo>
                      <a:pt x="277" y="106"/>
                    </a:lnTo>
                    <a:lnTo>
                      <a:pt x="277" y="103"/>
                    </a:lnTo>
                    <a:lnTo>
                      <a:pt x="276" y="101"/>
                    </a:lnTo>
                    <a:lnTo>
                      <a:pt x="276" y="99"/>
                    </a:lnTo>
                    <a:lnTo>
                      <a:pt x="275" y="97"/>
                    </a:lnTo>
                    <a:lnTo>
                      <a:pt x="275" y="95"/>
                    </a:lnTo>
                    <a:lnTo>
                      <a:pt x="275" y="93"/>
                    </a:lnTo>
                    <a:lnTo>
                      <a:pt x="274" y="90"/>
                    </a:lnTo>
                    <a:lnTo>
                      <a:pt x="273" y="87"/>
                    </a:lnTo>
                    <a:lnTo>
                      <a:pt x="272" y="85"/>
                    </a:lnTo>
                    <a:lnTo>
                      <a:pt x="272" y="84"/>
                    </a:lnTo>
                    <a:lnTo>
                      <a:pt x="270" y="80"/>
                    </a:lnTo>
                    <a:lnTo>
                      <a:pt x="268" y="76"/>
                    </a:lnTo>
                    <a:lnTo>
                      <a:pt x="268" y="76"/>
                    </a:lnTo>
                    <a:lnTo>
                      <a:pt x="267" y="75"/>
                    </a:lnTo>
                    <a:lnTo>
                      <a:pt x="267" y="75"/>
                    </a:lnTo>
                    <a:lnTo>
                      <a:pt x="267" y="75"/>
                    </a:lnTo>
                    <a:lnTo>
                      <a:pt x="265" y="71"/>
                    </a:lnTo>
                    <a:lnTo>
                      <a:pt x="262" y="67"/>
                    </a:lnTo>
                    <a:lnTo>
                      <a:pt x="262" y="67"/>
                    </a:lnTo>
                    <a:lnTo>
                      <a:pt x="261" y="66"/>
                    </a:lnTo>
                    <a:lnTo>
                      <a:pt x="258" y="63"/>
                    </a:lnTo>
                    <a:lnTo>
                      <a:pt x="256" y="60"/>
                    </a:lnTo>
                    <a:lnTo>
                      <a:pt x="255" y="60"/>
                    </a:lnTo>
                    <a:lnTo>
                      <a:pt x="255" y="60"/>
                    </a:lnTo>
                    <a:lnTo>
                      <a:pt x="252" y="56"/>
                    </a:lnTo>
                    <a:lnTo>
                      <a:pt x="249" y="53"/>
                    </a:lnTo>
                    <a:lnTo>
                      <a:pt x="248" y="53"/>
                    </a:lnTo>
                    <a:lnTo>
                      <a:pt x="247" y="52"/>
                    </a:lnTo>
                    <a:lnTo>
                      <a:pt x="244" y="50"/>
                    </a:lnTo>
                    <a:lnTo>
                      <a:pt x="241" y="48"/>
                    </a:lnTo>
                    <a:lnTo>
                      <a:pt x="240" y="48"/>
                    </a:lnTo>
                    <a:lnTo>
                      <a:pt x="239" y="47"/>
                    </a:lnTo>
                    <a:lnTo>
                      <a:pt x="236" y="45"/>
                    </a:lnTo>
                    <a:lnTo>
                      <a:pt x="233" y="45"/>
                    </a:lnTo>
                    <a:lnTo>
                      <a:pt x="232" y="44"/>
                    </a:lnTo>
                    <a:lnTo>
                      <a:pt x="230" y="44"/>
                    </a:lnTo>
                    <a:lnTo>
                      <a:pt x="228" y="42"/>
                    </a:lnTo>
                    <a:lnTo>
                      <a:pt x="224" y="41"/>
                    </a:lnTo>
                    <a:lnTo>
                      <a:pt x="222" y="41"/>
                    </a:lnTo>
                    <a:lnTo>
                      <a:pt x="220" y="40"/>
                    </a:lnTo>
                    <a:lnTo>
                      <a:pt x="218" y="40"/>
                    </a:lnTo>
                    <a:lnTo>
                      <a:pt x="215" y="40"/>
                    </a:lnTo>
                    <a:lnTo>
                      <a:pt x="213" y="39"/>
                    </a:lnTo>
                    <a:lnTo>
                      <a:pt x="211" y="39"/>
                    </a:lnTo>
                    <a:lnTo>
                      <a:pt x="207" y="39"/>
                    </a:lnTo>
                    <a:lnTo>
                      <a:pt x="203" y="39"/>
                    </a:lnTo>
                    <a:lnTo>
                      <a:pt x="201" y="35"/>
                    </a:lnTo>
                    <a:lnTo>
                      <a:pt x="199" y="32"/>
                    </a:lnTo>
                    <a:lnTo>
                      <a:pt x="197" y="30"/>
                    </a:lnTo>
                    <a:lnTo>
                      <a:pt x="196" y="28"/>
                    </a:lnTo>
                    <a:lnTo>
                      <a:pt x="194" y="26"/>
                    </a:lnTo>
                    <a:lnTo>
                      <a:pt x="193" y="25"/>
                    </a:lnTo>
                    <a:lnTo>
                      <a:pt x="191" y="23"/>
                    </a:lnTo>
                    <a:lnTo>
                      <a:pt x="190" y="22"/>
                    </a:lnTo>
                    <a:lnTo>
                      <a:pt x="188" y="21"/>
                    </a:lnTo>
                    <a:lnTo>
                      <a:pt x="186" y="19"/>
                    </a:lnTo>
                    <a:lnTo>
                      <a:pt x="185" y="17"/>
                    </a:lnTo>
                    <a:lnTo>
                      <a:pt x="183" y="16"/>
                    </a:lnTo>
                    <a:lnTo>
                      <a:pt x="182" y="15"/>
                    </a:lnTo>
                    <a:lnTo>
                      <a:pt x="181" y="15"/>
                    </a:lnTo>
                    <a:lnTo>
                      <a:pt x="181" y="14"/>
                    </a:lnTo>
                    <a:lnTo>
                      <a:pt x="171" y="8"/>
                    </a:lnTo>
                    <a:lnTo>
                      <a:pt x="161" y="3"/>
                    </a:lnTo>
                    <a:lnTo>
                      <a:pt x="150" y="1"/>
                    </a:lnTo>
                    <a:lnTo>
                      <a:pt x="139" y="0"/>
                    </a:lnTo>
                    <a:lnTo>
                      <a:pt x="130" y="1"/>
                    </a:lnTo>
                    <a:lnTo>
                      <a:pt x="120" y="2"/>
                    </a:lnTo>
                    <a:lnTo>
                      <a:pt x="112" y="5"/>
                    </a:lnTo>
                    <a:lnTo>
                      <a:pt x="104" y="10"/>
                    </a:lnTo>
                    <a:lnTo>
                      <a:pt x="97" y="15"/>
                    </a:lnTo>
                    <a:lnTo>
                      <a:pt x="90" y="20"/>
                    </a:lnTo>
                    <a:lnTo>
                      <a:pt x="84" y="27"/>
                    </a:lnTo>
                    <a:lnTo>
                      <a:pt x="79" y="34"/>
                    </a:lnTo>
                    <a:lnTo>
                      <a:pt x="77" y="36"/>
                    </a:lnTo>
                    <a:lnTo>
                      <a:pt x="75" y="37"/>
                    </a:lnTo>
                    <a:lnTo>
                      <a:pt x="72" y="38"/>
                    </a:lnTo>
                    <a:lnTo>
                      <a:pt x="68" y="39"/>
                    </a:lnTo>
                    <a:lnTo>
                      <a:pt x="60" y="40"/>
                    </a:lnTo>
                    <a:lnTo>
                      <a:pt x="51" y="42"/>
                    </a:lnTo>
                    <a:lnTo>
                      <a:pt x="43" y="45"/>
                    </a:lnTo>
                    <a:lnTo>
                      <a:pt x="35" y="49"/>
                    </a:lnTo>
                    <a:lnTo>
                      <a:pt x="28" y="55"/>
                    </a:lnTo>
                    <a:lnTo>
                      <a:pt x="22" y="61"/>
                    </a:lnTo>
                    <a:lnTo>
                      <a:pt x="15" y="68"/>
                    </a:lnTo>
                    <a:lnTo>
                      <a:pt x="10" y="75"/>
                    </a:lnTo>
                    <a:lnTo>
                      <a:pt x="6" y="83"/>
                    </a:lnTo>
                    <a:lnTo>
                      <a:pt x="3" y="92"/>
                    </a:lnTo>
                    <a:lnTo>
                      <a:pt x="1" y="100"/>
                    </a:lnTo>
                    <a:lnTo>
                      <a:pt x="0" y="109"/>
                    </a:lnTo>
                    <a:lnTo>
                      <a:pt x="1" y="119"/>
                    </a:lnTo>
                    <a:lnTo>
                      <a:pt x="2" y="127"/>
                    </a:lnTo>
                    <a:lnTo>
                      <a:pt x="4" y="135"/>
                    </a:lnTo>
                    <a:lnTo>
                      <a:pt x="8" y="144"/>
                    </a:lnTo>
                    <a:lnTo>
                      <a:pt x="9" y="146"/>
                    </a:lnTo>
                    <a:lnTo>
                      <a:pt x="9" y="149"/>
                    </a:lnTo>
                    <a:lnTo>
                      <a:pt x="9" y="152"/>
                    </a:lnTo>
                    <a:lnTo>
                      <a:pt x="8" y="154"/>
                    </a:lnTo>
                    <a:lnTo>
                      <a:pt x="4" y="163"/>
                    </a:lnTo>
                    <a:lnTo>
                      <a:pt x="2" y="172"/>
                    </a:lnTo>
                    <a:lnTo>
                      <a:pt x="1" y="181"/>
                    </a:lnTo>
                    <a:lnTo>
                      <a:pt x="0" y="189"/>
                    </a:lnTo>
                    <a:lnTo>
                      <a:pt x="1" y="198"/>
                    </a:lnTo>
                    <a:lnTo>
                      <a:pt x="3" y="207"/>
                    </a:lnTo>
                    <a:lnTo>
                      <a:pt x="6" y="217"/>
                    </a:lnTo>
                    <a:lnTo>
                      <a:pt x="10" y="225"/>
                    </a:lnTo>
                    <a:lnTo>
                      <a:pt x="11" y="226"/>
                    </a:lnTo>
                    <a:lnTo>
                      <a:pt x="12" y="227"/>
                    </a:lnTo>
                    <a:lnTo>
                      <a:pt x="12" y="227"/>
                    </a:lnTo>
                    <a:lnTo>
                      <a:pt x="14" y="230"/>
                    </a:lnTo>
                    <a:lnTo>
                      <a:pt x="15" y="232"/>
                    </a:lnTo>
                    <a:lnTo>
                      <a:pt x="16" y="232"/>
                    </a:lnTo>
                    <a:lnTo>
                      <a:pt x="16" y="233"/>
                    </a:lnTo>
                    <a:lnTo>
                      <a:pt x="20" y="236"/>
                    </a:lnTo>
                    <a:lnTo>
                      <a:pt x="23" y="239"/>
                    </a:lnTo>
                    <a:lnTo>
                      <a:pt x="23" y="239"/>
                    </a:lnTo>
                    <a:lnTo>
                      <a:pt x="23" y="240"/>
                    </a:lnTo>
                    <a:lnTo>
                      <a:pt x="26" y="243"/>
                    </a:lnTo>
                    <a:lnTo>
                      <a:pt x="30" y="246"/>
                    </a:lnTo>
                    <a:lnTo>
                      <a:pt x="30" y="246"/>
                    </a:lnTo>
                    <a:lnTo>
                      <a:pt x="30" y="246"/>
                    </a:lnTo>
                    <a:lnTo>
                      <a:pt x="33" y="248"/>
                    </a:lnTo>
                    <a:lnTo>
                      <a:pt x="37" y="249"/>
                    </a:lnTo>
                    <a:lnTo>
                      <a:pt x="37" y="249"/>
                    </a:lnTo>
                    <a:lnTo>
                      <a:pt x="44" y="253"/>
                    </a:lnTo>
                    <a:lnTo>
                      <a:pt x="52" y="257"/>
                    </a:lnTo>
                    <a:lnTo>
                      <a:pt x="60" y="259"/>
                    </a:lnTo>
                    <a:lnTo>
                      <a:pt x="68" y="260"/>
                    </a:lnTo>
                    <a:lnTo>
                      <a:pt x="72" y="260"/>
                    </a:lnTo>
                    <a:lnTo>
                      <a:pt x="75" y="261"/>
                    </a:lnTo>
                    <a:lnTo>
                      <a:pt x="77" y="263"/>
                    </a:lnTo>
                    <a:lnTo>
                      <a:pt x="79" y="266"/>
                    </a:lnTo>
                    <a:lnTo>
                      <a:pt x="84" y="273"/>
                    </a:lnTo>
                    <a:lnTo>
                      <a:pt x="90" y="279"/>
                    </a:lnTo>
                    <a:lnTo>
                      <a:pt x="97" y="285"/>
                    </a:lnTo>
                    <a:lnTo>
                      <a:pt x="104" y="289"/>
                    </a:lnTo>
                    <a:lnTo>
                      <a:pt x="112" y="293"/>
                    </a:lnTo>
                    <a:lnTo>
                      <a:pt x="121" y="296"/>
                    </a:lnTo>
                    <a:lnTo>
                      <a:pt x="130" y="297"/>
                    </a:lnTo>
                    <a:lnTo>
                      <a:pt x="139" y="298"/>
                    </a:lnTo>
                    <a:lnTo>
                      <a:pt x="148" y="297"/>
                    </a:lnTo>
                    <a:lnTo>
                      <a:pt x="157" y="296"/>
                    </a:lnTo>
                    <a:lnTo>
                      <a:pt x="165" y="293"/>
                    </a:lnTo>
                    <a:lnTo>
                      <a:pt x="173" y="289"/>
                    </a:lnTo>
                    <a:lnTo>
                      <a:pt x="181" y="285"/>
                    </a:lnTo>
                    <a:lnTo>
                      <a:pt x="188" y="279"/>
                    </a:lnTo>
                    <a:lnTo>
                      <a:pt x="194" y="273"/>
                    </a:lnTo>
                    <a:lnTo>
                      <a:pt x="200" y="266"/>
                    </a:lnTo>
                    <a:lnTo>
                      <a:pt x="201" y="263"/>
                    </a:lnTo>
                    <a:lnTo>
                      <a:pt x="204" y="261"/>
                    </a:lnTo>
                    <a:lnTo>
                      <a:pt x="206" y="260"/>
                    </a:lnTo>
                    <a:lnTo>
                      <a:pt x="209" y="260"/>
                    </a:lnTo>
                    <a:lnTo>
                      <a:pt x="215" y="259"/>
                    </a:lnTo>
                    <a:lnTo>
                      <a:pt x="221" y="258"/>
                    </a:lnTo>
                    <a:lnTo>
                      <a:pt x="228" y="256"/>
                    </a:lnTo>
                    <a:lnTo>
                      <a:pt x="233" y="254"/>
                    </a:lnTo>
                    <a:lnTo>
                      <a:pt x="244" y="248"/>
                    </a:lnTo>
                    <a:lnTo>
                      <a:pt x="253" y="241"/>
                    </a:lnTo>
                    <a:lnTo>
                      <a:pt x="253" y="241"/>
                    </a:lnTo>
                    <a:lnTo>
                      <a:pt x="254" y="241"/>
                    </a:lnTo>
                    <a:lnTo>
                      <a:pt x="255" y="240"/>
                    </a:lnTo>
                    <a:lnTo>
                      <a:pt x="256" y="239"/>
                    </a:lnTo>
                    <a:lnTo>
                      <a:pt x="256" y="239"/>
                    </a:lnTo>
                    <a:lnTo>
                      <a:pt x="259" y="236"/>
                    </a:lnTo>
                    <a:lnTo>
                      <a:pt x="261" y="233"/>
                    </a:lnTo>
                    <a:lnTo>
                      <a:pt x="262" y="232"/>
                    </a:lnTo>
                    <a:lnTo>
                      <a:pt x="262" y="232"/>
                    </a:lnTo>
                    <a:lnTo>
                      <a:pt x="265" y="228"/>
                    </a:lnTo>
                    <a:lnTo>
                      <a:pt x="267" y="225"/>
                    </a:lnTo>
                    <a:lnTo>
                      <a:pt x="270" y="220"/>
                    </a:lnTo>
                    <a:lnTo>
                      <a:pt x="272" y="215"/>
                    </a:lnTo>
                    <a:lnTo>
                      <a:pt x="272" y="215"/>
                    </a:lnTo>
                    <a:lnTo>
                      <a:pt x="273" y="212"/>
                    </a:lnTo>
                    <a:lnTo>
                      <a:pt x="274" y="209"/>
                    </a:lnTo>
                    <a:lnTo>
                      <a:pt x="275" y="206"/>
                    </a:lnTo>
                    <a:lnTo>
                      <a:pt x="275" y="204"/>
                    </a:lnTo>
                    <a:lnTo>
                      <a:pt x="275" y="202"/>
                    </a:lnTo>
                    <a:lnTo>
                      <a:pt x="276" y="199"/>
                    </a:lnTo>
                    <a:lnTo>
                      <a:pt x="276" y="197"/>
                    </a:lnTo>
                    <a:lnTo>
                      <a:pt x="277" y="195"/>
                    </a:lnTo>
                    <a:lnTo>
                      <a:pt x="277" y="193"/>
                    </a:lnTo>
                    <a:lnTo>
                      <a:pt x="277" y="191"/>
                    </a:lnTo>
                    <a:lnTo>
                      <a:pt x="277" y="188"/>
                    </a:lnTo>
                    <a:lnTo>
                      <a:pt x="277" y="186"/>
                    </a:lnTo>
                    <a:lnTo>
                      <a:pt x="277" y="1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grpSp>
        <p:grpSp>
          <p:nvGrpSpPr>
            <p:cNvPr id="16" name="Group 58"/>
            <p:cNvGrpSpPr/>
            <p:nvPr/>
          </p:nvGrpSpPr>
          <p:grpSpPr>
            <a:xfrm>
              <a:off x="3774145" y="5504721"/>
              <a:ext cx="925522" cy="838594"/>
              <a:chOff x="6448425" y="796925"/>
              <a:chExt cx="287338" cy="260350"/>
            </a:xfrm>
            <a:solidFill>
              <a:schemeClr val="bg1"/>
            </a:solidFill>
          </p:grpSpPr>
          <p:sp>
            <p:nvSpPr>
              <p:cNvPr id="23" name="Freeform 3562"/>
              <p:cNvSpPr/>
              <p:nvPr/>
            </p:nvSpPr>
            <p:spPr bwMode="auto">
              <a:xfrm>
                <a:off x="6448425" y="796925"/>
                <a:ext cx="277812" cy="161925"/>
              </a:xfrm>
              <a:custGeom>
                <a:avLst/>
                <a:gdLst>
                  <a:gd name="T0" fmla="*/ 8 w 701"/>
                  <a:gd name="T1" fmla="*/ 285 h 408"/>
                  <a:gd name="T2" fmla="*/ 5 w 701"/>
                  <a:gd name="T3" fmla="*/ 288 h 408"/>
                  <a:gd name="T4" fmla="*/ 2 w 701"/>
                  <a:gd name="T5" fmla="*/ 290 h 408"/>
                  <a:gd name="T6" fmla="*/ 1 w 701"/>
                  <a:gd name="T7" fmla="*/ 293 h 408"/>
                  <a:gd name="T8" fmla="*/ 0 w 701"/>
                  <a:gd name="T9" fmla="*/ 297 h 408"/>
                  <a:gd name="T10" fmla="*/ 1 w 701"/>
                  <a:gd name="T11" fmla="*/ 300 h 408"/>
                  <a:gd name="T12" fmla="*/ 2 w 701"/>
                  <a:gd name="T13" fmla="*/ 303 h 408"/>
                  <a:gd name="T14" fmla="*/ 5 w 701"/>
                  <a:gd name="T15" fmla="*/ 306 h 408"/>
                  <a:gd name="T16" fmla="*/ 8 w 701"/>
                  <a:gd name="T17" fmla="*/ 308 h 408"/>
                  <a:gd name="T18" fmla="*/ 259 w 701"/>
                  <a:gd name="T19" fmla="*/ 408 h 408"/>
                  <a:gd name="T20" fmla="*/ 701 w 701"/>
                  <a:gd name="T21" fmla="*/ 0 h 408"/>
                  <a:gd name="T22" fmla="*/ 8 w 701"/>
                  <a:gd name="T23" fmla="*/ 285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1" h="408">
                    <a:moveTo>
                      <a:pt x="8" y="285"/>
                    </a:moveTo>
                    <a:lnTo>
                      <a:pt x="5" y="288"/>
                    </a:lnTo>
                    <a:lnTo>
                      <a:pt x="2" y="290"/>
                    </a:lnTo>
                    <a:lnTo>
                      <a:pt x="1" y="293"/>
                    </a:lnTo>
                    <a:lnTo>
                      <a:pt x="0" y="297"/>
                    </a:lnTo>
                    <a:lnTo>
                      <a:pt x="1" y="300"/>
                    </a:lnTo>
                    <a:lnTo>
                      <a:pt x="2" y="303"/>
                    </a:lnTo>
                    <a:lnTo>
                      <a:pt x="5" y="306"/>
                    </a:lnTo>
                    <a:lnTo>
                      <a:pt x="8" y="308"/>
                    </a:lnTo>
                    <a:lnTo>
                      <a:pt x="259" y="408"/>
                    </a:lnTo>
                    <a:lnTo>
                      <a:pt x="701" y="0"/>
                    </a:lnTo>
                    <a:lnTo>
                      <a:pt x="8" y="2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sp>
            <p:nvSpPr>
              <p:cNvPr id="24" name="Freeform 3563"/>
              <p:cNvSpPr/>
              <p:nvPr/>
            </p:nvSpPr>
            <p:spPr bwMode="auto">
              <a:xfrm>
                <a:off x="6554788" y="800100"/>
                <a:ext cx="180975" cy="257175"/>
              </a:xfrm>
              <a:custGeom>
                <a:avLst/>
                <a:gdLst>
                  <a:gd name="T0" fmla="*/ 0 w 456"/>
                  <a:gd name="T1" fmla="*/ 424 h 646"/>
                  <a:gd name="T2" fmla="*/ 0 w 456"/>
                  <a:gd name="T3" fmla="*/ 635 h 646"/>
                  <a:gd name="T4" fmla="*/ 0 w 456"/>
                  <a:gd name="T5" fmla="*/ 639 h 646"/>
                  <a:gd name="T6" fmla="*/ 3 w 456"/>
                  <a:gd name="T7" fmla="*/ 642 h 646"/>
                  <a:gd name="T8" fmla="*/ 5 w 456"/>
                  <a:gd name="T9" fmla="*/ 645 h 646"/>
                  <a:gd name="T10" fmla="*/ 9 w 456"/>
                  <a:gd name="T11" fmla="*/ 646 h 646"/>
                  <a:gd name="T12" fmla="*/ 11 w 456"/>
                  <a:gd name="T13" fmla="*/ 646 h 646"/>
                  <a:gd name="T14" fmla="*/ 12 w 456"/>
                  <a:gd name="T15" fmla="*/ 646 h 646"/>
                  <a:gd name="T16" fmla="*/ 16 w 456"/>
                  <a:gd name="T17" fmla="*/ 646 h 646"/>
                  <a:gd name="T18" fmla="*/ 18 w 456"/>
                  <a:gd name="T19" fmla="*/ 645 h 646"/>
                  <a:gd name="T20" fmla="*/ 21 w 456"/>
                  <a:gd name="T21" fmla="*/ 644 h 646"/>
                  <a:gd name="T22" fmla="*/ 22 w 456"/>
                  <a:gd name="T23" fmla="*/ 641 h 646"/>
                  <a:gd name="T24" fmla="*/ 126 w 456"/>
                  <a:gd name="T25" fmla="*/ 469 h 646"/>
                  <a:gd name="T26" fmla="*/ 315 w 456"/>
                  <a:gd name="T27" fmla="*/ 569 h 646"/>
                  <a:gd name="T28" fmla="*/ 317 w 456"/>
                  <a:gd name="T29" fmla="*/ 570 h 646"/>
                  <a:gd name="T30" fmla="*/ 320 w 456"/>
                  <a:gd name="T31" fmla="*/ 572 h 646"/>
                  <a:gd name="T32" fmla="*/ 323 w 456"/>
                  <a:gd name="T33" fmla="*/ 570 h 646"/>
                  <a:gd name="T34" fmla="*/ 325 w 456"/>
                  <a:gd name="T35" fmla="*/ 570 h 646"/>
                  <a:gd name="T36" fmla="*/ 329 w 456"/>
                  <a:gd name="T37" fmla="*/ 567 h 646"/>
                  <a:gd name="T38" fmla="*/ 332 w 456"/>
                  <a:gd name="T39" fmla="*/ 561 h 646"/>
                  <a:gd name="T40" fmla="*/ 456 w 456"/>
                  <a:gd name="T41" fmla="*/ 0 h 646"/>
                  <a:gd name="T42" fmla="*/ 0 w 456"/>
                  <a:gd name="T43" fmla="*/ 424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6" h="646">
                    <a:moveTo>
                      <a:pt x="0" y="424"/>
                    </a:moveTo>
                    <a:lnTo>
                      <a:pt x="0" y="635"/>
                    </a:lnTo>
                    <a:lnTo>
                      <a:pt x="0" y="639"/>
                    </a:lnTo>
                    <a:lnTo>
                      <a:pt x="3" y="642"/>
                    </a:lnTo>
                    <a:lnTo>
                      <a:pt x="5" y="645"/>
                    </a:lnTo>
                    <a:lnTo>
                      <a:pt x="9" y="646"/>
                    </a:lnTo>
                    <a:lnTo>
                      <a:pt x="11" y="646"/>
                    </a:lnTo>
                    <a:lnTo>
                      <a:pt x="12" y="646"/>
                    </a:lnTo>
                    <a:lnTo>
                      <a:pt x="16" y="646"/>
                    </a:lnTo>
                    <a:lnTo>
                      <a:pt x="18" y="645"/>
                    </a:lnTo>
                    <a:lnTo>
                      <a:pt x="21" y="644"/>
                    </a:lnTo>
                    <a:lnTo>
                      <a:pt x="22" y="641"/>
                    </a:lnTo>
                    <a:lnTo>
                      <a:pt x="126" y="469"/>
                    </a:lnTo>
                    <a:lnTo>
                      <a:pt x="315" y="569"/>
                    </a:lnTo>
                    <a:lnTo>
                      <a:pt x="317" y="570"/>
                    </a:lnTo>
                    <a:lnTo>
                      <a:pt x="320" y="572"/>
                    </a:lnTo>
                    <a:lnTo>
                      <a:pt x="323" y="570"/>
                    </a:lnTo>
                    <a:lnTo>
                      <a:pt x="325" y="570"/>
                    </a:lnTo>
                    <a:lnTo>
                      <a:pt x="329" y="567"/>
                    </a:lnTo>
                    <a:lnTo>
                      <a:pt x="332" y="561"/>
                    </a:lnTo>
                    <a:lnTo>
                      <a:pt x="456" y="0"/>
                    </a:lnTo>
                    <a:lnTo>
                      <a:pt x="0" y="4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grpSp>
        <p:grpSp>
          <p:nvGrpSpPr>
            <p:cNvPr id="17" name="Group 74"/>
            <p:cNvGrpSpPr/>
            <p:nvPr/>
          </p:nvGrpSpPr>
          <p:grpSpPr>
            <a:xfrm>
              <a:off x="8860452" y="5525172"/>
              <a:ext cx="920404" cy="797688"/>
              <a:chOff x="8739188" y="1954213"/>
              <a:chExt cx="285749" cy="247650"/>
            </a:xfrm>
            <a:solidFill>
              <a:schemeClr val="bg1"/>
            </a:solidFill>
          </p:grpSpPr>
          <p:sp>
            <p:nvSpPr>
              <p:cNvPr id="18" name="Freeform 3633"/>
              <p:cNvSpPr/>
              <p:nvPr/>
            </p:nvSpPr>
            <p:spPr bwMode="auto">
              <a:xfrm>
                <a:off x="8739188" y="1966913"/>
                <a:ext cx="257175" cy="158750"/>
              </a:xfrm>
              <a:custGeom>
                <a:avLst/>
                <a:gdLst>
                  <a:gd name="T0" fmla="*/ 624 w 648"/>
                  <a:gd name="T1" fmla="*/ 206 h 402"/>
                  <a:gd name="T2" fmla="*/ 628 w 648"/>
                  <a:gd name="T3" fmla="*/ 203 h 402"/>
                  <a:gd name="T4" fmla="*/ 633 w 648"/>
                  <a:gd name="T5" fmla="*/ 203 h 402"/>
                  <a:gd name="T6" fmla="*/ 637 w 648"/>
                  <a:gd name="T7" fmla="*/ 203 h 402"/>
                  <a:gd name="T8" fmla="*/ 640 w 648"/>
                  <a:gd name="T9" fmla="*/ 206 h 402"/>
                  <a:gd name="T10" fmla="*/ 648 w 648"/>
                  <a:gd name="T11" fmla="*/ 214 h 402"/>
                  <a:gd name="T12" fmla="*/ 648 w 648"/>
                  <a:gd name="T13" fmla="*/ 40 h 402"/>
                  <a:gd name="T14" fmla="*/ 648 w 648"/>
                  <a:gd name="T15" fmla="*/ 29 h 402"/>
                  <a:gd name="T16" fmla="*/ 645 w 648"/>
                  <a:gd name="T17" fmla="*/ 18 h 402"/>
                  <a:gd name="T18" fmla="*/ 644 w 648"/>
                  <a:gd name="T19" fmla="*/ 9 h 402"/>
                  <a:gd name="T20" fmla="*/ 640 w 648"/>
                  <a:gd name="T21" fmla="*/ 0 h 402"/>
                  <a:gd name="T22" fmla="*/ 349 w 648"/>
                  <a:gd name="T23" fmla="*/ 235 h 402"/>
                  <a:gd name="T24" fmla="*/ 345 w 648"/>
                  <a:gd name="T25" fmla="*/ 238 h 402"/>
                  <a:gd name="T26" fmla="*/ 341 w 648"/>
                  <a:gd name="T27" fmla="*/ 238 h 402"/>
                  <a:gd name="T28" fmla="*/ 337 w 648"/>
                  <a:gd name="T29" fmla="*/ 238 h 402"/>
                  <a:gd name="T30" fmla="*/ 335 w 648"/>
                  <a:gd name="T31" fmla="*/ 237 h 402"/>
                  <a:gd name="T32" fmla="*/ 10 w 648"/>
                  <a:gd name="T33" fmla="*/ 2 h 402"/>
                  <a:gd name="T34" fmla="*/ 6 w 648"/>
                  <a:gd name="T35" fmla="*/ 11 h 402"/>
                  <a:gd name="T36" fmla="*/ 2 w 648"/>
                  <a:gd name="T37" fmla="*/ 20 h 402"/>
                  <a:gd name="T38" fmla="*/ 0 w 648"/>
                  <a:gd name="T39" fmla="*/ 29 h 402"/>
                  <a:gd name="T40" fmla="*/ 0 w 648"/>
                  <a:gd name="T41" fmla="*/ 40 h 402"/>
                  <a:gd name="T42" fmla="*/ 0 w 648"/>
                  <a:gd name="T43" fmla="*/ 329 h 402"/>
                  <a:gd name="T44" fmla="*/ 0 w 648"/>
                  <a:gd name="T45" fmla="*/ 337 h 402"/>
                  <a:gd name="T46" fmla="*/ 1 w 648"/>
                  <a:gd name="T47" fmla="*/ 343 h 402"/>
                  <a:gd name="T48" fmla="*/ 2 w 648"/>
                  <a:gd name="T49" fmla="*/ 351 h 402"/>
                  <a:gd name="T50" fmla="*/ 5 w 648"/>
                  <a:gd name="T51" fmla="*/ 357 h 402"/>
                  <a:gd name="T52" fmla="*/ 7 w 648"/>
                  <a:gd name="T53" fmla="*/ 362 h 402"/>
                  <a:gd name="T54" fmla="*/ 11 w 648"/>
                  <a:gd name="T55" fmla="*/ 369 h 402"/>
                  <a:gd name="T56" fmla="*/ 15 w 648"/>
                  <a:gd name="T57" fmla="*/ 374 h 402"/>
                  <a:gd name="T58" fmla="*/ 20 w 648"/>
                  <a:gd name="T59" fmla="*/ 379 h 402"/>
                  <a:gd name="T60" fmla="*/ 30 w 648"/>
                  <a:gd name="T61" fmla="*/ 388 h 402"/>
                  <a:gd name="T62" fmla="*/ 42 w 648"/>
                  <a:gd name="T63" fmla="*/ 395 h 402"/>
                  <a:gd name="T64" fmla="*/ 48 w 648"/>
                  <a:gd name="T65" fmla="*/ 397 h 402"/>
                  <a:gd name="T66" fmla="*/ 56 w 648"/>
                  <a:gd name="T67" fmla="*/ 400 h 402"/>
                  <a:gd name="T68" fmla="*/ 62 w 648"/>
                  <a:gd name="T69" fmla="*/ 401 h 402"/>
                  <a:gd name="T70" fmla="*/ 70 w 648"/>
                  <a:gd name="T71" fmla="*/ 402 h 402"/>
                  <a:gd name="T72" fmla="*/ 428 w 648"/>
                  <a:gd name="T73" fmla="*/ 402 h 402"/>
                  <a:gd name="T74" fmla="*/ 624 w 648"/>
                  <a:gd name="T75" fmla="*/ 20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8" h="402">
                    <a:moveTo>
                      <a:pt x="624" y="206"/>
                    </a:moveTo>
                    <a:lnTo>
                      <a:pt x="628" y="203"/>
                    </a:lnTo>
                    <a:lnTo>
                      <a:pt x="633" y="203"/>
                    </a:lnTo>
                    <a:lnTo>
                      <a:pt x="637" y="203"/>
                    </a:lnTo>
                    <a:lnTo>
                      <a:pt x="640" y="206"/>
                    </a:lnTo>
                    <a:lnTo>
                      <a:pt x="648" y="214"/>
                    </a:lnTo>
                    <a:lnTo>
                      <a:pt x="648" y="40"/>
                    </a:lnTo>
                    <a:lnTo>
                      <a:pt x="648" y="29"/>
                    </a:lnTo>
                    <a:lnTo>
                      <a:pt x="645" y="18"/>
                    </a:lnTo>
                    <a:lnTo>
                      <a:pt x="644" y="9"/>
                    </a:lnTo>
                    <a:lnTo>
                      <a:pt x="640" y="0"/>
                    </a:lnTo>
                    <a:lnTo>
                      <a:pt x="349" y="235"/>
                    </a:lnTo>
                    <a:lnTo>
                      <a:pt x="345" y="238"/>
                    </a:lnTo>
                    <a:lnTo>
                      <a:pt x="341" y="238"/>
                    </a:lnTo>
                    <a:lnTo>
                      <a:pt x="337" y="238"/>
                    </a:lnTo>
                    <a:lnTo>
                      <a:pt x="335" y="237"/>
                    </a:lnTo>
                    <a:lnTo>
                      <a:pt x="10" y="2"/>
                    </a:lnTo>
                    <a:lnTo>
                      <a:pt x="6" y="11"/>
                    </a:lnTo>
                    <a:lnTo>
                      <a:pt x="2" y="20"/>
                    </a:lnTo>
                    <a:lnTo>
                      <a:pt x="0" y="29"/>
                    </a:lnTo>
                    <a:lnTo>
                      <a:pt x="0" y="40"/>
                    </a:lnTo>
                    <a:lnTo>
                      <a:pt x="0" y="329"/>
                    </a:lnTo>
                    <a:lnTo>
                      <a:pt x="0" y="337"/>
                    </a:lnTo>
                    <a:lnTo>
                      <a:pt x="1" y="343"/>
                    </a:lnTo>
                    <a:lnTo>
                      <a:pt x="2" y="351"/>
                    </a:lnTo>
                    <a:lnTo>
                      <a:pt x="5" y="357"/>
                    </a:lnTo>
                    <a:lnTo>
                      <a:pt x="7" y="362"/>
                    </a:lnTo>
                    <a:lnTo>
                      <a:pt x="11" y="369"/>
                    </a:lnTo>
                    <a:lnTo>
                      <a:pt x="15" y="374"/>
                    </a:lnTo>
                    <a:lnTo>
                      <a:pt x="20" y="379"/>
                    </a:lnTo>
                    <a:lnTo>
                      <a:pt x="30" y="388"/>
                    </a:lnTo>
                    <a:lnTo>
                      <a:pt x="42" y="395"/>
                    </a:lnTo>
                    <a:lnTo>
                      <a:pt x="48" y="397"/>
                    </a:lnTo>
                    <a:lnTo>
                      <a:pt x="56" y="400"/>
                    </a:lnTo>
                    <a:lnTo>
                      <a:pt x="62" y="401"/>
                    </a:lnTo>
                    <a:lnTo>
                      <a:pt x="70" y="402"/>
                    </a:lnTo>
                    <a:lnTo>
                      <a:pt x="428" y="402"/>
                    </a:lnTo>
                    <a:lnTo>
                      <a:pt x="624" y="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sp>
            <p:nvSpPr>
              <p:cNvPr id="19" name="Freeform 3634"/>
              <p:cNvSpPr/>
              <p:nvPr/>
            </p:nvSpPr>
            <p:spPr bwMode="auto">
              <a:xfrm>
                <a:off x="8750300" y="1954213"/>
                <a:ext cx="236537" cy="95250"/>
              </a:xfrm>
              <a:custGeom>
                <a:avLst/>
                <a:gdLst>
                  <a:gd name="T0" fmla="*/ 599 w 599"/>
                  <a:gd name="T1" fmla="*/ 11 h 241"/>
                  <a:gd name="T2" fmla="*/ 591 w 599"/>
                  <a:gd name="T3" fmla="*/ 6 h 241"/>
                  <a:gd name="T4" fmla="*/ 582 w 599"/>
                  <a:gd name="T5" fmla="*/ 2 h 241"/>
                  <a:gd name="T6" fmla="*/ 572 w 599"/>
                  <a:gd name="T7" fmla="*/ 0 h 241"/>
                  <a:gd name="T8" fmla="*/ 560 w 599"/>
                  <a:gd name="T9" fmla="*/ 0 h 241"/>
                  <a:gd name="T10" fmla="*/ 47 w 599"/>
                  <a:gd name="T11" fmla="*/ 0 h 241"/>
                  <a:gd name="T12" fmla="*/ 34 w 599"/>
                  <a:gd name="T13" fmla="*/ 1 h 241"/>
                  <a:gd name="T14" fmla="*/ 21 w 599"/>
                  <a:gd name="T15" fmla="*/ 3 h 241"/>
                  <a:gd name="T16" fmla="*/ 11 w 599"/>
                  <a:gd name="T17" fmla="*/ 7 h 241"/>
                  <a:gd name="T18" fmla="*/ 0 w 599"/>
                  <a:gd name="T19" fmla="*/ 14 h 241"/>
                  <a:gd name="T20" fmla="*/ 315 w 599"/>
                  <a:gd name="T21" fmla="*/ 241 h 241"/>
                  <a:gd name="T22" fmla="*/ 599 w 599"/>
                  <a:gd name="T23" fmla="*/ 1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9" h="241">
                    <a:moveTo>
                      <a:pt x="599" y="11"/>
                    </a:moveTo>
                    <a:lnTo>
                      <a:pt x="591" y="6"/>
                    </a:lnTo>
                    <a:lnTo>
                      <a:pt x="582" y="2"/>
                    </a:lnTo>
                    <a:lnTo>
                      <a:pt x="572" y="0"/>
                    </a:lnTo>
                    <a:lnTo>
                      <a:pt x="560" y="0"/>
                    </a:lnTo>
                    <a:lnTo>
                      <a:pt x="47" y="0"/>
                    </a:lnTo>
                    <a:lnTo>
                      <a:pt x="34" y="1"/>
                    </a:lnTo>
                    <a:lnTo>
                      <a:pt x="21" y="3"/>
                    </a:lnTo>
                    <a:lnTo>
                      <a:pt x="11" y="7"/>
                    </a:lnTo>
                    <a:lnTo>
                      <a:pt x="0" y="14"/>
                    </a:lnTo>
                    <a:lnTo>
                      <a:pt x="315" y="241"/>
                    </a:lnTo>
                    <a:lnTo>
                      <a:pt x="59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sp>
            <p:nvSpPr>
              <p:cNvPr id="20" name="Freeform 3635"/>
              <p:cNvSpPr/>
              <p:nvPr/>
            </p:nvSpPr>
            <p:spPr bwMode="auto">
              <a:xfrm>
                <a:off x="8901113" y="2089150"/>
                <a:ext cx="95250" cy="95250"/>
              </a:xfrm>
              <a:custGeom>
                <a:avLst/>
                <a:gdLst>
                  <a:gd name="T0" fmla="*/ 57 w 243"/>
                  <a:gd name="T1" fmla="*/ 92 h 241"/>
                  <a:gd name="T2" fmla="*/ 57 w 243"/>
                  <a:gd name="T3" fmla="*/ 92 h 241"/>
                  <a:gd name="T4" fmla="*/ 0 w 243"/>
                  <a:gd name="T5" fmla="*/ 149 h 241"/>
                  <a:gd name="T6" fmla="*/ 93 w 243"/>
                  <a:gd name="T7" fmla="*/ 241 h 241"/>
                  <a:gd name="T8" fmla="*/ 243 w 243"/>
                  <a:gd name="T9" fmla="*/ 92 h 241"/>
                  <a:gd name="T10" fmla="*/ 149 w 243"/>
                  <a:gd name="T11" fmla="*/ 0 h 241"/>
                  <a:gd name="T12" fmla="*/ 57 w 243"/>
                  <a:gd name="T13" fmla="*/ 92 h 241"/>
                </a:gdLst>
                <a:ahLst/>
                <a:cxnLst>
                  <a:cxn ang="0">
                    <a:pos x="T0" y="T1"/>
                  </a:cxn>
                  <a:cxn ang="0">
                    <a:pos x="T2" y="T3"/>
                  </a:cxn>
                  <a:cxn ang="0">
                    <a:pos x="T4" y="T5"/>
                  </a:cxn>
                  <a:cxn ang="0">
                    <a:pos x="T6" y="T7"/>
                  </a:cxn>
                  <a:cxn ang="0">
                    <a:pos x="T8" y="T9"/>
                  </a:cxn>
                  <a:cxn ang="0">
                    <a:pos x="T10" y="T11"/>
                  </a:cxn>
                  <a:cxn ang="0">
                    <a:pos x="T12" y="T13"/>
                  </a:cxn>
                </a:cxnLst>
                <a:rect l="0" t="0" r="r" b="b"/>
                <a:pathLst>
                  <a:path w="243" h="241">
                    <a:moveTo>
                      <a:pt x="57" y="92"/>
                    </a:moveTo>
                    <a:lnTo>
                      <a:pt x="57" y="92"/>
                    </a:lnTo>
                    <a:lnTo>
                      <a:pt x="0" y="149"/>
                    </a:lnTo>
                    <a:lnTo>
                      <a:pt x="93" y="241"/>
                    </a:lnTo>
                    <a:lnTo>
                      <a:pt x="243" y="92"/>
                    </a:lnTo>
                    <a:lnTo>
                      <a:pt x="149" y="0"/>
                    </a:lnTo>
                    <a:lnTo>
                      <a:pt x="57"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sp>
            <p:nvSpPr>
              <p:cNvPr id="21" name="Freeform 3636"/>
              <p:cNvSpPr/>
              <p:nvPr/>
            </p:nvSpPr>
            <p:spPr bwMode="auto">
              <a:xfrm>
                <a:off x="8966200" y="2057400"/>
                <a:ext cx="58737" cy="61913"/>
              </a:xfrm>
              <a:custGeom>
                <a:avLst/>
                <a:gdLst>
                  <a:gd name="T0" fmla="*/ 144 w 148"/>
                  <a:gd name="T1" fmla="*/ 84 h 154"/>
                  <a:gd name="T2" fmla="*/ 76 w 148"/>
                  <a:gd name="T3" fmla="*/ 15 h 154"/>
                  <a:gd name="T4" fmla="*/ 61 w 148"/>
                  <a:gd name="T5" fmla="*/ 0 h 154"/>
                  <a:gd name="T6" fmla="*/ 0 w 148"/>
                  <a:gd name="T7" fmla="*/ 60 h 154"/>
                  <a:gd name="T8" fmla="*/ 93 w 148"/>
                  <a:gd name="T9" fmla="*/ 154 h 154"/>
                  <a:gd name="T10" fmla="*/ 144 w 148"/>
                  <a:gd name="T11" fmla="*/ 101 h 154"/>
                  <a:gd name="T12" fmla="*/ 148 w 148"/>
                  <a:gd name="T13" fmla="*/ 97 h 154"/>
                  <a:gd name="T14" fmla="*/ 148 w 148"/>
                  <a:gd name="T15" fmla="*/ 92 h 154"/>
                  <a:gd name="T16" fmla="*/ 148 w 148"/>
                  <a:gd name="T17" fmla="*/ 88 h 154"/>
                  <a:gd name="T18" fmla="*/ 144 w 148"/>
                  <a:gd name="T19" fmla="*/ 8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54">
                    <a:moveTo>
                      <a:pt x="144" y="84"/>
                    </a:moveTo>
                    <a:lnTo>
                      <a:pt x="76" y="15"/>
                    </a:lnTo>
                    <a:lnTo>
                      <a:pt x="61" y="0"/>
                    </a:lnTo>
                    <a:lnTo>
                      <a:pt x="0" y="60"/>
                    </a:lnTo>
                    <a:lnTo>
                      <a:pt x="93" y="154"/>
                    </a:lnTo>
                    <a:lnTo>
                      <a:pt x="144" y="101"/>
                    </a:lnTo>
                    <a:lnTo>
                      <a:pt x="148" y="97"/>
                    </a:lnTo>
                    <a:lnTo>
                      <a:pt x="148" y="92"/>
                    </a:lnTo>
                    <a:lnTo>
                      <a:pt x="148" y="88"/>
                    </a:lnTo>
                    <a:lnTo>
                      <a:pt x="144"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sp>
            <p:nvSpPr>
              <p:cNvPr id="22" name="Freeform 3637"/>
              <p:cNvSpPr/>
              <p:nvPr/>
            </p:nvSpPr>
            <p:spPr bwMode="auto">
              <a:xfrm>
                <a:off x="8883650" y="2155825"/>
                <a:ext cx="46037" cy="46038"/>
              </a:xfrm>
              <a:custGeom>
                <a:avLst/>
                <a:gdLst>
                  <a:gd name="T0" fmla="*/ 0 w 114"/>
                  <a:gd name="T1" fmla="*/ 99 h 115"/>
                  <a:gd name="T2" fmla="*/ 0 w 114"/>
                  <a:gd name="T3" fmla="*/ 103 h 115"/>
                  <a:gd name="T4" fmla="*/ 0 w 114"/>
                  <a:gd name="T5" fmla="*/ 106 h 115"/>
                  <a:gd name="T6" fmla="*/ 1 w 114"/>
                  <a:gd name="T7" fmla="*/ 110 h 115"/>
                  <a:gd name="T8" fmla="*/ 4 w 114"/>
                  <a:gd name="T9" fmla="*/ 112 h 115"/>
                  <a:gd name="T10" fmla="*/ 8 w 114"/>
                  <a:gd name="T11" fmla="*/ 115 h 115"/>
                  <a:gd name="T12" fmla="*/ 12 w 114"/>
                  <a:gd name="T13" fmla="*/ 115 h 115"/>
                  <a:gd name="T14" fmla="*/ 14 w 114"/>
                  <a:gd name="T15" fmla="*/ 115 h 115"/>
                  <a:gd name="T16" fmla="*/ 15 w 114"/>
                  <a:gd name="T17" fmla="*/ 115 h 115"/>
                  <a:gd name="T18" fmla="*/ 114 w 114"/>
                  <a:gd name="T19" fmla="*/ 86 h 115"/>
                  <a:gd name="T20" fmla="*/ 28 w 114"/>
                  <a:gd name="T21" fmla="*/ 0 h 115"/>
                  <a:gd name="T22" fmla="*/ 0 w 114"/>
                  <a:gd name="T23" fmla="*/ 9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 h="115">
                    <a:moveTo>
                      <a:pt x="0" y="99"/>
                    </a:moveTo>
                    <a:lnTo>
                      <a:pt x="0" y="103"/>
                    </a:lnTo>
                    <a:lnTo>
                      <a:pt x="0" y="106"/>
                    </a:lnTo>
                    <a:lnTo>
                      <a:pt x="1" y="110"/>
                    </a:lnTo>
                    <a:lnTo>
                      <a:pt x="4" y="112"/>
                    </a:lnTo>
                    <a:lnTo>
                      <a:pt x="8" y="115"/>
                    </a:lnTo>
                    <a:lnTo>
                      <a:pt x="12" y="115"/>
                    </a:lnTo>
                    <a:lnTo>
                      <a:pt x="14" y="115"/>
                    </a:lnTo>
                    <a:lnTo>
                      <a:pt x="15" y="115"/>
                    </a:lnTo>
                    <a:lnTo>
                      <a:pt x="114" y="86"/>
                    </a:lnTo>
                    <a:lnTo>
                      <a:pt x="28" y="0"/>
                    </a:lnTo>
                    <a:lnTo>
                      <a:pt x="0" y="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grpSp>
      </p:grpSp>
      <p:sp>
        <p:nvSpPr>
          <p:cNvPr id="46" name="Title 11"/>
          <p:cNvSpPr txBox="1"/>
          <p:nvPr/>
        </p:nvSpPr>
        <p:spPr>
          <a:xfrm>
            <a:off x="1581919" y="4623934"/>
            <a:ext cx="1728081" cy="1158639"/>
          </a:xfrm>
          <a:prstGeom prst="rect">
            <a:avLst/>
          </a:prstGeom>
        </p:spPr>
        <p:txBody>
          <a:bodyPr vert="horz" wrap="square" lIns="182832" tIns="91416" rIns="182832" bIns="91416"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defTabSz="1828800"/>
            <a:r>
              <a:rPr lang="en-US" sz="6600" b="1" spc="-600" dirty="0">
                <a:solidFill>
                  <a:schemeClr val="bg1"/>
                </a:solidFill>
                <a:latin typeface="+mn-lt"/>
                <a:ea typeface="+mn-ea"/>
                <a:cs typeface="+mn-ea"/>
                <a:sym typeface="+mn-lt"/>
              </a:rPr>
              <a:t>01.</a:t>
            </a:r>
            <a:endParaRPr lang="en-US" sz="6600" b="1" spc="-600" dirty="0">
              <a:solidFill>
                <a:schemeClr val="bg1"/>
              </a:solidFill>
              <a:latin typeface="+mn-lt"/>
              <a:ea typeface="+mn-ea"/>
              <a:cs typeface="+mn-ea"/>
              <a:sym typeface="+mn-lt"/>
            </a:endParaRPr>
          </a:p>
        </p:txBody>
      </p:sp>
      <p:sp>
        <p:nvSpPr>
          <p:cNvPr id="47" name="Title 11"/>
          <p:cNvSpPr txBox="1"/>
          <p:nvPr/>
        </p:nvSpPr>
        <p:spPr>
          <a:xfrm>
            <a:off x="3970069" y="4616210"/>
            <a:ext cx="1728081" cy="1158639"/>
          </a:xfrm>
          <a:prstGeom prst="rect">
            <a:avLst/>
          </a:prstGeom>
        </p:spPr>
        <p:txBody>
          <a:bodyPr vert="horz" wrap="square" lIns="182832" tIns="91416" rIns="182832" bIns="91416"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defTabSz="1828800"/>
            <a:r>
              <a:rPr lang="en-US" sz="6600" b="1" spc="-600" dirty="0">
                <a:solidFill>
                  <a:schemeClr val="bg1"/>
                </a:solidFill>
                <a:latin typeface="+mn-lt"/>
                <a:ea typeface="+mn-ea"/>
                <a:cs typeface="+mn-ea"/>
                <a:sym typeface="+mn-lt"/>
              </a:rPr>
              <a:t>02.</a:t>
            </a:r>
            <a:endParaRPr lang="en-US" sz="6600" b="1" spc="-600" dirty="0">
              <a:solidFill>
                <a:schemeClr val="bg1"/>
              </a:solidFill>
              <a:latin typeface="+mn-lt"/>
              <a:ea typeface="+mn-ea"/>
              <a:cs typeface="+mn-ea"/>
              <a:sym typeface="+mn-lt"/>
            </a:endParaRPr>
          </a:p>
        </p:txBody>
      </p:sp>
      <p:sp>
        <p:nvSpPr>
          <p:cNvPr id="48" name="Title 11"/>
          <p:cNvSpPr txBox="1"/>
          <p:nvPr/>
        </p:nvSpPr>
        <p:spPr>
          <a:xfrm>
            <a:off x="6539821" y="4684626"/>
            <a:ext cx="1728081" cy="1158639"/>
          </a:xfrm>
          <a:prstGeom prst="rect">
            <a:avLst/>
          </a:prstGeom>
        </p:spPr>
        <p:txBody>
          <a:bodyPr vert="horz" wrap="square" lIns="182832" tIns="91416" rIns="182832" bIns="91416"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defTabSz="1828800"/>
            <a:r>
              <a:rPr lang="en-US" sz="6600" b="1" spc="-600" dirty="0">
                <a:solidFill>
                  <a:schemeClr val="bg1"/>
                </a:solidFill>
                <a:latin typeface="+mn-lt"/>
                <a:ea typeface="+mn-ea"/>
                <a:cs typeface="+mn-ea"/>
                <a:sym typeface="+mn-lt"/>
              </a:rPr>
              <a:t>03.</a:t>
            </a:r>
            <a:endParaRPr lang="en-US" sz="6600" b="1" spc="-600" dirty="0">
              <a:solidFill>
                <a:schemeClr val="bg1"/>
              </a:solidFill>
              <a:latin typeface="+mn-lt"/>
              <a:ea typeface="+mn-ea"/>
              <a:cs typeface="+mn-ea"/>
              <a:sym typeface="+mn-lt"/>
            </a:endParaRPr>
          </a:p>
        </p:txBody>
      </p:sp>
      <p:sp>
        <p:nvSpPr>
          <p:cNvPr id="49" name="Title 11"/>
          <p:cNvSpPr txBox="1"/>
          <p:nvPr/>
        </p:nvSpPr>
        <p:spPr>
          <a:xfrm>
            <a:off x="9086665" y="4684625"/>
            <a:ext cx="1728081" cy="1158639"/>
          </a:xfrm>
          <a:prstGeom prst="rect">
            <a:avLst/>
          </a:prstGeom>
        </p:spPr>
        <p:txBody>
          <a:bodyPr vert="horz" wrap="square" lIns="182832" tIns="91416" rIns="182832" bIns="91416"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defTabSz="1828800"/>
            <a:r>
              <a:rPr lang="en-US" sz="6600" b="1" spc="-600" dirty="0">
                <a:solidFill>
                  <a:schemeClr val="bg1"/>
                </a:solidFill>
                <a:latin typeface="+mn-lt"/>
                <a:ea typeface="+mn-ea"/>
                <a:cs typeface="+mn-ea"/>
                <a:sym typeface="+mn-lt"/>
              </a:rPr>
              <a:t>04.</a:t>
            </a:r>
            <a:endParaRPr lang="en-US" sz="6600" b="1" spc="-600" dirty="0">
              <a:solidFill>
                <a:schemeClr val="bg1"/>
              </a:solidFill>
              <a:latin typeface="+mn-lt"/>
              <a:ea typeface="+mn-ea"/>
              <a:cs typeface="+mn-ea"/>
              <a:sym typeface="+mn-lt"/>
            </a:endParaRPr>
          </a:p>
        </p:txBody>
      </p:sp>
      <p:sp>
        <p:nvSpPr>
          <p:cNvPr id="50" name="TextBox 64"/>
          <p:cNvSpPr txBox="1"/>
          <p:nvPr/>
        </p:nvSpPr>
        <p:spPr>
          <a:xfrm>
            <a:off x="5182929" y="554091"/>
            <a:ext cx="1826141" cy="58477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3200" dirty="0">
                <a:solidFill>
                  <a:schemeClr val="bg1"/>
                </a:solidFill>
                <a:cs typeface="+mn-ea"/>
                <a:sym typeface="+mn-lt"/>
              </a:rPr>
              <a:t>输入标题</a:t>
            </a:r>
            <a:endParaRPr lang="en-US" altLang="zh-CN" sz="3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500" fill="hold"/>
                                        <p:tgtEl>
                                          <p:spTgt spid="47"/>
                                        </p:tgtEl>
                                        <p:attrNameLst>
                                          <p:attrName>ppt_x</p:attrName>
                                        </p:attrNameLst>
                                      </p:cBhvr>
                                      <p:tavLst>
                                        <p:tav tm="0">
                                          <p:val>
                                            <p:strVal val="#ppt_x"/>
                                          </p:val>
                                        </p:tav>
                                        <p:tav tm="100000">
                                          <p:val>
                                            <p:strVal val="#ppt_x"/>
                                          </p:val>
                                        </p:tav>
                                      </p:tavLst>
                                    </p:anim>
                                    <p:anim calcmode="lin" valueType="num">
                                      <p:cBhvr additive="base">
                                        <p:cTn id="1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500" fill="hold"/>
                                        <p:tgtEl>
                                          <p:spTgt spid="48"/>
                                        </p:tgtEl>
                                        <p:attrNameLst>
                                          <p:attrName>ppt_x</p:attrName>
                                        </p:attrNameLst>
                                      </p:cBhvr>
                                      <p:tavLst>
                                        <p:tav tm="0">
                                          <p:val>
                                            <p:strVal val="#ppt_x"/>
                                          </p:val>
                                        </p:tav>
                                        <p:tav tm="100000">
                                          <p:val>
                                            <p:strVal val="#ppt_x"/>
                                          </p:val>
                                        </p:tav>
                                      </p:tavLst>
                                    </p:anim>
                                    <p:anim calcmode="lin" valueType="num">
                                      <p:cBhvr additive="base">
                                        <p:cTn id="20"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500" fill="hold"/>
                                        <p:tgtEl>
                                          <p:spTgt spid="49"/>
                                        </p:tgtEl>
                                        <p:attrNameLst>
                                          <p:attrName>ppt_x</p:attrName>
                                        </p:attrNameLst>
                                      </p:cBhvr>
                                      <p:tavLst>
                                        <p:tav tm="0">
                                          <p:val>
                                            <p:strVal val="#ppt_x"/>
                                          </p:val>
                                        </p:tav>
                                        <p:tav tm="100000">
                                          <p:val>
                                            <p:strVal val="#ppt_x"/>
                                          </p:val>
                                        </p:tav>
                                      </p:tavLst>
                                    </p:anim>
                                    <p:anim calcmode="lin" valueType="num">
                                      <p:cBhvr additive="base">
                                        <p:cTn id="26"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箭头: V 形 2"/>
          <p:cNvSpPr/>
          <p:nvPr/>
        </p:nvSpPr>
        <p:spPr>
          <a:xfrm>
            <a:off x="6807200" y="-27215"/>
            <a:ext cx="3398612" cy="6912429"/>
          </a:xfrm>
          <a:prstGeom prst="chevron">
            <a:avLst>
              <a:gd name="adj" fmla="val 58434"/>
            </a:avLst>
          </a:prstGeom>
          <a:gradFill>
            <a:gsLst>
              <a:gs pos="100000">
                <a:schemeClr val="bg1">
                  <a:alpha val="5000"/>
                </a:schemeClr>
              </a:gs>
              <a:gs pos="0">
                <a:schemeClr val="accent1">
                  <a:lumMod val="30000"/>
                  <a:lumOff val="70000"/>
                  <a:alpha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箭头: V 形 4"/>
          <p:cNvSpPr/>
          <p:nvPr/>
        </p:nvSpPr>
        <p:spPr>
          <a:xfrm>
            <a:off x="8332335" y="-1"/>
            <a:ext cx="3398612" cy="6912429"/>
          </a:xfrm>
          <a:prstGeom prst="chevron">
            <a:avLst>
              <a:gd name="adj" fmla="val 58434"/>
            </a:avLst>
          </a:prstGeom>
          <a:gradFill>
            <a:gsLst>
              <a:gs pos="100000">
                <a:schemeClr val="bg1">
                  <a:alpha val="5000"/>
                </a:schemeClr>
              </a:gs>
              <a:gs pos="0">
                <a:schemeClr val="accent1">
                  <a:lumMod val="30000"/>
                  <a:lumOff val="70000"/>
                  <a:alpha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TextBox 7"/>
          <p:cNvSpPr txBox="1"/>
          <p:nvPr/>
        </p:nvSpPr>
        <p:spPr>
          <a:xfrm>
            <a:off x="1386115" y="1980659"/>
            <a:ext cx="3467616" cy="584775"/>
          </a:xfrm>
          <a:prstGeom prst="rect">
            <a:avLst/>
          </a:prstGeom>
          <a:noFill/>
        </p:spPr>
        <p:txBody>
          <a:bodyPr wrap="none" rtlCol="0">
            <a:spAutoFit/>
          </a:bodyPr>
          <a:lstStyle/>
          <a:p>
            <a:r>
              <a:rPr lang="zh-CN" altLang="en-US" sz="3200" dirty="0">
                <a:solidFill>
                  <a:schemeClr val="bg1"/>
                </a:solidFill>
                <a:cs typeface="+mn-ea"/>
                <a:sym typeface="+mn-lt"/>
              </a:rPr>
              <a:t>添加页面标题内容</a:t>
            </a:r>
            <a:endParaRPr lang="zh-CN" altLang="en-US" sz="3200" dirty="0">
              <a:solidFill>
                <a:schemeClr val="bg1"/>
              </a:solidFill>
              <a:cs typeface="+mn-ea"/>
              <a:sym typeface="+mn-lt"/>
            </a:endParaRPr>
          </a:p>
        </p:txBody>
      </p:sp>
      <p:sp>
        <p:nvSpPr>
          <p:cNvPr id="7" name="Google Shape;86;p19"/>
          <p:cNvSpPr txBox="1"/>
          <p:nvPr/>
        </p:nvSpPr>
        <p:spPr>
          <a:xfrm>
            <a:off x="1386115" y="1546389"/>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8" name="TextBox 24"/>
          <p:cNvSpPr txBox="1"/>
          <p:nvPr/>
        </p:nvSpPr>
        <p:spPr>
          <a:xfrm>
            <a:off x="1386114" y="2778666"/>
            <a:ext cx="5245357" cy="1107659"/>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ts val="2000"/>
              </a:lnSpc>
              <a:spcBef>
                <a:spcPts val="0"/>
              </a:spcBef>
              <a:spcAft>
                <a:spcPts val="0"/>
              </a:spcAft>
              <a:buClrTx/>
              <a:buSzTx/>
              <a:buFontTx/>
              <a:buNone/>
              <a:defRPr/>
            </a:pPr>
            <a:r>
              <a:rPr lang="zh-CN" altLang="en-US" sz="1600" dirty="0">
                <a:solidFill>
                  <a:schemeClr val="bg1"/>
                </a:solidFill>
                <a:cs typeface="+mn-ea"/>
                <a:sym typeface="+mn-lt"/>
              </a:rPr>
              <a:t>请在此处添加具体内容，文字尽量言简意赅，简单说明即可，不必过于繁琐，注意板面美观度。请在此处添加具体内容，文字尽量言简意赅，简单说明即可，不必过于繁琐，注意板面美观度。</a:t>
            </a:r>
            <a:endParaRPr kumimoji="0" lang="zh-CN" altLang="en-US" sz="1600" b="0" i="0" u="none" strike="noStrike" kern="1200" cap="none" spc="0" normalizeH="0" baseline="0" noProof="0" dirty="0">
              <a:ln>
                <a:noFill/>
              </a:ln>
              <a:solidFill>
                <a:schemeClr val="bg1"/>
              </a:solidFill>
              <a:effectLst/>
              <a:uLnTx/>
              <a:uFillTx/>
              <a:cs typeface="+mn-ea"/>
              <a:sym typeface="+mn-lt"/>
            </a:endParaRPr>
          </a:p>
        </p:txBody>
      </p:sp>
      <p:sp>
        <p:nvSpPr>
          <p:cNvPr id="9" name="六边形 8"/>
          <p:cNvSpPr/>
          <p:nvPr/>
        </p:nvSpPr>
        <p:spPr>
          <a:xfrm rot="19638186">
            <a:off x="7075641" y="977150"/>
            <a:ext cx="988254" cy="851944"/>
          </a:xfrm>
          <a:prstGeom prst="hexagon">
            <a:avLst/>
          </a:prstGeom>
          <a:gradFill>
            <a:gsLst>
              <a:gs pos="100000">
                <a:srgbClr val="236BCC">
                  <a:alpha val="20000"/>
                </a:srgbClr>
              </a:gs>
              <a:gs pos="0">
                <a:srgbClr val="90D5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六边形 10"/>
          <p:cNvSpPr/>
          <p:nvPr/>
        </p:nvSpPr>
        <p:spPr>
          <a:xfrm rot="19638186">
            <a:off x="10183450" y="4910521"/>
            <a:ext cx="988254" cy="851944"/>
          </a:xfrm>
          <a:prstGeom prst="hexagon">
            <a:avLst/>
          </a:prstGeom>
          <a:gradFill>
            <a:gsLst>
              <a:gs pos="100000">
                <a:srgbClr val="236BCC">
                  <a:alpha val="20000"/>
                </a:srgbClr>
              </a:gs>
              <a:gs pos="0">
                <a:srgbClr val="90D5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Google Shape;86;p19"/>
          <p:cNvSpPr txBox="1"/>
          <p:nvPr/>
        </p:nvSpPr>
        <p:spPr>
          <a:xfrm>
            <a:off x="1371593" y="4518801"/>
            <a:ext cx="2211825"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b="0" i="0" u="none" strike="noStrike" cap="none" dirty="0">
                <a:solidFill>
                  <a:schemeClr val="bg1"/>
                </a:solidFill>
                <a:cs typeface="+mn-ea"/>
                <a:sym typeface="+mn-lt"/>
              </a:rPr>
              <a:t>YOUR TITLE HERE</a:t>
            </a:r>
            <a:endParaRPr sz="2000" b="0" i="0" u="none" strike="noStrike" cap="none" dirty="0">
              <a:solidFill>
                <a:schemeClr val="bg1"/>
              </a:solidFill>
              <a:cs typeface="+mn-ea"/>
              <a:sym typeface="+mn-lt"/>
            </a:endParaRPr>
          </a:p>
        </p:txBody>
      </p:sp>
      <p:sp>
        <p:nvSpPr>
          <p:cNvPr id="13" name="文本框 12"/>
          <p:cNvSpPr txBox="1"/>
          <p:nvPr/>
        </p:nvSpPr>
        <p:spPr>
          <a:xfrm>
            <a:off x="1371593" y="4859977"/>
            <a:ext cx="2211825" cy="61369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altLang="zh-CN" sz="1200" dirty="0">
              <a:solidFill>
                <a:schemeClr val="bg1"/>
              </a:solidFill>
              <a:cs typeface="+mn-ea"/>
              <a:sym typeface="+mn-lt"/>
            </a:endParaRPr>
          </a:p>
        </p:txBody>
      </p:sp>
      <p:sp>
        <p:nvSpPr>
          <p:cNvPr id="14" name="Google Shape;86;p19"/>
          <p:cNvSpPr txBox="1"/>
          <p:nvPr/>
        </p:nvSpPr>
        <p:spPr>
          <a:xfrm>
            <a:off x="3971102" y="4518801"/>
            <a:ext cx="2211825"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b="0" i="0" u="none" strike="noStrike" cap="none" dirty="0">
                <a:solidFill>
                  <a:schemeClr val="bg1"/>
                </a:solidFill>
                <a:cs typeface="+mn-ea"/>
                <a:sym typeface="+mn-lt"/>
              </a:rPr>
              <a:t>YOUR TITLE HERE</a:t>
            </a:r>
            <a:endParaRPr sz="2000" b="0" i="0" u="none" strike="noStrike" cap="none" dirty="0">
              <a:solidFill>
                <a:schemeClr val="bg1"/>
              </a:solidFill>
              <a:cs typeface="+mn-ea"/>
              <a:sym typeface="+mn-lt"/>
            </a:endParaRPr>
          </a:p>
        </p:txBody>
      </p:sp>
      <p:sp>
        <p:nvSpPr>
          <p:cNvPr id="15" name="文本框 14"/>
          <p:cNvSpPr txBox="1"/>
          <p:nvPr/>
        </p:nvSpPr>
        <p:spPr>
          <a:xfrm>
            <a:off x="3971102" y="4859977"/>
            <a:ext cx="2211825" cy="61369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altLang="zh-CN" sz="1200" dirty="0">
              <a:solidFill>
                <a:schemeClr val="bg1"/>
              </a:solidFill>
              <a:cs typeface="+mn-ea"/>
              <a:sym typeface="+mn-lt"/>
            </a:endParaRPr>
          </a:p>
        </p:txBody>
      </p:sp>
      <p:sp>
        <p:nvSpPr>
          <p:cNvPr id="16" name="Freeform 80"/>
          <p:cNvSpPr>
            <a:spLocks noEditPoints="1"/>
          </p:cNvSpPr>
          <p:nvPr/>
        </p:nvSpPr>
        <p:spPr bwMode="auto">
          <a:xfrm>
            <a:off x="7304762" y="1168331"/>
            <a:ext cx="467282" cy="469582"/>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7" name="Freeform 80"/>
          <p:cNvSpPr>
            <a:spLocks noEditPoints="1"/>
          </p:cNvSpPr>
          <p:nvPr/>
        </p:nvSpPr>
        <p:spPr bwMode="auto">
          <a:xfrm>
            <a:off x="10381541" y="5101702"/>
            <a:ext cx="467282" cy="469582"/>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22" presetClass="entr" presetSubtype="8"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par>
                          <p:cTn id="23" fill="hold">
                            <p:stCondLst>
                              <p:cond delay="500"/>
                            </p:stCondLst>
                            <p:childTnLst>
                              <p:par>
                                <p:cTn id="24" presetID="1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up)">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par>
                          <p:cTn id="33" fill="hold">
                            <p:stCondLst>
                              <p:cond delay="500"/>
                            </p:stCondLst>
                            <p:childTnLst>
                              <p:par>
                                <p:cTn id="34" presetID="12" presetClass="entr" presetSubtype="4"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p:tgtEl>
                                          <p:spTgt spid="15"/>
                                        </p:tgtEl>
                                        <p:attrNameLst>
                                          <p:attrName>ppt_y</p:attrName>
                                        </p:attrNameLst>
                                      </p:cBhvr>
                                      <p:tavLst>
                                        <p:tav tm="0">
                                          <p:val>
                                            <p:strVal val="#ppt_y+#ppt_h*1.125000"/>
                                          </p:val>
                                        </p:tav>
                                        <p:tav tm="100000">
                                          <p:val>
                                            <p:strVal val="#ppt_y"/>
                                          </p:val>
                                        </p:tav>
                                      </p:tavLst>
                                    </p:anim>
                                    <p:animEffect transition="in" filter="wipe(up)">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2" grpId="0"/>
      <p:bldP spid="13" grpId="0" bldLvl="0"/>
      <p:bldP spid="14" grpId="0"/>
      <p:bldP spid="15"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751579" y="1386151"/>
            <a:ext cx="5004497" cy="4387437"/>
            <a:chOff x="6301303" y="1473236"/>
            <a:chExt cx="5004497" cy="4387437"/>
          </a:xfrm>
        </p:grpSpPr>
        <p:pic>
          <p:nvPicPr>
            <p:cNvPr id="3" name="Picture 26" descr="iMac.png"/>
            <p:cNvPicPr>
              <a:picLocks noChangeAspect="1"/>
            </p:cNvPicPr>
            <p:nvPr/>
          </p:nvPicPr>
          <p:blipFill>
            <a:blip r:embed="rId1"/>
            <a:stretch>
              <a:fillRect/>
            </a:stretch>
          </p:blipFill>
          <p:spPr>
            <a:xfrm>
              <a:off x="6301303" y="1473236"/>
              <a:ext cx="5004497" cy="4387437"/>
            </a:xfrm>
            <a:prstGeom prst="rect">
              <a:avLst/>
            </a:prstGeom>
          </p:spPr>
        </p:pic>
        <p:pic>
          <p:nvPicPr>
            <p:cNvPr id="5" name="图片 4"/>
            <p:cNvPicPr>
              <a:picLocks noChangeAspect="1"/>
            </p:cNvPicPr>
            <p:nvPr/>
          </p:nvPicPr>
          <p:blipFill rotWithShape="1">
            <a:blip r:embed="rId2" cstate="screen"/>
            <a:srcRect/>
            <a:stretch>
              <a:fillRect/>
            </a:stretch>
          </p:blipFill>
          <p:spPr>
            <a:xfrm rot="16200000">
              <a:off x="7799444" y="1288602"/>
              <a:ext cx="2071769" cy="3674673"/>
            </a:xfrm>
            <a:prstGeom prst="rect">
              <a:avLst/>
            </a:prstGeom>
          </p:spPr>
        </p:pic>
        <p:sp>
          <p:nvSpPr>
            <p:cNvPr id="6" name="Google Shape;86;p19"/>
            <p:cNvSpPr txBox="1"/>
            <p:nvPr/>
          </p:nvSpPr>
          <p:spPr>
            <a:xfrm>
              <a:off x="7243501" y="2807203"/>
              <a:ext cx="3183654" cy="43426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800" b="0" i="0" u="none" strike="noStrike" cap="none" dirty="0">
                  <a:solidFill>
                    <a:schemeClr val="bg1"/>
                  </a:solidFill>
                  <a:cs typeface="+mn-ea"/>
                  <a:sym typeface="+mn-lt"/>
                </a:rPr>
                <a:t>YOUR TITLE HERE</a:t>
              </a:r>
              <a:endParaRPr sz="2800" b="0" i="0" u="none" strike="noStrike" cap="none" dirty="0">
                <a:solidFill>
                  <a:schemeClr val="bg1"/>
                </a:solidFill>
                <a:cs typeface="+mn-ea"/>
                <a:sym typeface="+mn-lt"/>
              </a:endParaRPr>
            </a:p>
          </p:txBody>
        </p:sp>
      </p:grpSp>
      <p:sp>
        <p:nvSpPr>
          <p:cNvPr id="8" name="Text Placeholder 3"/>
          <p:cNvSpPr txBox="1"/>
          <p:nvPr/>
        </p:nvSpPr>
        <p:spPr>
          <a:xfrm>
            <a:off x="6792689" y="1498496"/>
            <a:ext cx="3817430" cy="240027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lnSpc>
                <a:spcPct val="150000"/>
              </a:lnSpc>
              <a:spcBef>
                <a:spcPct val="20000"/>
              </a:spcBef>
              <a:defRPr/>
            </a:pPr>
            <a:r>
              <a:rPr lang="zh-CN" altLang="en-US" sz="2800" b="1" kern="1200" dirty="0">
                <a:solidFill>
                  <a:schemeClr val="bg1"/>
                </a:solidFill>
                <a:cs typeface="+mn-ea"/>
                <a:sym typeface="+mn-lt"/>
              </a:rPr>
              <a:t>输入标题</a:t>
            </a:r>
            <a:endParaRPr lang="en-US" altLang="zh-CN" sz="2800" b="1" kern="1200" dirty="0">
              <a:solidFill>
                <a:schemeClr val="bg1"/>
              </a:solidFill>
              <a:cs typeface="+mn-ea"/>
              <a:sym typeface="+mn-lt"/>
            </a:endParaRPr>
          </a:p>
          <a:p>
            <a:pPr algn="l" defTabSz="1828800">
              <a:lnSpc>
                <a:spcPct val="150000"/>
              </a:lnSpc>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There are many variations of passages of lorem ipsum available, but the majority have suffered </a:t>
            </a:r>
            <a:endParaRPr lang="en-US" altLang="zh-CN" sz="1800" dirty="0">
              <a:solidFill>
                <a:schemeClr val="bg1"/>
              </a:solidFill>
              <a:cs typeface="+mn-ea"/>
              <a:sym typeface="+mn-lt"/>
            </a:endParaRPr>
          </a:p>
        </p:txBody>
      </p:sp>
      <p:pic>
        <p:nvPicPr>
          <p:cNvPr id="9" name="图片 8"/>
          <p:cNvPicPr>
            <a:picLocks noChangeAspect="1"/>
          </p:cNvPicPr>
          <p:nvPr/>
        </p:nvPicPr>
        <p:blipFill rotWithShape="1">
          <a:blip r:embed="rId3" cstate="screen"/>
          <a:srcRect/>
          <a:stretch>
            <a:fillRect/>
          </a:stretch>
        </p:blipFill>
        <p:spPr>
          <a:xfrm rot="16200000">
            <a:off x="7350881" y="4122629"/>
            <a:ext cx="419101" cy="1535484"/>
          </a:xfrm>
          <a:prstGeom prst="roundRect">
            <a:avLst>
              <a:gd name="adj" fmla="val 50000"/>
            </a:avLst>
          </a:prstGeom>
        </p:spPr>
      </p:pic>
      <p:sp>
        <p:nvSpPr>
          <p:cNvPr id="10" name="Rectangle 7"/>
          <p:cNvSpPr/>
          <p:nvPr/>
        </p:nvSpPr>
        <p:spPr>
          <a:xfrm>
            <a:off x="6932388" y="4692490"/>
            <a:ext cx="1256086" cy="400110"/>
          </a:xfrm>
          <a:prstGeom prst="rect">
            <a:avLst/>
          </a:prstGeom>
        </p:spPr>
        <p:txBody>
          <a:bodyPr wrap="square">
            <a:spAutoFit/>
          </a:bodyPr>
          <a:lstStyle/>
          <a:p>
            <a:pPr algn="dist"/>
            <a:r>
              <a:rPr lang="en-US" sz="2000" b="1" dirty="0">
                <a:solidFill>
                  <a:schemeClr val="bg1"/>
                </a:solidFill>
                <a:cs typeface="+mn-ea"/>
                <a:sym typeface="+mn-lt"/>
              </a:rPr>
              <a:t>ENTER</a:t>
            </a:r>
            <a:endParaRPr lang="en-US" sz="2000" b="1" dirty="0">
              <a:solidFill>
                <a:schemeClr val="bg1"/>
              </a:solidFill>
              <a:cs typeface="+mn-ea"/>
              <a:sym typeface="+mn-lt"/>
            </a:endParaRPr>
          </a:p>
        </p:txBody>
      </p:sp>
      <p:sp>
        <p:nvSpPr>
          <p:cNvPr id="12" name="TextBox 11"/>
          <p:cNvSpPr txBox="1"/>
          <p:nvPr/>
        </p:nvSpPr>
        <p:spPr>
          <a:xfrm>
            <a:off x="10610119" y="6733864"/>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rPr>
              <a:t>行业</a:t>
            </a:r>
            <a:r>
              <a:rPr kumimoji="0" lang="en-US" altLang="zh-CN" sz="100" b="0" i="0" u="none" strike="noStrike" kern="0" cap="none" spc="0" normalizeH="0" baseline="0" noProof="0" dirty="0" smtClean="0">
                <a:ln>
                  <a:noFill/>
                </a:ln>
                <a:solidFill>
                  <a:prstClr val="black"/>
                </a:solidFill>
                <a:effectLst/>
                <a:uLnTx/>
                <a:uFillTx/>
              </a:rPr>
              <a:t>PPT</a:t>
            </a:r>
            <a:r>
              <a:rPr kumimoji="0" lang="zh-CN" altLang="en-US" sz="100" b="0" i="0" u="none" strike="noStrike" kern="0" cap="none" spc="0" normalizeH="0" baseline="0" noProof="0" dirty="0" smtClean="0">
                <a:ln>
                  <a:noFill/>
                </a:ln>
                <a:solidFill>
                  <a:prstClr val="black"/>
                </a:solidFill>
                <a:effectLst/>
                <a:uLnTx/>
                <a:uFillTx/>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0" y="0"/>
            <a:ext cx="12192000" cy="6858000"/>
          </a:xfrm>
          <a:prstGeom prst="rect">
            <a:avLst/>
          </a:prstGeom>
        </p:spPr>
      </p:pic>
      <p:pic>
        <p:nvPicPr>
          <p:cNvPr id="14" name="图片 13"/>
          <p:cNvPicPr>
            <a:picLocks noChangeAspect="1"/>
          </p:cNvPicPr>
          <p:nvPr/>
        </p:nvPicPr>
        <p:blipFill>
          <a:blip r:embed="rId2" cstate="screen"/>
          <a:stretch>
            <a:fillRect/>
          </a:stretch>
        </p:blipFill>
        <p:spPr>
          <a:xfrm>
            <a:off x="0" y="381430"/>
            <a:ext cx="12192000" cy="6095140"/>
          </a:xfrm>
          <a:prstGeom prst="rect">
            <a:avLst/>
          </a:prstGeom>
        </p:spPr>
      </p:pic>
      <p:sp>
        <p:nvSpPr>
          <p:cNvPr id="9" name="TextBox 64"/>
          <p:cNvSpPr txBox="1"/>
          <p:nvPr/>
        </p:nvSpPr>
        <p:spPr>
          <a:xfrm>
            <a:off x="4298991" y="2669519"/>
            <a:ext cx="3262432" cy="1015663"/>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6000" dirty="0">
                <a:solidFill>
                  <a:schemeClr val="bg1"/>
                </a:solidFill>
                <a:cs typeface="+mn-ea"/>
                <a:sym typeface="+mn-lt"/>
              </a:rPr>
              <a:t>输入标题</a:t>
            </a:r>
            <a:endParaRPr lang="en-US" altLang="zh-CN" sz="6000" dirty="0">
              <a:solidFill>
                <a:schemeClr val="bg1"/>
              </a:solidFill>
              <a:cs typeface="+mn-ea"/>
              <a:sym typeface="+mn-lt"/>
            </a:endParaRPr>
          </a:p>
        </p:txBody>
      </p:sp>
      <p:sp>
        <p:nvSpPr>
          <p:cNvPr id="11" name="椭圆 10"/>
          <p:cNvSpPr/>
          <p:nvPr/>
        </p:nvSpPr>
        <p:spPr>
          <a:xfrm flipH="1" flipV="1">
            <a:off x="3878185" y="2089685"/>
            <a:ext cx="45719" cy="2781586"/>
          </a:xfrm>
          <a:prstGeom prst="ellipse">
            <a:avLst/>
          </a:prstGeom>
          <a:gradFill>
            <a:gsLst>
              <a:gs pos="0">
                <a:schemeClr val="bg1"/>
              </a:gs>
              <a:gs pos="100000">
                <a:schemeClr val="bg1">
                  <a:alpha val="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4365303" y="3528702"/>
            <a:ext cx="5776686" cy="1061829"/>
          </a:xfrm>
          <a:prstGeom prst="rect">
            <a:avLst/>
          </a:prstGeom>
          <a:noFill/>
        </p:spPr>
        <p:txBody>
          <a:bodyPr wrap="square" rtlCol="0">
            <a:spAutoFit/>
          </a:bodyPr>
          <a:lstStyle/>
          <a:p>
            <a:pPr>
              <a:lnSpc>
                <a:spcPct val="150000"/>
              </a:lnSpc>
            </a:pPr>
            <a:r>
              <a:rPr lang="en-US" altLang="zh-CN" sz="1400" dirty="0">
                <a:solidFill>
                  <a:schemeClr val="bg1"/>
                </a:solidFill>
                <a:cs typeface="+mn-ea"/>
                <a:sym typeface="+mn-lt"/>
              </a:rPr>
              <a:t> Life isn't about waiting for the storm to pass. it's about learning to dance Life isn't it's about learning to dance in the rain. in the rain.</a:t>
            </a:r>
            <a:endParaRPr lang="zh-CN" altLang="en-US" sz="1400" dirty="0">
              <a:solidFill>
                <a:schemeClr val="bg1"/>
              </a:solidFill>
              <a:cs typeface="+mn-ea"/>
              <a:sym typeface="+mn-lt"/>
            </a:endParaRPr>
          </a:p>
        </p:txBody>
      </p:sp>
      <p:sp>
        <p:nvSpPr>
          <p:cNvPr id="13" name="文本框 12"/>
          <p:cNvSpPr txBox="1"/>
          <p:nvPr/>
        </p:nvSpPr>
        <p:spPr>
          <a:xfrm>
            <a:off x="663463" y="484387"/>
            <a:ext cx="2694602" cy="52322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2800" i="0" u="none" strike="noStrike" kern="1200" cap="none" spc="600" normalizeH="0" baseline="0" noProof="0" dirty="0">
                <a:ln>
                  <a:noFill/>
                </a:ln>
                <a:solidFill>
                  <a:schemeClr val="bg1"/>
                </a:solidFill>
                <a:effectLst/>
                <a:uLnTx/>
                <a:uFillTx/>
                <a:cs typeface="+mn-ea"/>
                <a:sym typeface="+mn-lt"/>
              </a:rPr>
              <a:t>PART 02</a:t>
            </a:r>
            <a:endParaRPr kumimoji="0" lang="zh-CN" altLang="en-US" sz="2800" i="0" u="none" strike="noStrike" kern="1200" cap="none" spc="600" normalizeH="0" baseline="0" noProof="0" dirty="0">
              <a:ln>
                <a:noFill/>
              </a:ln>
              <a:solidFill>
                <a:schemeClr val="bg1"/>
              </a:solidFill>
              <a:effectLst/>
              <a:uLnTx/>
              <a:uFillTx/>
              <a:cs typeface="+mn-ea"/>
              <a:sym typeface="+mn-lt"/>
            </a:endParaRPr>
          </a:p>
        </p:txBody>
      </p:sp>
      <p:sp>
        <p:nvSpPr>
          <p:cNvPr id="18" name="Freeform 168"/>
          <p:cNvSpPr>
            <a:spLocks noChangeAspect="1" noEditPoints="1"/>
          </p:cNvSpPr>
          <p:nvPr/>
        </p:nvSpPr>
        <p:spPr bwMode="auto">
          <a:xfrm>
            <a:off x="1867374" y="2703772"/>
            <a:ext cx="1592024" cy="1450457"/>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alpha val="85000"/>
            </a:schemeClr>
          </a:solidFill>
          <a:ln>
            <a:noFill/>
          </a:ln>
        </p:spPr>
        <p:txBody>
          <a:bodyPr vert="horz" wrap="square" lIns="91440" tIns="45720" rIns="91440" bIns="45720" numCol="1" anchor="t" anchorCtr="0" compatLnSpc="1"/>
          <a:lstStyle/>
          <a:p>
            <a:pPr>
              <a:lnSpc>
                <a:spcPct val="120000"/>
              </a:lnSpc>
            </a:pPr>
            <a:endParaRPr lang="zh-CN" altLang="en-US">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900" decel="100000" fill="hold"/>
                                        <p:tgtEl>
                                          <p:spTgt spid="1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42"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outHorizontal)">
                                      <p:cBhvr>
                                        <p:cTn id="14" dur="500"/>
                                        <p:tgtEl>
                                          <p:spTgt spid="11"/>
                                        </p:tgtEl>
                                      </p:cBhvr>
                                    </p:animEffect>
                                  </p:childTnLst>
                                </p:cTn>
                              </p:par>
                            </p:childTnLst>
                          </p:cTn>
                        </p:par>
                        <p:par>
                          <p:cTn id="15" fill="hold">
                            <p:stCondLst>
                              <p:cond delay="1500"/>
                            </p:stCondLst>
                            <p:childTnLst>
                              <p:par>
                                <p:cTn id="16" presetID="1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p:bldP spid="13" grpId="0"/>
      <p:bldP spid="18" grpId="0" animBg="1"/>
    </p:bldLst>
  </p:timing>
</p:sld>
</file>

<file path=ppt/tags/tag1.xml><?xml version="1.0" encoding="utf-8"?>
<p:tagLst xmlns:p="http://schemas.openxmlformats.org/presentationml/2006/main">
  <p:tag name="PA" val="v5.2.5"/>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mchznxt">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7181</Words>
  <Application>WPS 演示</Application>
  <PresentationFormat>自定义</PresentationFormat>
  <Paragraphs>456</Paragraphs>
  <Slides>25</Slides>
  <Notes>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25</vt:i4>
      </vt:variant>
    </vt:vector>
  </HeadingPairs>
  <TitlesOfParts>
    <vt:vector size="45" baseType="lpstr">
      <vt:lpstr>Arial</vt:lpstr>
      <vt:lpstr>宋体</vt:lpstr>
      <vt:lpstr>Wingdings</vt:lpstr>
      <vt:lpstr>方正正黑简体</vt:lpstr>
      <vt:lpstr>黑体</vt:lpstr>
      <vt:lpstr>微软雅黑</vt:lpstr>
      <vt:lpstr>Arial Unicode MS</vt:lpstr>
      <vt:lpstr>等线</vt:lpstr>
      <vt:lpstr>Bebas Neue</vt:lpstr>
      <vt:lpstr>Roboto Light</vt:lpstr>
      <vt:lpstr>Lato Light</vt:lpstr>
      <vt:lpstr>Playfair Display</vt:lpstr>
      <vt:lpstr>Roboto</vt:lpstr>
      <vt:lpstr>Times New Roman</vt:lpstr>
      <vt:lpstr>Arial</vt:lpstr>
      <vt:lpstr>Segoe Print</vt:lpstr>
      <vt:lpstr>Verdana</vt:lpstr>
      <vt:lpstr>Calibri Light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科技商业计划书</dc:title>
  <dc:creator>第一PPT</dc:creator>
  <cp:keywords>www.1ppt.com</cp:keywords>
  <dc:description>www.1ppt.com</dc:description>
  <cp:lastModifiedBy>Administrator</cp:lastModifiedBy>
  <cp:revision>195</cp:revision>
  <dcterms:created xsi:type="dcterms:W3CDTF">2019-07-04T08:14:00Z</dcterms:created>
  <dcterms:modified xsi:type="dcterms:W3CDTF">2022-03-09T23:27:32Z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