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81" r:id="rId7"/>
    <p:sldId id="282" r:id="rId8"/>
    <p:sldId id="280" r:id="rId9"/>
    <p:sldId id="264" r:id="rId10"/>
    <p:sldId id="263" r:id="rId11"/>
    <p:sldId id="262" r:id="rId12"/>
    <p:sldId id="261" r:id="rId13"/>
    <p:sldId id="259" r:id="rId14"/>
    <p:sldId id="260" r:id="rId15"/>
    <p:sldId id="270" r:id="rId16"/>
    <p:sldId id="269" r:id="rId17"/>
    <p:sldId id="268" r:id="rId18"/>
    <p:sldId id="267" r:id="rId19"/>
    <p:sldId id="266" r:id="rId20"/>
    <p:sldId id="265" r:id="rId21"/>
    <p:sldId id="276" r:id="rId22"/>
    <p:sldId id="275" r:id="rId23"/>
    <p:sldId id="274" r:id="rId24"/>
    <p:sldId id="273" r:id="rId25"/>
    <p:sldId id="272" r:id="rId26"/>
    <p:sldId id="271" r:id="rId27"/>
    <p:sldId id="277" r:id="rId28"/>
    <p:sldId id="278" r:id="rId29"/>
    <p:sldId id="27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0C0"/>
    <a:srgbClr val="FFFFFF"/>
    <a:srgbClr val="ADB6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37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968A67-3AE9-4B06-9DCA-65F1627030B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FE8A67-51CF-43EE-AC70-EEC5EB56F96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75769E8-19F7-47D4-AFC6-D17EEAD4A98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E73910-F208-4636-A090-B1B04B1D62D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8FE8A67-51CF-43EE-AC70-EEC5EB56F96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052800" y="3283200"/>
            <a:ext cx="6108721" cy="384081"/>
          </a:xfrm>
          <a:prstGeom prst="rect">
            <a:avLst/>
          </a:prstGeom>
        </p:spPr>
      </p:pic>
      <p:sp>
        <p:nvSpPr>
          <p:cNvPr id="2" name="标题 1"/>
          <p:cNvSpPr>
            <a:spLocks noGrp="1"/>
          </p:cNvSpPr>
          <p:nvPr>
            <p:ph type="ctrTitle"/>
          </p:nvPr>
        </p:nvSpPr>
        <p:spPr>
          <a:xfrm>
            <a:off x="896400" y="1940400"/>
            <a:ext cx="10342800" cy="1202400"/>
          </a:xfrm>
        </p:spPr>
        <p:txBody>
          <a:bodyPr anchor="b">
            <a:normAutofit/>
          </a:bodyPr>
          <a:lstStyle>
            <a:lvl1pPr algn="ctr">
              <a:defRPr sz="3600"/>
            </a:lvl1pPr>
          </a:lstStyle>
          <a:p>
            <a:r>
              <a:rPr lang="zh-CN" altLang="en-US" dirty="0" smtClean="0"/>
              <a:t>单击此处编辑母版标题样式</a:t>
            </a:r>
            <a:endParaRPr lang="zh-CN" altLang="en-US" dirty="0"/>
          </a:p>
        </p:txBody>
      </p:sp>
      <p:grpSp>
        <p:nvGrpSpPr>
          <p:cNvPr id="7" name="组合 6"/>
          <p:cNvGrpSpPr/>
          <p:nvPr userDrawn="1"/>
        </p:nvGrpSpPr>
        <p:grpSpPr>
          <a:xfrm>
            <a:off x="4272320" y="-12700"/>
            <a:ext cx="3474680" cy="1429002"/>
            <a:chOff x="3204240" y="276224"/>
            <a:chExt cx="2606010" cy="1429002"/>
          </a:xfrm>
        </p:grpSpPr>
        <p:sp>
          <p:nvSpPr>
            <p:cNvPr id="8" name="椭圆 7"/>
            <p:cNvSpPr/>
            <p:nvPr/>
          </p:nvSpPr>
          <p:spPr>
            <a:xfrm>
              <a:off x="3204240" y="1053778"/>
              <a:ext cx="651448" cy="651448"/>
            </a:xfrm>
            <a:prstGeom prst="ellipse">
              <a:avLst/>
            </a:prstGeom>
            <a:solidFill>
              <a:srgbClr val="ADB6C7"/>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9" name="矩形 8"/>
            <p:cNvSpPr/>
            <p:nvPr/>
          </p:nvSpPr>
          <p:spPr>
            <a:xfrm>
              <a:off x="3204240" y="276224"/>
              <a:ext cx="651448" cy="1103278"/>
            </a:xfrm>
            <a:prstGeom prst="rect">
              <a:avLst/>
            </a:prstGeom>
            <a:solidFill>
              <a:srgbClr val="ADB6C7"/>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0" name="椭圆 9"/>
            <p:cNvSpPr/>
            <p:nvPr/>
          </p:nvSpPr>
          <p:spPr>
            <a:xfrm>
              <a:off x="3855761" y="1053778"/>
              <a:ext cx="651448" cy="651448"/>
            </a:xfrm>
            <a:prstGeom prst="ellipse">
              <a:avLst/>
            </a:prstGeom>
            <a:solidFill>
              <a:srgbClr val="097FC8"/>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1" name="矩形 10"/>
            <p:cNvSpPr/>
            <p:nvPr/>
          </p:nvSpPr>
          <p:spPr>
            <a:xfrm>
              <a:off x="3855761" y="276224"/>
              <a:ext cx="651448" cy="1103278"/>
            </a:xfrm>
            <a:prstGeom prst="rect">
              <a:avLst/>
            </a:prstGeom>
            <a:solidFill>
              <a:srgbClr val="097FC8"/>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2" name="椭圆 11"/>
            <p:cNvSpPr/>
            <p:nvPr/>
          </p:nvSpPr>
          <p:spPr>
            <a:xfrm>
              <a:off x="4507281" y="1053778"/>
              <a:ext cx="651448" cy="651448"/>
            </a:xfrm>
            <a:prstGeom prst="ellipse">
              <a:avLst/>
            </a:prstGeom>
            <a:solidFill>
              <a:srgbClr val="CBD1DB"/>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3" name="矩形 12"/>
            <p:cNvSpPr/>
            <p:nvPr/>
          </p:nvSpPr>
          <p:spPr>
            <a:xfrm>
              <a:off x="4507281" y="276224"/>
              <a:ext cx="651448" cy="1103277"/>
            </a:xfrm>
            <a:prstGeom prst="rect">
              <a:avLst/>
            </a:prstGeom>
            <a:solidFill>
              <a:srgbClr val="CBD1DB"/>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椭圆 13"/>
            <p:cNvSpPr/>
            <p:nvPr/>
          </p:nvSpPr>
          <p:spPr>
            <a:xfrm>
              <a:off x="5158802" y="1053778"/>
              <a:ext cx="651448" cy="651448"/>
            </a:xfrm>
            <a:prstGeom prst="ellipse">
              <a:avLst/>
            </a:prstGeom>
            <a:solidFill>
              <a:srgbClr val="1A1D1F"/>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5" name="矩形 14"/>
            <p:cNvSpPr/>
            <p:nvPr/>
          </p:nvSpPr>
          <p:spPr>
            <a:xfrm>
              <a:off x="5158802" y="276224"/>
              <a:ext cx="651448" cy="1103278"/>
            </a:xfrm>
            <a:prstGeom prst="rect">
              <a:avLst/>
            </a:prstGeom>
            <a:solidFill>
              <a:srgbClr val="1A1D1F"/>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sp>
        <p:nvSpPr>
          <p:cNvPr id="3" name="副标题 2"/>
          <p:cNvSpPr>
            <a:spLocks noGrp="1"/>
          </p:cNvSpPr>
          <p:nvPr>
            <p:ph type="subTitle" idx="1"/>
          </p:nvPr>
        </p:nvSpPr>
        <p:spPr>
          <a:xfrm>
            <a:off x="3052800" y="3283200"/>
            <a:ext cx="6109200" cy="385200"/>
          </a:xfrm>
          <a:prstGeom prst="rect">
            <a:avLst/>
          </a:prstGeom>
          <a:noFill/>
        </p:spPr>
        <p:txBody>
          <a:bodyPr anchor="ctr" anchorCtr="0">
            <a:normAutofit/>
          </a:bodyPr>
          <a:lstStyle>
            <a:lvl1pPr marL="0" indent="0" algn="ctr">
              <a:buNone/>
              <a:defRPr sz="1600" b="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AF2E50-39CF-4EC4-BAE0-B1BD0F868A9D}" type="slidenum">
              <a:rPr lang="zh-CN" altLang="en-US" smtClean="0"/>
            </a:fld>
            <a:endParaRPr lang="zh-CN" altLang="en-US"/>
          </a:p>
        </p:txBody>
      </p:sp>
      <p:sp>
        <p:nvSpPr>
          <p:cNvPr id="7" name="内容占位符 6"/>
          <p:cNvSpPr>
            <a:spLocks noGrp="1"/>
          </p:cNvSpPr>
          <p:nvPr>
            <p:ph sz="quarter" idx="13"/>
          </p:nvPr>
        </p:nvSpPr>
        <p:spPr>
          <a:xfrm>
            <a:off x="215900" y="266700"/>
            <a:ext cx="11760200" cy="6324600"/>
          </a:xfrm>
        </p:spPr>
        <p:txBody>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normAutofit/>
          </a:bodyPr>
          <a:lstStyle>
            <a:lvl1pPr>
              <a:defRPr sz="3200"/>
            </a:lvl1pPr>
          </a:lstStyle>
          <a:p>
            <a:r>
              <a:rPr lang="zh-CN" altLang="en-US" dirty="0" smtClean="0"/>
              <a:t>单击此处编辑母版标题样式</a:t>
            </a:r>
            <a:endParaRPr lang="en-US" dirty="0"/>
          </a:p>
        </p:txBody>
      </p:sp>
      <p:sp>
        <p:nvSpPr>
          <p:cNvPr id="3" name="KSO_BC1"/>
          <p:cNvSpPr>
            <a:spLocks noGrp="1"/>
          </p:cNvSpPr>
          <p:nvPr>
            <p:ph idx="1"/>
          </p:nvPr>
        </p:nvSpPr>
        <p:spPr/>
        <p:txBody>
          <a:bodyPr>
            <a:normAutofit/>
          </a:bodyPr>
          <a:lstStyle>
            <a:lvl1pPr>
              <a:defRPr sz="2400" baseline="0">
                <a:solidFill>
                  <a:schemeClr val="tx1"/>
                </a:solidFill>
              </a:defRPr>
            </a:lvl1pPr>
            <a:lvl2pPr>
              <a:defRPr sz="2000" b="0" baseline="0"/>
            </a:lvl2p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7" name="日期占位符 6"/>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4262400" y="3384000"/>
            <a:ext cx="4334400" cy="2059200"/>
          </a:xfrm>
        </p:spPr>
        <p:txBody>
          <a:bodyPr anchor="b">
            <a:normAutofit/>
          </a:bodyPr>
          <a:lstStyle>
            <a:lvl1pPr algn="l">
              <a:defRPr sz="3200" b="0">
                <a:solidFill>
                  <a:schemeClr val="tx1"/>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4349834" y="5528165"/>
            <a:ext cx="4090217" cy="357478"/>
          </a:xfrm>
          <a:prstGeom prst="roundRect">
            <a:avLst>
              <a:gd name="adj" fmla="val 50000"/>
            </a:avLst>
          </a:prstGeom>
          <a:noFill/>
        </p:spPr>
        <p:txBody>
          <a:bodyPr anchor="ctr">
            <a:normAutofit/>
          </a:bodyPr>
          <a:lstStyle>
            <a:lvl1pPr marL="0" indent="0" algn="ctr">
              <a:buNone/>
              <a:defRPr sz="12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r>
              <a:rPr lang="zh-CN" altLang="en-US" dirty="0" smtClean="0"/>
              <a:t>单击此处添加您的副标题</a:t>
            </a:r>
            <a:endParaRPr lang="en-US" altLang="zh-CN" dirty="0"/>
          </a:p>
        </p:txBody>
      </p:sp>
      <p:sp>
        <p:nvSpPr>
          <p:cNvPr id="7" name="MH_Others_1"/>
          <p:cNvSpPr/>
          <p:nvPr userDrawn="1">
            <p:custDataLst>
              <p:tags r:id="rId2"/>
            </p:custDataLst>
          </p:nvPr>
        </p:nvSpPr>
        <p:spPr>
          <a:xfrm>
            <a:off x="3483432" y="3023771"/>
            <a:ext cx="4973217" cy="195290"/>
          </a:xfrm>
          <a:prstGeom prst="rect">
            <a:avLst/>
          </a:prstGeom>
          <a:gradFill>
            <a:gsLst>
              <a:gs pos="0">
                <a:schemeClr val="accent1"/>
              </a:gs>
              <a:gs pos="100000">
                <a:schemeClr val="accent1">
                  <a:lumMod val="60000"/>
                  <a:lumOff val="40000"/>
                </a:schemeClr>
              </a:gs>
            </a:gsLst>
            <a:lin ang="10800000" scaled="0"/>
          </a:gradFill>
          <a:ln>
            <a:noFill/>
          </a:ln>
          <a:effectLst>
            <a:innerShdw blurRad="1143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noAutofit/>
          </a:bodyPr>
          <a:lstStyle/>
          <a:p>
            <a:pPr algn="ctr"/>
            <a:endParaRPr lang="zh-CN" altLang="en-US" sz="2000"/>
          </a:p>
        </p:txBody>
      </p:sp>
      <p:sp>
        <p:nvSpPr>
          <p:cNvPr id="8" name="MH_Others_2"/>
          <p:cNvSpPr/>
          <p:nvPr userDrawn="1">
            <p:custDataLst>
              <p:tags r:id="rId3"/>
            </p:custDataLst>
          </p:nvPr>
        </p:nvSpPr>
        <p:spPr>
          <a:xfrm>
            <a:off x="3409022" y="2180404"/>
            <a:ext cx="854984" cy="843366"/>
          </a:xfrm>
          <a:prstGeom prst="roundRect">
            <a:avLst/>
          </a:prstGeom>
          <a:noFill/>
        </p:spPr>
        <p:txBody>
          <a:bodyPr vert="horz" wrap="square" lIns="0" tIns="0" rIns="0" bIns="0" rtlCol="0" anchor="ctr" anchorCtr="0">
            <a:noAutofit/>
          </a:bodyPr>
          <a:lstStyle/>
          <a:p>
            <a:pPr algn="ctr"/>
            <a:r>
              <a:rPr lang="en-US" altLang="zh-CN" sz="9600" b="1" dirty="0">
                <a:solidFill>
                  <a:schemeClr val="accent1">
                    <a:lumMod val="40000"/>
                    <a:lumOff val="60000"/>
                  </a:schemeClr>
                </a:solidFill>
                <a:effectLst>
                  <a:innerShdw blurRad="63500">
                    <a:prstClr val="black">
                      <a:alpha val="20000"/>
                    </a:prstClr>
                  </a:innerShdw>
                </a:effectLst>
              </a:rPr>
              <a:t>C</a:t>
            </a:r>
            <a:endParaRPr lang="zh-CN" altLang="en-US" sz="9600" b="1" dirty="0">
              <a:solidFill>
                <a:schemeClr val="accent1">
                  <a:lumMod val="40000"/>
                  <a:lumOff val="60000"/>
                </a:schemeClr>
              </a:solidFill>
              <a:effectLst>
                <a:innerShdw blurRad="63500">
                  <a:prstClr val="black">
                    <a:alpha val="20000"/>
                  </a:prstClr>
                </a:innerShdw>
              </a:effectLst>
            </a:endParaRPr>
          </a:p>
        </p:txBody>
      </p:sp>
      <p:sp>
        <p:nvSpPr>
          <p:cNvPr id="9" name="MH_Others_3"/>
          <p:cNvSpPr txBox="1">
            <a:spLocks noChangeArrowheads="1"/>
          </p:cNvSpPr>
          <p:nvPr userDrawn="1">
            <p:custDataLst>
              <p:tags r:id="rId4"/>
            </p:custDataLst>
          </p:nvPr>
        </p:nvSpPr>
        <p:spPr bwMode="auto">
          <a:xfrm flipH="1">
            <a:off x="4054666" y="2667899"/>
            <a:ext cx="2078656"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a:spcBef>
                <a:spcPct val="0"/>
              </a:spcBef>
              <a:buFontTx/>
              <a:buNone/>
            </a:pPr>
            <a:r>
              <a:rPr lang="en-US" altLang="zh-CN" sz="2800" spc="200" dirty="0">
                <a:solidFill>
                  <a:schemeClr val="tx1">
                    <a:lumMod val="50000"/>
                    <a:lumOff val="50000"/>
                  </a:schemeClr>
                </a:solidFill>
                <a:latin typeface="+mn-lt"/>
                <a:ea typeface="+mn-ea"/>
              </a:rPr>
              <a:t>HAPTER</a:t>
            </a:r>
            <a:endParaRPr lang="zh-CN" altLang="en-US" sz="4400" spc="200" dirty="0">
              <a:solidFill>
                <a:schemeClr val="tx1">
                  <a:lumMod val="50000"/>
                  <a:lumOff val="50000"/>
                </a:schemeClr>
              </a:solidFill>
              <a:latin typeface="+mn-lt"/>
              <a:ea typeface="+mn-ea"/>
            </a:endParaRPr>
          </a:p>
        </p:txBody>
      </p:sp>
      <p:sp>
        <p:nvSpPr>
          <p:cNvPr id="4" name="日期占位符 3"/>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660399" y="166056"/>
            <a:ext cx="10820403" cy="641842"/>
          </a:xfrm>
        </p:spPr>
        <p:txBody>
          <a:bodyPr/>
          <a:lstStyle/>
          <a:p>
            <a:r>
              <a:rPr lang="zh-CN" altLang="en-US" smtClean="0"/>
              <a:t>单击此处编辑母版标题样式</a:t>
            </a:r>
            <a:endParaRPr lang="en-US" dirty="0"/>
          </a:p>
        </p:txBody>
      </p:sp>
      <p:sp>
        <p:nvSpPr>
          <p:cNvPr id="3" name="KSO_BC1"/>
          <p:cNvSpPr>
            <a:spLocks noGrp="1"/>
          </p:cNvSpPr>
          <p:nvPr>
            <p:ph sz="half" idx="1"/>
          </p:nvPr>
        </p:nvSpPr>
        <p:spPr>
          <a:xfrm>
            <a:off x="660399" y="1244603"/>
            <a:ext cx="5080000" cy="4932363"/>
          </a:xfrm>
        </p:spPr>
        <p:txBody>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4" name="KSO_BC2"/>
          <p:cNvSpPr>
            <a:spLocks noGrp="1"/>
          </p:cNvSpPr>
          <p:nvPr>
            <p:ph sz="half" idx="2"/>
          </p:nvPr>
        </p:nvSpPr>
        <p:spPr>
          <a:xfrm>
            <a:off x="6386686" y="1244603"/>
            <a:ext cx="5094116" cy="4932363"/>
          </a:xfrm>
        </p:spPr>
        <p:txBody>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5" name="日期占位符 4"/>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072012" y="118532"/>
            <a:ext cx="9312101" cy="71702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9436" y="1376362"/>
            <a:ext cx="5157787"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1099436" y="2200274"/>
            <a:ext cx="5157787" cy="3684588"/>
          </a:xfrm>
        </p:spPr>
        <p:txBody>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5" name="Text Placeholder 4"/>
          <p:cNvSpPr>
            <a:spLocks noGrp="1"/>
          </p:cNvSpPr>
          <p:nvPr>
            <p:ph type="body" sz="quarter" idx="3"/>
          </p:nvPr>
        </p:nvSpPr>
        <p:spPr>
          <a:xfrm>
            <a:off x="6431847" y="1376362"/>
            <a:ext cx="5183188" cy="823912"/>
          </a:xfrm>
        </p:spPr>
        <p:txBody>
          <a:bodyPr anchor="b">
            <a:normAutofit/>
          </a:bodyPr>
          <a:lstStyle>
            <a:lvl1pPr marL="0" indent="0">
              <a:buNone/>
              <a:defRPr sz="24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6431847" y="2200274"/>
            <a:ext cx="5183188" cy="3684588"/>
          </a:xfrm>
        </p:spPr>
        <p:txBody>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10" name="日期占位符 9"/>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2" name="灯片编号占位符 11"/>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AF2E50-39CF-4EC4-BAE0-B1BD0F868A9D}" type="slidenum">
              <a:rPr lang="zh-CN" altLang="en-US" smtClean="0"/>
            </a:fld>
            <a:endParaRPr lang="zh-CN" altLang="en-US"/>
          </a:p>
        </p:txBody>
      </p:sp>
      <p:sp>
        <p:nvSpPr>
          <p:cNvPr id="6" name="椭圆 5"/>
          <p:cNvSpPr/>
          <p:nvPr userDrawn="1">
            <p:custDataLst>
              <p:tags r:id="rId2"/>
            </p:custDataLst>
          </p:nvPr>
        </p:nvSpPr>
        <p:spPr>
          <a:xfrm>
            <a:off x="3757614" y="2936875"/>
            <a:ext cx="2312987" cy="2311400"/>
          </a:xfrm>
          <a:prstGeom prst="ellips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 name="椭圆 6"/>
          <p:cNvSpPr/>
          <p:nvPr userDrawn="1">
            <p:custDataLst>
              <p:tags r:id="rId3"/>
            </p:custDataLst>
          </p:nvPr>
        </p:nvSpPr>
        <p:spPr>
          <a:xfrm>
            <a:off x="6680201" y="3906839"/>
            <a:ext cx="1317625" cy="1317625"/>
          </a:xfrm>
          <a:prstGeom prst="ellips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 name="椭圆 7"/>
          <p:cNvSpPr/>
          <p:nvPr userDrawn="1">
            <p:custDataLst>
              <p:tags r:id="rId4"/>
            </p:custDataLst>
          </p:nvPr>
        </p:nvSpPr>
        <p:spPr>
          <a:xfrm>
            <a:off x="7348538" y="3624263"/>
            <a:ext cx="887412" cy="889000"/>
          </a:xfrm>
          <a:prstGeom prst="ellipse">
            <a:avLst/>
          </a:prstGeom>
          <a:solidFill>
            <a:schemeClr val="accent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9" name="椭圆 8"/>
          <p:cNvSpPr/>
          <p:nvPr userDrawn="1">
            <p:custDataLst>
              <p:tags r:id="rId5"/>
            </p:custDataLst>
          </p:nvPr>
        </p:nvSpPr>
        <p:spPr>
          <a:xfrm>
            <a:off x="4079875" y="1268414"/>
            <a:ext cx="4052888" cy="4052887"/>
          </a:xfrm>
          <a:prstGeom prst="ellipse">
            <a:avLst/>
          </a:prstGeom>
          <a:solidFill>
            <a:schemeClr val="accent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en-US" altLang="zh-CN" sz="4800"/>
          </a:p>
        </p:txBody>
      </p:sp>
      <p:sp>
        <p:nvSpPr>
          <p:cNvPr id="2" name="KSO_BT1"/>
          <p:cNvSpPr>
            <a:spLocks noGrp="1"/>
          </p:cNvSpPr>
          <p:nvPr>
            <p:ph type="title" hasCustomPrompt="1"/>
          </p:nvPr>
        </p:nvSpPr>
        <p:spPr>
          <a:xfrm>
            <a:off x="4521600" y="2289600"/>
            <a:ext cx="3132000" cy="1728000"/>
          </a:xfrm>
        </p:spPr>
        <p:txBody>
          <a:bodyPr wrap="none">
            <a:normAutofit/>
          </a:bodyPr>
          <a:lstStyle>
            <a:lvl1pPr algn="ctr">
              <a:defRPr sz="6600" b="0">
                <a:solidFill>
                  <a:schemeClr val="bg1"/>
                </a:solidFill>
                <a:latin typeface="+mn-ea"/>
                <a:ea typeface="+mn-ea"/>
              </a:defRPr>
            </a:lvl1pPr>
          </a:lstStyle>
          <a:p>
            <a:r>
              <a:rPr lang="zh-CN" altLang="en-US" dirty="0" smtClean="0"/>
              <a:t>编辑标题</a:t>
            </a:r>
            <a:endParaRPr lang="en-US" dirty="0"/>
          </a:p>
        </p:txBody>
      </p:sp>
      <p:sp>
        <p:nvSpPr>
          <p:cNvPr id="13" name="内容占位符 12"/>
          <p:cNvSpPr>
            <a:spLocks noGrp="1"/>
          </p:cNvSpPr>
          <p:nvPr>
            <p:ph sz="quarter" idx="13" hasCustomPrompt="1"/>
          </p:nvPr>
        </p:nvSpPr>
        <p:spPr>
          <a:xfrm>
            <a:off x="4521600" y="3967200"/>
            <a:ext cx="3132000" cy="435600"/>
          </a:xfrm>
        </p:spPr>
        <p:txBody>
          <a:bodyPr anchor="ctr" anchorCtr="0">
            <a:normAutofit/>
          </a:bodyPr>
          <a:lstStyle>
            <a:lvl1pPr marL="0" indent="0" algn="ctr">
              <a:buNone/>
              <a:defRPr sz="1800">
                <a:solidFill>
                  <a:schemeClr val="bg1"/>
                </a:solidFill>
              </a:defRPr>
            </a:lvl1pPr>
          </a:lstStyle>
          <a:p>
            <a:pPr lvl="0"/>
            <a:r>
              <a:rPr lang="zh-CN" altLang="en-US" dirty="0" smtClean="0"/>
              <a:t>添加副标题</a:t>
            </a:r>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 name="日期占位符 1"/>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735495"/>
            <a:ext cx="4165200"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noChangeAspect="1"/>
          </p:cNvSpPr>
          <p:nvPr>
            <p:ph type="pic" idx="1"/>
          </p:nvPr>
        </p:nvSpPr>
        <p:spPr>
          <a:xfrm>
            <a:off x="5184000" y="735495"/>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7" y="2335695"/>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10539591" y="327024"/>
            <a:ext cx="1182511" cy="6149975"/>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457201" y="327024"/>
            <a:ext cx="9958212" cy="6149975"/>
          </a:xfrm>
        </p:spPr>
        <p:txBody>
          <a:bodyPr vert="eaVert"/>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4" name="日期占位符 3"/>
          <p:cNvSpPr>
            <a:spLocks noGrp="1"/>
          </p:cNvSpPr>
          <p:nvPr>
            <p:ph type="dt" sz="half" idx="10"/>
          </p:nvPr>
        </p:nvSpPr>
        <p:spPr/>
        <p:txBody>
          <a:bodyPr/>
          <a:lstStyle/>
          <a:p>
            <a:fld id="{5B45EFB2-4996-4A7C-B8A2-DD19BFE85633}"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AF2E50-39CF-4EC4-BAE0-B1BD0F868A9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7" name="组合 6"/>
          <p:cNvGrpSpPr/>
          <p:nvPr/>
        </p:nvGrpSpPr>
        <p:grpSpPr>
          <a:xfrm>
            <a:off x="0" y="0"/>
            <a:ext cx="12192000" cy="6870700"/>
            <a:chOff x="0" y="0"/>
            <a:chExt cx="9144000" cy="6870700"/>
          </a:xfrm>
        </p:grpSpPr>
        <p:sp>
          <p:nvSpPr>
            <p:cNvPr id="8" name="矩形 7"/>
            <p:cNvSpPr/>
            <p:nvPr/>
          </p:nvSpPr>
          <p:spPr>
            <a:xfrm>
              <a:off x="0" y="0"/>
              <a:ext cx="9144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10" name="组合 9"/>
            <p:cNvGrpSpPr/>
            <p:nvPr/>
          </p:nvGrpSpPr>
          <p:grpSpPr>
            <a:xfrm>
              <a:off x="0" y="6677025"/>
              <a:ext cx="9144000" cy="193675"/>
              <a:chOff x="0" y="6741384"/>
              <a:chExt cx="12180336" cy="144000"/>
            </a:xfrm>
          </p:grpSpPr>
          <p:sp>
            <p:nvSpPr>
              <p:cNvPr id="11" name="矩形 10"/>
              <p:cNvSpPr/>
              <p:nvPr/>
            </p:nvSpPr>
            <p:spPr>
              <a:xfrm>
                <a:off x="0" y="6741384"/>
                <a:ext cx="3060000" cy="144000"/>
              </a:xfrm>
              <a:prstGeom prst="rect">
                <a:avLst/>
              </a:prstGeom>
              <a:solidFill>
                <a:srgbClr val="ADB6C7"/>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2" name="矩形 11"/>
              <p:cNvSpPr/>
              <p:nvPr/>
            </p:nvSpPr>
            <p:spPr>
              <a:xfrm>
                <a:off x="3048112" y="6741384"/>
                <a:ext cx="3036000" cy="144000"/>
              </a:xfrm>
              <a:prstGeom prst="rect">
                <a:avLst/>
              </a:prstGeom>
              <a:solidFill>
                <a:srgbClr val="087AC0"/>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3" name="矩形 12"/>
              <p:cNvSpPr/>
              <p:nvPr/>
            </p:nvSpPr>
            <p:spPr>
              <a:xfrm>
                <a:off x="6072224" y="6741384"/>
                <a:ext cx="3060000" cy="144000"/>
              </a:xfrm>
              <a:prstGeom prst="rect">
                <a:avLst/>
              </a:prstGeom>
              <a:solidFill>
                <a:srgbClr val="CBD1DB"/>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sp>
            <p:nvSpPr>
              <p:cNvPr id="14" name="矩形 13"/>
              <p:cNvSpPr/>
              <p:nvPr/>
            </p:nvSpPr>
            <p:spPr>
              <a:xfrm>
                <a:off x="9120336" y="6741384"/>
                <a:ext cx="3060000" cy="144000"/>
              </a:xfrm>
              <a:prstGeom prst="rect">
                <a:avLst/>
              </a:prstGeom>
              <a:solidFill>
                <a:srgbClr val="2A323E"/>
              </a:solidFill>
              <a:ln w="25400" cap="flat" cmpd="sng" algn="ctr">
                <a:noFill/>
                <a:prstDash val="solid"/>
              </a:ln>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zh-CN" altLang="en-US" sz="1800" b="0" i="0" u="none" strike="noStrike" kern="0" cap="none" spc="0" normalizeH="0" baseline="0" noProof="0" smtClean="0">
                  <a:ln>
                    <a:noFill/>
                  </a:ln>
                  <a:solidFill>
                    <a:prstClr val="white"/>
                  </a:solidFill>
                  <a:effectLst/>
                  <a:uLnTx/>
                  <a:uFillTx/>
                  <a:latin typeface="Calibri" panose="020F0502020204030204"/>
                  <a:ea typeface="宋体" panose="02010600030101010101" pitchFamily="2" charset="-122"/>
                </a:endParaRPr>
              </a:p>
            </p:txBody>
          </p:sp>
        </p:grpSp>
      </p:grpSp>
      <p:sp>
        <p:nvSpPr>
          <p:cNvPr id="4" name="KSO_FD"/>
          <p:cNvSpPr>
            <a:spLocks noGrp="1"/>
          </p:cNvSpPr>
          <p:nvPr>
            <p:ph type="dt" sz="half" idx="2"/>
          </p:nvPr>
        </p:nvSpPr>
        <p:spPr>
          <a:xfrm>
            <a:off x="838200" y="6417736"/>
            <a:ext cx="2743200" cy="365125"/>
          </a:xfrm>
          <a:prstGeom prst="rect">
            <a:avLst/>
          </a:prstGeom>
        </p:spPr>
        <p:txBody>
          <a:bodyPr vert="horz" lIns="91440" tIns="45720" rIns="91440" bIns="45720" rtlCol="0" anchor="ctr"/>
          <a:lstStyle>
            <a:lvl1pPr algn="l">
              <a:defRPr sz="1200">
                <a:solidFill>
                  <a:schemeClr val="tx1"/>
                </a:solidFill>
              </a:defRPr>
            </a:lvl1pPr>
          </a:lstStyle>
          <a:p>
            <a:fld id="{5B45EFB2-4996-4A7C-B8A2-DD19BFE85633}" type="datetimeFigureOut">
              <a:rPr lang="zh-CN" altLang="en-US" smtClean="0"/>
            </a:fld>
            <a:endParaRPr lang="zh-CN" altLang="en-US"/>
          </a:p>
        </p:txBody>
      </p:sp>
      <p:sp>
        <p:nvSpPr>
          <p:cNvPr id="5" name="KSO_FT"/>
          <p:cNvSpPr>
            <a:spLocks noGrp="1"/>
          </p:cNvSpPr>
          <p:nvPr>
            <p:ph type="ftr" sz="quarter" idx="3"/>
          </p:nvPr>
        </p:nvSpPr>
        <p:spPr>
          <a:xfrm>
            <a:off x="4038600" y="6417736"/>
            <a:ext cx="4114800" cy="365125"/>
          </a:xfrm>
          <a:prstGeom prst="rect">
            <a:avLst/>
          </a:prstGeom>
        </p:spPr>
        <p:txBody>
          <a:bodyPr vert="horz" lIns="91440" tIns="45720" rIns="91440" bIns="45720" rtlCol="0" anchor="ctr"/>
          <a:lstStyle>
            <a:lvl1pPr algn="ctr">
              <a:defRPr sz="1200">
                <a:solidFill>
                  <a:schemeClr val="tx1"/>
                </a:solidFill>
              </a:defRPr>
            </a:lvl1pPr>
          </a:lstStyle>
          <a:p>
            <a:endParaRPr lang="zh-CN" altLang="en-US"/>
          </a:p>
        </p:txBody>
      </p:sp>
      <p:sp>
        <p:nvSpPr>
          <p:cNvPr id="6" name="KSO_FN"/>
          <p:cNvSpPr>
            <a:spLocks noGrp="1"/>
          </p:cNvSpPr>
          <p:nvPr>
            <p:ph type="sldNum" sz="quarter" idx="4"/>
          </p:nvPr>
        </p:nvSpPr>
        <p:spPr>
          <a:xfrm>
            <a:off x="8610600" y="6417736"/>
            <a:ext cx="2743200" cy="365125"/>
          </a:xfrm>
          <a:prstGeom prst="rect">
            <a:avLst/>
          </a:prstGeom>
        </p:spPr>
        <p:txBody>
          <a:bodyPr vert="horz" lIns="91440" tIns="45720" rIns="91440" bIns="45720" rtlCol="0" anchor="ctr"/>
          <a:lstStyle>
            <a:lvl1pPr algn="r">
              <a:defRPr sz="1200">
                <a:solidFill>
                  <a:schemeClr val="tx1"/>
                </a:solidFill>
              </a:defRPr>
            </a:lvl1pPr>
          </a:lstStyle>
          <a:p>
            <a:fld id="{76AF2E50-39CF-4EC4-BAE0-B1BD0F868A9D}" type="slidenum">
              <a:rPr lang="zh-CN" altLang="en-US" smtClean="0"/>
            </a:fld>
            <a:endParaRPr lang="zh-CN" altLang="en-US"/>
          </a:p>
        </p:txBody>
      </p:sp>
      <p:sp>
        <p:nvSpPr>
          <p:cNvPr id="3" name="KSO_BC1"/>
          <p:cNvSpPr>
            <a:spLocks noGrp="1"/>
          </p:cNvSpPr>
          <p:nvPr>
            <p:ph type="body" idx="1"/>
            <p:custDataLst>
              <p:tags r:id="rId11"/>
            </p:custDataLst>
          </p:nvPr>
        </p:nvSpPr>
        <p:spPr>
          <a:xfrm>
            <a:off x="660399" y="1121434"/>
            <a:ext cx="10820401" cy="514389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2"/>
            <a:r>
              <a:rPr lang="zh-CN" altLang="en-US" dirty="0" smtClean="0"/>
              <a:t>第二级</a:t>
            </a:r>
            <a:endParaRPr lang="en-US" altLang="zh-CN" dirty="0" smtClean="0"/>
          </a:p>
          <a:p>
            <a:pPr lvl="3"/>
            <a:r>
              <a:rPr lang="zh-CN" altLang="en-US" dirty="0" smtClean="0"/>
              <a:t>第三级</a:t>
            </a:r>
            <a:endParaRPr lang="en-US" altLang="zh-CN" dirty="0" smtClean="0"/>
          </a:p>
          <a:p>
            <a:pPr lvl="4"/>
            <a:r>
              <a:rPr lang="zh-CN" altLang="en-US" dirty="0" smtClean="0"/>
              <a:t>第四级</a:t>
            </a:r>
            <a:endParaRPr lang="en-US" altLang="zh-CN" dirty="0" smtClean="0"/>
          </a:p>
          <a:p>
            <a:pPr lvl="5"/>
            <a:r>
              <a:rPr lang="zh-CN" altLang="en-US" dirty="0" smtClean="0"/>
              <a:t>第五级</a:t>
            </a:r>
            <a:endParaRPr lang="en-US" altLang="zh-CN" dirty="0" smtClean="0"/>
          </a:p>
        </p:txBody>
      </p:sp>
      <p:sp>
        <p:nvSpPr>
          <p:cNvPr id="2" name="KSO_BT1"/>
          <p:cNvSpPr>
            <a:spLocks noGrp="1"/>
          </p:cNvSpPr>
          <p:nvPr>
            <p:ph type="title"/>
            <p:custDataLst>
              <p:tags r:id="rId12"/>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p>
            <a:r>
              <a:rPr lang="zh-CN" altLang="en-US" dirty="0" smtClean="0"/>
              <a:t>单击此处编辑母版标题样式</a:t>
            </a:r>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iming>
    <p:tnLst>
      <p:par>
        <p:cTn id="1" dur="indefinite" restart="never" nodeType="tmRoot"/>
      </p:par>
    </p:tnLst>
  </p:timing>
  <p:txStyles>
    <p:titleStyle>
      <a:lvl1pPr algn="l" defTabSz="685800" rtl="0" eaLnBrk="1" latinLnBrk="0" hangingPunct="1">
        <a:lnSpc>
          <a:spcPct val="90000"/>
        </a:lnSpc>
        <a:spcBef>
          <a:spcPct val="0"/>
        </a:spcBef>
        <a:buNone/>
        <a:defRPr sz="3200" b="1" i="0" kern="1200" baseline="0">
          <a:solidFill>
            <a:schemeClr val="accent1"/>
          </a:solidFill>
          <a:effectLst/>
          <a:latin typeface="+mj-lt"/>
          <a:ea typeface="+mj-ea"/>
          <a:cs typeface="+mj-cs"/>
        </a:defRPr>
      </a:lvl1pPr>
    </p:titleStyle>
    <p:bodyStyle>
      <a:lvl1pPr marL="361950" indent="-361950" algn="just" defTabSz="685800" rtl="0" eaLnBrk="1" latinLnBrk="0" hangingPunct="1">
        <a:lnSpc>
          <a:spcPct val="110000"/>
        </a:lnSpc>
        <a:spcBef>
          <a:spcPts val="300"/>
        </a:spcBef>
        <a:spcAft>
          <a:spcPts val="300"/>
        </a:spcAft>
        <a:buClr>
          <a:schemeClr val="accent1"/>
        </a:buClr>
        <a:buSzPct val="60000"/>
        <a:buFont typeface="Wingdings" panose="05000000000000000000" pitchFamily="2" charset="2"/>
        <a:buChar char="n"/>
        <a:defRPr lang="zh-CN" altLang="en-US" sz="2400" b="0" kern="1200" baseline="0" dirty="0" smtClean="0">
          <a:solidFill>
            <a:schemeClr val="tx1"/>
          </a:solidFill>
          <a:latin typeface="+mn-lt"/>
          <a:ea typeface="+mn-ea"/>
          <a:cs typeface="+mn-cs"/>
        </a:defRPr>
      </a:lvl1pPr>
      <a:lvl2pPr marL="285750" indent="-285750" algn="just" defTabSz="685800" rtl="0" eaLnBrk="1" latinLnBrk="0" hangingPunct="1">
        <a:lnSpc>
          <a:spcPct val="120000"/>
        </a:lnSpc>
        <a:spcBef>
          <a:spcPts val="300"/>
        </a:spcBef>
        <a:spcAft>
          <a:spcPts val="300"/>
        </a:spcAft>
        <a:buClrTx/>
        <a:buFont typeface="Arial" panose="020B0604020202020204" pitchFamily="34" charset="0"/>
        <a:buChar char="•"/>
        <a:defRPr sz="1800" b="0" kern="1200" baseline="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20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9" Type="http://schemas.openxmlformats.org/officeDocument/2006/relationships/tags" Target="../tags/tag74.xml"/><Relationship Id="rId8" Type="http://schemas.openxmlformats.org/officeDocument/2006/relationships/tags" Target="../tags/tag73.xml"/><Relationship Id="rId7" Type="http://schemas.openxmlformats.org/officeDocument/2006/relationships/slide" Target="slide7.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slide" Target="slide9.xml"/><Relationship Id="rId3" Type="http://schemas.openxmlformats.org/officeDocument/2006/relationships/tags" Target="../tags/tag70.xml"/><Relationship Id="rId23" Type="http://schemas.openxmlformats.org/officeDocument/2006/relationships/notesSlide" Target="../notesSlides/notesSlide10.xml"/><Relationship Id="rId22" Type="http://schemas.openxmlformats.org/officeDocument/2006/relationships/slideLayout" Target="../slideLayouts/slideLayout2.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tags" Target="../tags/tag69.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slide" Target="slide8.xml"/><Relationship Id="rId13" Type="http://schemas.openxmlformats.org/officeDocument/2006/relationships/tags" Target="../tags/tag77.xml"/><Relationship Id="rId12" Type="http://schemas.openxmlformats.org/officeDocument/2006/relationships/tags" Target="../tags/tag76.xml"/><Relationship Id="rId11" Type="http://schemas.openxmlformats.org/officeDocument/2006/relationships/slide" Target="slide10.xml"/><Relationship Id="rId10" Type="http://schemas.openxmlformats.org/officeDocument/2006/relationships/tags" Target="../tags/tag75.xml"/><Relationship Id="rId1" Type="http://schemas.openxmlformats.org/officeDocument/2006/relationships/slide" Target="slide12.xml"/></Relationships>
</file>

<file path=ppt/slides/_rels/slide11.xml.rels><?xml version="1.0" encoding="UTF-8" standalone="yes"?>
<Relationships xmlns="http://schemas.openxmlformats.org/package/2006/relationships"><Relationship Id="rId9" Type="http://schemas.openxmlformats.org/officeDocument/2006/relationships/tags" Target="../tags/tag90.xml"/><Relationship Id="rId8" Type="http://schemas.openxmlformats.org/officeDocument/2006/relationships/tags" Target="../tags/tag89.xml"/><Relationship Id="rId7" Type="http://schemas.openxmlformats.org/officeDocument/2006/relationships/slide" Target="slide7.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slide" Target="slide9.xml"/><Relationship Id="rId3" Type="http://schemas.openxmlformats.org/officeDocument/2006/relationships/tags" Target="../tags/tag86.xml"/><Relationship Id="rId26" Type="http://schemas.openxmlformats.org/officeDocument/2006/relationships/notesSlide" Target="../notesSlides/notesSlide11.xml"/><Relationship Id="rId25" Type="http://schemas.openxmlformats.org/officeDocument/2006/relationships/slideLayout" Target="../slideLayouts/slideLayout2.xml"/><Relationship Id="rId24" Type="http://schemas.openxmlformats.org/officeDocument/2006/relationships/tags" Target="../tags/tag102.xml"/><Relationship Id="rId23" Type="http://schemas.openxmlformats.org/officeDocument/2006/relationships/tags" Target="../tags/tag101.xml"/><Relationship Id="rId22" Type="http://schemas.openxmlformats.org/officeDocument/2006/relationships/tags" Target="../tags/tag100.xml"/><Relationship Id="rId21" Type="http://schemas.openxmlformats.org/officeDocument/2006/relationships/tags" Target="../tags/tag99.xml"/><Relationship Id="rId20" Type="http://schemas.openxmlformats.org/officeDocument/2006/relationships/tags" Target="../tags/tag98.xml"/><Relationship Id="rId2" Type="http://schemas.openxmlformats.org/officeDocument/2006/relationships/tags" Target="../tags/tag85.xml"/><Relationship Id="rId19" Type="http://schemas.openxmlformats.org/officeDocument/2006/relationships/tags" Target="../tags/tag97.xml"/><Relationship Id="rId18" Type="http://schemas.openxmlformats.org/officeDocument/2006/relationships/tags" Target="../tags/tag96.xml"/><Relationship Id="rId17" Type="http://schemas.openxmlformats.org/officeDocument/2006/relationships/slide" Target="slide18.xml"/><Relationship Id="rId16" Type="http://schemas.openxmlformats.org/officeDocument/2006/relationships/tags" Target="../tags/tag95.xml"/><Relationship Id="rId15" Type="http://schemas.openxmlformats.org/officeDocument/2006/relationships/tags" Target="../tags/tag94.xml"/><Relationship Id="rId14" Type="http://schemas.openxmlformats.org/officeDocument/2006/relationships/slide" Target="slide8.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slide" Target="slide10.xml"/><Relationship Id="rId10" Type="http://schemas.openxmlformats.org/officeDocument/2006/relationships/tags" Target="../tags/tag91.xml"/><Relationship Id="rId1" Type="http://schemas.openxmlformats.org/officeDocument/2006/relationships/slide" Target="slide12.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tags" Target="../tags/tag106.xml"/><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ags" Target="../tags/tag111.xml"/><Relationship Id="rId4" Type="http://schemas.openxmlformats.org/officeDocument/2006/relationships/tags" Target="../tags/tag110.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4.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tags" Target="../tags/tag119.xml"/><Relationship Id="rId7" Type="http://schemas.openxmlformats.org/officeDocument/2006/relationships/tags" Target="../tags/tag118.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1" Type="http://schemas.openxmlformats.org/officeDocument/2006/relationships/notesSlide" Target="../notesSlides/notesSlide14.xml"/><Relationship Id="rId10" Type="http://schemas.openxmlformats.org/officeDocument/2006/relationships/slideLayout" Target="../slideLayouts/slideLayout2.xml"/><Relationship Id="rId1" Type="http://schemas.openxmlformats.org/officeDocument/2006/relationships/tags" Target="../tags/tag112.xml"/></Relationships>
</file>

<file path=ppt/slides/_rels/slide15.xml.rels><?xml version="1.0" encoding="UTF-8" standalone="yes"?>
<Relationships xmlns="http://schemas.openxmlformats.org/package/2006/relationships"><Relationship Id="rId9" Type="http://schemas.openxmlformats.org/officeDocument/2006/relationships/tags" Target="../tags/tag129.xml"/><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5" Type="http://schemas.openxmlformats.org/officeDocument/2006/relationships/notesSlide" Target="../notesSlides/notesSlide15.xml"/><Relationship Id="rId14" Type="http://schemas.openxmlformats.org/officeDocument/2006/relationships/slideLayout" Target="../slideLayouts/slideLayout2.xml"/><Relationship Id="rId13" Type="http://schemas.openxmlformats.org/officeDocument/2006/relationships/tags" Target="../tags/tag133.xml"/><Relationship Id="rId12" Type="http://schemas.openxmlformats.org/officeDocument/2006/relationships/tags" Target="../tags/tag132.xml"/><Relationship Id="rId11" Type="http://schemas.openxmlformats.org/officeDocument/2006/relationships/tags" Target="../tags/tag131.xml"/><Relationship Id="rId10" Type="http://schemas.openxmlformats.org/officeDocument/2006/relationships/tags" Target="../tags/tag130.xml"/><Relationship Id="rId1" Type="http://schemas.openxmlformats.org/officeDocument/2006/relationships/tags" Target="../tags/tag121.xml"/></Relationships>
</file>

<file path=ppt/slides/_rels/slide16.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9" Type="http://schemas.openxmlformats.org/officeDocument/2006/relationships/notesSlide" Target="../notesSlides/notesSlide16.xml"/><Relationship Id="rId18" Type="http://schemas.openxmlformats.org/officeDocument/2006/relationships/slideLayout" Target="../slideLayouts/slideLayout2.xml"/><Relationship Id="rId17" Type="http://schemas.openxmlformats.org/officeDocument/2006/relationships/tags" Target="../tags/tag150.xml"/><Relationship Id="rId16" Type="http://schemas.openxmlformats.org/officeDocument/2006/relationships/tags" Target="../tags/tag149.xml"/><Relationship Id="rId15" Type="http://schemas.openxmlformats.org/officeDocument/2006/relationships/tags" Target="../tags/tag148.xml"/><Relationship Id="rId14" Type="http://schemas.openxmlformats.org/officeDocument/2006/relationships/tags" Target="../tags/tag147.xml"/><Relationship Id="rId13" Type="http://schemas.openxmlformats.org/officeDocument/2006/relationships/tags" Target="../tags/tag146.xml"/><Relationship Id="rId12" Type="http://schemas.openxmlformats.org/officeDocument/2006/relationships/tags" Target="../tags/tag14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tags" Target="../tags/tag134.xml"/></Relationships>
</file>

<file path=ppt/slides/_rels/slide17.xml.rels><?xml version="1.0" encoding="UTF-8" standalone="yes"?>
<Relationships xmlns="http://schemas.openxmlformats.org/package/2006/relationships"><Relationship Id="rId9" Type="http://schemas.openxmlformats.org/officeDocument/2006/relationships/tags" Target="../tags/tag159.xml"/><Relationship Id="rId8" Type="http://schemas.openxmlformats.org/officeDocument/2006/relationships/tags" Target="../tags/tag158.xml"/><Relationship Id="rId7" Type="http://schemas.openxmlformats.org/officeDocument/2006/relationships/tags" Target="../tags/tag157.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 Id="rId3" Type="http://schemas.openxmlformats.org/officeDocument/2006/relationships/tags" Target="../tags/tag153.xml"/><Relationship Id="rId23" Type="http://schemas.openxmlformats.org/officeDocument/2006/relationships/notesSlide" Target="../notesSlides/notesSlide17.xml"/><Relationship Id="rId22" Type="http://schemas.openxmlformats.org/officeDocument/2006/relationships/slideLayout" Target="../slideLayouts/slideLayout2.xml"/><Relationship Id="rId21" Type="http://schemas.openxmlformats.org/officeDocument/2006/relationships/tags" Target="../tags/tag171.xml"/><Relationship Id="rId20" Type="http://schemas.openxmlformats.org/officeDocument/2006/relationships/tags" Target="../tags/tag170.xml"/><Relationship Id="rId2" Type="http://schemas.openxmlformats.org/officeDocument/2006/relationships/tags" Target="../tags/tag152.xml"/><Relationship Id="rId19" Type="http://schemas.openxmlformats.org/officeDocument/2006/relationships/tags" Target="../tags/tag169.xml"/><Relationship Id="rId18" Type="http://schemas.openxmlformats.org/officeDocument/2006/relationships/tags" Target="../tags/tag168.xml"/><Relationship Id="rId17" Type="http://schemas.openxmlformats.org/officeDocument/2006/relationships/tags" Target="../tags/tag167.xml"/><Relationship Id="rId16" Type="http://schemas.openxmlformats.org/officeDocument/2006/relationships/tags" Target="../tags/tag166.xml"/><Relationship Id="rId15" Type="http://schemas.openxmlformats.org/officeDocument/2006/relationships/tags" Target="../tags/tag165.xml"/><Relationship Id="rId14" Type="http://schemas.openxmlformats.org/officeDocument/2006/relationships/tags" Target="../tags/tag164.xml"/><Relationship Id="rId13" Type="http://schemas.openxmlformats.org/officeDocument/2006/relationships/tags" Target="../tags/tag163.xml"/><Relationship Id="rId12" Type="http://schemas.openxmlformats.org/officeDocument/2006/relationships/tags" Target="../tags/tag162.xml"/><Relationship Id="rId11" Type="http://schemas.openxmlformats.org/officeDocument/2006/relationships/tags" Target="../tags/tag161.xml"/><Relationship Id="rId10" Type="http://schemas.openxmlformats.org/officeDocument/2006/relationships/tags" Target="../tags/tag160.xml"/><Relationship Id="rId1" Type="http://schemas.openxmlformats.org/officeDocument/2006/relationships/tags" Target="../tags/tag151.xml"/></Relationships>
</file>

<file path=ppt/slides/_rels/slide18.xml.rels><?xml version="1.0" encoding="UTF-8" standalone="yes"?>
<Relationships xmlns="http://schemas.openxmlformats.org/package/2006/relationships"><Relationship Id="rId9" Type="http://schemas.openxmlformats.org/officeDocument/2006/relationships/tags" Target="../tags/tag180.xml"/><Relationship Id="rId8" Type="http://schemas.openxmlformats.org/officeDocument/2006/relationships/tags" Target="../tags/tag179.xml"/><Relationship Id="rId7" Type="http://schemas.openxmlformats.org/officeDocument/2006/relationships/tags" Target="../tags/tag178.xml"/><Relationship Id="rId6" Type="http://schemas.openxmlformats.org/officeDocument/2006/relationships/tags" Target="../tags/tag177.xml"/><Relationship Id="rId5" Type="http://schemas.openxmlformats.org/officeDocument/2006/relationships/tags" Target="../tags/tag176.xml"/><Relationship Id="rId4" Type="http://schemas.openxmlformats.org/officeDocument/2006/relationships/tags" Target="../tags/tag175.xml"/><Relationship Id="rId3" Type="http://schemas.openxmlformats.org/officeDocument/2006/relationships/tags" Target="../tags/tag174.xml"/><Relationship Id="rId27" Type="http://schemas.openxmlformats.org/officeDocument/2006/relationships/notesSlide" Target="../notesSlides/notesSlide18.xml"/><Relationship Id="rId26" Type="http://schemas.openxmlformats.org/officeDocument/2006/relationships/slideLayout" Target="../slideLayouts/slideLayout2.xml"/><Relationship Id="rId25" Type="http://schemas.openxmlformats.org/officeDocument/2006/relationships/tags" Target="../tags/tag196.xml"/><Relationship Id="rId24" Type="http://schemas.openxmlformats.org/officeDocument/2006/relationships/tags" Target="../tags/tag195.xml"/><Relationship Id="rId23" Type="http://schemas.openxmlformats.org/officeDocument/2006/relationships/tags" Target="../tags/tag194.xml"/><Relationship Id="rId22" Type="http://schemas.openxmlformats.org/officeDocument/2006/relationships/tags" Target="../tags/tag193.xml"/><Relationship Id="rId21" Type="http://schemas.openxmlformats.org/officeDocument/2006/relationships/tags" Target="../tags/tag192.xml"/><Relationship Id="rId20" Type="http://schemas.openxmlformats.org/officeDocument/2006/relationships/tags" Target="../tags/tag191.xml"/><Relationship Id="rId2" Type="http://schemas.openxmlformats.org/officeDocument/2006/relationships/tags" Target="../tags/tag173.xml"/><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tags" Target="../tags/tag187.xml"/><Relationship Id="rId15" Type="http://schemas.openxmlformats.org/officeDocument/2006/relationships/tags" Target="../tags/tag186.xml"/><Relationship Id="rId14" Type="http://schemas.openxmlformats.org/officeDocument/2006/relationships/tags" Target="../tags/tag185.xml"/><Relationship Id="rId13" Type="http://schemas.openxmlformats.org/officeDocument/2006/relationships/tags" Target="../tags/tag184.xml"/><Relationship Id="rId12" Type="http://schemas.openxmlformats.org/officeDocument/2006/relationships/tags" Target="../tags/tag183.xml"/><Relationship Id="rId11" Type="http://schemas.openxmlformats.org/officeDocument/2006/relationships/tags" Target="../tags/tag182.xml"/><Relationship Id="rId10" Type="http://schemas.openxmlformats.org/officeDocument/2006/relationships/tags" Target="../tags/tag181.xml"/><Relationship Id="rId1" Type="http://schemas.openxmlformats.org/officeDocument/2006/relationships/tags" Target="../tags/tag172.xml"/></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ags" Target="../tags/tag201.xml"/><Relationship Id="rId4" Type="http://schemas.openxmlformats.org/officeDocument/2006/relationships/tags" Target="../tags/tag200.xml"/><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20.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09.xml"/><Relationship Id="rId7" Type="http://schemas.openxmlformats.org/officeDocument/2006/relationships/tags" Target="../tags/tag208.xml"/><Relationship Id="rId6" Type="http://schemas.openxmlformats.org/officeDocument/2006/relationships/tags" Target="../tags/tag207.xml"/><Relationship Id="rId5" Type="http://schemas.openxmlformats.org/officeDocument/2006/relationships/tags" Target="../tags/tag206.xml"/><Relationship Id="rId4" Type="http://schemas.openxmlformats.org/officeDocument/2006/relationships/tags" Target="../tags/tag205.xml"/><Relationship Id="rId3" Type="http://schemas.openxmlformats.org/officeDocument/2006/relationships/tags" Target="../tags/tag204.xml"/><Relationship Id="rId2" Type="http://schemas.openxmlformats.org/officeDocument/2006/relationships/tags" Target="../tags/tag203.xml"/><Relationship Id="rId10" Type="http://schemas.openxmlformats.org/officeDocument/2006/relationships/notesSlide" Target="../notesSlides/notesSlide20.xml"/><Relationship Id="rId1" Type="http://schemas.openxmlformats.org/officeDocument/2006/relationships/tags" Target="../tags/tag202.xml"/></Relationships>
</file>

<file path=ppt/slides/_rels/slide21.xml.rels><?xml version="1.0" encoding="UTF-8" standalone="yes"?>
<Relationships xmlns="http://schemas.openxmlformats.org/package/2006/relationships"><Relationship Id="rId9" Type="http://schemas.openxmlformats.org/officeDocument/2006/relationships/tags" Target="../tags/tag218.xml"/><Relationship Id="rId8" Type="http://schemas.openxmlformats.org/officeDocument/2006/relationships/tags" Target="../tags/tag217.xml"/><Relationship Id="rId7" Type="http://schemas.openxmlformats.org/officeDocument/2006/relationships/tags" Target="../tags/tag216.xml"/><Relationship Id="rId6" Type="http://schemas.openxmlformats.org/officeDocument/2006/relationships/tags" Target="../tags/tag215.xml"/><Relationship Id="rId5" Type="http://schemas.openxmlformats.org/officeDocument/2006/relationships/tags" Target="../tags/tag214.xml"/><Relationship Id="rId4" Type="http://schemas.openxmlformats.org/officeDocument/2006/relationships/tags" Target="../tags/tag213.xml"/><Relationship Id="rId3" Type="http://schemas.openxmlformats.org/officeDocument/2006/relationships/tags" Target="../tags/tag212.xml"/><Relationship Id="rId2" Type="http://schemas.openxmlformats.org/officeDocument/2006/relationships/tags" Target="../tags/tag211.xml"/><Relationship Id="rId13" Type="http://schemas.openxmlformats.org/officeDocument/2006/relationships/notesSlide" Target="../notesSlides/notesSlide21.xml"/><Relationship Id="rId12" Type="http://schemas.openxmlformats.org/officeDocument/2006/relationships/slideLayout" Target="../slideLayouts/slideLayout2.xml"/><Relationship Id="rId11" Type="http://schemas.openxmlformats.org/officeDocument/2006/relationships/tags" Target="../tags/tag220.xml"/><Relationship Id="rId10" Type="http://schemas.openxmlformats.org/officeDocument/2006/relationships/tags" Target="../tags/tag219.xml"/><Relationship Id="rId1" Type="http://schemas.openxmlformats.org/officeDocument/2006/relationships/tags" Target="../tags/tag210.xml"/></Relationships>
</file>

<file path=ppt/slides/_rels/slide22.xml.rels><?xml version="1.0" encoding="UTF-8" standalone="yes"?>
<Relationships xmlns="http://schemas.openxmlformats.org/package/2006/relationships"><Relationship Id="rId9" Type="http://schemas.openxmlformats.org/officeDocument/2006/relationships/tags" Target="../tags/tag229.xml"/><Relationship Id="rId8" Type="http://schemas.openxmlformats.org/officeDocument/2006/relationships/tags" Target="../tags/tag228.xml"/><Relationship Id="rId7" Type="http://schemas.openxmlformats.org/officeDocument/2006/relationships/tags" Target="../tags/tag227.xml"/><Relationship Id="rId6" Type="http://schemas.openxmlformats.org/officeDocument/2006/relationships/tags" Target="../tags/tag226.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6" Type="http://schemas.openxmlformats.org/officeDocument/2006/relationships/notesSlide" Target="../notesSlides/notesSlide22.xml"/><Relationship Id="rId15" Type="http://schemas.openxmlformats.org/officeDocument/2006/relationships/slideLayout" Target="../slideLayouts/slideLayout2.xml"/><Relationship Id="rId14" Type="http://schemas.openxmlformats.org/officeDocument/2006/relationships/tags" Target="../tags/tag234.xml"/><Relationship Id="rId13" Type="http://schemas.openxmlformats.org/officeDocument/2006/relationships/tags" Target="../tags/tag233.xml"/><Relationship Id="rId12" Type="http://schemas.openxmlformats.org/officeDocument/2006/relationships/tags" Target="../tags/tag232.xml"/><Relationship Id="rId11" Type="http://schemas.openxmlformats.org/officeDocument/2006/relationships/tags" Target="../tags/tag231.xml"/><Relationship Id="rId10" Type="http://schemas.openxmlformats.org/officeDocument/2006/relationships/tags" Target="../tags/tag230.xml"/><Relationship Id="rId1" Type="http://schemas.openxmlformats.org/officeDocument/2006/relationships/tags" Target="../tags/tag221.xml"/></Relationships>
</file>

<file path=ppt/slides/_rels/slide23.xml.rels><?xml version="1.0" encoding="UTF-8" standalone="yes"?>
<Relationships xmlns="http://schemas.openxmlformats.org/package/2006/relationships"><Relationship Id="rId9" Type="http://schemas.openxmlformats.org/officeDocument/2006/relationships/tags" Target="../tags/tag243.xml"/><Relationship Id="rId8" Type="http://schemas.openxmlformats.org/officeDocument/2006/relationships/tags" Target="../tags/tag242.xml"/><Relationship Id="rId7" Type="http://schemas.openxmlformats.org/officeDocument/2006/relationships/tags" Target="../tags/tag241.xml"/><Relationship Id="rId6" Type="http://schemas.openxmlformats.org/officeDocument/2006/relationships/tags" Target="../tags/tag240.xml"/><Relationship Id="rId5" Type="http://schemas.openxmlformats.org/officeDocument/2006/relationships/tags" Target="../tags/tag239.xml"/><Relationship Id="rId4" Type="http://schemas.openxmlformats.org/officeDocument/2006/relationships/tags" Target="../tags/tag238.xml"/><Relationship Id="rId3" Type="http://schemas.openxmlformats.org/officeDocument/2006/relationships/tags" Target="../tags/tag237.xml"/><Relationship Id="rId2" Type="http://schemas.openxmlformats.org/officeDocument/2006/relationships/tags" Target="../tags/tag236.xml"/><Relationship Id="rId19" Type="http://schemas.openxmlformats.org/officeDocument/2006/relationships/notesSlide" Target="../notesSlides/notesSlide23.xml"/><Relationship Id="rId18" Type="http://schemas.openxmlformats.org/officeDocument/2006/relationships/slideLayout" Target="../slideLayouts/slideLayout2.xml"/><Relationship Id="rId17" Type="http://schemas.openxmlformats.org/officeDocument/2006/relationships/tags" Target="../tags/tag251.xml"/><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tags" Target="../tags/tag247.xml"/><Relationship Id="rId12" Type="http://schemas.openxmlformats.org/officeDocument/2006/relationships/tags" Target="../tags/tag246.xml"/><Relationship Id="rId11" Type="http://schemas.openxmlformats.org/officeDocument/2006/relationships/tags" Target="../tags/tag245.xml"/><Relationship Id="rId10" Type="http://schemas.openxmlformats.org/officeDocument/2006/relationships/tags" Target="../tags/tag244.xml"/><Relationship Id="rId1" Type="http://schemas.openxmlformats.org/officeDocument/2006/relationships/tags" Target="../tags/tag235.xml"/></Relationships>
</file>

<file path=ppt/slides/_rels/slide24.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tags" Target="../tags/tag255.xml"/><Relationship Id="rId3" Type="http://schemas.openxmlformats.org/officeDocument/2006/relationships/tags" Target="../tags/tag254.xml"/><Relationship Id="rId2" Type="http://schemas.openxmlformats.org/officeDocument/2006/relationships/tags" Target="../tags/tag253.xml"/><Relationship Id="rId16" Type="http://schemas.openxmlformats.org/officeDocument/2006/relationships/notesSlide" Target="../notesSlides/notesSlide24.xml"/><Relationship Id="rId15" Type="http://schemas.openxmlformats.org/officeDocument/2006/relationships/slideLayout" Target="../slideLayouts/slideLayout2.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2.xml"/></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72.xml"/><Relationship Id="rId7" Type="http://schemas.openxmlformats.org/officeDocument/2006/relationships/tags" Target="../tags/tag271.xml"/><Relationship Id="rId6" Type="http://schemas.openxmlformats.org/officeDocument/2006/relationships/tags" Target="../tags/tag270.xml"/><Relationship Id="rId5" Type="http://schemas.openxmlformats.org/officeDocument/2006/relationships/tags" Target="../tags/tag269.xml"/><Relationship Id="rId4" Type="http://schemas.openxmlformats.org/officeDocument/2006/relationships/tags" Target="../tags/tag268.xml"/><Relationship Id="rId3" Type="http://schemas.openxmlformats.org/officeDocument/2006/relationships/image" Target="../media/image4.jpeg"/><Relationship Id="rId2" Type="http://schemas.openxmlformats.org/officeDocument/2006/relationships/tags" Target="../tags/tag267.xml"/><Relationship Id="rId10" Type="http://schemas.openxmlformats.org/officeDocument/2006/relationships/notesSlide" Target="../notesSlides/notesSlide25.xml"/><Relationship Id="rId1" Type="http://schemas.openxmlformats.org/officeDocument/2006/relationships/tags" Target="../tags/tag266.xml"/></Relationships>
</file>

<file path=ppt/slides/_rels/slide26.xml.rels><?xml version="1.0" encoding="UTF-8" standalone="yes"?>
<Relationships xmlns="http://schemas.openxmlformats.org/package/2006/relationships"><Relationship Id="rId9" Type="http://schemas.openxmlformats.org/officeDocument/2006/relationships/tags" Target="../tags/tag279.xml"/><Relationship Id="rId8" Type="http://schemas.openxmlformats.org/officeDocument/2006/relationships/tags" Target="../tags/tag278.xml"/><Relationship Id="rId7" Type="http://schemas.openxmlformats.org/officeDocument/2006/relationships/tags" Target="../tags/tag277.xml"/><Relationship Id="rId6" Type="http://schemas.openxmlformats.org/officeDocument/2006/relationships/image" Target="../media/image6.jpeg"/><Relationship Id="rId5" Type="http://schemas.openxmlformats.org/officeDocument/2006/relationships/tags" Target="../tags/tag276.xml"/><Relationship Id="rId4" Type="http://schemas.openxmlformats.org/officeDocument/2006/relationships/tags" Target="../tags/tag275.xml"/><Relationship Id="rId3" Type="http://schemas.openxmlformats.org/officeDocument/2006/relationships/image" Target="../media/image5.jpeg"/><Relationship Id="rId2" Type="http://schemas.openxmlformats.org/officeDocument/2006/relationships/tags" Target="../tags/tag274.xml"/><Relationship Id="rId11" Type="http://schemas.openxmlformats.org/officeDocument/2006/relationships/notesSlide" Target="../notesSlides/notesSlide26.xml"/><Relationship Id="rId10" Type="http://schemas.openxmlformats.org/officeDocument/2006/relationships/slideLayout" Target="../slideLayouts/slideLayout2.xml"/><Relationship Id="rId1" Type="http://schemas.openxmlformats.org/officeDocument/2006/relationships/tags" Target="../tags/tag273.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6.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8.xml"/><Relationship Id="rId5" Type="http://schemas.openxmlformats.org/officeDocument/2006/relationships/tags" Target="../tags/tag23.xml"/><Relationship Id="rId4" Type="http://schemas.openxmlformats.org/officeDocument/2006/relationships/tags" Target="../tags/tag22.xml"/><Relationship Id="rId3" Type="http://schemas.openxmlformats.org/officeDocument/2006/relationships/image" Target="../media/image2.jpeg"/><Relationship Id="rId2" Type="http://schemas.openxmlformats.org/officeDocument/2006/relationships/tags" Target="../tags/tag21.xml"/><Relationship Id="rId1" Type="http://schemas.openxmlformats.org/officeDocument/2006/relationships/tags" Target="../tags/tag20.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7.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 Type="http://schemas.openxmlformats.org/officeDocument/2006/relationships/image" Target="../media/image3.jpeg"/><Relationship Id="rId1" Type="http://schemas.openxmlformats.org/officeDocument/2006/relationships/tags" Target="../tags/tag2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0" Type="http://schemas.openxmlformats.org/officeDocument/2006/relationships/notesSlide" Target="../notesSlides/notesSlide6.xml"/><Relationship Id="rId1" Type="http://schemas.openxmlformats.org/officeDocument/2006/relationships/slide" Target="slide12.xml"/></Relationships>
</file>

<file path=ppt/slides/_rels/slide7.xml.rels><?xml version="1.0" encoding="UTF-8" standalone="yes"?>
<Relationships xmlns="http://schemas.openxmlformats.org/package/2006/relationships"><Relationship Id="rId9" Type="http://schemas.openxmlformats.org/officeDocument/2006/relationships/tags" Target="../tags/tag41.xml"/><Relationship Id="rId8" Type="http://schemas.openxmlformats.org/officeDocument/2006/relationships/tags" Target="../tags/tag40.xml"/><Relationship Id="rId7" Type="http://schemas.openxmlformats.org/officeDocument/2006/relationships/tags" Target="../tags/tag39.xml"/><Relationship Id="rId6" Type="http://schemas.openxmlformats.org/officeDocument/2006/relationships/tags" Target="../tags/tag38.xml"/><Relationship Id="rId5" Type="http://schemas.openxmlformats.org/officeDocument/2006/relationships/tags" Target="../tags/tag37.xml"/><Relationship Id="rId4" Type="http://schemas.openxmlformats.org/officeDocument/2006/relationships/slide" Target="slide9.xml"/><Relationship Id="rId3" Type="http://schemas.openxmlformats.org/officeDocument/2006/relationships/tags" Target="../tags/tag36.xml"/><Relationship Id="rId2" Type="http://schemas.openxmlformats.org/officeDocument/2006/relationships/tags" Target="../tags/tag35.xml"/><Relationship Id="rId13" Type="http://schemas.openxmlformats.org/officeDocument/2006/relationships/notesSlide" Target="../notesSlides/notesSlide7.xml"/><Relationship Id="rId12" Type="http://schemas.openxmlformats.org/officeDocument/2006/relationships/slideLayout" Target="../slideLayouts/slideLayout2.xml"/><Relationship Id="rId11" Type="http://schemas.openxmlformats.org/officeDocument/2006/relationships/tags" Target="../tags/tag43.xml"/><Relationship Id="rId10" Type="http://schemas.openxmlformats.org/officeDocument/2006/relationships/tags" Target="../tags/tag42.xml"/><Relationship Id="rId1" Type="http://schemas.openxmlformats.org/officeDocument/2006/relationships/slide" Target="slide12.xml"/></Relationships>
</file>

<file path=ppt/slides/_rels/slide8.xml.rels><?xml version="1.0" encoding="UTF-8" standalone="yes"?>
<Relationships xmlns="http://schemas.openxmlformats.org/package/2006/relationships"><Relationship Id="rId9" Type="http://schemas.openxmlformats.org/officeDocument/2006/relationships/tags" Target="../tags/tag49.xml"/><Relationship Id="rId8" Type="http://schemas.openxmlformats.org/officeDocument/2006/relationships/tags" Target="../tags/tag48.xml"/><Relationship Id="rId7" Type="http://schemas.openxmlformats.org/officeDocument/2006/relationships/slide" Target="slide7.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slide" Target="slide9.xml"/><Relationship Id="rId3" Type="http://schemas.openxmlformats.org/officeDocument/2006/relationships/tags" Target="../tags/tag45.xml"/><Relationship Id="rId2" Type="http://schemas.openxmlformats.org/officeDocument/2006/relationships/tags" Target="../tags/tag44.xml"/><Relationship Id="rId16" Type="http://schemas.openxmlformats.org/officeDocument/2006/relationships/notesSlide" Target="../notesSlides/notesSlide8.xml"/><Relationship Id="rId15" Type="http://schemas.openxmlformats.org/officeDocument/2006/relationships/slideLayout" Target="../slideLayouts/slideLayout2.xml"/><Relationship Id="rId14" Type="http://schemas.openxmlformats.org/officeDocument/2006/relationships/tags" Target="../tags/tag54.xml"/><Relationship Id="rId13" Type="http://schemas.openxmlformats.org/officeDocument/2006/relationships/tags" Target="../tags/tag53.xml"/><Relationship Id="rId12" Type="http://schemas.openxmlformats.org/officeDocument/2006/relationships/tags" Target="../tags/tag52.xml"/><Relationship Id="rId11" Type="http://schemas.openxmlformats.org/officeDocument/2006/relationships/tags" Target="../tags/tag51.xml"/><Relationship Id="rId10" Type="http://schemas.openxmlformats.org/officeDocument/2006/relationships/tags" Target="../tags/tag50.xml"/><Relationship Id="rId1" Type="http://schemas.openxmlformats.org/officeDocument/2006/relationships/slide" Target="slide12.xml"/></Relationships>
</file>

<file path=ppt/slides/_rels/slide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slide" Target="slide10.xml"/><Relationship Id="rId7" Type="http://schemas.openxmlformats.org/officeDocument/2006/relationships/tags" Target="../tags/tag59.xml"/><Relationship Id="rId6" Type="http://schemas.openxmlformats.org/officeDocument/2006/relationships/tags" Target="../tags/tag58.xml"/><Relationship Id="rId5" Type="http://schemas.openxmlformats.org/officeDocument/2006/relationships/tags" Target="../tags/tag57.xml"/><Relationship Id="rId4" Type="http://schemas.openxmlformats.org/officeDocument/2006/relationships/slide" Target="slide9.xml"/><Relationship Id="rId3" Type="http://schemas.openxmlformats.org/officeDocument/2006/relationships/tags" Target="../tags/tag56.xml"/><Relationship Id="rId20" Type="http://schemas.openxmlformats.org/officeDocument/2006/relationships/notesSlide" Target="../notesSlides/notesSlide9.xml"/><Relationship Id="rId2" Type="http://schemas.openxmlformats.org/officeDocument/2006/relationships/tags" Target="../tags/tag55.xml"/><Relationship Id="rId19" Type="http://schemas.openxmlformats.org/officeDocument/2006/relationships/slideLayout" Target="../slideLayouts/slideLayout2.xml"/><Relationship Id="rId18" Type="http://schemas.openxmlformats.org/officeDocument/2006/relationships/tags" Target="../tags/tag68.xml"/><Relationship Id="rId17" Type="http://schemas.openxmlformats.org/officeDocument/2006/relationships/tags" Target="../tags/tag67.xml"/><Relationship Id="rId16" Type="http://schemas.openxmlformats.org/officeDocument/2006/relationships/tags" Target="../tags/tag66.xml"/><Relationship Id="rId15" Type="http://schemas.openxmlformats.org/officeDocument/2006/relationships/tags" Target="../tags/tag65.xml"/><Relationship Id="rId14" Type="http://schemas.openxmlformats.org/officeDocument/2006/relationships/tags" Target="../tags/tag64.xml"/><Relationship Id="rId13" Type="http://schemas.openxmlformats.org/officeDocument/2006/relationships/tags" Target="../tags/tag63.xml"/><Relationship Id="rId12" Type="http://schemas.openxmlformats.org/officeDocument/2006/relationships/tags" Target="../tags/tag62.xml"/><Relationship Id="rId11" Type="http://schemas.openxmlformats.org/officeDocument/2006/relationships/slide" Target="slide8.xml"/><Relationship Id="rId10" Type="http://schemas.openxmlformats.org/officeDocument/2006/relationships/tags" Target="../tags/tag61.xml"/><Relationship Id="rId1"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lstStyle/>
          <a:p>
            <a:r>
              <a:rPr lang="en-US" altLang="zh-CN" smtClean="0"/>
              <a:t>LOREM IPSUM DOLOR LOREM </a:t>
            </a:r>
            <a:endParaRPr lang="zh-CN" altLang="en-US" dirty="0"/>
          </a:p>
        </p:txBody>
      </p:sp>
      <p:sp>
        <p:nvSpPr>
          <p:cNvPr id="3" name="副标题 2"/>
          <p:cNvSpPr>
            <a:spLocks noGrp="1"/>
          </p:cNvSpPr>
          <p:nvPr>
            <p:ph type="subTitle" idx="1"/>
            <p:custDataLst>
              <p:tags r:id="rId2"/>
            </p:custDataLst>
          </p:nvPr>
        </p:nvSpPr>
        <p:spPr/>
        <p:txBody>
          <a:bodyPr>
            <a:noAutofit/>
          </a:bodyPr>
          <a:lstStyle/>
          <a:p>
            <a:r>
              <a:rPr lang="en-US" altLang="zh-CN" sz="1800" dirty="0"/>
              <a:t>www.92ppt.net</a:t>
            </a:r>
            <a:endParaRPr lang="en-US" altLang="zh-CN" sz="1800" dirty="0"/>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1002236" y="2803680"/>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01</a:t>
            </a:r>
            <a:endParaRPr lang="zh-CN" altLang="en-US" sz="2000">
              <a:solidFill>
                <a:schemeClr val="bg1"/>
              </a:solidFill>
            </a:endParaRPr>
          </a:p>
        </p:txBody>
      </p:sp>
      <p:sp>
        <p:nvSpPr>
          <p:cNvPr id="24" name="MH_Entry_1">
            <a:hlinkClick r:id="rId1" action="ppaction://hlinksldjump"/>
          </p:cNvPr>
          <p:cNvSpPr txBox="1"/>
          <p:nvPr>
            <p:custDataLst>
              <p:tags r:id="rId3"/>
            </p:custDataLst>
          </p:nvPr>
        </p:nvSpPr>
        <p:spPr>
          <a:xfrm>
            <a:off x="1684404" y="2821339"/>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3" name="MH_Number_3">
            <a:hlinkClick r:id="rId4" action="ppaction://hlinksldjump"/>
          </p:cNvPr>
          <p:cNvSpPr/>
          <p:nvPr>
            <p:custDataLst>
              <p:tags r:id="rId5"/>
            </p:custDataLst>
          </p:nvPr>
        </p:nvSpPr>
        <p:spPr>
          <a:xfrm>
            <a:off x="1002236" y="4071260"/>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03</a:t>
            </a:r>
            <a:endParaRPr lang="zh-CN" altLang="en-US" sz="2000">
              <a:solidFill>
                <a:schemeClr val="bg1"/>
              </a:solidFill>
            </a:endParaRPr>
          </a:p>
        </p:txBody>
      </p:sp>
      <p:sp>
        <p:nvSpPr>
          <p:cNvPr id="94" name="MH_Entry_3">
            <a:hlinkClick r:id="rId4" action="ppaction://hlinksldjump"/>
          </p:cNvPr>
          <p:cNvSpPr txBox="1"/>
          <p:nvPr>
            <p:custDataLst>
              <p:tags r:id="rId6"/>
            </p:custDataLst>
          </p:nvPr>
        </p:nvSpPr>
        <p:spPr>
          <a:xfrm>
            <a:off x="1684404" y="408891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6" name="MH_Number_5">
            <a:hlinkClick r:id="rId7" action="ppaction://hlinksldjump"/>
          </p:cNvPr>
          <p:cNvSpPr/>
          <p:nvPr>
            <p:custDataLst>
              <p:tags r:id="rId8"/>
            </p:custDataLst>
          </p:nvPr>
        </p:nvSpPr>
        <p:spPr>
          <a:xfrm>
            <a:off x="1002236" y="5338839"/>
            <a:ext cx="435428" cy="435428"/>
          </a:xfrm>
          <a:prstGeom prst="roundRect">
            <a:avLst/>
          </a:prstGeom>
          <a:gradFill>
            <a:gsLst>
              <a:gs pos="0">
                <a:schemeClr val="accent3">
                  <a:lumMod val="75000"/>
                </a:schemeClr>
              </a:gs>
              <a:gs pos="100000">
                <a:schemeClr val="accent3">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05</a:t>
            </a:r>
            <a:endParaRPr lang="zh-CN" altLang="en-US" sz="2000">
              <a:solidFill>
                <a:schemeClr val="bg1"/>
              </a:solidFill>
            </a:endParaRPr>
          </a:p>
        </p:txBody>
      </p:sp>
      <p:sp>
        <p:nvSpPr>
          <p:cNvPr id="97" name="MH_Entry_5">
            <a:hlinkClick r:id="rId7" action="ppaction://hlinksldjump"/>
          </p:cNvPr>
          <p:cNvSpPr txBox="1"/>
          <p:nvPr>
            <p:custDataLst>
              <p:tags r:id="rId9"/>
            </p:custDataLst>
          </p:nvPr>
        </p:nvSpPr>
        <p:spPr>
          <a:xfrm>
            <a:off x="1684404" y="535649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105" name="MH_Others_1"/>
          <p:cNvCxnSpPr/>
          <p:nvPr>
            <p:custDataLst>
              <p:tags r:id="rId10"/>
            </p:custDataLst>
          </p:nvPr>
        </p:nvCxnSpPr>
        <p:spPr>
          <a:xfrm>
            <a:off x="1626347"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3" name="MH_Number_2">
            <a:hlinkClick r:id="rId11" action="ppaction://hlinksldjump"/>
          </p:cNvPr>
          <p:cNvSpPr/>
          <p:nvPr>
            <p:custDataLst>
              <p:tags r:id="rId12"/>
            </p:custDataLst>
          </p:nvPr>
        </p:nvSpPr>
        <p:spPr>
          <a:xfrm>
            <a:off x="6352565" y="3437468"/>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02</a:t>
            </a:r>
            <a:endParaRPr lang="zh-CN" altLang="en-US" sz="2000">
              <a:solidFill>
                <a:schemeClr val="bg1"/>
              </a:solidFill>
            </a:endParaRPr>
          </a:p>
        </p:txBody>
      </p:sp>
      <p:sp>
        <p:nvSpPr>
          <p:cNvPr id="124" name="MH_Entry_2">
            <a:hlinkClick r:id="rId11" action="ppaction://hlinksldjump"/>
          </p:cNvPr>
          <p:cNvSpPr txBox="1"/>
          <p:nvPr>
            <p:custDataLst>
              <p:tags r:id="rId13"/>
            </p:custDataLst>
          </p:nvPr>
        </p:nvSpPr>
        <p:spPr>
          <a:xfrm>
            <a:off x="7034733" y="345512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121" name="MH_Number_4">
            <a:hlinkClick r:id="rId14" action="ppaction://hlinksldjump"/>
          </p:cNvPr>
          <p:cNvSpPr/>
          <p:nvPr>
            <p:custDataLst>
              <p:tags r:id="rId15"/>
            </p:custDataLst>
          </p:nvPr>
        </p:nvSpPr>
        <p:spPr>
          <a:xfrm>
            <a:off x="6352565" y="4705049"/>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04</a:t>
            </a:r>
            <a:endParaRPr lang="zh-CN" altLang="en-US" sz="2000">
              <a:solidFill>
                <a:schemeClr val="bg1"/>
              </a:solidFill>
            </a:endParaRPr>
          </a:p>
        </p:txBody>
      </p:sp>
      <p:sp>
        <p:nvSpPr>
          <p:cNvPr id="122" name="MH_Entry_4">
            <a:hlinkClick r:id="rId14" action="ppaction://hlinksldjump"/>
          </p:cNvPr>
          <p:cNvSpPr txBox="1"/>
          <p:nvPr>
            <p:custDataLst>
              <p:tags r:id="rId16"/>
            </p:custDataLst>
          </p:nvPr>
        </p:nvSpPr>
        <p:spPr>
          <a:xfrm>
            <a:off x="7034733" y="472270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30" name="MH_Others_2"/>
          <p:cNvCxnSpPr/>
          <p:nvPr>
            <p:custDataLst>
              <p:tags r:id="rId17"/>
            </p:custDataLst>
          </p:nvPr>
        </p:nvCxnSpPr>
        <p:spPr>
          <a:xfrm>
            <a:off x="6961146"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MH_Others_3"/>
          <p:cNvSpPr txBox="1">
            <a:spLocks noChangeArrowheads="1"/>
          </p:cNvSpPr>
          <p:nvPr>
            <p:custDataLst>
              <p:tags r:id="rId18"/>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18" name="MH_Others_4"/>
          <p:cNvSpPr txBox="1">
            <a:spLocks noChangeArrowheads="1"/>
          </p:cNvSpPr>
          <p:nvPr>
            <p:custDataLst>
              <p:tags r:id="rId19"/>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19" name="MH_Others_5"/>
          <p:cNvSpPr/>
          <p:nvPr>
            <p:custDataLst>
              <p:tags r:id="rId20"/>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2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962479" y="2803680"/>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01</a:t>
            </a:r>
            <a:endParaRPr lang="zh-CN" altLang="en-US" sz="2000">
              <a:solidFill>
                <a:schemeClr val="bg1"/>
              </a:solidFill>
            </a:endParaRPr>
          </a:p>
        </p:txBody>
      </p:sp>
      <p:sp>
        <p:nvSpPr>
          <p:cNvPr id="24" name="MH_Entry_1">
            <a:hlinkClick r:id="rId1" action="ppaction://hlinksldjump"/>
          </p:cNvPr>
          <p:cNvSpPr txBox="1"/>
          <p:nvPr>
            <p:custDataLst>
              <p:tags r:id="rId3"/>
            </p:custDataLst>
          </p:nvPr>
        </p:nvSpPr>
        <p:spPr>
          <a:xfrm>
            <a:off x="1644647" y="2821339"/>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3" name="MH_Number_3">
            <a:hlinkClick r:id="rId4" action="ppaction://hlinksldjump"/>
          </p:cNvPr>
          <p:cNvSpPr/>
          <p:nvPr>
            <p:custDataLst>
              <p:tags r:id="rId5"/>
            </p:custDataLst>
          </p:nvPr>
        </p:nvSpPr>
        <p:spPr>
          <a:xfrm>
            <a:off x="962479" y="4071260"/>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03</a:t>
            </a:r>
            <a:endParaRPr lang="zh-CN" altLang="en-US" sz="2000">
              <a:solidFill>
                <a:schemeClr val="bg1"/>
              </a:solidFill>
            </a:endParaRPr>
          </a:p>
        </p:txBody>
      </p:sp>
      <p:sp>
        <p:nvSpPr>
          <p:cNvPr id="94" name="MH_Entry_3">
            <a:hlinkClick r:id="rId4" action="ppaction://hlinksldjump"/>
          </p:cNvPr>
          <p:cNvSpPr txBox="1"/>
          <p:nvPr>
            <p:custDataLst>
              <p:tags r:id="rId6"/>
            </p:custDataLst>
          </p:nvPr>
        </p:nvSpPr>
        <p:spPr>
          <a:xfrm>
            <a:off x="1644647" y="408891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6" name="MH_Number_5">
            <a:hlinkClick r:id="rId7" action="ppaction://hlinksldjump"/>
          </p:cNvPr>
          <p:cNvSpPr/>
          <p:nvPr>
            <p:custDataLst>
              <p:tags r:id="rId8"/>
            </p:custDataLst>
          </p:nvPr>
        </p:nvSpPr>
        <p:spPr>
          <a:xfrm>
            <a:off x="962479" y="5338839"/>
            <a:ext cx="435428" cy="435428"/>
          </a:xfrm>
          <a:prstGeom prst="roundRect">
            <a:avLst/>
          </a:prstGeom>
          <a:gradFill>
            <a:gsLst>
              <a:gs pos="0">
                <a:schemeClr val="accent3">
                  <a:lumMod val="75000"/>
                </a:schemeClr>
              </a:gs>
              <a:gs pos="100000">
                <a:schemeClr val="accent3">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05</a:t>
            </a:r>
            <a:endParaRPr lang="zh-CN" altLang="en-US" sz="2000">
              <a:solidFill>
                <a:schemeClr val="bg1"/>
              </a:solidFill>
            </a:endParaRPr>
          </a:p>
        </p:txBody>
      </p:sp>
      <p:sp>
        <p:nvSpPr>
          <p:cNvPr id="97" name="MH_Entry_5">
            <a:hlinkClick r:id="rId7" action="ppaction://hlinksldjump"/>
          </p:cNvPr>
          <p:cNvSpPr txBox="1"/>
          <p:nvPr>
            <p:custDataLst>
              <p:tags r:id="rId9"/>
            </p:custDataLst>
          </p:nvPr>
        </p:nvSpPr>
        <p:spPr>
          <a:xfrm>
            <a:off x="1644647" y="535649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105" name="MH_Others_1"/>
          <p:cNvCxnSpPr/>
          <p:nvPr>
            <p:custDataLst>
              <p:tags r:id="rId10"/>
            </p:custDataLst>
          </p:nvPr>
        </p:nvCxnSpPr>
        <p:spPr>
          <a:xfrm>
            <a:off x="1586590"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3" name="MH_Number_2">
            <a:hlinkClick r:id="rId11" action="ppaction://hlinksldjump"/>
          </p:cNvPr>
          <p:cNvSpPr/>
          <p:nvPr>
            <p:custDataLst>
              <p:tags r:id="rId12"/>
            </p:custDataLst>
          </p:nvPr>
        </p:nvSpPr>
        <p:spPr>
          <a:xfrm>
            <a:off x="6312808" y="2803679"/>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02</a:t>
            </a:r>
            <a:endParaRPr lang="zh-CN" altLang="en-US" sz="2000">
              <a:solidFill>
                <a:schemeClr val="bg1"/>
              </a:solidFill>
            </a:endParaRPr>
          </a:p>
        </p:txBody>
      </p:sp>
      <p:sp>
        <p:nvSpPr>
          <p:cNvPr id="124" name="MH_Entry_2">
            <a:hlinkClick r:id="rId11" action="ppaction://hlinksldjump"/>
          </p:cNvPr>
          <p:cNvSpPr txBox="1"/>
          <p:nvPr>
            <p:custDataLst>
              <p:tags r:id="rId13"/>
            </p:custDataLst>
          </p:nvPr>
        </p:nvSpPr>
        <p:spPr>
          <a:xfrm>
            <a:off x="6994976" y="2821339"/>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121" name="MH_Number_4">
            <a:hlinkClick r:id="rId14" action="ppaction://hlinksldjump"/>
          </p:cNvPr>
          <p:cNvSpPr/>
          <p:nvPr>
            <p:custDataLst>
              <p:tags r:id="rId15"/>
            </p:custDataLst>
          </p:nvPr>
        </p:nvSpPr>
        <p:spPr>
          <a:xfrm>
            <a:off x="6312808" y="4071260"/>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04</a:t>
            </a:r>
            <a:endParaRPr lang="zh-CN" altLang="en-US" sz="2000">
              <a:solidFill>
                <a:schemeClr val="bg1"/>
              </a:solidFill>
            </a:endParaRPr>
          </a:p>
        </p:txBody>
      </p:sp>
      <p:sp>
        <p:nvSpPr>
          <p:cNvPr id="122" name="MH_Entry_4">
            <a:hlinkClick r:id="rId14" action="ppaction://hlinksldjump"/>
          </p:cNvPr>
          <p:cNvSpPr txBox="1"/>
          <p:nvPr>
            <p:custDataLst>
              <p:tags r:id="rId16"/>
            </p:custDataLst>
          </p:nvPr>
        </p:nvSpPr>
        <p:spPr>
          <a:xfrm>
            <a:off x="6994976" y="4088919"/>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119" name="MH_Number_6">
            <a:hlinkClick r:id="rId17" action="ppaction://hlinksldjump"/>
          </p:cNvPr>
          <p:cNvSpPr/>
          <p:nvPr>
            <p:custDataLst>
              <p:tags r:id="rId18"/>
            </p:custDataLst>
          </p:nvPr>
        </p:nvSpPr>
        <p:spPr>
          <a:xfrm>
            <a:off x="6312808" y="5338839"/>
            <a:ext cx="435428" cy="435428"/>
          </a:xfrm>
          <a:prstGeom prst="roundRect">
            <a:avLst/>
          </a:prstGeom>
          <a:gradFill>
            <a:gsLst>
              <a:gs pos="0">
                <a:schemeClr val="accent3">
                  <a:lumMod val="75000"/>
                </a:schemeClr>
              </a:gs>
              <a:gs pos="100000">
                <a:schemeClr val="accent3">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06</a:t>
            </a:r>
            <a:endParaRPr lang="zh-CN" altLang="en-US" sz="2000">
              <a:solidFill>
                <a:schemeClr val="bg1"/>
              </a:solidFill>
            </a:endParaRPr>
          </a:p>
        </p:txBody>
      </p:sp>
      <p:sp>
        <p:nvSpPr>
          <p:cNvPr id="120" name="MH_Entry_6">
            <a:hlinkClick r:id="rId17" action="ppaction://hlinksldjump"/>
          </p:cNvPr>
          <p:cNvSpPr txBox="1"/>
          <p:nvPr>
            <p:custDataLst>
              <p:tags r:id="rId19"/>
            </p:custDataLst>
          </p:nvPr>
        </p:nvSpPr>
        <p:spPr>
          <a:xfrm>
            <a:off x="6994976" y="535649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30" name="MH_Others_2"/>
          <p:cNvCxnSpPr/>
          <p:nvPr>
            <p:custDataLst>
              <p:tags r:id="rId20"/>
            </p:custDataLst>
          </p:nvPr>
        </p:nvCxnSpPr>
        <p:spPr>
          <a:xfrm>
            <a:off x="6921389"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9" name="MH_Others_3"/>
          <p:cNvSpPr txBox="1">
            <a:spLocks noChangeArrowheads="1"/>
          </p:cNvSpPr>
          <p:nvPr>
            <p:custDataLst>
              <p:tags r:id="rId21"/>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20" name="MH_Others_4"/>
          <p:cNvSpPr txBox="1">
            <a:spLocks noChangeArrowheads="1"/>
          </p:cNvSpPr>
          <p:nvPr>
            <p:custDataLst>
              <p:tags r:id="rId22"/>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21" name="MH_Others_5"/>
          <p:cNvSpPr/>
          <p:nvPr>
            <p:custDataLst>
              <p:tags r:id="rId23"/>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24"/>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s_2"/>
          <p:cNvSpPr/>
          <p:nvPr>
            <p:custDataLst>
              <p:tags r:id="rId1"/>
            </p:custDataLst>
          </p:nvPr>
        </p:nvSpPr>
        <p:spPr>
          <a:xfrm>
            <a:off x="3409022" y="2180404"/>
            <a:ext cx="854984" cy="843366"/>
          </a:xfrm>
          <a:prstGeom prst="roundRect">
            <a:avLst/>
          </a:prstGeom>
          <a:noFill/>
        </p:spPr>
        <p:txBody>
          <a:bodyPr vert="horz" wrap="square" lIns="0" tIns="0" rIns="0" bIns="0" rtlCol="0" anchor="ctr" anchorCtr="0">
            <a:noAutofit/>
          </a:bodyPr>
          <a:lstStyle/>
          <a:p>
            <a:pPr algn="ctr"/>
            <a:endParaRPr lang="zh-CN" altLang="en-US" sz="9600" b="1" dirty="0">
              <a:solidFill>
                <a:schemeClr val="accent1">
                  <a:lumMod val="40000"/>
                  <a:lumOff val="60000"/>
                </a:schemeClr>
              </a:solidFill>
              <a:effectLst>
                <a:innerShdw blurRad="63500">
                  <a:prstClr val="black">
                    <a:alpha val="20000"/>
                  </a:prstClr>
                </a:innerShdw>
              </a:effectLst>
            </a:endParaRPr>
          </a:p>
        </p:txBody>
      </p:sp>
      <p:sp>
        <p:nvSpPr>
          <p:cNvPr id="8" name="MH_Number"/>
          <p:cNvSpPr txBox="1">
            <a:spLocks noChangeArrowheads="1"/>
          </p:cNvSpPr>
          <p:nvPr>
            <p:custDataLst>
              <p:tags r:id="rId2"/>
            </p:custDataLst>
          </p:nvPr>
        </p:nvSpPr>
        <p:spPr bwMode="auto">
          <a:xfrm flipH="1">
            <a:off x="5941626" y="2593254"/>
            <a:ext cx="1144973"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4800" b="1" i="1" spc="200" smtClean="0">
                <a:solidFill>
                  <a:schemeClr val="tx2">
                    <a:lumMod val="60000"/>
                    <a:lumOff val="40000"/>
                  </a:schemeClr>
                </a:solidFill>
                <a:latin typeface="+mn-lt"/>
                <a:ea typeface="+mn-ea"/>
              </a:rPr>
              <a:t>1</a:t>
            </a:r>
            <a:endParaRPr lang="zh-CN" altLang="en-US" sz="7200" b="1" i="1" spc="200" dirty="0">
              <a:solidFill>
                <a:schemeClr val="tx2">
                  <a:lumMod val="60000"/>
                  <a:lumOff val="40000"/>
                </a:schemeClr>
              </a:solidFill>
              <a:latin typeface="+mn-lt"/>
              <a:ea typeface="+mn-ea"/>
            </a:endParaRPr>
          </a:p>
        </p:txBody>
      </p:sp>
      <p:sp>
        <p:nvSpPr>
          <p:cNvPr id="5" name="标题 4"/>
          <p:cNvSpPr>
            <a:spLocks noGrp="1"/>
          </p:cNvSpPr>
          <p:nvPr>
            <p:ph type="title"/>
            <p:custDataLst>
              <p:tags r:id="rId3"/>
            </p:custDataLst>
          </p:nvPr>
        </p:nvSpPr>
        <p:spPr/>
        <p:txBody>
          <a:bodyPr/>
          <a:lstStyle/>
          <a:p>
            <a:r>
              <a:rPr lang="en-US" altLang="zh-CN" dirty="0" smtClean="0"/>
              <a:t>LOREM IPSUM DOLOR LOREM </a:t>
            </a:r>
            <a:endParaRPr lang="zh-CN" altLang="en-US" dirty="0"/>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custDataLst>
              <p:tags r:id="rId1"/>
            </p:custDataLst>
          </p:nvPr>
        </p:nvSpPr>
        <p:spPr>
          <a:xfrm>
            <a:off x="4881544" y="3208378"/>
            <a:ext cx="3652156" cy="2238022"/>
          </a:xfrm>
          <a:prstGeom prst="rect">
            <a:avLst/>
          </a:prstGeom>
        </p:spPr>
        <p:txBody>
          <a:bodyPr lIns="0" tIns="0" rIns="0" bIns="0" anchor="t" anchorCtr="0">
            <a:normAutofit/>
          </a:bodyPr>
          <a:lstStyle/>
          <a:p>
            <a:pPr>
              <a:lnSpc>
                <a:spcPct val="130000"/>
              </a:lnSpc>
            </a:pPr>
            <a:r>
              <a:rPr lang="pt-BR" altLang="zh-CN" smtClean="0">
                <a:solidFill>
                  <a:schemeClr val="tx1">
                    <a:lumMod val="75000"/>
                    <a:lumOff val="25000"/>
                  </a:schemeClr>
                </a:solidFill>
              </a:rPr>
              <a:t>Lorem ipsum dolor sit amet, consectetur adipisicing elit, sed do eiusmod tempor incididunt ut labore et dolore magna aliqua. </a:t>
            </a:r>
            <a:endParaRPr lang="zh-CN" altLang="en-US" dirty="0" smtClean="0">
              <a:solidFill>
                <a:schemeClr val="tx1">
                  <a:lumMod val="75000"/>
                  <a:lumOff val="25000"/>
                </a:schemeClr>
              </a:solidFill>
            </a:endParaRPr>
          </a:p>
        </p:txBody>
      </p:sp>
      <p:sp>
        <p:nvSpPr>
          <p:cNvPr id="11" name="椭圆 10"/>
          <p:cNvSpPr/>
          <p:nvPr>
            <p:custDataLst>
              <p:tags r:id="rId2"/>
            </p:custDataLst>
          </p:nvPr>
        </p:nvSpPr>
        <p:spPr>
          <a:xfrm>
            <a:off x="3658300" y="2224400"/>
            <a:ext cx="922432" cy="9224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2015</a:t>
            </a:r>
            <a:endParaRPr lang="zh-CN" altLang="en-US" dirty="0">
              <a:solidFill>
                <a:schemeClr val="bg1"/>
              </a:solidFill>
            </a:endParaRPr>
          </a:p>
        </p:txBody>
      </p:sp>
      <p:sp>
        <p:nvSpPr>
          <p:cNvPr id="14" name="矩形 13"/>
          <p:cNvSpPr/>
          <p:nvPr>
            <p:custDataLst>
              <p:tags r:id="rId3"/>
            </p:custDataLst>
          </p:nvPr>
        </p:nvSpPr>
        <p:spPr>
          <a:xfrm>
            <a:off x="4678344" y="2381737"/>
            <a:ext cx="3855356" cy="607757"/>
          </a:xfrm>
          <a:prstGeom prst="rect">
            <a:avLst/>
          </a:prstGeom>
        </p:spPr>
        <p:txBody>
          <a:bodyPr anchor="ctr" anchorCtr="0">
            <a:normAutofit/>
          </a:bodyPr>
          <a:lstStyle/>
          <a:p>
            <a:pPr algn="just"/>
            <a:r>
              <a:rPr lang="en-US" altLang="zh-CN" sz="2000" smtClean="0">
                <a:solidFill>
                  <a:schemeClr val="accent1">
                    <a:lumMod val="75000"/>
                  </a:schemeClr>
                </a:solidFill>
                <a:latin typeface="+mj-lt"/>
                <a:ea typeface="+mj-ea"/>
                <a:cs typeface="+mj-cs"/>
              </a:rPr>
              <a:t>LOREM</a:t>
            </a:r>
            <a:endParaRPr lang="zh-CN" altLang="en-US" sz="2000" dirty="0">
              <a:solidFill>
                <a:schemeClr val="accent1">
                  <a:lumMod val="75000"/>
                </a:schemeClr>
              </a:solidFill>
              <a:latin typeface="+mj-lt"/>
              <a:ea typeface="+mj-ea"/>
              <a:cs typeface="+mj-cs"/>
            </a:endParaRPr>
          </a:p>
        </p:txBody>
      </p:sp>
      <p:sp>
        <p:nvSpPr>
          <p:cNvPr id="3" name="文本框 2"/>
          <p:cNvSpPr txBox="1"/>
          <p:nvPr>
            <p:custDataLst>
              <p:tags r:id="rId4"/>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4020858"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7" name="任意多边形 6"/>
          <p:cNvSpPr/>
          <p:nvPr>
            <p:custDataLst>
              <p:tags r:id="rId2"/>
            </p:custDataLst>
          </p:nvPr>
        </p:nvSpPr>
        <p:spPr>
          <a:xfrm>
            <a:off x="5371110"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12" name="椭圆 11"/>
          <p:cNvSpPr/>
          <p:nvPr>
            <p:custDataLst>
              <p:tags r:id="rId3"/>
            </p:custDataLst>
          </p:nvPr>
        </p:nvSpPr>
        <p:spPr>
          <a:xfrm>
            <a:off x="6550834"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2015</a:t>
            </a:r>
            <a:endParaRPr lang="zh-CN" altLang="en-US" dirty="0">
              <a:solidFill>
                <a:schemeClr val="bg1"/>
              </a:solidFill>
            </a:endParaRPr>
          </a:p>
        </p:txBody>
      </p:sp>
      <p:sp>
        <p:nvSpPr>
          <p:cNvPr id="13" name="椭圆 12"/>
          <p:cNvSpPr/>
          <p:nvPr>
            <p:custDataLst>
              <p:tags r:id="rId4"/>
            </p:custDataLst>
          </p:nvPr>
        </p:nvSpPr>
        <p:spPr>
          <a:xfrm>
            <a:off x="4249422"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2014</a:t>
            </a:r>
            <a:endParaRPr lang="zh-CN" altLang="en-US" dirty="0">
              <a:solidFill>
                <a:schemeClr val="bg1"/>
              </a:solidFill>
            </a:endParaRPr>
          </a:p>
        </p:txBody>
      </p:sp>
      <p:sp>
        <p:nvSpPr>
          <p:cNvPr id="18" name="矩形 17"/>
          <p:cNvSpPr/>
          <p:nvPr>
            <p:custDataLst>
              <p:tags r:id="rId5"/>
            </p:custDataLst>
          </p:nvPr>
        </p:nvSpPr>
        <p:spPr>
          <a:xfrm>
            <a:off x="4020585"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9" name="矩形 18"/>
          <p:cNvSpPr/>
          <p:nvPr>
            <p:custDataLst>
              <p:tags r:id="rId6"/>
            </p:custDataLst>
          </p:nvPr>
        </p:nvSpPr>
        <p:spPr>
          <a:xfrm>
            <a:off x="6320814"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4" name="矩形 23"/>
          <p:cNvSpPr/>
          <p:nvPr>
            <p:custDataLst>
              <p:tags r:id="rId7"/>
            </p:custDataLst>
          </p:nvPr>
        </p:nvSpPr>
        <p:spPr>
          <a:xfrm>
            <a:off x="6323448"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3" name="文本框 2"/>
          <p:cNvSpPr txBox="1"/>
          <p:nvPr>
            <p:custDataLst>
              <p:tags r:id="rId8"/>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9"/>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2870744"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7" name="任意多边形 6"/>
          <p:cNvSpPr/>
          <p:nvPr>
            <p:custDataLst>
              <p:tags r:id="rId2"/>
            </p:custDataLst>
          </p:nvPr>
        </p:nvSpPr>
        <p:spPr>
          <a:xfrm>
            <a:off x="4220996"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8" name="任意多边形 7"/>
          <p:cNvSpPr/>
          <p:nvPr>
            <p:custDataLst>
              <p:tags r:id="rId3"/>
            </p:custDataLst>
          </p:nvPr>
        </p:nvSpPr>
        <p:spPr>
          <a:xfrm>
            <a:off x="6522403"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12" name="椭圆 11"/>
          <p:cNvSpPr/>
          <p:nvPr>
            <p:custDataLst>
              <p:tags r:id="rId4"/>
            </p:custDataLst>
          </p:nvPr>
        </p:nvSpPr>
        <p:spPr>
          <a:xfrm>
            <a:off x="5400720"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2014</a:t>
            </a:r>
            <a:endParaRPr lang="zh-CN" altLang="en-US" dirty="0">
              <a:solidFill>
                <a:schemeClr val="bg1"/>
              </a:solidFill>
            </a:endParaRPr>
          </a:p>
        </p:txBody>
      </p:sp>
      <p:sp>
        <p:nvSpPr>
          <p:cNvPr id="13" name="椭圆 12"/>
          <p:cNvSpPr/>
          <p:nvPr>
            <p:custDataLst>
              <p:tags r:id="rId5"/>
            </p:custDataLst>
          </p:nvPr>
        </p:nvSpPr>
        <p:spPr>
          <a:xfrm>
            <a:off x="3099308"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2013</a:t>
            </a:r>
            <a:endParaRPr lang="zh-CN" altLang="en-US" dirty="0">
              <a:solidFill>
                <a:schemeClr val="bg1"/>
              </a:solidFill>
            </a:endParaRPr>
          </a:p>
        </p:txBody>
      </p:sp>
      <p:sp>
        <p:nvSpPr>
          <p:cNvPr id="14" name="椭圆 13"/>
          <p:cNvSpPr/>
          <p:nvPr>
            <p:custDataLst>
              <p:tags r:id="rId6"/>
            </p:custDataLst>
          </p:nvPr>
        </p:nvSpPr>
        <p:spPr>
          <a:xfrm>
            <a:off x="7702129"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2015</a:t>
            </a:r>
            <a:endParaRPr lang="zh-CN" altLang="en-US" dirty="0">
              <a:solidFill>
                <a:schemeClr val="bg1"/>
              </a:solidFill>
            </a:endParaRPr>
          </a:p>
        </p:txBody>
      </p:sp>
      <p:sp>
        <p:nvSpPr>
          <p:cNvPr id="18" name="矩形 17"/>
          <p:cNvSpPr/>
          <p:nvPr>
            <p:custDataLst>
              <p:tags r:id="rId7"/>
            </p:custDataLst>
          </p:nvPr>
        </p:nvSpPr>
        <p:spPr>
          <a:xfrm>
            <a:off x="2870471"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9" name="矩形 18"/>
          <p:cNvSpPr/>
          <p:nvPr>
            <p:custDataLst>
              <p:tags r:id="rId8"/>
            </p:custDataLst>
          </p:nvPr>
        </p:nvSpPr>
        <p:spPr>
          <a:xfrm>
            <a:off x="5170700"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0" name="矩形 19"/>
          <p:cNvSpPr/>
          <p:nvPr>
            <p:custDataLst>
              <p:tags r:id="rId9"/>
            </p:custDataLst>
          </p:nvPr>
        </p:nvSpPr>
        <p:spPr>
          <a:xfrm>
            <a:off x="7470927"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4" name="矩形 23"/>
          <p:cNvSpPr/>
          <p:nvPr>
            <p:custDataLst>
              <p:tags r:id="rId10"/>
            </p:custDataLst>
          </p:nvPr>
        </p:nvSpPr>
        <p:spPr>
          <a:xfrm>
            <a:off x="5173334"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5" name="矩形 24"/>
          <p:cNvSpPr/>
          <p:nvPr>
            <p:custDataLst>
              <p:tags r:id="rId11"/>
            </p:custDataLst>
          </p:nvPr>
        </p:nvSpPr>
        <p:spPr>
          <a:xfrm>
            <a:off x="7475924"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3" name="文本框 2"/>
          <p:cNvSpPr txBox="1"/>
          <p:nvPr>
            <p:custDataLst>
              <p:tags r:id="rId12"/>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720629"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7" name="任意多边形 6"/>
          <p:cNvSpPr/>
          <p:nvPr>
            <p:custDataLst>
              <p:tags r:id="rId2"/>
            </p:custDataLst>
          </p:nvPr>
        </p:nvSpPr>
        <p:spPr>
          <a:xfrm>
            <a:off x="3070881"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8" name="任意多边形 7"/>
          <p:cNvSpPr/>
          <p:nvPr>
            <p:custDataLst>
              <p:tags r:id="rId3"/>
            </p:custDataLst>
          </p:nvPr>
        </p:nvSpPr>
        <p:spPr>
          <a:xfrm>
            <a:off x="5372288"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9" name="任意多边形 8"/>
          <p:cNvSpPr/>
          <p:nvPr>
            <p:custDataLst>
              <p:tags r:id="rId4"/>
            </p:custDataLst>
          </p:nvPr>
        </p:nvSpPr>
        <p:spPr>
          <a:xfrm>
            <a:off x="7673700" y="2746955"/>
            <a:ext cx="1450964" cy="829124"/>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rgbClr val="FFFFFF"/>
              </a:solidFill>
            </a:endParaRPr>
          </a:p>
        </p:txBody>
      </p:sp>
      <p:sp>
        <p:nvSpPr>
          <p:cNvPr id="12" name="椭圆 11"/>
          <p:cNvSpPr/>
          <p:nvPr>
            <p:custDataLst>
              <p:tags r:id="rId5"/>
            </p:custDataLst>
          </p:nvPr>
        </p:nvSpPr>
        <p:spPr>
          <a:xfrm>
            <a:off x="4250605"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2013</a:t>
            </a:r>
            <a:endParaRPr lang="zh-CN" altLang="en-US">
              <a:solidFill>
                <a:schemeClr val="bg1"/>
              </a:solidFill>
            </a:endParaRPr>
          </a:p>
        </p:txBody>
      </p:sp>
      <p:sp>
        <p:nvSpPr>
          <p:cNvPr id="13" name="椭圆 12"/>
          <p:cNvSpPr/>
          <p:nvPr>
            <p:custDataLst>
              <p:tags r:id="rId6"/>
            </p:custDataLst>
          </p:nvPr>
        </p:nvSpPr>
        <p:spPr>
          <a:xfrm>
            <a:off x="1949193"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2012</a:t>
            </a:r>
            <a:endParaRPr lang="zh-CN" altLang="en-US" dirty="0">
              <a:solidFill>
                <a:schemeClr val="bg1"/>
              </a:solidFill>
            </a:endParaRPr>
          </a:p>
        </p:txBody>
      </p:sp>
      <p:sp>
        <p:nvSpPr>
          <p:cNvPr id="14" name="椭圆 13"/>
          <p:cNvSpPr/>
          <p:nvPr>
            <p:custDataLst>
              <p:tags r:id="rId7"/>
            </p:custDataLst>
          </p:nvPr>
        </p:nvSpPr>
        <p:spPr>
          <a:xfrm>
            <a:off x="6552014"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2014</a:t>
            </a:r>
            <a:endParaRPr lang="zh-CN" altLang="en-US">
              <a:solidFill>
                <a:schemeClr val="bg1"/>
              </a:solidFill>
            </a:endParaRPr>
          </a:p>
        </p:txBody>
      </p:sp>
      <p:sp>
        <p:nvSpPr>
          <p:cNvPr id="15" name="椭圆 14"/>
          <p:cNvSpPr/>
          <p:nvPr>
            <p:custDataLst>
              <p:tags r:id="rId8"/>
            </p:custDataLst>
          </p:nvPr>
        </p:nvSpPr>
        <p:spPr>
          <a:xfrm>
            <a:off x="8853421" y="2465054"/>
            <a:ext cx="1392925" cy="13929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dirty="0" smtClean="0">
                <a:solidFill>
                  <a:schemeClr val="bg1"/>
                </a:solidFill>
              </a:rPr>
              <a:t>2015</a:t>
            </a:r>
            <a:endParaRPr lang="zh-CN" altLang="en-US" dirty="0">
              <a:solidFill>
                <a:schemeClr val="bg1"/>
              </a:solidFill>
            </a:endParaRPr>
          </a:p>
        </p:txBody>
      </p:sp>
      <p:sp>
        <p:nvSpPr>
          <p:cNvPr id="18" name="矩形 17"/>
          <p:cNvSpPr/>
          <p:nvPr>
            <p:custDataLst>
              <p:tags r:id="rId9"/>
            </p:custDataLst>
          </p:nvPr>
        </p:nvSpPr>
        <p:spPr>
          <a:xfrm>
            <a:off x="1720356"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9" name="矩形 18"/>
          <p:cNvSpPr/>
          <p:nvPr>
            <p:custDataLst>
              <p:tags r:id="rId10"/>
            </p:custDataLst>
          </p:nvPr>
        </p:nvSpPr>
        <p:spPr>
          <a:xfrm>
            <a:off x="4020585"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0" name="矩形 19"/>
          <p:cNvSpPr/>
          <p:nvPr>
            <p:custDataLst>
              <p:tags r:id="rId11"/>
            </p:custDataLst>
          </p:nvPr>
        </p:nvSpPr>
        <p:spPr>
          <a:xfrm>
            <a:off x="6320812"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1" name="矩形 20"/>
          <p:cNvSpPr/>
          <p:nvPr>
            <p:custDataLst>
              <p:tags r:id="rId12"/>
            </p:custDataLst>
          </p:nvPr>
        </p:nvSpPr>
        <p:spPr>
          <a:xfrm>
            <a:off x="8621042" y="1515204"/>
            <a:ext cx="1850602" cy="917748"/>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4" name="矩形 23"/>
          <p:cNvSpPr/>
          <p:nvPr>
            <p:custDataLst>
              <p:tags r:id="rId13"/>
            </p:custDataLst>
          </p:nvPr>
        </p:nvSpPr>
        <p:spPr>
          <a:xfrm>
            <a:off x="4023219"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5" name="矩形 24"/>
          <p:cNvSpPr/>
          <p:nvPr>
            <p:custDataLst>
              <p:tags r:id="rId14"/>
            </p:custDataLst>
          </p:nvPr>
        </p:nvSpPr>
        <p:spPr>
          <a:xfrm>
            <a:off x="6325809"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6" name="矩形 25"/>
          <p:cNvSpPr/>
          <p:nvPr>
            <p:custDataLst>
              <p:tags r:id="rId15"/>
            </p:custDataLst>
          </p:nvPr>
        </p:nvSpPr>
        <p:spPr>
          <a:xfrm>
            <a:off x="8628398" y="4099279"/>
            <a:ext cx="1843246"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3" name="文本框 2"/>
          <p:cNvSpPr txBox="1"/>
          <p:nvPr>
            <p:custDataLst>
              <p:tags r:id="rId16"/>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7"/>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1721641" y="3857979"/>
            <a:ext cx="1382192"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7" name="任意多边形 6"/>
          <p:cNvSpPr/>
          <p:nvPr>
            <p:custDataLst>
              <p:tags r:id="rId2"/>
            </p:custDataLst>
          </p:nvPr>
        </p:nvSpPr>
        <p:spPr>
          <a:xfrm>
            <a:off x="2753185"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8" name="任意多边形 7"/>
          <p:cNvSpPr/>
          <p:nvPr>
            <p:custDataLst>
              <p:tags r:id="rId3"/>
            </p:custDataLst>
          </p:nvPr>
        </p:nvSpPr>
        <p:spPr>
          <a:xfrm>
            <a:off x="4595760"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9" name="任意多边形 8"/>
          <p:cNvSpPr/>
          <p:nvPr>
            <p:custDataLst>
              <p:tags r:id="rId4"/>
            </p:custDataLst>
          </p:nvPr>
        </p:nvSpPr>
        <p:spPr>
          <a:xfrm>
            <a:off x="6438338"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10" name="任意多边形 9"/>
          <p:cNvSpPr/>
          <p:nvPr>
            <p:custDataLst>
              <p:tags r:id="rId5"/>
            </p:custDataLst>
          </p:nvPr>
        </p:nvSpPr>
        <p:spPr>
          <a:xfrm>
            <a:off x="8280914"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12" name="椭圆 11"/>
          <p:cNvSpPr/>
          <p:nvPr>
            <p:custDataLst>
              <p:tags r:id="rId6"/>
            </p:custDataLst>
          </p:nvPr>
        </p:nvSpPr>
        <p:spPr>
          <a:xfrm>
            <a:off x="3697707"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2013</a:t>
            </a:r>
            <a:endParaRPr lang="zh-CN" altLang="en-US">
              <a:solidFill>
                <a:schemeClr val="bg1"/>
              </a:solidFill>
            </a:endParaRPr>
          </a:p>
        </p:txBody>
      </p:sp>
      <p:sp>
        <p:nvSpPr>
          <p:cNvPr id="13" name="椭圆 12"/>
          <p:cNvSpPr/>
          <p:nvPr>
            <p:custDataLst>
              <p:tags r:id="rId7"/>
            </p:custDataLst>
          </p:nvPr>
        </p:nvSpPr>
        <p:spPr>
          <a:xfrm>
            <a:off x="1855129"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2012</a:t>
            </a:r>
            <a:endParaRPr lang="zh-CN" altLang="en-US">
              <a:solidFill>
                <a:schemeClr val="bg1"/>
              </a:solidFill>
            </a:endParaRPr>
          </a:p>
        </p:txBody>
      </p:sp>
      <p:sp>
        <p:nvSpPr>
          <p:cNvPr id="14" name="椭圆 13"/>
          <p:cNvSpPr/>
          <p:nvPr>
            <p:custDataLst>
              <p:tags r:id="rId8"/>
            </p:custDataLst>
          </p:nvPr>
        </p:nvSpPr>
        <p:spPr>
          <a:xfrm>
            <a:off x="5540283"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2014</a:t>
            </a:r>
            <a:endParaRPr lang="zh-CN" altLang="en-US">
              <a:solidFill>
                <a:schemeClr val="bg1"/>
              </a:solidFill>
            </a:endParaRPr>
          </a:p>
        </p:txBody>
      </p:sp>
      <p:sp>
        <p:nvSpPr>
          <p:cNvPr id="15" name="椭圆 14"/>
          <p:cNvSpPr/>
          <p:nvPr>
            <p:custDataLst>
              <p:tags r:id="rId9"/>
            </p:custDataLst>
          </p:nvPr>
        </p:nvSpPr>
        <p:spPr>
          <a:xfrm>
            <a:off x="7382858"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2015</a:t>
            </a:r>
            <a:endParaRPr lang="zh-CN" altLang="en-US">
              <a:solidFill>
                <a:schemeClr val="bg1"/>
              </a:solidFill>
            </a:endParaRPr>
          </a:p>
        </p:txBody>
      </p:sp>
      <p:sp>
        <p:nvSpPr>
          <p:cNvPr id="16" name="椭圆 15"/>
          <p:cNvSpPr/>
          <p:nvPr>
            <p:custDataLst>
              <p:tags r:id="rId10"/>
            </p:custDataLst>
          </p:nvPr>
        </p:nvSpPr>
        <p:spPr>
          <a:xfrm>
            <a:off x="9225436"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2016</a:t>
            </a:r>
            <a:endParaRPr lang="zh-CN" altLang="en-US">
              <a:solidFill>
                <a:schemeClr val="bg1"/>
              </a:solidFill>
            </a:endParaRPr>
          </a:p>
        </p:txBody>
      </p:sp>
      <p:sp>
        <p:nvSpPr>
          <p:cNvPr id="18" name="矩形 17"/>
          <p:cNvSpPr/>
          <p:nvPr>
            <p:custDataLst>
              <p:tags r:id="rId11"/>
            </p:custDataLst>
          </p:nvPr>
        </p:nvSpPr>
        <p:spPr>
          <a:xfrm>
            <a:off x="1671915"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9" name="矩形 18"/>
          <p:cNvSpPr/>
          <p:nvPr>
            <p:custDataLst>
              <p:tags r:id="rId12"/>
            </p:custDataLst>
          </p:nvPr>
        </p:nvSpPr>
        <p:spPr>
          <a:xfrm>
            <a:off x="3513546"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0" name="矩形 19"/>
          <p:cNvSpPr/>
          <p:nvPr>
            <p:custDataLst>
              <p:tags r:id="rId13"/>
            </p:custDataLst>
          </p:nvPr>
        </p:nvSpPr>
        <p:spPr>
          <a:xfrm>
            <a:off x="5355176"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1" name="矩形 20"/>
          <p:cNvSpPr/>
          <p:nvPr>
            <p:custDataLst>
              <p:tags r:id="rId14"/>
            </p:custDataLst>
          </p:nvPr>
        </p:nvSpPr>
        <p:spPr>
          <a:xfrm>
            <a:off x="7196808"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2" name="矩形 21"/>
          <p:cNvSpPr/>
          <p:nvPr>
            <p:custDataLst>
              <p:tags r:id="rId15"/>
            </p:custDataLst>
          </p:nvPr>
        </p:nvSpPr>
        <p:spPr>
          <a:xfrm>
            <a:off x="9038439"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4" name="矩形 23"/>
          <p:cNvSpPr/>
          <p:nvPr>
            <p:custDataLst>
              <p:tags r:id="rId16"/>
            </p:custDataLst>
          </p:nvPr>
        </p:nvSpPr>
        <p:spPr>
          <a:xfrm>
            <a:off x="3563272"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5" name="矩形 24"/>
          <p:cNvSpPr/>
          <p:nvPr>
            <p:custDataLst>
              <p:tags r:id="rId17"/>
            </p:custDataLst>
          </p:nvPr>
        </p:nvSpPr>
        <p:spPr>
          <a:xfrm>
            <a:off x="5404903" y="3857979"/>
            <a:ext cx="1382192"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6" name="矩形 25"/>
          <p:cNvSpPr/>
          <p:nvPr>
            <p:custDataLst>
              <p:tags r:id="rId18"/>
            </p:custDataLst>
          </p:nvPr>
        </p:nvSpPr>
        <p:spPr>
          <a:xfrm>
            <a:off x="7246534" y="3857979"/>
            <a:ext cx="1382192"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7" name="矩形 26"/>
          <p:cNvSpPr/>
          <p:nvPr>
            <p:custDataLst>
              <p:tags r:id="rId19"/>
            </p:custDataLst>
          </p:nvPr>
        </p:nvSpPr>
        <p:spPr>
          <a:xfrm>
            <a:off x="9088165" y="3857979"/>
            <a:ext cx="1382192" cy="2470248"/>
          </a:xfrm>
          <a:prstGeom prst="rect">
            <a:avLst/>
          </a:prstGeom>
        </p:spPr>
        <p:txBody>
          <a:bodyPr lIns="0" tIns="0" rIns="0" bIns="0" anchor="t" anchorCtr="0">
            <a:normAutofit/>
          </a:bodyPr>
          <a:lstStyle/>
          <a:p>
            <a:pPr algn="ctr">
              <a:lnSpc>
                <a:spcPct val="120000"/>
              </a:lnSpc>
            </a:pPr>
            <a:r>
              <a:rPr lang="pt-BR"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3" name="文本框 2"/>
          <p:cNvSpPr txBox="1"/>
          <p:nvPr>
            <p:custDataLst>
              <p:tags r:id="rId20"/>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2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custDataLst>
              <p:tags r:id="rId1"/>
            </p:custDataLst>
          </p:nvPr>
        </p:nvSpPr>
        <p:spPr>
          <a:xfrm>
            <a:off x="800825"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7" name="任意多边形 6"/>
          <p:cNvSpPr/>
          <p:nvPr>
            <p:custDataLst>
              <p:tags r:id="rId2"/>
            </p:custDataLst>
          </p:nvPr>
        </p:nvSpPr>
        <p:spPr>
          <a:xfrm>
            <a:off x="1832369"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8" name="任意多边形 7"/>
          <p:cNvSpPr/>
          <p:nvPr>
            <p:custDataLst>
              <p:tags r:id="rId3"/>
            </p:custDataLst>
          </p:nvPr>
        </p:nvSpPr>
        <p:spPr>
          <a:xfrm>
            <a:off x="3674944"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9" name="任意多边形 8"/>
          <p:cNvSpPr/>
          <p:nvPr>
            <p:custDataLst>
              <p:tags r:id="rId4"/>
            </p:custDataLst>
          </p:nvPr>
        </p:nvSpPr>
        <p:spPr>
          <a:xfrm>
            <a:off x="5517522"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10" name="任意多边形 9"/>
          <p:cNvSpPr/>
          <p:nvPr>
            <p:custDataLst>
              <p:tags r:id="rId5"/>
            </p:custDataLst>
          </p:nvPr>
        </p:nvSpPr>
        <p:spPr>
          <a:xfrm>
            <a:off x="7360098"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11" name="任意多边形 10"/>
          <p:cNvSpPr/>
          <p:nvPr>
            <p:custDataLst>
              <p:tags r:id="rId6"/>
            </p:custDataLst>
          </p:nvPr>
        </p:nvSpPr>
        <p:spPr>
          <a:xfrm>
            <a:off x="9202673" y="2501380"/>
            <a:ext cx="1161685" cy="663821"/>
          </a:xfrm>
          <a:custGeom>
            <a:avLst/>
            <a:gdLst>
              <a:gd name="connsiteX0" fmla="*/ 0 w 1079500"/>
              <a:gd name="connsiteY0" fmla="*/ 0 h 381000"/>
              <a:gd name="connsiteX1" fmla="*/ 96474 w 1079500"/>
              <a:gd name="connsiteY1" fmla="*/ 0 h 381000"/>
              <a:gd name="connsiteX2" fmla="*/ 97446 w 1079500"/>
              <a:gd name="connsiteY2" fmla="*/ 741 h 381000"/>
              <a:gd name="connsiteX3" fmla="*/ 539750 w 1079500"/>
              <a:gd name="connsiteY3" fmla="*/ 98029 h 381000"/>
              <a:gd name="connsiteX4" fmla="*/ 982054 w 1079500"/>
              <a:gd name="connsiteY4" fmla="*/ 741 h 381000"/>
              <a:gd name="connsiteX5" fmla="*/ 983026 w 1079500"/>
              <a:gd name="connsiteY5" fmla="*/ 0 h 381000"/>
              <a:gd name="connsiteX6" fmla="*/ 1079500 w 1079500"/>
              <a:gd name="connsiteY6" fmla="*/ 0 h 381000"/>
              <a:gd name="connsiteX7" fmla="*/ 1079500 w 1079500"/>
              <a:gd name="connsiteY7" fmla="*/ 381000 h 381000"/>
              <a:gd name="connsiteX8" fmla="*/ 983025 w 1079500"/>
              <a:gd name="connsiteY8" fmla="*/ 381000 h 381000"/>
              <a:gd name="connsiteX9" fmla="*/ 982054 w 1079500"/>
              <a:gd name="connsiteY9" fmla="*/ 380260 h 381000"/>
              <a:gd name="connsiteX10" fmla="*/ 539750 w 1079500"/>
              <a:gd name="connsiteY10" fmla="*/ 282972 h 381000"/>
              <a:gd name="connsiteX11" fmla="*/ 97446 w 1079500"/>
              <a:gd name="connsiteY11" fmla="*/ 380260 h 381000"/>
              <a:gd name="connsiteX12" fmla="*/ 96476 w 1079500"/>
              <a:gd name="connsiteY12" fmla="*/ 381000 h 381000"/>
              <a:gd name="connsiteX13" fmla="*/ 0 w 1079500"/>
              <a:gd name="connsiteY13" fmla="*/ 381000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79500" h="381000">
                <a:moveTo>
                  <a:pt x="0" y="0"/>
                </a:moveTo>
                <a:lnTo>
                  <a:pt x="96474" y="0"/>
                </a:lnTo>
                <a:lnTo>
                  <a:pt x="97446" y="741"/>
                </a:lnTo>
                <a:cubicBezTo>
                  <a:pt x="193302" y="59438"/>
                  <a:pt x="355632" y="98029"/>
                  <a:pt x="539750" y="98029"/>
                </a:cubicBezTo>
                <a:cubicBezTo>
                  <a:pt x="723868" y="98029"/>
                  <a:pt x="886198" y="59438"/>
                  <a:pt x="982054" y="741"/>
                </a:cubicBezTo>
                <a:lnTo>
                  <a:pt x="983026" y="0"/>
                </a:lnTo>
                <a:lnTo>
                  <a:pt x="1079500" y="0"/>
                </a:lnTo>
                <a:lnTo>
                  <a:pt x="1079500" y="381000"/>
                </a:lnTo>
                <a:lnTo>
                  <a:pt x="983025" y="381000"/>
                </a:lnTo>
                <a:lnTo>
                  <a:pt x="982054" y="380260"/>
                </a:lnTo>
                <a:cubicBezTo>
                  <a:pt x="886198" y="321564"/>
                  <a:pt x="723868" y="282972"/>
                  <a:pt x="539750" y="282972"/>
                </a:cubicBezTo>
                <a:cubicBezTo>
                  <a:pt x="355632" y="282972"/>
                  <a:pt x="193302" y="321564"/>
                  <a:pt x="97446" y="380260"/>
                </a:cubicBezTo>
                <a:lnTo>
                  <a:pt x="96476" y="381000"/>
                </a:lnTo>
                <a:lnTo>
                  <a:pt x="0" y="38100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endParaRPr lang="zh-CN" altLang="en-US" sz="1600">
              <a:solidFill>
                <a:schemeClr val="bg1"/>
              </a:solidFill>
            </a:endParaRPr>
          </a:p>
        </p:txBody>
      </p:sp>
      <p:sp>
        <p:nvSpPr>
          <p:cNvPr id="12" name="椭圆 11"/>
          <p:cNvSpPr/>
          <p:nvPr>
            <p:custDataLst>
              <p:tags r:id="rId7"/>
            </p:custDataLst>
          </p:nvPr>
        </p:nvSpPr>
        <p:spPr>
          <a:xfrm>
            <a:off x="2776891"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2013</a:t>
            </a:r>
            <a:endParaRPr lang="zh-CN" altLang="en-US">
              <a:solidFill>
                <a:schemeClr val="bg1"/>
              </a:solidFill>
            </a:endParaRPr>
          </a:p>
        </p:txBody>
      </p:sp>
      <p:sp>
        <p:nvSpPr>
          <p:cNvPr id="13" name="椭圆 12"/>
          <p:cNvSpPr/>
          <p:nvPr>
            <p:custDataLst>
              <p:tags r:id="rId8"/>
            </p:custDataLst>
          </p:nvPr>
        </p:nvSpPr>
        <p:spPr>
          <a:xfrm>
            <a:off x="934313"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2012</a:t>
            </a:r>
            <a:endParaRPr lang="zh-CN" altLang="en-US">
              <a:solidFill>
                <a:schemeClr val="bg1"/>
              </a:solidFill>
            </a:endParaRPr>
          </a:p>
        </p:txBody>
      </p:sp>
      <p:sp>
        <p:nvSpPr>
          <p:cNvPr id="14" name="椭圆 13"/>
          <p:cNvSpPr/>
          <p:nvPr>
            <p:custDataLst>
              <p:tags r:id="rId9"/>
            </p:custDataLst>
          </p:nvPr>
        </p:nvSpPr>
        <p:spPr>
          <a:xfrm>
            <a:off x="4619467"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2014</a:t>
            </a:r>
            <a:endParaRPr lang="zh-CN" altLang="en-US">
              <a:solidFill>
                <a:schemeClr val="bg1"/>
              </a:solidFill>
            </a:endParaRPr>
          </a:p>
        </p:txBody>
      </p:sp>
      <p:sp>
        <p:nvSpPr>
          <p:cNvPr id="15" name="椭圆 14"/>
          <p:cNvSpPr/>
          <p:nvPr>
            <p:custDataLst>
              <p:tags r:id="rId10"/>
            </p:custDataLst>
          </p:nvPr>
        </p:nvSpPr>
        <p:spPr>
          <a:xfrm>
            <a:off x="6462042"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2015</a:t>
            </a:r>
            <a:endParaRPr lang="zh-CN" altLang="en-US">
              <a:solidFill>
                <a:schemeClr val="bg1"/>
              </a:solidFill>
            </a:endParaRPr>
          </a:p>
        </p:txBody>
      </p:sp>
      <p:sp>
        <p:nvSpPr>
          <p:cNvPr id="16" name="椭圆 15"/>
          <p:cNvSpPr/>
          <p:nvPr>
            <p:custDataLst>
              <p:tags r:id="rId11"/>
            </p:custDataLst>
          </p:nvPr>
        </p:nvSpPr>
        <p:spPr>
          <a:xfrm>
            <a:off x="8304620"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2016</a:t>
            </a:r>
            <a:endParaRPr lang="zh-CN" altLang="en-US">
              <a:solidFill>
                <a:schemeClr val="bg1"/>
              </a:solidFill>
            </a:endParaRPr>
          </a:p>
        </p:txBody>
      </p:sp>
      <p:sp>
        <p:nvSpPr>
          <p:cNvPr id="17" name="椭圆 16"/>
          <p:cNvSpPr/>
          <p:nvPr>
            <p:custDataLst>
              <p:tags r:id="rId12"/>
            </p:custDataLst>
          </p:nvPr>
        </p:nvSpPr>
        <p:spPr>
          <a:xfrm>
            <a:off x="10147196" y="2275682"/>
            <a:ext cx="1115217" cy="111521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r>
              <a:rPr lang="en-US" altLang="zh-CN" smtClean="0">
                <a:solidFill>
                  <a:schemeClr val="bg1"/>
                </a:solidFill>
              </a:rPr>
              <a:t>2017</a:t>
            </a:r>
            <a:endParaRPr lang="zh-CN" altLang="en-US">
              <a:solidFill>
                <a:schemeClr val="bg1"/>
              </a:solidFill>
            </a:endParaRPr>
          </a:p>
        </p:txBody>
      </p:sp>
      <p:sp>
        <p:nvSpPr>
          <p:cNvPr id="18" name="矩形 17"/>
          <p:cNvSpPr/>
          <p:nvPr>
            <p:custDataLst>
              <p:tags r:id="rId13"/>
            </p:custDataLst>
          </p:nvPr>
        </p:nvSpPr>
        <p:spPr>
          <a:xfrm>
            <a:off x="751099"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19" name="矩形 18"/>
          <p:cNvSpPr/>
          <p:nvPr>
            <p:custDataLst>
              <p:tags r:id="rId14"/>
            </p:custDataLst>
          </p:nvPr>
        </p:nvSpPr>
        <p:spPr>
          <a:xfrm>
            <a:off x="2592730"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0" name="矩形 19"/>
          <p:cNvSpPr/>
          <p:nvPr>
            <p:custDataLst>
              <p:tags r:id="rId15"/>
            </p:custDataLst>
          </p:nvPr>
        </p:nvSpPr>
        <p:spPr>
          <a:xfrm>
            <a:off x="4434360"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1" name="矩形 20"/>
          <p:cNvSpPr/>
          <p:nvPr>
            <p:custDataLst>
              <p:tags r:id="rId16"/>
            </p:custDataLst>
          </p:nvPr>
        </p:nvSpPr>
        <p:spPr>
          <a:xfrm>
            <a:off x="6275992"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2" name="矩形 21"/>
          <p:cNvSpPr/>
          <p:nvPr>
            <p:custDataLst>
              <p:tags r:id="rId17"/>
            </p:custDataLst>
          </p:nvPr>
        </p:nvSpPr>
        <p:spPr>
          <a:xfrm>
            <a:off x="8117623"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3" name="矩形 22"/>
          <p:cNvSpPr/>
          <p:nvPr>
            <p:custDataLst>
              <p:tags r:id="rId18"/>
            </p:custDataLst>
          </p:nvPr>
        </p:nvSpPr>
        <p:spPr>
          <a:xfrm>
            <a:off x="9959254" y="1515204"/>
            <a:ext cx="1481647" cy="734776"/>
          </a:xfrm>
          <a:prstGeom prst="rect">
            <a:avLst/>
          </a:prstGeom>
        </p:spPr>
        <p:txBody>
          <a:bodyPr anchor="ctr" anchorCtr="0">
            <a:normAutofit/>
          </a:bodyPr>
          <a:lstStyle/>
          <a:p>
            <a:pPr algn="ctr"/>
            <a:r>
              <a:rPr lang="en-US" altLang="zh-CN" smtClean="0">
                <a:solidFill>
                  <a:schemeClr val="accent1">
                    <a:lumMod val="75000"/>
                  </a:schemeClr>
                </a:solidFill>
                <a:latin typeface="+mj-lt"/>
                <a:ea typeface="+mj-ea"/>
                <a:cs typeface="+mj-cs"/>
              </a:rPr>
              <a:t>LOREM</a:t>
            </a:r>
            <a:endParaRPr lang="zh-CN" altLang="en-US" dirty="0">
              <a:solidFill>
                <a:schemeClr val="accent1">
                  <a:lumMod val="75000"/>
                </a:schemeClr>
              </a:solidFill>
              <a:latin typeface="+mj-lt"/>
              <a:ea typeface="+mj-ea"/>
              <a:cs typeface="+mj-cs"/>
            </a:endParaRPr>
          </a:p>
        </p:txBody>
      </p:sp>
      <p:sp>
        <p:nvSpPr>
          <p:cNvPr id="24" name="矩形 23"/>
          <p:cNvSpPr/>
          <p:nvPr>
            <p:custDataLst>
              <p:tags r:id="rId19"/>
            </p:custDataLst>
          </p:nvPr>
        </p:nvSpPr>
        <p:spPr>
          <a:xfrm>
            <a:off x="2642456"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5" name="矩形 24"/>
          <p:cNvSpPr/>
          <p:nvPr>
            <p:custDataLst>
              <p:tags r:id="rId20"/>
            </p:custDataLst>
          </p:nvPr>
        </p:nvSpPr>
        <p:spPr>
          <a:xfrm>
            <a:off x="4484087"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6" name="矩形 25"/>
          <p:cNvSpPr/>
          <p:nvPr>
            <p:custDataLst>
              <p:tags r:id="rId21"/>
            </p:custDataLst>
          </p:nvPr>
        </p:nvSpPr>
        <p:spPr>
          <a:xfrm>
            <a:off x="6325718"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7" name="矩形 26"/>
          <p:cNvSpPr/>
          <p:nvPr>
            <p:custDataLst>
              <p:tags r:id="rId22"/>
            </p:custDataLst>
          </p:nvPr>
        </p:nvSpPr>
        <p:spPr>
          <a:xfrm>
            <a:off x="8167349"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28" name="矩形 27"/>
          <p:cNvSpPr/>
          <p:nvPr>
            <p:custDataLst>
              <p:tags r:id="rId23"/>
            </p:custDataLst>
          </p:nvPr>
        </p:nvSpPr>
        <p:spPr>
          <a:xfrm>
            <a:off x="10008981" y="3857979"/>
            <a:ext cx="1382192" cy="2470248"/>
          </a:xfrm>
          <a:prstGeom prst="rect">
            <a:avLst/>
          </a:prstGeom>
        </p:spPr>
        <p:txBody>
          <a:bodyPr lIns="0" tIns="0" rIns="0" bIns="0" anchor="t" anchorCtr="0">
            <a:normAutofit/>
          </a:bodyPr>
          <a:lstStyle/>
          <a:p>
            <a:pPr algn="ctr">
              <a:lnSpc>
                <a:spcPct val="120000"/>
              </a:lnSpc>
            </a:pPr>
            <a:r>
              <a:rPr lang="en-US" altLang="zh-CN" smtClean="0">
                <a:solidFill>
                  <a:schemeClr val="tx1">
                    <a:lumMod val="75000"/>
                    <a:lumOff val="25000"/>
                  </a:schemeClr>
                </a:solidFill>
              </a:rPr>
              <a:t>Lorem ipsum dolor sit amet, consectetur adipisicing elit.</a:t>
            </a:r>
            <a:endParaRPr lang="zh-CN" altLang="en-US" dirty="0">
              <a:solidFill>
                <a:schemeClr val="tx1">
                  <a:lumMod val="75000"/>
                  <a:lumOff val="25000"/>
                </a:schemeClr>
              </a:solidFill>
            </a:endParaRPr>
          </a:p>
        </p:txBody>
      </p:sp>
      <p:sp>
        <p:nvSpPr>
          <p:cNvPr id="3" name="文本框 2"/>
          <p:cNvSpPr txBox="1"/>
          <p:nvPr>
            <p:custDataLst>
              <p:tags r:id="rId24"/>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2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4539042" y="2127489"/>
            <a:ext cx="3113916" cy="3308489"/>
            <a:chOff x="2893951" y="2137054"/>
            <a:chExt cx="3068699" cy="3260446"/>
          </a:xfrm>
        </p:grpSpPr>
        <p:sp>
          <p:nvSpPr>
            <p:cNvPr id="7" name="椭圆 6"/>
            <p:cNvSpPr/>
            <p:nvPr>
              <p:custDataLst>
                <p:tags r:id="rId2"/>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8" name="任意多边形 7"/>
            <p:cNvSpPr/>
            <p:nvPr>
              <p:custDataLst>
                <p:tags r:id="rId3"/>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sp>
        <p:nvSpPr>
          <p:cNvPr id="3" name="文本框 2"/>
          <p:cNvSpPr txBox="1"/>
          <p:nvPr>
            <p:custDataLst>
              <p:tags r:id="rId4"/>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zh-CN" smtClean="0"/>
              <a:t>LOREM IPSUM DOLOR LOREM </a:t>
            </a:r>
            <a:endParaRPr lang="zh-CN" altLang="en-US" dirty="0"/>
          </a:p>
        </p:txBody>
      </p:sp>
      <p:sp>
        <p:nvSpPr>
          <p:cNvPr id="3" name="内容占位符 2"/>
          <p:cNvSpPr>
            <a:spLocks noGrp="1"/>
          </p:cNvSpPr>
          <p:nvPr>
            <p:ph idx="1"/>
            <p:custDataLst>
              <p:tags r:id="rId2"/>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475292" y="1784589"/>
            <a:ext cx="2718106" cy="2887946"/>
            <a:chOff x="2893951" y="2137054"/>
            <a:chExt cx="3068699" cy="3260446"/>
          </a:xfrm>
        </p:grpSpPr>
        <p:sp>
          <p:nvSpPr>
            <p:cNvPr id="7" name="椭圆 6"/>
            <p:cNvSpPr/>
            <p:nvPr>
              <p:custDataLst>
                <p:tags r:id="rId2"/>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8" name="任意多边形 7"/>
            <p:cNvSpPr/>
            <p:nvPr>
              <p:custDataLst>
                <p:tags r:id="rId3"/>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21" name="组合 20"/>
          <p:cNvGrpSpPr/>
          <p:nvPr>
            <p:custDataLst>
              <p:tags r:id="rId4"/>
            </p:custDataLst>
          </p:nvPr>
        </p:nvGrpSpPr>
        <p:grpSpPr>
          <a:xfrm>
            <a:off x="6998602" y="2658992"/>
            <a:ext cx="2718106" cy="2887946"/>
            <a:chOff x="2893951" y="2137054"/>
            <a:chExt cx="3068699" cy="3260446"/>
          </a:xfrm>
        </p:grpSpPr>
        <p:sp>
          <p:nvSpPr>
            <p:cNvPr id="22" name="椭圆 21"/>
            <p:cNvSpPr/>
            <p:nvPr>
              <p:custDataLst>
                <p:tags r:id="rId5"/>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a:t>
              </a:r>
              <a:endParaRPr lang="zh-CN" altLang="en-US" dirty="0">
                <a:solidFill>
                  <a:schemeClr val="accent2"/>
                </a:solidFill>
              </a:endParaRPr>
            </a:p>
          </p:txBody>
        </p:sp>
        <p:sp>
          <p:nvSpPr>
            <p:cNvPr id="23" name="任意多边形 22"/>
            <p:cNvSpPr/>
            <p:nvPr>
              <p:custDataLst>
                <p:tags r:id="rId6"/>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sp>
        <p:nvSpPr>
          <p:cNvPr id="3" name="文本框 2"/>
          <p:cNvSpPr txBox="1"/>
          <p:nvPr>
            <p:custDataLst>
              <p:tags r:id="rId7"/>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8"/>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1568620" y="2267189"/>
            <a:ext cx="2364401" cy="2512140"/>
            <a:chOff x="2893951" y="2137054"/>
            <a:chExt cx="3068699" cy="3260446"/>
          </a:xfrm>
        </p:grpSpPr>
        <p:sp>
          <p:nvSpPr>
            <p:cNvPr id="7" name="椭圆 6"/>
            <p:cNvSpPr/>
            <p:nvPr>
              <p:custDataLst>
                <p:tags r:id="rId2"/>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en-US" altLang="zh-CN" dirty="0" smtClean="0">
                  <a:solidFill>
                    <a:schemeClr val="accent1"/>
                  </a:solidFill>
                </a:rPr>
                <a:t>LOREM IPSUM </a:t>
              </a:r>
              <a:endParaRPr lang="zh-CN" altLang="en-US" dirty="0">
                <a:solidFill>
                  <a:schemeClr val="accent1"/>
                </a:solidFill>
              </a:endParaRPr>
            </a:p>
          </p:txBody>
        </p:sp>
        <p:sp>
          <p:nvSpPr>
            <p:cNvPr id="8" name="任意多边形 7"/>
            <p:cNvSpPr/>
            <p:nvPr>
              <p:custDataLst>
                <p:tags r:id="rId3"/>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15" name="组合 14"/>
          <p:cNvGrpSpPr/>
          <p:nvPr>
            <p:custDataLst>
              <p:tags r:id="rId4"/>
            </p:custDataLst>
          </p:nvPr>
        </p:nvGrpSpPr>
        <p:grpSpPr>
          <a:xfrm>
            <a:off x="4908991" y="2267189"/>
            <a:ext cx="2364401" cy="2512140"/>
            <a:chOff x="2893951" y="2137054"/>
            <a:chExt cx="3068699" cy="3260446"/>
          </a:xfrm>
        </p:grpSpPr>
        <p:sp>
          <p:nvSpPr>
            <p:cNvPr id="16" name="椭圆 15"/>
            <p:cNvSpPr/>
            <p:nvPr>
              <p:custDataLst>
                <p:tags r:id="rId5"/>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17" name="任意多边形 16"/>
            <p:cNvSpPr/>
            <p:nvPr>
              <p:custDataLst>
                <p:tags r:id="rId6"/>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18" name="组合 17"/>
          <p:cNvGrpSpPr/>
          <p:nvPr>
            <p:custDataLst>
              <p:tags r:id="rId7"/>
            </p:custDataLst>
          </p:nvPr>
        </p:nvGrpSpPr>
        <p:grpSpPr>
          <a:xfrm>
            <a:off x="8258980" y="2267189"/>
            <a:ext cx="2364401" cy="2512140"/>
            <a:chOff x="2893951" y="2137054"/>
            <a:chExt cx="3068699" cy="3260446"/>
          </a:xfrm>
        </p:grpSpPr>
        <p:sp>
          <p:nvSpPr>
            <p:cNvPr id="19" name="椭圆 18"/>
            <p:cNvSpPr/>
            <p:nvPr>
              <p:custDataLst>
                <p:tags r:id="rId8"/>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20" name="任意多边形 19"/>
            <p:cNvSpPr/>
            <p:nvPr>
              <p:custDataLst>
                <p:tags r:id="rId9"/>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sp>
        <p:nvSpPr>
          <p:cNvPr id="3" name="文本框 2"/>
          <p:cNvSpPr txBox="1"/>
          <p:nvPr>
            <p:custDataLst>
              <p:tags r:id="rId10"/>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custDataLst>
              <p:tags r:id="rId1"/>
            </p:custDataLst>
          </p:nvPr>
        </p:nvGrpSpPr>
        <p:grpSpPr>
          <a:xfrm>
            <a:off x="2363237" y="1686167"/>
            <a:ext cx="1940811" cy="2062082"/>
            <a:chOff x="2893951" y="2137054"/>
            <a:chExt cx="3068699" cy="3260446"/>
          </a:xfrm>
        </p:grpSpPr>
        <p:sp>
          <p:nvSpPr>
            <p:cNvPr id="7" name="椭圆 6"/>
            <p:cNvSpPr/>
            <p:nvPr>
              <p:custDataLst>
                <p:tags r:id="rId2"/>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dirty="0" smtClean="0">
                  <a:solidFill>
                    <a:schemeClr val="accent1"/>
                  </a:solidFill>
                </a:rPr>
                <a:t>LOREM IPSUM</a:t>
              </a:r>
              <a:endParaRPr lang="zh-CN" altLang="en-US" dirty="0">
                <a:solidFill>
                  <a:schemeClr val="accent1"/>
                </a:solidFill>
              </a:endParaRPr>
            </a:p>
          </p:txBody>
        </p:sp>
        <p:sp>
          <p:nvSpPr>
            <p:cNvPr id="8" name="任意多边形 7"/>
            <p:cNvSpPr/>
            <p:nvPr>
              <p:custDataLst>
                <p:tags r:id="rId3"/>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15" name="组合 14"/>
          <p:cNvGrpSpPr/>
          <p:nvPr>
            <p:custDataLst>
              <p:tags r:id="rId4"/>
            </p:custDataLst>
          </p:nvPr>
        </p:nvGrpSpPr>
        <p:grpSpPr>
          <a:xfrm>
            <a:off x="6012514" y="1686167"/>
            <a:ext cx="1940811" cy="2062082"/>
            <a:chOff x="2893951" y="2137054"/>
            <a:chExt cx="3068699" cy="3260446"/>
          </a:xfrm>
        </p:grpSpPr>
        <p:sp>
          <p:nvSpPr>
            <p:cNvPr id="16" name="椭圆 15"/>
            <p:cNvSpPr/>
            <p:nvPr>
              <p:custDataLst>
                <p:tags r:id="rId5"/>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dirty="0" smtClean="0">
                  <a:solidFill>
                    <a:schemeClr val="accent1"/>
                  </a:solidFill>
                </a:rPr>
                <a:t>LOREM IPSUM</a:t>
              </a:r>
              <a:endParaRPr lang="zh-CN" altLang="en-US" dirty="0">
                <a:solidFill>
                  <a:schemeClr val="accent1"/>
                </a:solidFill>
              </a:endParaRPr>
            </a:p>
          </p:txBody>
        </p:sp>
        <p:sp>
          <p:nvSpPr>
            <p:cNvPr id="17" name="任意多边形 16"/>
            <p:cNvSpPr/>
            <p:nvPr>
              <p:custDataLst>
                <p:tags r:id="rId6"/>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9" name="组合 8"/>
          <p:cNvGrpSpPr/>
          <p:nvPr>
            <p:custDataLst>
              <p:tags r:id="rId7"/>
            </p:custDataLst>
          </p:nvPr>
        </p:nvGrpSpPr>
        <p:grpSpPr>
          <a:xfrm>
            <a:off x="7837152" y="3873115"/>
            <a:ext cx="1940811" cy="2062082"/>
            <a:chOff x="2893951" y="2137054"/>
            <a:chExt cx="3068699" cy="3260446"/>
          </a:xfrm>
        </p:grpSpPr>
        <p:sp>
          <p:nvSpPr>
            <p:cNvPr id="12" name="椭圆 11"/>
            <p:cNvSpPr/>
            <p:nvPr>
              <p:custDataLst>
                <p:tags r:id="rId8"/>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dirty="0" smtClean="0">
                  <a:solidFill>
                    <a:schemeClr val="accent2"/>
                  </a:solidFill>
                </a:rPr>
                <a:t>LOREM IPSUM</a:t>
              </a:r>
              <a:endParaRPr lang="zh-CN" altLang="en-US" dirty="0">
                <a:solidFill>
                  <a:schemeClr val="accent2"/>
                </a:solidFill>
              </a:endParaRPr>
            </a:p>
          </p:txBody>
        </p:sp>
        <p:sp>
          <p:nvSpPr>
            <p:cNvPr id="13" name="任意多边形 12"/>
            <p:cNvSpPr/>
            <p:nvPr>
              <p:custDataLst>
                <p:tags r:id="rId9"/>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21" name="组合 20"/>
          <p:cNvGrpSpPr/>
          <p:nvPr>
            <p:custDataLst>
              <p:tags r:id="rId10"/>
            </p:custDataLst>
          </p:nvPr>
        </p:nvGrpSpPr>
        <p:grpSpPr>
          <a:xfrm>
            <a:off x="4187876" y="3873115"/>
            <a:ext cx="1940811" cy="2062082"/>
            <a:chOff x="2893951" y="2137054"/>
            <a:chExt cx="3068699" cy="3260446"/>
          </a:xfrm>
        </p:grpSpPr>
        <p:sp>
          <p:nvSpPr>
            <p:cNvPr id="22" name="椭圆 21"/>
            <p:cNvSpPr/>
            <p:nvPr>
              <p:custDataLst>
                <p:tags r:id="rId11"/>
              </p:custDataLst>
            </p:nvPr>
          </p:nvSpPr>
          <p:spPr>
            <a:xfrm>
              <a:off x="2914650" y="2349500"/>
              <a:ext cx="3048000" cy="3048000"/>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23" name="任意多边形 22"/>
            <p:cNvSpPr/>
            <p:nvPr>
              <p:custDataLst>
                <p:tags r:id="rId12"/>
              </p:custDataLst>
            </p:nvPr>
          </p:nvSpPr>
          <p:spPr>
            <a:xfrm rot="21066639">
              <a:off x="2893951" y="2137054"/>
              <a:ext cx="2895080" cy="654481"/>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r>
                <a:rPr lang="en-US" altLang="zh-CN" dirty="0"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sp>
        <p:nvSpPr>
          <p:cNvPr id="3" name="文本框 2"/>
          <p:cNvSpPr txBox="1"/>
          <p:nvPr>
            <p:custDataLst>
              <p:tags r:id="rId13"/>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custDataLst>
              <p:tags r:id="rId1"/>
            </p:custDataLst>
          </p:nvPr>
        </p:nvGrpSpPr>
        <p:grpSpPr>
          <a:xfrm>
            <a:off x="2127380" y="1878572"/>
            <a:ext cx="1647188" cy="1750112"/>
            <a:chOff x="2127380" y="1878572"/>
            <a:chExt cx="1647188" cy="1750112"/>
          </a:xfrm>
        </p:grpSpPr>
        <p:sp>
          <p:nvSpPr>
            <p:cNvPr id="7" name="椭圆 6"/>
            <p:cNvSpPr/>
            <p:nvPr>
              <p:custDataLst>
                <p:tags r:id="rId2"/>
              </p:custDataLst>
            </p:nvPr>
          </p:nvSpPr>
          <p:spPr>
            <a:xfrm>
              <a:off x="2138491" y="1992607"/>
              <a:ext cx="1636077" cy="1636077"/>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8" name="任意多边形 7"/>
            <p:cNvSpPr/>
            <p:nvPr>
              <p:custDataLst>
                <p:tags r:id="rId3"/>
              </p:custDataLst>
            </p:nvPr>
          </p:nvSpPr>
          <p:spPr>
            <a:xfrm rot="21066639">
              <a:off x="2127380" y="1878572"/>
              <a:ext cx="1553994" cy="351306"/>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5" name="组合 4"/>
          <p:cNvGrpSpPr/>
          <p:nvPr>
            <p:custDataLst>
              <p:tags r:id="rId4"/>
            </p:custDataLst>
          </p:nvPr>
        </p:nvGrpSpPr>
        <p:grpSpPr>
          <a:xfrm>
            <a:off x="5266486" y="1878572"/>
            <a:ext cx="1647188" cy="1750112"/>
            <a:chOff x="5266486" y="1878572"/>
            <a:chExt cx="1647188" cy="1750112"/>
          </a:xfrm>
        </p:grpSpPr>
        <p:sp>
          <p:nvSpPr>
            <p:cNvPr id="16" name="椭圆 15"/>
            <p:cNvSpPr/>
            <p:nvPr>
              <p:custDataLst>
                <p:tags r:id="rId5"/>
              </p:custDataLst>
            </p:nvPr>
          </p:nvSpPr>
          <p:spPr>
            <a:xfrm>
              <a:off x="5277597" y="1992607"/>
              <a:ext cx="1636077" cy="1636077"/>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17" name="任意多边形 16"/>
            <p:cNvSpPr/>
            <p:nvPr>
              <p:custDataLst>
                <p:tags r:id="rId6"/>
              </p:custDataLst>
            </p:nvPr>
          </p:nvSpPr>
          <p:spPr>
            <a:xfrm rot="21066639">
              <a:off x="5266486" y="1878572"/>
              <a:ext cx="1553994" cy="351306"/>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4" name="组合 3"/>
          <p:cNvGrpSpPr/>
          <p:nvPr>
            <p:custDataLst>
              <p:tags r:id="rId7"/>
            </p:custDataLst>
          </p:nvPr>
        </p:nvGrpSpPr>
        <p:grpSpPr>
          <a:xfrm>
            <a:off x="8405592" y="1878572"/>
            <a:ext cx="1647188" cy="1750112"/>
            <a:chOff x="8405592" y="1878572"/>
            <a:chExt cx="1647188" cy="1750112"/>
          </a:xfrm>
        </p:grpSpPr>
        <p:sp>
          <p:nvSpPr>
            <p:cNvPr id="19" name="椭圆 18"/>
            <p:cNvSpPr/>
            <p:nvPr>
              <p:custDataLst>
                <p:tags r:id="rId8"/>
              </p:custDataLst>
            </p:nvPr>
          </p:nvSpPr>
          <p:spPr>
            <a:xfrm>
              <a:off x="8416703" y="1992607"/>
              <a:ext cx="1636077" cy="1636077"/>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20" name="任意多边形 19"/>
            <p:cNvSpPr/>
            <p:nvPr>
              <p:custDataLst>
                <p:tags r:id="rId9"/>
              </p:custDataLst>
            </p:nvPr>
          </p:nvSpPr>
          <p:spPr>
            <a:xfrm rot="21066639">
              <a:off x="8405592" y="1878572"/>
              <a:ext cx="1553994" cy="351306"/>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10" name="组合 9"/>
          <p:cNvGrpSpPr/>
          <p:nvPr>
            <p:custDataLst>
              <p:tags r:id="rId10"/>
            </p:custDataLst>
          </p:nvPr>
        </p:nvGrpSpPr>
        <p:grpSpPr>
          <a:xfrm>
            <a:off x="6841594" y="4152434"/>
            <a:ext cx="1647188" cy="1750112"/>
            <a:chOff x="6841594" y="4152434"/>
            <a:chExt cx="1647188" cy="1750112"/>
          </a:xfrm>
        </p:grpSpPr>
        <p:sp>
          <p:nvSpPr>
            <p:cNvPr id="12" name="椭圆 11"/>
            <p:cNvSpPr/>
            <p:nvPr>
              <p:custDataLst>
                <p:tags r:id="rId11"/>
              </p:custDataLst>
            </p:nvPr>
          </p:nvSpPr>
          <p:spPr>
            <a:xfrm>
              <a:off x="6852705" y="4266469"/>
              <a:ext cx="1636077" cy="1636077"/>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13" name="任意多边形 12"/>
            <p:cNvSpPr/>
            <p:nvPr>
              <p:custDataLst>
                <p:tags r:id="rId12"/>
              </p:custDataLst>
            </p:nvPr>
          </p:nvSpPr>
          <p:spPr>
            <a:xfrm rot="21066639">
              <a:off x="6841594" y="4152434"/>
              <a:ext cx="1553994" cy="351306"/>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grpSp>
        <p:nvGrpSpPr>
          <p:cNvPr id="2" name="组合 1"/>
          <p:cNvGrpSpPr/>
          <p:nvPr>
            <p:custDataLst>
              <p:tags r:id="rId13"/>
            </p:custDataLst>
          </p:nvPr>
        </p:nvGrpSpPr>
        <p:grpSpPr>
          <a:xfrm>
            <a:off x="3702488" y="4152434"/>
            <a:ext cx="1647188" cy="1750112"/>
            <a:chOff x="3702488" y="4152434"/>
            <a:chExt cx="1647188" cy="1750112"/>
          </a:xfrm>
        </p:grpSpPr>
        <p:sp>
          <p:nvSpPr>
            <p:cNvPr id="22" name="椭圆 21"/>
            <p:cNvSpPr/>
            <p:nvPr>
              <p:custDataLst>
                <p:tags r:id="rId14"/>
              </p:custDataLst>
            </p:nvPr>
          </p:nvSpPr>
          <p:spPr>
            <a:xfrm>
              <a:off x="3713599" y="4266469"/>
              <a:ext cx="1636077" cy="1636077"/>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23" name="任意多边形 22"/>
            <p:cNvSpPr/>
            <p:nvPr>
              <p:custDataLst>
                <p:tags r:id="rId15"/>
              </p:custDataLst>
            </p:nvPr>
          </p:nvSpPr>
          <p:spPr>
            <a:xfrm rot="21066639">
              <a:off x="3702488" y="4152434"/>
              <a:ext cx="1553994" cy="351306"/>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grpSp>
      <p:sp>
        <p:nvSpPr>
          <p:cNvPr id="3" name="文本框 2"/>
          <p:cNvSpPr txBox="1"/>
          <p:nvPr>
            <p:custDataLst>
              <p:tags r:id="rId16"/>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7"/>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custDataLst>
              <p:tags r:id="rId1"/>
            </p:custDataLst>
          </p:nvPr>
        </p:nvSpPr>
        <p:spPr>
          <a:xfrm>
            <a:off x="2038656" y="1630158"/>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8" name="任意多边形 7"/>
          <p:cNvSpPr/>
          <p:nvPr>
            <p:custDataLst>
              <p:tags r:id="rId2"/>
            </p:custDataLst>
          </p:nvPr>
        </p:nvSpPr>
        <p:spPr>
          <a:xfrm rot="21066639">
            <a:off x="2027335" y="1513968"/>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12" name="椭圆 11"/>
          <p:cNvSpPr/>
          <p:nvPr>
            <p:custDataLst>
              <p:tags r:id="rId3"/>
            </p:custDataLst>
          </p:nvPr>
        </p:nvSpPr>
        <p:spPr>
          <a:xfrm>
            <a:off x="5248420" y="3947002"/>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13" name="任意多边形 12"/>
          <p:cNvSpPr/>
          <p:nvPr>
            <p:custDataLst>
              <p:tags r:id="rId4"/>
            </p:custDataLst>
          </p:nvPr>
        </p:nvSpPr>
        <p:spPr>
          <a:xfrm rot="21066639">
            <a:off x="5237099" y="3830812"/>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16" name="椭圆 15"/>
          <p:cNvSpPr/>
          <p:nvPr>
            <p:custDataLst>
              <p:tags r:id="rId5"/>
            </p:custDataLst>
          </p:nvPr>
        </p:nvSpPr>
        <p:spPr>
          <a:xfrm>
            <a:off x="5237099" y="1630158"/>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17" name="任意多边形 16"/>
          <p:cNvSpPr/>
          <p:nvPr>
            <p:custDataLst>
              <p:tags r:id="rId6"/>
            </p:custDataLst>
          </p:nvPr>
        </p:nvSpPr>
        <p:spPr>
          <a:xfrm rot="21066639">
            <a:off x="5225778" y="1513968"/>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19" name="椭圆 18"/>
          <p:cNvSpPr/>
          <p:nvPr>
            <p:custDataLst>
              <p:tags r:id="rId7"/>
            </p:custDataLst>
          </p:nvPr>
        </p:nvSpPr>
        <p:spPr>
          <a:xfrm>
            <a:off x="8435541" y="1630158"/>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1"/>
                </a:solidFill>
              </a:rPr>
              <a:t>LOREM IPSUM</a:t>
            </a:r>
            <a:endParaRPr lang="zh-CN" altLang="en-US" dirty="0">
              <a:solidFill>
                <a:schemeClr val="accent1"/>
              </a:solidFill>
            </a:endParaRPr>
          </a:p>
        </p:txBody>
      </p:sp>
      <p:sp>
        <p:nvSpPr>
          <p:cNvPr id="20" name="任意多边形 19"/>
          <p:cNvSpPr/>
          <p:nvPr>
            <p:custDataLst>
              <p:tags r:id="rId8"/>
            </p:custDataLst>
          </p:nvPr>
        </p:nvSpPr>
        <p:spPr>
          <a:xfrm rot="21066639">
            <a:off x="8424220" y="1513968"/>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22" name="椭圆 21"/>
          <p:cNvSpPr/>
          <p:nvPr>
            <p:custDataLst>
              <p:tags r:id="rId9"/>
            </p:custDataLst>
          </p:nvPr>
        </p:nvSpPr>
        <p:spPr>
          <a:xfrm>
            <a:off x="2049978" y="3947002"/>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23" name="任意多边形 22"/>
          <p:cNvSpPr/>
          <p:nvPr>
            <p:custDataLst>
              <p:tags r:id="rId10"/>
            </p:custDataLst>
          </p:nvPr>
        </p:nvSpPr>
        <p:spPr>
          <a:xfrm rot="21066639">
            <a:off x="2038657" y="3830812"/>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25" name="椭圆 24"/>
          <p:cNvSpPr/>
          <p:nvPr>
            <p:custDataLst>
              <p:tags r:id="rId11"/>
            </p:custDataLst>
          </p:nvPr>
        </p:nvSpPr>
        <p:spPr>
          <a:xfrm>
            <a:off x="8446862" y="3947002"/>
            <a:ext cx="1667003" cy="1667004"/>
          </a:xfrm>
          <a:prstGeom prst="ellipse">
            <a:avLst/>
          </a:prstGeom>
          <a:solidFill>
            <a:schemeClr val="bg1"/>
          </a:solidFill>
          <a:ln>
            <a:noFill/>
          </a:ln>
          <a:effectLst>
            <a:innerShdw blurRad="330200">
              <a:srgbClr val="333333">
                <a:alpha val="48000"/>
              </a:srgb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rmAutofit/>
          </a:bodyPr>
          <a:lstStyle/>
          <a:p>
            <a:pPr algn="ctr">
              <a:lnSpc>
                <a:spcPct val="120000"/>
              </a:lnSpc>
            </a:pPr>
            <a:r>
              <a:rPr lang="da-DK" altLang="zh-CN" smtClean="0">
                <a:solidFill>
                  <a:schemeClr val="accent2"/>
                </a:solidFill>
              </a:rPr>
              <a:t>LOREM IPSUM</a:t>
            </a:r>
            <a:endParaRPr lang="zh-CN" altLang="en-US" dirty="0">
              <a:solidFill>
                <a:schemeClr val="accent2"/>
              </a:solidFill>
            </a:endParaRPr>
          </a:p>
        </p:txBody>
      </p:sp>
      <p:sp>
        <p:nvSpPr>
          <p:cNvPr id="26" name="任意多边形 25"/>
          <p:cNvSpPr/>
          <p:nvPr>
            <p:custDataLst>
              <p:tags r:id="rId12"/>
            </p:custDataLst>
          </p:nvPr>
        </p:nvSpPr>
        <p:spPr>
          <a:xfrm rot="21066639">
            <a:off x="8435541" y="3830812"/>
            <a:ext cx="1583369" cy="357947"/>
          </a:xfrm>
          <a:custGeom>
            <a:avLst/>
            <a:gdLst>
              <a:gd name="connsiteX0" fmla="*/ 2895080 w 2895080"/>
              <a:gd name="connsiteY0" fmla="*/ 83958 h 654481"/>
              <a:gd name="connsiteX1" fmla="*/ 2675646 w 2895080"/>
              <a:gd name="connsiteY1" fmla="*/ 377425 h 654481"/>
              <a:gd name="connsiteX2" fmla="*/ 2844410 w 2895080"/>
              <a:gd name="connsiteY2" fmla="*/ 654481 h 654481"/>
              <a:gd name="connsiteX3" fmla="*/ 0 w 2895080"/>
              <a:gd name="connsiteY3" fmla="*/ 595232 h 654481"/>
              <a:gd name="connsiteX4" fmla="*/ 15971 w 2895080"/>
              <a:gd name="connsiteY4" fmla="*/ 0 h 6544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5080" h="654481">
                <a:moveTo>
                  <a:pt x="2895080" y="83958"/>
                </a:moveTo>
                <a:lnTo>
                  <a:pt x="2675646" y="377425"/>
                </a:lnTo>
                <a:lnTo>
                  <a:pt x="2844410" y="654481"/>
                </a:lnTo>
                <a:lnTo>
                  <a:pt x="0" y="595232"/>
                </a:lnTo>
                <a:lnTo>
                  <a:pt x="15971"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lstStyle/>
          <a:p>
            <a:pPr algn="ctr"/>
            <a:r>
              <a:rPr lang="en-US" altLang="zh-CN" smtClean="0">
                <a:solidFill>
                  <a:schemeClr val="bg1"/>
                </a:solidFill>
                <a:latin typeface="+mj-lt"/>
                <a:ea typeface="+mj-ea"/>
                <a:cs typeface="+mj-cs"/>
              </a:rPr>
              <a:t>LOREM</a:t>
            </a:r>
            <a:endParaRPr lang="zh-CN" altLang="en-US" dirty="0">
              <a:solidFill>
                <a:schemeClr val="bg1"/>
              </a:solidFill>
              <a:latin typeface="+mj-lt"/>
              <a:ea typeface="+mj-ea"/>
              <a:cs typeface="+mj-cs"/>
            </a:endParaRPr>
          </a:p>
        </p:txBody>
      </p:sp>
      <p:sp>
        <p:nvSpPr>
          <p:cNvPr id="4" name="文本框 3"/>
          <p:cNvSpPr txBox="1"/>
          <p:nvPr>
            <p:custDataLst>
              <p:tags r:id="rId13"/>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defPPr>
              <a:defRPr lang="zh-CN"/>
            </a:defPPr>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1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椭圆 8"/>
          <p:cNvSpPr/>
          <p:nvPr>
            <p:custDataLst>
              <p:tags r:id="rId1"/>
            </p:custDataLst>
          </p:nvPr>
        </p:nvSpPr>
        <p:spPr>
          <a:xfrm>
            <a:off x="1621973" y="1192463"/>
            <a:ext cx="4760686" cy="4760686"/>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custDataLst>
              <p:tags r:id="rId2"/>
            </p:custDataLst>
          </p:nvPr>
        </p:nvSpPr>
        <p:spPr>
          <a:xfrm>
            <a:off x="1752602" y="1323092"/>
            <a:ext cx="4499428" cy="4499428"/>
          </a:xfrm>
          <a:prstGeom prst="ellipse">
            <a:avLst/>
          </a:prstGeom>
          <a:blipFill dpi="0" rotWithShape="1">
            <a:blip r:embed="rId3">
              <a:extLst>
                <a:ext uri="{28A0092B-C50C-407E-A947-70E740481C1C}">
                  <a14:useLocalDpi xmlns:a14="http://schemas.microsoft.com/office/drawing/2010/main" val="0"/>
                </a:ext>
              </a:extLst>
            </a:blip>
            <a:srcRect/>
            <a:stretch>
              <a:fillRect t="-8479" b="-41383"/>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custDataLst>
              <p:tags r:id="rId4"/>
            </p:custDataLst>
          </p:nvPr>
        </p:nvSpPr>
        <p:spPr>
          <a:xfrm>
            <a:off x="1868717" y="1439207"/>
            <a:ext cx="4267198" cy="4267198"/>
          </a:xfrm>
          <a:prstGeom prst="ellipse">
            <a:avLst/>
          </a:prstGeom>
          <a:noFill/>
          <a:ln w="12700">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custDataLst>
              <p:tags r:id="rId5"/>
            </p:custDataLst>
          </p:nvPr>
        </p:nvSpPr>
        <p:spPr>
          <a:xfrm>
            <a:off x="5468260" y="1828803"/>
            <a:ext cx="1335310" cy="133531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a:bodyPr>
          <a:lstStyle/>
          <a:p>
            <a:pPr algn="ctr">
              <a:lnSpc>
                <a:spcPct val="110000"/>
              </a:lnSpc>
            </a:pPr>
            <a:endParaRPr lang="zh-CN" altLang="en-US" sz="2000" dirty="0">
              <a:solidFill>
                <a:srgbClr val="FFFFFF"/>
              </a:solidFill>
              <a:latin typeface="Arial" panose="020B0604020202020204" pitchFamily="34" charset="0"/>
              <a:ea typeface="黑体" panose="02010609060101010101" pitchFamily="49" charset="-122"/>
            </a:endParaRPr>
          </a:p>
        </p:txBody>
      </p:sp>
      <p:sp>
        <p:nvSpPr>
          <p:cNvPr id="2" name="矩形 1"/>
          <p:cNvSpPr/>
          <p:nvPr>
            <p:custDataLst>
              <p:tags r:id="rId6"/>
            </p:custDataLst>
          </p:nvPr>
        </p:nvSpPr>
        <p:spPr>
          <a:xfrm>
            <a:off x="6957790" y="2835394"/>
            <a:ext cx="3612238" cy="1532727"/>
          </a:xfrm>
          <a:prstGeom prst="rect">
            <a:avLst/>
          </a:prstGeom>
        </p:spPr>
        <p:txBody>
          <a:bodyPr wrap="square">
            <a:normAutofit/>
          </a:bodyPr>
          <a:lstStyle/>
          <a:p>
            <a:pPr>
              <a:lnSpc>
                <a:spcPct val="130000"/>
              </a:lnSpc>
            </a:pPr>
            <a:r>
              <a:rPr lang="en-US" altLang="zh-CN" kern="0" smtClean="0">
                <a:effectLst/>
              </a:rPr>
              <a:t>Lorem ipsum dolor sit amet, consectetur adipisicing elit, sed do eiusmod tempor incididunt ut labore et dolore magna aliqua. </a:t>
            </a:r>
            <a:endParaRPr lang="zh-CN" altLang="en-US" dirty="0"/>
          </a:p>
        </p:txBody>
      </p:sp>
      <p:sp>
        <p:nvSpPr>
          <p:cNvPr id="4" name="文本框 3"/>
          <p:cNvSpPr txBox="1"/>
          <p:nvPr>
            <p:custDataLst>
              <p:tags r:id="rId7"/>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8"/>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p:nvPr>
            <p:custDataLst>
              <p:tags r:id="rId1"/>
            </p:custDataLst>
          </p:nvPr>
        </p:nvSpPr>
        <p:spPr>
          <a:xfrm>
            <a:off x="3250889" y="2904918"/>
            <a:ext cx="2403682" cy="2403682"/>
          </a:xfrm>
          <a:prstGeom prst="ellipse">
            <a:avLst/>
          </a:prstGeom>
          <a:noFill/>
          <a:ln w="158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rtlCol="0" anchor="ctr">
            <a:normAutofit/>
          </a:bodyPr>
          <a:lstStyle/>
          <a:p>
            <a:pPr lvl="0" algn="ctr"/>
            <a:endParaRPr lang="zh-CN" altLang="en-US" sz="4000" b="1">
              <a:solidFill>
                <a:schemeClr val="tx1"/>
              </a:solidFill>
              <a:latin typeface="Arial" panose="020B0604020202020204" pitchFamily="34" charset="0"/>
              <a:ea typeface="黑体" panose="02010609060101010101" pitchFamily="49" charset="-122"/>
            </a:endParaRPr>
          </a:p>
        </p:txBody>
      </p:sp>
      <p:sp>
        <p:nvSpPr>
          <p:cNvPr id="16" name="椭圆 15"/>
          <p:cNvSpPr/>
          <p:nvPr>
            <p:custDataLst>
              <p:tags r:id="rId2"/>
            </p:custDataLst>
          </p:nvPr>
        </p:nvSpPr>
        <p:spPr>
          <a:xfrm>
            <a:off x="2879830" y="1778000"/>
            <a:ext cx="2377520" cy="2377521"/>
          </a:xfrm>
          <a:prstGeom prst="ellipse">
            <a:avLst/>
          </a:prstGeom>
          <a:blipFill dpi="0" rotWithShape="1">
            <a:blip r:embed="rId3" cstate="print">
              <a:extLst>
                <a:ext uri="{28A0092B-C50C-407E-A947-70E740481C1C}">
                  <a14:useLocalDpi xmlns:a14="http://schemas.microsoft.com/office/drawing/2010/main" val="0"/>
                </a:ext>
              </a:extLst>
            </a:blip>
            <a:srcRect/>
            <a:stretch>
              <a:fillRect t="-5486" b="-5486"/>
            </a:stretch>
          </a:blip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custDataLst>
              <p:tags r:id="rId4"/>
            </p:custDataLst>
          </p:nvPr>
        </p:nvSpPr>
        <p:spPr>
          <a:xfrm>
            <a:off x="6908489" y="2904918"/>
            <a:ext cx="2403682" cy="2403682"/>
          </a:xfrm>
          <a:prstGeom prst="ellipse">
            <a:avLst/>
          </a:prstGeom>
          <a:noFill/>
          <a:ln w="15875">
            <a:solidFill>
              <a:schemeClr val="bg1">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tIns="864000" rtlCol="0" anchor="ctr">
            <a:normAutofit/>
          </a:bodyPr>
          <a:lstStyle/>
          <a:p>
            <a:pPr lvl="0" algn="ctr"/>
            <a:endParaRPr lang="zh-CN" altLang="en-US" sz="4000" b="1">
              <a:solidFill>
                <a:schemeClr val="tx1"/>
              </a:solidFill>
              <a:latin typeface="Arial" panose="020B0604020202020204" pitchFamily="34" charset="0"/>
              <a:ea typeface="黑体" panose="02010609060101010101" pitchFamily="49" charset="-122"/>
            </a:endParaRPr>
          </a:p>
        </p:txBody>
      </p:sp>
      <p:sp>
        <p:nvSpPr>
          <p:cNvPr id="18" name="椭圆 17"/>
          <p:cNvSpPr/>
          <p:nvPr>
            <p:custDataLst>
              <p:tags r:id="rId5"/>
            </p:custDataLst>
          </p:nvPr>
        </p:nvSpPr>
        <p:spPr>
          <a:xfrm>
            <a:off x="6537430" y="1778000"/>
            <a:ext cx="2377520" cy="2377521"/>
          </a:xfrm>
          <a:prstGeom prst="ellipse">
            <a:avLst/>
          </a:prstGeom>
          <a:blipFill dpi="0" rotWithShape="1">
            <a:blip r:embed="rId6" cstate="print">
              <a:extLst>
                <a:ext uri="{28A0092B-C50C-407E-A947-70E740481C1C}">
                  <a14:useLocalDpi xmlns:a14="http://schemas.microsoft.com/office/drawing/2010/main" val="0"/>
                </a:ext>
              </a:extLst>
            </a:blip>
            <a:srcRect/>
            <a:stretch>
              <a:fillRect t="-8195" b="-8195"/>
            </a:stretch>
          </a:blip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custDataLst>
              <p:tags r:id="rId7"/>
            </p:custDataLst>
          </p:nvPr>
        </p:nvSpPr>
        <p:spPr>
          <a:xfrm>
            <a:off x="1650095" y="4876174"/>
            <a:ext cx="8891810" cy="812530"/>
          </a:xfrm>
          <a:prstGeom prst="rect">
            <a:avLst/>
          </a:prstGeom>
        </p:spPr>
        <p:txBody>
          <a:bodyPr wrap="square">
            <a:normAutofit/>
          </a:bodyPr>
          <a:lstStyle/>
          <a:p>
            <a:pPr>
              <a:lnSpc>
                <a:spcPct val="130000"/>
              </a:lnSpc>
            </a:pPr>
            <a:r>
              <a:rPr lang="en-US" altLang="zh-CN" kern="0" smtClean="0">
                <a:effectLst/>
              </a:rPr>
              <a:t>Lorem ipsum dolor sit amet, consectetur adipisicing elit, sed do eiusmod tempor incididunt ut labore et dolore magna aliqua. </a:t>
            </a:r>
            <a:endParaRPr lang="zh-CN" altLang="en-US" dirty="0"/>
          </a:p>
        </p:txBody>
      </p:sp>
      <p:sp>
        <p:nvSpPr>
          <p:cNvPr id="3" name="文本框 2"/>
          <p:cNvSpPr txBox="1"/>
          <p:nvPr>
            <p:custDataLst>
              <p:tags r:id="rId8"/>
            </p:custDataLst>
          </p:nvPr>
        </p:nvSpPr>
        <p:spPr>
          <a:xfrm>
            <a:off x="660399" y="166056"/>
            <a:ext cx="10820403" cy="641842"/>
          </a:xfrm>
          <a:prstGeom prst="rect">
            <a:avLst/>
          </a:prstGeom>
          <a:effectLst>
            <a:glow rad="139700">
              <a:schemeClr val="accent2">
                <a:satMod val="175000"/>
                <a:alpha val="40000"/>
              </a:schemeClr>
            </a:glow>
          </a:effectLst>
        </p:spPr>
        <p:txBody>
          <a:bodyPr vert="horz" lIns="91440" tIns="45720" rIns="91440" bIns="45720" rtlCol="0" anchor="ctr">
            <a:normAutofit/>
          </a:bodyPr>
          <a:lstStyle>
            <a:lvl1pPr defTabSz="685800">
              <a:lnSpc>
                <a:spcPct val="90000"/>
              </a:lnSpc>
              <a:spcBef>
                <a:spcPct val="0"/>
              </a:spcBef>
              <a:buNone/>
              <a:defRPr sz="3200" b="1" i="0" baseline="0">
                <a:solidFill>
                  <a:schemeClr val="accent1"/>
                </a:solidFill>
                <a:effectLst/>
                <a:latin typeface="+mj-lt"/>
                <a:ea typeface="+mj-ea"/>
                <a:cs typeface="+mj-cs"/>
              </a:defRPr>
            </a:lvl1pPr>
          </a:lstStyle>
          <a:p>
            <a:r>
              <a:rPr lang="da-DK" altLang="zh-CN" smtClean="0"/>
              <a:t>LOREM IPSUM DOLOR LOREM </a:t>
            </a:r>
            <a:endParaRPr lang="zh-CN" altLang="en-US" dirty="0"/>
          </a:p>
        </p:txBody>
      </p:sp>
    </p:spTree>
    <p:custDataLst>
      <p:tags r:id="rId9"/>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fontScale="90000"/>
          </a:bodyPr>
          <a:lstStyle/>
          <a:p>
            <a:r>
              <a:rPr lang="zh-CN" altLang="en-US" smtClean="0">
                <a:latin typeface="+mj-lt"/>
                <a:ea typeface="+mj-ea"/>
              </a:rPr>
              <a:t>谢谢大家</a:t>
            </a:r>
            <a:endParaRPr lang="zh-CN" altLang="en-US" dirty="0">
              <a:latin typeface="+mj-lt"/>
              <a:ea typeface="+mj-ea"/>
            </a:endParaRPr>
          </a:p>
        </p:txBody>
      </p:sp>
      <p:sp>
        <p:nvSpPr>
          <p:cNvPr id="3" name="内容占位符 2"/>
          <p:cNvSpPr>
            <a:spLocks noGrp="1"/>
          </p:cNvSpPr>
          <p:nvPr>
            <p:ph sz="quarter" idx="13"/>
            <p:custDataLst>
              <p:tags r:id="rId2"/>
            </p:custDataLst>
          </p:nvPr>
        </p:nvSpPr>
        <p:spPr/>
        <p:txBody>
          <a:bodyPr/>
          <a:lstStyle/>
          <a:p>
            <a:r>
              <a:rPr lang="en-US" altLang="zh-CN" smtClean="0">
                <a:solidFill>
                  <a:schemeClr val="bg1">
                    <a:alpha val="74000"/>
                  </a:schemeClr>
                </a:solidFill>
              </a:rPr>
              <a:t>@YOURNAME</a:t>
            </a:r>
            <a:endParaRPr lang="en-US" altLang="zh-CN" dirty="0">
              <a:solidFill>
                <a:schemeClr val="bg1">
                  <a:alpha val="74000"/>
                </a:schemeClr>
              </a:solidFill>
            </a:endParaRPr>
          </a:p>
        </p:txBody>
      </p:sp>
      <p:sp>
        <p:nvSpPr>
          <p:cNvPr id="4" name="矩形 3"/>
          <p:cNvSpPr/>
          <p:nvPr/>
        </p:nvSpPr>
        <p:spPr>
          <a:xfrm>
            <a:off x="9949815" y="5916295"/>
            <a:ext cx="1947545" cy="368300"/>
          </a:xfrm>
          <a:prstGeom prst="rect">
            <a:avLst/>
          </a:prstGeom>
        </p:spPr>
        <p:txBody>
          <a:bodyPr wrap="square">
            <a:spAutoFit/>
          </a:bodyPr>
          <a:p>
            <a:pPr algn="r"/>
            <a:r>
              <a:rPr lang="en-US" altLang="zh-CN" dirty="0">
                <a:solidFill>
                  <a:schemeClr val="tx1"/>
                </a:solidFill>
                <a:latin typeface="微软雅黑" panose="020B0503020204020204" pitchFamily="34" charset="-122"/>
                <a:ea typeface="微软雅黑" panose="020B0503020204020204" pitchFamily="34" charset="-122"/>
              </a:rPr>
              <a:t>www.92ppt.net</a:t>
            </a:r>
            <a:endParaRPr lang="en-US" altLang="zh-CN" dirty="0">
              <a:solidFill>
                <a:schemeClr val="tx1"/>
              </a:solidFill>
              <a:latin typeface="微软雅黑" panose="020B0503020204020204" pitchFamily="34" charset="-122"/>
              <a:ea typeface="微软雅黑" panose="020B0503020204020204" pitchFamily="34" charset="-122"/>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gtEl>
                                        <p:attrNameLst>
                                          <p:attrName>ppt_y</p:attrName>
                                        </p:attrNameLst>
                                      </p:cBhvr>
                                      <p:tavLst>
                                        <p:tav tm="0">
                                          <p:val>
                                            <p:strVal val="#ppt_y"/>
                                          </p:val>
                                        </p:tav>
                                        <p:tav tm="100000">
                                          <p:val>
                                            <p:strVal val="#ppt_y"/>
                                          </p:val>
                                        </p:tav>
                                      </p:tavLst>
                                    </p:anim>
                                    <p:anim calcmode="lin" valueType="num">
                                      <p:cBhvr>
                                        <p:cTn id="9"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zh-CN" smtClean="0"/>
              <a:t>LOREM IPSUM DOLOR LOREM </a:t>
            </a:r>
            <a:endParaRPr lang="zh-CN" altLang="en-US" dirty="0"/>
          </a:p>
        </p:txBody>
      </p:sp>
      <p:sp>
        <p:nvSpPr>
          <p:cNvPr id="3" name="内容占位符 2"/>
          <p:cNvSpPr>
            <a:spLocks noGrp="1"/>
          </p:cNvSpPr>
          <p:nvPr>
            <p:ph sz="half" idx="1"/>
            <p:custDataLst>
              <p:tags r:id="rId2"/>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
        <p:nvSpPr>
          <p:cNvPr id="4" name="内容占位符 3"/>
          <p:cNvSpPr>
            <a:spLocks noGrp="1"/>
          </p:cNvSpPr>
          <p:nvPr>
            <p:ph sz="half" idx="2"/>
            <p:custDataLst>
              <p:tags r:id="rId3"/>
            </p:custDataLst>
          </p:nvPr>
        </p:nvSpPr>
        <p:spPr/>
        <p:txBody>
          <a:bodyPr>
            <a:normAutofit/>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en-US" altLang="zh-CN" smtClean="0"/>
              <a:t>LOREM IPSUM DOLOR</a:t>
            </a:r>
            <a:endParaRPr lang="zh-CN" altLang="en-US" dirty="0"/>
          </a:p>
        </p:txBody>
      </p:sp>
      <p:pic>
        <p:nvPicPr>
          <p:cNvPr id="8" name="图片占位符 7"/>
          <p:cNvPicPr>
            <a:picLocks noGrp="1" noChangeAspect="1"/>
          </p:cNvPicPr>
          <p:nvPr>
            <p:ph type="pic" idx="1"/>
            <p:custDataLst>
              <p:tags r:id="rId2"/>
            </p:custDataLst>
          </p:nvPr>
        </p:nvPicPr>
        <p:blipFill>
          <a:blip r:embed="rId3">
            <a:extLst>
              <a:ext uri="{28A0092B-C50C-407E-A947-70E740481C1C}">
                <a14:useLocalDpi xmlns:a14="http://schemas.microsoft.com/office/drawing/2010/main" val="0"/>
              </a:ext>
            </a:extLst>
          </a:blip>
          <a:srcRect t="1601" b="1601"/>
          <a:stretch>
            <a:fillRect/>
          </a:stretch>
        </p:blipFill>
        <p:spPr/>
      </p:pic>
      <p:sp>
        <p:nvSpPr>
          <p:cNvPr id="7" name="文本占位符 6"/>
          <p:cNvSpPr>
            <a:spLocks noGrp="1"/>
          </p:cNvSpPr>
          <p:nvPr>
            <p:ph type="body" sz="half" idx="2"/>
            <p:custDataLst>
              <p:tags r:id="rId4"/>
            </p:custDataLst>
          </p:nvPr>
        </p:nvSpPr>
        <p:spPr/>
        <p:txBody>
          <a:bodyPr/>
          <a:lstStyle/>
          <a:p>
            <a:r>
              <a:rPr lang="en-US" altLang="zh-CN" smtClean="0"/>
              <a:t>Lorem ipsum dolor sit amet, consectetur adipisicing elit, sed do eiusmod tempor incididunt ut labore et dolore magna aliqua. Ut enim ad minim veniam, quis nostrud exercitation ullamco laboris nisi ut aliquip ex ea commodo consequat.</a:t>
            </a:r>
            <a:endParaRPr lang="zh-CN" altLang="en-US" dirty="0"/>
          </a:p>
        </p:txBody>
      </p:sp>
    </p:spTree>
    <p:custDataLst>
      <p:tags r:id="rId5"/>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a:xfrm>
            <a:off x="1554599" y="1317685"/>
            <a:ext cx="9081665" cy="4543200"/>
          </a:xfrm>
          <a:prstGeom prst="rect">
            <a:avLst/>
          </a:prstGeom>
        </p:spPr>
      </p:pic>
      <p:sp>
        <p:nvSpPr>
          <p:cNvPr id="8" name="文本框 7"/>
          <p:cNvSpPr txBox="1"/>
          <p:nvPr>
            <p:custDataLst>
              <p:tags r:id="rId3"/>
            </p:custDataLst>
          </p:nvPr>
        </p:nvSpPr>
        <p:spPr>
          <a:xfrm>
            <a:off x="1554600" y="211048"/>
            <a:ext cx="9082800" cy="939600"/>
          </a:xfrm>
          <a:prstGeom prst="rect">
            <a:avLst/>
          </a:prstGeom>
        </p:spPr>
        <p:txBody>
          <a:bodyPr vert="horz" lIns="91440" tIns="45720" rIns="91440" bIns="45720" rtlCol="0" anchor="ctr">
            <a:normAutofit/>
          </a:bodyPr>
          <a:lstStyle>
            <a:lvl1pPr defTabSz="685800">
              <a:lnSpc>
                <a:spcPct val="100000"/>
              </a:lnSpc>
              <a:spcBef>
                <a:spcPct val="0"/>
              </a:spcBef>
              <a:buNone/>
              <a:defRPr sz="3600" b="1" i="0" baseline="0">
                <a:solidFill>
                  <a:schemeClr val="accent1"/>
                </a:solidFill>
                <a:effectLst/>
                <a:latin typeface="+mj-lt"/>
                <a:ea typeface="+mj-ea"/>
                <a:cs typeface="+mj-cs"/>
              </a:defRPr>
            </a:lvl1pPr>
          </a:lstStyle>
          <a:p>
            <a:r>
              <a:rPr lang="en-US" altLang="zh-CN" dirty="0" smtClean="0"/>
              <a:t>LOREM IPSUM DOLOR</a:t>
            </a:r>
            <a:endParaRPr lang="zh-CN" altLang="en-US" dirty="0"/>
          </a:p>
        </p:txBody>
      </p:sp>
      <p:sp>
        <p:nvSpPr>
          <p:cNvPr id="9" name="文本框 8"/>
          <p:cNvSpPr txBox="1"/>
          <p:nvPr>
            <p:custDataLst>
              <p:tags r:id="rId4"/>
            </p:custDataLst>
          </p:nvPr>
        </p:nvSpPr>
        <p:spPr>
          <a:xfrm>
            <a:off x="1554600" y="6032336"/>
            <a:ext cx="9082800" cy="597600"/>
          </a:xfrm>
          <a:prstGeom prst="rect">
            <a:avLst/>
          </a:prstGeom>
        </p:spPr>
        <p:txBody>
          <a:bodyPr vert="horz" lIns="91440" tIns="45720" rIns="91440" bIns="45720" rtlCol="0" anchor="t">
            <a:normAutofit/>
          </a:bodyPr>
          <a:lstStyle>
            <a:lvl1pPr indent="0" defTabSz="685800">
              <a:lnSpc>
                <a:spcPct val="100000"/>
              </a:lnSpc>
              <a:spcBef>
                <a:spcPts val="0"/>
              </a:spcBef>
              <a:spcAft>
                <a:spcPts val="0"/>
              </a:spcAft>
              <a:buClr>
                <a:schemeClr val="accent1"/>
              </a:buClr>
              <a:buSzPct val="70000"/>
              <a:buFont typeface="Wingdings 2" panose="05020102010507070707" pitchFamily="18" charset="2"/>
              <a:buNone/>
              <a:defRPr baseline="0"/>
            </a:lvl1pPr>
            <a:lvl2pPr marL="342900" indent="0" algn="just" defTabSz="685800">
              <a:lnSpc>
                <a:spcPct val="130000"/>
              </a:lnSpc>
              <a:spcBef>
                <a:spcPts val="0"/>
              </a:spcBef>
              <a:spcAft>
                <a:spcPts val="450"/>
              </a:spcAft>
              <a:buClr>
                <a:schemeClr val="accent2">
                  <a:lumMod val="60000"/>
                  <a:lumOff val="40000"/>
                </a:schemeClr>
              </a:buClr>
              <a:buFont typeface="幼圆" panose="02010509060101010101" pitchFamily="49" charset="-122"/>
              <a:buNone/>
              <a:defRPr sz="1050" baseline="0">
                <a:latin typeface="Arial" panose="020B0604020202020204" pitchFamily="34" charset="0"/>
                <a:ea typeface="黑体" panose="02010609060101010101" pitchFamily="49" charset="-122"/>
              </a:defRPr>
            </a:lvl2pPr>
            <a:lvl3pPr marL="685800" indent="0" defTabSz="685800">
              <a:lnSpc>
                <a:spcPct val="90000"/>
              </a:lnSpc>
              <a:spcBef>
                <a:spcPts val="375"/>
              </a:spcBef>
              <a:buFont typeface="Arial" panose="020B0604020202020204" pitchFamily="34" charset="0"/>
              <a:buNone/>
              <a:defRPr sz="900"/>
            </a:lvl3pPr>
            <a:lvl4pPr marL="1028700" indent="0" defTabSz="685800">
              <a:lnSpc>
                <a:spcPct val="90000"/>
              </a:lnSpc>
              <a:spcBef>
                <a:spcPts val="375"/>
              </a:spcBef>
              <a:buFont typeface="Arial" panose="020B0604020202020204" pitchFamily="34" charset="0"/>
              <a:buNone/>
              <a:defRPr sz="750"/>
            </a:lvl4pPr>
            <a:lvl5pPr marL="1371600" indent="0" defTabSz="685800">
              <a:lnSpc>
                <a:spcPct val="90000"/>
              </a:lnSpc>
              <a:spcBef>
                <a:spcPts val="375"/>
              </a:spcBef>
              <a:buFont typeface="Arial" panose="020B0604020202020204" pitchFamily="34" charset="0"/>
              <a:buNone/>
              <a:defRPr sz="750"/>
            </a:lvl5pPr>
            <a:lvl6pPr marL="1714500" indent="0" defTabSz="685800">
              <a:lnSpc>
                <a:spcPct val="90000"/>
              </a:lnSpc>
              <a:spcBef>
                <a:spcPts val="375"/>
              </a:spcBef>
              <a:buFont typeface="Arial" panose="020B0604020202020204" pitchFamily="34" charset="0"/>
              <a:buNone/>
              <a:defRPr sz="750"/>
            </a:lvl6pPr>
            <a:lvl7pPr marL="2057400" indent="0" defTabSz="685800">
              <a:lnSpc>
                <a:spcPct val="90000"/>
              </a:lnSpc>
              <a:spcBef>
                <a:spcPts val="375"/>
              </a:spcBef>
              <a:buFont typeface="Arial" panose="020B0604020202020204" pitchFamily="34" charset="0"/>
              <a:buNone/>
              <a:defRPr sz="750"/>
            </a:lvl7pPr>
            <a:lvl8pPr marL="2400300" indent="0" defTabSz="685800">
              <a:lnSpc>
                <a:spcPct val="90000"/>
              </a:lnSpc>
              <a:spcBef>
                <a:spcPts val="375"/>
              </a:spcBef>
              <a:buFont typeface="Arial" panose="020B0604020202020204" pitchFamily="34" charset="0"/>
              <a:buNone/>
              <a:defRPr sz="750"/>
            </a:lvl8pPr>
            <a:lvl9pPr marL="2743200" indent="0" defTabSz="685800">
              <a:lnSpc>
                <a:spcPct val="90000"/>
              </a:lnSpc>
              <a:spcBef>
                <a:spcPts val="375"/>
              </a:spcBef>
              <a:buFont typeface="Arial" panose="020B0604020202020204" pitchFamily="34" charset="0"/>
              <a:buNone/>
              <a:defRPr sz="750"/>
            </a:lvl9pPr>
          </a:lstStyle>
          <a:p>
            <a:r>
              <a:rPr lang="en-US" altLang="zh-CN" dirty="0" err="1" smtClean="0"/>
              <a:t>Lorem</a:t>
            </a:r>
            <a:r>
              <a:rPr lang="en-US" altLang="zh-CN" dirty="0" smtClean="0"/>
              <a:t> </a:t>
            </a:r>
            <a:r>
              <a:rPr lang="en-US" altLang="zh-CN" dirty="0" err="1" smtClean="0"/>
              <a:t>ipsum</a:t>
            </a:r>
            <a:r>
              <a:rPr lang="en-US" altLang="zh-CN" dirty="0" smtClean="0"/>
              <a:t> dolor sit </a:t>
            </a:r>
            <a:r>
              <a:rPr lang="en-US" altLang="zh-CN" dirty="0" err="1" smtClean="0"/>
              <a:t>amet</a:t>
            </a:r>
            <a:r>
              <a:rPr lang="en-US" altLang="zh-CN" dirty="0" smtClean="0"/>
              <a:t>, </a:t>
            </a:r>
            <a:r>
              <a:rPr lang="en-US" altLang="zh-CN" dirty="0" err="1" smtClean="0"/>
              <a:t>consectetur</a:t>
            </a:r>
            <a:r>
              <a:rPr lang="en-US" altLang="zh-CN" dirty="0" smtClean="0"/>
              <a:t> </a:t>
            </a:r>
            <a:r>
              <a:rPr lang="en-US" altLang="zh-CN" dirty="0" err="1" smtClean="0"/>
              <a:t>adipisicing</a:t>
            </a:r>
            <a:r>
              <a:rPr lang="en-US" altLang="zh-CN" dirty="0" smtClean="0"/>
              <a:t> </a:t>
            </a:r>
            <a:r>
              <a:rPr lang="en-US" altLang="zh-CN" dirty="0" err="1" smtClean="0"/>
              <a:t>elit</a:t>
            </a:r>
            <a:r>
              <a:rPr lang="en-US" altLang="zh-CN" dirty="0" smtClean="0"/>
              <a:t>.</a:t>
            </a:r>
            <a:endParaRPr lang="zh-CN" altLang="en-US" dirty="0"/>
          </a:p>
        </p:txBody>
      </p:sp>
    </p:spTree>
    <p:custDataLst>
      <p:tags r:id="rId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3637644" y="3090525"/>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solidFill>
                  <a:schemeClr val="bg1"/>
                </a:solidFill>
              </a:rPr>
              <a:t>01</a:t>
            </a:r>
            <a:endParaRPr lang="zh-CN" altLang="en-US" sz="2000" dirty="0">
              <a:solidFill>
                <a:schemeClr val="bg1"/>
              </a:solidFill>
            </a:endParaRPr>
          </a:p>
        </p:txBody>
      </p:sp>
      <p:sp>
        <p:nvSpPr>
          <p:cNvPr id="24" name="MH_Entry_1">
            <a:hlinkClick r:id="rId1" action="ppaction://hlinksldjump"/>
          </p:cNvPr>
          <p:cNvSpPr txBox="1"/>
          <p:nvPr>
            <p:custDataLst>
              <p:tags r:id="rId3"/>
            </p:custDataLst>
          </p:nvPr>
        </p:nvSpPr>
        <p:spPr>
          <a:xfrm>
            <a:off x="4319812" y="3108184"/>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105" name="MH_Others_1"/>
          <p:cNvCxnSpPr/>
          <p:nvPr>
            <p:custDataLst>
              <p:tags r:id="rId4"/>
            </p:custDataLst>
          </p:nvPr>
        </p:nvCxnSpPr>
        <p:spPr>
          <a:xfrm>
            <a:off x="4261755" y="2445659"/>
            <a:ext cx="0" cy="168780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1" name="MH_Others_3"/>
          <p:cNvSpPr txBox="1">
            <a:spLocks noChangeArrowheads="1"/>
          </p:cNvSpPr>
          <p:nvPr>
            <p:custDataLst>
              <p:tags r:id="rId5"/>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32" name="MH_Others_4"/>
          <p:cNvSpPr txBox="1">
            <a:spLocks noChangeArrowheads="1"/>
          </p:cNvSpPr>
          <p:nvPr>
            <p:custDataLst>
              <p:tags r:id="rId6"/>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33" name="MH_Others_5"/>
          <p:cNvSpPr/>
          <p:nvPr>
            <p:custDataLst>
              <p:tags r:id="rId7"/>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8"/>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3637644" y="3090525"/>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01</a:t>
            </a:r>
            <a:endParaRPr lang="zh-CN" altLang="en-US" sz="2000">
              <a:solidFill>
                <a:schemeClr val="bg1"/>
              </a:solidFill>
            </a:endParaRPr>
          </a:p>
        </p:txBody>
      </p:sp>
      <p:sp>
        <p:nvSpPr>
          <p:cNvPr id="24" name="MH_Entry_1">
            <a:hlinkClick r:id="rId1" action="ppaction://hlinksldjump"/>
          </p:cNvPr>
          <p:cNvSpPr txBox="1"/>
          <p:nvPr>
            <p:custDataLst>
              <p:tags r:id="rId3"/>
            </p:custDataLst>
          </p:nvPr>
        </p:nvSpPr>
        <p:spPr>
          <a:xfrm>
            <a:off x="4319812" y="3108184"/>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3" name="MH_Number_3">
            <a:hlinkClick r:id="rId4" action="ppaction://hlinksldjump"/>
          </p:cNvPr>
          <p:cNvSpPr/>
          <p:nvPr>
            <p:custDataLst>
              <p:tags r:id="rId5"/>
            </p:custDataLst>
          </p:nvPr>
        </p:nvSpPr>
        <p:spPr>
          <a:xfrm>
            <a:off x="3637644" y="5051995"/>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94" name="MH_Entry_3">
            <a:hlinkClick r:id="rId4" action="ppaction://hlinksldjump"/>
          </p:cNvPr>
          <p:cNvSpPr txBox="1"/>
          <p:nvPr>
            <p:custDataLst>
              <p:tags r:id="rId6"/>
            </p:custDataLst>
          </p:nvPr>
        </p:nvSpPr>
        <p:spPr>
          <a:xfrm>
            <a:off x="4319812" y="5069653"/>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cxnSp>
        <p:nvCxnSpPr>
          <p:cNvPr id="105" name="MH_Others_1"/>
          <p:cNvCxnSpPr/>
          <p:nvPr>
            <p:custDataLst>
              <p:tags r:id="rId7"/>
            </p:custDataLst>
          </p:nvPr>
        </p:nvCxnSpPr>
        <p:spPr>
          <a:xfrm>
            <a:off x="4261755"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3" name="MH_Others_3"/>
          <p:cNvSpPr txBox="1">
            <a:spLocks noChangeArrowheads="1"/>
          </p:cNvSpPr>
          <p:nvPr>
            <p:custDataLst>
              <p:tags r:id="rId8"/>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14" name="MH_Others_4"/>
          <p:cNvSpPr txBox="1">
            <a:spLocks noChangeArrowheads="1"/>
          </p:cNvSpPr>
          <p:nvPr>
            <p:custDataLst>
              <p:tags r:id="rId9"/>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15" name="MH_Others_5"/>
          <p:cNvSpPr/>
          <p:nvPr>
            <p:custDataLst>
              <p:tags r:id="rId10"/>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1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3637644" y="2803680"/>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01</a:t>
            </a:r>
            <a:endParaRPr lang="zh-CN" altLang="en-US" sz="2000">
              <a:solidFill>
                <a:schemeClr val="bg1"/>
              </a:solidFill>
            </a:endParaRPr>
          </a:p>
        </p:txBody>
      </p:sp>
      <p:sp>
        <p:nvSpPr>
          <p:cNvPr id="24" name="MH_Entry_1">
            <a:hlinkClick r:id="rId1" action="ppaction://hlinksldjump"/>
          </p:cNvPr>
          <p:cNvSpPr txBox="1"/>
          <p:nvPr>
            <p:custDataLst>
              <p:tags r:id="rId3"/>
            </p:custDataLst>
          </p:nvPr>
        </p:nvSpPr>
        <p:spPr>
          <a:xfrm>
            <a:off x="4319812" y="2821339"/>
            <a:ext cx="4234545" cy="400110"/>
          </a:xfrm>
          <a:prstGeom prst="rect">
            <a:avLst/>
          </a:prstGeom>
          <a:noFill/>
        </p:spPr>
        <p:txBody>
          <a:bodyPr wrap="square" rtlCol="0" anchor="ctr" anchorCtr="0">
            <a:normAutofit/>
          </a:bodyPr>
          <a:lstStyle/>
          <a:p>
            <a:r>
              <a:rPr lang="en-US" altLang="zh-CN" sz="2000" smtClean="0"/>
              <a:t>LOREM IPSUM DOLOR LOREM </a:t>
            </a:r>
            <a:endParaRPr lang="zh-CN" altLang="en-US" sz="2000" dirty="0"/>
          </a:p>
        </p:txBody>
      </p:sp>
      <p:sp>
        <p:nvSpPr>
          <p:cNvPr id="93" name="MH_Number_3">
            <a:hlinkClick r:id="rId4" action="ppaction://hlinksldjump"/>
          </p:cNvPr>
          <p:cNvSpPr/>
          <p:nvPr>
            <p:custDataLst>
              <p:tags r:id="rId5"/>
            </p:custDataLst>
          </p:nvPr>
        </p:nvSpPr>
        <p:spPr>
          <a:xfrm>
            <a:off x="3637644" y="4071260"/>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smtClean="0">
                <a:solidFill>
                  <a:schemeClr val="bg1"/>
                </a:solidFill>
              </a:rPr>
              <a:t>02</a:t>
            </a:r>
            <a:endParaRPr lang="zh-CN" altLang="en-US" sz="2000" dirty="0">
              <a:solidFill>
                <a:schemeClr val="bg1"/>
              </a:solidFill>
            </a:endParaRPr>
          </a:p>
        </p:txBody>
      </p:sp>
      <p:sp>
        <p:nvSpPr>
          <p:cNvPr id="94" name="MH_Entry_3">
            <a:hlinkClick r:id="rId4" action="ppaction://hlinksldjump"/>
          </p:cNvPr>
          <p:cNvSpPr txBox="1"/>
          <p:nvPr>
            <p:custDataLst>
              <p:tags r:id="rId6"/>
            </p:custDataLst>
          </p:nvPr>
        </p:nvSpPr>
        <p:spPr>
          <a:xfrm>
            <a:off x="4319812" y="408891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dirty="0"/>
          </a:p>
        </p:txBody>
      </p:sp>
      <p:sp>
        <p:nvSpPr>
          <p:cNvPr id="96" name="MH_Number_5">
            <a:hlinkClick r:id="rId7" action="ppaction://hlinksldjump"/>
          </p:cNvPr>
          <p:cNvSpPr/>
          <p:nvPr>
            <p:custDataLst>
              <p:tags r:id="rId8"/>
            </p:custDataLst>
          </p:nvPr>
        </p:nvSpPr>
        <p:spPr>
          <a:xfrm>
            <a:off x="3637644" y="5338839"/>
            <a:ext cx="435428" cy="435428"/>
          </a:xfrm>
          <a:prstGeom prst="roundRect">
            <a:avLst/>
          </a:prstGeom>
          <a:gradFill>
            <a:gsLst>
              <a:gs pos="0">
                <a:schemeClr val="accent3">
                  <a:lumMod val="75000"/>
                </a:schemeClr>
              </a:gs>
              <a:gs pos="100000">
                <a:schemeClr val="accent3">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smtClean="0">
                <a:solidFill>
                  <a:schemeClr val="bg1"/>
                </a:solidFill>
              </a:rPr>
              <a:t>03</a:t>
            </a:r>
            <a:endParaRPr lang="zh-CN" altLang="en-US" sz="2000" dirty="0">
              <a:solidFill>
                <a:schemeClr val="bg1"/>
              </a:solidFill>
            </a:endParaRPr>
          </a:p>
        </p:txBody>
      </p:sp>
      <p:sp>
        <p:nvSpPr>
          <p:cNvPr id="97" name="MH_Entry_5">
            <a:hlinkClick r:id="rId7" action="ppaction://hlinksldjump"/>
          </p:cNvPr>
          <p:cNvSpPr txBox="1"/>
          <p:nvPr>
            <p:custDataLst>
              <p:tags r:id="rId9"/>
            </p:custDataLst>
          </p:nvPr>
        </p:nvSpPr>
        <p:spPr>
          <a:xfrm>
            <a:off x="4319812" y="5356498"/>
            <a:ext cx="4234545" cy="400110"/>
          </a:xfrm>
          <a:prstGeom prst="rect">
            <a:avLst/>
          </a:prstGeom>
          <a:noFill/>
        </p:spPr>
        <p:txBody>
          <a:bodyPr wrap="square" rtlCol="0" anchor="ctr" anchorCtr="0">
            <a:normAutofit/>
          </a:bodyPr>
          <a:lstStyle/>
          <a:p>
            <a:r>
              <a:rPr lang="da-DK" altLang="zh-CN" sz="2000" smtClean="0"/>
              <a:t>LOREM IPSUM DOLOR LOREM </a:t>
            </a:r>
            <a:endParaRPr lang="zh-CN" altLang="en-US" sz="2000"/>
          </a:p>
        </p:txBody>
      </p:sp>
      <p:cxnSp>
        <p:nvCxnSpPr>
          <p:cNvPr id="105" name="MH_Others_1"/>
          <p:cNvCxnSpPr/>
          <p:nvPr>
            <p:custDataLst>
              <p:tags r:id="rId10"/>
            </p:custDataLst>
          </p:nvPr>
        </p:nvCxnSpPr>
        <p:spPr>
          <a:xfrm>
            <a:off x="4261755"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 name="MH_Others_3"/>
          <p:cNvSpPr txBox="1">
            <a:spLocks noChangeArrowheads="1"/>
          </p:cNvSpPr>
          <p:nvPr>
            <p:custDataLst>
              <p:tags r:id="rId11"/>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13" name="MH_Others_4"/>
          <p:cNvSpPr txBox="1">
            <a:spLocks noChangeArrowheads="1"/>
          </p:cNvSpPr>
          <p:nvPr>
            <p:custDataLst>
              <p:tags r:id="rId12"/>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14" name="MH_Others_5"/>
          <p:cNvSpPr/>
          <p:nvPr>
            <p:custDataLst>
              <p:tags r:id="rId13"/>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14"/>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MH_Number_1">
            <a:hlinkClick r:id="rId1" action="ppaction://hlinksldjump"/>
          </p:cNvPr>
          <p:cNvSpPr/>
          <p:nvPr>
            <p:custDataLst>
              <p:tags r:id="rId2"/>
            </p:custDataLst>
          </p:nvPr>
        </p:nvSpPr>
        <p:spPr>
          <a:xfrm>
            <a:off x="962479" y="3437470"/>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01</a:t>
            </a:r>
            <a:endParaRPr lang="zh-CN" altLang="en-US" sz="2000">
              <a:solidFill>
                <a:schemeClr val="bg1"/>
              </a:solidFill>
            </a:endParaRPr>
          </a:p>
        </p:txBody>
      </p:sp>
      <p:sp>
        <p:nvSpPr>
          <p:cNvPr id="24" name="MH_Entry_1">
            <a:hlinkClick r:id="rId1" action="ppaction://hlinksldjump"/>
          </p:cNvPr>
          <p:cNvSpPr txBox="1"/>
          <p:nvPr>
            <p:custDataLst>
              <p:tags r:id="rId3"/>
            </p:custDataLst>
          </p:nvPr>
        </p:nvSpPr>
        <p:spPr>
          <a:xfrm>
            <a:off x="1644647" y="3455129"/>
            <a:ext cx="4234545" cy="400110"/>
          </a:xfrm>
          <a:prstGeom prst="rect">
            <a:avLst/>
          </a:prstGeom>
          <a:noFill/>
        </p:spPr>
        <p:txBody>
          <a:bodyPr wrap="square" rtlCol="0" anchor="ctr" anchorCtr="0">
            <a:spAutoFit/>
          </a:bodyPr>
          <a:lstStyle/>
          <a:p>
            <a:r>
              <a:rPr lang="da-DK" altLang="zh-CN" sz="2000" smtClean="0"/>
              <a:t>LOREM IPSUM DOLOR LOREM </a:t>
            </a:r>
            <a:endParaRPr lang="zh-CN" altLang="en-US" sz="2000" dirty="0"/>
          </a:p>
        </p:txBody>
      </p:sp>
      <p:sp>
        <p:nvSpPr>
          <p:cNvPr id="93" name="MH_Number_3">
            <a:hlinkClick r:id="rId4" action="ppaction://hlinksldjump"/>
          </p:cNvPr>
          <p:cNvSpPr/>
          <p:nvPr>
            <p:custDataLst>
              <p:tags r:id="rId5"/>
            </p:custDataLst>
          </p:nvPr>
        </p:nvSpPr>
        <p:spPr>
          <a:xfrm>
            <a:off x="962479" y="4705050"/>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03</a:t>
            </a:r>
            <a:endParaRPr lang="zh-CN" altLang="en-US" sz="2000">
              <a:solidFill>
                <a:schemeClr val="bg1"/>
              </a:solidFill>
            </a:endParaRPr>
          </a:p>
        </p:txBody>
      </p:sp>
      <p:sp>
        <p:nvSpPr>
          <p:cNvPr id="94" name="MH_Entry_3">
            <a:hlinkClick r:id="rId4" action="ppaction://hlinksldjump"/>
          </p:cNvPr>
          <p:cNvSpPr txBox="1"/>
          <p:nvPr>
            <p:custDataLst>
              <p:tags r:id="rId6"/>
            </p:custDataLst>
          </p:nvPr>
        </p:nvSpPr>
        <p:spPr>
          <a:xfrm>
            <a:off x="1644647" y="4722708"/>
            <a:ext cx="4234545" cy="400110"/>
          </a:xfrm>
          <a:prstGeom prst="rect">
            <a:avLst/>
          </a:prstGeom>
          <a:noFill/>
        </p:spPr>
        <p:txBody>
          <a:bodyPr wrap="square" rtlCol="0" anchor="ctr" anchorCtr="0">
            <a:spAutoFit/>
          </a:bodyPr>
          <a:lstStyle/>
          <a:p>
            <a:r>
              <a:rPr lang="da-DK" altLang="zh-CN" sz="2000" smtClean="0"/>
              <a:t>LOREM IPSUM DOLOR LOREM </a:t>
            </a:r>
            <a:endParaRPr lang="zh-CN" altLang="en-US" sz="2000" dirty="0"/>
          </a:p>
        </p:txBody>
      </p:sp>
      <p:cxnSp>
        <p:nvCxnSpPr>
          <p:cNvPr id="105" name="MH_Others_1"/>
          <p:cNvCxnSpPr/>
          <p:nvPr>
            <p:custDataLst>
              <p:tags r:id="rId7"/>
            </p:custDataLst>
          </p:nvPr>
        </p:nvCxnSpPr>
        <p:spPr>
          <a:xfrm>
            <a:off x="1586590"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23" name="MH_Number_2">
            <a:hlinkClick r:id="rId8" action="ppaction://hlinksldjump"/>
          </p:cNvPr>
          <p:cNvSpPr/>
          <p:nvPr>
            <p:custDataLst>
              <p:tags r:id="rId9"/>
            </p:custDataLst>
          </p:nvPr>
        </p:nvSpPr>
        <p:spPr>
          <a:xfrm>
            <a:off x="6312808" y="3437468"/>
            <a:ext cx="435428" cy="435428"/>
          </a:xfrm>
          <a:prstGeom prst="roundRect">
            <a:avLst/>
          </a:prstGeom>
          <a:gradFill>
            <a:gsLst>
              <a:gs pos="0">
                <a:schemeClr val="accent1">
                  <a:lumMod val="75000"/>
                </a:schemeClr>
              </a:gs>
              <a:gs pos="100000">
                <a:schemeClr val="accent1">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02</a:t>
            </a:r>
            <a:endParaRPr lang="zh-CN" altLang="en-US" sz="2000">
              <a:solidFill>
                <a:schemeClr val="bg1"/>
              </a:solidFill>
            </a:endParaRPr>
          </a:p>
        </p:txBody>
      </p:sp>
      <p:sp>
        <p:nvSpPr>
          <p:cNvPr id="124" name="MH_Entry_2">
            <a:hlinkClick r:id="rId8" action="ppaction://hlinksldjump"/>
          </p:cNvPr>
          <p:cNvSpPr txBox="1"/>
          <p:nvPr>
            <p:custDataLst>
              <p:tags r:id="rId10"/>
            </p:custDataLst>
          </p:nvPr>
        </p:nvSpPr>
        <p:spPr>
          <a:xfrm>
            <a:off x="6994976" y="3455128"/>
            <a:ext cx="4234545" cy="400110"/>
          </a:xfrm>
          <a:prstGeom prst="rect">
            <a:avLst/>
          </a:prstGeom>
          <a:noFill/>
        </p:spPr>
        <p:txBody>
          <a:bodyPr wrap="square" rtlCol="0" anchor="ctr" anchorCtr="0">
            <a:spAutoFit/>
          </a:bodyPr>
          <a:lstStyle/>
          <a:p>
            <a:r>
              <a:rPr lang="da-DK" altLang="zh-CN" sz="2000" smtClean="0"/>
              <a:t>LOREM IPSUM DOLOR LOREM </a:t>
            </a:r>
            <a:endParaRPr lang="zh-CN" altLang="en-US" sz="2000" dirty="0"/>
          </a:p>
        </p:txBody>
      </p:sp>
      <p:sp>
        <p:nvSpPr>
          <p:cNvPr id="121" name="MH_Number_4">
            <a:hlinkClick r:id="rId11" action="ppaction://hlinksldjump"/>
          </p:cNvPr>
          <p:cNvSpPr/>
          <p:nvPr>
            <p:custDataLst>
              <p:tags r:id="rId12"/>
            </p:custDataLst>
          </p:nvPr>
        </p:nvSpPr>
        <p:spPr>
          <a:xfrm>
            <a:off x="6312808" y="4705049"/>
            <a:ext cx="435428" cy="435428"/>
          </a:xfrm>
          <a:prstGeom prst="roundRect">
            <a:avLst/>
          </a:prstGeom>
          <a:gradFill>
            <a:gsLst>
              <a:gs pos="0">
                <a:schemeClr val="accent2">
                  <a:lumMod val="75000"/>
                </a:schemeClr>
              </a:gs>
              <a:gs pos="100000">
                <a:schemeClr val="accent2">
                  <a:lumMod val="60000"/>
                  <a:lumOff val="4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a:solidFill>
                  <a:schemeClr val="bg1"/>
                </a:solidFill>
              </a:rPr>
              <a:t>04</a:t>
            </a:r>
            <a:endParaRPr lang="zh-CN" altLang="en-US" sz="2000">
              <a:solidFill>
                <a:schemeClr val="bg1"/>
              </a:solidFill>
            </a:endParaRPr>
          </a:p>
        </p:txBody>
      </p:sp>
      <p:sp>
        <p:nvSpPr>
          <p:cNvPr id="122" name="MH_Entry_4">
            <a:hlinkClick r:id="rId11" action="ppaction://hlinksldjump"/>
          </p:cNvPr>
          <p:cNvSpPr txBox="1"/>
          <p:nvPr>
            <p:custDataLst>
              <p:tags r:id="rId13"/>
            </p:custDataLst>
          </p:nvPr>
        </p:nvSpPr>
        <p:spPr>
          <a:xfrm>
            <a:off x="6994976" y="4722708"/>
            <a:ext cx="4234545" cy="400110"/>
          </a:xfrm>
          <a:prstGeom prst="rect">
            <a:avLst/>
          </a:prstGeom>
          <a:noFill/>
        </p:spPr>
        <p:txBody>
          <a:bodyPr wrap="square" rtlCol="0" anchor="ctr" anchorCtr="0">
            <a:spAutoFit/>
          </a:bodyPr>
          <a:lstStyle/>
          <a:p>
            <a:r>
              <a:rPr lang="da-DK" altLang="zh-CN" sz="2000" smtClean="0"/>
              <a:t>LOREM IPSUM DOLOR LOREM </a:t>
            </a:r>
            <a:endParaRPr lang="zh-CN" altLang="en-US" sz="2000" dirty="0"/>
          </a:p>
        </p:txBody>
      </p:sp>
      <p:cxnSp>
        <p:nvCxnSpPr>
          <p:cNvPr id="30" name="MH_Others_2"/>
          <p:cNvCxnSpPr/>
          <p:nvPr>
            <p:custDataLst>
              <p:tags r:id="rId14"/>
            </p:custDataLst>
          </p:nvPr>
        </p:nvCxnSpPr>
        <p:spPr>
          <a:xfrm>
            <a:off x="6921389" y="2445659"/>
            <a:ext cx="0" cy="368662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5" name="MH_Others_3"/>
          <p:cNvSpPr txBox="1">
            <a:spLocks noChangeArrowheads="1"/>
          </p:cNvSpPr>
          <p:nvPr>
            <p:custDataLst>
              <p:tags r:id="rId15"/>
            </p:custDataLst>
          </p:nvPr>
        </p:nvSpPr>
        <p:spPr bwMode="auto">
          <a:xfrm flipH="1">
            <a:off x="1557867" y="1016381"/>
            <a:ext cx="2984535" cy="40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nchorCtr="0">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spcBef>
                <a:spcPct val="0"/>
              </a:spcBef>
              <a:buFontTx/>
              <a:buNone/>
            </a:pPr>
            <a:r>
              <a:rPr lang="en-US" altLang="zh-CN" sz="2800" spc="200" dirty="0">
                <a:solidFill>
                  <a:schemeClr val="bg1">
                    <a:lumMod val="85000"/>
                  </a:schemeClr>
                </a:solidFill>
                <a:latin typeface="+mn-lt"/>
                <a:ea typeface="+mn-ea"/>
              </a:rPr>
              <a:t>  ONTENTS</a:t>
            </a:r>
            <a:endParaRPr lang="zh-CN" altLang="en-US" sz="4400" spc="200" dirty="0">
              <a:solidFill>
                <a:schemeClr val="bg1">
                  <a:lumMod val="85000"/>
                </a:schemeClr>
              </a:solidFill>
              <a:latin typeface="+mn-lt"/>
              <a:ea typeface="+mn-ea"/>
            </a:endParaRPr>
          </a:p>
        </p:txBody>
      </p:sp>
      <p:sp>
        <p:nvSpPr>
          <p:cNvPr id="16" name="MH_Others_4"/>
          <p:cNvSpPr txBox="1">
            <a:spLocks noChangeArrowheads="1"/>
          </p:cNvSpPr>
          <p:nvPr>
            <p:custDataLst>
              <p:tags r:id="rId16"/>
            </p:custDataLst>
          </p:nvPr>
        </p:nvSpPr>
        <p:spPr bwMode="auto">
          <a:xfrm flipH="1">
            <a:off x="1741716" y="486629"/>
            <a:ext cx="2898332" cy="615553"/>
          </a:xfrm>
          <a:prstGeom prst="rect">
            <a:avLst/>
          </a:prstGeom>
          <a:noFill/>
        </p:spPr>
        <p:txBody>
          <a:bodyPr vert="horz" wrap="square" lIns="0" tIns="0" rIns="0" bIns="0" rtlCol="0" anchor="ctr" anchorCtr="0">
            <a:normAutofit/>
          </a:bodyPr>
          <a:lstStyle>
            <a:defPPr>
              <a:defRPr lang="zh-CN"/>
            </a:defPPr>
            <a:lvl1pPr algn="ctr">
              <a:defRPr sz="9600">
                <a:solidFill>
                  <a:srgbClr val="FFFFFF"/>
                </a:solidFill>
                <a:effectLst>
                  <a:innerShdw blurRad="63500">
                    <a:prstClr val="black">
                      <a:alpha val="66000"/>
                    </a:prstClr>
                  </a:innerShdw>
                </a:effectLst>
                <a:latin typeface="华文中宋" panose="02010600040101010101" pitchFamily="2" charset="-122"/>
                <a:ea typeface="华文中宋" panose="02010600040101010101" pitchFamily="2" charset="-122"/>
              </a:defRPr>
            </a:lvl1pPr>
          </a:lstStyle>
          <a:p>
            <a:pPr algn="l"/>
            <a:r>
              <a:rPr lang="zh-CN" altLang="en-US" sz="4000" b="1" smtClean="0">
                <a:solidFill>
                  <a:schemeClr val="tx1"/>
                </a:solidFill>
                <a:effectLst>
                  <a:innerShdw blurRad="63500">
                    <a:prstClr val="black">
                      <a:alpha val="20000"/>
                    </a:prstClr>
                  </a:innerShdw>
                </a:effectLst>
                <a:latin typeface="+mj-lt"/>
                <a:ea typeface="+mj-ea"/>
                <a:cs typeface="+mj-cs"/>
              </a:rPr>
              <a:t>内容大纲</a:t>
            </a:r>
            <a:endParaRPr lang="zh-CN" altLang="en-US" sz="4000" b="1" dirty="0">
              <a:solidFill>
                <a:schemeClr val="tx1"/>
              </a:solidFill>
              <a:effectLst>
                <a:innerShdw blurRad="63500">
                  <a:prstClr val="black">
                    <a:alpha val="20000"/>
                  </a:prstClr>
                </a:innerShdw>
              </a:effectLst>
              <a:latin typeface="+mj-lt"/>
              <a:ea typeface="+mj-ea"/>
              <a:cs typeface="+mj-cs"/>
            </a:endParaRPr>
          </a:p>
        </p:txBody>
      </p:sp>
      <p:sp>
        <p:nvSpPr>
          <p:cNvPr id="17" name="MH_Others_5"/>
          <p:cNvSpPr/>
          <p:nvPr>
            <p:custDataLst>
              <p:tags r:id="rId17"/>
            </p:custDataLst>
          </p:nvPr>
        </p:nvSpPr>
        <p:spPr>
          <a:xfrm>
            <a:off x="784085" y="528886"/>
            <a:ext cx="1139979" cy="843366"/>
          </a:xfrm>
          <a:prstGeom prst="roundRect">
            <a:avLst/>
          </a:prstGeom>
          <a:noFill/>
        </p:spPr>
        <p:txBody>
          <a:bodyPr vert="horz" wrap="square" lIns="0" tIns="0" rIns="0" bIns="0" rtlCol="0" anchor="ctr" anchorCtr="0">
            <a:noAutofit/>
          </a:bodyPr>
          <a:lstStyle/>
          <a:p>
            <a:pPr algn="ctr"/>
            <a:r>
              <a:rPr lang="en-US" altLang="zh-CN" sz="9600" b="1" dirty="0">
                <a:effectLst>
                  <a:innerShdw blurRad="63500">
                    <a:prstClr val="black">
                      <a:alpha val="20000"/>
                    </a:prstClr>
                  </a:innerShdw>
                </a:effectLst>
                <a:latin typeface="华文中宋" panose="02010600040101010101" pitchFamily="2" charset="-122"/>
                <a:ea typeface="华文中宋" panose="02010600040101010101" pitchFamily="2" charset="-122"/>
              </a:rPr>
              <a:t>C</a:t>
            </a:r>
            <a:endParaRPr lang="zh-CN" altLang="en-US" sz="9600" b="1" dirty="0">
              <a:effectLst>
                <a:innerShdw blurRad="63500">
                  <a:prstClr val="black">
                    <a:alpha val="20000"/>
                  </a:prstClr>
                </a:innerShdw>
              </a:effectLst>
              <a:latin typeface="华文中宋" panose="02010600040101010101" pitchFamily="2" charset="-122"/>
              <a:ea typeface="华文中宋" panose="02010600040101010101" pitchFamily="2" charset="-122"/>
            </a:endParaRPr>
          </a:p>
        </p:txBody>
      </p:sp>
    </p:spTree>
    <p:custDataLst>
      <p:tags r:id="rId18"/>
    </p:custDataLst>
  </p:cSld>
  <p:clrMapOvr>
    <a:masterClrMapping/>
  </p:clrMapOvr>
  <p:timing>
    <p:tnLst>
      <p:par>
        <p:cTn id="1" dur="indefinite" restart="never" nodeType="tmRoot"/>
      </p:par>
    </p:tnLst>
  </p:timing>
</p:sld>
</file>

<file path=ppt/tags/tag1.xml><?xml version="1.0" encoding="utf-8"?>
<p:tagLst xmlns:p="http://schemas.openxmlformats.org/presentationml/2006/main">
  <p:tag name="MH" val="20151012165651"/>
  <p:tag name="MH_LIBRARY" val="CONTENTS"/>
  <p:tag name="MH_TYPE" val="OTHERS"/>
  <p:tag name="ID" val="545826"/>
</p:tagLst>
</file>

<file path=ppt/tags/tag1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a*1"/>
  <p:tag name="KSO_WM_UNIT_CLEAR" val="1"/>
  <p:tag name="KSO_WM_UNIT_LAYERLEVEL" val="1"/>
  <p:tag name="KSO_WM_UNIT_VALUE" val="48"/>
  <p:tag name="KSO_WM_UNIT_ISCONTENTSTITLE" val="0"/>
  <p:tag name="KSO_WM_UNIT_HIGHLIGHT" val="0"/>
  <p:tag name="KSO_WM_UNIT_COMPATIBLE" val="0"/>
  <p:tag name="KSO_WM_UNIT_PRESET_TEXT_INDEX" val="3"/>
  <p:tag name="KSO_WM_UNIT_PRESET_TEXT_LEN" val="24"/>
</p:tagLst>
</file>

<file path=ppt/tags/tag10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11*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101.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11*i*16"/>
  <p:tag name="KSO_WM_TEMPLATE_CATEGORY" val="custom"/>
  <p:tag name="KSO_WM_TEMPLATE_INDEX" val="160144"/>
  <p:tag name="KSO_WM_UNIT_INDEX" val="16"/>
</p:tagLst>
</file>

<file path=ppt/tags/tag102.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11"/>
  <p:tag name="KSO_WM_SLIDE_INDEX" val="11"/>
  <p:tag name="KSO_WM_SLIDE_ITEM_CNT" val="6"/>
  <p:tag name="KSO_WM_SLIDE_LAYOUT" val="a_l"/>
  <p:tag name="KSO_WM_SLIDE_LAYOUT_CNT" val="1_1"/>
  <p:tag name="KSO_WM_SLIDE_TYPE" val="contents"/>
  <p:tag name="KSO_WM_BEAUTIFY_FLAG" val="#wm#"/>
  <p:tag name="KSO_WM_DIAGRAM_GROUP_CODE" val="l1-1"/>
</p:tagLst>
</file>

<file path=ppt/tags/tag103.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12*i*0"/>
  <p:tag name="KSO_WM_TEMPLATE_CATEGORY" val="custom"/>
  <p:tag name="KSO_WM_TEMPLATE_INDEX" val="160144"/>
  <p:tag name="KSO_WM_UNIT_INDEX" val="0"/>
</p:tagLst>
</file>

<file path=ppt/tags/tag104.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NUMBER"/>
  <p:tag name="KSO_WM_UNIT_TYPE" val="e"/>
  <p:tag name="KSO_WM_UNIT_INDEX" val="1"/>
  <p:tag name="KSO_WM_UNIT_ID" val="custom160144_12*e*1"/>
  <p:tag name="KSO_WM_UNIT_CLEAR" val="1"/>
  <p:tag name="KSO_WM_UNIT_LAYERLEVEL" val="1"/>
  <p:tag name="KSO_WM_UNIT_VALUE" val="2"/>
  <p:tag name="KSO_WM_UNIT_HIGHLIGHT" val="0"/>
  <p:tag name="KSO_WM_UNIT_COMPATIBLE" val="1"/>
  <p:tag name="KSO_WM_UNIT_PRESET_TEXT" val="1"/>
</p:tagLst>
</file>

<file path=ppt/tags/tag10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2*a*1"/>
  <p:tag name="KSO_WM_UNIT_CLEAR" val="1"/>
  <p:tag name="KSO_WM_UNIT_LAYERLEVEL" val="1"/>
  <p:tag name="KSO_WM_UNIT_VALUE" val="44"/>
  <p:tag name="KSO_WM_UNIT_ISCONTENTSTITLE" val="0"/>
  <p:tag name="KSO_WM_UNIT_HIGHLIGHT" val="0"/>
  <p:tag name="KSO_WM_UNIT_COMPATIBLE" val="0"/>
  <p:tag name="KSO_WM_UNIT_PRESET_TEXT_INDEX" val="3"/>
  <p:tag name="KSO_WM_UNIT_PRESET_TEXT_LEN" val="24"/>
</p:tagLst>
</file>

<file path=ppt/tags/tag106.xml><?xml version="1.0" encoding="utf-8"?>
<p:tagLst xmlns:p="http://schemas.openxmlformats.org/presentationml/2006/main">
  <p:tag name="MH" val="20151012165651"/>
  <p:tag name="MH_LIBRARY" val="CONTENTS"/>
  <p:tag name="MH_AUTOCOLOR" val="TRUE"/>
  <p:tag name="MH_TYPE" val="SECTION"/>
  <p:tag name="ID" val="545826"/>
  <p:tag name="KSO_WM_TEMPLATE_CATEGORY" val="custom"/>
  <p:tag name="KSO_WM_TEMPLATE_INDEX" val="160144"/>
  <p:tag name="KSO_WM_TAG_VERSION" val="1.0"/>
  <p:tag name="KSO_WM_SLIDE_ID" val="custom160144_12"/>
  <p:tag name="KSO_WM_SLIDE_INDEX" val="12"/>
  <p:tag name="KSO_WM_SLIDE_ITEM_CNT" val="1"/>
  <p:tag name="KSO_WM_SLIDE_LAYOUT" val="a_e"/>
  <p:tag name="KSO_WM_SLIDE_LAYOUT_CNT" val="1_1"/>
  <p:tag name="KSO_WM_SLIDE_TYPE" val="sectionTitle"/>
  <p:tag name="KSO_WM_BEAUTIFY_FLAG" val="#wm#"/>
</p:tagLst>
</file>

<file path=ppt/tags/tag10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3*m_h_f*1_1_1"/>
  <p:tag name="KSO_WM_UNIT_CLEAR" val="1"/>
  <p:tag name="KSO_WM_UNIT_LAYERLEVEL" val="1_1_1"/>
  <p:tag name="KSO_WM_UNIT_VALUE" val="90"/>
  <p:tag name="KSO_WM_UNIT_HIGHLIGHT" val="0"/>
  <p:tag name="KSO_WM_UNIT_COMPATIBLE" val="0"/>
  <p:tag name="KSO_WM_UNIT_PRESET_TEXT_INDEX" val="5"/>
  <p:tag name="KSO_WM_UNIT_PRESET_TEXT_LEN" val="125"/>
  <p:tag name="KSO_WM_DIAGRAM_GROUP_CODE" val="m1-1"/>
</p:tagLst>
</file>

<file path=ppt/tags/tag10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3*m_i*1_1"/>
  <p:tag name="KSO_WM_UNIT_CLEAR" val="1"/>
  <p:tag name="KSO_WM_UNIT_LAYERLEVEL" val="1_1"/>
  <p:tag name="KSO_WM_DIAGRAM_GROUP_CODE" val="m1-1"/>
</p:tagLst>
</file>

<file path=ppt/tags/tag10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3*m_h_a*1_1_1"/>
  <p:tag name="KSO_WM_UNIT_CLEAR" val="1"/>
  <p:tag name="KSO_WM_UNIT_LAYERLEVEL" val="1_1_1"/>
  <p:tag name="KSO_WM_UNIT_VALUE" val="16"/>
  <p:tag name="KSO_WM_UNIT_HIGHLIGHT" val="0"/>
  <p:tag name="KSO_WM_UNIT_COMPATIBLE" val="0"/>
  <p:tag name="KSO_WM_UNIT_PRESET_TEXT_INDEX" val="3"/>
  <p:tag name="KSO_WM_UNIT_PRESET_TEXT_LEN" val="5"/>
  <p:tag name="KSO_WM_DIAGRAM_GROUP_CODE" val="m1-1"/>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b"/>
  <p:tag name="KSO_WM_UNIT_INDEX" val="1"/>
  <p:tag name="KSO_WM_UNIT_ID" val="custom160144_1*b*1"/>
  <p:tag name="KSO_WM_UNIT_CLEAR" val="1"/>
  <p:tag name="KSO_WM_UNIT_LAYERLEVEL" val="1"/>
  <p:tag name="KSO_WM_UNIT_VALUE" val="25"/>
  <p:tag name="KSO_WM_UNIT_ISCONTENTSTITLE" val="0"/>
  <p:tag name="KSO_WM_UNIT_HIGHLIGHT" val="0"/>
  <p:tag name="KSO_WM_UNIT_COMPATIBLE" val="0"/>
  <p:tag name="KSO_WM_UNIT_PRESET_TEXT_INDEX" val="3"/>
  <p:tag name="KSO_WM_UNIT_PRESET_TEXT_LEN" val="24"/>
</p:tagLst>
</file>

<file path=ppt/tags/tag11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11.xml><?xml version="1.0" encoding="utf-8"?>
<p:tagLst xmlns:p="http://schemas.openxmlformats.org/presentationml/2006/main">
  <p:tag name="KSO_WM_TEMPLATE_CATEGORY" val="custom"/>
  <p:tag name="KSO_WM_TEMPLATE_INDEX" val="160144"/>
  <p:tag name="KSO_WM_TAG_VERSION" val="1.0"/>
  <p:tag name="KSO_WM_SLIDE_ID" val="custom160144_13"/>
  <p:tag name="KSO_WM_SLIDE_INDEX" val="13"/>
  <p:tag name="KSO_WM_SLIDE_ITEM_CNT" val="1"/>
  <p:tag name="KSO_WM_SLIDE_LAYOUT" val="a_m"/>
  <p:tag name="KSO_WM_SLIDE_LAYOUT_CNT" val="1_1"/>
  <p:tag name="KSO_WM_SLIDE_TYPE" val="text"/>
  <p:tag name="KSO_WM_BEAUTIFY_FLAG" val="#wm#"/>
  <p:tag name="KSO_WM_SLIDE_POSITION" val="288*175"/>
  <p:tag name="KSO_WM_SLIDE_SIZE" val="384*254"/>
  <p:tag name="KSO_WM_DIAGRAM_GROUP_CODE" val="m1-1"/>
</p:tagLst>
</file>

<file path=ppt/tags/tag11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4*m_h_f*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1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4*m_i*1_1"/>
  <p:tag name="KSO_WM_UNIT_CLEAR" val="1"/>
  <p:tag name="KSO_WM_UNIT_LAYERLEVEL" val="1_1"/>
  <p:tag name="KSO_WM_DIAGRAM_GROUP_CODE" val="m1-1"/>
</p:tagLst>
</file>

<file path=ppt/tags/tag11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2"/>
  <p:tag name="KSO_WM_UNIT_ID" val="custom160144_14*m_i*1_2"/>
  <p:tag name="KSO_WM_UNIT_CLEAR" val="1"/>
  <p:tag name="KSO_WM_UNIT_LAYERLEVEL" val="1_1"/>
  <p:tag name="KSO_WM_DIAGRAM_GROUP_CODE" val="m1-1"/>
</p:tagLst>
</file>

<file path=ppt/tags/tag11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3"/>
  <p:tag name="KSO_WM_UNIT_ID" val="custom160144_14*m_i*1_3"/>
  <p:tag name="KSO_WM_UNIT_CLEAR" val="1"/>
  <p:tag name="KSO_WM_UNIT_LAYERLEVEL" val="1_1"/>
  <p:tag name="KSO_WM_DIAGRAM_GROUP_CODE" val="m1-1"/>
</p:tagLst>
</file>

<file path=ppt/tags/tag11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4*m_h_a*1_1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1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2_1"/>
  <p:tag name="KSO_WM_UNIT_ID" val="custom160144_14*m_h_a*1_2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1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2_1"/>
  <p:tag name="KSO_WM_UNIT_ID" val="custom160144_14*m_h_f*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1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4*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2.xml><?xml version="1.0" encoding="utf-8"?>
<p:tagLst xmlns:p="http://schemas.openxmlformats.org/presentationml/2006/main">
  <p:tag name="KSO_WM_TEMPLATE_THUMBS_INDEX" val="1、5、9、12、16、21、25、27"/>
  <p:tag name="KSO_WM_TEMPLATE_CATEGORY" val="custom"/>
  <p:tag name="KSO_WM_TEMPLATE_INDEX" val="160144"/>
  <p:tag name="KSO_WM_TAG_VERSION" val="1.0"/>
  <p:tag name="KSO_WM_SLIDE_ID" val="custom160144_1"/>
  <p:tag name="KSO_WM_SLIDE_INDEX" val="1"/>
  <p:tag name="KSO_WM_SLIDE_ITEM_CNT" val="2"/>
  <p:tag name="KSO_WM_SLIDE_LAYOUT" val="a_b"/>
  <p:tag name="KSO_WM_SLIDE_LAYOUT_CNT" val="1_1"/>
  <p:tag name="KSO_WM_SLIDE_TYPE" val="title"/>
  <p:tag name="KSO_WM_BEAUTIFY_FLAG" val="#wm#"/>
</p:tagLst>
</file>

<file path=ppt/tags/tag120.xml><?xml version="1.0" encoding="utf-8"?>
<p:tagLst xmlns:p="http://schemas.openxmlformats.org/presentationml/2006/main">
  <p:tag name="KSO_WM_TEMPLATE_CATEGORY" val="custom"/>
  <p:tag name="KSO_WM_TEMPLATE_INDEX" val="160144"/>
  <p:tag name="KSO_WM_TAG_VERSION" val="1.0"/>
  <p:tag name="KSO_WM_SLIDE_ID" val="custom160144_14"/>
  <p:tag name="KSO_WM_SLIDE_INDEX" val="14"/>
  <p:tag name="KSO_WM_SLIDE_ITEM_CNT" val="2"/>
  <p:tag name="KSO_WM_SLIDE_LAYOUT" val="a_m"/>
  <p:tag name="KSO_WM_SLIDE_LAYOUT_CNT" val="1_1"/>
  <p:tag name="KSO_WM_SLIDE_TYPE" val="text"/>
  <p:tag name="KSO_WM_BEAUTIFY_FLAG" val="#wm#"/>
  <p:tag name="KSO_WM_SLIDE_POSITION" val="317*119"/>
  <p:tag name="KSO_WM_SLIDE_SIZE" val="327*399"/>
  <p:tag name="KSO_WM_DIAGRAM_GROUP_CODE" val="m1-1"/>
</p:tagLst>
</file>

<file path=ppt/tags/tag12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5*m_h_f*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2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5*m_i*1_1"/>
  <p:tag name="KSO_WM_UNIT_CLEAR" val="1"/>
  <p:tag name="KSO_WM_UNIT_LAYERLEVEL" val="1_1"/>
  <p:tag name="KSO_WM_DIAGRAM_GROUP_CODE" val="m1-1"/>
</p:tagLst>
</file>

<file path=ppt/tags/tag12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2"/>
  <p:tag name="KSO_WM_UNIT_ID" val="custom160144_15*m_i*1_2"/>
  <p:tag name="KSO_WM_UNIT_CLEAR" val="1"/>
  <p:tag name="KSO_WM_UNIT_LAYERLEVEL" val="1_1"/>
  <p:tag name="KSO_WM_DIAGRAM_GROUP_CODE" val="m1-1"/>
</p:tagLst>
</file>

<file path=ppt/tags/tag12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3"/>
  <p:tag name="KSO_WM_UNIT_ID" val="custom160144_15*m_i*1_3"/>
  <p:tag name="KSO_WM_UNIT_CLEAR" val="1"/>
  <p:tag name="KSO_WM_UNIT_LAYERLEVEL" val="1_1"/>
  <p:tag name="KSO_WM_DIAGRAM_GROUP_CODE" val="m1-1"/>
</p:tagLst>
</file>

<file path=ppt/tags/tag12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4"/>
  <p:tag name="KSO_WM_UNIT_ID" val="custom160144_15*m_i*1_4"/>
  <p:tag name="KSO_WM_UNIT_CLEAR" val="1"/>
  <p:tag name="KSO_WM_UNIT_LAYERLEVEL" val="1_1"/>
  <p:tag name="KSO_WM_DIAGRAM_GROUP_CODE" val="m1-1"/>
</p:tagLst>
</file>

<file path=ppt/tags/tag12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5"/>
  <p:tag name="KSO_WM_UNIT_ID" val="custom160144_15*m_i*1_5"/>
  <p:tag name="KSO_WM_UNIT_CLEAR" val="1"/>
  <p:tag name="KSO_WM_UNIT_LAYERLEVEL" val="1_1"/>
  <p:tag name="KSO_WM_DIAGRAM_GROUP_CODE" val="m1-1"/>
</p:tagLst>
</file>

<file path=ppt/tags/tag12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5*m_h_a*1_1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2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2_1"/>
  <p:tag name="KSO_WM_UNIT_ID" val="custom160144_15*m_h_a*1_2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2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3_1"/>
  <p:tag name="KSO_WM_UNIT_ID" val="custom160144_15*m_h_a*1_3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3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2_1"/>
  <p:tag name="KSO_WM_UNIT_ID" val="custom160144_15*m_h_f*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3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3_1"/>
  <p:tag name="KSO_WM_UNIT_ID" val="custom160144_15*m_h_f*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3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5*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33.xml><?xml version="1.0" encoding="utf-8"?>
<p:tagLst xmlns:p="http://schemas.openxmlformats.org/presentationml/2006/main">
  <p:tag name="KSO_WM_TEMPLATE_CATEGORY" val="custom"/>
  <p:tag name="KSO_WM_TEMPLATE_INDEX" val="160144"/>
  <p:tag name="KSO_WM_TAG_VERSION" val="1.0"/>
  <p:tag name="KSO_WM_SLIDE_ID" val="custom160144_15"/>
  <p:tag name="KSO_WM_SLIDE_INDEX" val="15"/>
  <p:tag name="KSO_WM_SLIDE_ITEM_CNT" val="3"/>
  <p:tag name="KSO_WM_SLIDE_LAYOUT" val="a_m"/>
  <p:tag name="KSO_WM_SLIDE_LAYOUT_CNT" val="1_1"/>
  <p:tag name="KSO_WM_SLIDE_TYPE" val="text"/>
  <p:tag name="KSO_WM_BEAUTIFY_FLAG" val="#wm#"/>
  <p:tag name="KSO_WM_SLIDE_POSITION" val="226*119"/>
  <p:tag name="KSO_WM_SLIDE_SIZE" val="508*399"/>
  <p:tag name="KSO_WM_DIAGRAM_GROUP_CODE" val="m1-1"/>
</p:tagLst>
</file>

<file path=ppt/tags/tag13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6*m_h_f*1_1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3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6*m_i*1_1"/>
  <p:tag name="KSO_WM_UNIT_CLEAR" val="1"/>
  <p:tag name="KSO_WM_UNIT_LAYERLEVEL" val="1_1"/>
  <p:tag name="KSO_WM_DIAGRAM_GROUP_CODE" val="m1-1"/>
</p:tagLst>
</file>

<file path=ppt/tags/tag13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2"/>
  <p:tag name="KSO_WM_UNIT_ID" val="custom160144_16*m_i*1_2"/>
  <p:tag name="KSO_WM_UNIT_CLEAR" val="1"/>
  <p:tag name="KSO_WM_UNIT_LAYERLEVEL" val="1_1"/>
  <p:tag name="KSO_WM_DIAGRAM_GROUP_CODE" val="m1-1"/>
</p:tagLst>
</file>

<file path=ppt/tags/tag13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3"/>
  <p:tag name="KSO_WM_UNIT_ID" val="custom160144_16*m_i*1_3"/>
  <p:tag name="KSO_WM_UNIT_CLEAR" val="1"/>
  <p:tag name="KSO_WM_UNIT_LAYERLEVEL" val="1_1"/>
  <p:tag name="KSO_WM_DIAGRAM_GROUP_CODE" val="m1-1"/>
</p:tagLst>
</file>

<file path=ppt/tags/tag13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4"/>
  <p:tag name="KSO_WM_UNIT_ID" val="custom160144_16*m_i*1_4"/>
  <p:tag name="KSO_WM_UNIT_CLEAR" val="1"/>
  <p:tag name="KSO_WM_UNIT_LAYERLEVEL" val="1_1"/>
  <p:tag name="KSO_WM_DIAGRAM_GROUP_CODE" val="m1-1"/>
</p:tagLst>
</file>

<file path=ppt/tags/tag13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5"/>
  <p:tag name="KSO_WM_UNIT_ID" val="custom160144_16*m_i*1_5"/>
  <p:tag name="KSO_WM_UNIT_CLEAR" val="1"/>
  <p:tag name="KSO_WM_UNIT_LAYERLEVEL" val="1_1"/>
  <p:tag name="KSO_WM_DIAGRAM_GROUP_CODE" val="m1-1"/>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2*f*1"/>
  <p:tag name="KSO_WM_UNIT_CLEAR" val="1"/>
  <p:tag name="KSO_WM_UNIT_LAYERLEVEL" val="1"/>
  <p:tag name="KSO_WM_UNIT_VALUE" val="408"/>
  <p:tag name="KSO_WM_UNIT_HIGHLIGHT" val="0"/>
  <p:tag name="KSO_WM_UNIT_COMPATIBLE" val="0"/>
  <p:tag name="KSO_WM_UNIT_PRESET_TEXT_INDEX" val="5"/>
  <p:tag name="KSO_WM_UNIT_PRESET_TEXT_LEN" val="232"/>
</p:tagLst>
</file>

<file path=ppt/tags/tag14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6"/>
  <p:tag name="KSO_WM_UNIT_ID" val="custom160144_16*m_i*1_6"/>
  <p:tag name="KSO_WM_UNIT_CLEAR" val="1"/>
  <p:tag name="KSO_WM_UNIT_LAYERLEVEL" val="1_1"/>
  <p:tag name="KSO_WM_DIAGRAM_GROUP_CODE" val="m1-1"/>
</p:tagLst>
</file>

<file path=ppt/tags/tag14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7"/>
  <p:tag name="KSO_WM_UNIT_ID" val="custom160144_16*m_i*1_7"/>
  <p:tag name="KSO_WM_UNIT_CLEAR" val="1"/>
  <p:tag name="KSO_WM_UNIT_LAYERLEVEL" val="1_1"/>
  <p:tag name="KSO_WM_DIAGRAM_GROUP_CODE" val="m1-1"/>
</p:tagLst>
</file>

<file path=ppt/tags/tag14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6*m_h_a*1_1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4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2_1"/>
  <p:tag name="KSO_WM_UNIT_ID" val="custom160144_16*m_h_a*1_2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4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3_1"/>
  <p:tag name="KSO_WM_UNIT_ID" val="custom160144_16*m_h_a*1_3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4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4_1"/>
  <p:tag name="KSO_WM_UNIT_ID" val="custom160144_16*m_h_a*1_4_1"/>
  <p:tag name="KSO_WM_UNIT_CLEAR" val="1"/>
  <p:tag name="KSO_WM_UNIT_LAYERLEVEL" val="1_1_1"/>
  <p:tag name="KSO_WM_UNIT_VALUE" val="21"/>
  <p:tag name="KSO_WM_UNIT_HIGHLIGHT" val="0"/>
  <p:tag name="KSO_WM_UNIT_COMPATIBLE" val="0"/>
  <p:tag name="KSO_WM_UNIT_PRESET_TEXT_INDEX" val="3"/>
  <p:tag name="KSO_WM_UNIT_PRESET_TEXT_LEN" val="5"/>
  <p:tag name="KSO_WM_DIAGRAM_GROUP_CODE" val="m1-1"/>
</p:tagLst>
</file>

<file path=ppt/tags/tag14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2_1"/>
  <p:tag name="KSO_WM_UNIT_ID" val="custom160144_16*m_h_f*1_2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4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3_1"/>
  <p:tag name="KSO_WM_UNIT_ID" val="custom160144_16*m_h_f*1_3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4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4_1"/>
  <p:tag name="KSO_WM_UNIT_ID" val="custom160144_16*m_h_f*1_4_1"/>
  <p:tag name="KSO_WM_UNIT_CLEAR" val="1"/>
  <p:tag name="KSO_WM_UNIT_LAYERLEVEL" val="1_1_1"/>
  <p:tag name="KSO_WM_UNIT_VALUE" val="56"/>
  <p:tag name="KSO_WM_UNIT_HIGHLIGHT" val="0"/>
  <p:tag name="KSO_WM_UNIT_COMPATIBLE" val="0"/>
  <p:tag name="KSO_WM_UNIT_PRESET_TEXT_INDEX" val="4"/>
  <p:tag name="KSO_WM_UNIT_PRESET_TEXT_LEN" val="57"/>
  <p:tag name="KSO_WM_DIAGRAM_GROUP_CODE" val="m1-1"/>
</p:tagLst>
</file>

<file path=ppt/tags/tag14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6*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5.xml><?xml version="1.0" encoding="utf-8"?>
<p:tagLst xmlns:p="http://schemas.openxmlformats.org/presentationml/2006/main">
  <p:tag name="KSO_WM_TEMPLATE_CATEGORY" val="custom"/>
  <p:tag name="KSO_WM_TEMPLATE_INDEX" val="160144"/>
  <p:tag name="KSO_WM_TAG_VERSION" val="1.0"/>
  <p:tag name="KSO_WM_SLIDE_ID" val="custom160144_2"/>
  <p:tag name="KSO_WM_SLIDE_INDEX" val="2"/>
  <p:tag name="KSO_WM_SLIDE_ITEM_CNT" val="1"/>
  <p:tag name="KSO_WM_SLIDE_LAYOUT" val="a_f"/>
  <p:tag name="KSO_WM_SLIDE_LAYOUT_CNT" val="1_1"/>
  <p:tag name="KSO_WM_SLIDE_TYPE" val="text"/>
  <p:tag name="KSO_WM_BEAUTIFY_FLAG" val="#wm#"/>
  <p:tag name="KSO_WM_SLIDE_POSITION" val="52*88"/>
  <p:tag name="KSO_WM_SLIDE_SIZE" val="852*405"/>
</p:tagLst>
</file>

<file path=ppt/tags/tag150.xml><?xml version="1.0" encoding="utf-8"?>
<p:tagLst xmlns:p="http://schemas.openxmlformats.org/presentationml/2006/main">
  <p:tag name="KSO_WM_TEMPLATE_CATEGORY" val="custom"/>
  <p:tag name="KSO_WM_TEMPLATE_INDEX" val="160144"/>
  <p:tag name="KSO_WM_TAG_VERSION" val="1.0"/>
  <p:tag name="KSO_WM_SLIDE_ID" val="custom160144_16"/>
  <p:tag name="KSO_WM_SLIDE_INDEX" val="16"/>
  <p:tag name="KSO_WM_SLIDE_ITEM_CNT" val="4"/>
  <p:tag name="KSO_WM_SLIDE_LAYOUT" val="a_m"/>
  <p:tag name="KSO_WM_SLIDE_LAYOUT_CNT" val="1_1"/>
  <p:tag name="KSO_WM_SLIDE_TYPE" val="text"/>
  <p:tag name="KSO_WM_BEAUTIFY_FLAG" val="#wm#"/>
  <p:tag name="KSO_WM_SLIDE_POSITION" val="135*119"/>
  <p:tag name="KSO_WM_SLIDE_SIZE" val="690*399"/>
  <p:tag name="KSO_WM_DIAGRAM_GROUP_CODE" val="m1-1"/>
</p:tagLst>
</file>

<file path=ppt/tags/tag15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7*m_h_f*1_1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5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7*m_i*1_1"/>
  <p:tag name="KSO_WM_UNIT_CLEAR" val="1"/>
  <p:tag name="KSO_WM_UNIT_LAYERLEVEL" val="1_1"/>
  <p:tag name="KSO_WM_DIAGRAM_GROUP_CODE" val="m1-1"/>
</p:tagLst>
</file>

<file path=ppt/tags/tag15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2"/>
  <p:tag name="KSO_WM_UNIT_ID" val="custom160144_17*m_i*1_2"/>
  <p:tag name="KSO_WM_UNIT_CLEAR" val="1"/>
  <p:tag name="KSO_WM_UNIT_LAYERLEVEL" val="1_1"/>
  <p:tag name="KSO_WM_DIAGRAM_GROUP_CODE" val="m1-1"/>
</p:tagLst>
</file>

<file path=ppt/tags/tag15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3"/>
  <p:tag name="KSO_WM_UNIT_ID" val="custom160144_17*m_i*1_3"/>
  <p:tag name="KSO_WM_UNIT_CLEAR" val="1"/>
  <p:tag name="KSO_WM_UNIT_LAYERLEVEL" val="1_1"/>
  <p:tag name="KSO_WM_DIAGRAM_GROUP_CODE" val="m1-1"/>
</p:tagLst>
</file>

<file path=ppt/tags/tag15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4"/>
  <p:tag name="KSO_WM_UNIT_ID" val="custom160144_17*m_i*1_4"/>
  <p:tag name="KSO_WM_UNIT_CLEAR" val="1"/>
  <p:tag name="KSO_WM_UNIT_LAYERLEVEL" val="1_1"/>
  <p:tag name="KSO_WM_DIAGRAM_GROUP_CODE" val="m1-1"/>
</p:tagLst>
</file>

<file path=ppt/tags/tag15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5"/>
  <p:tag name="KSO_WM_UNIT_ID" val="custom160144_17*m_i*1_5"/>
  <p:tag name="KSO_WM_UNIT_CLEAR" val="1"/>
  <p:tag name="KSO_WM_UNIT_LAYERLEVEL" val="1_1"/>
  <p:tag name="KSO_WM_DIAGRAM_GROUP_CODE" val="m1-1"/>
</p:tagLst>
</file>

<file path=ppt/tags/tag15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6"/>
  <p:tag name="KSO_WM_UNIT_ID" val="custom160144_17*m_i*1_6"/>
  <p:tag name="KSO_WM_UNIT_CLEAR" val="1"/>
  <p:tag name="KSO_WM_UNIT_LAYERLEVEL" val="1_1"/>
  <p:tag name="KSO_WM_DIAGRAM_GROUP_CODE" val="m1-1"/>
</p:tagLst>
</file>

<file path=ppt/tags/tag15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7"/>
  <p:tag name="KSO_WM_UNIT_ID" val="custom160144_17*m_i*1_7"/>
  <p:tag name="KSO_WM_UNIT_CLEAR" val="1"/>
  <p:tag name="KSO_WM_UNIT_LAYERLEVEL" val="1_1"/>
  <p:tag name="KSO_WM_DIAGRAM_GROUP_CODE" val="m1-1"/>
</p:tagLst>
</file>

<file path=ppt/tags/tag15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8"/>
  <p:tag name="KSO_WM_UNIT_ID" val="custom160144_17*m_i*1_8"/>
  <p:tag name="KSO_WM_UNIT_CLEAR" val="1"/>
  <p:tag name="KSO_WM_UNIT_LAYERLEVEL" val="1_1"/>
  <p:tag name="KSO_WM_DIAGRAM_GROUP_CODE" val="m1-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6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9"/>
  <p:tag name="KSO_WM_UNIT_ID" val="custom160144_17*m_i*1_9"/>
  <p:tag name="KSO_WM_UNIT_CLEAR" val="1"/>
  <p:tag name="KSO_WM_UNIT_LAYERLEVEL" val="1_1"/>
  <p:tag name="KSO_WM_DIAGRAM_GROUP_CODE" val="m1-1"/>
</p:tagLst>
</file>

<file path=ppt/tags/tag16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7*m_h_a*1_1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6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2_1"/>
  <p:tag name="KSO_WM_UNIT_ID" val="custom160144_17*m_h_a*1_2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6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3_1"/>
  <p:tag name="KSO_WM_UNIT_ID" val="custom160144_17*m_h_a*1_3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6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4_1"/>
  <p:tag name="KSO_WM_UNIT_ID" val="custom160144_17*m_h_a*1_4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6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5_1"/>
  <p:tag name="KSO_WM_UNIT_ID" val="custom160144_17*m_h_a*1_5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6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2_1"/>
  <p:tag name="KSO_WM_UNIT_ID" val="custom160144_17*m_h_f*1_2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6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3_1"/>
  <p:tag name="KSO_WM_UNIT_ID" val="custom160144_17*m_h_f*1_3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6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4_1"/>
  <p:tag name="KSO_WM_UNIT_ID" val="custom160144_17*m_h_f*1_4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6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5_1"/>
  <p:tag name="KSO_WM_UNIT_ID" val="custom160144_17*m_h_f*1_5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3*f*1"/>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17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7*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71.xml><?xml version="1.0" encoding="utf-8"?>
<p:tagLst xmlns:p="http://schemas.openxmlformats.org/presentationml/2006/main">
  <p:tag name="KSO_WM_TEMPLATE_CATEGORY" val="custom"/>
  <p:tag name="KSO_WM_TEMPLATE_INDEX" val="160144"/>
  <p:tag name="KSO_WM_TAG_VERSION" val="1.0"/>
  <p:tag name="KSO_WM_SLIDE_ID" val="custom160144_17"/>
  <p:tag name="KSO_WM_SLIDE_INDEX" val="17"/>
  <p:tag name="KSO_WM_SLIDE_ITEM_CNT" val="5"/>
  <p:tag name="KSO_WM_SLIDE_LAYOUT" val="a_m"/>
  <p:tag name="KSO_WM_SLIDE_LAYOUT_CNT" val="1_1"/>
  <p:tag name="KSO_WM_SLIDE_TYPE" val="text"/>
  <p:tag name="KSO_WM_BEAUTIFY_FLAG" val="#wm#"/>
  <p:tag name="KSO_WM_SLIDE_POSITION" val="132*119"/>
  <p:tag name="KSO_WM_SLIDE_SIZE" val="697*380"/>
  <p:tag name="KSO_WM_DIAGRAM_GROUP_CODE" val="m1-1"/>
</p:tagLst>
</file>

<file path=ppt/tags/tag17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1_1"/>
  <p:tag name="KSO_WM_UNIT_ID" val="custom160144_18*m_h_f*1_1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7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
  <p:tag name="KSO_WM_UNIT_ID" val="custom160144_18*m_i*1_1"/>
  <p:tag name="KSO_WM_UNIT_CLEAR" val="1"/>
  <p:tag name="KSO_WM_UNIT_LAYERLEVEL" val="1_1"/>
  <p:tag name="KSO_WM_DIAGRAM_GROUP_CODE" val="m1-1"/>
</p:tagLst>
</file>

<file path=ppt/tags/tag17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2"/>
  <p:tag name="KSO_WM_UNIT_ID" val="custom160144_18*m_i*1_2"/>
  <p:tag name="KSO_WM_UNIT_CLEAR" val="1"/>
  <p:tag name="KSO_WM_UNIT_LAYERLEVEL" val="1_1"/>
  <p:tag name="KSO_WM_DIAGRAM_GROUP_CODE" val="m1-1"/>
</p:tagLst>
</file>

<file path=ppt/tags/tag17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3"/>
  <p:tag name="KSO_WM_UNIT_ID" val="custom160144_18*m_i*1_3"/>
  <p:tag name="KSO_WM_UNIT_CLEAR" val="1"/>
  <p:tag name="KSO_WM_UNIT_LAYERLEVEL" val="1_1"/>
  <p:tag name="KSO_WM_DIAGRAM_GROUP_CODE" val="m1-1"/>
</p:tagLst>
</file>

<file path=ppt/tags/tag17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4"/>
  <p:tag name="KSO_WM_UNIT_ID" val="custom160144_18*m_i*1_4"/>
  <p:tag name="KSO_WM_UNIT_CLEAR" val="1"/>
  <p:tag name="KSO_WM_UNIT_LAYERLEVEL" val="1_1"/>
  <p:tag name="KSO_WM_DIAGRAM_GROUP_CODE" val="m1-1"/>
</p:tagLst>
</file>

<file path=ppt/tags/tag17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5"/>
  <p:tag name="KSO_WM_UNIT_ID" val="custom160144_18*m_i*1_5"/>
  <p:tag name="KSO_WM_UNIT_CLEAR" val="1"/>
  <p:tag name="KSO_WM_UNIT_LAYERLEVEL" val="1_1"/>
  <p:tag name="KSO_WM_DIAGRAM_GROUP_CODE" val="m1-1"/>
</p:tagLst>
</file>

<file path=ppt/tags/tag17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6"/>
  <p:tag name="KSO_WM_UNIT_ID" val="custom160144_18*m_i*1_6"/>
  <p:tag name="KSO_WM_UNIT_CLEAR" val="1"/>
  <p:tag name="KSO_WM_UNIT_LAYERLEVEL" val="1_1"/>
  <p:tag name="KSO_WM_DIAGRAM_GROUP_CODE" val="m1-1"/>
</p:tagLst>
</file>

<file path=ppt/tags/tag17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7"/>
  <p:tag name="KSO_WM_UNIT_ID" val="custom160144_18*m_i*1_7"/>
  <p:tag name="KSO_WM_UNIT_CLEAR" val="1"/>
  <p:tag name="KSO_WM_UNIT_LAYERLEVEL" val="1_1"/>
  <p:tag name="KSO_WM_DIAGRAM_GROUP_CODE" val="m1-1"/>
</p:tagLst>
</file>

<file path=ppt/tags/tag1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2"/>
  <p:tag name="KSO_WM_UNIT_ID" val="custom160144_3*f*2"/>
  <p:tag name="KSO_WM_UNIT_CLEAR" val="1"/>
  <p:tag name="KSO_WM_UNIT_LAYERLEVEL" val="1"/>
  <p:tag name="KSO_WM_UNIT_VALUE" val="192"/>
  <p:tag name="KSO_WM_UNIT_HIGHLIGHT" val="0"/>
  <p:tag name="KSO_WM_UNIT_COMPATIBLE" val="0"/>
  <p:tag name="KSO_WM_UNIT_PRESET_TEXT_INDEX" val="5"/>
  <p:tag name="KSO_WM_UNIT_PRESET_TEXT_LEN" val="232"/>
</p:tagLst>
</file>

<file path=ppt/tags/tag18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8"/>
  <p:tag name="KSO_WM_UNIT_ID" val="custom160144_18*m_i*1_8"/>
  <p:tag name="KSO_WM_UNIT_CLEAR" val="1"/>
  <p:tag name="KSO_WM_UNIT_LAYERLEVEL" val="1_1"/>
  <p:tag name="KSO_WM_DIAGRAM_GROUP_CODE" val="m1-1"/>
</p:tagLst>
</file>

<file path=ppt/tags/tag18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9"/>
  <p:tag name="KSO_WM_UNIT_ID" val="custom160144_18*m_i*1_9"/>
  <p:tag name="KSO_WM_UNIT_CLEAR" val="1"/>
  <p:tag name="KSO_WM_UNIT_LAYERLEVEL" val="1_1"/>
  <p:tag name="KSO_WM_DIAGRAM_GROUP_CODE" val="m1-1"/>
</p:tagLst>
</file>

<file path=ppt/tags/tag18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0"/>
  <p:tag name="KSO_WM_UNIT_ID" val="custom160144_18*m_i*1_10"/>
  <p:tag name="KSO_WM_UNIT_CLEAR" val="1"/>
  <p:tag name="KSO_WM_UNIT_LAYERLEVEL" val="1_1"/>
  <p:tag name="KSO_WM_DIAGRAM_GROUP_CODE" val="m1-1"/>
</p:tagLst>
</file>

<file path=ppt/tags/tag18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i"/>
  <p:tag name="KSO_WM_UNIT_INDEX" val="1_11"/>
  <p:tag name="KSO_WM_UNIT_ID" val="custom160144_18*m_i*1_11"/>
  <p:tag name="KSO_WM_UNIT_CLEAR" val="1"/>
  <p:tag name="KSO_WM_UNIT_LAYERLEVEL" val="1_1"/>
  <p:tag name="KSO_WM_DIAGRAM_GROUP_CODE" val="m1-1"/>
</p:tagLst>
</file>

<file path=ppt/tags/tag18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1_1"/>
  <p:tag name="KSO_WM_UNIT_ID" val="custom160144_18*m_h_a*1_1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8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2_1"/>
  <p:tag name="KSO_WM_UNIT_ID" val="custom160144_18*m_h_a*1_2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8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3_1"/>
  <p:tag name="KSO_WM_UNIT_ID" val="custom160144_18*m_h_a*1_3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8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4_1"/>
  <p:tag name="KSO_WM_UNIT_ID" val="custom160144_18*m_h_a*1_4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8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5_1"/>
  <p:tag name="KSO_WM_UNIT_ID" val="custom160144_18*m_h_a*1_5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8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a"/>
  <p:tag name="KSO_WM_UNIT_INDEX" val="1_6_1"/>
  <p:tag name="KSO_WM_UNIT_ID" val="custom160144_18*m_h_a*1_6_1"/>
  <p:tag name="KSO_WM_UNIT_CLEAR" val="1"/>
  <p:tag name="KSO_WM_UNIT_LAYERLEVEL" val="1_1_1"/>
  <p:tag name="KSO_WM_UNIT_VALUE" val="10"/>
  <p:tag name="KSO_WM_UNIT_HIGHLIGHT" val="0"/>
  <p:tag name="KSO_WM_UNIT_COMPATIBLE" val="0"/>
  <p:tag name="KSO_WM_UNIT_PRESET_TEXT_INDEX" val="3"/>
  <p:tag name="KSO_WM_UNIT_PRESET_TEXT_LEN" val="5"/>
  <p:tag name="KSO_WM_DIAGRAM_GROUP_CODE" val="m1-1"/>
</p:tagLst>
</file>

<file path=ppt/tags/tag19.xml><?xml version="1.0" encoding="utf-8"?>
<p:tagLst xmlns:p="http://schemas.openxmlformats.org/presentationml/2006/main">
  <p:tag name="KSO_WM_TEMPLATE_CATEGORY" val="custom"/>
  <p:tag name="KSO_WM_TEMPLATE_INDEX" val="160144"/>
  <p:tag name="KSO_WM_TAG_VERSION" val="1.0"/>
  <p:tag name="KSO_WM_SLIDE_ID" val="custom160144_3"/>
  <p:tag name="KSO_WM_SLIDE_INDEX" val="3"/>
  <p:tag name="KSO_WM_SLIDE_ITEM_CNT" val="2"/>
  <p:tag name="KSO_WM_SLIDE_LAYOUT" val="a_f"/>
  <p:tag name="KSO_WM_SLIDE_LAYOUT_CNT" val="1_2"/>
  <p:tag name="KSO_WM_SLIDE_TYPE" val="text"/>
  <p:tag name="KSO_WM_BEAUTIFY_FLAG" val="#wm#"/>
  <p:tag name="KSO_WM_SLIDE_POSITION" val="52*98"/>
  <p:tag name="KSO_WM_SLIDE_SIZE" val="852*388"/>
</p:tagLst>
</file>

<file path=ppt/tags/tag19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2_1"/>
  <p:tag name="KSO_WM_UNIT_ID" val="custom160144_18*m_h_f*1_2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9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3_1"/>
  <p:tag name="KSO_WM_UNIT_ID" val="custom160144_18*m_h_f*1_3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9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4_1"/>
  <p:tag name="KSO_WM_UNIT_ID" val="custom160144_18*m_h_f*1_4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9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5_1"/>
  <p:tag name="KSO_WM_UNIT_ID" val="custom160144_18*m_h_f*1_5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9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m_h_f"/>
  <p:tag name="KSO_WM_UNIT_INDEX" val="1_6_1"/>
  <p:tag name="KSO_WM_UNIT_ID" val="custom160144_18*m_h_f*1_6_1"/>
  <p:tag name="KSO_WM_UNIT_CLEAR" val="1"/>
  <p:tag name="KSO_WM_UNIT_LAYERLEVEL" val="1_1_1"/>
  <p:tag name="KSO_WM_UNIT_VALUE" val="42"/>
  <p:tag name="KSO_WM_UNIT_HIGHLIGHT" val="0"/>
  <p:tag name="KSO_WM_UNIT_COMPATIBLE" val="0"/>
  <p:tag name="KSO_WM_UNIT_PRESET_TEXT_INDEX" val="4"/>
  <p:tag name="KSO_WM_UNIT_PRESET_TEXT_LEN" val="57"/>
  <p:tag name="KSO_WM_DIAGRAM_GROUP_CODE" val="m1-1"/>
</p:tagLst>
</file>

<file path=ppt/tags/tag19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8*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196.xml><?xml version="1.0" encoding="utf-8"?>
<p:tagLst xmlns:p="http://schemas.openxmlformats.org/presentationml/2006/main">
  <p:tag name="KSO_WM_TEMPLATE_CATEGORY" val="custom"/>
  <p:tag name="KSO_WM_TEMPLATE_INDEX" val="160144"/>
  <p:tag name="KSO_WM_TAG_VERSION" val="1.0"/>
  <p:tag name="KSO_WM_SLIDE_ID" val="custom160144_18"/>
  <p:tag name="KSO_WM_SLIDE_INDEX" val="18"/>
  <p:tag name="KSO_WM_SLIDE_ITEM_CNT" val="6"/>
  <p:tag name="KSO_WM_SLIDE_LAYOUT" val="a_m"/>
  <p:tag name="KSO_WM_SLIDE_LAYOUT_CNT" val="1_1"/>
  <p:tag name="KSO_WM_SLIDE_TYPE" val="text"/>
  <p:tag name="KSO_WM_BEAUTIFY_FLAG" val="#wm#"/>
  <p:tag name="KSO_WM_SLIDE_POSITION" val="59*119"/>
  <p:tag name="KSO_WM_SLIDE_SIZE" val="842*380"/>
  <p:tag name="KSO_WM_DIAGRAM_GROUP_CODE" val="m1-1"/>
</p:tagLst>
</file>

<file path=ppt/tags/tag197.xml><?xml version="1.0" encoding="utf-8"?>
<p:tagLst xmlns:p="http://schemas.openxmlformats.org/presentationml/2006/main">
  <p:tag name="KSO_WM_TAG_VERSION" val="1.0"/>
  <p:tag name="KSO_WM_BEAUTIFY_FLAG" val="#wm#"/>
  <p:tag name="KSO_WM_UNIT_TYPE" val="i"/>
  <p:tag name="KSO_WM_UNIT_ID" val="custom160144_19*i*0"/>
  <p:tag name="KSO_WM_TEMPLATE_CATEGORY" val="custom"/>
  <p:tag name="KSO_WM_TEMPLATE_INDEX" val="160144"/>
  <p:tag name="KSO_WM_UNIT_INDEX" val="0"/>
</p:tagLst>
</file>

<file path=ppt/tags/tag19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19*l_h_f*1_1_1"/>
  <p:tag name="KSO_WM_UNIT_CLEAR" val="1"/>
  <p:tag name="KSO_WM_UNIT_LAYERLEVEL" val="1_1_1"/>
  <p:tag name="KSO_WM_UNIT_VALUE" val="117"/>
  <p:tag name="KSO_WM_UNIT_HIGHLIGHT" val="0"/>
  <p:tag name="KSO_WM_UNIT_COMPATIBLE" val="0"/>
  <p:tag name="KSO_WM_UNIT_PRESET_TEXT_INDEX" val="3"/>
  <p:tag name="KSO_WM_UNIT_PRESET_TEXT_LEN" val="11"/>
  <p:tag name="KSO_WM_DIAGRAM_GROUP_CODE" val="l1-2"/>
</p:tagLst>
</file>

<file path=ppt/tags/tag19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19*l_h_a*1_1_1"/>
  <p:tag name="KSO_WM_UNIT_CLEAR" val="1"/>
  <p:tag name="KSO_WM_UNIT_LAYERLEVEL" val="1_1_1"/>
  <p:tag name="KSO_WM_UNIT_VALUE" val="24"/>
  <p:tag name="KSO_WM_UNIT_HIGHLIGHT" val="0"/>
  <p:tag name="KSO_WM_UNIT_COMPATIBLE" val="0"/>
  <p:tag name="KSO_WM_UNIT_PRESET_TEXT_INDEX" val="3"/>
  <p:tag name="KSO_WM_UNIT_PRESET_TEXT_LEN" val="5"/>
  <p:tag name="KSO_WM_DIAGRAM_GROUP_CODE" val="l1-2"/>
</p:tagLst>
</file>

<file path=ppt/tags/tag2.xml><?xml version="1.0" encoding="utf-8"?>
<p:tagLst xmlns:p="http://schemas.openxmlformats.org/presentationml/2006/main">
  <p:tag name="MH" val="20151012165651"/>
  <p:tag name="MH_LIBRARY" val="CONTENTS"/>
  <p:tag name="MH_TYPE" val="OTHERS"/>
  <p:tag name="ID" val="545826"/>
</p:tagLst>
</file>

<file path=ppt/tags/tag2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4*a*1"/>
  <p:tag name="KSO_WM_UNIT_CLEAR" val="1"/>
  <p:tag name="KSO_WM_UNIT_LAYERLEVEL" val="1"/>
  <p:tag name="KSO_WM_UNIT_VALUE" val="33"/>
  <p:tag name="KSO_WM_UNIT_ISCONTENTSTITLE" val="0"/>
  <p:tag name="KSO_WM_UNIT_HIGHLIGHT" val="0"/>
  <p:tag name="KSO_WM_UNIT_COMPATIBLE" val="0"/>
  <p:tag name="KSO_WM_UNIT_PRESET_TEXT_INDEX" val="3"/>
  <p:tag name="KSO_WM_UNIT_PRESET_TEXT_LEN" val="17"/>
</p:tagLst>
</file>

<file path=ppt/tags/tag20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19*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01.xml><?xml version="1.0" encoding="utf-8"?>
<p:tagLst xmlns:p="http://schemas.openxmlformats.org/presentationml/2006/main">
  <p:tag name="KSO_WM_TEMPLATE_CATEGORY" val="custom"/>
  <p:tag name="KSO_WM_TEMPLATE_INDEX" val="160144"/>
  <p:tag name="KSO_WM_TAG_VERSION" val="1.0"/>
  <p:tag name="KSO_WM_SLIDE_ID" val="custom160144_19"/>
  <p:tag name="KSO_WM_SLIDE_INDEX" val="19"/>
  <p:tag name="KSO_WM_SLIDE_ITEM_CNT" val="1"/>
  <p:tag name="KSO_WM_SLIDE_LAYOUT" val="a_l"/>
  <p:tag name="KSO_WM_SLIDE_LAYOUT_CNT" val="1_1"/>
  <p:tag name="KSO_WM_SLIDE_TYPE" val="text"/>
  <p:tag name="KSO_WM_BEAUTIFY_FLAG" val="#wm#"/>
  <p:tag name="KSO_WM_SLIDE_POSITION" val="357*168"/>
  <p:tag name="KSO_WM_SLIDE_SIZE" val="246*260"/>
  <p:tag name="KSO_WM_DIAGRAM_GROUP_CODE" val="l1-2"/>
</p:tagLst>
</file>

<file path=ppt/tags/tag202.xml><?xml version="1.0" encoding="utf-8"?>
<p:tagLst xmlns:p="http://schemas.openxmlformats.org/presentationml/2006/main">
  <p:tag name="KSO_WM_TAG_VERSION" val="1.0"/>
  <p:tag name="KSO_WM_BEAUTIFY_FLAG" val="#wm#"/>
  <p:tag name="KSO_WM_UNIT_TYPE" val="i"/>
  <p:tag name="KSO_WM_UNIT_ID" val="custom160144_20*i*0"/>
  <p:tag name="KSO_WM_TEMPLATE_CATEGORY" val="custom"/>
  <p:tag name="KSO_WM_TEMPLATE_INDEX" val="160144"/>
  <p:tag name="KSO_WM_UNIT_INDEX" val="0"/>
</p:tagLst>
</file>

<file path=ppt/tags/tag20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20*l_h_f*1_1_1"/>
  <p:tag name="KSO_WM_UNIT_CLEAR" val="1"/>
  <p:tag name="KSO_WM_UNIT_LAYERLEVEL" val="1_1_1"/>
  <p:tag name="KSO_WM_UNIT_VALUE" val="88"/>
  <p:tag name="KSO_WM_UNIT_HIGHLIGHT" val="0"/>
  <p:tag name="KSO_WM_UNIT_COMPATIBLE" val="0"/>
  <p:tag name="KSO_WM_UNIT_PRESET_TEXT_INDEX" val="3"/>
  <p:tag name="KSO_WM_UNIT_PRESET_TEXT_LEN" val="11"/>
  <p:tag name="KSO_WM_DIAGRAM_GROUP_CODE" val="l1-2"/>
</p:tagLst>
</file>

<file path=ppt/tags/tag20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20*l_h_a*1_1_1"/>
  <p:tag name="KSO_WM_UNIT_CLEAR" val="1"/>
  <p:tag name="KSO_WM_UNIT_LAYERLEVEL" val="1_1_1"/>
  <p:tag name="KSO_WM_UNIT_VALUE" val="20"/>
  <p:tag name="KSO_WM_UNIT_HIGHLIGHT" val="0"/>
  <p:tag name="KSO_WM_UNIT_COMPATIBLE" val="0"/>
  <p:tag name="KSO_WM_UNIT_PRESET_TEXT_INDEX" val="3"/>
  <p:tag name="KSO_WM_UNIT_PRESET_TEXT_LEN" val="5"/>
  <p:tag name="KSO_WM_DIAGRAM_GROUP_CODE" val="l1-2"/>
</p:tagLst>
</file>

<file path=ppt/tags/tag205.xml><?xml version="1.0" encoding="utf-8"?>
<p:tagLst xmlns:p="http://schemas.openxmlformats.org/presentationml/2006/main">
  <p:tag name="KSO_WM_TAG_VERSION" val="1.0"/>
  <p:tag name="KSO_WM_BEAUTIFY_FLAG" val="#wm#"/>
  <p:tag name="KSO_WM_UNIT_TYPE" val="i"/>
  <p:tag name="KSO_WM_UNIT_ID" val="custom160144_20*i*5"/>
  <p:tag name="KSO_WM_TEMPLATE_CATEGORY" val="custom"/>
  <p:tag name="KSO_WM_TEMPLATE_INDEX" val="160144"/>
  <p:tag name="KSO_WM_UNIT_INDEX" val="5"/>
</p:tagLst>
</file>

<file path=ppt/tags/tag20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2_1"/>
  <p:tag name="KSO_WM_UNIT_ID" val="custom160144_20*l_h_f*1_2_1"/>
  <p:tag name="KSO_WM_UNIT_CLEAR" val="1"/>
  <p:tag name="KSO_WM_UNIT_LAYERLEVEL" val="1_1_1"/>
  <p:tag name="KSO_WM_UNIT_VALUE" val="88"/>
  <p:tag name="KSO_WM_UNIT_HIGHLIGHT" val="0"/>
  <p:tag name="KSO_WM_UNIT_COMPATIBLE" val="0"/>
  <p:tag name="KSO_WM_UNIT_PRESET_TEXT_INDEX" val="3"/>
  <p:tag name="KSO_WM_UNIT_PRESET_TEXT_LEN" val="10"/>
  <p:tag name="KSO_WM_DIAGRAM_GROUP_CODE" val="l1-2"/>
</p:tagLst>
</file>

<file path=ppt/tags/tag20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2_1"/>
  <p:tag name="KSO_WM_UNIT_ID" val="custom160144_20*l_h_a*1_2_1"/>
  <p:tag name="KSO_WM_UNIT_CLEAR" val="1"/>
  <p:tag name="KSO_WM_UNIT_LAYERLEVEL" val="1_1_1"/>
  <p:tag name="KSO_WM_UNIT_VALUE" val="20"/>
  <p:tag name="KSO_WM_UNIT_HIGHLIGHT" val="0"/>
  <p:tag name="KSO_WM_UNIT_COMPATIBLE" val="0"/>
  <p:tag name="KSO_WM_UNIT_PRESET_TEXT_INDEX" val="3"/>
  <p:tag name="KSO_WM_UNIT_PRESET_TEXT_LEN" val="5"/>
  <p:tag name="KSO_WM_DIAGRAM_GROUP_CODE" val="l1-2"/>
</p:tagLst>
</file>

<file path=ppt/tags/tag20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0*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09.xml><?xml version="1.0" encoding="utf-8"?>
<p:tagLst xmlns:p="http://schemas.openxmlformats.org/presentationml/2006/main">
  <p:tag name="KSO_WM_TEMPLATE_CATEGORY" val="custom"/>
  <p:tag name="KSO_WM_TEMPLATE_INDEX" val="160144"/>
  <p:tag name="KSO_WM_TAG_VERSION" val="1.0"/>
  <p:tag name="KSO_WM_SLIDE_ID" val="custom160144_20"/>
  <p:tag name="KSO_WM_SLIDE_INDEX" val="20"/>
  <p:tag name="KSO_WM_SLIDE_ITEM_CNT" val="2"/>
  <p:tag name="KSO_WM_SLIDE_LAYOUT" val="a_l"/>
  <p:tag name="KSO_WM_SLIDE_LAYOUT_CNT" val="1_1"/>
  <p:tag name="KSO_WM_SLIDE_TYPE" val="text"/>
  <p:tag name="KSO_WM_BEAUTIFY_FLAG" val="#wm#"/>
  <p:tag name="KSO_WM_SLIDE_POSITION" val="195*141"/>
  <p:tag name="KSO_WM_SLIDE_SIZE" val="571*296"/>
  <p:tag name="KSO_WM_DIAGRAM_GROUP_CODE" val="l1-2"/>
</p:tagLst>
</file>

<file path=ppt/tags/tag2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d"/>
  <p:tag name="KSO_WM_UNIT_INDEX" val="1"/>
  <p:tag name="KSO_WM_UNIT_ID" val="custom160144_4*d*1"/>
  <p:tag name="KSO_WM_UNIT_CLEAR" val="0"/>
  <p:tag name="KSO_WM_UNIT_LAYERLEVEL" val="1"/>
  <p:tag name="KSO_WM_UNIT_VALUE" val="1500*1713"/>
  <p:tag name="KSO_WM_UNIT_HIGHLIGHT" val="0"/>
  <p:tag name="KSO_WM_UNIT_COMPATIBLE" val="0"/>
</p:tagLst>
</file>

<file path=ppt/tags/tag210.xml><?xml version="1.0" encoding="utf-8"?>
<p:tagLst xmlns:p="http://schemas.openxmlformats.org/presentationml/2006/main">
  <p:tag name="KSO_WM_TAG_VERSION" val="1.0"/>
  <p:tag name="KSO_WM_BEAUTIFY_FLAG" val="#wm#"/>
  <p:tag name="KSO_WM_UNIT_TYPE" val="i"/>
  <p:tag name="KSO_WM_UNIT_ID" val="custom160144_21*i*0"/>
  <p:tag name="KSO_WM_TEMPLATE_CATEGORY" val="custom"/>
  <p:tag name="KSO_WM_TEMPLATE_INDEX" val="160144"/>
  <p:tag name="KSO_WM_UNIT_INDEX" val="0"/>
</p:tagLst>
</file>

<file path=ppt/tags/tag21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21*l_h_f*1_1_1"/>
  <p:tag name="KSO_WM_UNIT_CLEAR" val="1"/>
  <p:tag name="KSO_WM_UNIT_LAYERLEVEL" val="1_1_1"/>
  <p:tag name="KSO_WM_UNIT_VALUE" val="70"/>
  <p:tag name="KSO_WM_UNIT_HIGHLIGHT" val="0"/>
  <p:tag name="KSO_WM_UNIT_COMPATIBLE" val="0"/>
  <p:tag name="KSO_WM_UNIT_PRESET_TEXT_INDEX" val="3"/>
  <p:tag name="KSO_WM_UNIT_PRESET_TEXT_LEN" val="12"/>
  <p:tag name="KSO_WM_DIAGRAM_GROUP_CODE" val="l1-2"/>
</p:tagLst>
</file>

<file path=ppt/tags/tag21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21*l_h_a*1_1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l1-2"/>
</p:tagLst>
</file>

<file path=ppt/tags/tag213.xml><?xml version="1.0" encoding="utf-8"?>
<p:tagLst xmlns:p="http://schemas.openxmlformats.org/presentationml/2006/main">
  <p:tag name="KSO_WM_TAG_VERSION" val="1.0"/>
  <p:tag name="KSO_WM_BEAUTIFY_FLAG" val="#wm#"/>
  <p:tag name="KSO_WM_UNIT_TYPE" val="i"/>
  <p:tag name="KSO_WM_UNIT_ID" val="custom160144_21*i*5"/>
  <p:tag name="KSO_WM_TEMPLATE_CATEGORY" val="custom"/>
  <p:tag name="KSO_WM_TEMPLATE_INDEX" val="160144"/>
  <p:tag name="KSO_WM_UNIT_INDEX" val="5"/>
</p:tagLst>
</file>

<file path=ppt/tags/tag21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2_1"/>
  <p:tag name="KSO_WM_UNIT_ID" val="custom160144_21*l_h_f*1_2_1"/>
  <p:tag name="KSO_WM_UNIT_CLEAR" val="1"/>
  <p:tag name="KSO_WM_UNIT_LAYERLEVEL" val="1_1_1"/>
  <p:tag name="KSO_WM_UNIT_VALUE" val="70"/>
  <p:tag name="KSO_WM_UNIT_HIGHLIGHT" val="0"/>
  <p:tag name="KSO_WM_UNIT_COMPATIBLE" val="0"/>
  <p:tag name="KSO_WM_UNIT_PRESET_TEXT_INDEX" val="3"/>
  <p:tag name="KSO_WM_UNIT_PRESET_TEXT_LEN" val="11"/>
  <p:tag name="KSO_WM_DIAGRAM_GROUP_CODE" val="l1-2"/>
</p:tagLst>
</file>

<file path=ppt/tags/tag21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2_1"/>
  <p:tag name="KSO_WM_UNIT_ID" val="custom160144_21*l_h_a*1_2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l1-2"/>
</p:tagLst>
</file>

<file path=ppt/tags/tag216.xml><?xml version="1.0" encoding="utf-8"?>
<p:tagLst xmlns:p="http://schemas.openxmlformats.org/presentationml/2006/main">
  <p:tag name="KSO_WM_TAG_VERSION" val="1.0"/>
  <p:tag name="KSO_WM_BEAUTIFY_FLAG" val="#wm#"/>
  <p:tag name="KSO_WM_UNIT_TYPE" val="i"/>
  <p:tag name="KSO_WM_UNIT_ID" val="custom160144_21*i*10"/>
  <p:tag name="KSO_WM_TEMPLATE_CATEGORY" val="custom"/>
  <p:tag name="KSO_WM_TEMPLATE_INDEX" val="160144"/>
  <p:tag name="KSO_WM_UNIT_INDEX" val="10"/>
</p:tagLst>
</file>

<file path=ppt/tags/tag21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3_1"/>
  <p:tag name="KSO_WM_UNIT_ID" val="custom160144_21*l_h_f*1_3_1"/>
  <p:tag name="KSO_WM_UNIT_CLEAR" val="1"/>
  <p:tag name="KSO_WM_UNIT_LAYERLEVEL" val="1_1_1"/>
  <p:tag name="KSO_WM_UNIT_VALUE" val="70"/>
  <p:tag name="KSO_WM_UNIT_HIGHLIGHT" val="0"/>
  <p:tag name="KSO_WM_UNIT_COMPATIBLE" val="0"/>
  <p:tag name="KSO_WM_UNIT_PRESET_TEXT_INDEX" val="3"/>
  <p:tag name="KSO_WM_UNIT_PRESET_TEXT_LEN" val="11"/>
  <p:tag name="KSO_WM_DIAGRAM_GROUP_CODE" val="l1-2"/>
</p:tagLst>
</file>

<file path=ppt/tags/tag21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3_1"/>
  <p:tag name="KSO_WM_UNIT_ID" val="custom160144_21*l_h_a*1_3_1"/>
  <p:tag name="KSO_WM_UNIT_CLEAR" val="1"/>
  <p:tag name="KSO_WM_UNIT_LAYERLEVEL" val="1_1_1"/>
  <p:tag name="KSO_WM_UNIT_VALUE" val="8"/>
  <p:tag name="KSO_WM_UNIT_HIGHLIGHT" val="0"/>
  <p:tag name="KSO_WM_UNIT_COMPATIBLE" val="0"/>
  <p:tag name="KSO_WM_UNIT_PRESET_TEXT_INDEX" val="3"/>
  <p:tag name="KSO_WM_UNIT_PRESET_TEXT_LEN" val="5"/>
  <p:tag name="KSO_WM_DIAGRAM_GROUP_CODE" val="l1-2"/>
</p:tagLst>
</file>

<file path=ppt/tags/tag21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1*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4*f*1"/>
  <p:tag name="KSO_WM_UNIT_CLEAR" val="1"/>
  <p:tag name="KSO_WM_UNIT_LAYERLEVEL" val="1"/>
  <p:tag name="KSO_WM_UNIT_VALUE" val="165"/>
  <p:tag name="KSO_WM_UNIT_HIGHLIGHT" val="0"/>
  <p:tag name="KSO_WM_UNIT_COMPATIBLE" val="0"/>
  <p:tag name="KSO_WM_UNIT_PRESET_TEXT_INDEX" val="5"/>
  <p:tag name="KSO_WM_UNIT_PRESET_TEXT_LEN" val="232"/>
</p:tagLst>
</file>

<file path=ppt/tags/tag220.xml><?xml version="1.0" encoding="utf-8"?>
<p:tagLst xmlns:p="http://schemas.openxmlformats.org/presentationml/2006/main">
  <p:tag name="KSO_WM_TEMPLATE_CATEGORY" val="custom"/>
  <p:tag name="KSO_WM_TEMPLATE_INDEX" val="160144"/>
  <p:tag name="KSO_WM_TAG_VERSION" val="1.0"/>
  <p:tag name="KSO_WM_SLIDE_ID" val="custom160144_21"/>
  <p:tag name="KSO_WM_SLIDE_INDEX" val="21"/>
  <p:tag name="KSO_WM_SLIDE_ITEM_CNT" val="3"/>
  <p:tag name="KSO_WM_SLIDE_LAYOUT" val="a_l"/>
  <p:tag name="KSO_WM_SLIDE_LAYOUT_CNT" val="1_1"/>
  <p:tag name="KSO_WM_SLIDE_TYPE" val="text"/>
  <p:tag name="KSO_WM_BEAUTIFY_FLAG" val="#wm#"/>
  <p:tag name="KSO_WM_SLIDE_POSITION" val="124*179"/>
  <p:tag name="KSO_WM_SLIDE_SIZE" val="713*197"/>
  <p:tag name="KSO_WM_DIAGRAM_GROUP_CODE" val="l1-2"/>
</p:tagLst>
</file>

<file path=ppt/tags/tag221.xml><?xml version="1.0" encoding="utf-8"?>
<p:tagLst xmlns:p="http://schemas.openxmlformats.org/presentationml/2006/main">
  <p:tag name="KSO_WM_TAG_VERSION" val="1.0"/>
  <p:tag name="KSO_WM_BEAUTIFY_FLAG" val="#wm#"/>
  <p:tag name="KSO_WM_UNIT_TYPE" val="i"/>
  <p:tag name="KSO_WM_UNIT_ID" val="custom160144_22*i*0"/>
  <p:tag name="KSO_WM_TEMPLATE_CATEGORY" val="custom"/>
  <p:tag name="KSO_WM_TEMPLATE_INDEX" val="160144"/>
  <p:tag name="KSO_WM_UNIT_INDEX" val="0"/>
</p:tagLst>
</file>

<file path=ppt/tags/tag22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22*l_h_f*1_1_1"/>
  <p:tag name="KSO_WM_UNIT_CLEAR" val="1"/>
  <p:tag name="KSO_WM_UNIT_LAYERLEVEL" val="1_1_1"/>
  <p:tag name="KSO_WM_UNIT_VALUE" val="48"/>
  <p:tag name="KSO_WM_UNIT_HIGHLIGHT" val="0"/>
  <p:tag name="KSO_WM_UNIT_COMPATIBLE" val="0"/>
  <p:tag name="KSO_WM_UNIT_PRESET_TEXT_INDEX" val="3"/>
  <p:tag name="KSO_WM_UNIT_PRESET_TEXT_LEN" val="11"/>
  <p:tag name="KSO_WM_DIAGRAM_GROUP_CODE" val="l1-2"/>
</p:tagLst>
</file>

<file path=ppt/tags/tag22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22*l_h_a*1_1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2"/>
</p:tagLst>
</file>

<file path=ppt/tags/tag224.xml><?xml version="1.0" encoding="utf-8"?>
<p:tagLst xmlns:p="http://schemas.openxmlformats.org/presentationml/2006/main">
  <p:tag name="KSO_WM_TAG_VERSION" val="1.0"/>
  <p:tag name="KSO_WM_BEAUTIFY_FLAG" val="#wm#"/>
  <p:tag name="KSO_WM_UNIT_TYPE" val="i"/>
  <p:tag name="KSO_WM_UNIT_ID" val="custom160144_22*i*5"/>
  <p:tag name="KSO_WM_TEMPLATE_CATEGORY" val="custom"/>
  <p:tag name="KSO_WM_TEMPLATE_INDEX" val="160144"/>
  <p:tag name="KSO_WM_UNIT_INDEX" val="5"/>
</p:tagLst>
</file>

<file path=ppt/tags/tag22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2_1"/>
  <p:tag name="KSO_WM_UNIT_ID" val="custom160144_22*l_h_f*1_2_1"/>
  <p:tag name="KSO_WM_UNIT_CLEAR" val="1"/>
  <p:tag name="KSO_WM_UNIT_LAYERLEVEL" val="1_1_1"/>
  <p:tag name="KSO_WM_UNIT_VALUE" val="48"/>
  <p:tag name="KSO_WM_UNIT_HIGHLIGHT" val="0"/>
  <p:tag name="KSO_WM_UNIT_COMPATIBLE" val="0"/>
  <p:tag name="KSO_WM_UNIT_PRESET_TEXT_INDEX" val="3"/>
  <p:tag name="KSO_WM_UNIT_PRESET_TEXT_LEN" val="11"/>
  <p:tag name="KSO_WM_DIAGRAM_GROUP_CODE" val="l1-2"/>
</p:tagLst>
</file>

<file path=ppt/tags/tag22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2_1"/>
  <p:tag name="KSO_WM_UNIT_ID" val="custom160144_22*l_h_a*1_2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2"/>
</p:tagLst>
</file>

<file path=ppt/tags/tag227.xml><?xml version="1.0" encoding="utf-8"?>
<p:tagLst xmlns:p="http://schemas.openxmlformats.org/presentationml/2006/main">
  <p:tag name="KSO_WM_TAG_VERSION" val="1.0"/>
  <p:tag name="KSO_WM_BEAUTIFY_FLAG" val="#wm#"/>
  <p:tag name="KSO_WM_UNIT_TYPE" val="i"/>
  <p:tag name="KSO_WM_UNIT_ID" val="custom160144_22*i*10"/>
  <p:tag name="KSO_WM_TEMPLATE_CATEGORY" val="custom"/>
  <p:tag name="KSO_WM_TEMPLATE_INDEX" val="160144"/>
  <p:tag name="KSO_WM_UNIT_INDEX" val="10"/>
</p:tagLst>
</file>

<file path=ppt/tags/tag22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4_1"/>
  <p:tag name="KSO_WM_UNIT_ID" val="custom160144_22*l_h_f*1_4_1"/>
  <p:tag name="KSO_WM_UNIT_CLEAR" val="1"/>
  <p:tag name="KSO_WM_UNIT_LAYERLEVEL" val="1_1_1"/>
  <p:tag name="KSO_WM_UNIT_VALUE" val="48"/>
  <p:tag name="KSO_WM_UNIT_HIGHLIGHT" val="0"/>
  <p:tag name="KSO_WM_UNIT_COMPATIBLE" val="0"/>
  <p:tag name="KSO_WM_UNIT_PRESET_TEXT_INDEX" val="3"/>
  <p:tag name="KSO_WM_UNIT_PRESET_TEXT_LEN" val="11"/>
  <p:tag name="KSO_WM_DIAGRAM_GROUP_CODE" val="l1-2"/>
</p:tagLst>
</file>

<file path=ppt/tags/tag22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4_1"/>
  <p:tag name="KSO_WM_UNIT_ID" val="custom160144_22*l_h_a*1_4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2"/>
</p:tagLst>
</file>

<file path=ppt/tags/tag23.xml><?xml version="1.0" encoding="utf-8"?>
<p:tagLst xmlns:p="http://schemas.openxmlformats.org/presentationml/2006/main">
  <p:tag name="KSO_WM_TEMPLATE_CATEGORY" val="custom"/>
  <p:tag name="KSO_WM_TEMPLATE_INDEX" val="160144"/>
  <p:tag name="KSO_WM_TAG_VERSION" val="1.0"/>
  <p:tag name="KSO_WM_SLIDE_ID" val="custom160144_4"/>
  <p:tag name="KSO_WM_SLIDE_INDEX" val="4"/>
  <p:tag name="KSO_WM_SLIDE_ITEM_CNT" val="3"/>
  <p:tag name="KSO_WM_SLIDE_LAYOUT" val="a_f_d"/>
  <p:tag name="KSO_WM_SLIDE_LAYOUT_CNT" val="1_1_1"/>
  <p:tag name="KSO_WM_SLIDE_TYPE" val="text"/>
  <p:tag name="KSO_WM_BEAUTIFY_FLAG" val="#wm#"/>
  <p:tag name="KSO_WM_SLIDE_POSITION" val="66*58"/>
  <p:tag name="KSO_WM_SLIDE_SIZE" val="828*426"/>
</p:tagLst>
</file>

<file path=ppt/tags/tag230.xml><?xml version="1.0" encoding="utf-8"?>
<p:tagLst xmlns:p="http://schemas.openxmlformats.org/presentationml/2006/main">
  <p:tag name="KSO_WM_TAG_VERSION" val="1.0"/>
  <p:tag name="KSO_WM_BEAUTIFY_FLAG" val="#wm#"/>
  <p:tag name="KSO_WM_UNIT_TYPE" val="i"/>
  <p:tag name="KSO_WM_UNIT_ID" val="custom160144_22*i*15"/>
  <p:tag name="KSO_WM_TEMPLATE_CATEGORY" val="custom"/>
  <p:tag name="KSO_WM_TEMPLATE_INDEX" val="160144"/>
  <p:tag name="KSO_WM_UNIT_INDEX" val="15"/>
</p:tagLst>
</file>

<file path=ppt/tags/tag23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3_1"/>
  <p:tag name="KSO_WM_UNIT_ID" val="custom160144_22*l_h_f*1_3_1"/>
  <p:tag name="KSO_WM_UNIT_CLEAR" val="1"/>
  <p:tag name="KSO_WM_UNIT_LAYERLEVEL" val="1_1_1"/>
  <p:tag name="KSO_WM_UNIT_VALUE" val="48"/>
  <p:tag name="KSO_WM_UNIT_HIGHLIGHT" val="0"/>
  <p:tag name="KSO_WM_UNIT_COMPATIBLE" val="0"/>
  <p:tag name="KSO_WM_UNIT_PRESET_TEXT_INDEX" val="3"/>
  <p:tag name="KSO_WM_UNIT_PRESET_TEXT_LEN" val="11"/>
  <p:tag name="KSO_WM_DIAGRAM_GROUP_CODE" val="l1-2"/>
</p:tagLst>
</file>

<file path=ppt/tags/tag23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3_1"/>
  <p:tag name="KSO_WM_UNIT_ID" val="custom160144_22*l_h_a*1_3_1"/>
  <p:tag name="KSO_WM_UNIT_CLEAR" val="1"/>
  <p:tag name="KSO_WM_UNIT_LAYERLEVEL" val="1_1_1"/>
  <p:tag name="KSO_WM_UNIT_VALUE" val="7"/>
  <p:tag name="KSO_WM_UNIT_HIGHLIGHT" val="0"/>
  <p:tag name="KSO_WM_UNIT_COMPATIBLE" val="0"/>
  <p:tag name="KSO_WM_UNIT_PRESET_TEXT_INDEX" val="3"/>
  <p:tag name="KSO_WM_UNIT_PRESET_TEXT_LEN" val="5"/>
  <p:tag name="KSO_WM_DIAGRAM_GROUP_CODE" val="l1-2"/>
</p:tagLst>
</file>

<file path=ppt/tags/tag23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2*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34.xml><?xml version="1.0" encoding="utf-8"?>
<p:tagLst xmlns:p="http://schemas.openxmlformats.org/presentationml/2006/main">
  <p:tag name="KSO_WM_TEMPLATE_CATEGORY" val="custom"/>
  <p:tag name="KSO_WM_TEMPLATE_INDEX" val="160144"/>
  <p:tag name="KSO_WM_TAG_VERSION" val="1.0"/>
  <p:tag name="KSO_WM_SLIDE_ID" val="custom160144_22"/>
  <p:tag name="KSO_WM_SLIDE_INDEX" val="22"/>
  <p:tag name="KSO_WM_SLIDE_ITEM_CNT" val="4"/>
  <p:tag name="KSO_WM_SLIDE_LAYOUT" val="a_l"/>
  <p:tag name="KSO_WM_SLIDE_LAYOUT_CNT" val="1_1"/>
  <p:tag name="KSO_WM_SLIDE_TYPE" val="text"/>
  <p:tag name="KSO_WM_BEAUTIFY_FLAG" val="#wm#"/>
  <p:tag name="KSO_WM_SLIDE_POSITION" val="186*133"/>
  <p:tag name="KSO_WM_SLIDE_SIZE" val="584*335"/>
  <p:tag name="KSO_WM_DIAGRAM_GROUP_CODE" val="l1-2"/>
</p:tagLst>
</file>

<file path=ppt/tags/tag235.xml><?xml version="1.0" encoding="utf-8"?>
<p:tagLst xmlns:p="http://schemas.openxmlformats.org/presentationml/2006/main">
  <p:tag name="KSO_WM_TAG_VERSION" val="1.0"/>
  <p:tag name="KSO_WM_BEAUTIFY_FLAG" val="#wm#"/>
  <p:tag name="KSO_WM_UNIT_TYPE" val="i"/>
  <p:tag name="KSO_WM_UNIT_ID" val="custom160144_23*i*0"/>
  <p:tag name="KSO_WM_TEMPLATE_CATEGORY" val="custom"/>
  <p:tag name="KSO_WM_TEMPLATE_INDEX" val="160144"/>
  <p:tag name="KSO_WM_UNIT_INDEX" val="0"/>
</p:tagLst>
</file>

<file path=ppt/tags/tag23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23*l_h_f*1_1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3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23*l_h_a*1_1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238.xml><?xml version="1.0" encoding="utf-8"?>
<p:tagLst xmlns:p="http://schemas.openxmlformats.org/presentationml/2006/main">
  <p:tag name="KSO_WM_TAG_VERSION" val="1.0"/>
  <p:tag name="KSO_WM_BEAUTIFY_FLAG" val="#wm#"/>
  <p:tag name="KSO_WM_UNIT_TYPE" val="i"/>
  <p:tag name="KSO_WM_UNIT_ID" val="custom160144_23*i*5"/>
  <p:tag name="KSO_WM_TEMPLATE_CATEGORY" val="custom"/>
  <p:tag name="KSO_WM_TEMPLATE_INDEX" val="160144"/>
  <p:tag name="KSO_WM_UNIT_INDEX" val="5"/>
</p:tagLst>
</file>

<file path=ppt/tags/tag23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2_1"/>
  <p:tag name="KSO_WM_UNIT_ID" val="custom160144_23*l_h_f*1_2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d"/>
  <p:tag name="KSO_WM_UNIT_INDEX" val="1"/>
  <p:tag name="KSO_WM_UNIT_ID" val="custom160144_5*d*1"/>
  <p:tag name="KSO_WM_UNIT_CLEAR" val="0"/>
  <p:tag name="KSO_WM_UNIT_LAYERLEVEL" val="1"/>
  <p:tag name="KSO_WM_UNIT_VALUE" val="1261*2521"/>
  <p:tag name="KSO_WM_UNIT_HIGHLIGHT" val="0"/>
  <p:tag name="KSO_WM_UNIT_COMPATIBLE" val="0"/>
</p:tagLst>
</file>

<file path=ppt/tags/tag24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2_1"/>
  <p:tag name="KSO_WM_UNIT_ID" val="custom160144_23*l_h_a*1_2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241.xml><?xml version="1.0" encoding="utf-8"?>
<p:tagLst xmlns:p="http://schemas.openxmlformats.org/presentationml/2006/main">
  <p:tag name="KSO_WM_TAG_VERSION" val="1.0"/>
  <p:tag name="KSO_WM_BEAUTIFY_FLAG" val="#wm#"/>
  <p:tag name="KSO_WM_UNIT_TYPE" val="i"/>
  <p:tag name="KSO_WM_UNIT_ID" val="custom160144_23*i*10"/>
  <p:tag name="KSO_WM_TEMPLATE_CATEGORY" val="custom"/>
  <p:tag name="KSO_WM_TEMPLATE_INDEX" val="160144"/>
  <p:tag name="KSO_WM_UNIT_INDEX" val="10"/>
</p:tagLst>
</file>

<file path=ppt/tags/tag24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3_1"/>
  <p:tag name="KSO_WM_UNIT_ID" val="custom160144_23*l_h_f*1_3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4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3_1"/>
  <p:tag name="KSO_WM_UNIT_ID" val="custom160144_23*l_h_a*1_3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244.xml><?xml version="1.0" encoding="utf-8"?>
<p:tagLst xmlns:p="http://schemas.openxmlformats.org/presentationml/2006/main">
  <p:tag name="KSO_WM_TAG_VERSION" val="1.0"/>
  <p:tag name="KSO_WM_BEAUTIFY_FLAG" val="#wm#"/>
  <p:tag name="KSO_WM_UNIT_TYPE" val="i"/>
  <p:tag name="KSO_WM_UNIT_ID" val="custom160144_23*i*15"/>
  <p:tag name="KSO_WM_TEMPLATE_CATEGORY" val="custom"/>
  <p:tag name="KSO_WM_TEMPLATE_INDEX" val="160144"/>
  <p:tag name="KSO_WM_UNIT_INDEX" val="15"/>
</p:tagLst>
</file>

<file path=ppt/tags/tag24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5_1"/>
  <p:tag name="KSO_WM_UNIT_ID" val="custom160144_23*l_h_f*1_5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4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5_1"/>
  <p:tag name="KSO_WM_UNIT_ID" val="custom160144_23*l_h_a*1_5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247.xml><?xml version="1.0" encoding="utf-8"?>
<p:tagLst xmlns:p="http://schemas.openxmlformats.org/presentationml/2006/main">
  <p:tag name="KSO_WM_TAG_VERSION" val="1.0"/>
  <p:tag name="KSO_WM_BEAUTIFY_FLAG" val="#wm#"/>
  <p:tag name="KSO_WM_UNIT_TYPE" val="i"/>
  <p:tag name="KSO_WM_UNIT_ID" val="custom160144_23*i*20"/>
  <p:tag name="KSO_WM_TEMPLATE_CATEGORY" val="custom"/>
  <p:tag name="KSO_WM_TEMPLATE_INDEX" val="160144"/>
  <p:tag name="KSO_WM_UNIT_INDEX" val="20"/>
</p:tagLst>
</file>

<file path=ppt/tags/tag24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4_1"/>
  <p:tag name="KSO_WM_UNIT_ID" val="custom160144_23*l_h_f*1_4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4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4_1"/>
  <p:tag name="KSO_WM_UNIT_ID" val="custom160144_23*l_h_a*1_4_1"/>
  <p:tag name="KSO_WM_UNIT_CLEAR" val="1"/>
  <p:tag name="KSO_WM_UNIT_LAYERLEVEL" val="1_1_1"/>
  <p:tag name="KSO_WM_UNIT_VALUE" val="5"/>
  <p:tag name="KSO_WM_UNIT_HIGHLIGHT" val="0"/>
  <p:tag name="KSO_WM_UNIT_COMPATIBLE" val="0"/>
  <p:tag name="KSO_WM_UNIT_PRESET_TEXT_INDEX" val="3"/>
  <p:tag name="KSO_WM_UNIT_PRESET_TEXT_LEN" val="5"/>
  <p:tag name="KSO_WM_DIAGRAM_GROUP_CODE" val="l1-2"/>
</p:tagLst>
</file>

<file path=ppt/tags/tag2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5*a*1"/>
  <p:tag name="KSO_WM_UNIT_CLEAR" val="1"/>
  <p:tag name="KSO_WM_UNIT_LAYERLEVEL" val="1"/>
  <p:tag name="KSO_WM_UNIT_VALUE" val="21"/>
  <p:tag name="KSO_WM_UNIT_ISCONTENTSTITLE" val="0"/>
  <p:tag name="KSO_WM_UNIT_HIGHLIGHT" val="0"/>
  <p:tag name="KSO_WM_UNIT_COMPATIBLE" val="0"/>
  <p:tag name="KSO_WM_UNIT_PRESET_TEXT_INDEX" val="3"/>
  <p:tag name="KSO_WM_UNIT_PRESET_TEXT_LEN" val="17"/>
</p:tagLst>
</file>

<file path=ppt/tags/tag25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3*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51.xml><?xml version="1.0" encoding="utf-8"?>
<p:tagLst xmlns:p="http://schemas.openxmlformats.org/presentationml/2006/main">
  <p:tag name="KSO_WM_TEMPLATE_CATEGORY" val="custom"/>
  <p:tag name="KSO_WM_TEMPLATE_INDEX" val="160144"/>
  <p:tag name="KSO_WM_TAG_VERSION" val="1.0"/>
  <p:tag name="KSO_WM_SLIDE_ID" val="custom160144_23"/>
  <p:tag name="KSO_WM_SLIDE_INDEX" val="23"/>
  <p:tag name="KSO_WM_SLIDE_ITEM_CNT" val="5"/>
  <p:tag name="KSO_WM_SLIDE_LAYOUT" val="a_l"/>
  <p:tag name="KSO_WM_SLIDE_LAYOUT_CNT" val="1_1"/>
  <p:tag name="KSO_WM_SLIDE_TYPE" val="text"/>
  <p:tag name="KSO_WM_BEAUTIFY_FLAG" val="#wm#"/>
  <p:tag name="KSO_WM_SLIDE_POSITION" val="168*148"/>
  <p:tag name="KSO_WM_SLIDE_SIZE" val="624*317"/>
  <p:tag name="KSO_WM_DIAGRAM_GROUP_CODE" val="l1-2"/>
</p:tagLst>
</file>

<file path=ppt/tags/tag25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1_1"/>
  <p:tag name="KSO_WM_UNIT_ID" val="custom160144_24*l_h_f*1_1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5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1_1"/>
  <p:tag name="KSO_WM_UNIT_ID" val="custom160144_24*l_h_a*1_1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5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5_1"/>
  <p:tag name="KSO_WM_UNIT_ID" val="custom160144_24*l_h_f*1_5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55.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5_1"/>
  <p:tag name="KSO_WM_UNIT_ID" val="custom160144_24*l_h_a*1_5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5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2_1"/>
  <p:tag name="KSO_WM_UNIT_ID" val="custom160144_24*l_h_f*1_2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5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2_1"/>
  <p:tag name="KSO_WM_UNIT_ID" val="custom160144_24*l_h_a*1_2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5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3_1"/>
  <p:tag name="KSO_WM_UNIT_ID" val="custom160144_24*l_h_f*1_3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59.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3_1"/>
  <p:tag name="KSO_WM_UNIT_ID" val="custom160144_24*l_h_a*1_3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5*f*1"/>
  <p:tag name="KSO_WM_UNIT_CLEAR" val="1"/>
  <p:tag name="KSO_WM_UNIT_LAYERLEVEL" val="1"/>
  <p:tag name="KSO_WM_UNIT_VALUE" val="76"/>
  <p:tag name="KSO_WM_UNIT_HIGHLIGHT" val="0"/>
  <p:tag name="KSO_WM_UNIT_COMPATIBLE" val="0"/>
  <p:tag name="KSO_WM_UNIT_PRESET_TEXT_INDEX" val="4"/>
  <p:tag name="KSO_WM_UNIT_PRESET_TEXT_LEN" val="57"/>
</p:tagLst>
</file>

<file path=ppt/tags/tag26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4_1"/>
  <p:tag name="KSO_WM_UNIT_ID" val="custom160144_24*l_h_f*1_4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6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4_1"/>
  <p:tag name="KSO_WM_UNIT_ID" val="custom160144_24*l_h_a*1_4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62.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f"/>
  <p:tag name="KSO_WM_UNIT_INDEX" val="1_6_1"/>
  <p:tag name="KSO_WM_UNIT_ID" val="custom160144_24*l_h_f*1_6_1"/>
  <p:tag name="KSO_WM_UNIT_CLEAR" val="1"/>
  <p:tag name="KSO_WM_UNIT_LAYERLEVEL" val="1_1_1"/>
  <p:tag name="KSO_WM_UNIT_VALUE" val="35"/>
  <p:tag name="KSO_WM_UNIT_HIGHLIGHT" val="0"/>
  <p:tag name="KSO_WM_UNIT_COMPATIBLE" val="0"/>
  <p:tag name="KSO_WM_UNIT_PRESET_TEXT_INDEX" val="3"/>
  <p:tag name="KSO_WM_UNIT_PRESET_TEXT_LEN" val="11"/>
  <p:tag name="KSO_WM_DIAGRAM_GROUP_CODE" val="l1-2"/>
</p:tagLst>
</file>

<file path=ppt/tags/tag263.xml><?xml version="1.0" encoding="utf-8"?>
<p:tagLst xmlns:p="http://schemas.openxmlformats.org/presentationml/2006/main">
  <p:tag name="KSO_WM_TAG_VERSION" val="1.0"/>
  <p:tag name="KSO_WM_BEAUTIFY_FLAG" val="#wm#"/>
  <p:tag name="KSO_WM_TEMPLATE_CATEGORY" val="custom"/>
  <p:tag name="KSO_WM_TEMPLATE_INDEX" val="160144"/>
  <p:tag name="KSO_WM_UNIT_TYPE" val="l_h_a"/>
  <p:tag name="KSO_WM_UNIT_INDEX" val="1_6_1"/>
  <p:tag name="KSO_WM_UNIT_ID" val="custom160144_24*l_h_a*1_6_1"/>
  <p:tag name="KSO_WM_UNIT_CLEAR" val="1"/>
  <p:tag name="KSO_WM_UNIT_LAYERLEVEL" val="1_1_1"/>
  <p:tag name="KSO_WM_UNIT_VALUE" val="6"/>
  <p:tag name="KSO_WM_UNIT_HIGHLIGHT" val="0"/>
  <p:tag name="KSO_WM_UNIT_COMPATIBLE" val="0"/>
  <p:tag name="KSO_WM_UNIT_PRESET_TEXT_INDEX" val="3"/>
  <p:tag name="KSO_WM_UNIT_PRESET_TEXT_LEN" val="5"/>
  <p:tag name="KSO_WM_DIAGRAM_GROUP_CODE" val="l1-2"/>
</p:tagLst>
</file>

<file path=ppt/tags/tag26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4*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65.xml><?xml version="1.0" encoding="utf-8"?>
<p:tagLst xmlns:p="http://schemas.openxmlformats.org/presentationml/2006/main">
  <p:tag name="KSO_WM_TEMPLATE_CATEGORY" val="custom"/>
  <p:tag name="KSO_WM_TEMPLATE_INDEX" val="160144"/>
  <p:tag name="KSO_WM_TAG_VERSION" val="1.0"/>
  <p:tag name="KSO_WM_SLIDE_ID" val="custom160144_24"/>
  <p:tag name="KSO_WM_SLIDE_INDEX" val="24"/>
  <p:tag name="KSO_WM_SLIDE_ITEM_CNT" val="6"/>
  <p:tag name="KSO_WM_SLIDE_LAYOUT" val="a_l"/>
  <p:tag name="KSO_WM_SLIDE_LAYOUT_CNT" val="1_1"/>
  <p:tag name="KSO_WM_SLIDE_TYPE" val="text"/>
  <p:tag name="KSO_WM_BEAUTIFY_FLAG" val="#wm#"/>
  <p:tag name="KSO_WM_SLIDE_POSITION" val="160*119"/>
  <p:tag name="KSO_WM_SLIDE_SIZE" val="636*323"/>
  <p:tag name="KSO_WM_DIAGRAM_GROUP_CODE" val="l1-2"/>
</p:tagLst>
</file>

<file path=ppt/tags/tag266.xml><?xml version="1.0" encoding="utf-8"?>
<p:tagLst xmlns:p="http://schemas.openxmlformats.org/presentationml/2006/main">
  <p:tag name="KSO_WM_TAG_VERSION" val="1.0"/>
  <p:tag name="KSO_WM_BEAUTIFY_FLAG" val="#wm#"/>
  <p:tag name="KSO_WM_UNIT_TYPE" val="i"/>
  <p:tag name="KSO_WM_UNIT_ID" val="custom160144_25*i*0"/>
  <p:tag name="KSO_WM_TEMPLATE_CATEGORY" val="custom"/>
  <p:tag name="KSO_WM_TEMPLATE_INDEX" val="160144"/>
  <p:tag name="KSO_WM_UNIT_INDEX" val="0"/>
</p:tagLst>
</file>

<file path=ppt/tags/tag26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d"/>
  <p:tag name="KSO_WM_UNIT_INDEX" val="1"/>
  <p:tag name="KSO_WM_UNIT_ID" val="custom160144_25*d*1"/>
  <p:tag name="KSO_WM_UNIT_CLEAR" val="0"/>
  <p:tag name="KSO_WM_UNIT_LAYERLEVEL" val="1"/>
  <p:tag name="KSO_WM_UNIT_VALUE" val="1249*1249"/>
  <p:tag name="KSO_WM_UNIT_HIGHLIGHT" val="0"/>
  <p:tag name="KSO_WM_UNIT_COMPATIBLE" val="0"/>
</p:tagLst>
</file>

<file path=ppt/tags/tag268.xml><?xml version="1.0" encoding="utf-8"?>
<p:tagLst xmlns:p="http://schemas.openxmlformats.org/presentationml/2006/main">
  <p:tag name="KSO_WM_TAG_VERSION" val="1.0"/>
  <p:tag name="KSO_WM_BEAUTIFY_FLAG" val="#wm#"/>
  <p:tag name="KSO_WM_UNIT_TYPE" val="i"/>
  <p:tag name="KSO_WM_UNIT_ID" val="custom160144_25*i*2"/>
  <p:tag name="KSO_WM_TEMPLATE_CATEGORY" val="custom"/>
  <p:tag name="KSO_WM_TEMPLATE_INDEX" val="160144"/>
  <p:tag name="KSO_WM_UNIT_INDEX" val="2"/>
</p:tagLst>
</file>

<file path=ppt/tags/tag269.xml><?xml version="1.0" encoding="utf-8"?>
<p:tagLst xmlns:p="http://schemas.openxmlformats.org/presentationml/2006/main">
  <p:tag name="KSO_WM_TAG_VERSION" val="1.0"/>
  <p:tag name="KSO_WM_BEAUTIFY_FLAG" val="#wm#"/>
  <p:tag name="KSO_WM_UNIT_TYPE" val="i"/>
  <p:tag name="KSO_WM_UNIT_ID" val="custom160144_25*i*3"/>
  <p:tag name="KSO_WM_TEMPLATE_CATEGORY" val="custom"/>
  <p:tag name="KSO_WM_TEMPLATE_INDEX" val="160144"/>
  <p:tag name="KSO_WM_UNIT_INDEX" val="3"/>
</p:tagLst>
</file>

<file path=ppt/tags/tag27.xml><?xml version="1.0" encoding="utf-8"?>
<p:tagLst xmlns:p="http://schemas.openxmlformats.org/presentationml/2006/main">
  <p:tag name="KSO_WM_TEMPLATE_CATEGORY" val="custom"/>
  <p:tag name="KSO_WM_TEMPLATE_INDEX" val="160144"/>
  <p:tag name="KSO_WM_TAG_VERSION" val="1.0"/>
  <p:tag name="KSO_WM_SLIDE_ID" val="custom160144_5"/>
  <p:tag name="KSO_WM_SLIDE_INDEX" val="5"/>
  <p:tag name="KSO_WM_SLIDE_ITEM_CNT" val="3"/>
  <p:tag name="KSO_WM_SLIDE_LAYOUT" val="a_f_d"/>
  <p:tag name="KSO_WM_SLIDE_LAYOUT_CNT" val="1_1_1"/>
  <p:tag name="KSO_WM_SLIDE_TYPE" val="text"/>
  <p:tag name="KSO_WM_BEAUTIFY_FLAG" val="#wm#"/>
  <p:tag name="KSO_WM_SLIDE_POSITION" val="122*104"/>
  <p:tag name="KSO_WM_SLIDE_SIZE" val="715*418"/>
</p:tagLst>
</file>

<file path=ppt/tags/tag27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25*f*1"/>
  <p:tag name="KSO_WM_UNIT_CLEAR" val="1"/>
  <p:tag name="KSO_WM_UNIT_LAYERLEVEL" val="1"/>
  <p:tag name="KSO_WM_UNIT_VALUE" val="60"/>
  <p:tag name="KSO_WM_UNIT_HIGHLIGHT" val="0"/>
  <p:tag name="KSO_WM_UNIT_COMPATIBLE" val="0"/>
  <p:tag name="KSO_WM_UNIT_PRESET_TEXT_INDEX" val="5"/>
  <p:tag name="KSO_WM_UNIT_PRESET_TEXT_LEN" val="125"/>
</p:tagLst>
</file>

<file path=ppt/tags/tag27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5*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72.xml><?xml version="1.0" encoding="utf-8"?>
<p:tagLst xmlns:p="http://schemas.openxmlformats.org/presentationml/2006/main">
  <p:tag name="KSO_WM_TEMPLATE_CATEGORY" val="custom"/>
  <p:tag name="KSO_WM_TEMPLATE_INDEX" val="160144"/>
  <p:tag name="KSO_WM_TAG_VERSION" val="1.0"/>
  <p:tag name="KSO_WM_SLIDE_ID" val="custom160144_25"/>
  <p:tag name="KSO_WM_SLIDE_INDEX" val="25"/>
  <p:tag name="KSO_WM_SLIDE_ITEM_CNT" val="2"/>
  <p:tag name="KSO_WM_SLIDE_LAYOUT" val="a_f_d"/>
  <p:tag name="KSO_WM_SLIDE_LAYOUT_CNT" val="1_1_1"/>
  <p:tag name="KSO_WM_SLIDE_TYPE" val="text"/>
  <p:tag name="KSO_WM_BEAUTIFY_FLAG" val="#wm#"/>
  <p:tag name="KSO_WM_SLIDE_POSITION" val="138*104"/>
  <p:tag name="KSO_WM_SLIDE_SIZE" val="694*354"/>
</p:tagLst>
</file>

<file path=ppt/tags/tag273.xml><?xml version="1.0" encoding="utf-8"?>
<p:tagLst xmlns:p="http://schemas.openxmlformats.org/presentationml/2006/main">
  <p:tag name="KSO_WM_TAG_VERSION" val="1.0"/>
  <p:tag name="KSO_WM_BEAUTIFY_FLAG" val="#wm#"/>
  <p:tag name="KSO_WM_UNIT_TYPE" val="i"/>
  <p:tag name="KSO_WM_UNIT_ID" val="custom160144_26*i*0"/>
  <p:tag name="KSO_WM_TEMPLATE_CATEGORY" val="custom"/>
  <p:tag name="KSO_WM_TEMPLATE_INDEX" val="160144"/>
  <p:tag name="KSO_WM_UNIT_INDEX" val="0"/>
</p:tagLst>
</file>

<file path=ppt/tags/tag274.xml><?xml version="1.0" encoding="utf-8"?>
<p:tagLst xmlns:p="http://schemas.openxmlformats.org/presentationml/2006/main">
  <p:tag name="KSO_WM_TAG_VERSION" val="1.0"/>
  <p:tag name="KSO_WM_BEAUTIFY_FLAG" val="#wm#"/>
  <p:tag name="KSO_WM_TEMPLATE_CATEGORY" val="custom"/>
  <p:tag name="KSO_WM_TEMPLATE_INDEX" val="160144"/>
  <p:tag name="KSO_WM_UNIT_TYPE" val="d"/>
  <p:tag name="KSO_WM_UNIT_INDEX" val="1"/>
  <p:tag name="KSO_WM_UNIT_ID" val="custom160144_26*d*1"/>
  <p:tag name="KSO_WM_UNIT_CLEAR" val="0"/>
  <p:tag name="KSO_WM_UNIT_LAYERLEVEL" val="1"/>
  <p:tag name="KSO_WM_UNIT_VALUE" val="660*660"/>
  <p:tag name="KSO_WM_UNIT_HIGHLIGHT" val="0"/>
  <p:tag name="KSO_WM_UNIT_COMPATIBLE" val="0"/>
</p:tagLst>
</file>

<file path=ppt/tags/tag275.xml><?xml version="1.0" encoding="utf-8"?>
<p:tagLst xmlns:p="http://schemas.openxmlformats.org/presentationml/2006/main">
  <p:tag name="KSO_WM_TAG_VERSION" val="1.0"/>
  <p:tag name="KSO_WM_BEAUTIFY_FLAG" val="#wm#"/>
  <p:tag name="KSO_WM_UNIT_TYPE" val="i"/>
  <p:tag name="KSO_WM_UNIT_ID" val="custom160144_26*i*2"/>
  <p:tag name="KSO_WM_TEMPLATE_CATEGORY" val="custom"/>
  <p:tag name="KSO_WM_TEMPLATE_INDEX" val="160144"/>
  <p:tag name="KSO_WM_UNIT_INDEX" val="2"/>
</p:tagLst>
</file>

<file path=ppt/tags/tag276.xml><?xml version="1.0" encoding="utf-8"?>
<p:tagLst xmlns:p="http://schemas.openxmlformats.org/presentationml/2006/main">
  <p:tag name="KSO_WM_TAG_VERSION" val="1.0"/>
  <p:tag name="KSO_WM_BEAUTIFY_FLAG" val="#wm#"/>
  <p:tag name="KSO_WM_TEMPLATE_CATEGORY" val="custom"/>
  <p:tag name="KSO_WM_TEMPLATE_INDEX" val="160144"/>
  <p:tag name="KSO_WM_UNIT_TYPE" val="d"/>
  <p:tag name="KSO_WM_UNIT_INDEX" val="2"/>
  <p:tag name="KSO_WM_UNIT_ID" val="custom160144_26*d*2"/>
  <p:tag name="KSO_WM_UNIT_CLEAR" val="0"/>
  <p:tag name="KSO_WM_UNIT_LAYERLEVEL" val="1"/>
  <p:tag name="KSO_WM_UNIT_VALUE" val="660*660"/>
  <p:tag name="KSO_WM_UNIT_HIGHLIGHT" val="0"/>
  <p:tag name="KSO_WM_UNIT_COMPATIBLE" val="0"/>
</p:tagLst>
</file>

<file path=ppt/tags/tag277.xml><?xml version="1.0" encoding="utf-8"?>
<p:tagLst xmlns:p="http://schemas.openxmlformats.org/presentationml/2006/main">
  <p:tag name="KSO_WM_TAG_VERSION" val="1.0"/>
  <p:tag name="KSO_WM_BEAUTIFY_FLAG" val="#wm#"/>
  <p:tag name="KSO_WM_TEMPLATE_CATEGORY" val="custom"/>
  <p:tag name="KSO_WM_TEMPLATE_INDEX" val="160144"/>
  <p:tag name="KSO_WM_UNIT_TYPE" val="f"/>
  <p:tag name="KSO_WM_UNIT_INDEX" val="1"/>
  <p:tag name="KSO_WM_UNIT_ID" val="custom160144_26*f*1"/>
  <p:tag name="KSO_WM_UNIT_CLEAR" val="1"/>
  <p:tag name="KSO_WM_UNIT_LAYERLEVEL" val="1"/>
  <p:tag name="KSO_WM_UNIT_VALUE" val="76"/>
  <p:tag name="KSO_WM_UNIT_HIGHLIGHT" val="0"/>
  <p:tag name="KSO_WM_UNIT_COMPATIBLE" val="0"/>
  <p:tag name="KSO_WM_UNIT_PRESET_TEXT_INDEX" val="5"/>
  <p:tag name="KSO_WM_UNIT_PRESET_TEXT_LEN" val="125"/>
</p:tagLst>
</file>

<file path=ppt/tags/tag278.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6*a*1"/>
  <p:tag name="KSO_WM_UNIT_CLEAR" val="1"/>
  <p:tag name="KSO_WM_UNIT_LAYERLEVEL" val="1"/>
  <p:tag name="KSO_WM_UNIT_VALUE" val="29"/>
  <p:tag name="KSO_WM_UNIT_ISCONTENTSTITLE" val="0"/>
  <p:tag name="KSO_WM_UNIT_HIGHLIGHT" val="0"/>
  <p:tag name="KSO_WM_UNIT_COMPATIBLE" val="0"/>
  <p:tag name="KSO_WM_UNIT_PRESET_TEXT_INDEX" val="3"/>
  <p:tag name="KSO_WM_UNIT_PRESET_TEXT_LEN" val="24"/>
</p:tagLst>
</file>

<file path=ppt/tags/tag279.xml><?xml version="1.0" encoding="utf-8"?>
<p:tagLst xmlns:p="http://schemas.openxmlformats.org/presentationml/2006/main">
  <p:tag name="KSO_WM_TEMPLATE_CATEGORY" val="custom"/>
  <p:tag name="KSO_WM_TEMPLATE_INDEX" val="160144"/>
  <p:tag name="KSO_WM_TAG_VERSION" val="1.0"/>
  <p:tag name="KSO_WM_SLIDE_ID" val="custom160144_26"/>
  <p:tag name="KSO_WM_SLIDE_INDEX" val="26"/>
  <p:tag name="KSO_WM_SLIDE_ITEM_CNT" val="3"/>
  <p:tag name="KSO_WM_SLIDE_LAYOUT" val="a_f_d"/>
  <p:tag name="KSO_WM_SLIDE_LAYOUT_CNT" val="1_1_2"/>
  <p:tag name="KSO_WM_SLIDE_TYPE" val="text"/>
  <p:tag name="KSO_WM_BEAUTIFY_FLAG" val="#wm#"/>
  <p:tag name="KSO_WM_SLIDE_POSITION" val="130*140"/>
  <p:tag name="KSO_WM_SLIDE_SIZE" val="700*308"/>
</p:tagLst>
</file>

<file path=ppt/tags/tag28.xml><?xml version="1.0" encoding="utf-8"?>
<p:tagLst xmlns:p="http://schemas.openxmlformats.org/presentationml/2006/main">
  <p:tag name="MH" val="20151012165651"/>
  <p:tag name="MH_LIBRARY" val="CONTENTS"/>
  <p:tag name="MH_TYPE" val="NUMBER"/>
  <p:tag name="ID" val="545826"/>
  <p:tag name="MH_ORDER" val="1"/>
  <p:tag name="KSO_WM_TAG_VERSION" val="1.0"/>
  <p:tag name="KSO_WM_BEAUTIFY_FLAG" val="#wm#"/>
  <p:tag name="KSO_WM_UNIT_TYPE" val="i"/>
  <p:tag name="KSO_WM_UNIT_ID" val="custom160144_6*i*0"/>
  <p:tag name="KSO_WM_TEMPLATE_CATEGORY" val="custom"/>
  <p:tag name="KSO_WM_TEMPLATE_INDEX" val="160144"/>
  <p:tag name="KSO_WM_UNIT_INDEX" val="0"/>
</p:tagLst>
</file>

<file path=ppt/tags/tag280.xml><?xml version="1.0" encoding="utf-8"?>
<p:tagLst xmlns:p="http://schemas.openxmlformats.org/presentationml/2006/main">
  <p:tag name="KSO_WM_TAG_VERSION" val="1.0"/>
  <p:tag name="KSO_WM_BEAUTIFY_FLAG" val="#wm#"/>
  <p:tag name="KSO_WM_TEMPLATE_CATEGORY" val="custom"/>
  <p:tag name="KSO_WM_TEMPLATE_INDEX" val="160144"/>
  <p:tag name="KSO_WM_UNIT_TYPE" val="a"/>
  <p:tag name="KSO_WM_UNIT_INDEX" val="1"/>
  <p:tag name="KSO_WM_UNIT_ID" val="custom160144_27*a*1"/>
  <p:tag name="KSO_WM_UNIT_CLEAR" val="1"/>
  <p:tag name="KSO_WM_UNIT_LAYERLEVEL" val="1"/>
  <p:tag name="KSO_WM_UNIT_VALUE" val="6"/>
  <p:tag name="KSO_WM_UNIT_ISCONTENTSTITLE" val="0"/>
  <p:tag name="KSO_WM_UNIT_HIGHLIGHT" val="0"/>
  <p:tag name="KSO_WM_UNIT_COMPATIBLE" val="0"/>
  <p:tag name="KSO_WM_UNIT_PRESET_TEXT" val="谢谢大家"/>
</p:tagLst>
</file>

<file path=ppt/tags/tag281.xml><?xml version="1.0" encoding="utf-8"?>
<p:tagLst xmlns:p="http://schemas.openxmlformats.org/presentationml/2006/main">
  <p:tag name="KSO_WM_TAG_VERSION" val="1.0"/>
  <p:tag name="KSO_WM_BEAUTIFY_FLAG" val="#wm#"/>
  <p:tag name="KSO_WM_TEMPLATE_CATEGORY" val="custom"/>
  <p:tag name="KSO_WM_TEMPLATE_INDEX" val="160144"/>
  <p:tag name="KSO_WM_UNIT_TYPE" val="b"/>
  <p:tag name="KSO_WM_UNIT_INDEX" val="1"/>
  <p:tag name="KSO_WM_UNIT_ID" val="custom160144_27*b*1"/>
  <p:tag name="KSO_WM_UNIT_CLEAR" val="1"/>
  <p:tag name="KSO_WM_UNIT_LAYERLEVEL" val="1"/>
  <p:tag name="KSO_WM_UNIT_VALUE" val="12"/>
  <p:tag name="KSO_WM_UNIT_ISCONTENTSTITLE" val="0"/>
  <p:tag name="KSO_WM_UNIT_HIGHLIGHT" val="0"/>
  <p:tag name="KSO_WM_UNIT_COMPATIBLE" val="0"/>
  <p:tag name="KSO_WM_UNIT_PRESET_TEXT" val="@YOURNAME"/>
</p:tagLst>
</file>

<file path=ppt/tags/tag282.xml><?xml version="1.0" encoding="utf-8"?>
<p:tagLst xmlns:p="http://schemas.openxmlformats.org/presentationml/2006/main">
  <p:tag name="MH" val="20151012171736"/>
  <p:tag name="MH_LIBRARY" val="GRAPHIC"/>
  <p:tag name="KSO_WM_TEMPLATE_CATEGORY" val="custom"/>
  <p:tag name="KSO_WM_TEMPLATE_INDEX" val="160144"/>
  <p:tag name="KSO_WM_TAG_VERSION" val="1.0"/>
  <p:tag name="KSO_WM_SLIDE_ID" val="custom160144_27"/>
  <p:tag name="KSO_WM_SLIDE_INDEX" val="27"/>
  <p:tag name="KSO_WM_SLIDE_ITEM_CNT" val="2"/>
  <p:tag name="KSO_WM_SLIDE_LAYOUT" val="b_a"/>
  <p:tag name="KSO_WM_SLIDE_LAYOUT_CNT" val="1_1"/>
  <p:tag name="KSO_WM_SLIDE_TYPE" val="endPage"/>
  <p:tag name="KSO_WM_BEAUTIFY_FLAG" val="#wm#"/>
</p:tagLst>
</file>

<file path=ppt/tags/tag2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6*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xml><?xml version="1.0" encoding="utf-8"?>
<p:tagLst xmlns:p="http://schemas.openxmlformats.org/presentationml/2006/main">
  <p:tag name="MH" val="20151012165651"/>
  <p:tag name="MH_LIBRARY" val="CONTENTS"/>
  <p:tag name="MH_TYPE" val="OTHERS"/>
  <p:tag name="ID" val="545826"/>
</p:tagLst>
</file>

<file path=ppt/tags/tag30.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6*i*2"/>
  <p:tag name="KSO_WM_TEMPLATE_CATEGORY" val="custom"/>
  <p:tag name="KSO_WM_TEMPLATE_INDEX" val="160144"/>
  <p:tag name="KSO_WM_UNIT_INDEX" val="2"/>
</p:tagLst>
</file>

<file path=ppt/tags/tag31.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6*i*3"/>
  <p:tag name="KSO_WM_TEMPLATE_CATEGORY" val="custom"/>
  <p:tag name="KSO_WM_TEMPLATE_INDEX" val="160144"/>
  <p:tag name="KSO_WM_UNIT_INDEX" val="3"/>
</p:tagLst>
</file>

<file path=ppt/tags/tag3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6*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33.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6*i*5"/>
  <p:tag name="KSO_WM_TEMPLATE_CATEGORY" val="custom"/>
  <p:tag name="KSO_WM_TEMPLATE_INDEX" val="160144"/>
  <p:tag name="KSO_WM_UNIT_INDEX" val="5"/>
</p:tagLst>
</file>

<file path=ppt/tags/tag34.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6"/>
  <p:tag name="KSO_WM_SLIDE_INDEX" val="6"/>
  <p:tag name="KSO_WM_SLIDE_ITEM_CNT" val="1"/>
  <p:tag name="KSO_WM_SLIDE_LAYOUT" val="a_l"/>
  <p:tag name="KSO_WM_SLIDE_LAYOUT_CNT" val="1_1"/>
  <p:tag name="KSO_WM_SLIDE_TYPE" val="contents"/>
  <p:tag name="KSO_WM_BEAUTIFY_FLAG" val="#wm#"/>
  <p:tag name="KSO_WM_DIAGRAM_GROUP_CODE" val="l1-1"/>
</p:tagLst>
</file>

<file path=ppt/tags/tag3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1"/>
  <p:tag name="KSO_WM_DIAGRAM_GROUP_CODE" val="l1-1"/>
  <p:tag name="KSO_WM_UNIT_TYPE" val="l_i"/>
  <p:tag name="KSO_WM_UNIT_INDEX" val="1_1"/>
  <p:tag name="KSO_WM_UNIT_ID" val="custom160144_7*l_i*1_1"/>
  <p:tag name="KSO_WM_UNIT_CLEAR" val="1"/>
  <p:tag name="KSO_WM_UNIT_LAYERLEVEL" val="1_1"/>
</p:tagLst>
</file>

<file path=ppt/tags/tag3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7*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3"/>
  <p:tag name="KSO_WM_DIAGRAM_GROUP_CODE" val="l1-1"/>
  <p:tag name="KSO_WM_UNIT_TYPE" val="l_i"/>
  <p:tag name="KSO_WM_UNIT_INDEX" val="1_2"/>
  <p:tag name="KSO_WM_UNIT_ID" val="custom160144_7*l_i*1_2"/>
  <p:tag name="KSO_WM_UNIT_CLEAR" val="1"/>
  <p:tag name="KSO_WM_UNIT_LAYERLEVEL" val="1_1"/>
</p:tagLst>
</file>

<file path=ppt/tags/tag3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3"/>
  <p:tag name="KSO_WM_UNIT_TYPE" val="l_h_f"/>
  <p:tag name="KSO_WM_UNIT_INDEX" val="1_2_1"/>
  <p:tag name="KSO_WM_UNIT_ID" val="custom160144_7*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3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DIAGRAM_GROUP_CODE" val="l1-1"/>
  <p:tag name="KSO_WM_UNIT_TYPE" val="l_i"/>
  <p:tag name="KSO_WM_UNIT_INDEX" val="1_3"/>
  <p:tag name="KSO_WM_UNIT_ID" val="custom160144_7*l_i*1_3"/>
  <p:tag name="KSO_WM_UNIT_CLEAR" val="1"/>
  <p:tag name="KSO_WM_UNIT_LAYERLEVEL" val="1_1"/>
</p:tagLst>
</file>

<file path=ppt/tags/tag4.xml><?xml version="1.0" encoding="utf-8"?>
<p:tagLst xmlns:p="http://schemas.openxmlformats.org/presentationml/2006/main">
  <p:tag name="MH" val="20151012171736"/>
  <p:tag name="MH_LIBRARY" val="GRAPHIC"/>
  <p:tag name="MH_ORDER" val="Oval 25"/>
</p:tagLst>
</file>

<file path=ppt/tags/tag40.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7*i*5"/>
  <p:tag name="KSO_WM_TEMPLATE_CATEGORY" val="custom"/>
  <p:tag name="KSO_WM_TEMPLATE_INDEX" val="160144"/>
  <p:tag name="KSO_WM_UNIT_INDEX" val="5"/>
</p:tagLst>
</file>

<file path=ppt/tags/tag41.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7*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42.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7*i*7"/>
  <p:tag name="KSO_WM_TEMPLATE_CATEGORY" val="custom"/>
  <p:tag name="KSO_WM_TEMPLATE_INDEX" val="160144"/>
  <p:tag name="KSO_WM_UNIT_INDEX" val="7"/>
</p:tagLst>
</file>

<file path=ppt/tags/tag43.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7"/>
  <p:tag name="KSO_WM_SLIDE_INDEX" val="7"/>
  <p:tag name="KSO_WM_SLIDE_ITEM_CNT" val="2"/>
  <p:tag name="KSO_WM_SLIDE_LAYOUT" val="a_l"/>
  <p:tag name="KSO_WM_SLIDE_LAYOUT_CNT" val="1_1"/>
  <p:tag name="KSO_WM_SLIDE_TYPE" val="contents"/>
  <p:tag name="KSO_WM_BEAUTIFY_FLAG" val="#wm#"/>
  <p:tag name="KSO_WM_DIAGRAM_GROUP_CODE" val="l1-1"/>
</p:tagLst>
</file>

<file path=ppt/tags/tag44.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1"/>
  <p:tag name="KSO_WM_UNIT_TYPE" val="l_i"/>
  <p:tag name="KSO_WM_UNIT_INDEX" val="1_1"/>
  <p:tag name="KSO_WM_UNIT_ID" val="custom160144_8*l_i*1_1"/>
  <p:tag name="KSO_WM_UNIT_CLEAR" val="1"/>
  <p:tag name="KSO_WM_UNIT_LAYERLEVEL" val="1_1"/>
  <p:tag name="KSO_WM_DIAGRAM_GROUP_CODE" val="l1-1"/>
</p:tagLst>
</file>

<file path=ppt/tags/tag4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8*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4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3"/>
  <p:tag name="KSO_WM_UNIT_TYPE" val="l_i"/>
  <p:tag name="KSO_WM_UNIT_INDEX" val="1_2"/>
  <p:tag name="KSO_WM_UNIT_ID" val="custom160144_8*l_i*1_2"/>
  <p:tag name="KSO_WM_UNIT_CLEAR" val="1"/>
  <p:tag name="KSO_WM_UNIT_LAYERLEVEL" val="1_1"/>
  <p:tag name="KSO_WM_DIAGRAM_GROUP_CODE" val="l1-1"/>
</p:tagLst>
</file>

<file path=ppt/tags/tag4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3"/>
  <p:tag name="KSO_WM_UNIT_TYPE" val="l_h_f"/>
  <p:tag name="KSO_WM_UNIT_INDEX" val="1_2_1"/>
  <p:tag name="KSO_WM_UNIT_ID" val="custom160144_8*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4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5"/>
  <p:tag name="KSO_WM_UNIT_TYPE" val="l_i"/>
  <p:tag name="KSO_WM_UNIT_INDEX" val="1_3"/>
  <p:tag name="KSO_WM_UNIT_ID" val="custom160144_8*l_i*1_3"/>
  <p:tag name="KSO_WM_UNIT_CLEAR" val="1"/>
  <p:tag name="KSO_WM_UNIT_LAYERLEVEL" val="1_1"/>
  <p:tag name="KSO_WM_DIAGRAM_GROUP_CODE" val="l1-1"/>
</p:tagLst>
</file>

<file path=ppt/tags/tag4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5"/>
  <p:tag name="KSO_WM_UNIT_TYPE" val="l_h_f"/>
  <p:tag name="KSO_WM_UNIT_INDEX" val="1_3_1"/>
  <p:tag name="KSO_WM_UNIT_ID" val="custom160144_8*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5.xml><?xml version="1.0" encoding="utf-8"?>
<p:tagLst xmlns:p="http://schemas.openxmlformats.org/presentationml/2006/main">
  <p:tag name="MH" val="20151012171736"/>
  <p:tag name="MH_LIBRARY" val="GRAPHIC"/>
  <p:tag name="MH_ORDER" val="Oval 28"/>
</p:tagLst>
</file>

<file path=ppt/tags/tag5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4"/>
  <p:tag name="KSO_WM_UNIT_ID" val="custom160144_8*l_i*1_4"/>
  <p:tag name="KSO_WM_UNIT_CLEAR" val="1"/>
  <p:tag name="KSO_WM_UNIT_LAYERLEVEL" val="1_1"/>
  <p:tag name="KSO_WM_DIAGRAM_GROUP_CODE" val="l1-1"/>
</p:tagLst>
</file>

<file path=ppt/tags/tag51.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8*i*7"/>
  <p:tag name="KSO_WM_TEMPLATE_CATEGORY" val="custom"/>
  <p:tag name="KSO_WM_TEMPLATE_INDEX" val="160144"/>
  <p:tag name="KSO_WM_UNIT_INDEX" val="7"/>
</p:tagLst>
</file>

<file path=ppt/tags/tag5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8*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53.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8*i*9"/>
  <p:tag name="KSO_WM_TEMPLATE_CATEGORY" val="custom"/>
  <p:tag name="KSO_WM_TEMPLATE_INDEX" val="160144"/>
  <p:tag name="KSO_WM_UNIT_INDEX" val="9"/>
</p:tagLst>
</file>

<file path=ppt/tags/tag54.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8"/>
  <p:tag name="KSO_WM_SLIDE_INDEX" val="8"/>
  <p:tag name="KSO_WM_SLIDE_ITEM_CNT" val="3"/>
  <p:tag name="KSO_WM_SLIDE_LAYOUT" val="a_l"/>
  <p:tag name="KSO_WM_SLIDE_LAYOUT_CNT" val="1_1"/>
  <p:tag name="KSO_WM_SLIDE_TYPE" val="contents"/>
  <p:tag name="KSO_WM_BEAUTIFY_FLAG" val="#wm#"/>
  <p:tag name="KSO_WM_DIAGRAM_GROUP_CODE" val="l1-1"/>
</p:tagLst>
</file>

<file path=ppt/tags/tag5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1"/>
  <p:tag name="KSO_WM_UNIT_TYPE" val="l_i"/>
  <p:tag name="KSO_WM_UNIT_INDEX" val="1_1"/>
  <p:tag name="KSO_WM_UNIT_ID" val="custom160144_9*l_i*1_1"/>
  <p:tag name="KSO_WM_UNIT_CLEAR" val="1"/>
  <p:tag name="KSO_WM_UNIT_LAYERLEVEL" val="1_1"/>
  <p:tag name="KSO_WM_DIAGRAM_GROUP_CODE" val="l1-1"/>
</p:tagLst>
</file>

<file path=ppt/tags/tag5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9*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5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3"/>
  <p:tag name="KSO_WM_UNIT_TYPE" val="l_i"/>
  <p:tag name="KSO_WM_UNIT_INDEX" val="1_2"/>
  <p:tag name="KSO_WM_UNIT_ID" val="custom160144_9*l_i*1_2"/>
  <p:tag name="KSO_WM_UNIT_CLEAR" val="1"/>
  <p:tag name="KSO_WM_UNIT_LAYERLEVEL" val="1_1"/>
  <p:tag name="KSO_WM_DIAGRAM_GROUP_CODE" val="l1-1"/>
</p:tagLst>
</file>

<file path=ppt/tags/tag5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3"/>
  <p:tag name="KSO_WM_UNIT_TYPE" val="l_h_f"/>
  <p:tag name="KSO_WM_UNIT_INDEX" val="1_3_1"/>
  <p:tag name="KSO_WM_UNIT_ID" val="custom160144_9*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5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3"/>
  <p:tag name="KSO_WM_UNIT_ID" val="custom160144_9*l_i*1_3"/>
  <p:tag name="KSO_WM_UNIT_CLEAR" val="1"/>
  <p:tag name="KSO_WM_UNIT_LAYERLEVEL" val="1_1"/>
  <p:tag name="KSO_WM_DIAGRAM_GROUP_CODE" val="l1-1"/>
</p:tagLst>
</file>

<file path=ppt/tags/tag6.xml><?xml version="1.0" encoding="utf-8"?>
<p:tagLst xmlns:p="http://schemas.openxmlformats.org/presentationml/2006/main">
  <p:tag name="MH" val="20151012171736"/>
  <p:tag name="MH_LIBRARY" val="GRAPHIC"/>
  <p:tag name="MH_ORDER" val="Oval 30"/>
</p:tagLst>
</file>

<file path=ppt/tags/tag6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2"/>
  <p:tag name="KSO_WM_UNIT_TYPE" val="l_i"/>
  <p:tag name="KSO_WM_UNIT_INDEX" val="1_4"/>
  <p:tag name="KSO_WM_UNIT_ID" val="custom160144_9*l_i*1_4"/>
  <p:tag name="KSO_WM_UNIT_CLEAR" val="1"/>
  <p:tag name="KSO_WM_UNIT_LAYERLEVEL" val="1_1"/>
  <p:tag name="KSO_WM_DIAGRAM_GROUP_CODE" val="l1-1"/>
</p:tagLst>
</file>

<file path=ppt/tags/tag61.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2"/>
  <p:tag name="KSO_WM_UNIT_TYPE" val="l_h_f"/>
  <p:tag name="KSO_WM_UNIT_INDEX" val="1_2_1"/>
  <p:tag name="KSO_WM_UNIT_ID" val="custom160144_9*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4"/>
  <p:tag name="KSO_WM_UNIT_TYPE" val="l_i"/>
  <p:tag name="KSO_WM_UNIT_INDEX" val="1_5"/>
  <p:tag name="KSO_WM_UNIT_ID" val="custom160144_9*l_i*1_5"/>
  <p:tag name="KSO_WM_UNIT_CLEAR" val="1"/>
  <p:tag name="KSO_WM_UNIT_LAYERLEVEL" val="1_1"/>
  <p:tag name="KSO_WM_DIAGRAM_GROUP_CODE" val="l1-1"/>
</p:tagLst>
</file>

<file path=ppt/tags/tag63.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4"/>
  <p:tag name="KSO_WM_UNIT_TYPE" val="l_h_f"/>
  <p:tag name="KSO_WM_UNIT_INDEX" val="1_4_1"/>
  <p:tag name="KSO_WM_UNIT_ID" val="custom160144_9*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64.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6"/>
  <p:tag name="KSO_WM_UNIT_ID" val="custom160144_9*l_i*1_6"/>
  <p:tag name="KSO_WM_UNIT_CLEAR" val="1"/>
  <p:tag name="KSO_WM_UNIT_LAYERLEVEL" val="1_1"/>
  <p:tag name="KSO_WM_DIAGRAM_GROUP_CODE" val="l1-1"/>
</p:tagLst>
</file>

<file path=ppt/tags/tag65.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9*i*10"/>
  <p:tag name="KSO_WM_TEMPLATE_CATEGORY" val="custom"/>
  <p:tag name="KSO_WM_TEMPLATE_INDEX" val="160144"/>
  <p:tag name="KSO_WM_UNIT_INDEX" val="10"/>
</p:tagLst>
</file>

<file path=ppt/tags/tag6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9*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67.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9*i*12"/>
  <p:tag name="KSO_WM_TEMPLATE_CATEGORY" val="custom"/>
  <p:tag name="KSO_WM_TEMPLATE_INDEX" val="160144"/>
  <p:tag name="KSO_WM_UNIT_INDEX" val="12"/>
</p:tagLst>
</file>

<file path=ppt/tags/tag68.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9"/>
  <p:tag name="KSO_WM_SLIDE_INDEX" val="9"/>
  <p:tag name="KSO_WM_SLIDE_ITEM_CNT" val="4"/>
  <p:tag name="KSO_WM_SLIDE_LAYOUT" val="a_l"/>
  <p:tag name="KSO_WM_SLIDE_LAYOUT_CNT" val="1_1"/>
  <p:tag name="KSO_WM_SLIDE_TYPE" val="contents"/>
  <p:tag name="KSO_WM_BEAUTIFY_FLAG" val="#wm#"/>
  <p:tag name="KSO_WM_DIAGRAM_GROUP_CODE" val="l1-1"/>
</p:tagLst>
</file>

<file path=ppt/tags/tag6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1"/>
  <p:tag name="KSO_WM_UNIT_TYPE" val="l_i"/>
  <p:tag name="KSO_WM_UNIT_INDEX" val="1_1"/>
  <p:tag name="KSO_WM_UNIT_ID" val="custom160144_10*l_i*1_1"/>
  <p:tag name="KSO_WM_UNIT_CLEAR" val="1"/>
  <p:tag name="KSO_WM_UNIT_LAYERLEVEL" val="1_1"/>
  <p:tag name="KSO_WM_DIAGRAM_GROUP_CODE" val="l1-1"/>
</p:tagLst>
</file>

<file path=ppt/tags/tag7.xml><?xml version="1.0" encoding="utf-8"?>
<p:tagLst xmlns:p="http://schemas.openxmlformats.org/presentationml/2006/main">
  <p:tag name="MH" val="20151012171736"/>
  <p:tag name="MH_LIBRARY" val="GRAPHIC"/>
  <p:tag name="MH_ORDER" val="Oval 2"/>
</p:tagLst>
</file>

<file path=ppt/tags/tag7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10*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1.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3"/>
  <p:tag name="KSO_WM_UNIT_TYPE" val="l_i"/>
  <p:tag name="KSO_WM_UNIT_INDEX" val="1_2"/>
  <p:tag name="KSO_WM_UNIT_ID" val="custom160144_10*l_i*1_2"/>
  <p:tag name="KSO_WM_UNIT_CLEAR" val="1"/>
  <p:tag name="KSO_WM_UNIT_LAYERLEVEL" val="1_1"/>
  <p:tag name="KSO_WM_DIAGRAM_GROUP_CODE" val="l1-1"/>
</p:tagLst>
</file>

<file path=ppt/tags/tag7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3"/>
  <p:tag name="KSO_WM_UNIT_TYPE" val="l_h_f"/>
  <p:tag name="KSO_WM_UNIT_INDEX" val="1_3_1"/>
  <p:tag name="KSO_WM_UNIT_ID" val="custom160144_10*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3.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5"/>
  <p:tag name="KSO_WM_UNIT_TYPE" val="l_i"/>
  <p:tag name="KSO_WM_UNIT_INDEX" val="1_3"/>
  <p:tag name="KSO_WM_UNIT_ID" val="custom160144_10*l_i*1_3"/>
  <p:tag name="KSO_WM_UNIT_CLEAR" val="1"/>
  <p:tag name="KSO_WM_UNIT_LAYERLEVEL" val="1_1"/>
  <p:tag name="KSO_WM_DIAGRAM_GROUP_CODE" val="l1-1"/>
</p:tagLst>
</file>

<file path=ppt/tags/tag74.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5"/>
  <p:tag name="KSO_WM_UNIT_TYPE" val="l_h_f"/>
  <p:tag name="KSO_WM_UNIT_INDEX" val="1_5_1"/>
  <p:tag name="KSO_WM_UNIT_ID" val="custom160144_10*l_h_f*1_5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4"/>
  <p:tag name="KSO_WM_UNIT_ID" val="custom160144_10*l_i*1_4"/>
  <p:tag name="KSO_WM_UNIT_CLEAR" val="1"/>
  <p:tag name="KSO_WM_UNIT_LAYERLEVEL" val="1_1"/>
  <p:tag name="KSO_WM_DIAGRAM_GROUP_CODE" val="l1-1"/>
</p:tagLst>
</file>

<file path=ppt/tags/tag7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2"/>
  <p:tag name="KSO_WM_UNIT_TYPE" val="l_i"/>
  <p:tag name="KSO_WM_UNIT_INDEX" val="1_5"/>
  <p:tag name="KSO_WM_UNIT_ID" val="custom160144_10*l_i*1_5"/>
  <p:tag name="KSO_WM_UNIT_CLEAR" val="1"/>
  <p:tag name="KSO_WM_UNIT_LAYERLEVEL" val="1_1"/>
  <p:tag name="KSO_WM_DIAGRAM_GROUP_CODE" val="l1-1"/>
</p:tagLst>
</file>

<file path=ppt/tags/tag7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2"/>
  <p:tag name="KSO_WM_UNIT_TYPE" val="l_h_f"/>
  <p:tag name="KSO_WM_UNIT_INDEX" val="1_2_1"/>
  <p:tag name="KSO_WM_UNIT_ID" val="custom160144_10*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7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4"/>
  <p:tag name="KSO_WM_UNIT_TYPE" val="l_i"/>
  <p:tag name="KSO_WM_UNIT_INDEX" val="1_6"/>
  <p:tag name="KSO_WM_UNIT_ID" val="custom160144_10*l_i*1_6"/>
  <p:tag name="KSO_WM_UNIT_CLEAR" val="1"/>
  <p:tag name="KSO_WM_UNIT_LAYERLEVEL" val="1_1"/>
  <p:tag name="KSO_WM_DIAGRAM_GROUP_CODE" val="l1-1"/>
</p:tagLst>
</file>

<file path=ppt/tags/tag7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4"/>
  <p:tag name="KSO_WM_UNIT_TYPE" val="l_h_f"/>
  <p:tag name="KSO_WM_UNIT_INDEX" val="1_4_1"/>
  <p:tag name="KSO_WM_UNIT_ID" val="custom160144_10*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xml><?xml version="1.0" encoding="utf-8"?>
<p:tagLst xmlns:p="http://schemas.openxmlformats.org/presentationml/2006/main">
  <p:tag name="KSO_WM_TAG_VERSION" val="1.0"/>
  <p:tag name="KSO_WM_TEMPLATE_CATEGORY" val="custom"/>
  <p:tag name="KSO_WM_TEMPLATE_INDEX" val="160144"/>
</p:tagLst>
</file>

<file path=ppt/tags/tag8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7"/>
  <p:tag name="KSO_WM_UNIT_ID" val="custom160144_10*l_i*1_7"/>
  <p:tag name="KSO_WM_UNIT_CLEAR" val="1"/>
  <p:tag name="KSO_WM_UNIT_LAYERLEVEL" val="1_1"/>
  <p:tag name="KSO_WM_DIAGRAM_GROUP_CODE" val="l1-1"/>
</p:tagLst>
</file>

<file path=ppt/tags/tag81.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10*i*12"/>
  <p:tag name="KSO_WM_TEMPLATE_CATEGORY" val="custom"/>
  <p:tag name="KSO_WM_TEMPLATE_INDEX" val="160144"/>
  <p:tag name="KSO_WM_UNIT_INDEX" val="12"/>
</p:tagLst>
</file>

<file path=ppt/tags/tag8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a"/>
  <p:tag name="KSO_WM_UNIT_INDEX" val="1"/>
  <p:tag name="KSO_WM_UNIT_ID" val="custom160144_10*a*1"/>
  <p:tag name="KSO_WM_UNIT_CLEAR" val="1"/>
  <p:tag name="KSO_WM_UNIT_LAYERLEVEL" val="1"/>
  <p:tag name="KSO_WM_UNIT_ISCONTENTSTITLE" val="1"/>
  <p:tag name="KSO_WM_UNIT_VALUE" val="6"/>
  <p:tag name="KSO_WM_UNIT_HIGHLIGHT" val="0"/>
  <p:tag name="KSO_WM_UNIT_COMPATIBLE" val="0"/>
  <p:tag name="KSO_WM_UNIT_PRESET_TEXT" val="内容大纲"/>
</p:tagLst>
</file>

<file path=ppt/tags/tag83.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10*i*14"/>
  <p:tag name="KSO_WM_TEMPLATE_CATEGORY" val="custom"/>
  <p:tag name="KSO_WM_TEMPLATE_INDEX" val="160144"/>
  <p:tag name="KSO_WM_UNIT_INDEX" val="14"/>
</p:tagLst>
</file>

<file path=ppt/tags/tag84.xml><?xml version="1.0" encoding="utf-8"?>
<p:tagLst xmlns:p="http://schemas.openxmlformats.org/presentationml/2006/main">
  <p:tag name="MH" val="20151012165651"/>
  <p:tag name="MH_LIBRARY" val="CONTENTS"/>
  <p:tag name="MH_AUTOCOLOR" val="TRUE"/>
  <p:tag name="MH_TYPE" val="CONTENTS"/>
  <p:tag name="ID" val="545826"/>
  <p:tag name="KSO_WM_TEMPLATE_CATEGORY" val="custom"/>
  <p:tag name="KSO_WM_TEMPLATE_INDEX" val="160144"/>
  <p:tag name="KSO_WM_TAG_VERSION" val="1.0"/>
  <p:tag name="KSO_WM_SLIDE_ID" val="custom160144_10"/>
  <p:tag name="KSO_WM_SLIDE_INDEX" val="10"/>
  <p:tag name="KSO_WM_SLIDE_ITEM_CNT" val="5"/>
  <p:tag name="KSO_WM_SLIDE_LAYOUT" val="a_l"/>
  <p:tag name="KSO_WM_SLIDE_LAYOUT_CNT" val="1_1"/>
  <p:tag name="KSO_WM_SLIDE_TYPE" val="contents"/>
  <p:tag name="KSO_WM_BEAUTIFY_FLAG" val="#wm#"/>
  <p:tag name="KSO_WM_DIAGRAM_GROUP_CODE" val="l1-1"/>
</p:tagLst>
</file>

<file path=ppt/tags/tag8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1"/>
  <p:tag name="KSO_WM_UNIT_TYPE" val="l_i"/>
  <p:tag name="KSO_WM_UNIT_INDEX" val="1_1"/>
  <p:tag name="KSO_WM_UNIT_ID" val="custom160144_11*l_i*1_1"/>
  <p:tag name="KSO_WM_UNIT_CLEAR" val="1"/>
  <p:tag name="KSO_WM_UNIT_LAYERLEVEL" val="1_1"/>
  <p:tag name="KSO_WM_DIAGRAM_GROUP_CODE" val="l1-1"/>
</p:tagLst>
</file>

<file path=ppt/tags/tag8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1"/>
  <p:tag name="KSO_WM_UNIT_TYPE" val="l_h_f"/>
  <p:tag name="KSO_WM_UNIT_INDEX" val="1_1_1"/>
  <p:tag name="KSO_WM_UNIT_ID" val="custom160144_11*l_h_f*1_1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3"/>
  <p:tag name="KSO_WM_UNIT_TYPE" val="l_i"/>
  <p:tag name="KSO_WM_UNIT_INDEX" val="1_2"/>
  <p:tag name="KSO_WM_UNIT_ID" val="custom160144_11*l_i*1_2"/>
  <p:tag name="KSO_WM_UNIT_CLEAR" val="1"/>
  <p:tag name="KSO_WM_UNIT_LAYERLEVEL" val="1_1"/>
  <p:tag name="KSO_WM_DIAGRAM_GROUP_CODE" val="l1-1"/>
</p:tagLst>
</file>

<file path=ppt/tags/tag8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3"/>
  <p:tag name="KSO_WM_UNIT_TYPE" val="l_h_f"/>
  <p:tag name="KSO_WM_UNIT_INDEX" val="1_3_1"/>
  <p:tag name="KSO_WM_UNIT_ID" val="custom160144_11*l_h_f*1_3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89.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5"/>
  <p:tag name="KSO_WM_UNIT_TYPE" val="l_i"/>
  <p:tag name="KSO_WM_UNIT_INDEX" val="1_3"/>
  <p:tag name="KSO_WM_UNIT_ID" val="custom160144_11*l_i*1_3"/>
  <p:tag name="KSO_WM_UNIT_CLEAR" val="1"/>
  <p:tag name="KSO_WM_UNIT_LAYERLEVEL" val="1_1"/>
  <p:tag name="KSO_WM_DIAGRAM_GROUP_CODE" val="l1-1"/>
</p:tagLst>
</file>

<file path=ppt/tags/tag9.xml><?xml version="1.0" encoding="utf-8"?>
<p:tagLst xmlns:p="http://schemas.openxmlformats.org/presentationml/2006/main">
  <p:tag name="KSO_WM_TAG_VERSION" val="1.0"/>
  <p:tag name="KSO_WM_TEMPLATE_CATEGORY" val="custom"/>
  <p:tag name="KSO_WM_TEMPLATE_INDEX" val="160144"/>
</p:tagLst>
</file>

<file path=ppt/tags/tag90.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5"/>
  <p:tag name="KSO_WM_UNIT_TYPE" val="l_h_f"/>
  <p:tag name="KSO_WM_UNIT_INDEX" val="1_5_1"/>
  <p:tag name="KSO_WM_UNIT_ID" val="custom160144_11*l_h_f*1_5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91.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4"/>
  <p:tag name="KSO_WM_UNIT_ID" val="custom160144_11*l_i*1_4"/>
  <p:tag name="KSO_WM_UNIT_CLEAR" val="1"/>
  <p:tag name="KSO_WM_UNIT_LAYERLEVEL" val="1_1"/>
  <p:tag name="KSO_WM_DIAGRAM_GROUP_CODE" val="l1-1"/>
</p:tagLst>
</file>

<file path=ppt/tags/tag92.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2"/>
  <p:tag name="KSO_WM_UNIT_TYPE" val="l_i"/>
  <p:tag name="KSO_WM_UNIT_INDEX" val="1_5"/>
  <p:tag name="KSO_WM_UNIT_ID" val="custom160144_11*l_i*1_5"/>
  <p:tag name="KSO_WM_UNIT_CLEAR" val="1"/>
  <p:tag name="KSO_WM_UNIT_LAYERLEVEL" val="1_1"/>
  <p:tag name="KSO_WM_DIAGRAM_GROUP_CODE" val="l1-1"/>
</p:tagLst>
</file>

<file path=ppt/tags/tag93.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2"/>
  <p:tag name="KSO_WM_UNIT_TYPE" val="l_h_f"/>
  <p:tag name="KSO_WM_UNIT_INDEX" val="1_2_1"/>
  <p:tag name="KSO_WM_UNIT_ID" val="custom160144_11*l_h_f*1_2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94.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4"/>
  <p:tag name="KSO_WM_UNIT_TYPE" val="l_i"/>
  <p:tag name="KSO_WM_UNIT_INDEX" val="1_6"/>
  <p:tag name="KSO_WM_UNIT_ID" val="custom160144_11*l_i*1_6"/>
  <p:tag name="KSO_WM_UNIT_CLEAR" val="1"/>
  <p:tag name="KSO_WM_UNIT_LAYERLEVEL" val="1_1"/>
  <p:tag name="KSO_WM_DIAGRAM_GROUP_CODE" val="l1-1"/>
</p:tagLst>
</file>

<file path=ppt/tags/tag95.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4"/>
  <p:tag name="KSO_WM_UNIT_TYPE" val="l_h_f"/>
  <p:tag name="KSO_WM_UNIT_INDEX" val="1_4_1"/>
  <p:tag name="KSO_WM_UNIT_ID" val="custom160144_11*l_h_f*1_4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96.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NUMBER"/>
  <p:tag name="ID" val="545826"/>
  <p:tag name="MH_ORDER" val="6"/>
  <p:tag name="KSO_WM_UNIT_TYPE" val="l_i"/>
  <p:tag name="KSO_WM_UNIT_INDEX" val="1_7"/>
  <p:tag name="KSO_WM_UNIT_ID" val="custom160144_11*l_i*1_7"/>
  <p:tag name="KSO_WM_UNIT_CLEAR" val="1"/>
  <p:tag name="KSO_WM_UNIT_LAYERLEVEL" val="1_1"/>
  <p:tag name="KSO_WM_DIAGRAM_GROUP_CODE" val="l1-1"/>
</p:tagLst>
</file>

<file path=ppt/tags/tag97.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ENTRY"/>
  <p:tag name="ID" val="545826"/>
  <p:tag name="MH_ORDER" val="6"/>
  <p:tag name="KSO_WM_UNIT_TYPE" val="l_h_f"/>
  <p:tag name="KSO_WM_UNIT_INDEX" val="1_6_1"/>
  <p:tag name="KSO_WM_UNIT_ID" val="custom160144_11*l_h_f*1_6_1"/>
  <p:tag name="KSO_WM_UNIT_CLEAR" val="1"/>
  <p:tag name="KSO_WM_UNIT_LAYERLEVEL" val="1_1_1"/>
  <p:tag name="KSO_WM_UNIT_VALUE" val="15"/>
  <p:tag name="KSO_WM_UNIT_HIGHLIGHT" val="0"/>
  <p:tag name="KSO_WM_UNIT_COMPATIBLE" val="0"/>
  <p:tag name="KSO_WM_UNIT_PRESET_TEXT_INDEX" val="3"/>
  <p:tag name="KSO_WM_UNIT_PRESET_TEXT_LEN" val="24"/>
  <p:tag name="KSO_WM_DIAGRAM_GROUP_CODE" val="l1-1"/>
</p:tagLst>
</file>

<file path=ppt/tags/tag98.xml><?xml version="1.0" encoding="utf-8"?>
<p:tagLst xmlns:p="http://schemas.openxmlformats.org/presentationml/2006/main">
  <p:tag name="KSO_WM_TAG_VERSION" val="1.0"/>
  <p:tag name="KSO_WM_BEAUTIFY_FLAG" val="#wm#"/>
  <p:tag name="KSO_WM_TEMPLATE_CATEGORY" val="custom"/>
  <p:tag name="KSO_WM_TEMPLATE_INDEX" val="160144"/>
  <p:tag name="MH" val="20151012165651"/>
  <p:tag name="MH_LIBRARY" val="CONTENTS"/>
  <p:tag name="MH_TYPE" val="OTHERS"/>
  <p:tag name="ID" val="545826"/>
  <p:tag name="KSO_WM_UNIT_TYPE" val="l_i"/>
  <p:tag name="KSO_WM_UNIT_INDEX" val="1_8"/>
  <p:tag name="KSO_WM_UNIT_ID" val="custom160144_11*l_i*1_8"/>
  <p:tag name="KSO_WM_UNIT_CLEAR" val="1"/>
  <p:tag name="KSO_WM_UNIT_LAYERLEVEL" val="1_1"/>
  <p:tag name="KSO_WM_DIAGRAM_GROUP_CODE" val="l1-1"/>
</p:tagLst>
</file>

<file path=ppt/tags/tag99.xml><?xml version="1.0" encoding="utf-8"?>
<p:tagLst xmlns:p="http://schemas.openxmlformats.org/presentationml/2006/main">
  <p:tag name="MH" val="20151012165651"/>
  <p:tag name="MH_LIBRARY" val="CONTENTS"/>
  <p:tag name="MH_TYPE" val="OTHERS"/>
  <p:tag name="ID" val="545826"/>
  <p:tag name="KSO_WM_TAG_VERSION" val="1.0"/>
  <p:tag name="KSO_WM_BEAUTIFY_FLAG" val="#wm#"/>
  <p:tag name="KSO_WM_UNIT_TYPE" val="i"/>
  <p:tag name="KSO_WM_UNIT_ID" val="custom160144_11*i*14"/>
  <p:tag name="KSO_WM_TEMPLATE_CATEGORY" val="custom"/>
  <p:tag name="KSO_WM_TEMPLATE_INDEX" val="160144"/>
  <p:tag name="KSO_WM_UNIT_INDEX" val="14"/>
</p:tagLst>
</file>

<file path=ppt/theme/theme1.xml><?xml version="1.0" encoding="utf-8"?>
<a:theme xmlns:a="http://schemas.openxmlformats.org/drawingml/2006/main" name="A000120140530A99PPBG">
  <a:themeElements>
    <a:clrScheme name="KSO_BLUE3">
      <a:dk1>
        <a:srgbClr val="3D3F41"/>
      </a:dk1>
      <a:lt1>
        <a:srgbClr val="FFFFFF"/>
      </a:lt1>
      <a:dk2>
        <a:srgbClr val="3D3F41"/>
      </a:dk2>
      <a:lt2>
        <a:srgbClr val="EAF5FC"/>
      </a:lt2>
      <a:accent1>
        <a:srgbClr val="0070C0"/>
      </a:accent1>
      <a:accent2>
        <a:srgbClr val="6A63CB"/>
      </a:accent2>
      <a:accent3>
        <a:srgbClr val="4040A2"/>
      </a:accent3>
      <a:accent4>
        <a:srgbClr val="AACC03"/>
      </a:accent4>
      <a:accent5>
        <a:srgbClr val="8542A0"/>
      </a:accent5>
      <a:accent6>
        <a:srgbClr val="FFC000"/>
      </a:accent6>
      <a:hlink>
        <a:srgbClr val="00B0F0"/>
      </a:hlink>
      <a:folHlink>
        <a:srgbClr val="AFB2B4"/>
      </a:folHlink>
    </a:clrScheme>
    <a:fontScheme name="自定义 10">
      <a:majorFont>
        <a:latin typeface="Arial"/>
        <a:ea typeface="黑体"/>
        <a:cs typeface=""/>
      </a:majorFont>
      <a:minorFont>
        <a:latin typeface="Arial"/>
        <a:ea typeface="黑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pitchFamily="3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A000120150716A18KPBG</Template>
  <TotalTime>0</TotalTime>
  <Words>4161</Words>
  <Application>WPS 演示</Application>
  <PresentationFormat>宽屏</PresentationFormat>
  <Paragraphs>394</Paragraphs>
  <Slides>27</Slides>
  <Notes>27</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微软雅黑</vt:lpstr>
      <vt:lpstr>Calibri</vt:lpstr>
      <vt:lpstr>Calibri</vt:lpstr>
      <vt:lpstr>Wingdings 2</vt:lpstr>
      <vt:lpstr>幼圆</vt:lpstr>
      <vt:lpstr>黑体</vt:lpstr>
      <vt:lpstr>华文中宋</vt:lpstr>
      <vt:lpstr>Arial Unicode MS</vt:lpstr>
      <vt:lpstr>Wingdings</vt:lpstr>
      <vt:lpstr>A000120140530A99PPBG</vt:lpstr>
      <vt:lpstr>LOREM IPSUM DOLOR LOREM </vt:lpstr>
      <vt:lpstr>LOREM IPSUM DOLOR LOREM </vt:lpstr>
      <vt:lpstr>LOREM IPSUM DOLOR LOREM </vt:lpstr>
      <vt:lpstr>LOREM IPSUM DOLOR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LOREM IPSUM DOLOR LOREM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谢谢大家</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谢小莉</dc:creator>
  <cp:lastModifiedBy>Administrator</cp:lastModifiedBy>
  <cp:revision>172</cp:revision>
  <dcterms:created xsi:type="dcterms:W3CDTF">2015-10-12T08:41:00Z</dcterms:created>
  <dcterms:modified xsi:type="dcterms:W3CDTF">2022-03-18T12:21:20Z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y fmtid="{D5CDD505-2E9C-101B-9397-08002B2CF9AE}" pid="3" name="name">
    <vt:lpwstr>蓝黑混搭.pptx</vt:lpwstr>
  </property>
  <property fmtid="{D5CDD505-2E9C-101B-9397-08002B2CF9AE}" pid="4" name="fileid">
    <vt:lpwstr>860999</vt:lpwstr>
  </property>
  <property fmtid="{D5CDD505-2E9C-101B-9397-08002B2CF9AE}" pid="5" name="search_tags">
    <vt:lpwstr>PPT模板</vt:lpwstr>
  </property>
</Properties>
</file>