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时尚中黑简体" panose="01010104010101010101" pitchFamily="2" charset="-122"/>
      <p:regular r:id="rId19"/>
    </p:embeddedFont>
    <p:embeddedFont>
      <p:font typeface="汉真广标" panose="02010609000101010101" pitchFamily="49" charset="-122"/>
      <p:regular r:id="rId20"/>
    </p:embeddedFont>
    <p:embeddedFont>
      <p:font typeface="方正综艺简体" panose="03000509000000000000" pitchFamily="65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Gulim" panose="020B0600000101010101" pitchFamily="34" charset="-127"/>
      <p:regular r:id="rId23"/>
    </p:embeddedFont>
    <p:embeddedFont>
      <p:font typeface="等线" panose="02010600030101010101" charset="-122"/>
      <p:regular r:id="rId24"/>
    </p:embeddedFont>
    <p:embeddedFont>
      <p:font typeface="创艺简中圆" charset="0"/>
      <p:regular r:id="rId25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78" autoAdjust="0"/>
    <p:restoredTop sz="94660"/>
  </p:normalViewPr>
  <p:slideViewPr>
    <p:cSldViewPr showGuides="1">
      <p:cViewPr varScale="1">
        <p:scale>
          <a:sx n="78" d="100"/>
          <a:sy n="78" d="100"/>
        </p:scale>
        <p:origin x="1973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font" Target="fonts/font11.fntdata"/><Relationship Id="rId24" Type="http://schemas.openxmlformats.org/officeDocument/2006/relationships/font" Target="fonts/font10.fntdata"/><Relationship Id="rId23" Type="http://schemas.openxmlformats.org/officeDocument/2006/relationships/font" Target="fonts/font9.fntdata"/><Relationship Id="rId22" Type="http://schemas.openxmlformats.org/officeDocument/2006/relationships/font" Target="fonts/font8.fntdata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2D81AE89-DD11-4C98-A291-A25EE162D8F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16B45841-C5F5-4480-B6CF-DDF743B9004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623888"/>
            <a:ext cx="9140825" cy="611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 userDrawn="1"/>
        </p:nvSpPr>
        <p:spPr>
          <a:xfrm>
            <a:off x="8388350" y="-3175"/>
            <a:ext cx="755650" cy="6861175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矩形 4"/>
          <p:cNvSpPr/>
          <p:nvPr userDrawn="1"/>
        </p:nvSpPr>
        <p:spPr>
          <a:xfrm>
            <a:off x="7829550" y="-3175"/>
            <a:ext cx="468313" cy="6861175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矩形 5"/>
          <p:cNvSpPr/>
          <p:nvPr userDrawn="1"/>
        </p:nvSpPr>
        <p:spPr>
          <a:xfrm>
            <a:off x="6964363" y="-3175"/>
            <a:ext cx="323850" cy="6861175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矩形 6"/>
          <p:cNvSpPr/>
          <p:nvPr userDrawn="1"/>
        </p:nvSpPr>
        <p:spPr>
          <a:xfrm>
            <a:off x="6726238" y="-3175"/>
            <a:ext cx="147637" cy="6861175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矩形 7"/>
          <p:cNvSpPr/>
          <p:nvPr userDrawn="1"/>
        </p:nvSpPr>
        <p:spPr>
          <a:xfrm>
            <a:off x="7378700" y="-3175"/>
            <a:ext cx="360363" cy="6861175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矩形 8"/>
          <p:cNvSpPr/>
          <p:nvPr userDrawn="1"/>
        </p:nvSpPr>
        <p:spPr>
          <a:xfrm>
            <a:off x="6562725" y="-3175"/>
            <a:ext cx="73025" cy="6861175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Picture 4"/>
          <p:cNvPicPr>
            <a:picLocks noChangeAspect="1" noChangeArrowheads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0" y="3175"/>
            <a:ext cx="9147175" cy="11223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4"/>
          <a:stretch>
            <a:fillRect/>
          </a:stretch>
        </p:blipFill>
        <p:spPr bwMode="auto">
          <a:xfrm>
            <a:off x="0" y="0"/>
            <a:ext cx="9144000" cy="9810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圆角矩形 11"/>
          <p:cNvSpPr/>
          <p:nvPr userDrawn="1"/>
        </p:nvSpPr>
        <p:spPr>
          <a:xfrm>
            <a:off x="14288" y="115888"/>
            <a:ext cx="9126537" cy="280987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矩形 12"/>
          <p:cNvSpPr/>
          <p:nvPr userDrawn="1"/>
        </p:nvSpPr>
        <p:spPr>
          <a:xfrm>
            <a:off x="8764588" y="3175"/>
            <a:ext cx="382587" cy="393700"/>
          </a:xfrm>
          <a:prstGeom prst="rect">
            <a:avLst/>
          </a:prstGeom>
          <a:solidFill>
            <a:srgbClr val="FCF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矩形 13"/>
          <p:cNvSpPr/>
          <p:nvPr userDrawn="1"/>
        </p:nvSpPr>
        <p:spPr>
          <a:xfrm>
            <a:off x="8396288" y="3175"/>
            <a:ext cx="382587" cy="393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矩形 14"/>
          <p:cNvSpPr/>
          <p:nvPr userDrawn="1"/>
        </p:nvSpPr>
        <p:spPr>
          <a:xfrm>
            <a:off x="8027988" y="3175"/>
            <a:ext cx="382587" cy="393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6" name="Picture 5"/>
          <p:cNvPicPr>
            <a:picLocks noChangeAspect="1" noChangeArrowheads="1"/>
          </p:cNvPicPr>
          <p:nvPr userDrawn="1"/>
        </p:nvPicPr>
        <p:blipFill>
          <a:blip r:embed="rId5"/>
          <a:stretch>
            <a:fillRect/>
          </a:stretch>
        </p:blipFill>
        <p:spPr bwMode="auto">
          <a:xfrm>
            <a:off x="0" y="5365750"/>
            <a:ext cx="9147175" cy="149383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 userDrawn="1"/>
        </p:nvPicPr>
        <p:blipFill>
          <a:blip r:embed="rId6"/>
          <a:stretch>
            <a:fillRect/>
          </a:stretch>
        </p:blipFill>
        <p:spPr bwMode="auto">
          <a:xfrm>
            <a:off x="0" y="5497513"/>
            <a:ext cx="9144000" cy="135890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圆角矩形 17"/>
          <p:cNvSpPr/>
          <p:nvPr userDrawn="1"/>
        </p:nvSpPr>
        <p:spPr>
          <a:xfrm>
            <a:off x="-19050" y="6438900"/>
            <a:ext cx="9166225" cy="43180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TextBox 23"/>
          <p:cNvSpPr txBox="1">
            <a:spLocks noChangeArrowheads="1"/>
          </p:cNvSpPr>
          <p:nvPr userDrawn="1"/>
        </p:nvSpPr>
        <p:spPr bwMode="auto">
          <a:xfrm>
            <a:off x="1187450" y="6453188"/>
            <a:ext cx="31686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>
                <a:solidFill>
                  <a:schemeClr val="tx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适用水力发电及相关类别演示</a:t>
            </a:r>
            <a:endParaRPr lang="zh-CN" altLang="en-US" dirty="0">
              <a:solidFill>
                <a:schemeClr val="tx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20" name="直接连接符 19"/>
          <p:cNvCxnSpPr/>
          <p:nvPr userDrawn="1"/>
        </p:nvCxnSpPr>
        <p:spPr>
          <a:xfrm>
            <a:off x="0" y="6650038"/>
            <a:ext cx="11874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0" y="6453188"/>
            <a:ext cx="9144000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242C2-11C4-48BB-A35F-E2793E8399ED}" type="datetimeFigureOut">
              <a:rPr lang="zh-CN" altLang="en-US"/>
            </a:fld>
            <a:endParaRPr lang="zh-CN" altLang="en-US"/>
          </a:p>
        </p:txBody>
      </p:sp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147CD1D-6E44-4A27-9E50-A8FB3C39B5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3181D-F4D2-4FE6-8705-88906E01647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4C046-3708-4486-AB8D-DE15C72A52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3D906-E152-4956-A435-DC69FF24A7D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483F0-02DC-4B32-9C4D-B82331D436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D5E56-2A52-4C97-B993-EC7B528B3A1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3507A-F2F8-4729-BEA8-7D23742FA9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613BC-83AB-468F-94C8-3D18FD0909F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7D63A-185A-4DDD-A70A-CF1D93CE1A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C675C-81E0-4241-AF3D-8FC1BD4CFA1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747B1-2BEA-42A5-9D43-C9405BCB2F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57004-DCDC-4AEA-BFC8-0D72B6F30675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2B6DD-DF61-401D-8801-8270D2EC3F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991EA-370E-45D9-BAD0-7FFDA0980FB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E80D7-4622-4472-9D5B-07BFB5694D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0" y="3175"/>
            <a:ext cx="9147175" cy="11223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9810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 userDrawn="1"/>
        </p:nvSpPr>
        <p:spPr>
          <a:xfrm>
            <a:off x="5940425" y="0"/>
            <a:ext cx="3200400" cy="396875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矩形 4"/>
          <p:cNvSpPr/>
          <p:nvPr userDrawn="1"/>
        </p:nvSpPr>
        <p:spPr>
          <a:xfrm>
            <a:off x="8764588" y="3175"/>
            <a:ext cx="382587" cy="393700"/>
          </a:xfrm>
          <a:prstGeom prst="rect">
            <a:avLst/>
          </a:prstGeom>
          <a:solidFill>
            <a:srgbClr val="FCF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矩形 5"/>
          <p:cNvSpPr/>
          <p:nvPr userDrawn="1"/>
        </p:nvSpPr>
        <p:spPr>
          <a:xfrm>
            <a:off x="8396288" y="3175"/>
            <a:ext cx="382587" cy="393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矩形 6"/>
          <p:cNvSpPr/>
          <p:nvPr userDrawn="1"/>
        </p:nvSpPr>
        <p:spPr>
          <a:xfrm>
            <a:off x="8027988" y="3175"/>
            <a:ext cx="382587" cy="393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650038"/>
            <a:ext cx="11874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5"/>
          <p:cNvPicPr>
            <a:picLocks noChangeAspect="1" noChangeArrowheads="1"/>
          </p:cNvPicPr>
          <p:nvPr userDrawn="1"/>
        </p:nvPicPr>
        <p:blipFill>
          <a:blip r:embed="rId4"/>
          <a:stretch>
            <a:fillRect/>
          </a:stretch>
        </p:blipFill>
        <p:spPr bwMode="auto">
          <a:xfrm>
            <a:off x="0" y="5365750"/>
            <a:ext cx="9147175" cy="149383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 userDrawn="1"/>
        </p:nvPicPr>
        <p:blipFill>
          <a:blip r:embed="rId5"/>
          <a:stretch>
            <a:fillRect/>
          </a:stretch>
        </p:blipFill>
        <p:spPr bwMode="auto">
          <a:xfrm>
            <a:off x="0" y="5497513"/>
            <a:ext cx="9144000" cy="135890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圆角矩形 10"/>
          <p:cNvSpPr/>
          <p:nvPr userDrawn="1"/>
        </p:nvSpPr>
        <p:spPr>
          <a:xfrm>
            <a:off x="3175" y="6453188"/>
            <a:ext cx="9137650" cy="43180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TextBox 30"/>
          <p:cNvSpPr txBox="1">
            <a:spLocks noChangeArrowheads="1"/>
          </p:cNvSpPr>
          <p:nvPr userDrawn="1"/>
        </p:nvSpPr>
        <p:spPr bwMode="auto">
          <a:xfrm>
            <a:off x="1187450" y="6453188"/>
            <a:ext cx="31686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适用水力发电及相关类别演示</a:t>
            </a:r>
            <a:endParaRPr lang="zh-CN" altLang="en-US" dirty="0">
              <a:solidFill>
                <a:schemeClr val="tx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0" y="6453188"/>
            <a:ext cx="9144000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FE198-4D2F-44E7-984B-26C4312BC177}" type="datetimeFigureOut">
              <a:rPr lang="zh-CN" altLang="en-US"/>
            </a:fld>
            <a:endParaRPr lang="zh-CN" altLang="en-US"/>
          </a:p>
        </p:txBody>
      </p:sp>
      <p:sp>
        <p:nvSpPr>
          <p:cNvPr id="1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2049B9A-B526-4BFC-9EFE-28B459B6DF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E1A34-A07E-4759-AB14-C788CF5EDCF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78C4D-E80C-4E7E-B5F3-3445CB8BAF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C4962-51E9-4514-AFA1-84DFFC46B93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C449E-3EFE-46CE-9DFA-49430C3B77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69A4E70-0A52-4A80-90B9-F4882A42124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8B92430-B454-44E3-9787-1CB128C2A16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4357305" y="5755322"/>
            <a:ext cx="4246880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dirty="0">
                <a:effectLst>
                  <a:reflection blurRad="6350" stA="50000" endA="300" endPos="50000" dist="40640" dir="5400000" sy="-100000" algn="bl" rotWithShape="0"/>
                </a:effectLst>
                <a:latin typeface="创艺简中圆" charset="0"/>
                <a:ea typeface="创艺简中圆" charset="0"/>
                <a:cs typeface="创艺简中圆" charset="0"/>
              </a:rPr>
              <a:t>XXXX</a:t>
            </a:r>
            <a:r>
              <a:rPr lang="zh-CN" altLang="en-US" sz="3000" dirty="0">
                <a:effectLst>
                  <a:reflection blurRad="6350" stA="50000" endA="300" endPos="50000" dist="40640" dir="5400000" sy="-100000" algn="bl" rotWithShape="0"/>
                </a:effectLst>
                <a:latin typeface="创艺简中圆" charset="0"/>
                <a:ea typeface="创艺简中圆" charset="0"/>
                <a:cs typeface="创艺简中圆" charset="0"/>
              </a:rPr>
              <a:t>水电公司汇报资料</a:t>
            </a:r>
            <a:endParaRPr lang="zh-CN" altLang="en-US" sz="3000" dirty="0">
              <a:effectLst>
                <a:reflection blurRad="6350" stA="50000" endA="300" endPos="50000" dist="40640" dir="5400000" sy="-100000" algn="bl" rotWithShape="0"/>
              </a:effectLst>
              <a:latin typeface="创艺简中圆" charset="0"/>
              <a:ea typeface="创艺简中圆" charset="0"/>
              <a:cs typeface="创艺简中圆" charset="0"/>
            </a:endParaRPr>
          </a:p>
        </p:txBody>
      </p:sp>
      <p:sp>
        <p:nvSpPr>
          <p:cNvPr id="6148" name="TextBox 49"/>
          <p:cNvSpPr txBox="1">
            <a:spLocks noChangeArrowheads="1"/>
          </p:cNvSpPr>
          <p:nvPr/>
        </p:nvSpPr>
        <p:spPr bwMode="auto">
          <a:xfrm>
            <a:off x="5435600" y="-26988"/>
            <a:ext cx="3168650" cy="8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rgbClr val="E1DFC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POWERPOINT</a:t>
            </a:r>
            <a:endParaRPr lang="en-US" altLang="zh-CN" sz="2800">
              <a:solidFill>
                <a:srgbClr val="E1DFC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3"/>
          <p:cNvGrpSpPr/>
          <p:nvPr/>
        </p:nvGrpSpPr>
        <p:grpSpPr bwMode="auto">
          <a:xfrm>
            <a:off x="971550" y="565150"/>
            <a:ext cx="7272338" cy="4592638"/>
            <a:chOff x="899592" y="564751"/>
            <a:chExt cx="7272808" cy="4592441"/>
          </a:xfrm>
        </p:grpSpPr>
        <p:sp>
          <p:nvSpPr>
            <p:cNvPr id="5" name="矩形 4"/>
            <p:cNvSpPr/>
            <p:nvPr/>
          </p:nvSpPr>
          <p:spPr>
            <a:xfrm>
              <a:off x="899592" y="564751"/>
              <a:ext cx="7272808" cy="4592441"/>
            </a:xfrm>
            <a:prstGeom prst="rect">
              <a:avLst/>
            </a:prstGeom>
            <a:solidFill>
              <a:srgbClr val="ECEAD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440965" y="1556896"/>
              <a:ext cx="6264680" cy="316851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8FBA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9219" name="Text Box 11"/>
          <p:cNvSpPr txBox="1">
            <a:spLocks noChangeArrowheads="1"/>
          </p:cNvSpPr>
          <p:nvPr/>
        </p:nvSpPr>
        <p:spPr bwMode="auto">
          <a:xfrm>
            <a:off x="1835150" y="1989138"/>
            <a:ext cx="56896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sz="1600"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220" name="组合 1"/>
          <p:cNvGrpSpPr/>
          <p:nvPr/>
        </p:nvGrpSpPr>
        <p:grpSpPr bwMode="auto">
          <a:xfrm>
            <a:off x="0" y="0"/>
            <a:ext cx="9147175" cy="1125538"/>
            <a:chOff x="0" y="0"/>
            <a:chExt cx="9147175" cy="1125538"/>
          </a:xfrm>
        </p:grpSpPr>
        <p:grpSp>
          <p:nvGrpSpPr>
            <p:cNvPr id="9222" name="组合 7"/>
            <p:cNvGrpSpPr/>
            <p:nvPr/>
          </p:nvGrpSpPr>
          <p:grpSpPr bwMode="auto">
            <a:xfrm>
              <a:off x="0" y="0"/>
              <a:ext cx="9147175" cy="1125538"/>
              <a:chOff x="0" y="1"/>
              <a:chExt cx="9147472" cy="1125551"/>
            </a:xfrm>
          </p:grpSpPr>
          <p:pic>
            <p:nvPicPr>
              <p:cNvPr id="11" name="Picture 4"/>
              <p:cNvPicPr>
                <a:picLocks noChangeAspect="1" noChangeArrowheads="1"/>
              </p:cNvPicPr>
              <p:nvPr/>
            </p:nvPicPr>
            <p:blipFill>
              <a:blip r:embed="rId1"/>
              <a:stretch>
                <a:fillRect/>
              </a:stretch>
            </p:blipFill>
            <p:spPr bwMode="auto">
              <a:xfrm>
                <a:off x="0" y="3176"/>
                <a:ext cx="9147472" cy="1122376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3"/>
              <p:cNvPicPr>
                <a:picLocks noChangeAspect="1" noChangeArrowheads="1"/>
              </p:cNvPicPr>
              <p:nvPr/>
            </p:nvPicPr>
            <p:blipFill>
              <a:blip r:embed="rId2"/>
              <a:stretch>
                <a:fillRect/>
              </a:stretch>
            </p:blipFill>
            <p:spPr bwMode="auto">
              <a:xfrm>
                <a:off x="0" y="1"/>
                <a:ext cx="9144297" cy="981086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3" name="圆角矩形 12"/>
            <p:cNvSpPr/>
            <p:nvPr/>
          </p:nvSpPr>
          <p:spPr>
            <a:xfrm>
              <a:off x="5940425" y="0"/>
              <a:ext cx="3200400" cy="396875"/>
            </a:xfrm>
            <a:prstGeom prst="roundRect">
              <a:avLst/>
            </a:prstGeom>
            <a:solidFill>
              <a:schemeClr val="bg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764588" y="3175"/>
              <a:ext cx="382587" cy="393700"/>
            </a:xfrm>
            <a:prstGeom prst="rect">
              <a:avLst/>
            </a:prstGeom>
            <a:solidFill>
              <a:srgbClr val="FCF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8396288" y="3175"/>
              <a:ext cx="382587" cy="3937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027988" y="3175"/>
              <a:ext cx="382587" cy="3937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9221" name="TextBox 16"/>
          <p:cNvSpPr txBox="1">
            <a:spLocks noChangeArrowheads="1"/>
          </p:cNvSpPr>
          <p:nvPr/>
        </p:nvSpPr>
        <p:spPr bwMode="auto">
          <a:xfrm>
            <a:off x="6505575" y="-46038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时尚中黑简体" panose="01010104010101010101" pitchFamily="2" charset="-122"/>
                <a:ea typeface="时尚中黑简体" panose="01010104010101010101" pitchFamily="2" charset="-122"/>
              </a:rPr>
              <a:t>前  言</a:t>
            </a:r>
            <a:endParaRPr lang="zh-CN" altLang="en-US" sz="240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3"/>
          <p:cNvSpPr txBox="1">
            <a:spLocks noChangeArrowheads="1"/>
          </p:cNvSpPr>
          <p:nvPr/>
        </p:nvSpPr>
        <p:spPr bwMode="auto">
          <a:xfrm>
            <a:off x="6505575" y="-46038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时尚中黑简体" panose="01010104010101010101" pitchFamily="2" charset="-122"/>
                <a:ea typeface="时尚中黑简体" panose="01010104010101010101" pitchFamily="2" charset="-122"/>
              </a:rPr>
              <a:t>目  录</a:t>
            </a:r>
            <a:endParaRPr lang="zh-CN" altLang="en-US" sz="240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652713" y="1725613"/>
            <a:ext cx="4727575" cy="53975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8FBA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圆角矩形 5"/>
          <p:cNvSpPr/>
          <p:nvPr/>
        </p:nvSpPr>
        <p:spPr>
          <a:xfrm>
            <a:off x="2128838" y="1638300"/>
            <a:ext cx="714375" cy="71437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8FBA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2209800" y="1725613"/>
            <a:ext cx="466725" cy="482600"/>
          </a:xfrm>
          <a:prstGeom prst="rect">
            <a:avLst/>
          </a:prstGeom>
          <a:gradFill>
            <a:gsLst>
              <a:gs pos="0">
                <a:srgbClr val="5596F5"/>
              </a:gs>
              <a:gs pos="50000">
                <a:schemeClr val="tx2">
                  <a:lumMod val="40000"/>
                  <a:lumOff val="6000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2293938" y="1782763"/>
            <a:ext cx="466725" cy="482600"/>
          </a:xfrm>
          <a:prstGeom prst="rect">
            <a:avLst/>
          </a:prstGeom>
          <a:gradFill>
            <a:gsLst>
              <a:gs pos="0">
                <a:srgbClr val="8FBAF9"/>
              </a:gs>
              <a:gs pos="100000">
                <a:srgbClr val="E1EBF7"/>
              </a:gs>
            </a:gsLst>
            <a:lin ang="27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圆角矩形 8"/>
          <p:cNvSpPr/>
          <p:nvPr/>
        </p:nvSpPr>
        <p:spPr>
          <a:xfrm>
            <a:off x="2652713" y="2584450"/>
            <a:ext cx="4727575" cy="53975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8FBA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圆角矩形 9"/>
          <p:cNvSpPr/>
          <p:nvPr/>
        </p:nvSpPr>
        <p:spPr>
          <a:xfrm>
            <a:off x="2128838" y="2495550"/>
            <a:ext cx="714375" cy="71596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8FBA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2209800" y="2584450"/>
            <a:ext cx="466725" cy="481013"/>
          </a:xfrm>
          <a:prstGeom prst="rect">
            <a:avLst/>
          </a:prstGeom>
          <a:gradFill>
            <a:gsLst>
              <a:gs pos="0">
                <a:srgbClr val="5596F5"/>
              </a:gs>
              <a:gs pos="50000">
                <a:schemeClr val="tx2">
                  <a:lumMod val="40000"/>
                  <a:lumOff val="6000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矩形 11"/>
          <p:cNvSpPr/>
          <p:nvPr/>
        </p:nvSpPr>
        <p:spPr>
          <a:xfrm>
            <a:off x="2293938" y="2641600"/>
            <a:ext cx="466725" cy="482600"/>
          </a:xfrm>
          <a:prstGeom prst="rect">
            <a:avLst/>
          </a:prstGeom>
          <a:gradFill>
            <a:gsLst>
              <a:gs pos="0">
                <a:srgbClr val="8FBAF9"/>
              </a:gs>
              <a:gs pos="100000">
                <a:srgbClr val="E1EBF7"/>
              </a:gs>
            </a:gsLst>
            <a:lin ang="27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圆角矩形 12"/>
          <p:cNvSpPr/>
          <p:nvPr/>
        </p:nvSpPr>
        <p:spPr>
          <a:xfrm>
            <a:off x="2652713" y="3465513"/>
            <a:ext cx="4727575" cy="54133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8FBA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圆角矩形 13"/>
          <p:cNvSpPr/>
          <p:nvPr/>
        </p:nvSpPr>
        <p:spPr>
          <a:xfrm>
            <a:off x="2128838" y="3378200"/>
            <a:ext cx="714375" cy="71596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8FBA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矩形 14"/>
          <p:cNvSpPr/>
          <p:nvPr/>
        </p:nvSpPr>
        <p:spPr>
          <a:xfrm>
            <a:off x="2209800" y="3465513"/>
            <a:ext cx="466725" cy="482600"/>
          </a:xfrm>
          <a:prstGeom prst="rect">
            <a:avLst/>
          </a:prstGeom>
          <a:gradFill>
            <a:gsLst>
              <a:gs pos="0">
                <a:srgbClr val="5596F5"/>
              </a:gs>
              <a:gs pos="50000">
                <a:schemeClr val="tx2">
                  <a:lumMod val="40000"/>
                  <a:lumOff val="6000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矩形 15"/>
          <p:cNvSpPr/>
          <p:nvPr/>
        </p:nvSpPr>
        <p:spPr>
          <a:xfrm>
            <a:off x="2293938" y="3524250"/>
            <a:ext cx="466725" cy="482600"/>
          </a:xfrm>
          <a:prstGeom prst="rect">
            <a:avLst/>
          </a:prstGeom>
          <a:gradFill>
            <a:gsLst>
              <a:gs pos="0">
                <a:srgbClr val="8FBAF9"/>
              </a:gs>
              <a:gs pos="100000">
                <a:srgbClr val="E1EBF7"/>
              </a:gs>
            </a:gsLst>
            <a:lin ang="27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圆角矩形 16"/>
          <p:cNvSpPr/>
          <p:nvPr/>
        </p:nvSpPr>
        <p:spPr>
          <a:xfrm>
            <a:off x="2652713" y="4313238"/>
            <a:ext cx="4727575" cy="53975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8FBA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圆角矩形 17"/>
          <p:cNvSpPr/>
          <p:nvPr/>
        </p:nvSpPr>
        <p:spPr>
          <a:xfrm>
            <a:off x="2128838" y="4225925"/>
            <a:ext cx="714375" cy="71596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8FBA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矩形 18"/>
          <p:cNvSpPr/>
          <p:nvPr/>
        </p:nvSpPr>
        <p:spPr>
          <a:xfrm>
            <a:off x="2209800" y="4313238"/>
            <a:ext cx="466725" cy="482600"/>
          </a:xfrm>
          <a:prstGeom prst="rect">
            <a:avLst/>
          </a:prstGeom>
          <a:gradFill>
            <a:gsLst>
              <a:gs pos="0">
                <a:srgbClr val="5596F5"/>
              </a:gs>
              <a:gs pos="50000">
                <a:schemeClr val="tx2">
                  <a:lumMod val="40000"/>
                  <a:lumOff val="6000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矩形 19"/>
          <p:cNvSpPr/>
          <p:nvPr/>
        </p:nvSpPr>
        <p:spPr>
          <a:xfrm>
            <a:off x="2293938" y="4371975"/>
            <a:ext cx="466725" cy="481013"/>
          </a:xfrm>
          <a:prstGeom prst="rect">
            <a:avLst/>
          </a:prstGeom>
          <a:gradFill>
            <a:gsLst>
              <a:gs pos="0">
                <a:srgbClr val="8FBAF9"/>
              </a:gs>
              <a:gs pos="100000">
                <a:srgbClr val="E1EBF7"/>
              </a:gs>
            </a:gsLst>
            <a:lin ang="27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59" name="TextBox 20"/>
          <p:cNvSpPr txBox="1">
            <a:spLocks noChangeArrowheads="1"/>
          </p:cNvSpPr>
          <p:nvPr/>
        </p:nvSpPr>
        <p:spPr bwMode="auto">
          <a:xfrm>
            <a:off x="2336800" y="1768475"/>
            <a:ext cx="339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>
                <a:latin typeface="时尚中黑简体" panose="01010104010101010101" pitchFamily="2" charset="-122"/>
                <a:ea typeface="时尚中黑简体" panose="01010104010101010101" pitchFamily="2" charset="-122"/>
              </a:rPr>
              <a:t>1</a:t>
            </a:r>
            <a:endParaRPr lang="en-US" altLang="zh-CN" sz="240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260" name="TextBox 21"/>
          <p:cNvSpPr txBox="1">
            <a:spLocks noChangeArrowheads="1"/>
          </p:cNvSpPr>
          <p:nvPr/>
        </p:nvSpPr>
        <p:spPr bwMode="auto">
          <a:xfrm>
            <a:off x="2336800" y="2635250"/>
            <a:ext cx="338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>
                <a:latin typeface="时尚中黑简体" panose="01010104010101010101" pitchFamily="2" charset="-122"/>
                <a:ea typeface="时尚中黑简体" panose="01010104010101010101" pitchFamily="2" charset="-122"/>
              </a:rPr>
              <a:t>2</a:t>
            </a:r>
            <a:endParaRPr lang="en-US" altLang="zh-CN" sz="240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261" name="TextBox 22"/>
          <p:cNvSpPr txBox="1">
            <a:spLocks noChangeArrowheads="1"/>
          </p:cNvSpPr>
          <p:nvPr/>
        </p:nvSpPr>
        <p:spPr bwMode="auto">
          <a:xfrm>
            <a:off x="2336800" y="3516313"/>
            <a:ext cx="3381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>
                <a:latin typeface="时尚中黑简体" panose="01010104010101010101" pitchFamily="2" charset="-122"/>
                <a:ea typeface="时尚中黑简体" panose="01010104010101010101" pitchFamily="2" charset="-122"/>
              </a:rPr>
              <a:t>3</a:t>
            </a:r>
            <a:endParaRPr lang="en-US" altLang="zh-CN" sz="240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262" name="TextBox 23"/>
          <p:cNvSpPr txBox="1">
            <a:spLocks noChangeArrowheads="1"/>
          </p:cNvSpPr>
          <p:nvPr/>
        </p:nvSpPr>
        <p:spPr bwMode="auto">
          <a:xfrm>
            <a:off x="2336800" y="4383088"/>
            <a:ext cx="3381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>
                <a:latin typeface="时尚中黑简体" panose="01010104010101010101" pitchFamily="2" charset="-122"/>
                <a:ea typeface="时尚中黑简体" panose="01010104010101010101" pitchFamily="2" charset="-122"/>
              </a:rPr>
              <a:t>4</a:t>
            </a:r>
            <a:endParaRPr lang="en-US" altLang="zh-CN" sz="240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263" name="Rectangle 13"/>
          <p:cNvSpPr>
            <a:spLocks noChangeArrowheads="1"/>
          </p:cNvSpPr>
          <p:nvPr/>
        </p:nvSpPr>
        <p:spPr bwMode="auto">
          <a:xfrm>
            <a:off x="3563938" y="1778000"/>
            <a:ext cx="2744787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4" name="Rectangle 13"/>
          <p:cNvSpPr>
            <a:spLocks noChangeArrowheads="1"/>
          </p:cNvSpPr>
          <p:nvPr/>
        </p:nvSpPr>
        <p:spPr bwMode="auto">
          <a:xfrm>
            <a:off x="3563938" y="2628900"/>
            <a:ext cx="2744787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5" name="Rectangle 13"/>
          <p:cNvSpPr>
            <a:spLocks noChangeArrowheads="1"/>
          </p:cNvSpPr>
          <p:nvPr/>
        </p:nvSpPr>
        <p:spPr bwMode="auto">
          <a:xfrm>
            <a:off x="3563938" y="3527425"/>
            <a:ext cx="27447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6" name="Rectangle 13"/>
          <p:cNvSpPr>
            <a:spLocks noChangeArrowheads="1"/>
          </p:cNvSpPr>
          <p:nvPr/>
        </p:nvSpPr>
        <p:spPr bwMode="auto">
          <a:xfrm>
            <a:off x="3563938" y="4360863"/>
            <a:ext cx="2744787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6300788" y="-46038"/>
            <a:ext cx="1414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过 渡 页</a:t>
            </a:r>
            <a:endParaRPr lang="zh-CN" altLang="en-US" sz="240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652713" y="2584450"/>
            <a:ext cx="4727575" cy="54133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8FBA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圆角矩形 3"/>
          <p:cNvSpPr/>
          <p:nvPr/>
        </p:nvSpPr>
        <p:spPr>
          <a:xfrm>
            <a:off x="2128838" y="2497138"/>
            <a:ext cx="714375" cy="7159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8FBA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2209800" y="2584450"/>
            <a:ext cx="466725" cy="482600"/>
          </a:xfrm>
          <a:prstGeom prst="rect">
            <a:avLst/>
          </a:prstGeom>
          <a:gradFill>
            <a:gsLst>
              <a:gs pos="0">
                <a:srgbClr val="5596F5"/>
              </a:gs>
              <a:gs pos="50000">
                <a:schemeClr val="tx2">
                  <a:lumMod val="40000"/>
                  <a:lumOff val="6000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矩形 5"/>
          <p:cNvSpPr/>
          <p:nvPr/>
        </p:nvSpPr>
        <p:spPr>
          <a:xfrm>
            <a:off x="2293938" y="2643188"/>
            <a:ext cx="466725" cy="482600"/>
          </a:xfrm>
          <a:prstGeom prst="rect">
            <a:avLst/>
          </a:prstGeom>
          <a:gradFill>
            <a:gsLst>
              <a:gs pos="0">
                <a:srgbClr val="8FBAF9"/>
              </a:gs>
              <a:gs pos="100000">
                <a:srgbClr val="E1EBF7"/>
              </a:gs>
            </a:gsLst>
            <a:lin ang="27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271" name="TextBox 6"/>
          <p:cNvSpPr txBox="1">
            <a:spLocks noChangeArrowheads="1"/>
          </p:cNvSpPr>
          <p:nvPr/>
        </p:nvSpPr>
        <p:spPr bwMode="auto">
          <a:xfrm>
            <a:off x="2336800" y="2627313"/>
            <a:ext cx="339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>
                <a:latin typeface="时尚中黑简体" panose="01010104010101010101" pitchFamily="2" charset="-122"/>
                <a:ea typeface="时尚中黑简体" panose="01010104010101010101" pitchFamily="2" charset="-122"/>
              </a:rPr>
              <a:t>1</a:t>
            </a:r>
            <a:endParaRPr lang="en-US" altLang="zh-CN" sz="240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272" name="Rectangle 13"/>
          <p:cNvSpPr>
            <a:spLocks noChangeArrowheads="1"/>
          </p:cNvSpPr>
          <p:nvPr/>
        </p:nvSpPr>
        <p:spPr bwMode="auto">
          <a:xfrm>
            <a:off x="3563938" y="2638425"/>
            <a:ext cx="27447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5997575" y="-46038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</a:t>
            </a:r>
            <a:endParaRPr lang="zh-CN" altLang="en-US" sz="240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" name="AutoShape 15"/>
          <p:cNvSpPr>
            <a:spLocks noChangeArrowheads="1"/>
          </p:cNvSpPr>
          <p:nvPr/>
        </p:nvSpPr>
        <p:spPr bwMode="gray">
          <a:xfrm rot="9200493">
            <a:off x="5426075" y="2519363"/>
            <a:ext cx="609600" cy="457200"/>
          </a:xfrm>
          <a:prstGeom prst="leftArrow">
            <a:avLst>
              <a:gd name="adj1" fmla="val 31250"/>
              <a:gd name="adj2" fmla="val 71531"/>
            </a:avLst>
          </a:prstGeom>
          <a:gradFill rotWithShape="1">
            <a:gsLst>
              <a:gs pos="0">
                <a:srgbClr val="339CFB"/>
              </a:gs>
              <a:gs pos="63000">
                <a:srgbClr val="ADD7FD"/>
              </a:gs>
              <a:gs pos="100000">
                <a:schemeClr val="bg1"/>
              </a:gs>
            </a:gsLst>
            <a:lin ang="0" scaled="1"/>
          </a:gradFill>
          <a:ln w="9525" algn="ctr">
            <a:noFill/>
            <a:miter lim="800000"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AutoShape 16"/>
          <p:cNvSpPr>
            <a:spLocks noChangeArrowheads="1"/>
          </p:cNvSpPr>
          <p:nvPr/>
        </p:nvSpPr>
        <p:spPr bwMode="gray">
          <a:xfrm rot="20003506">
            <a:off x="3582988" y="3617913"/>
            <a:ext cx="609600" cy="457200"/>
          </a:xfrm>
          <a:prstGeom prst="leftArrow">
            <a:avLst>
              <a:gd name="adj1" fmla="val 31250"/>
              <a:gd name="adj2" fmla="val 71531"/>
            </a:avLst>
          </a:prstGeom>
          <a:gradFill rotWithShape="1">
            <a:gsLst>
              <a:gs pos="0">
                <a:srgbClr val="339CFB"/>
              </a:gs>
              <a:gs pos="63000">
                <a:srgbClr val="ADD7FD"/>
              </a:gs>
              <a:gs pos="100000">
                <a:schemeClr val="bg1"/>
              </a:gs>
            </a:gsLst>
            <a:lin ang="0" scaled="1"/>
          </a:gradFill>
          <a:ln w="9525" algn="ctr">
            <a:noFill/>
            <a:miter lim="800000"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5" name="AutoShape 17"/>
          <p:cNvSpPr>
            <a:spLocks noChangeArrowheads="1"/>
          </p:cNvSpPr>
          <p:nvPr/>
        </p:nvSpPr>
        <p:spPr bwMode="gray">
          <a:xfrm rot="1635735">
            <a:off x="2959100" y="2547938"/>
            <a:ext cx="609600" cy="457200"/>
          </a:xfrm>
          <a:prstGeom prst="leftArrow">
            <a:avLst>
              <a:gd name="adj1" fmla="val 31250"/>
              <a:gd name="adj2" fmla="val 71531"/>
            </a:avLst>
          </a:prstGeom>
          <a:gradFill rotWithShape="1">
            <a:gsLst>
              <a:gs pos="0">
                <a:srgbClr val="339CFB"/>
              </a:gs>
              <a:gs pos="63000">
                <a:srgbClr val="ADD7FD"/>
              </a:gs>
              <a:gs pos="100000">
                <a:schemeClr val="bg1"/>
              </a:gs>
            </a:gsLst>
            <a:lin ang="0" scaled="1"/>
          </a:gradFill>
          <a:ln w="9525" algn="ctr">
            <a:noFill/>
            <a:miter lim="800000"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6" name="AutoShape 18"/>
          <p:cNvSpPr>
            <a:spLocks noChangeArrowheads="1"/>
          </p:cNvSpPr>
          <p:nvPr/>
        </p:nvSpPr>
        <p:spPr bwMode="gray">
          <a:xfrm rot="11856718">
            <a:off x="5022850" y="3617913"/>
            <a:ext cx="609600" cy="457200"/>
          </a:xfrm>
          <a:prstGeom prst="leftArrow">
            <a:avLst>
              <a:gd name="adj1" fmla="val 31250"/>
              <a:gd name="adj2" fmla="val 71531"/>
            </a:avLst>
          </a:prstGeom>
          <a:gradFill rotWithShape="1">
            <a:gsLst>
              <a:gs pos="0">
                <a:srgbClr val="339CFB"/>
              </a:gs>
              <a:gs pos="63000">
                <a:srgbClr val="ADD7FD"/>
              </a:gs>
              <a:gs pos="100000">
                <a:schemeClr val="bg1"/>
              </a:gs>
            </a:gsLst>
            <a:lin ang="0" scaled="1"/>
          </a:gradFill>
          <a:ln w="9525" algn="ctr">
            <a:noFill/>
            <a:miter lim="800000"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43325" y="2308225"/>
            <a:ext cx="1341438" cy="1035050"/>
          </a:xfrm>
          <a:prstGeom prst="rect">
            <a:avLst/>
          </a:prstGeom>
          <a:solidFill>
            <a:srgbClr val="A8C9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3924300" y="2465388"/>
            <a:ext cx="1339850" cy="1035050"/>
          </a:xfrm>
          <a:prstGeom prst="rect">
            <a:avLst/>
          </a:prstGeom>
          <a:solidFill>
            <a:srgbClr val="5596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矩形 8"/>
          <p:cNvSpPr/>
          <p:nvPr/>
        </p:nvSpPr>
        <p:spPr>
          <a:xfrm>
            <a:off x="1685925" y="1557338"/>
            <a:ext cx="1085850" cy="1385887"/>
          </a:xfrm>
          <a:prstGeom prst="rect">
            <a:avLst/>
          </a:prstGeom>
          <a:gradFill>
            <a:gsLst>
              <a:gs pos="0">
                <a:srgbClr val="8FBAF9"/>
              </a:gs>
              <a:gs pos="100000">
                <a:srgbClr val="E1EBF7"/>
              </a:gs>
            </a:gsLst>
            <a:lin ang="27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6270625" y="1611313"/>
            <a:ext cx="1085850" cy="1385887"/>
          </a:xfrm>
          <a:prstGeom prst="rect">
            <a:avLst/>
          </a:prstGeom>
          <a:gradFill>
            <a:gsLst>
              <a:gs pos="0">
                <a:srgbClr val="8FBAF9"/>
              </a:gs>
              <a:gs pos="100000">
                <a:srgbClr val="E1EBF7"/>
              </a:gs>
            </a:gsLst>
            <a:lin ang="27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2309813" y="3716338"/>
            <a:ext cx="1085850" cy="1385887"/>
          </a:xfrm>
          <a:prstGeom prst="rect">
            <a:avLst/>
          </a:prstGeom>
          <a:gradFill>
            <a:gsLst>
              <a:gs pos="0">
                <a:srgbClr val="8FBAF9"/>
              </a:gs>
              <a:gs pos="100000">
                <a:srgbClr val="E1EBF7"/>
              </a:gs>
            </a:gsLst>
            <a:lin ang="27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矩形 11"/>
          <p:cNvSpPr/>
          <p:nvPr/>
        </p:nvSpPr>
        <p:spPr>
          <a:xfrm>
            <a:off x="5867400" y="3716338"/>
            <a:ext cx="1087438" cy="1385887"/>
          </a:xfrm>
          <a:prstGeom prst="rect">
            <a:avLst/>
          </a:prstGeom>
          <a:gradFill>
            <a:gsLst>
              <a:gs pos="0">
                <a:srgbClr val="8FBAF9"/>
              </a:gs>
              <a:gs pos="100000">
                <a:srgbClr val="E1EBF7"/>
              </a:gs>
            </a:gsLst>
            <a:lin ang="27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1998663" y="3925888"/>
            <a:ext cx="1709737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2" name="Rectangle 13"/>
          <p:cNvSpPr>
            <a:spLocks noChangeArrowheads="1"/>
          </p:cNvSpPr>
          <p:nvPr/>
        </p:nvSpPr>
        <p:spPr bwMode="auto">
          <a:xfrm>
            <a:off x="1998663" y="4357688"/>
            <a:ext cx="1709737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3" name="Rectangle 13"/>
          <p:cNvSpPr>
            <a:spLocks noChangeArrowheads="1"/>
          </p:cNvSpPr>
          <p:nvPr/>
        </p:nvSpPr>
        <p:spPr bwMode="auto">
          <a:xfrm>
            <a:off x="1350963" y="1768475"/>
            <a:ext cx="17081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4" name="Rectangle 13"/>
          <p:cNvSpPr>
            <a:spLocks noChangeArrowheads="1"/>
          </p:cNvSpPr>
          <p:nvPr/>
        </p:nvSpPr>
        <p:spPr bwMode="auto">
          <a:xfrm>
            <a:off x="1350963" y="2200275"/>
            <a:ext cx="17081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5" name="Rectangle 13"/>
          <p:cNvSpPr>
            <a:spLocks noChangeArrowheads="1"/>
          </p:cNvSpPr>
          <p:nvPr/>
        </p:nvSpPr>
        <p:spPr bwMode="auto">
          <a:xfrm>
            <a:off x="5959475" y="1822450"/>
            <a:ext cx="170815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6" name="Rectangle 13"/>
          <p:cNvSpPr>
            <a:spLocks noChangeArrowheads="1"/>
          </p:cNvSpPr>
          <p:nvPr/>
        </p:nvSpPr>
        <p:spPr bwMode="auto">
          <a:xfrm>
            <a:off x="5959475" y="2254250"/>
            <a:ext cx="170815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7" name="Rectangle 13"/>
          <p:cNvSpPr>
            <a:spLocks noChangeArrowheads="1"/>
          </p:cNvSpPr>
          <p:nvPr/>
        </p:nvSpPr>
        <p:spPr bwMode="auto">
          <a:xfrm>
            <a:off x="5538788" y="3925888"/>
            <a:ext cx="1709737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8" name="Rectangle 13"/>
          <p:cNvSpPr>
            <a:spLocks noChangeArrowheads="1"/>
          </p:cNvSpPr>
          <p:nvPr/>
        </p:nvSpPr>
        <p:spPr bwMode="auto">
          <a:xfrm>
            <a:off x="5538788" y="4357688"/>
            <a:ext cx="1709737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9" name="Rectangle 13"/>
          <p:cNvSpPr>
            <a:spLocks noChangeArrowheads="1"/>
          </p:cNvSpPr>
          <p:nvPr/>
        </p:nvSpPr>
        <p:spPr bwMode="auto">
          <a:xfrm>
            <a:off x="3727450" y="2565400"/>
            <a:ext cx="17081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endParaRPr lang="en-US" altLang="zh-CN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5997575" y="-46038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</a:t>
            </a:r>
            <a:endParaRPr lang="zh-CN" altLang="en-US" sz="240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315" name="Rectangle 13"/>
          <p:cNvSpPr>
            <a:spLocks noChangeArrowheads="1"/>
          </p:cNvSpPr>
          <p:nvPr/>
        </p:nvSpPr>
        <p:spPr bwMode="auto">
          <a:xfrm>
            <a:off x="1358900" y="1722438"/>
            <a:ext cx="17097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6" name="Text Box 36"/>
          <p:cNvSpPr txBox="1">
            <a:spLocks noChangeArrowheads="1"/>
          </p:cNvSpPr>
          <p:nvPr/>
        </p:nvSpPr>
        <p:spPr bwMode="auto">
          <a:xfrm>
            <a:off x="6184900" y="4702175"/>
            <a:ext cx="62865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kumimoji="1" lang="en-US" altLang="ko-KR" sz="1100" b="1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(14,073)</a:t>
            </a:r>
            <a:endParaRPr kumimoji="1" lang="en-US" altLang="ko-KR" sz="1100" b="1">
              <a:solidFill>
                <a:schemeClr val="bg1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grpSp>
        <p:nvGrpSpPr>
          <p:cNvPr id="13317" name="组合 4"/>
          <p:cNvGrpSpPr/>
          <p:nvPr/>
        </p:nvGrpSpPr>
        <p:grpSpPr bwMode="auto">
          <a:xfrm>
            <a:off x="1154113" y="1704975"/>
            <a:ext cx="7069137" cy="3260725"/>
            <a:chOff x="1153605" y="1705341"/>
            <a:chExt cx="7069843" cy="3260198"/>
          </a:xfrm>
        </p:grpSpPr>
        <p:sp>
          <p:nvSpPr>
            <p:cNvPr id="6" name="Line 2"/>
            <p:cNvSpPr>
              <a:spLocks noChangeShapeType="1"/>
            </p:cNvSpPr>
            <p:nvPr/>
          </p:nvSpPr>
          <p:spPr bwMode="auto">
            <a:xfrm>
              <a:off x="7431207" y="1714864"/>
              <a:ext cx="14288" cy="3250675"/>
            </a:xfrm>
            <a:prstGeom prst="lin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3273129" y="1714864"/>
              <a:ext cx="4950319" cy="315862"/>
            </a:xfrm>
            <a:prstGeom prst="rect">
              <a:avLst/>
            </a:prstGeom>
            <a:solidFill>
              <a:schemeClr val="bg2">
                <a:lumMod val="90000"/>
                <a:alpha val="70195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6413517" y="1714864"/>
              <a:ext cx="0" cy="3250675"/>
            </a:xfrm>
            <a:prstGeom prst="lin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4325747" y="1714864"/>
              <a:ext cx="0" cy="3241151"/>
            </a:xfrm>
            <a:prstGeom prst="lin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5359312" y="1714864"/>
              <a:ext cx="11114" cy="3250675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3273129" y="2213259"/>
              <a:ext cx="4366061" cy="250784"/>
            </a:xfrm>
            <a:prstGeom prst="rect">
              <a:avLst/>
            </a:prstGeom>
            <a:gradFill>
              <a:gsLst>
                <a:gs pos="100000">
                  <a:srgbClr val="8FBAF9"/>
                </a:gs>
                <a:gs pos="0">
                  <a:srgbClr val="8FBAF9"/>
                </a:gs>
                <a:gs pos="4600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3273129" y="2641815"/>
              <a:ext cx="3883413" cy="253959"/>
            </a:xfrm>
            <a:prstGeom prst="rect">
              <a:avLst/>
            </a:prstGeom>
            <a:gradFill rotWithShape="0">
              <a:gsLst>
                <a:gs pos="0">
                  <a:srgbClr val="8FBAF9"/>
                </a:gs>
                <a:gs pos="48000">
                  <a:schemeClr val="accent1">
                    <a:lumMod val="20000"/>
                    <a:lumOff val="80000"/>
                  </a:schemeClr>
                </a:gs>
                <a:gs pos="100000">
                  <a:srgbClr val="8FBAF9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343" name="Line 13"/>
            <p:cNvSpPr>
              <a:spLocks noChangeShapeType="1"/>
            </p:cNvSpPr>
            <p:nvPr/>
          </p:nvSpPr>
          <p:spPr bwMode="auto">
            <a:xfrm>
              <a:off x="1153606" y="2035047"/>
              <a:ext cx="706984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Rectangle 20"/>
            <p:cNvSpPr>
              <a:spLocks noChangeArrowheads="1"/>
            </p:cNvSpPr>
            <p:nvPr/>
          </p:nvSpPr>
          <p:spPr bwMode="auto">
            <a:xfrm>
              <a:off x="3273129" y="3084656"/>
              <a:ext cx="2062369" cy="253959"/>
            </a:xfrm>
            <a:prstGeom prst="rect">
              <a:avLst/>
            </a:prstGeom>
            <a:gradFill rotWithShape="0">
              <a:gsLst>
                <a:gs pos="0">
                  <a:srgbClr val="8FBAF9"/>
                </a:gs>
                <a:gs pos="50000">
                  <a:schemeClr val="accent1">
                    <a:lumMod val="20000"/>
                    <a:lumOff val="80000"/>
                  </a:schemeClr>
                </a:gs>
                <a:gs pos="100000">
                  <a:srgbClr val="8FBAF9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Rectangle 21"/>
            <p:cNvSpPr>
              <a:spLocks noChangeArrowheads="1"/>
            </p:cNvSpPr>
            <p:nvPr/>
          </p:nvSpPr>
          <p:spPr bwMode="auto">
            <a:xfrm>
              <a:off x="3273129" y="3473530"/>
              <a:ext cx="1698795" cy="285704"/>
            </a:xfrm>
            <a:prstGeom prst="rect">
              <a:avLst/>
            </a:prstGeom>
            <a:gradFill rotWithShape="0">
              <a:gsLst>
                <a:gs pos="0">
                  <a:srgbClr val="8FBAF9"/>
                </a:gs>
                <a:gs pos="50000">
                  <a:schemeClr val="accent1">
                    <a:lumMod val="20000"/>
                    <a:lumOff val="80000"/>
                  </a:schemeClr>
                </a:gs>
                <a:gs pos="100000">
                  <a:srgbClr val="8FBAF9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Line 22"/>
            <p:cNvSpPr>
              <a:spLocks noChangeShapeType="1"/>
            </p:cNvSpPr>
            <p:nvPr/>
          </p:nvSpPr>
          <p:spPr bwMode="auto">
            <a:xfrm>
              <a:off x="1153605" y="2892599"/>
              <a:ext cx="7069843" cy="0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Line 23"/>
            <p:cNvSpPr>
              <a:spLocks noChangeShapeType="1"/>
            </p:cNvSpPr>
            <p:nvPr/>
          </p:nvSpPr>
          <p:spPr bwMode="auto">
            <a:xfrm>
              <a:off x="1153605" y="3327504"/>
              <a:ext cx="7069843" cy="0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Line 24"/>
            <p:cNvSpPr>
              <a:spLocks noChangeShapeType="1"/>
            </p:cNvSpPr>
            <p:nvPr/>
          </p:nvSpPr>
          <p:spPr bwMode="auto">
            <a:xfrm>
              <a:off x="1153605" y="3748124"/>
              <a:ext cx="7069843" cy="0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Line 25"/>
            <p:cNvSpPr>
              <a:spLocks noChangeShapeType="1"/>
            </p:cNvSpPr>
            <p:nvPr/>
          </p:nvSpPr>
          <p:spPr bwMode="auto">
            <a:xfrm>
              <a:off x="1153605" y="4132237"/>
              <a:ext cx="7069843" cy="0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Line 26"/>
            <p:cNvSpPr>
              <a:spLocks noChangeShapeType="1"/>
            </p:cNvSpPr>
            <p:nvPr/>
          </p:nvSpPr>
          <p:spPr bwMode="auto">
            <a:xfrm>
              <a:off x="1153605" y="4965539"/>
              <a:ext cx="7069843" cy="0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Rectangle 32"/>
            <p:cNvSpPr>
              <a:spLocks noChangeArrowheads="1"/>
            </p:cNvSpPr>
            <p:nvPr/>
          </p:nvSpPr>
          <p:spPr bwMode="auto">
            <a:xfrm>
              <a:off x="3273129" y="4300485"/>
              <a:ext cx="2183031" cy="252371"/>
            </a:xfrm>
            <a:prstGeom prst="rect">
              <a:avLst/>
            </a:prstGeom>
            <a:gradFill rotWithShape="0">
              <a:gsLst>
                <a:gs pos="0">
                  <a:srgbClr val="8FBAF9"/>
                </a:gs>
                <a:gs pos="50000">
                  <a:schemeClr val="accent1">
                    <a:lumMod val="20000"/>
                    <a:lumOff val="80000"/>
                  </a:schemeClr>
                </a:gs>
                <a:gs pos="100000">
                  <a:srgbClr val="8FBAF9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Rectangle 40"/>
            <p:cNvSpPr>
              <a:spLocks noChangeArrowheads="1"/>
            </p:cNvSpPr>
            <p:nvPr/>
          </p:nvSpPr>
          <p:spPr bwMode="auto">
            <a:xfrm>
              <a:off x="3273129" y="3875103"/>
              <a:ext cx="1574957" cy="269831"/>
            </a:xfrm>
            <a:prstGeom prst="rect">
              <a:avLst/>
            </a:prstGeom>
            <a:gradFill rotWithShape="0">
              <a:gsLst>
                <a:gs pos="0">
                  <a:srgbClr val="8FBAF9"/>
                </a:gs>
                <a:gs pos="50000">
                  <a:schemeClr val="accent1">
                    <a:lumMod val="20000"/>
                    <a:lumOff val="80000"/>
                  </a:schemeClr>
                </a:gs>
                <a:gs pos="100000">
                  <a:srgbClr val="8FBAF9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Rectangle 41"/>
            <p:cNvSpPr>
              <a:spLocks noChangeArrowheads="1"/>
            </p:cNvSpPr>
            <p:nvPr/>
          </p:nvSpPr>
          <p:spPr bwMode="auto">
            <a:xfrm>
              <a:off x="3273129" y="4711580"/>
              <a:ext cx="2911766" cy="253959"/>
            </a:xfrm>
            <a:prstGeom prst="rect">
              <a:avLst/>
            </a:prstGeom>
            <a:gradFill rotWithShape="0">
              <a:gsLst>
                <a:gs pos="0">
                  <a:srgbClr val="8FBAF9"/>
                </a:gs>
                <a:gs pos="50000">
                  <a:schemeClr val="accent1">
                    <a:lumMod val="20000"/>
                    <a:lumOff val="80000"/>
                  </a:schemeClr>
                </a:gs>
                <a:gs pos="100000">
                  <a:srgbClr val="8FBAF9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Line 44"/>
            <p:cNvSpPr>
              <a:spLocks noChangeShapeType="1"/>
            </p:cNvSpPr>
            <p:nvPr/>
          </p:nvSpPr>
          <p:spPr bwMode="auto">
            <a:xfrm>
              <a:off x="1153605" y="2464043"/>
              <a:ext cx="7069843" cy="0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Line 45"/>
            <p:cNvSpPr>
              <a:spLocks noChangeShapeType="1"/>
            </p:cNvSpPr>
            <p:nvPr/>
          </p:nvSpPr>
          <p:spPr bwMode="auto">
            <a:xfrm>
              <a:off x="1153605" y="4541746"/>
              <a:ext cx="7069843" cy="0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153605" y="1705341"/>
              <a:ext cx="2119524" cy="325385"/>
            </a:xfrm>
            <a:prstGeom prst="rect">
              <a:avLst/>
            </a:prstGeom>
            <a:noFill/>
            <a:ln w="19050">
              <a:solidFill>
                <a:srgbClr val="8FBAF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153605" y="2138659"/>
              <a:ext cx="2119524" cy="325384"/>
            </a:xfrm>
            <a:prstGeom prst="rect">
              <a:avLst/>
            </a:prstGeom>
            <a:noFill/>
            <a:ln w="19050">
              <a:solidFill>
                <a:srgbClr val="8FBAF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153605" y="2586262"/>
              <a:ext cx="2119524" cy="325384"/>
            </a:xfrm>
            <a:prstGeom prst="rect">
              <a:avLst/>
            </a:prstGeom>
            <a:noFill/>
            <a:ln w="19050">
              <a:solidFill>
                <a:srgbClr val="8FBAF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153605" y="3005294"/>
              <a:ext cx="2119524" cy="325384"/>
            </a:xfrm>
            <a:prstGeom prst="rect">
              <a:avLst/>
            </a:prstGeom>
            <a:noFill/>
            <a:ln w="19050">
              <a:solidFill>
                <a:srgbClr val="8FBAF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153605" y="3424326"/>
              <a:ext cx="2119524" cy="325384"/>
            </a:xfrm>
            <a:prstGeom prst="rect">
              <a:avLst/>
            </a:prstGeom>
            <a:noFill/>
            <a:ln w="19050">
              <a:solidFill>
                <a:srgbClr val="8FBAF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1153605" y="3814788"/>
              <a:ext cx="2119524" cy="325384"/>
            </a:xfrm>
            <a:prstGeom prst="rect">
              <a:avLst/>
            </a:prstGeom>
            <a:noFill/>
            <a:ln w="19050">
              <a:solidFill>
                <a:srgbClr val="8FBAF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1153605" y="4219535"/>
              <a:ext cx="2119524" cy="325385"/>
            </a:xfrm>
            <a:prstGeom prst="rect">
              <a:avLst/>
            </a:prstGeom>
            <a:noFill/>
            <a:ln w="19050">
              <a:solidFill>
                <a:srgbClr val="8FBAF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153605" y="4638567"/>
              <a:ext cx="2119524" cy="325385"/>
            </a:xfrm>
            <a:prstGeom prst="rect">
              <a:avLst/>
            </a:prstGeom>
            <a:noFill/>
            <a:ln w="19050">
              <a:solidFill>
                <a:srgbClr val="8FBAF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3318" name="Rectangle 13"/>
          <p:cNvSpPr>
            <a:spLocks noChangeArrowheads="1"/>
          </p:cNvSpPr>
          <p:nvPr/>
        </p:nvSpPr>
        <p:spPr bwMode="auto">
          <a:xfrm>
            <a:off x="1358900" y="2154238"/>
            <a:ext cx="17097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9" name="Rectangle 13"/>
          <p:cNvSpPr>
            <a:spLocks noChangeArrowheads="1"/>
          </p:cNvSpPr>
          <p:nvPr/>
        </p:nvSpPr>
        <p:spPr bwMode="auto">
          <a:xfrm>
            <a:off x="1358900" y="2586038"/>
            <a:ext cx="17097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0" name="Rectangle 13"/>
          <p:cNvSpPr>
            <a:spLocks noChangeArrowheads="1"/>
          </p:cNvSpPr>
          <p:nvPr/>
        </p:nvSpPr>
        <p:spPr bwMode="auto">
          <a:xfrm>
            <a:off x="1358900" y="3017838"/>
            <a:ext cx="17097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1" name="Rectangle 13"/>
          <p:cNvSpPr>
            <a:spLocks noChangeArrowheads="1"/>
          </p:cNvSpPr>
          <p:nvPr/>
        </p:nvSpPr>
        <p:spPr bwMode="auto">
          <a:xfrm>
            <a:off x="1358900" y="3429000"/>
            <a:ext cx="17097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2" name="Rectangle 13"/>
          <p:cNvSpPr>
            <a:spLocks noChangeArrowheads="1"/>
          </p:cNvSpPr>
          <p:nvPr/>
        </p:nvSpPr>
        <p:spPr bwMode="auto">
          <a:xfrm>
            <a:off x="1358900" y="3810000"/>
            <a:ext cx="17097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3" name="Rectangle 13"/>
          <p:cNvSpPr>
            <a:spLocks noChangeArrowheads="1"/>
          </p:cNvSpPr>
          <p:nvPr/>
        </p:nvSpPr>
        <p:spPr bwMode="auto">
          <a:xfrm>
            <a:off x="1358900" y="4229100"/>
            <a:ext cx="17097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4" name="Rectangle 13"/>
          <p:cNvSpPr>
            <a:spLocks noChangeArrowheads="1"/>
          </p:cNvSpPr>
          <p:nvPr/>
        </p:nvSpPr>
        <p:spPr bwMode="auto">
          <a:xfrm>
            <a:off x="1358900" y="4648200"/>
            <a:ext cx="17097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5" name="Rectangle 13"/>
          <p:cNvSpPr>
            <a:spLocks noChangeArrowheads="1"/>
          </p:cNvSpPr>
          <p:nvPr/>
        </p:nvSpPr>
        <p:spPr bwMode="auto">
          <a:xfrm>
            <a:off x="7572375" y="2216150"/>
            <a:ext cx="6048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6" name="Rectangle 13"/>
          <p:cNvSpPr>
            <a:spLocks noChangeArrowheads="1"/>
          </p:cNvSpPr>
          <p:nvPr/>
        </p:nvSpPr>
        <p:spPr bwMode="auto">
          <a:xfrm>
            <a:off x="7092950" y="2647950"/>
            <a:ext cx="6048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7" name="Rectangle 13"/>
          <p:cNvSpPr>
            <a:spLocks noChangeArrowheads="1"/>
          </p:cNvSpPr>
          <p:nvPr/>
        </p:nvSpPr>
        <p:spPr bwMode="auto">
          <a:xfrm>
            <a:off x="5278438" y="3079750"/>
            <a:ext cx="6048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8" name="Rectangle 13"/>
          <p:cNvSpPr>
            <a:spLocks noChangeArrowheads="1"/>
          </p:cNvSpPr>
          <p:nvPr/>
        </p:nvSpPr>
        <p:spPr bwMode="auto">
          <a:xfrm>
            <a:off x="4932363" y="3490913"/>
            <a:ext cx="6048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9" name="Rectangle 13"/>
          <p:cNvSpPr>
            <a:spLocks noChangeArrowheads="1"/>
          </p:cNvSpPr>
          <p:nvPr/>
        </p:nvSpPr>
        <p:spPr bwMode="auto">
          <a:xfrm>
            <a:off x="4783138" y="3871913"/>
            <a:ext cx="6048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30" name="Rectangle 13"/>
          <p:cNvSpPr>
            <a:spLocks noChangeArrowheads="1"/>
          </p:cNvSpPr>
          <p:nvPr/>
        </p:nvSpPr>
        <p:spPr bwMode="auto">
          <a:xfrm>
            <a:off x="5407025" y="4313238"/>
            <a:ext cx="6048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31" name="Rectangle 13"/>
          <p:cNvSpPr>
            <a:spLocks noChangeArrowheads="1"/>
          </p:cNvSpPr>
          <p:nvPr/>
        </p:nvSpPr>
        <p:spPr bwMode="auto">
          <a:xfrm>
            <a:off x="6127750" y="4732338"/>
            <a:ext cx="6048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32" name="Rectangle 13"/>
          <p:cNvSpPr>
            <a:spLocks noChangeArrowheads="1"/>
          </p:cNvSpPr>
          <p:nvPr/>
        </p:nvSpPr>
        <p:spPr bwMode="auto">
          <a:xfrm>
            <a:off x="4038600" y="1489075"/>
            <a:ext cx="6048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33" name="Rectangle 13"/>
          <p:cNvSpPr>
            <a:spLocks noChangeArrowheads="1"/>
          </p:cNvSpPr>
          <p:nvPr/>
        </p:nvSpPr>
        <p:spPr bwMode="auto">
          <a:xfrm>
            <a:off x="5046663" y="1489075"/>
            <a:ext cx="6048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34" name="Rectangle 13"/>
          <p:cNvSpPr>
            <a:spLocks noChangeArrowheads="1"/>
          </p:cNvSpPr>
          <p:nvPr/>
        </p:nvSpPr>
        <p:spPr bwMode="auto">
          <a:xfrm>
            <a:off x="6103938" y="1489075"/>
            <a:ext cx="6048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35" name="Rectangle 13"/>
          <p:cNvSpPr>
            <a:spLocks noChangeArrowheads="1"/>
          </p:cNvSpPr>
          <p:nvPr/>
        </p:nvSpPr>
        <p:spPr bwMode="auto">
          <a:xfrm>
            <a:off x="7135813" y="1489075"/>
            <a:ext cx="6048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5997575" y="-46038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</a:t>
            </a:r>
            <a:endParaRPr lang="zh-CN" altLang="en-US" sz="240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3" name="Picture 3" descr="C:\Documents and Settings\nukes\桌面\水力发电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20800" y="1322388"/>
            <a:ext cx="2886075" cy="18049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Documents and Settings\nukes\桌面\水力发电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0800" y="3429000"/>
            <a:ext cx="2886075" cy="18049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Documents and Settings\nukes\桌面\水力发电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4575" y="1352550"/>
            <a:ext cx="2886075" cy="17748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4854575" y="3429000"/>
            <a:ext cx="2886075" cy="1819275"/>
          </a:xfrm>
          <a:prstGeom prst="rect">
            <a:avLst/>
          </a:prstGeom>
          <a:solidFill>
            <a:srgbClr val="D4E2F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343" name="TextBox 6"/>
          <p:cNvSpPr txBox="1">
            <a:spLocks noChangeArrowheads="1"/>
          </p:cNvSpPr>
          <p:nvPr/>
        </p:nvSpPr>
        <p:spPr bwMode="auto">
          <a:xfrm>
            <a:off x="4902200" y="3500438"/>
            <a:ext cx="283845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水力发电利用天然水能，需要人工修筑能集中水流落差和调节流量的水工建筑物。因此工程投资大、建设周期长。但水力发电效率高，发电成本低，机组启动快，调节容易。由于利用自然水流，受自然条件的影响较大。水力发电往往是综合利用水资源的一个重要组成部分与航运、养殖、灌溉、防洪和旅游组成水资源综合利用体系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724128" y="5733256"/>
            <a:ext cx="1723549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3000">
                <a:effectLst>
                  <a:reflection blurRad="6350" stA="50000" endA="300" endPos="50000" dist="40640" dir="5400000" sy="-100000" algn="bl" rotWithShape="0"/>
                </a:effectLst>
                <a:latin typeface="汉真广标" panose="02010609000101010101" pitchFamily="49" charset="-122"/>
                <a:ea typeface="汉真广标" panose="02010609000101010101" pitchFamily="49" charset="-122"/>
              </a:defRPr>
            </a:lvl1pPr>
          </a:lstStyle>
          <a:p>
            <a:pPr eaLnBrk="1" hangingPunct="1">
              <a:defRPr/>
            </a:pPr>
            <a:r>
              <a:rPr lang="zh-CN" altLang="en-US" dirty="0"/>
              <a:t>谢谢观看</a:t>
            </a:r>
            <a:endParaRPr lang="en-US" dirty="0"/>
          </a:p>
        </p:txBody>
      </p:sp>
      <p:sp>
        <p:nvSpPr>
          <p:cNvPr id="15364" name="TextBox 43"/>
          <p:cNvSpPr txBox="1">
            <a:spLocks noChangeArrowheads="1"/>
          </p:cNvSpPr>
          <p:nvPr/>
        </p:nvSpPr>
        <p:spPr bwMode="auto">
          <a:xfrm>
            <a:off x="5435600" y="-26988"/>
            <a:ext cx="3168650" cy="8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rgbClr val="E1DFC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POWERPOINT</a:t>
            </a:r>
            <a:endParaRPr lang="en-US" altLang="zh-CN" sz="2800">
              <a:solidFill>
                <a:srgbClr val="E1DFC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451</Words>
  <Application>WPS 演示</Application>
  <PresentationFormat>全屏显示(4:3)</PresentationFormat>
  <Paragraphs>105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时尚中黑简体</vt:lpstr>
      <vt:lpstr>汉真广标</vt:lpstr>
      <vt:lpstr>方正综艺简体</vt:lpstr>
      <vt:lpstr>微软雅黑</vt:lpstr>
      <vt:lpstr>Gulim</vt:lpstr>
      <vt:lpstr>Arial Unicode MS</vt:lpstr>
      <vt:lpstr>等线</vt:lpstr>
      <vt:lpstr>创艺简中圆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M110081J</dc:title>
  <dc:creator>锐普PPT</dc:creator>
  <dc:description>本素材由锐普原创，版权受国家法律保护，仅授权购买者本人使用，为了您个人和锐普的利益，请勿复制、传播、销售，否则将承担法律责任。</dc:description>
  <cp:lastModifiedBy>Administrator</cp:lastModifiedBy>
  <cp:revision>9</cp:revision>
  <dcterms:created xsi:type="dcterms:W3CDTF">2011-07-06T09:45:00Z</dcterms:created>
  <dcterms:modified xsi:type="dcterms:W3CDTF">2022-03-18T12:27:20Z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