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0" r:id="rId7"/>
    <p:sldId id="261" r:id="rId8"/>
    <p:sldId id="263" r:id="rId9"/>
    <p:sldId id="264" r:id="rId10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Walkway UltraExpand Bold" panose="00000400000000000000" pitchFamily="2" charset="0"/>
      <p:regular r:id="rId19"/>
    </p:embeddedFont>
    <p:embeddedFont>
      <p:font typeface="方正粗倩简体" panose="03000509000000000000" pitchFamily="65" charset="-122"/>
      <p:regular r:id="rId20"/>
    </p:embeddedFont>
    <p:embeddedFont>
      <p:font typeface="微软雅黑" panose="020B0503020204020204" pitchFamily="34" charset="-122"/>
      <p:regular r:id="rId21"/>
    </p:embeddedFont>
    <p:embeddedFont>
      <p:font typeface="等线" panose="02010600030101010101" charset="-122"/>
      <p:regular r:id="rId22"/>
    </p:embeddedFont>
    <p:embeddedFont>
      <p:font typeface="黑体" panose="02010609060101010101" charset="-122"/>
      <p:regular r:id="rId23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DF6"/>
    <a:srgbClr val="7ABC32"/>
    <a:srgbClr val="C043FF"/>
    <a:srgbClr val="CC66FF"/>
    <a:srgbClr val="99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78" autoAdjust="0"/>
    <p:restoredTop sz="94660"/>
  </p:normalViewPr>
  <p:slideViewPr>
    <p:cSldViewPr snapToGrid="0" showGuides="1">
      <p:cViewPr varScale="1">
        <p:scale>
          <a:sx n="137" d="100"/>
          <a:sy n="137" d="100"/>
        </p:scale>
        <p:origin x="1338" y="114"/>
      </p:cViewPr>
      <p:guideLst>
        <p:guide orient="horz" pos="1672"/>
        <p:guide pos="287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font" Target="fonts/font9.fntdata"/><Relationship Id="rId22" Type="http://schemas.openxmlformats.org/officeDocument/2006/relationships/font" Target="fonts/font8.fntdata"/><Relationship Id="rId21" Type="http://schemas.openxmlformats.org/officeDocument/2006/relationships/font" Target="fonts/font7.fntdata"/><Relationship Id="rId20" Type="http://schemas.openxmlformats.org/officeDocument/2006/relationships/font" Target="fonts/font6.fntdata"/><Relationship Id="rId2" Type="http://schemas.openxmlformats.org/officeDocument/2006/relationships/theme" Target="theme/theme1.xml"/><Relationship Id="rId19" Type="http://schemas.openxmlformats.org/officeDocument/2006/relationships/font" Target="fonts/font5.fntdata"/><Relationship Id="rId18" Type="http://schemas.openxmlformats.org/officeDocument/2006/relationships/font" Target="fonts/font4.fntdata"/><Relationship Id="rId17" Type="http://schemas.openxmlformats.org/officeDocument/2006/relationships/font" Target="fonts/font3.fntdata"/><Relationship Id="rId16" Type="http://schemas.openxmlformats.org/officeDocument/2006/relationships/font" Target="fonts/font2.fntdata"/><Relationship Id="rId15" Type="http://schemas.openxmlformats.org/officeDocument/2006/relationships/font" Target="fonts/font1.fntdata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5D9CA8F6-DBCE-4F67-9039-C530C1F28532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5294C1B5-CF45-4778-B743-CF4FAE2628E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32B85-3D31-452F-ABC7-3621A6B364EB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EA088F-0E3C-4C85-BEB7-2F1848126FE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B11FA-A8FC-4C81-ACF4-30462285DFC1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C68B9-C92D-485F-8841-353D550D43E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764D91-FDD5-4648-9773-A12AA3A2C605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C7F88-D676-4043-8D34-9552BC9AF4E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F3EB0-5B97-4A71-8180-90759246F922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14D65-0C20-4871-991F-E8834C0C57E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F561D-489F-4E92-A57C-BBFABDE1C9AF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DECC2-6CEC-4D31-859B-9B828FBA529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E42CA-0A04-49E2-B132-E4961CC7AA8A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BB343-B22A-4CA9-B551-FEFB045FC23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5894A-A6FB-4926-9729-D335B77B325F}" type="datetimeFigureOut">
              <a:rPr lang="en-US" altLang="zh-CN"/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8080A-A660-4803-9A3B-630EBE1CB01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D0ACB-8081-4A9B-8B38-6CE293257832}" type="datetimeFigureOut">
              <a:rPr lang="en-US" altLang="zh-CN"/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1B98A-CEE1-48F7-B907-6B222176791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卡拉赞\通信3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77787E-9656-4EB0-B483-22F818C46D68}" type="datetimeFigureOut">
              <a:rPr lang="en-US" altLang="zh-CN"/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547AA5-B910-4E28-A55B-C3115DC2539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6B309-E76D-4BA0-BAA4-FC077AB19E73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1A750B-72FB-4714-916A-09B4A33BF86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DFAE8-9249-4312-B69B-B5DED8BA6656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892704-121C-4EE3-B1A1-35A6E268C3A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52CD887-315C-4085-BAAF-7778D78DA79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085A65B-DD4F-431A-9080-F53D3D0577F1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卡拉赞\通信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3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extBox 3"/>
          <p:cNvSpPr txBox="1">
            <a:spLocks noChangeArrowheads="1"/>
          </p:cNvSpPr>
          <p:nvPr/>
        </p:nvSpPr>
        <p:spPr bwMode="auto">
          <a:xfrm>
            <a:off x="3714750" y="2855913"/>
            <a:ext cx="51641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008DF6"/>
                </a:solidFill>
                <a:latin typeface="Walkway UltraExpand Bold" panose="00000400000000000000" pitchFamily="2" charset="0"/>
              </a:rPr>
              <a:t>POWER POINT template</a:t>
            </a:r>
            <a:endParaRPr lang="en-US" altLang="zh-CN" sz="2000">
              <a:solidFill>
                <a:srgbClr val="008DF6"/>
              </a:solidFill>
              <a:latin typeface="Walkway UltraExpand Bold" panose="00000400000000000000" pitchFamily="2" charset="0"/>
            </a:endParaRPr>
          </a:p>
        </p:txBody>
      </p:sp>
      <p:sp>
        <p:nvSpPr>
          <p:cNvPr id="4100" name="TextBox 16"/>
          <p:cNvSpPr txBox="1">
            <a:spLocks noChangeArrowheads="1"/>
          </p:cNvSpPr>
          <p:nvPr/>
        </p:nvSpPr>
        <p:spPr bwMode="auto">
          <a:xfrm>
            <a:off x="3846513" y="2178050"/>
            <a:ext cx="48990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500">
                <a:solidFill>
                  <a:srgbClr val="008DF6"/>
                </a:solidFill>
                <a:latin typeface="Walkway UltraExpand Bold" panose="00000400000000000000" pitchFamily="2" charset="0"/>
              </a:rPr>
              <a:t>COMMUNICATION</a:t>
            </a:r>
            <a:endParaRPr lang="en-US" altLang="zh-CN" sz="2500">
              <a:solidFill>
                <a:srgbClr val="008DF6"/>
              </a:solidFill>
              <a:latin typeface="Walkway UltraExpand Bold" panose="00000400000000000000" pitchFamily="2" charset="0"/>
            </a:endParaRPr>
          </a:p>
        </p:txBody>
      </p:sp>
      <p:sp>
        <p:nvSpPr>
          <p:cNvPr id="4101" name="TextBox 35"/>
          <p:cNvSpPr txBox="1">
            <a:spLocks noChangeArrowheads="1"/>
          </p:cNvSpPr>
          <p:nvPr/>
        </p:nvSpPr>
        <p:spPr bwMode="auto">
          <a:xfrm>
            <a:off x="392113" y="200025"/>
            <a:ext cx="11080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rgbClr val="008DF6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RAPIDESIGN</a:t>
            </a:r>
            <a:endParaRPr lang="en-US" altLang="zh-CN" sz="1800">
              <a:solidFill>
                <a:srgbClr val="008DF6"/>
              </a:solidFill>
              <a:latin typeface="Arial" panose="020B0604020202020204" pitchFamily="34" charset="0"/>
            </a:endParaRPr>
          </a:p>
        </p:txBody>
      </p:sp>
      <p:grpSp>
        <p:nvGrpSpPr>
          <p:cNvPr id="4102" name="组合 36"/>
          <p:cNvGrpSpPr/>
          <p:nvPr/>
        </p:nvGrpSpPr>
        <p:grpSpPr bwMode="auto">
          <a:xfrm>
            <a:off x="38100" y="82550"/>
            <a:ext cx="454025" cy="423863"/>
            <a:chOff x="-2441575" y="2146300"/>
            <a:chExt cx="1196975" cy="1114425"/>
          </a:xfrm>
        </p:grpSpPr>
        <p:sp>
          <p:nvSpPr>
            <p:cNvPr id="20" name="Freeform 48"/>
            <p:cNvSpPr/>
            <p:nvPr/>
          </p:nvSpPr>
          <p:spPr bwMode="auto">
            <a:xfrm>
              <a:off x="-2441575" y="2325688"/>
              <a:ext cx="1054100" cy="781050"/>
            </a:xfrm>
            <a:custGeom>
              <a:avLst/>
              <a:gdLst>
                <a:gd name="T0" fmla="*/ 262 w 281"/>
                <a:gd name="T1" fmla="*/ 47 h 208"/>
                <a:gd name="T2" fmla="*/ 241 w 281"/>
                <a:gd name="T3" fmla="*/ 31 h 208"/>
                <a:gd name="T4" fmla="*/ 187 w 281"/>
                <a:gd name="T5" fmla="*/ 18 h 208"/>
                <a:gd name="T6" fmla="*/ 118 w 281"/>
                <a:gd name="T7" fmla="*/ 41 h 208"/>
                <a:gd name="T8" fmla="*/ 17 w 281"/>
                <a:gd name="T9" fmla="*/ 208 h 208"/>
                <a:gd name="T10" fmla="*/ 0 w 281"/>
                <a:gd name="T11" fmla="*/ 203 h 208"/>
                <a:gd name="T12" fmla="*/ 108 w 281"/>
                <a:gd name="T13" fmla="*/ 27 h 208"/>
                <a:gd name="T14" fmla="*/ 187 w 281"/>
                <a:gd name="T15" fmla="*/ 1 h 208"/>
                <a:gd name="T16" fmla="*/ 248 w 281"/>
                <a:gd name="T17" fmla="*/ 16 h 208"/>
                <a:gd name="T18" fmla="*/ 278 w 281"/>
                <a:gd name="T19" fmla="*/ 40 h 208"/>
                <a:gd name="T20" fmla="*/ 279 w 281"/>
                <a:gd name="T21" fmla="*/ 48 h 208"/>
                <a:gd name="T22" fmla="*/ 262 w 281"/>
                <a:gd name="T23" fmla="*/ 4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1" h="208">
                  <a:moveTo>
                    <a:pt x="262" y="47"/>
                  </a:moveTo>
                  <a:cubicBezTo>
                    <a:pt x="261" y="45"/>
                    <a:pt x="254" y="38"/>
                    <a:pt x="241" y="31"/>
                  </a:cubicBezTo>
                  <a:cubicBezTo>
                    <a:pt x="227" y="24"/>
                    <a:pt x="208" y="18"/>
                    <a:pt x="187" y="18"/>
                  </a:cubicBezTo>
                  <a:cubicBezTo>
                    <a:pt x="166" y="18"/>
                    <a:pt x="142" y="23"/>
                    <a:pt x="118" y="41"/>
                  </a:cubicBezTo>
                  <a:cubicBezTo>
                    <a:pt x="82" y="66"/>
                    <a:pt x="46" y="117"/>
                    <a:pt x="17" y="208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31" y="107"/>
                    <a:pt x="69" y="54"/>
                    <a:pt x="108" y="27"/>
                  </a:cubicBezTo>
                  <a:cubicBezTo>
                    <a:pt x="135" y="7"/>
                    <a:pt x="162" y="0"/>
                    <a:pt x="187" y="1"/>
                  </a:cubicBezTo>
                  <a:cubicBezTo>
                    <a:pt x="211" y="1"/>
                    <a:pt x="233" y="8"/>
                    <a:pt x="248" y="16"/>
                  </a:cubicBezTo>
                  <a:cubicBezTo>
                    <a:pt x="263" y="24"/>
                    <a:pt x="274" y="34"/>
                    <a:pt x="278" y="40"/>
                  </a:cubicBezTo>
                  <a:cubicBezTo>
                    <a:pt x="279" y="42"/>
                    <a:pt x="281" y="45"/>
                    <a:pt x="279" y="48"/>
                  </a:cubicBezTo>
                  <a:cubicBezTo>
                    <a:pt x="277" y="52"/>
                    <a:pt x="271" y="56"/>
                    <a:pt x="262" y="4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669900">
                    <a:alpha val="0"/>
                  </a:srgbClr>
                </a:gs>
                <a:gs pos="0">
                  <a:srgbClr val="008DF6"/>
                </a:gs>
              </a:gsLst>
              <a:lin ang="8100000" scaled="1"/>
              <a:tileRect/>
            </a:gradFill>
            <a:ln>
              <a:noFill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defRPr/>
              </a:pP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1" name="Freeform 49"/>
            <p:cNvSpPr/>
            <p:nvPr/>
          </p:nvSpPr>
          <p:spPr bwMode="auto">
            <a:xfrm>
              <a:off x="-2117725" y="2146300"/>
              <a:ext cx="501650" cy="1114425"/>
            </a:xfrm>
            <a:custGeom>
              <a:avLst/>
              <a:gdLst>
                <a:gd name="T0" fmla="*/ 133 w 134"/>
                <a:gd name="T1" fmla="*/ 5 h 297"/>
                <a:gd name="T2" fmla="*/ 126 w 134"/>
                <a:gd name="T3" fmla="*/ 1 h 297"/>
                <a:gd name="T4" fmla="*/ 91 w 134"/>
                <a:gd name="T5" fmla="*/ 6 h 297"/>
                <a:gd name="T6" fmla="*/ 40 w 134"/>
                <a:gd name="T7" fmla="*/ 38 h 297"/>
                <a:gd name="T8" fmla="*/ 7 w 134"/>
                <a:gd name="T9" fmla="*/ 109 h 297"/>
                <a:gd name="T10" fmla="*/ 57 w 134"/>
                <a:gd name="T11" fmla="*/ 297 h 297"/>
                <a:gd name="T12" fmla="*/ 71 w 134"/>
                <a:gd name="T13" fmla="*/ 289 h 297"/>
                <a:gd name="T14" fmla="*/ 23 w 134"/>
                <a:gd name="T15" fmla="*/ 111 h 297"/>
                <a:gd name="T16" fmla="*/ 52 w 134"/>
                <a:gd name="T17" fmla="*/ 49 h 297"/>
                <a:gd name="T18" fmla="*/ 96 w 134"/>
                <a:gd name="T19" fmla="*/ 21 h 297"/>
                <a:gd name="T20" fmla="*/ 121 w 134"/>
                <a:gd name="T21" fmla="*/ 16 h 297"/>
                <a:gd name="T22" fmla="*/ 133 w 134"/>
                <a:gd name="T23" fmla="*/ 5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4" h="297">
                  <a:moveTo>
                    <a:pt x="133" y="5"/>
                  </a:moveTo>
                  <a:cubicBezTo>
                    <a:pt x="132" y="2"/>
                    <a:pt x="129" y="1"/>
                    <a:pt x="126" y="1"/>
                  </a:cubicBezTo>
                  <a:cubicBezTo>
                    <a:pt x="120" y="0"/>
                    <a:pt x="106" y="1"/>
                    <a:pt x="91" y="6"/>
                  </a:cubicBezTo>
                  <a:cubicBezTo>
                    <a:pt x="75" y="11"/>
                    <a:pt x="57" y="21"/>
                    <a:pt x="40" y="38"/>
                  </a:cubicBezTo>
                  <a:cubicBezTo>
                    <a:pt x="24" y="54"/>
                    <a:pt x="11" y="77"/>
                    <a:pt x="7" y="109"/>
                  </a:cubicBezTo>
                  <a:cubicBezTo>
                    <a:pt x="0" y="153"/>
                    <a:pt x="11" y="214"/>
                    <a:pt x="57" y="297"/>
                  </a:cubicBezTo>
                  <a:cubicBezTo>
                    <a:pt x="71" y="289"/>
                    <a:pt x="71" y="289"/>
                    <a:pt x="71" y="289"/>
                  </a:cubicBezTo>
                  <a:cubicBezTo>
                    <a:pt x="28" y="209"/>
                    <a:pt x="17" y="152"/>
                    <a:pt x="23" y="111"/>
                  </a:cubicBezTo>
                  <a:cubicBezTo>
                    <a:pt x="26" y="83"/>
                    <a:pt x="38" y="63"/>
                    <a:pt x="52" y="49"/>
                  </a:cubicBezTo>
                  <a:cubicBezTo>
                    <a:pt x="66" y="35"/>
                    <a:pt x="83" y="26"/>
                    <a:pt x="96" y="21"/>
                  </a:cubicBezTo>
                  <a:cubicBezTo>
                    <a:pt x="110" y="17"/>
                    <a:pt x="119" y="16"/>
                    <a:pt x="121" y="16"/>
                  </a:cubicBezTo>
                  <a:cubicBezTo>
                    <a:pt x="133" y="16"/>
                    <a:pt x="134" y="9"/>
                    <a:pt x="133" y="5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669900">
                    <a:alpha val="0"/>
                  </a:srgbClr>
                </a:gs>
                <a:gs pos="0">
                  <a:srgbClr val="008DF6"/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defRPr/>
              </a:pP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2" name="Freeform 50"/>
            <p:cNvSpPr/>
            <p:nvPr/>
          </p:nvSpPr>
          <p:spPr bwMode="auto">
            <a:xfrm>
              <a:off x="-2212975" y="2171700"/>
              <a:ext cx="712788" cy="995363"/>
            </a:xfrm>
            <a:custGeom>
              <a:avLst/>
              <a:gdLst>
                <a:gd name="T0" fmla="*/ 47 w 190"/>
                <a:gd name="T1" fmla="*/ 1 h 265"/>
                <a:gd name="T2" fmla="*/ 40 w 190"/>
                <a:gd name="T3" fmla="*/ 3 h 265"/>
                <a:gd name="T4" fmla="*/ 18 w 190"/>
                <a:gd name="T5" fmla="*/ 30 h 265"/>
                <a:gd name="T6" fmla="*/ 1 w 190"/>
                <a:gd name="T7" fmla="*/ 87 h 265"/>
                <a:gd name="T8" fmla="*/ 23 w 190"/>
                <a:gd name="T9" fmla="*/ 161 h 265"/>
                <a:gd name="T10" fmla="*/ 185 w 190"/>
                <a:gd name="T11" fmla="*/ 265 h 265"/>
                <a:gd name="T12" fmla="*/ 190 w 190"/>
                <a:gd name="T13" fmla="*/ 250 h 265"/>
                <a:gd name="T14" fmla="*/ 37 w 190"/>
                <a:gd name="T15" fmla="*/ 152 h 265"/>
                <a:gd name="T16" fmla="*/ 17 w 190"/>
                <a:gd name="T17" fmla="*/ 87 h 265"/>
                <a:gd name="T18" fmla="*/ 31 w 190"/>
                <a:gd name="T19" fmla="*/ 37 h 265"/>
                <a:gd name="T20" fmla="*/ 46 w 190"/>
                <a:gd name="T21" fmla="*/ 17 h 265"/>
                <a:gd name="T22" fmla="*/ 47 w 190"/>
                <a:gd name="T23" fmla="*/ 1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0" h="265">
                  <a:moveTo>
                    <a:pt x="47" y="1"/>
                  </a:moveTo>
                  <a:cubicBezTo>
                    <a:pt x="45" y="0"/>
                    <a:pt x="42" y="2"/>
                    <a:pt x="40" y="3"/>
                  </a:cubicBezTo>
                  <a:cubicBezTo>
                    <a:pt x="34" y="6"/>
                    <a:pt x="25" y="16"/>
                    <a:pt x="18" y="30"/>
                  </a:cubicBezTo>
                  <a:cubicBezTo>
                    <a:pt x="10" y="44"/>
                    <a:pt x="2" y="64"/>
                    <a:pt x="1" y="87"/>
                  </a:cubicBezTo>
                  <a:cubicBezTo>
                    <a:pt x="0" y="109"/>
                    <a:pt x="6" y="135"/>
                    <a:pt x="23" y="161"/>
                  </a:cubicBezTo>
                  <a:cubicBezTo>
                    <a:pt x="48" y="197"/>
                    <a:pt x="97" y="234"/>
                    <a:pt x="185" y="265"/>
                  </a:cubicBezTo>
                  <a:cubicBezTo>
                    <a:pt x="190" y="250"/>
                    <a:pt x="190" y="250"/>
                    <a:pt x="190" y="250"/>
                  </a:cubicBezTo>
                  <a:cubicBezTo>
                    <a:pt x="105" y="221"/>
                    <a:pt x="59" y="186"/>
                    <a:pt x="37" y="152"/>
                  </a:cubicBezTo>
                  <a:cubicBezTo>
                    <a:pt x="21" y="129"/>
                    <a:pt x="16" y="107"/>
                    <a:pt x="17" y="87"/>
                  </a:cubicBezTo>
                  <a:cubicBezTo>
                    <a:pt x="18" y="67"/>
                    <a:pt x="24" y="50"/>
                    <a:pt x="31" y="37"/>
                  </a:cubicBezTo>
                  <a:cubicBezTo>
                    <a:pt x="38" y="25"/>
                    <a:pt x="44" y="18"/>
                    <a:pt x="46" y="17"/>
                  </a:cubicBezTo>
                  <a:cubicBezTo>
                    <a:pt x="55" y="10"/>
                    <a:pt x="51" y="3"/>
                    <a:pt x="47" y="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669900">
                    <a:alpha val="0"/>
                  </a:srgbClr>
                </a:gs>
                <a:gs pos="0">
                  <a:srgbClr val="008DF6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defRPr/>
              </a:pP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23" name="Freeform 51"/>
            <p:cNvSpPr/>
            <p:nvPr/>
          </p:nvSpPr>
          <p:spPr bwMode="auto">
            <a:xfrm>
              <a:off x="-2317750" y="2454275"/>
              <a:ext cx="1073150" cy="547688"/>
            </a:xfrm>
            <a:custGeom>
              <a:avLst/>
              <a:gdLst>
                <a:gd name="T0" fmla="*/ 7 w 286"/>
                <a:gd name="T1" fmla="*/ 1 h 146"/>
                <a:gd name="T2" fmla="*/ 2 w 286"/>
                <a:gd name="T3" fmla="*/ 7 h 146"/>
                <a:gd name="T4" fmla="*/ 3 w 286"/>
                <a:gd name="T5" fmla="*/ 42 h 146"/>
                <a:gd name="T6" fmla="*/ 30 w 286"/>
                <a:gd name="T7" fmla="*/ 95 h 146"/>
                <a:gd name="T8" fmla="*/ 96 w 286"/>
                <a:gd name="T9" fmla="*/ 135 h 146"/>
                <a:gd name="T10" fmla="*/ 286 w 286"/>
                <a:gd name="T11" fmla="*/ 104 h 146"/>
                <a:gd name="T12" fmla="*/ 279 w 286"/>
                <a:gd name="T13" fmla="*/ 90 h 146"/>
                <a:gd name="T14" fmla="*/ 100 w 286"/>
                <a:gd name="T15" fmla="*/ 120 h 146"/>
                <a:gd name="T16" fmla="*/ 42 w 286"/>
                <a:gd name="T17" fmla="*/ 85 h 146"/>
                <a:gd name="T18" fmla="*/ 19 w 286"/>
                <a:gd name="T19" fmla="*/ 38 h 146"/>
                <a:gd name="T20" fmla="*/ 17 w 286"/>
                <a:gd name="T21" fmla="*/ 13 h 146"/>
                <a:gd name="T22" fmla="*/ 7 w 286"/>
                <a:gd name="T23" fmla="*/ 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6" h="146">
                  <a:moveTo>
                    <a:pt x="7" y="1"/>
                  </a:moveTo>
                  <a:cubicBezTo>
                    <a:pt x="4" y="2"/>
                    <a:pt x="3" y="5"/>
                    <a:pt x="2" y="7"/>
                  </a:cubicBezTo>
                  <a:cubicBezTo>
                    <a:pt x="0" y="13"/>
                    <a:pt x="0" y="27"/>
                    <a:pt x="3" y="42"/>
                  </a:cubicBezTo>
                  <a:cubicBezTo>
                    <a:pt x="7" y="58"/>
                    <a:pt x="15" y="78"/>
                    <a:pt x="30" y="95"/>
                  </a:cubicBezTo>
                  <a:cubicBezTo>
                    <a:pt x="44" y="112"/>
                    <a:pt x="65" y="128"/>
                    <a:pt x="96" y="135"/>
                  </a:cubicBezTo>
                  <a:cubicBezTo>
                    <a:pt x="138" y="146"/>
                    <a:pt x="200" y="141"/>
                    <a:pt x="286" y="104"/>
                  </a:cubicBezTo>
                  <a:cubicBezTo>
                    <a:pt x="279" y="90"/>
                    <a:pt x="279" y="90"/>
                    <a:pt x="279" y="90"/>
                  </a:cubicBezTo>
                  <a:cubicBezTo>
                    <a:pt x="197" y="125"/>
                    <a:pt x="139" y="130"/>
                    <a:pt x="100" y="120"/>
                  </a:cubicBezTo>
                  <a:cubicBezTo>
                    <a:pt x="73" y="113"/>
                    <a:pt x="54" y="100"/>
                    <a:pt x="42" y="85"/>
                  </a:cubicBezTo>
                  <a:cubicBezTo>
                    <a:pt x="29" y="70"/>
                    <a:pt x="22" y="53"/>
                    <a:pt x="19" y="38"/>
                  </a:cubicBezTo>
                  <a:cubicBezTo>
                    <a:pt x="16" y="25"/>
                    <a:pt x="16" y="15"/>
                    <a:pt x="17" y="13"/>
                  </a:cubicBezTo>
                  <a:cubicBezTo>
                    <a:pt x="18" y="2"/>
                    <a:pt x="11" y="0"/>
                    <a:pt x="7" y="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669900">
                    <a:alpha val="0"/>
                  </a:srgbClr>
                </a:gs>
                <a:gs pos="0">
                  <a:srgbClr val="008DF6"/>
                </a:gs>
              </a:gsLst>
              <a:lin ang="0" scaled="1"/>
              <a:tileRect/>
            </a:gradFill>
            <a:ln>
              <a:noFill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defRPr/>
              </a:pP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4116" name="Freeform 52"/>
            <p:cNvSpPr/>
            <p:nvPr/>
          </p:nvSpPr>
          <p:spPr bwMode="auto">
            <a:xfrm>
              <a:off x="-1979613" y="2435225"/>
              <a:ext cx="427038" cy="434975"/>
            </a:xfrm>
            <a:custGeom>
              <a:avLst/>
              <a:gdLst>
                <a:gd name="T0" fmla="*/ 2147483646 w 114"/>
                <a:gd name="T1" fmla="*/ 2147483646 h 116"/>
                <a:gd name="T2" fmla="*/ 2147483646 w 114"/>
                <a:gd name="T3" fmla="*/ 2147483646 h 116"/>
                <a:gd name="T4" fmla="*/ 2147483646 w 114"/>
                <a:gd name="T5" fmla="*/ 2147483646 h 116"/>
                <a:gd name="T6" fmla="*/ 2147483646 w 114"/>
                <a:gd name="T7" fmla="*/ 2147483646 h 116"/>
                <a:gd name="T8" fmla="*/ 2147483646 w 114"/>
                <a:gd name="T9" fmla="*/ 2147483646 h 1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4" h="116">
                  <a:moveTo>
                    <a:pt x="2" y="55"/>
                  </a:moveTo>
                  <a:cubicBezTo>
                    <a:pt x="0" y="86"/>
                    <a:pt x="23" y="112"/>
                    <a:pt x="53" y="114"/>
                  </a:cubicBezTo>
                  <a:cubicBezTo>
                    <a:pt x="84" y="116"/>
                    <a:pt x="110" y="93"/>
                    <a:pt x="112" y="62"/>
                  </a:cubicBezTo>
                  <a:cubicBezTo>
                    <a:pt x="114" y="31"/>
                    <a:pt x="91" y="4"/>
                    <a:pt x="61" y="2"/>
                  </a:cubicBezTo>
                  <a:cubicBezTo>
                    <a:pt x="30" y="0"/>
                    <a:pt x="4" y="24"/>
                    <a:pt x="2" y="55"/>
                  </a:cubicBezTo>
                  <a:close/>
                </a:path>
              </a:pathLst>
            </a:custGeom>
            <a:solidFill>
              <a:srgbClr val="008D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03" name="矩形 23"/>
          <p:cNvSpPr>
            <a:spLocks noChangeArrowheads="1"/>
          </p:cNvSpPr>
          <p:nvPr/>
        </p:nvSpPr>
        <p:spPr bwMode="auto">
          <a:xfrm>
            <a:off x="5709285" y="3449320"/>
            <a:ext cx="1173480" cy="27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200">
                <a:solidFill>
                  <a:srgbClr val="008DF6"/>
                </a:solidFill>
                <a:latin typeface="黑体" panose="02010609060101010101" charset="-122"/>
                <a:ea typeface="黑体" panose="02010609060101010101" charset="-122"/>
              </a:rPr>
              <a:t>www.92ppt.net</a:t>
            </a:r>
            <a:endParaRPr lang="en-US" sz="1200">
              <a:solidFill>
                <a:srgbClr val="008DF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2620963"/>
            <a:ext cx="9144000" cy="1428750"/>
          </a:xfrm>
          <a:prstGeom prst="rect">
            <a:avLst/>
          </a:prstGeom>
          <a:solidFill>
            <a:srgbClr val="008D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971550"/>
            <a:ext cx="9144000" cy="1428750"/>
          </a:xfrm>
          <a:prstGeom prst="rect">
            <a:avLst/>
          </a:prstGeom>
          <a:solidFill>
            <a:srgbClr val="008D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7172" name="Text Box 11"/>
          <p:cNvSpPr txBox="1">
            <a:spLocks noChangeArrowheads="1"/>
          </p:cNvSpPr>
          <p:nvPr/>
        </p:nvSpPr>
        <p:spPr bwMode="auto">
          <a:xfrm>
            <a:off x="1166813" y="1098550"/>
            <a:ext cx="68214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就爱PPT精品资源网（www.92ppt.net）立足于为你提供各种类型的PPT精品资源，帮助您实现美观、精致、严谨、动感的PPT展示效果，力争让您的PPT创造最卓越的价值。</a:t>
            </a:r>
            <a:endParaRPr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5"/>
          <p:cNvSpPr>
            <a:spLocks noChangeArrowheads="1"/>
          </p:cNvSpPr>
          <p:nvPr/>
        </p:nvSpPr>
        <p:spPr bwMode="auto">
          <a:xfrm>
            <a:off x="1166813" y="2827338"/>
            <a:ext cx="6821487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000">
                <a:solidFill>
                  <a:schemeClr val="bg1"/>
                </a:solidFill>
                <a:latin typeface="Arial" panose="020B0604020202020204" pitchFamily="34" charset="0"/>
              </a:rPr>
              <a:t>就爱PPT精品资源网（www.92ppt.net）立足于为你提供各种类型的PPT精品资源，帮助您实现美观、精致、严谨、动感的PPT展示效果，力争让您的PPT创造最卓越的价值。</a:t>
            </a:r>
            <a:endParaRPr lang="en-US" altLang="zh-CN" sz="10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11"/>
          <p:cNvSpPr txBox="1">
            <a:spLocks noChangeArrowheads="1"/>
          </p:cNvSpPr>
          <p:nvPr/>
        </p:nvSpPr>
        <p:spPr bwMode="auto">
          <a:xfrm>
            <a:off x="7491413" y="57150"/>
            <a:ext cx="15938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>
                <a:latin typeface="Walkway UltraExpand Bold" panose="00000400000000000000" pitchFamily="2" charset="0"/>
              </a:rPr>
              <a:t>T I t l e</a:t>
            </a:r>
            <a:endParaRPr lang="zh-CN" altLang="en-US" sz="2000">
              <a:latin typeface="Walkway UltraExpand Bold" panose="00000400000000000000" pitchFamily="2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971550"/>
            <a:ext cx="9144000" cy="698500"/>
          </a:xfrm>
          <a:prstGeom prst="rect">
            <a:avLst/>
          </a:prstGeom>
          <a:solidFill>
            <a:srgbClr val="008D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766888"/>
            <a:ext cx="9144000" cy="698500"/>
          </a:xfrm>
          <a:prstGeom prst="rect">
            <a:avLst/>
          </a:prstGeom>
          <a:solidFill>
            <a:srgbClr val="7AB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563813"/>
            <a:ext cx="9144000" cy="698500"/>
          </a:xfrm>
          <a:prstGeom prst="rect">
            <a:avLst/>
          </a:prstGeom>
          <a:solidFill>
            <a:srgbClr val="008D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359150"/>
            <a:ext cx="9144000" cy="698500"/>
          </a:xfrm>
          <a:prstGeom prst="rect">
            <a:avLst/>
          </a:prstGeom>
          <a:solidFill>
            <a:srgbClr val="7AB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8199" name="Text Box 11"/>
          <p:cNvSpPr txBox="1">
            <a:spLocks noChangeArrowheads="1"/>
          </p:cNvSpPr>
          <p:nvPr/>
        </p:nvSpPr>
        <p:spPr bwMode="auto">
          <a:xfrm>
            <a:off x="3960813" y="1120775"/>
            <a:ext cx="14557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chemeClr val="bg1"/>
                </a:solidFill>
                <a:latin typeface="Walkway UltraExpand Bold" panose="00000400000000000000" pitchFamily="2" charset="0"/>
              </a:rPr>
              <a:t>T I t l e</a:t>
            </a:r>
            <a:endParaRPr lang="zh-CN" altLang="en-US" sz="1800">
              <a:solidFill>
                <a:schemeClr val="bg1"/>
              </a:solidFill>
              <a:latin typeface="Walkway UltraExpand Bold" panose="00000400000000000000" pitchFamily="2" charset="0"/>
            </a:endParaRPr>
          </a:p>
        </p:txBody>
      </p:sp>
      <p:sp>
        <p:nvSpPr>
          <p:cNvPr id="8200" name="Text Box 11"/>
          <p:cNvSpPr txBox="1">
            <a:spLocks noChangeArrowheads="1"/>
          </p:cNvSpPr>
          <p:nvPr/>
        </p:nvSpPr>
        <p:spPr bwMode="auto">
          <a:xfrm>
            <a:off x="3960813" y="1916113"/>
            <a:ext cx="14557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chemeClr val="bg1"/>
                </a:solidFill>
                <a:latin typeface="Walkway UltraExpand Bold" panose="00000400000000000000" pitchFamily="2" charset="0"/>
              </a:rPr>
              <a:t>T I t l e</a:t>
            </a:r>
            <a:endParaRPr lang="zh-CN" altLang="en-US" sz="1800">
              <a:solidFill>
                <a:schemeClr val="bg1"/>
              </a:solidFill>
              <a:latin typeface="Walkway UltraExpand Bold" panose="00000400000000000000" pitchFamily="2" charset="0"/>
            </a:endParaRPr>
          </a:p>
        </p:txBody>
      </p:sp>
      <p:sp>
        <p:nvSpPr>
          <p:cNvPr id="8201" name="Text Box 11"/>
          <p:cNvSpPr txBox="1">
            <a:spLocks noChangeArrowheads="1"/>
          </p:cNvSpPr>
          <p:nvPr/>
        </p:nvSpPr>
        <p:spPr bwMode="auto">
          <a:xfrm>
            <a:off x="3960813" y="2713038"/>
            <a:ext cx="1455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chemeClr val="bg1"/>
                </a:solidFill>
                <a:latin typeface="Walkway UltraExpand Bold" panose="00000400000000000000" pitchFamily="2" charset="0"/>
              </a:rPr>
              <a:t>T I t l e</a:t>
            </a:r>
            <a:endParaRPr lang="zh-CN" altLang="en-US" sz="1800">
              <a:solidFill>
                <a:schemeClr val="bg1"/>
              </a:solidFill>
              <a:latin typeface="Walkway UltraExpand Bold" panose="00000400000000000000" pitchFamily="2" charset="0"/>
            </a:endParaRPr>
          </a:p>
        </p:txBody>
      </p:sp>
      <p:sp>
        <p:nvSpPr>
          <p:cNvPr id="8202" name="Text Box 11"/>
          <p:cNvSpPr txBox="1">
            <a:spLocks noChangeArrowheads="1"/>
          </p:cNvSpPr>
          <p:nvPr/>
        </p:nvSpPr>
        <p:spPr bwMode="auto">
          <a:xfrm>
            <a:off x="3960813" y="3508375"/>
            <a:ext cx="14557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chemeClr val="bg1"/>
                </a:solidFill>
                <a:latin typeface="Walkway UltraExpand Bold" panose="00000400000000000000" pitchFamily="2" charset="0"/>
              </a:rPr>
              <a:t>T I t l e</a:t>
            </a:r>
            <a:endParaRPr lang="zh-CN" altLang="en-US" sz="1800">
              <a:solidFill>
                <a:schemeClr val="bg1"/>
              </a:solidFill>
              <a:latin typeface="Walkway UltraExpand Bold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2350"/>
            <a:ext cx="9144000" cy="698500"/>
          </a:xfrm>
          <a:prstGeom prst="rect">
            <a:avLst/>
          </a:prstGeom>
          <a:solidFill>
            <a:srgbClr val="008D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9219" name="Text Box 11"/>
          <p:cNvSpPr txBox="1">
            <a:spLocks noChangeArrowheads="1"/>
          </p:cNvSpPr>
          <p:nvPr/>
        </p:nvSpPr>
        <p:spPr bwMode="auto">
          <a:xfrm>
            <a:off x="3960813" y="2441575"/>
            <a:ext cx="14557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chemeClr val="bg1"/>
                </a:solidFill>
                <a:latin typeface="Walkway UltraExpand Bold" panose="00000400000000000000" pitchFamily="2" charset="0"/>
              </a:rPr>
              <a:t>T I t l e</a:t>
            </a:r>
            <a:endParaRPr lang="zh-CN" altLang="en-US" sz="1800">
              <a:solidFill>
                <a:schemeClr val="bg1"/>
              </a:solidFill>
              <a:latin typeface="Walkway UltraExpand Bold" panose="00000400000000000000" pitchFamily="2" charset="0"/>
            </a:endParaRPr>
          </a:p>
        </p:txBody>
      </p:sp>
      <p:sp>
        <p:nvSpPr>
          <p:cNvPr id="9220" name="Text Box 11"/>
          <p:cNvSpPr txBox="1">
            <a:spLocks noChangeArrowheads="1"/>
          </p:cNvSpPr>
          <p:nvPr/>
        </p:nvSpPr>
        <p:spPr bwMode="auto">
          <a:xfrm>
            <a:off x="7491413" y="57150"/>
            <a:ext cx="15938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>
                <a:latin typeface="Walkway UltraExpand Bold" panose="00000400000000000000" pitchFamily="2" charset="0"/>
              </a:rPr>
              <a:t>T I t l e</a:t>
            </a:r>
            <a:endParaRPr lang="zh-CN" altLang="en-US" sz="2000">
              <a:latin typeface="Walkway UltraExpand Bold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85800"/>
            <a:ext cx="9144000" cy="3632200"/>
          </a:xfrm>
          <a:prstGeom prst="rect">
            <a:avLst/>
          </a:prstGeom>
          <a:solidFill>
            <a:srgbClr val="008D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0243" name="Text Box 11"/>
          <p:cNvSpPr txBox="1">
            <a:spLocks noChangeArrowheads="1"/>
          </p:cNvSpPr>
          <p:nvPr/>
        </p:nvSpPr>
        <p:spPr bwMode="auto">
          <a:xfrm>
            <a:off x="3602038" y="2387600"/>
            <a:ext cx="19399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chemeClr val="bg1"/>
                </a:solidFill>
                <a:latin typeface="Walkway UltraExpand Bold" panose="00000400000000000000" pitchFamily="2" charset="0"/>
              </a:rPr>
              <a:t>Your Text</a:t>
            </a:r>
            <a:endParaRPr lang="en-US" altLang="zh-CN" sz="1800">
              <a:solidFill>
                <a:schemeClr val="bg1"/>
              </a:solidFill>
              <a:latin typeface="Walkway UltraExpand Bold" panose="00000400000000000000" pitchFamily="2" charset="0"/>
            </a:endParaRPr>
          </a:p>
        </p:txBody>
      </p:sp>
      <p:sp>
        <p:nvSpPr>
          <p:cNvPr id="10244" name="Text Box 11"/>
          <p:cNvSpPr txBox="1">
            <a:spLocks noChangeArrowheads="1"/>
          </p:cNvSpPr>
          <p:nvPr/>
        </p:nvSpPr>
        <p:spPr bwMode="auto">
          <a:xfrm>
            <a:off x="7491413" y="57150"/>
            <a:ext cx="15938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>
                <a:latin typeface="Walkway UltraExpand Bold" panose="00000400000000000000" pitchFamily="2" charset="0"/>
              </a:rPr>
              <a:t>T I t l e</a:t>
            </a:r>
            <a:endParaRPr lang="zh-CN" altLang="en-US" sz="2000">
              <a:latin typeface="Walkway UltraExpand Bold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85800"/>
            <a:ext cx="9144000" cy="3632200"/>
          </a:xfrm>
          <a:prstGeom prst="rect">
            <a:avLst/>
          </a:prstGeom>
          <a:solidFill>
            <a:srgbClr val="008D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1267" name="Text Box 11"/>
          <p:cNvSpPr txBox="1">
            <a:spLocks noChangeArrowheads="1"/>
          </p:cNvSpPr>
          <p:nvPr/>
        </p:nvSpPr>
        <p:spPr bwMode="auto">
          <a:xfrm>
            <a:off x="7491413" y="57150"/>
            <a:ext cx="15938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>
                <a:latin typeface="Walkway UltraExpand Bold" panose="00000400000000000000" pitchFamily="2" charset="0"/>
              </a:rPr>
              <a:t>T I t l e</a:t>
            </a:r>
            <a:endParaRPr lang="zh-CN" altLang="en-US" sz="2000">
              <a:latin typeface="Walkway UltraExpand Bold" panose="00000400000000000000" pitchFamily="2" charset="0"/>
            </a:endParaRPr>
          </a:p>
        </p:txBody>
      </p:sp>
      <p:sp>
        <p:nvSpPr>
          <p:cNvPr id="2" name="半闭框 1"/>
          <p:cNvSpPr/>
          <p:nvPr/>
        </p:nvSpPr>
        <p:spPr>
          <a:xfrm rot="16200000">
            <a:off x="1038225" y="3587750"/>
            <a:ext cx="342900" cy="342900"/>
          </a:xfrm>
          <a:prstGeom prst="halfFram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900113" y="3930650"/>
            <a:ext cx="73152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031875" y="1117600"/>
            <a:ext cx="0" cy="297497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上箭头 9"/>
          <p:cNvSpPr/>
          <p:nvPr/>
        </p:nvSpPr>
        <p:spPr>
          <a:xfrm>
            <a:off x="1668463" y="2852738"/>
            <a:ext cx="450850" cy="906462"/>
          </a:xfrm>
          <a:prstGeom prst="up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1" name="上箭头 10"/>
          <p:cNvSpPr/>
          <p:nvPr/>
        </p:nvSpPr>
        <p:spPr>
          <a:xfrm>
            <a:off x="3071813" y="2322513"/>
            <a:ext cx="449262" cy="1436687"/>
          </a:xfrm>
          <a:prstGeom prst="up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2" name="上箭头 11"/>
          <p:cNvSpPr/>
          <p:nvPr/>
        </p:nvSpPr>
        <p:spPr>
          <a:xfrm>
            <a:off x="4473575" y="1944688"/>
            <a:ext cx="450850" cy="1814512"/>
          </a:xfrm>
          <a:prstGeom prst="up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3" name="上箭头 12"/>
          <p:cNvSpPr/>
          <p:nvPr/>
        </p:nvSpPr>
        <p:spPr>
          <a:xfrm>
            <a:off x="5876925" y="1277938"/>
            <a:ext cx="449263" cy="2481262"/>
          </a:xfrm>
          <a:prstGeom prst="up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4" name="上箭头 13"/>
          <p:cNvSpPr/>
          <p:nvPr/>
        </p:nvSpPr>
        <p:spPr>
          <a:xfrm>
            <a:off x="7278688" y="1538288"/>
            <a:ext cx="450850" cy="2220912"/>
          </a:xfrm>
          <a:prstGeom prst="up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1276" name="Text Box 9"/>
          <p:cNvSpPr txBox="1">
            <a:spLocks noChangeArrowheads="1"/>
          </p:cNvSpPr>
          <p:nvPr/>
        </p:nvSpPr>
        <p:spPr bwMode="auto">
          <a:xfrm>
            <a:off x="1236663" y="3984625"/>
            <a:ext cx="12652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chemeClr val="bg1"/>
                </a:solidFill>
                <a:latin typeface="Walkway UltraExpand Bold" panose="00000400000000000000" pitchFamily="2" charset="0"/>
              </a:rPr>
              <a:t>Contents</a:t>
            </a:r>
            <a:endParaRPr lang="zh-CN" altLang="en-US" sz="1200">
              <a:solidFill>
                <a:schemeClr val="bg1"/>
              </a:solidFill>
              <a:latin typeface="Walkway UltraExpand Bold" panose="00000400000000000000" pitchFamily="2" charset="0"/>
            </a:endParaRPr>
          </a:p>
        </p:txBody>
      </p:sp>
      <p:sp>
        <p:nvSpPr>
          <p:cNvPr id="11277" name="Text Box 9"/>
          <p:cNvSpPr txBox="1">
            <a:spLocks noChangeArrowheads="1"/>
          </p:cNvSpPr>
          <p:nvPr/>
        </p:nvSpPr>
        <p:spPr bwMode="auto">
          <a:xfrm>
            <a:off x="2663825" y="3984625"/>
            <a:ext cx="12652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chemeClr val="bg1"/>
                </a:solidFill>
                <a:latin typeface="Walkway UltraExpand Bold" panose="00000400000000000000" pitchFamily="2" charset="0"/>
              </a:rPr>
              <a:t>Contents</a:t>
            </a:r>
            <a:endParaRPr lang="zh-CN" altLang="en-US" sz="1200">
              <a:solidFill>
                <a:schemeClr val="bg1"/>
              </a:solidFill>
              <a:latin typeface="Walkway UltraExpand Bold" panose="00000400000000000000" pitchFamily="2" charset="0"/>
            </a:endParaRPr>
          </a:p>
        </p:txBody>
      </p:sp>
      <p:sp>
        <p:nvSpPr>
          <p:cNvPr id="11278" name="Text Box 9"/>
          <p:cNvSpPr txBox="1">
            <a:spLocks noChangeArrowheads="1"/>
          </p:cNvSpPr>
          <p:nvPr/>
        </p:nvSpPr>
        <p:spPr bwMode="auto">
          <a:xfrm>
            <a:off x="4067175" y="3984625"/>
            <a:ext cx="126365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chemeClr val="bg1"/>
                </a:solidFill>
                <a:latin typeface="Walkway UltraExpand Bold" panose="00000400000000000000" pitchFamily="2" charset="0"/>
              </a:rPr>
              <a:t>Contents</a:t>
            </a:r>
            <a:endParaRPr lang="zh-CN" altLang="en-US" sz="1200">
              <a:solidFill>
                <a:schemeClr val="bg1"/>
              </a:solidFill>
              <a:latin typeface="Walkway UltraExpand Bold" panose="00000400000000000000" pitchFamily="2" charset="0"/>
            </a:endParaRPr>
          </a:p>
        </p:txBody>
      </p:sp>
      <p:sp>
        <p:nvSpPr>
          <p:cNvPr id="11279" name="Text Box 9"/>
          <p:cNvSpPr txBox="1">
            <a:spLocks noChangeArrowheads="1"/>
          </p:cNvSpPr>
          <p:nvPr/>
        </p:nvSpPr>
        <p:spPr bwMode="auto">
          <a:xfrm>
            <a:off x="5468938" y="3984625"/>
            <a:ext cx="12652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chemeClr val="bg1"/>
                </a:solidFill>
                <a:latin typeface="Walkway UltraExpand Bold" panose="00000400000000000000" pitchFamily="2" charset="0"/>
              </a:rPr>
              <a:t>Contents</a:t>
            </a:r>
            <a:endParaRPr lang="zh-CN" altLang="en-US" sz="1200">
              <a:solidFill>
                <a:schemeClr val="bg1"/>
              </a:solidFill>
              <a:latin typeface="Walkway UltraExpand Bold" panose="00000400000000000000" pitchFamily="2" charset="0"/>
            </a:endParaRPr>
          </a:p>
        </p:txBody>
      </p:sp>
      <p:sp>
        <p:nvSpPr>
          <p:cNvPr id="11280" name="Text Box 9"/>
          <p:cNvSpPr txBox="1">
            <a:spLocks noChangeArrowheads="1"/>
          </p:cNvSpPr>
          <p:nvPr/>
        </p:nvSpPr>
        <p:spPr bwMode="auto">
          <a:xfrm>
            <a:off x="6870700" y="3984625"/>
            <a:ext cx="12652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chemeClr val="bg1"/>
                </a:solidFill>
                <a:latin typeface="Walkway UltraExpand Bold" panose="00000400000000000000" pitchFamily="2" charset="0"/>
              </a:rPr>
              <a:t>Contents</a:t>
            </a:r>
            <a:endParaRPr lang="zh-CN" altLang="en-US" sz="1200">
              <a:solidFill>
                <a:schemeClr val="bg1"/>
              </a:solidFill>
              <a:latin typeface="Walkway UltraExpand Bold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85800"/>
            <a:ext cx="9144000" cy="3632200"/>
          </a:xfrm>
          <a:prstGeom prst="rect">
            <a:avLst/>
          </a:prstGeom>
          <a:solidFill>
            <a:srgbClr val="008D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2291" name="Text Box 11"/>
          <p:cNvSpPr txBox="1">
            <a:spLocks noChangeArrowheads="1"/>
          </p:cNvSpPr>
          <p:nvPr/>
        </p:nvSpPr>
        <p:spPr bwMode="auto">
          <a:xfrm>
            <a:off x="7491413" y="57150"/>
            <a:ext cx="15938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>
                <a:latin typeface="Walkway UltraExpand Bold" panose="00000400000000000000" pitchFamily="2" charset="0"/>
              </a:rPr>
              <a:t>T I t l e</a:t>
            </a:r>
            <a:endParaRPr lang="zh-CN" altLang="en-US" sz="2000">
              <a:latin typeface="Walkway UltraExpand Bold" panose="00000400000000000000" pitchFamily="2" charset="0"/>
            </a:endParaRPr>
          </a:p>
        </p:txBody>
      </p:sp>
      <p:pic>
        <p:nvPicPr>
          <p:cNvPr id="12292" name="Picture 2" descr="E:\小素\Berlin_XVIII_by_Vilk4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3" y="889000"/>
            <a:ext cx="5116512" cy="319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Text Box 11"/>
          <p:cNvSpPr txBox="1">
            <a:spLocks noChangeArrowheads="1"/>
          </p:cNvSpPr>
          <p:nvPr/>
        </p:nvSpPr>
        <p:spPr bwMode="auto">
          <a:xfrm>
            <a:off x="6291263" y="2387600"/>
            <a:ext cx="19399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chemeClr val="bg1"/>
                </a:solidFill>
                <a:latin typeface="Walkway UltraExpand Bold" panose="00000400000000000000" pitchFamily="2" charset="0"/>
              </a:rPr>
              <a:t>Your Text</a:t>
            </a:r>
            <a:endParaRPr lang="en-US" altLang="zh-CN" sz="1800">
              <a:solidFill>
                <a:schemeClr val="bg1"/>
              </a:solidFill>
              <a:latin typeface="Walkway UltraExpand Bold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E:\卡拉赞\通信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Box 3"/>
          <p:cNvSpPr txBox="1">
            <a:spLocks noChangeArrowheads="1"/>
          </p:cNvSpPr>
          <p:nvPr/>
        </p:nvSpPr>
        <p:spPr bwMode="auto">
          <a:xfrm>
            <a:off x="3714750" y="2855913"/>
            <a:ext cx="51641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008DF6"/>
                </a:solidFill>
                <a:latin typeface="Walkway UltraExpand Bold" panose="00000400000000000000" pitchFamily="2" charset="0"/>
              </a:rPr>
              <a:t>POWER POINT template</a:t>
            </a:r>
            <a:endParaRPr lang="en-US" altLang="zh-CN" sz="2000">
              <a:solidFill>
                <a:srgbClr val="008DF6"/>
              </a:solidFill>
              <a:latin typeface="Walkway UltraExpand Bold" panose="00000400000000000000" pitchFamily="2" charset="0"/>
            </a:endParaRPr>
          </a:p>
        </p:txBody>
      </p:sp>
      <p:sp>
        <p:nvSpPr>
          <p:cNvPr id="13316" name="TextBox 16"/>
          <p:cNvSpPr txBox="1">
            <a:spLocks noChangeArrowheads="1"/>
          </p:cNvSpPr>
          <p:nvPr/>
        </p:nvSpPr>
        <p:spPr bwMode="auto">
          <a:xfrm>
            <a:off x="4564063" y="2178050"/>
            <a:ext cx="3465512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500">
                <a:solidFill>
                  <a:srgbClr val="008DF6"/>
                </a:solidFill>
                <a:latin typeface="Walkway UltraExpand Bold" panose="00000400000000000000" pitchFamily="2" charset="0"/>
              </a:rPr>
              <a:t>THANK YOU</a:t>
            </a:r>
            <a:endParaRPr lang="en-US" altLang="zh-CN" sz="2500">
              <a:solidFill>
                <a:srgbClr val="008DF6"/>
              </a:solidFill>
              <a:latin typeface="Walkway UltraExpand Bold" panose="00000400000000000000" pitchFamily="2" charset="0"/>
            </a:endParaRPr>
          </a:p>
        </p:txBody>
      </p:sp>
      <p:sp>
        <p:nvSpPr>
          <p:cNvPr id="13318" name="TextBox 35"/>
          <p:cNvSpPr txBox="1">
            <a:spLocks noChangeArrowheads="1"/>
          </p:cNvSpPr>
          <p:nvPr/>
        </p:nvSpPr>
        <p:spPr bwMode="auto">
          <a:xfrm>
            <a:off x="392113" y="200025"/>
            <a:ext cx="11080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rgbClr val="008DF6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RAPIDESIGN</a:t>
            </a:r>
            <a:endParaRPr lang="en-US" altLang="zh-CN" sz="1800">
              <a:solidFill>
                <a:srgbClr val="008DF6"/>
              </a:solidFill>
              <a:latin typeface="Arial" panose="020B0604020202020204" pitchFamily="34" charset="0"/>
            </a:endParaRPr>
          </a:p>
        </p:txBody>
      </p:sp>
      <p:grpSp>
        <p:nvGrpSpPr>
          <p:cNvPr id="13319" name="组合 36"/>
          <p:cNvGrpSpPr/>
          <p:nvPr/>
        </p:nvGrpSpPr>
        <p:grpSpPr bwMode="auto">
          <a:xfrm>
            <a:off x="38100" y="82550"/>
            <a:ext cx="454025" cy="423863"/>
            <a:chOff x="-2441575" y="2146300"/>
            <a:chExt cx="1196975" cy="1114425"/>
          </a:xfrm>
        </p:grpSpPr>
        <p:sp>
          <p:nvSpPr>
            <p:cNvPr id="29" name="Freeform 48"/>
            <p:cNvSpPr/>
            <p:nvPr/>
          </p:nvSpPr>
          <p:spPr bwMode="auto">
            <a:xfrm>
              <a:off x="-2441575" y="2325688"/>
              <a:ext cx="1054100" cy="781050"/>
            </a:xfrm>
            <a:custGeom>
              <a:avLst/>
              <a:gdLst>
                <a:gd name="T0" fmla="*/ 262 w 281"/>
                <a:gd name="T1" fmla="*/ 47 h 208"/>
                <a:gd name="T2" fmla="*/ 241 w 281"/>
                <a:gd name="T3" fmla="*/ 31 h 208"/>
                <a:gd name="T4" fmla="*/ 187 w 281"/>
                <a:gd name="T5" fmla="*/ 18 h 208"/>
                <a:gd name="T6" fmla="*/ 118 w 281"/>
                <a:gd name="T7" fmla="*/ 41 h 208"/>
                <a:gd name="T8" fmla="*/ 17 w 281"/>
                <a:gd name="T9" fmla="*/ 208 h 208"/>
                <a:gd name="T10" fmla="*/ 0 w 281"/>
                <a:gd name="T11" fmla="*/ 203 h 208"/>
                <a:gd name="T12" fmla="*/ 108 w 281"/>
                <a:gd name="T13" fmla="*/ 27 h 208"/>
                <a:gd name="T14" fmla="*/ 187 w 281"/>
                <a:gd name="T15" fmla="*/ 1 h 208"/>
                <a:gd name="T16" fmla="*/ 248 w 281"/>
                <a:gd name="T17" fmla="*/ 16 h 208"/>
                <a:gd name="T18" fmla="*/ 278 w 281"/>
                <a:gd name="T19" fmla="*/ 40 h 208"/>
                <a:gd name="T20" fmla="*/ 279 w 281"/>
                <a:gd name="T21" fmla="*/ 48 h 208"/>
                <a:gd name="T22" fmla="*/ 262 w 281"/>
                <a:gd name="T23" fmla="*/ 4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1" h="208">
                  <a:moveTo>
                    <a:pt x="262" y="47"/>
                  </a:moveTo>
                  <a:cubicBezTo>
                    <a:pt x="261" y="45"/>
                    <a:pt x="254" y="38"/>
                    <a:pt x="241" y="31"/>
                  </a:cubicBezTo>
                  <a:cubicBezTo>
                    <a:pt x="227" y="24"/>
                    <a:pt x="208" y="18"/>
                    <a:pt x="187" y="18"/>
                  </a:cubicBezTo>
                  <a:cubicBezTo>
                    <a:pt x="166" y="18"/>
                    <a:pt x="142" y="23"/>
                    <a:pt x="118" y="41"/>
                  </a:cubicBezTo>
                  <a:cubicBezTo>
                    <a:pt x="82" y="66"/>
                    <a:pt x="46" y="117"/>
                    <a:pt x="17" y="208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31" y="107"/>
                    <a:pt x="69" y="54"/>
                    <a:pt x="108" y="27"/>
                  </a:cubicBezTo>
                  <a:cubicBezTo>
                    <a:pt x="135" y="7"/>
                    <a:pt x="162" y="0"/>
                    <a:pt x="187" y="1"/>
                  </a:cubicBezTo>
                  <a:cubicBezTo>
                    <a:pt x="211" y="1"/>
                    <a:pt x="233" y="8"/>
                    <a:pt x="248" y="16"/>
                  </a:cubicBezTo>
                  <a:cubicBezTo>
                    <a:pt x="263" y="24"/>
                    <a:pt x="274" y="34"/>
                    <a:pt x="278" y="40"/>
                  </a:cubicBezTo>
                  <a:cubicBezTo>
                    <a:pt x="279" y="42"/>
                    <a:pt x="281" y="45"/>
                    <a:pt x="279" y="48"/>
                  </a:cubicBezTo>
                  <a:cubicBezTo>
                    <a:pt x="277" y="52"/>
                    <a:pt x="271" y="56"/>
                    <a:pt x="262" y="4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669900">
                    <a:alpha val="0"/>
                  </a:srgbClr>
                </a:gs>
                <a:gs pos="0">
                  <a:srgbClr val="008DF6"/>
                </a:gs>
              </a:gsLst>
              <a:lin ang="8100000" scaled="1"/>
              <a:tileRect/>
            </a:gradFill>
            <a:ln>
              <a:noFill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defRPr/>
              </a:pP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30" name="Freeform 49"/>
            <p:cNvSpPr/>
            <p:nvPr/>
          </p:nvSpPr>
          <p:spPr bwMode="auto">
            <a:xfrm>
              <a:off x="-2117725" y="2146300"/>
              <a:ext cx="501650" cy="1114425"/>
            </a:xfrm>
            <a:custGeom>
              <a:avLst/>
              <a:gdLst>
                <a:gd name="T0" fmla="*/ 133 w 134"/>
                <a:gd name="T1" fmla="*/ 5 h 297"/>
                <a:gd name="T2" fmla="*/ 126 w 134"/>
                <a:gd name="T3" fmla="*/ 1 h 297"/>
                <a:gd name="T4" fmla="*/ 91 w 134"/>
                <a:gd name="T5" fmla="*/ 6 h 297"/>
                <a:gd name="T6" fmla="*/ 40 w 134"/>
                <a:gd name="T7" fmla="*/ 38 h 297"/>
                <a:gd name="T8" fmla="*/ 7 w 134"/>
                <a:gd name="T9" fmla="*/ 109 h 297"/>
                <a:gd name="T10" fmla="*/ 57 w 134"/>
                <a:gd name="T11" fmla="*/ 297 h 297"/>
                <a:gd name="T12" fmla="*/ 71 w 134"/>
                <a:gd name="T13" fmla="*/ 289 h 297"/>
                <a:gd name="T14" fmla="*/ 23 w 134"/>
                <a:gd name="T15" fmla="*/ 111 h 297"/>
                <a:gd name="T16" fmla="*/ 52 w 134"/>
                <a:gd name="T17" fmla="*/ 49 h 297"/>
                <a:gd name="T18" fmla="*/ 96 w 134"/>
                <a:gd name="T19" fmla="*/ 21 h 297"/>
                <a:gd name="T20" fmla="*/ 121 w 134"/>
                <a:gd name="T21" fmla="*/ 16 h 297"/>
                <a:gd name="T22" fmla="*/ 133 w 134"/>
                <a:gd name="T23" fmla="*/ 5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4" h="297">
                  <a:moveTo>
                    <a:pt x="133" y="5"/>
                  </a:moveTo>
                  <a:cubicBezTo>
                    <a:pt x="132" y="2"/>
                    <a:pt x="129" y="1"/>
                    <a:pt x="126" y="1"/>
                  </a:cubicBezTo>
                  <a:cubicBezTo>
                    <a:pt x="120" y="0"/>
                    <a:pt x="106" y="1"/>
                    <a:pt x="91" y="6"/>
                  </a:cubicBezTo>
                  <a:cubicBezTo>
                    <a:pt x="75" y="11"/>
                    <a:pt x="57" y="21"/>
                    <a:pt x="40" y="38"/>
                  </a:cubicBezTo>
                  <a:cubicBezTo>
                    <a:pt x="24" y="54"/>
                    <a:pt x="11" y="77"/>
                    <a:pt x="7" y="109"/>
                  </a:cubicBezTo>
                  <a:cubicBezTo>
                    <a:pt x="0" y="153"/>
                    <a:pt x="11" y="214"/>
                    <a:pt x="57" y="297"/>
                  </a:cubicBezTo>
                  <a:cubicBezTo>
                    <a:pt x="71" y="289"/>
                    <a:pt x="71" y="289"/>
                    <a:pt x="71" y="289"/>
                  </a:cubicBezTo>
                  <a:cubicBezTo>
                    <a:pt x="28" y="209"/>
                    <a:pt x="17" y="152"/>
                    <a:pt x="23" y="111"/>
                  </a:cubicBezTo>
                  <a:cubicBezTo>
                    <a:pt x="26" y="83"/>
                    <a:pt x="38" y="63"/>
                    <a:pt x="52" y="49"/>
                  </a:cubicBezTo>
                  <a:cubicBezTo>
                    <a:pt x="66" y="35"/>
                    <a:pt x="83" y="26"/>
                    <a:pt x="96" y="21"/>
                  </a:cubicBezTo>
                  <a:cubicBezTo>
                    <a:pt x="110" y="17"/>
                    <a:pt x="119" y="16"/>
                    <a:pt x="121" y="16"/>
                  </a:cubicBezTo>
                  <a:cubicBezTo>
                    <a:pt x="133" y="16"/>
                    <a:pt x="134" y="9"/>
                    <a:pt x="133" y="5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669900">
                    <a:alpha val="0"/>
                  </a:srgbClr>
                </a:gs>
                <a:gs pos="0">
                  <a:srgbClr val="008DF6"/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defRPr/>
              </a:pP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31" name="Freeform 50"/>
            <p:cNvSpPr/>
            <p:nvPr/>
          </p:nvSpPr>
          <p:spPr bwMode="auto">
            <a:xfrm>
              <a:off x="-2212975" y="2171700"/>
              <a:ext cx="712788" cy="995363"/>
            </a:xfrm>
            <a:custGeom>
              <a:avLst/>
              <a:gdLst>
                <a:gd name="T0" fmla="*/ 47 w 190"/>
                <a:gd name="T1" fmla="*/ 1 h 265"/>
                <a:gd name="T2" fmla="*/ 40 w 190"/>
                <a:gd name="T3" fmla="*/ 3 h 265"/>
                <a:gd name="T4" fmla="*/ 18 w 190"/>
                <a:gd name="T5" fmla="*/ 30 h 265"/>
                <a:gd name="T6" fmla="*/ 1 w 190"/>
                <a:gd name="T7" fmla="*/ 87 h 265"/>
                <a:gd name="T8" fmla="*/ 23 w 190"/>
                <a:gd name="T9" fmla="*/ 161 h 265"/>
                <a:gd name="T10" fmla="*/ 185 w 190"/>
                <a:gd name="T11" fmla="*/ 265 h 265"/>
                <a:gd name="T12" fmla="*/ 190 w 190"/>
                <a:gd name="T13" fmla="*/ 250 h 265"/>
                <a:gd name="T14" fmla="*/ 37 w 190"/>
                <a:gd name="T15" fmla="*/ 152 h 265"/>
                <a:gd name="T16" fmla="*/ 17 w 190"/>
                <a:gd name="T17" fmla="*/ 87 h 265"/>
                <a:gd name="T18" fmla="*/ 31 w 190"/>
                <a:gd name="T19" fmla="*/ 37 h 265"/>
                <a:gd name="T20" fmla="*/ 46 w 190"/>
                <a:gd name="T21" fmla="*/ 17 h 265"/>
                <a:gd name="T22" fmla="*/ 47 w 190"/>
                <a:gd name="T23" fmla="*/ 1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0" h="265">
                  <a:moveTo>
                    <a:pt x="47" y="1"/>
                  </a:moveTo>
                  <a:cubicBezTo>
                    <a:pt x="45" y="0"/>
                    <a:pt x="42" y="2"/>
                    <a:pt x="40" y="3"/>
                  </a:cubicBezTo>
                  <a:cubicBezTo>
                    <a:pt x="34" y="6"/>
                    <a:pt x="25" y="16"/>
                    <a:pt x="18" y="30"/>
                  </a:cubicBezTo>
                  <a:cubicBezTo>
                    <a:pt x="10" y="44"/>
                    <a:pt x="2" y="64"/>
                    <a:pt x="1" y="87"/>
                  </a:cubicBezTo>
                  <a:cubicBezTo>
                    <a:pt x="0" y="109"/>
                    <a:pt x="6" y="135"/>
                    <a:pt x="23" y="161"/>
                  </a:cubicBezTo>
                  <a:cubicBezTo>
                    <a:pt x="48" y="197"/>
                    <a:pt x="97" y="234"/>
                    <a:pt x="185" y="265"/>
                  </a:cubicBezTo>
                  <a:cubicBezTo>
                    <a:pt x="190" y="250"/>
                    <a:pt x="190" y="250"/>
                    <a:pt x="190" y="250"/>
                  </a:cubicBezTo>
                  <a:cubicBezTo>
                    <a:pt x="105" y="221"/>
                    <a:pt x="59" y="186"/>
                    <a:pt x="37" y="152"/>
                  </a:cubicBezTo>
                  <a:cubicBezTo>
                    <a:pt x="21" y="129"/>
                    <a:pt x="16" y="107"/>
                    <a:pt x="17" y="87"/>
                  </a:cubicBezTo>
                  <a:cubicBezTo>
                    <a:pt x="18" y="67"/>
                    <a:pt x="24" y="50"/>
                    <a:pt x="31" y="37"/>
                  </a:cubicBezTo>
                  <a:cubicBezTo>
                    <a:pt x="38" y="25"/>
                    <a:pt x="44" y="18"/>
                    <a:pt x="46" y="17"/>
                  </a:cubicBezTo>
                  <a:cubicBezTo>
                    <a:pt x="55" y="10"/>
                    <a:pt x="51" y="3"/>
                    <a:pt x="47" y="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669900">
                    <a:alpha val="0"/>
                  </a:srgbClr>
                </a:gs>
                <a:gs pos="0">
                  <a:srgbClr val="008DF6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defRPr/>
              </a:pP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32" name="Freeform 51"/>
            <p:cNvSpPr/>
            <p:nvPr/>
          </p:nvSpPr>
          <p:spPr bwMode="auto">
            <a:xfrm>
              <a:off x="-2317750" y="2454275"/>
              <a:ext cx="1073150" cy="547688"/>
            </a:xfrm>
            <a:custGeom>
              <a:avLst/>
              <a:gdLst>
                <a:gd name="T0" fmla="*/ 7 w 286"/>
                <a:gd name="T1" fmla="*/ 1 h 146"/>
                <a:gd name="T2" fmla="*/ 2 w 286"/>
                <a:gd name="T3" fmla="*/ 7 h 146"/>
                <a:gd name="T4" fmla="*/ 3 w 286"/>
                <a:gd name="T5" fmla="*/ 42 h 146"/>
                <a:gd name="T6" fmla="*/ 30 w 286"/>
                <a:gd name="T7" fmla="*/ 95 h 146"/>
                <a:gd name="T8" fmla="*/ 96 w 286"/>
                <a:gd name="T9" fmla="*/ 135 h 146"/>
                <a:gd name="T10" fmla="*/ 286 w 286"/>
                <a:gd name="T11" fmla="*/ 104 h 146"/>
                <a:gd name="T12" fmla="*/ 279 w 286"/>
                <a:gd name="T13" fmla="*/ 90 h 146"/>
                <a:gd name="T14" fmla="*/ 100 w 286"/>
                <a:gd name="T15" fmla="*/ 120 h 146"/>
                <a:gd name="T16" fmla="*/ 42 w 286"/>
                <a:gd name="T17" fmla="*/ 85 h 146"/>
                <a:gd name="T18" fmla="*/ 19 w 286"/>
                <a:gd name="T19" fmla="*/ 38 h 146"/>
                <a:gd name="T20" fmla="*/ 17 w 286"/>
                <a:gd name="T21" fmla="*/ 13 h 146"/>
                <a:gd name="T22" fmla="*/ 7 w 286"/>
                <a:gd name="T23" fmla="*/ 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6" h="146">
                  <a:moveTo>
                    <a:pt x="7" y="1"/>
                  </a:moveTo>
                  <a:cubicBezTo>
                    <a:pt x="4" y="2"/>
                    <a:pt x="3" y="5"/>
                    <a:pt x="2" y="7"/>
                  </a:cubicBezTo>
                  <a:cubicBezTo>
                    <a:pt x="0" y="13"/>
                    <a:pt x="0" y="27"/>
                    <a:pt x="3" y="42"/>
                  </a:cubicBezTo>
                  <a:cubicBezTo>
                    <a:pt x="7" y="58"/>
                    <a:pt x="15" y="78"/>
                    <a:pt x="30" y="95"/>
                  </a:cubicBezTo>
                  <a:cubicBezTo>
                    <a:pt x="44" y="112"/>
                    <a:pt x="65" y="128"/>
                    <a:pt x="96" y="135"/>
                  </a:cubicBezTo>
                  <a:cubicBezTo>
                    <a:pt x="138" y="146"/>
                    <a:pt x="200" y="141"/>
                    <a:pt x="286" y="104"/>
                  </a:cubicBezTo>
                  <a:cubicBezTo>
                    <a:pt x="279" y="90"/>
                    <a:pt x="279" y="90"/>
                    <a:pt x="279" y="90"/>
                  </a:cubicBezTo>
                  <a:cubicBezTo>
                    <a:pt x="197" y="125"/>
                    <a:pt x="139" y="130"/>
                    <a:pt x="100" y="120"/>
                  </a:cubicBezTo>
                  <a:cubicBezTo>
                    <a:pt x="73" y="113"/>
                    <a:pt x="54" y="100"/>
                    <a:pt x="42" y="85"/>
                  </a:cubicBezTo>
                  <a:cubicBezTo>
                    <a:pt x="29" y="70"/>
                    <a:pt x="22" y="53"/>
                    <a:pt x="19" y="38"/>
                  </a:cubicBezTo>
                  <a:cubicBezTo>
                    <a:pt x="16" y="25"/>
                    <a:pt x="16" y="15"/>
                    <a:pt x="17" y="13"/>
                  </a:cubicBezTo>
                  <a:cubicBezTo>
                    <a:pt x="18" y="2"/>
                    <a:pt x="11" y="0"/>
                    <a:pt x="7" y="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669900">
                    <a:alpha val="0"/>
                  </a:srgbClr>
                </a:gs>
                <a:gs pos="0">
                  <a:srgbClr val="008DF6"/>
                </a:gs>
              </a:gsLst>
              <a:lin ang="0" scaled="1"/>
              <a:tileRect/>
            </a:gradFill>
            <a:ln>
              <a:noFill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defRPr/>
              </a:pPr>
              <a:endParaRPr lang="en-US" altLang="zh-CN">
                <a:latin typeface="Arial" panose="020B0604020202020204" pitchFamily="34" charset="0"/>
              </a:endParaRPr>
            </a:p>
          </p:txBody>
        </p:sp>
        <p:sp>
          <p:nvSpPr>
            <p:cNvPr id="13332" name="Freeform 52"/>
            <p:cNvSpPr/>
            <p:nvPr/>
          </p:nvSpPr>
          <p:spPr bwMode="auto">
            <a:xfrm>
              <a:off x="-1979613" y="2435225"/>
              <a:ext cx="427038" cy="434975"/>
            </a:xfrm>
            <a:custGeom>
              <a:avLst/>
              <a:gdLst>
                <a:gd name="T0" fmla="*/ 2147483646 w 114"/>
                <a:gd name="T1" fmla="*/ 2147483646 h 116"/>
                <a:gd name="T2" fmla="*/ 2147483646 w 114"/>
                <a:gd name="T3" fmla="*/ 2147483646 h 116"/>
                <a:gd name="T4" fmla="*/ 2147483646 w 114"/>
                <a:gd name="T5" fmla="*/ 2147483646 h 116"/>
                <a:gd name="T6" fmla="*/ 2147483646 w 114"/>
                <a:gd name="T7" fmla="*/ 2147483646 h 116"/>
                <a:gd name="T8" fmla="*/ 2147483646 w 114"/>
                <a:gd name="T9" fmla="*/ 2147483646 h 1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4" h="116">
                  <a:moveTo>
                    <a:pt x="2" y="55"/>
                  </a:moveTo>
                  <a:cubicBezTo>
                    <a:pt x="0" y="86"/>
                    <a:pt x="23" y="112"/>
                    <a:pt x="53" y="114"/>
                  </a:cubicBezTo>
                  <a:cubicBezTo>
                    <a:pt x="84" y="116"/>
                    <a:pt x="110" y="93"/>
                    <a:pt x="112" y="62"/>
                  </a:cubicBezTo>
                  <a:cubicBezTo>
                    <a:pt x="114" y="31"/>
                    <a:pt x="91" y="4"/>
                    <a:pt x="61" y="2"/>
                  </a:cubicBezTo>
                  <a:cubicBezTo>
                    <a:pt x="30" y="0"/>
                    <a:pt x="4" y="24"/>
                    <a:pt x="2" y="55"/>
                  </a:cubicBezTo>
                  <a:close/>
                </a:path>
              </a:pathLst>
            </a:custGeom>
            <a:solidFill>
              <a:srgbClr val="008D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矩形 23"/>
          <p:cNvSpPr>
            <a:spLocks noChangeArrowheads="1"/>
          </p:cNvSpPr>
          <p:nvPr/>
        </p:nvSpPr>
        <p:spPr bwMode="auto">
          <a:xfrm>
            <a:off x="5709285" y="3449320"/>
            <a:ext cx="1173480" cy="27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200">
                <a:solidFill>
                  <a:srgbClr val="008DF6"/>
                </a:solidFill>
                <a:latin typeface="黑体" panose="02010609060101010101" charset="-122"/>
                <a:ea typeface="黑体" panose="02010609060101010101" charset="-122"/>
              </a:rPr>
              <a:t>www.92ppt.net</a:t>
            </a:r>
            <a:endParaRPr lang="en-US" sz="1200">
              <a:solidFill>
                <a:srgbClr val="008DF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430</Words>
  <Application>WPS 演示</Application>
  <PresentationFormat>全屏显示(16:9)</PresentationFormat>
  <Paragraphs>54</Paragraphs>
  <Slides>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Walkway UltraExpand Bold</vt:lpstr>
      <vt:lpstr>方正粗倩简体</vt:lpstr>
      <vt:lpstr>微软雅黑</vt:lpstr>
      <vt:lpstr>Arial Unicode MS</vt:lpstr>
      <vt:lpstr>等线</vt:lpstr>
      <vt:lpstr>创艺简中圆</vt:lpstr>
      <vt:lpstr>创艺简宋体</vt:lpstr>
      <vt:lpstr>创艺简仿宋</vt:lpstr>
      <vt:lpstr>仿宋</vt:lpstr>
      <vt:lpstr>创艺简楷体</vt:lpstr>
      <vt:lpstr>创艺繁仿宋</vt:lpstr>
      <vt:lpstr>创艺繁综艺</vt:lpstr>
      <vt:lpstr>方正仿宋简体</vt:lpstr>
      <vt:lpstr>方正北魏楷书简体</vt:lpstr>
      <vt:lpstr>方正小标宋繁体</vt:lpstr>
      <vt:lpstr>方正幼线_GBK</vt:lpstr>
      <vt:lpstr>方正康体繁体</vt:lpstr>
      <vt:lpstr>方正彩云_GBK</vt:lpstr>
      <vt:lpstr>方正毡笔黑简体</vt:lpstr>
      <vt:lpstr>方正水柱_GBK</vt:lpstr>
      <vt:lpstr>方正瘦金书繁体</vt:lpstr>
      <vt:lpstr>方正等线</vt:lpstr>
      <vt:lpstr>方正粗圆简体</vt:lpstr>
      <vt:lpstr>方正细圆繁体</vt:lpstr>
      <vt:lpstr>hakuyocaoshu7000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www.rapidppt.com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锐普PPT模板</dc:title>
  <dc:creator>锐普PPT</dc:creator>
  <cp:lastModifiedBy>Administrator</cp:lastModifiedBy>
  <cp:revision>26</cp:revision>
  <dcterms:created xsi:type="dcterms:W3CDTF">2011-01-10T08:10:00Z</dcterms:created>
  <dcterms:modified xsi:type="dcterms:W3CDTF">2022-03-22T06:37:10Z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