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2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tags" Target="../tags/tag36.xml"/><Relationship Id="rId5" Type="http://schemas.microsoft.com/office/2007/relationships/hdphoto" Target="../media/image2.wdp"/><Relationship Id="rId4" Type="http://schemas.openxmlformats.org/officeDocument/2006/relationships/image" Target="../media/image1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 userDrawn="1">
            <p:custDataLst>
              <p:tags r:id="rId2"/>
            </p:custDataLst>
          </p:nvPr>
        </p:nvSpPr>
        <p:spPr>
          <a:xfrm>
            <a:off x="2603396" y="6510271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4.6</a:t>
            </a:r>
            <a:r>
              <a:rPr lang="zh-CN" altLang="en-US"/>
              <a:t>超重和失重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" y="5267459"/>
            <a:ext cx="1694696" cy="16121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r="-1955"/>
          <a:stretch>
            <a:fillRect/>
          </a:stretch>
        </p:blipFill>
        <p:spPr>
          <a:xfrm>
            <a:off x="10238705" y="-137512"/>
            <a:ext cx="2110385" cy="2046806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>
            <p:custDataLst>
              <p:tags r:id="rId9"/>
            </p:custDataLst>
          </p:nvPr>
        </p:nvCxnSpPr>
        <p:spPr>
          <a:xfrm flipH="1">
            <a:off x="12067504" y="1648495"/>
            <a:ext cx="0" cy="494341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10"/>
            </p:custDataLst>
          </p:nvPr>
        </p:nvCxnSpPr>
        <p:spPr>
          <a:xfrm flipH="1">
            <a:off x="283335" y="77273"/>
            <a:ext cx="10174310" cy="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1"/>
            </p:custDataLst>
          </p:nvPr>
        </p:nvCxnSpPr>
        <p:spPr>
          <a:xfrm flipH="1">
            <a:off x="1163393" y="6510271"/>
            <a:ext cx="10174310" cy="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12"/>
            </p:custDataLst>
          </p:nvPr>
        </p:nvCxnSpPr>
        <p:spPr>
          <a:xfrm flipH="1">
            <a:off x="154546" y="634285"/>
            <a:ext cx="0" cy="494341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image" Target="../media/image5.png"/><Relationship Id="rId2" Type="http://schemas.openxmlformats.org/officeDocument/2006/relationships/tags" Target="../tags/tag6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169.xml"/><Relationship Id="rId20" Type="http://schemas.openxmlformats.org/officeDocument/2006/relationships/tags" Target="../tags/tag168.xml"/><Relationship Id="rId2" Type="http://schemas.openxmlformats.org/officeDocument/2006/relationships/image" Target="../media/image6.png"/><Relationship Id="rId19" Type="http://schemas.openxmlformats.org/officeDocument/2006/relationships/tags" Target="../tags/tag167.xml"/><Relationship Id="rId18" Type="http://schemas.openxmlformats.org/officeDocument/2006/relationships/tags" Target="../tags/tag166.xml"/><Relationship Id="rId17" Type="http://schemas.openxmlformats.org/officeDocument/2006/relationships/tags" Target="../tags/tag165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image" Target="../media/image9.png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image" Target="../media/image6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1.png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7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7.png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6.pn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image" Target="../media/image8.jpeg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6.png"/><Relationship Id="rId1" Type="http://schemas.openxmlformats.org/officeDocument/2006/relationships/tags" Target="../tags/tag10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image" Target="../media/image9.png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2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image" Target="../media/image7.png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6.png"/><Relationship Id="rId1" Type="http://schemas.openxmlformats.org/officeDocument/2006/relationships/tags" Target="../tags/tag12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6.png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image" Target="../media/image10.jpeg"/><Relationship Id="rId1" Type="http://schemas.openxmlformats.org/officeDocument/2006/relationships/tags" Target="../tags/tag13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image" Target="../media/image6.png"/><Relationship Id="rId1" Type="http://schemas.openxmlformats.org/officeDocument/2006/relationships/tags" Target="../tags/tag1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</p:nvPr>
        </p:nvSpPr>
        <p:spPr>
          <a:xfrm>
            <a:off x="6019218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490" y="0"/>
            <a:ext cx="12194469" cy="6858000"/>
          </a:xfrm>
          <a:prstGeom prst="rect">
            <a:avLst/>
          </a:prstGeom>
        </p:spPr>
      </p:pic>
      <p:grpSp>
        <p:nvGrpSpPr>
          <p:cNvPr id="30" name="组合 29"/>
          <p:cNvGrpSpPr/>
          <p:nvPr>
            <p:custDataLst>
              <p:tags r:id="rId4"/>
            </p:custDataLst>
          </p:nvPr>
        </p:nvGrpSpPr>
        <p:grpSpPr>
          <a:xfrm>
            <a:off x="-2469" y="4120255"/>
            <a:ext cx="12194469" cy="1375395"/>
            <a:chOff x="-1524000" y="2705990"/>
            <a:chExt cx="12192000" cy="1375395"/>
          </a:xfrm>
        </p:grpSpPr>
        <p:sp>
          <p:nvSpPr>
            <p:cNvPr id="31" name="矩形 30"/>
            <p:cNvSpPr/>
            <p:nvPr>
              <p:custDataLst>
                <p:tags r:id="rId5"/>
              </p:custDataLst>
            </p:nvPr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ysClr val="window" lastClr="FFFFFF">
                <a:alpha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6"/>
              </p:custDataLst>
            </p:nvPr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7"/>
              </p:custDataLst>
            </p:nvPr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4" name="标题 2"/>
          <p:cNvSpPr txBox="1"/>
          <p:nvPr>
            <p:custDataLst>
              <p:tags r:id="rId8"/>
            </p:custDataLst>
          </p:nvPr>
        </p:nvSpPr>
        <p:spPr>
          <a:xfrm>
            <a:off x="1447733" y="4635988"/>
            <a:ext cx="8886056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800" b="1" kern="1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4.6</a:t>
            </a:r>
            <a:r>
              <a:rPr lang="zh-CN" altLang="en-US" sz="3800" b="1" kern="1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超重和失重</a:t>
            </a:r>
            <a:endParaRPr lang="zh-CN" altLang="zh-CN" sz="3800" b="1" kern="100" dirty="0">
              <a:solidFill>
                <a:srgbClr val="E7E6E6">
                  <a:lumMod val="25000"/>
                </a:srgb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副标题 3"/>
          <p:cNvSpPr txBox="1"/>
          <p:nvPr>
            <p:custDataLst>
              <p:tags r:id="rId9"/>
            </p:custDataLst>
          </p:nvPr>
        </p:nvSpPr>
        <p:spPr>
          <a:xfrm>
            <a:off x="1447733" y="4120255"/>
            <a:ext cx="6120000" cy="5040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第四章 运动和力的关系</a:t>
            </a:r>
            <a:endParaRPr lang="zh-CN" altLang="en-US" sz="2400" dirty="0">
              <a:solidFill>
                <a:srgbClr val="E7E6E6">
                  <a:lumMod val="25000"/>
                </a:srgb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2490" y="6049620"/>
            <a:ext cx="6336615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000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例题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Group 9"/>
          <p:cNvGrpSpPr/>
          <p:nvPr>
            <p:custDataLst>
              <p:tags r:id="rId4"/>
            </p:custDataLst>
          </p:nvPr>
        </p:nvGrpSpPr>
        <p:grpSpPr>
          <a:xfrm>
            <a:off x="7711874" y="3391600"/>
            <a:ext cx="285907" cy="1296988"/>
            <a:chOff x="0" y="0"/>
            <a:chExt cx="363" cy="907"/>
          </a:xfrm>
        </p:grpSpPr>
        <p:sp>
          <p:nvSpPr>
            <p:cNvPr id="25" name="Line 10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363" y="0"/>
              <a:ext cx="0" cy="907"/>
            </a:xfrm>
            <a:prstGeom prst="line">
              <a:avLst/>
            </a:prstGeom>
            <a:noFill/>
            <a:ln w="57150" cmpd="sng">
              <a:solidFill>
                <a:srgbClr val="BD582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363"/>
              <a:ext cx="226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v</a:t>
              </a:r>
              <a:endPara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Group 12"/>
          <p:cNvGrpSpPr/>
          <p:nvPr>
            <p:custDataLst>
              <p:tags r:id="rId7"/>
            </p:custDataLst>
          </p:nvPr>
        </p:nvGrpSpPr>
        <p:grpSpPr>
          <a:xfrm>
            <a:off x="7640437" y="1519938"/>
            <a:ext cx="357344" cy="1223962"/>
            <a:chOff x="0" y="0"/>
            <a:chExt cx="408" cy="907"/>
          </a:xfrm>
        </p:grpSpPr>
        <p:sp>
          <p:nvSpPr>
            <p:cNvPr id="28" name="Line 13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rot="10800000" flipH="1" flipV="1">
              <a:off x="408" y="0"/>
              <a:ext cx="0" cy="907"/>
            </a:xfrm>
            <a:prstGeom prst="line">
              <a:avLst/>
            </a:prstGeom>
            <a:noFill/>
            <a:ln w="57150" cmpd="sng">
              <a:solidFill>
                <a:srgbClr val="BD582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Text Box 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316"/>
              <a:ext cx="272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Group 15"/>
          <p:cNvGrpSpPr/>
          <p:nvPr>
            <p:custDataLst>
              <p:tags r:id="rId10"/>
            </p:custDataLst>
          </p:nvPr>
        </p:nvGrpSpPr>
        <p:grpSpPr>
          <a:xfrm>
            <a:off x="8504037" y="1088138"/>
            <a:ext cx="1885950" cy="4419600"/>
            <a:chOff x="0" y="0"/>
            <a:chExt cx="1188" cy="2784"/>
          </a:xfrm>
        </p:grpSpPr>
        <p:pic>
          <p:nvPicPr>
            <p:cNvPr id="31" name="Picture 16" descr="qqqqqqqq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 bwMode="auto">
            <a:xfrm>
              <a:off x="0" y="0"/>
              <a:ext cx="1188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1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71" y="771"/>
              <a:ext cx="2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457200">
                <a:spcBef>
                  <a:spcPct val="50000"/>
                </a:spcBef>
              </a:pPr>
              <a:r>
                <a:rPr lang="en-US" altLang="zh-CN" sz="1800" b="1" i="1">
                  <a:solidFill>
                    <a:srgbClr val="000000"/>
                  </a:solidFill>
                  <a:latin typeface="Arial" panose="020B0604020202020204" pitchFamily="34" charset="0"/>
                </a:rPr>
                <a:t>F</a:t>
              </a:r>
              <a:endParaRPr lang="en-US" altLang="zh-CN" sz="1800" b="1" i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Text Box 18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80" y="1769"/>
              <a:ext cx="4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457200">
                <a:spcBef>
                  <a:spcPct val="50000"/>
                </a:spcBef>
              </a:pPr>
              <a:r>
                <a:rPr lang="en-US" altLang="zh-CN" sz="1800" b="1" i="1">
                  <a:solidFill>
                    <a:srgbClr val="000000"/>
                  </a:solidFill>
                  <a:latin typeface="Arial" panose="020B0604020202020204" pitchFamily="34" charset="0"/>
                </a:rPr>
                <a:t>mg</a:t>
              </a:r>
              <a:endParaRPr lang="en-US" altLang="zh-CN" sz="1800" b="1" i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" name="Text Box 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555548" y="1165083"/>
            <a:ext cx="632311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/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在升降机中测人的体重，已知人的质量为40</a:t>
            </a:r>
            <a:r>
              <a:rPr lang="en-US" altLang="zh-CN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kg</a:t>
            </a:r>
            <a:endParaRPr lang="en-US" altLang="zh-CN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/>
            <a:r>
              <a:rPr lang="en-US" altLang="zh-CN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若升降机以2.5</a:t>
            </a:r>
            <a:r>
              <a:rPr lang="en-US" altLang="zh-CN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m/s</a:t>
            </a:r>
            <a:r>
              <a:rPr lang="en-US" altLang="zh-CN" baseline="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的加速度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匀加速下降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，台秤的示数是多少？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/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②若升降机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自由下落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，台秤的示数又是多少？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55548" y="2814880"/>
            <a:ext cx="602513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人向下做匀加速直线运动，加速度方向向下。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根据牛顿第二定律得：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Rectangle 1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568114" y="3307323"/>
            <a:ext cx="2600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457200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mg－ F ＝ma </a:t>
            </a:r>
            <a:endParaRPr lang="en-US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228853" y="3910680"/>
            <a:ext cx="43577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/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F＝ mg － ma=300N</a:t>
            </a:r>
            <a:endParaRPr lang="en-US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55547" y="4518493"/>
            <a:ext cx="60251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当自由下落时，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3200" baseline="-25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=g</a:t>
            </a:r>
            <a:endParaRPr lang="en-US" altLang="zh-CN" sz="3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>
            <p:custDataLst>
              <p:tags r:id="rId20"/>
            </p:custDataLst>
          </p:nvPr>
        </p:nvSpPr>
        <p:spPr>
          <a:xfrm>
            <a:off x="5418661" y="4580048"/>
            <a:ext cx="1550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2800" baseline="-25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=0N</a:t>
            </a:r>
            <a:endParaRPr lang="en-US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284000" y="5147195"/>
            <a:ext cx="914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根据牛顿第三定律可知: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台秤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的示数分别为300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和0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N。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失重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内容占位符 2"/>
          <p:cNvSpPr txBox="1"/>
          <p:nvPr>
            <p:custDataLst>
              <p:tags r:id="rId4"/>
            </p:custDataLst>
          </p:nvPr>
        </p:nvSpPr>
        <p:spPr>
          <a:xfrm>
            <a:off x="1378465" y="804929"/>
            <a:ext cx="9181579" cy="39145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内容占位符 2"/>
          <p:cNvSpPr txBox="1"/>
          <p:nvPr>
            <p:custDataLst>
              <p:tags r:id="rId5"/>
            </p:custDataLst>
          </p:nvPr>
        </p:nvSpPr>
        <p:spPr>
          <a:xfrm>
            <a:off x="2460288" y="1860871"/>
            <a:ext cx="6571343" cy="91056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内容占位符 2"/>
          <p:cNvSpPr txBox="1"/>
          <p:nvPr>
            <p:custDataLst>
              <p:tags r:id="rId6"/>
            </p:custDataLst>
          </p:nvPr>
        </p:nvSpPr>
        <p:spPr>
          <a:xfrm>
            <a:off x="2460288" y="2709087"/>
            <a:ext cx="6571343" cy="9923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完全失重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：物体对支持物的压力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等于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内容占位符 2"/>
          <p:cNvSpPr txBox="1"/>
          <p:nvPr>
            <p:custDataLst>
              <p:tags r:id="rId7"/>
            </p:custDataLst>
          </p:nvPr>
        </p:nvSpPr>
        <p:spPr>
          <a:xfrm>
            <a:off x="1378466" y="3804494"/>
            <a:ext cx="4004272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产生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条件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内容占位符 2"/>
          <p:cNvSpPr txBox="1"/>
          <p:nvPr>
            <p:custDataLst>
              <p:tags r:id="rId8"/>
            </p:custDataLst>
          </p:nvPr>
        </p:nvSpPr>
        <p:spPr>
          <a:xfrm>
            <a:off x="1378465" y="4474195"/>
            <a:ext cx="4004274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物体存在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向下的加速度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2014912" y="5129095"/>
            <a:ext cx="34837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两种情况：加速下降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减速上升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内容占位符 2"/>
          <p:cNvSpPr txBox="1"/>
          <p:nvPr>
            <p:custDataLst>
              <p:tags r:id="rId10"/>
            </p:custDataLst>
          </p:nvPr>
        </p:nvSpPr>
        <p:spPr>
          <a:xfrm>
            <a:off x="5498648" y="3804494"/>
            <a:ext cx="4004272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产生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完全失重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条件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内容占位符 2"/>
          <p:cNvSpPr txBox="1"/>
          <p:nvPr>
            <p:custDataLst>
              <p:tags r:id="rId11"/>
            </p:custDataLst>
          </p:nvPr>
        </p:nvSpPr>
        <p:spPr>
          <a:xfrm>
            <a:off x="5498647" y="4474195"/>
            <a:ext cx="4004274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加速度为重力加速度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6135094" y="5129095"/>
            <a:ext cx="34837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两种情况：自由落体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竖直上抛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6748529" y="5641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视重小于实重</a:t>
            </a:r>
            <a:endParaRPr lang="zh-CN" altLang="en-US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New picture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887200" y="10934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内容占位符 2"/>
          <p:cNvSpPr txBox="1"/>
          <p:nvPr>
            <p:custDataLst>
              <p:tags r:id="rId4"/>
            </p:custDataLst>
          </p:nvPr>
        </p:nvSpPr>
        <p:spPr>
          <a:xfrm>
            <a:off x="1352012" y="1075259"/>
            <a:ext cx="4467912" cy="1023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用弹簧秤测物体的重力时应使物体处于什么状态？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8" name="Picture 3" descr="asdgadfgouyo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5977018" y="1075258"/>
            <a:ext cx="26479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内容占位符 2"/>
          <p:cNvSpPr txBox="1"/>
          <p:nvPr>
            <p:custDataLst>
              <p:tags r:id="rId7"/>
            </p:custDataLst>
          </p:nvPr>
        </p:nvSpPr>
        <p:spPr>
          <a:xfrm>
            <a:off x="1352011" y="2099257"/>
            <a:ext cx="4467912" cy="5666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物体处于平衡状态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内容占位符 2"/>
          <p:cNvSpPr txBox="1"/>
          <p:nvPr>
            <p:custDataLst>
              <p:tags r:id="rId8"/>
            </p:custDataLst>
          </p:nvPr>
        </p:nvSpPr>
        <p:spPr>
          <a:xfrm>
            <a:off x="1352011" y="2717443"/>
            <a:ext cx="4467912" cy="5707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弹簧秤的示数是哪个力的？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内容占位符 2"/>
          <p:cNvSpPr txBox="1"/>
          <p:nvPr>
            <p:custDataLst>
              <p:tags r:id="rId9"/>
            </p:custDataLst>
          </p:nvPr>
        </p:nvSpPr>
        <p:spPr>
          <a:xfrm>
            <a:off x="1352011" y="3288206"/>
            <a:ext cx="4467912" cy="5666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物体拉弹簧的力的示数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内容占位符 2"/>
          <p:cNvSpPr txBox="1"/>
          <p:nvPr>
            <p:custDataLst>
              <p:tags r:id="rId10"/>
            </p:custDataLst>
          </p:nvPr>
        </p:nvSpPr>
        <p:spPr>
          <a:xfrm>
            <a:off x="1352011" y="3854875"/>
            <a:ext cx="4467912" cy="5707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视重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：通过仪器测量测得的力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内容占位符 2"/>
          <p:cNvSpPr txBox="1"/>
          <p:nvPr>
            <p:custDataLst>
              <p:tags r:id="rId11"/>
            </p:custDataLst>
          </p:nvPr>
        </p:nvSpPr>
        <p:spPr>
          <a:xfrm>
            <a:off x="1352011" y="4374120"/>
            <a:ext cx="4467912" cy="5707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：物体实际的重力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387218" y="4914135"/>
            <a:ext cx="5589800" cy="978729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根据平衡条件和牛顿第三定律知道：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弹簧秤的示数</a:t>
            </a:r>
            <a:r>
              <a:rPr kumimoji="0" lang="zh-CN" altLang="en-US" sz="2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等于</a:t>
            </a:r>
            <a:r>
              <a:rPr kumimoji="0" lang="zh-CN" altLang="en-US" sz="2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物体重力的大小</a:t>
            </a:r>
            <a:r>
              <a:rPr kumimoji="0" lang="en-US" altLang="zh-CN" sz="2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kumimoji="0" lang="en-US" altLang="zh-CN" sz="28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398168" y="2011062"/>
            <a:ext cx="316865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用弹簧秤测物体的重力时，突然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向上加速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运动，弹簧秤的示数如何变化？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物体向上加速时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Group 4"/>
          <p:cNvGrpSpPr/>
          <p:nvPr>
            <p:custDataLst>
              <p:tags r:id="rId4"/>
            </p:custDataLst>
          </p:nvPr>
        </p:nvGrpSpPr>
        <p:grpSpPr>
          <a:xfrm>
            <a:off x="6472578" y="1377156"/>
            <a:ext cx="3592513" cy="4103688"/>
            <a:chOff x="0" y="0"/>
            <a:chExt cx="2263" cy="2585"/>
          </a:xfrm>
        </p:grpSpPr>
        <p:grpSp>
          <p:nvGrpSpPr>
            <p:cNvPr id="33" name="Group 5"/>
            <p:cNvGrpSpPr/>
            <p:nvPr>
              <p:custDataLst>
                <p:tags r:id="rId5"/>
              </p:custDataLst>
            </p:nvPr>
          </p:nvGrpSpPr>
          <p:grpSpPr>
            <a:xfrm>
              <a:off x="0" y="0"/>
              <a:ext cx="2263" cy="2585"/>
              <a:chOff x="0" y="0"/>
              <a:chExt cx="2263" cy="2585"/>
            </a:xfrm>
          </p:grpSpPr>
          <p:pic>
            <p:nvPicPr>
              <p:cNvPr id="35" name="Picture 6" descr="6d3"/>
              <p:cNvPicPr>
                <a:picLocks noChangeAspect="1" noChangeArrowheads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 bwMode="auto">
              <a:xfrm>
                <a:off x="272" y="45"/>
                <a:ext cx="1991" cy="2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Text Box 7"/>
              <p:cNvSpPr txBox="1"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270" y="0"/>
                <a:ext cx="36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CC33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F</a:t>
                </a:r>
                <a:endPara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Text Box 8"/>
              <p:cNvSpPr txBox="1"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316" y="2268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CC33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</a:t>
                </a:r>
                <a:endPara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Text Box 9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0" y="1043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BD582C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a</a:t>
                </a:r>
                <a:endPara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Text Box 10"/>
              <p:cNvSpPr txBox="1"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0" y="1950"/>
                <a:ext cx="27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BD582C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v</a:t>
                </a:r>
                <a:endPara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" name="Oval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180" y="1406"/>
              <a:ext cx="90" cy="91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11751" y="1634875"/>
            <a:ext cx="3168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根据牛顿第二定律：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811751" y="2306945"/>
            <a:ext cx="4103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altLang="zh-CN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F－G＝ma</a:t>
            </a:r>
            <a:endParaRPr lang="en-US" altLang="zh-CN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811751" y="3115965"/>
            <a:ext cx="2592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 ＝ ma＋ G 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 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456850" y="4070539"/>
            <a:ext cx="518477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物体所受的拉力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，即物体对弹簧秤的拉力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F′（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弹簧秤的示数）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大于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物体的重力。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超重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内容占位符 2"/>
          <p:cNvSpPr txBox="1"/>
          <p:nvPr>
            <p:custDataLst>
              <p:tags r:id="rId4"/>
            </p:custDataLst>
          </p:nvPr>
        </p:nvSpPr>
        <p:spPr>
          <a:xfrm>
            <a:off x="875764" y="928493"/>
            <a:ext cx="10258401" cy="12364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超重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例题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4"/>
          <p:cNvGrpSpPr/>
          <p:nvPr>
            <p:custDataLst>
              <p:tags r:id="rId4"/>
            </p:custDataLst>
          </p:nvPr>
        </p:nvGrpSpPr>
        <p:grpSpPr>
          <a:xfrm>
            <a:off x="7930738" y="3697564"/>
            <a:ext cx="327220" cy="1439863"/>
            <a:chOff x="0" y="0"/>
            <a:chExt cx="363" cy="907"/>
          </a:xfrm>
        </p:grpSpPr>
        <p:sp>
          <p:nvSpPr>
            <p:cNvPr id="23" name="Line 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363" y="0"/>
              <a:ext cx="0" cy="907"/>
            </a:xfrm>
            <a:prstGeom prst="line">
              <a:avLst/>
            </a:prstGeom>
            <a:noFill/>
            <a:ln w="57150" cmpd="sng">
              <a:solidFill>
                <a:srgbClr val="BD582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Text Box 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363"/>
              <a:ext cx="22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v</a:t>
              </a:r>
              <a:endPara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Group 7"/>
          <p:cNvGrpSpPr/>
          <p:nvPr>
            <p:custDataLst>
              <p:tags r:id="rId7"/>
            </p:custDataLst>
          </p:nvPr>
        </p:nvGrpSpPr>
        <p:grpSpPr>
          <a:xfrm>
            <a:off x="7930737" y="1746527"/>
            <a:ext cx="328204" cy="1439862"/>
            <a:chOff x="0" y="0"/>
            <a:chExt cx="408" cy="907"/>
          </a:xfrm>
        </p:grpSpPr>
        <p:sp>
          <p:nvSpPr>
            <p:cNvPr id="26" name="Line 8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 flipV="1">
              <a:off x="408" y="0"/>
              <a:ext cx="0" cy="907"/>
            </a:xfrm>
            <a:prstGeom prst="line">
              <a:avLst/>
            </a:prstGeom>
            <a:noFill/>
            <a:ln w="57150" cmpd="sng">
              <a:solidFill>
                <a:srgbClr val="BD582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317"/>
              <a:ext cx="2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Group 11"/>
          <p:cNvGrpSpPr/>
          <p:nvPr>
            <p:custDataLst>
              <p:tags r:id="rId10"/>
            </p:custDataLst>
          </p:nvPr>
        </p:nvGrpSpPr>
        <p:grpSpPr>
          <a:xfrm>
            <a:off x="8414497" y="1242495"/>
            <a:ext cx="1885950" cy="4419600"/>
            <a:chOff x="0" y="0"/>
            <a:chExt cx="1188" cy="2784"/>
          </a:xfrm>
        </p:grpSpPr>
        <p:pic>
          <p:nvPicPr>
            <p:cNvPr id="29" name="Picture 12" descr="qqqqqqqq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 bwMode="auto">
            <a:xfrm>
              <a:off x="0" y="0"/>
              <a:ext cx="1188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13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71" y="771"/>
              <a:ext cx="2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457200">
                <a:spcBef>
                  <a:spcPct val="50000"/>
                </a:spcBef>
              </a:pPr>
              <a:r>
                <a:rPr lang="en-US" altLang="zh-CN" sz="1800" b="1" i="1">
                  <a:solidFill>
                    <a:srgbClr val="000000"/>
                  </a:solidFill>
                  <a:latin typeface="Arial" panose="020B0604020202020204" pitchFamily="34" charset="0"/>
                </a:rPr>
                <a:t>F</a:t>
              </a:r>
              <a:endParaRPr lang="en-US" altLang="zh-CN" sz="1800" b="1" i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80" y="1769"/>
              <a:ext cx="4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457200">
                <a:spcBef>
                  <a:spcPct val="50000"/>
                </a:spcBef>
              </a:pPr>
              <a:r>
                <a:rPr lang="en-US" altLang="zh-CN" sz="1800" b="1" i="1">
                  <a:solidFill>
                    <a:srgbClr val="000000"/>
                  </a:solidFill>
                  <a:latin typeface="Arial" panose="020B0604020202020204" pitchFamily="34" charset="0"/>
                </a:rPr>
                <a:t>mg</a:t>
              </a:r>
              <a:endParaRPr lang="en-US" altLang="zh-CN" sz="1800" b="1" i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2" name="Text Box 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635145" y="1242495"/>
            <a:ext cx="59055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一个质量为70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Kg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的人乘电梯下楼。快到此人要去的楼层时，电梯以3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m/s</a:t>
            </a:r>
            <a:r>
              <a:rPr lang="en-US" altLang="zh-CN" sz="2800" baseline="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的加速度</a:t>
            </a:r>
            <a:r>
              <a:rPr lang="zh-CN" altLang="en-US" sz="2800" dirty="0">
                <a:solidFill>
                  <a:srgbClr val="BD58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匀减速下降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，求这时他对电梯地板的压力。（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g=10m/s</a:t>
            </a:r>
            <a:r>
              <a:rPr lang="en-US" altLang="zh-CN" sz="2800" baseline="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35145" y="3270982"/>
            <a:ext cx="602513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人向下做匀减速直线运动，加速度方向向上。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根据牛顿第二定律得：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Rectangle 1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92442" y="4557990"/>
            <a:ext cx="24673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45720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F－mg＝ma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35876" y="4629427"/>
            <a:ext cx="18716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F ＝910N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 Box 1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56446" y="5326754"/>
            <a:ext cx="95174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根据牛顿第三定律人对地板的压力大小也等于910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N，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方向竖直向下。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超重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内容占位符 2"/>
          <p:cNvSpPr txBox="1"/>
          <p:nvPr>
            <p:custDataLst>
              <p:tags r:id="rId4"/>
            </p:custDataLst>
          </p:nvPr>
        </p:nvSpPr>
        <p:spPr>
          <a:xfrm>
            <a:off x="875764" y="928493"/>
            <a:ext cx="10258401" cy="12364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超重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内容占位符 2"/>
          <p:cNvSpPr txBox="1"/>
          <p:nvPr>
            <p:custDataLst>
              <p:tags r:id="rId5"/>
            </p:custDataLst>
          </p:nvPr>
        </p:nvSpPr>
        <p:spPr>
          <a:xfrm>
            <a:off x="875764" y="2164977"/>
            <a:ext cx="10258401" cy="1719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超重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内容占位符 2"/>
          <p:cNvSpPr txBox="1"/>
          <p:nvPr>
            <p:custDataLst>
              <p:tags r:id="rId6"/>
            </p:custDataLst>
          </p:nvPr>
        </p:nvSpPr>
        <p:spPr>
          <a:xfrm>
            <a:off x="875764" y="3884434"/>
            <a:ext cx="10258401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产生超重现象的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条件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内容占位符 2"/>
          <p:cNvSpPr txBox="1"/>
          <p:nvPr>
            <p:custDataLst>
              <p:tags r:id="rId7"/>
            </p:custDataLst>
          </p:nvPr>
        </p:nvSpPr>
        <p:spPr>
          <a:xfrm>
            <a:off x="875763" y="4554135"/>
            <a:ext cx="10258401" cy="6697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物体存在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向上的加速度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512211" y="5209035"/>
            <a:ext cx="7137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两种情况：加速上升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减速下降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7018259" y="220154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视重大于实重</a:t>
            </a:r>
            <a:endParaRPr lang="zh-CN" altLang="en-US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Group 6"/>
          <p:cNvGrpSpPr/>
          <p:nvPr>
            <p:custDataLst>
              <p:tags r:id="rId4"/>
            </p:custDataLst>
          </p:nvPr>
        </p:nvGrpSpPr>
        <p:grpSpPr>
          <a:xfrm>
            <a:off x="6096000" y="1547496"/>
            <a:ext cx="2721160" cy="3763008"/>
            <a:chOff x="0" y="0"/>
            <a:chExt cx="1879" cy="3056"/>
          </a:xfrm>
        </p:grpSpPr>
        <p:pic>
          <p:nvPicPr>
            <p:cNvPr id="19" name="Picture 7" descr="asdgadfgouyo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0" y="0"/>
              <a:ext cx="1879" cy="3056"/>
            </a:xfrm>
            <a:prstGeom prst="rect">
              <a:avLst/>
            </a:prstGeom>
            <a:noFill/>
            <a:ln w="9525" cmpd="sng">
              <a:solidFill>
                <a:srgbClr val="BD58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AutoShape 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32" y="934"/>
              <a:ext cx="223" cy="1225"/>
            </a:xfrm>
            <a:prstGeom prst="upArrow">
              <a:avLst>
                <a:gd name="adj1" fmla="val 50000"/>
                <a:gd name="adj2" fmla="val 137332"/>
              </a:avLst>
            </a:prstGeom>
            <a:solidFill>
              <a:srgbClr val="E48312"/>
            </a:solidFill>
            <a:ln w="9525" cmpd="sng">
              <a:solidFill>
                <a:srgbClr val="BD582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" name="Rectangle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97551" y="2014808"/>
            <a:ext cx="316865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/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用弹簧秤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拉物体时，突然向上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减速运动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，弹簧秤的示数如何变化？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物体向上减速时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2888" y="1544726"/>
            <a:ext cx="3168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根据牛顿第二定律：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2888" y="2216796"/>
            <a:ext cx="41036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G － F ＝ma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62887" y="3025816"/>
            <a:ext cx="30054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 ＝ G － ma ＜ G</a:t>
            </a:r>
            <a:endParaRPr lang="en-US" altLang="zh-CN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07987" y="3980390"/>
            <a:ext cx="518477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物体所受的拉力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，即物体对弹簧秤的拉力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F′（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弹簧秤的示数）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物体的重力。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Group 2"/>
          <p:cNvGrpSpPr/>
          <p:nvPr>
            <p:custDataLst>
              <p:tags r:id="rId8"/>
            </p:custDataLst>
          </p:nvPr>
        </p:nvGrpSpPr>
        <p:grpSpPr>
          <a:xfrm>
            <a:off x="6660636" y="1191169"/>
            <a:ext cx="3463925" cy="4286250"/>
            <a:chOff x="108" y="0"/>
            <a:chExt cx="2182" cy="2700"/>
          </a:xfrm>
        </p:grpSpPr>
        <p:pic>
          <p:nvPicPr>
            <p:cNvPr id="28" name="Picture 3" descr="sdhsdhsdgjgk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 bwMode="auto">
            <a:xfrm>
              <a:off x="172" y="0"/>
              <a:ext cx="2118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Oval 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134" y="1407"/>
              <a:ext cx="90" cy="91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Text Box 5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224" y="363"/>
              <a:ext cx="36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1" u="none" strike="noStrike" kern="1200" cap="none" spc="0" normalizeH="0" baseline="0" noProof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F</a:t>
              </a:r>
              <a:endParaRPr kumimoji="0" lang="en-US" altLang="zh-CN" sz="1800" b="1" i="1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Text Box 6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270" y="2359"/>
              <a:ext cx="2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1" u="none" strike="noStrike" kern="1200" cap="none" spc="0" normalizeH="0" baseline="0" noProof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G</a:t>
              </a:r>
              <a:endParaRPr kumimoji="0" lang="en-US" altLang="zh-CN" sz="1800" b="1" i="1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Text Box 7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08" y="914"/>
              <a:ext cx="2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Text Box 8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53" y="2025"/>
              <a:ext cx="180" cy="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BD582C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v</a:t>
              </a:r>
              <a:endPara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BD582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失重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内容占位符 2"/>
          <p:cNvSpPr txBox="1"/>
          <p:nvPr>
            <p:custDataLst>
              <p:tags r:id="rId4"/>
            </p:custDataLst>
          </p:nvPr>
        </p:nvSpPr>
        <p:spPr>
          <a:xfrm>
            <a:off x="1378465" y="804929"/>
            <a:ext cx="9181579" cy="39145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E4831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物体对支持物的压力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或对悬挂物的拉力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物体所受到的重力的情况称为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失重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现象。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25"/>
</p:tagLst>
</file>

<file path=ppt/tags/tag10.xml><?xml version="1.0" encoding="utf-8"?>
<p:tagLst xmlns:p="http://schemas.openxmlformats.org/presentationml/2006/main">
  <p:tag name="AS_UNIQUEID" val="135"/>
</p:tagLst>
</file>

<file path=ppt/tags/tag100.xml><?xml version="1.0" encoding="utf-8"?>
<p:tagLst xmlns:p="http://schemas.openxmlformats.org/presentationml/2006/main">
  <p:tag name="AS_UNIQUEID" val="27"/>
</p:tagLst>
</file>

<file path=ppt/tags/tag101.xml><?xml version="1.0" encoding="utf-8"?>
<p:tagLst xmlns:p="http://schemas.openxmlformats.org/presentationml/2006/main">
  <p:tag name="AS_UNIQUEID" val="32"/>
</p:tagLst>
</file>

<file path=ppt/tags/tag102.xml><?xml version="1.0" encoding="utf-8"?>
<p:tagLst xmlns:p="http://schemas.openxmlformats.org/presentationml/2006/main">
  <p:tag name="AS_UNIQUEID" val="33"/>
</p:tagLst>
</file>

<file path=ppt/tags/tag103.xml><?xml version="1.0" encoding="utf-8"?>
<p:tagLst xmlns:p="http://schemas.openxmlformats.org/presentationml/2006/main">
  <p:tag name="AS_UNIQUEID" val="34"/>
</p:tagLst>
</file>

<file path=ppt/tags/tag104.xml><?xml version="1.0" encoding="utf-8"?>
<p:tagLst xmlns:p="http://schemas.openxmlformats.org/presentationml/2006/main">
  <p:tag name="AS_UNIQUEID" val="36"/>
</p:tagLst>
</file>

<file path=ppt/tags/tag105.xml><?xml version="1.0" encoding="utf-8"?>
<p:tagLst xmlns:p="http://schemas.openxmlformats.org/presentationml/2006/main">
  <p:tag name="AS_UNIQUEID" val="37"/>
</p:tagLst>
</file>

<file path=ppt/tags/tag106.xml><?xml version="1.0" encoding="utf-8"?>
<p:tagLst xmlns:p="http://schemas.openxmlformats.org/presentationml/2006/main">
  <p:tag name="AS_UNIQUEID" val="38"/>
</p:tagLst>
</file>

<file path=ppt/tags/tag107.xml><?xml version="1.0" encoding="utf-8"?>
<p:tagLst xmlns:p="http://schemas.openxmlformats.org/presentationml/2006/main">
  <p:tag name="AS_UNIQUEID" val="39"/>
</p:tagLst>
</file>

<file path=ppt/tags/tag108.xml><?xml version="1.0" encoding="utf-8"?>
<p:tagLst xmlns:p="http://schemas.openxmlformats.org/presentationml/2006/main">
  <p:tag name="AS_UNIQUEID" val="40"/>
</p:tagLst>
</file>

<file path=ppt/tags/tag109.xml><?xml version="1.0" encoding="utf-8"?>
<p:tagLst xmlns:p="http://schemas.openxmlformats.org/presentationml/2006/main">
  <p:tag name="AS_UNIQUEID" val="41"/>
</p:tagLst>
</file>

<file path=ppt/tags/tag11.xml><?xml version="1.0" encoding="utf-8"?>
<p:tagLst xmlns:p="http://schemas.openxmlformats.org/presentationml/2006/main">
  <p:tag name="AS_UNIQUEID" val="137"/>
</p:tagLst>
</file>

<file path=ppt/tags/tag110.xml><?xml version="1.0" encoding="utf-8"?>
<p:tagLst xmlns:p="http://schemas.openxmlformats.org/presentationml/2006/main">
  <p:tag name="AS_UNIQUEID" val="42"/>
</p:tagLst>
</file>

<file path=ppt/tags/tag111.xml><?xml version="1.0" encoding="utf-8"?>
<p:tagLst xmlns:p="http://schemas.openxmlformats.org/presentationml/2006/main">
  <p:tag name="AS_UNIQUEID" val="43"/>
</p:tagLst>
</file>

<file path=ppt/tags/tag112.xml><?xml version="1.0" encoding="utf-8"?>
<p:tagLst xmlns:p="http://schemas.openxmlformats.org/presentationml/2006/main">
  <p:tag name="AS_UNIQUEID" val="44"/>
</p:tagLst>
</file>

<file path=ppt/tags/tag113.xml><?xml version="1.0" encoding="utf-8"?>
<p:tagLst xmlns:p="http://schemas.openxmlformats.org/presentationml/2006/main">
  <p:tag name="AS_UNIQUEID" val="45"/>
</p:tagLst>
</file>

<file path=ppt/tags/tag114.xml><?xml version="1.0" encoding="utf-8"?>
<p:tagLst xmlns:p="http://schemas.openxmlformats.org/presentationml/2006/main">
  <p:tag name="AS_UNIQUEID" val="46"/>
</p:tagLst>
</file>

<file path=ppt/tags/tag115.xml><?xml version="1.0" encoding="utf-8"?>
<p:tagLst xmlns:p="http://schemas.openxmlformats.org/presentationml/2006/main">
  <p:tag name="AS_UNIQUEID" val="47"/>
</p:tagLst>
</file>

<file path=ppt/tags/tag116.xml><?xml version="1.0" encoding="utf-8"?>
<p:tagLst xmlns:p="http://schemas.openxmlformats.org/presentationml/2006/main">
  <p:tag name="AS_UNIQUEID" val="48"/>
</p:tagLst>
</file>

<file path=ppt/tags/tag117.xml><?xml version="1.0" encoding="utf-8"?>
<p:tagLst xmlns:p="http://schemas.openxmlformats.org/presentationml/2006/main">
  <p:tag name="AS_UNIQUEID" val="49"/>
</p:tagLst>
</file>

<file path=ppt/tags/tag118.xml><?xml version="1.0" encoding="utf-8"?>
<p:tagLst xmlns:p="http://schemas.openxmlformats.org/presentationml/2006/main">
  <p:tag name="AS_UNIQUEID" val="50"/>
</p:tagLst>
</file>

<file path=ppt/tags/tag119.xml><?xml version="1.0" encoding="utf-8"?>
<p:tagLst xmlns:p="http://schemas.openxmlformats.org/presentationml/2006/main">
  <p:tag name="AS_UNIQUEID" val="51"/>
</p:tagLst>
</file>

<file path=ppt/tags/tag12.xml><?xml version="1.0" encoding="utf-8"?>
<p:tagLst xmlns:p="http://schemas.openxmlformats.org/presentationml/2006/main">
  <p:tag name="AS_UNIQUEID" val="138"/>
</p:tagLst>
</file>

<file path=ppt/tags/tag120.xml><?xml version="1.0" encoding="utf-8"?>
<p:tagLst xmlns:p="http://schemas.openxmlformats.org/presentationml/2006/main">
  <p:tag name="AS_UNIQUEID" val="52"/>
</p:tagLst>
</file>

<file path=ppt/tags/tag121.xml><?xml version="1.0" encoding="utf-8"?>
<p:tagLst xmlns:p="http://schemas.openxmlformats.org/presentationml/2006/main">
  <p:tag name="AS_UNIQUEID" val="54"/>
</p:tagLst>
</file>

<file path=ppt/tags/tag122.xml><?xml version="1.0" encoding="utf-8"?>
<p:tagLst xmlns:p="http://schemas.openxmlformats.org/presentationml/2006/main">
  <p:tag name="AS_UNIQUEID" val="55"/>
</p:tagLst>
</file>

<file path=ppt/tags/tag123.xml><?xml version="1.0" encoding="utf-8"?>
<p:tagLst xmlns:p="http://schemas.openxmlformats.org/presentationml/2006/main">
  <p:tag name="AS_UNIQUEID" val="56"/>
</p:tagLst>
</file>

<file path=ppt/tags/tag124.xml><?xml version="1.0" encoding="utf-8"?>
<p:tagLst xmlns:p="http://schemas.openxmlformats.org/presentationml/2006/main">
  <p:tag name="AS_UNIQUEID" val="57"/>
</p:tagLst>
</file>

<file path=ppt/tags/tag125.xml><?xml version="1.0" encoding="utf-8"?>
<p:tagLst xmlns:p="http://schemas.openxmlformats.org/presentationml/2006/main">
  <p:tag name="AS_UNIQUEID" val="58"/>
</p:tagLst>
</file>

<file path=ppt/tags/tag126.xml><?xml version="1.0" encoding="utf-8"?>
<p:tagLst xmlns:p="http://schemas.openxmlformats.org/presentationml/2006/main">
  <p:tag name="AS_UNIQUEID" val="59"/>
</p:tagLst>
</file>

<file path=ppt/tags/tag127.xml><?xml version="1.0" encoding="utf-8"?>
<p:tagLst xmlns:p="http://schemas.openxmlformats.org/presentationml/2006/main">
  <p:tag name="AS_UNIQUEID" val="60"/>
</p:tagLst>
</file>

<file path=ppt/tags/tag128.xml><?xml version="1.0" encoding="utf-8"?>
<p:tagLst xmlns:p="http://schemas.openxmlformats.org/presentationml/2006/main">
  <p:tag name="AS_UNIQUEID" val="61"/>
</p:tagLst>
</file>

<file path=ppt/tags/tag129.xml><?xml version="1.0" encoding="utf-8"?>
<p:tagLst xmlns:p="http://schemas.openxmlformats.org/presentationml/2006/main">
  <p:tag name="AS_UNIQUEID" val="63"/>
</p:tagLst>
</file>

<file path=ppt/tags/tag13.xml><?xml version="1.0" encoding="utf-8"?>
<p:tagLst xmlns:p="http://schemas.openxmlformats.org/presentationml/2006/main">
  <p:tag name="AS_UNIQUEID" val="139"/>
</p:tagLst>
</file>

<file path=ppt/tags/tag130.xml><?xml version="1.0" encoding="utf-8"?>
<p:tagLst xmlns:p="http://schemas.openxmlformats.org/presentationml/2006/main">
  <p:tag name="AS_UNIQUEID" val="64"/>
</p:tagLst>
</file>

<file path=ppt/tags/tag131.xml><?xml version="1.0" encoding="utf-8"?>
<p:tagLst xmlns:p="http://schemas.openxmlformats.org/presentationml/2006/main">
  <p:tag name="AS_UNIQUEID" val="65"/>
</p:tagLst>
</file>

<file path=ppt/tags/tag132.xml><?xml version="1.0" encoding="utf-8"?>
<p:tagLst xmlns:p="http://schemas.openxmlformats.org/presentationml/2006/main">
  <p:tag name="AS_UNIQUEID" val="66"/>
</p:tagLst>
</file>

<file path=ppt/tags/tag133.xml><?xml version="1.0" encoding="utf-8"?>
<p:tagLst xmlns:p="http://schemas.openxmlformats.org/presentationml/2006/main">
  <p:tag name="AS_UNIQUEID" val="67"/>
</p:tagLst>
</file>

<file path=ppt/tags/tag134.xml><?xml version="1.0" encoding="utf-8"?>
<p:tagLst xmlns:p="http://schemas.openxmlformats.org/presentationml/2006/main">
  <p:tag name="AS_UNIQUEID" val="68"/>
</p:tagLst>
</file>

<file path=ppt/tags/tag135.xml><?xml version="1.0" encoding="utf-8"?>
<p:tagLst xmlns:p="http://schemas.openxmlformats.org/presentationml/2006/main">
  <p:tag name="AS_UNIQUEID" val="70"/>
</p:tagLst>
</file>

<file path=ppt/tags/tag136.xml><?xml version="1.0" encoding="utf-8"?>
<p:tagLst xmlns:p="http://schemas.openxmlformats.org/presentationml/2006/main">
  <p:tag name="AS_UNIQUEID" val="71"/>
</p:tagLst>
</file>

<file path=ppt/tags/tag137.xml><?xml version="1.0" encoding="utf-8"?>
<p:tagLst xmlns:p="http://schemas.openxmlformats.org/presentationml/2006/main">
  <p:tag name="AS_UNIQUEID" val="72"/>
</p:tagLst>
</file>

<file path=ppt/tags/tag138.xml><?xml version="1.0" encoding="utf-8"?>
<p:tagLst xmlns:p="http://schemas.openxmlformats.org/presentationml/2006/main">
  <p:tag name="AS_UNIQUEID" val="73"/>
</p:tagLst>
</file>

<file path=ppt/tags/tag139.xml><?xml version="1.0" encoding="utf-8"?>
<p:tagLst xmlns:p="http://schemas.openxmlformats.org/presentationml/2006/main">
  <p:tag name="AS_UNIQUEID" val="74"/>
</p:tagLst>
</file>

<file path=ppt/tags/tag14.xml><?xml version="1.0" encoding="utf-8"?>
<p:tagLst xmlns:p="http://schemas.openxmlformats.org/presentationml/2006/main">
  <p:tag name="AS_UNIQUEID" val="140"/>
</p:tagLst>
</file>

<file path=ppt/tags/tag140.xml><?xml version="1.0" encoding="utf-8"?>
<p:tagLst xmlns:p="http://schemas.openxmlformats.org/presentationml/2006/main">
  <p:tag name="AS_UNIQUEID" val="75"/>
</p:tagLst>
</file>

<file path=ppt/tags/tag141.xml><?xml version="1.0" encoding="utf-8"?>
<p:tagLst xmlns:p="http://schemas.openxmlformats.org/presentationml/2006/main">
  <p:tag name="AS_UNIQUEID" val="76"/>
</p:tagLst>
</file>

<file path=ppt/tags/tag142.xml><?xml version="1.0" encoding="utf-8"?>
<p:tagLst xmlns:p="http://schemas.openxmlformats.org/presentationml/2006/main">
  <p:tag name="AS_UNIQUEID" val="77"/>
</p:tagLst>
</file>

<file path=ppt/tags/tag143.xml><?xml version="1.0" encoding="utf-8"?>
<p:tagLst xmlns:p="http://schemas.openxmlformats.org/presentationml/2006/main">
  <p:tag name="AS_UNIQUEID" val="78"/>
</p:tagLst>
</file>

<file path=ppt/tags/tag144.xml><?xml version="1.0" encoding="utf-8"?>
<p:tagLst xmlns:p="http://schemas.openxmlformats.org/presentationml/2006/main">
  <p:tag name="AS_UNIQUEID" val="79"/>
</p:tagLst>
</file>

<file path=ppt/tags/tag145.xml><?xml version="1.0" encoding="utf-8"?>
<p:tagLst xmlns:p="http://schemas.openxmlformats.org/presentationml/2006/main">
  <p:tag name="AS_UNIQUEID" val="80"/>
</p:tagLst>
</file>

<file path=ppt/tags/tag146.xml><?xml version="1.0" encoding="utf-8"?>
<p:tagLst xmlns:p="http://schemas.openxmlformats.org/presentationml/2006/main">
  <p:tag name="AS_UNIQUEID" val="81"/>
</p:tagLst>
</file>

<file path=ppt/tags/tag147.xml><?xml version="1.0" encoding="utf-8"?>
<p:tagLst xmlns:p="http://schemas.openxmlformats.org/presentationml/2006/main">
  <p:tag name="AS_UNIQUEID" val="82"/>
</p:tagLst>
</file>

<file path=ppt/tags/tag148.xml><?xml version="1.0" encoding="utf-8"?>
<p:tagLst xmlns:p="http://schemas.openxmlformats.org/presentationml/2006/main">
  <p:tag name="AS_UNIQUEID" val="87"/>
</p:tagLst>
</file>

<file path=ppt/tags/tag149.xml><?xml version="1.0" encoding="utf-8"?>
<p:tagLst xmlns:p="http://schemas.openxmlformats.org/presentationml/2006/main">
  <p:tag name="AS_UNIQUEID" val="88"/>
</p:tagLst>
</file>

<file path=ppt/tags/tag15.xml><?xml version="1.0" encoding="utf-8"?>
<p:tagLst xmlns:p="http://schemas.openxmlformats.org/presentationml/2006/main">
  <p:tag name="AS_UNIQUEID" val="141"/>
</p:tagLst>
</file>

<file path=ppt/tags/tag150.xml><?xml version="1.0" encoding="utf-8"?>
<p:tagLst xmlns:p="http://schemas.openxmlformats.org/presentationml/2006/main">
  <p:tag name="AS_UNIQUEID" val="89"/>
</p:tagLst>
</file>

<file path=ppt/tags/tag151.xml><?xml version="1.0" encoding="utf-8"?>
<p:tagLst xmlns:p="http://schemas.openxmlformats.org/presentationml/2006/main">
  <p:tag name="AS_UNIQUEID" val="91"/>
</p:tagLst>
</file>

<file path=ppt/tags/tag152.xml><?xml version="1.0" encoding="utf-8"?>
<p:tagLst xmlns:p="http://schemas.openxmlformats.org/presentationml/2006/main">
  <p:tag name="AS_UNIQUEID" val="92"/>
</p:tagLst>
</file>

<file path=ppt/tags/tag153.xml><?xml version="1.0" encoding="utf-8"?>
<p:tagLst xmlns:p="http://schemas.openxmlformats.org/presentationml/2006/main">
  <p:tag name="AS_UNIQUEID" val="93"/>
</p:tagLst>
</file>

<file path=ppt/tags/tag154.xml><?xml version="1.0" encoding="utf-8"?>
<p:tagLst xmlns:p="http://schemas.openxmlformats.org/presentationml/2006/main">
  <p:tag name="AS_UNIQUEID" val="94"/>
</p:tagLst>
</file>

<file path=ppt/tags/tag155.xml><?xml version="1.0" encoding="utf-8"?>
<p:tagLst xmlns:p="http://schemas.openxmlformats.org/presentationml/2006/main">
  <p:tag name="AS_UNIQUEID" val="95"/>
</p:tagLst>
</file>

<file path=ppt/tags/tag156.xml><?xml version="1.0" encoding="utf-8"?>
<p:tagLst xmlns:p="http://schemas.openxmlformats.org/presentationml/2006/main">
  <p:tag name="AS_UNIQUEID" val="96"/>
</p:tagLst>
</file>

<file path=ppt/tags/tag157.xml><?xml version="1.0" encoding="utf-8"?>
<p:tagLst xmlns:p="http://schemas.openxmlformats.org/presentationml/2006/main">
  <p:tag name="AS_UNIQUEID" val="97"/>
</p:tagLst>
</file>

<file path=ppt/tags/tag158.xml><?xml version="1.0" encoding="utf-8"?>
<p:tagLst xmlns:p="http://schemas.openxmlformats.org/presentationml/2006/main">
  <p:tag name="AS_UNIQUEID" val="98"/>
</p:tagLst>
</file>

<file path=ppt/tags/tag159.xml><?xml version="1.0" encoding="utf-8"?>
<p:tagLst xmlns:p="http://schemas.openxmlformats.org/presentationml/2006/main">
  <p:tag name="AS_UNIQUEID" val="99"/>
</p:tagLst>
</file>

<file path=ppt/tags/tag16.xml><?xml version="1.0" encoding="utf-8"?>
<p:tagLst xmlns:p="http://schemas.openxmlformats.org/presentationml/2006/main">
  <p:tag name="AS_UNIQUEID" val="143"/>
</p:tagLst>
</file>

<file path=ppt/tags/tag160.xml><?xml version="1.0" encoding="utf-8"?>
<p:tagLst xmlns:p="http://schemas.openxmlformats.org/presentationml/2006/main">
  <p:tag name="AS_UNIQUEID" val="100"/>
</p:tagLst>
</file>

<file path=ppt/tags/tag161.xml><?xml version="1.0" encoding="utf-8"?>
<p:tagLst xmlns:p="http://schemas.openxmlformats.org/presentationml/2006/main">
  <p:tag name="AS_UNIQUEID" val="101"/>
</p:tagLst>
</file>

<file path=ppt/tags/tag162.xml><?xml version="1.0" encoding="utf-8"?>
<p:tagLst xmlns:p="http://schemas.openxmlformats.org/presentationml/2006/main">
  <p:tag name="AS_UNIQUEID" val="102"/>
</p:tagLst>
</file>

<file path=ppt/tags/tag163.xml><?xml version="1.0" encoding="utf-8"?>
<p:tagLst xmlns:p="http://schemas.openxmlformats.org/presentationml/2006/main">
  <p:tag name="AS_UNIQUEID" val="103"/>
</p:tagLst>
</file>

<file path=ppt/tags/tag164.xml><?xml version="1.0" encoding="utf-8"?>
<p:tagLst xmlns:p="http://schemas.openxmlformats.org/presentationml/2006/main">
  <p:tag name="AS_UNIQUEID" val="104"/>
</p:tagLst>
</file>

<file path=ppt/tags/tag165.xml><?xml version="1.0" encoding="utf-8"?>
<p:tagLst xmlns:p="http://schemas.openxmlformats.org/presentationml/2006/main">
  <p:tag name="AS_UNIQUEID" val="105"/>
</p:tagLst>
</file>

<file path=ppt/tags/tag166.xml><?xml version="1.0" encoding="utf-8"?>
<p:tagLst xmlns:p="http://schemas.openxmlformats.org/presentationml/2006/main">
  <p:tag name="AS_UNIQUEID" val="106"/>
</p:tagLst>
</file>

<file path=ppt/tags/tag167.xml><?xml version="1.0" encoding="utf-8"?>
<p:tagLst xmlns:p="http://schemas.openxmlformats.org/presentationml/2006/main">
  <p:tag name="AS_UNIQUEID" val="107"/>
</p:tagLst>
</file>

<file path=ppt/tags/tag168.xml><?xml version="1.0" encoding="utf-8"?>
<p:tagLst xmlns:p="http://schemas.openxmlformats.org/presentationml/2006/main">
  <p:tag name="AS_UNIQUEID" val="108"/>
</p:tagLst>
</file>

<file path=ppt/tags/tag169.xml><?xml version="1.0" encoding="utf-8"?>
<p:tagLst xmlns:p="http://schemas.openxmlformats.org/presentationml/2006/main">
  <p:tag name="AS_UNIQUEID" val="109"/>
</p:tagLst>
</file>

<file path=ppt/tags/tag17.xml><?xml version="1.0" encoding="utf-8"?>
<p:tagLst xmlns:p="http://schemas.openxmlformats.org/presentationml/2006/main">
  <p:tag name="AS_UNIQUEID" val="144"/>
</p:tagLst>
</file>

<file path=ppt/tags/tag170.xml><?xml version="1.0" encoding="utf-8"?>
<p:tagLst xmlns:p="http://schemas.openxmlformats.org/presentationml/2006/main">
  <p:tag name="AS_UNIQUEID" val="111"/>
</p:tagLst>
</file>

<file path=ppt/tags/tag171.xml><?xml version="1.0" encoding="utf-8"?>
<p:tagLst xmlns:p="http://schemas.openxmlformats.org/presentationml/2006/main">
  <p:tag name="AS_UNIQUEID" val="112"/>
</p:tagLst>
</file>

<file path=ppt/tags/tag172.xml><?xml version="1.0" encoding="utf-8"?>
<p:tagLst xmlns:p="http://schemas.openxmlformats.org/presentationml/2006/main">
  <p:tag name="AS_UNIQUEID" val="113"/>
</p:tagLst>
</file>

<file path=ppt/tags/tag173.xml><?xml version="1.0" encoding="utf-8"?>
<p:tagLst xmlns:p="http://schemas.openxmlformats.org/presentationml/2006/main">
  <p:tag name="AS_UNIQUEID" val="114"/>
</p:tagLst>
</file>

<file path=ppt/tags/tag174.xml><?xml version="1.0" encoding="utf-8"?>
<p:tagLst xmlns:p="http://schemas.openxmlformats.org/presentationml/2006/main">
  <p:tag name="AS_UNIQUEID" val="115"/>
</p:tagLst>
</file>

<file path=ppt/tags/tag175.xml><?xml version="1.0" encoding="utf-8"?>
<p:tagLst xmlns:p="http://schemas.openxmlformats.org/presentationml/2006/main">
  <p:tag name="AS_UNIQUEID" val="116"/>
</p:tagLst>
</file>

<file path=ppt/tags/tag176.xml><?xml version="1.0" encoding="utf-8"?>
<p:tagLst xmlns:p="http://schemas.openxmlformats.org/presentationml/2006/main">
  <p:tag name="AS_UNIQUEID" val="117"/>
</p:tagLst>
</file>

<file path=ppt/tags/tag177.xml><?xml version="1.0" encoding="utf-8"?>
<p:tagLst xmlns:p="http://schemas.openxmlformats.org/presentationml/2006/main">
  <p:tag name="AS_UNIQUEID" val="118"/>
</p:tagLst>
</file>

<file path=ppt/tags/tag178.xml><?xml version="1.0" encoding="utf-8"?>
<p:tagLst xmlns:p="http://schemas.openxmlformats.org/presentationml/2006/main">
  <p:tag name="AS_UNIQUEID" val="119"/>
</p:tagLst>
</file>

<file path=ppt/tags/tag179.xml><?xml version="1.0" encoding="utf-8"?>
<p:tagLst xmlns:p="http://schemas.openxmlformats.org/presentationml/2006/main">
  <p:tag name="AS_UNIQUEID" val="120"/>
</p:tagLst>
</file>

<file path=ppt/tags/tag18.xml><?xml version="1.0" encoding="utf-8"?>
<p:tagLst xmlns:p="http://schemas.openxmlformats.org/presentationml/2006/main">
  <p:tag name="AS_UNIQUEID" val="145"/>
</p:tagLst>
</file>

<file path=ppt/tags/tag180.xml><?xml version="1.0" encoding="utf-8"?>
<p:tagLst xmlns:p="http://schemas.openxmlformats.org/presentationml/2006/main">
  <p:tag name="AS_UNIQUEID" val="121"/>
</p:tagLst>
</file>

<file path=ppt/tags/tag181.xml><?xml version="1.0" encoding="utf-8"?>
<p:tagLst xmlns:p="http://schemas.openxmlformats.org/presentationml/2006/main">
  <p:tag name="AS_UNIQUEID" val="122"/>
</p:tagLst>
</file>

<file path=ppt/tags/tag182.xml><?xml version="1.0" encoding="utf-8"?>
<p:tagLst xmlns:p="http://schemas.openxmlformats.org/presentationml/2006/main">
  <p:tag name="AS_UNIQUEID" val="123"/>
</p:tagLst>
</file>

<file path=ppt/tags/tag19.xml><?xml version="1.0" encoding="utf-8"?>
<p:tagLst xmlns:p="http://schemas.openxmlformats.org/presentationml/2006/main">
  <p:tag name="AS_UNIQUEID" val="146"/>
</p:tagLst>
</file>

<file path=ppt/tags/tag2.xml><?xml version="1.0" encoding="utf-8"?>
<p:tagLst xmlns:p="http://schemas.openxmlformats.org/presentationml/2006/main">
  <p:tag name="AS_UNIQUEID" val="126"/>
</p:tagLst>
</file>

<file path=ppt/tags/tag20.xml><?xml version="1.0" encoding="utf-8"?>
<p:tagLst xmlns:p="http://schemas.openxmlformats.org/presentationml/2006/main">
  <p:tag name="AS_UNIQUEID" val="147"/>
</p:tagLst>
</file>

<file path=ppt/tags/tag21.xml><?xml version="1.0" encoding="utf-8"?>
<p:tagLst xmlns:p="http://schemas.openxmlformats.org/presentationml/2006/main">
  <p:tag name="AS_UNIQUEID" val="148"/>
</p:tagLst>
</file>

<file path=ppt/tags/tag22.xml><?xml version="1.0" encoding="utf-8"?>
<p:tagLst xmlns:p="http://schemas.openxmlformats.org/presentationml/2006/main">
  <p:tag name="AS_UNIQUEID" val="150"/>
</p:tagLst>
</file>

<file path=ppt/tags/tag23.xml><?xml version="1.0" encoding="utf-8"?>
<p:tagLst xmlns:p="http://schemas.openxmlformats.org/presentationml/2006/main">
  <p:tag name="AS_UNIQUEID" val="151"/>
</p:tagLst>
</file>

<file path=ppt/tags/tag24.xml><?xml version="1.0" encoding="utf-8"?>
<p:tagLst xmlns:p="http://schemas.openxmlformats.org/presentationml/2006/main">
  <p:tag name="AS_UNIQUEID" val="152"/>
</p:tagLst>
</file>

<file path=ppt/tags/tag25.xml><?xml version="1.0" encoding="utf-8"?>
<p:tagLst xmlns:p="http://schemas.openxmlformats.org/presentationml/2006/main">
  <p:tag name="AS_UNIQUEID" val="153"/>
</p:tagLst>
</file>

<file path=ppt/tags/tag26.xml><?xml version="1.0" encoding="utf-8"?>
<p:tagLst xmlns:p="http://schemas.openxmlformats.org/presentationml/2006/main">
  <p:tag name="AS_UNIQUEID" val="154"/>
</p:tagLst>
</file>

<file path=ppt/tags/tag27.xml><?xml version="1.0" encoding="utf-8"?>
<p:tagLst xmlns:p="http://schemas.openxmlformats.org/presentationml/2006/main">
  <p:tag name="AS_UNIQUEID" val="155"/>
</p:tagLst>
</file>

<file path=ppt/tags/tag28.xml><?xml version="1.0" encoding="utf-8"?>
<p:tagLst xmlns:p="http://schemas.openxmlformats.org/presentationml/2006/main">
  <p:tag name="AS_UNIQUEID" val="156"/>
</p:tagLst>
</file>

<file path=ppt/tags/tag29.xml><?xml version="1.0" encoding="utf-8"?>
<p:tagLst xmlns:p="http://schemas.openxmlformats.org/presentationml/2006/main">
  <p:tag name="AS_UNIQUEID" val="157"/>
</p:tagLst>
</file>

<file path=ppt/tags/tag3.xml><?xml version="1.0" encoding="utf-8"?>
<p:tagLst xmlns:p="http://schemas.openxmlformats.org/presentationml/2006/main">
  <p:tag name="AS_UNIQUEID" val="127"/>
</p:tagLst>
</file>

<file path=ppt/tags/tag30.xml><?xml version="1.0" encoding="utf-8"?>
<p:tagLst xmlns:p="http://schemas.openxmlformats.org/presentationml/2006/main">
  <p:tag name="AS_UNIQUEID" val="159"/>
</p:tagLst>
</file>

<file path=ppt/tags/tag31.xml><?xml version="1.0" encoding="utf-8"?>
<p:tagLst xmlns:p="http://schemas.openxmlformats.org/presentationml/2006/main">
  <p:tag name="AS_UNIQUEID" val="160"/>
</p:tagLst>
</file>

<file path=ppt/tags/tag32.xml><?xml version="1.0" encoding="utf-8"?>
<p:tagLst xmlns:p="http://schemas.openxmlformats.org/presentationml/2006/main">
  <p:tag name="AS_UNIQUEID" val="161"/>
</p:tagLst>
</file>

<file path=ppt/tags/tag33.xml><?xml version="1.0" encoding="utf-8"?>
<p:tagLst xmlns:p="http://schemas.openxmlformats.org/presentationml/2006/main">
  <p:tag name="AS_UNIQUEID" val="162"/>
</p:tagLst>
</file>

<file path=ppt/tags/tag34.xml><?xml version="1.0" encoding="utf-8"?>
<p:tagLst xmlns:p="http://schemas.openxmlformats.org/presentationml/2006/main">
  <p:tag name="AS_UNIQUEID" val="164"/>
</p:tagLst>
</file>

<file path=ppt/tags/tag35.xml><?xml version="1.0" encoding="utf-8"?>
<p:tagLst xmlns:p="http://schemas.openxmlformats.org/presentationml/2006/main">
  <p:tag name="AS_UNIQUEID" val="166"/>
</p:tagLst>
</file>

<file path=ppt/tags/tag36.xml><?xml version="1.0" encoding="utf-8"?>
<p:tagLst xmlns:p="http://schemas.openxmlformats.org/presentationml/2006/main">
  <p:tag name="AS_UNIQUEID" val="167"/>
</p:tagLst>
</file>

<file path=ppt/tags/tag37.xml><?xml version="1.0" encoding="utf-8"?>
<p:tagLst xmlns:p="http://schemas.openxmlformats.org/presentationml/2006/main">
  <p:tag name="AS_UNIQUEID" val="168"/>
</p:tagLst>
</file>

<file path=ppt/tags/tag38.xml><?xml version="1.0" encoding="utf-8"?>
<p:tagLst xmlns:p="http://schemas.openxmlformats.org/presentationml/2006/main">
  <p:tag name="AS_UNIQUEID" val="169"/>
</p:tagLst>
</file>

<file path=ppt/tags/tag39.xml><?xml version="1.0" encoding="utf-8"?>
<p:tagLst xmlns:p="http://schemas.openxmlformats.org/presentationml/2006/main">
  <p:tag name="AS_UNIQUEID" val="170"/>
</p:tagLst>
</file>

<file path=ppt/tags/tag4.xml><?xml version="1.0" encoding="utf-8"?>
<p:tagLst xmlns:p="http://schemas.openxmlformats.org/presentationml/2006/main">
  <p:tag name="AS_UNIQUEID" val="128"/>
</p:tagLst>
</file>

<file path=ppt/tags/tag40.xml><?xml version="1.0" encoding="utf-8"?>
<p:tagLst xmlns:p="http://schemas.openxmlformats.org/presentationml/2006/main">
  <p:tag name="AS_UNIQUEID" val="171"/>
</p:tagLst>
</file>

<file path=ppt/tags/tag41.xml><?xml version="1.0" encoding="utf-8"?>
<p:tagLst xmlns:p="http://schemas.openxmlformats.org/presentationml/2006/main">
  <p:tag name="AS_UNIQUEID" val="174"/>
</p:tagLst>
</file>

<file path=ppt/tags/tag42.xml><?xml version="1.0" encoding="utf-8"?>
<p:tagLst xmlns:p="http://schemas.openxmlformats.org/presentationml/2006/main">
  <p:tag name="AS_UNIQUEID" val="175"/>
</p:tagLst>
</file>

<file path=ppt/tags/tag43.xml><?xml version="1.0" encoding="utf-8"?>
<p:tagLst xmlns:p="http://schemas.openxmlformats.org/presentationml/2006/main">
  <p:tag name="AS_UNIQUEID" val="176"/>
</p:tagLst>
</file>

<file path=ppt/tags/tag44.xml><?xml version="1.0" encoding="utf-8"?>
<p:tagLst xmlns:p="http://schemas.openxmlformats.org/presentationml/2006/main">
  <p:tag name="AS_UNIQUEID" val="177"/>
</p:tagLst>
</file>

<file path=ppt/tags/tag45.xml><?xml version="1.0" encoding="utf-8"?>
<p:tagLst xmlns:p="http://schemas.openxmlformats.org/presentationml/2006/main">
  <p:tag name="AS_UNIQUEID" val="178"/>
</p:tagLst>
</file>

<file path=ppt/tags/tag46.xml><?xml version="1.0" encoding="utf-8"?>
<p:tagLst xmlns:p="http://schemas.openxmlformats.org/presentationml/2006/main">
  <p:tag name="AS_UNIQUEID" val="179"/>
</p:tagLst>
</file>

<file path=ppt/tags/tag47.xml><?xml version="1.0" encoding="utf-8"?>
<p:tagLst xmlns:p="http://schemas.openxmlformats.org/presentationml/2006/main">
  <p:tag name="AS_UNIQUEID" val="181"/>
</p:tagLst>
</file>

<file path=ppt/tags/tag48.xml><?xml version="1.0" encoding="utf-8"?>
<p:tagLst xmlns:p="http://schemas.openxmlformats.org/presentationml/2006/main">
  <p:tag name="AS_UNIQUEID" val="182"/>
</p:tagLst>
</file>

<file path=ppt/tags/tag49.xml><?xml version="1.0" encoding="utf-8"?>
<p:tagLst xmlns:p="http://schemas.openxmlformats.org/presentationml/2006/main">
  <p:tag name="AS_UNIQUEID" val="183"/>
</p:tagLst>
</file>

<file path=ppt/tags/tag5.xml><?xml version="1.0" encoding="utf-8"?>
<p:tagLst xmlns:p="http://schemas.openxmlformats.org/presentationml/2006/main">
  <p:tag name="AS_UNIQUEID" val="129"/>
</p:tagLst>
</file>

<file path=ppt/tags/tag50.xml><?xml version="1.0" encoding="utf-8"?>
<p:tagLst xmlns:p="http://schemas.openxmlformats.org/presentationml/2006/main">
  <p:tag name="AS_UNIQUEID" val="184"/>
</p:tagLst>
</file>

<file path=ppt/tags/tag51.xml><?xml version="1.0" encoding="utf-8"?>
<p:tagLst xmlns:p="http://schemas.openxmlformats.org/presentationml/2006/main">
  <p:tag name="AS_UNIQUEID" val="185"/>
</p:tagLst>
</file>

<file path=ppt/tags/tag52.xml><?xml version="1.0" encoding="utf-8"?>
<p:tagLst xmlns:p="http://schemas.openxmlformats.org/presentationml/2006/main">
  <p:tag name="AS_UNIQUEID" val="186"/>
</p:tagLst>
</file>

<file path=ppt/tags/tag53.xml><?xml version="1.0" encoding="utf-8"?>
<p:tagLst xmlns:p="http://schemas.openxmlformats.org/presentationml/2006/main">
  <p:tag name="AS_UNIQUEID" val="188"/>
</p:tagLst>
</file>

<file path=ppt/tags/tag54.xml><?xml version="1.0" encoding="utf-8"?>
<p:tagLst xmlns:p="http://schemas.openxmlformats.org/presentationml/2006/main">
  <p:tag name="AS_UNIQUEID" val="189"/>
</p:tagLst>
</file>

<file path=ppt/tags/tag55.xml><?xml version="1.0" encoding="utf-8"?>
<p:tagLst xmlns:p="http://schemas.openxmlformats.org/presentationml/2006/main">
  <p:tag name="AS_UNIQUEID" val="190"/>
</p:tagLst>
</file>

<file path=ppt/tags/tag56.xml><?xml version="1.0" encoding="utf-8"?>
<p:tagLst xmlns:p="http://schemas.openxmlformats.org/presentationml/2006/main">
  <p:tag name="AS_UNIQUEID" val="191"/>
</p:tagLst>
</file>

<file path=ppt/tags/tag57.xml><?xml version="1.0" encoding="utf-8"?>
<p:tagLst xmlns:p="http://schemas.openxmlformats.org/presentationml/2006/main">
  <p:tag name="AS_UNIQUEID" val="192"/>
</p:tagLst>
</file>

<file path=ppt/tags/tag58.xml><?xml version="1.0" encoding="utf-8"?>
<p:tagLst xmlns:p="http://schemas.openxmlformats.org/presentationml/2006/main">
  <p:tag name="AS_UNIQUEID" val="194"/>
</p:tagLst>
</file>

<file path=ppt/tags/tag59.xml><?xml version="1.0" encoding="utf-8"?>
<p:tagLst xmlns:p="http://schemas.openxmlformats.org/presentationml/2006/main">
  <p:tag name="AS_UNIQUEID" val="195"/>
</p:tagLst>
</file>

<file path=ppt/tags/tag6.xml><?xml version="1.0" encoding="utf-8"?>
<p:tagLst xmlns:p="http://schemas.openxmlformats.org/presentationml/2006/main">
  <p:tag name="AS_UNIQUEID" val="131"/>
</p:tagLst>
</file>

<file path=ppt/tags/tag60.xml><?xml version="1.0" encoding="utf-8"?>
<p:tagLst xmlns:p="http://schemas.openxmlformats.org/presentationml/2006/main">
  <p:tag name="AS_UNIQUEID" val="196"/>
</p:tagLst>
</file>

<file path=ppt/tags/tag61.xml><?xml version="1.0" encoding="utf-8"?>
<p:tagLst xmlns:p="http://schemas.openxmlformats.org/presentationml/2006/main">
  <p:tag name="AS_UNIQUEID" val="197"/>
</p:tagLst>
</file>

<file path=ppt/tags/tag62.xml><?xml version="1.0" encoding="utf-8"?>
<p:tagLst xmlns:p="http://schemas.openxmlformats.org/presentationml/2006/main">
  <p:tag name="AS_UNIQUEID" val="198"/>
</p:tagLst>
</file>

<file path=ppt/tags/tag63.xml><?xml version="1.0" encoding="utf-8"?>
<p:tagLst xmlns:p="http://schemas.openxmlformats.org/presentationml/2006/main">
  <p:tag name="AS_UNIQUEID" val="200"/>
</p:tagLst>
</file>

<file path=ppt/tags/tag64.xml><?xml version="1.0" encoding="utf-8"?>
<p:tagLst xmlns:p="http://schemas.openxmlformats.org/presentationml/2006/main">
  <p:tag name="AS_UNIQUEID" val="201"/>
</p:tagLst>
</file>

<file path=ppt/tags/tag65.xml><?xml version="1.0" encoding="utf-8"?>
<p:tagLst xmlns:p="http://schemas.openxmlformats.org/presentationml/2006/main">
  <p:tag name="AS_UNIQUEID" val="202"/>
</p:tagLst>
</file>

<file path=ppt/tags/tag66.xml><?xml version="1.0" encoding="utf-8"?>
<p:tagLst xmlns:p="http://schemas.openxmlformats.org/presentationml/2006/main">
  <p:tag name="AS_UNIQUEID" val="203"/>
</p:tagLst>
</file>

<file path=ppt/tags/tag67.xml><?xml version="1.0" encoding="utf-8"?>
<p:tagLst xmlns:p="http://schemas.openxmlformats.org/presentationml/2006/main">
  <p:tag name="AS_UNIQUEID" val="204"/>
</p:tagLst>
</file>

<file path=ppt/tags/tag68.xml><?xml version="1.0" encoding="utf-8"?>
<p:tagLst xmlns:p="http://schemas.openxmlformats.org/presentationml/2006/main">
  <p:tag name="AS_UNIQUEID" val="206"/>
</p:tagLst>
</file>

<file path=ppt/tags/tag69.xml><?xml version="1.0" encoding="utf-8"?>
<p:tagLst xmlns:p="http://schemas.openxmlformats.org/presentationml/2006/main">
  <p:tag name="AS_UNIQUEID" val="207"/>
</p:tagLst>
</file>

<file path=ppt/tags/tag7.xml><?xml version="1.0" encoding="utf-8"?>
<p:tagLst xmlns:p="http://schemas.openxmlformats.org/presentationml/2006/main">
  <p:tag name="AS_UNIQUEID" val="132"/>
</p:tagLst>
</file>

<file path=ppt/tags/tag70.xml><?xml version="1.0" encoding="utf-8"?>
<p:tagLst xmlns:p="http://schemas.openxmlformats.org/presentationml/2006/main">
  <p:tag name="AS_UNIQUEID" val="208"/>
</p:tagLst>
</file>

<file path=ppt/tags/tag71.xml><?xml version="1.0" encoding="utf-8"?>
<p:tagLst xmlns:p="http://schemas.openxmlformats.org/presentationml/2006/main">
  <p:tag name="AS_UNIQUEID" val="209"/>
</p:tagLst>
</file>

<file path=ppt/tags/tag72.xml><?xml version="1.0" encoding="utf-8"?>
<p:tagLst xmlns:p="http://schemas.openxmlformats.org/presentationml/2006/main">
  <p:tag name="AS_UNIQUEID" val="210"/>
</p:tagLst>
</file>

<file path=ppt/tags/tag73.xml><?xml version="1.0" encoding="utf-8"?>
<p:tagLst xmlns:p="http://schemas.openxmlformats.org/presentationml/2006/main">
  <p:tag name="AS_UNIQUEID" val="211"/>
</p:tagLst>
</file>

<file path=ppt/tags/tag74.xml><?xml version="1.0" encoding="utf-8"?>
<p:tagLst xmlns:p="http://schemas.openxmlformats.org/presentationml/2006/main">
  <p:tag name="AS_UNIQUEID" val="212"/>
</p:tagLst>
</file>

<file path=ppt/tags/tag75.xml><?xml version="1.0" encoding="utf-8"?>
<p:tagLst xmlns:p="http://schemas.openxmlformats.org/presentationml/2006/main">
  <p:tag name="AS_UNIQUEID" val="213"/>
</p:tagLst>
</file>

<file path=ppt/tags/tag76.xml><?xml version="1.0" encoding="utf-8"?>
<p:tagLst xmlns:p="http://schemas.openxmlformats.org/presentationml/2006/main">
  <p:tag name="AS_UNIQUEID" val="2"/>
</p:tagLst>
</file>

<file path=ppt/tags/tag77.xml><?xml version="1.0" encoding="utf-8"?>
<p:tagLst xmlns:p="http://schemas.openxmlformats.org/presentationml/2006/main">
  <p:tag name="AS_UNIQUEID" val="3"/>
</p:tagLst>
</file>

<file path=ppt/tags/tag78.xml><?xml version="1.0" encoding="utf-8"?>
<p:tagLst xmlns:p="http://schemas.openxmlformats.org/presentationml/2006/main">
  <p:tag name="AS_UNIQUEID" val="4"/>
</p:tagLst>
</file>

<file path=ppt/tags/tag79.xml><?xml version="1.0" encoding="utf-8"?>
<p:tagLst xmlns:p="http://schemas.openxmlformats.org/presentationml/2006/main">
  <p:tag name="AS_UNIQUEID" val="5"/>
</p:tagLst>
</file>

<file path=ppt/tags/tag8.xml><?xml version="1.0" encoding="utf-8"?>
<p:tagLst xmlns:p="http://schemas.openxmlformats.org/presentationml/2006/main">
  <p:tag name="AS_UNIQUEID" val="133"/>
</p:tagLst>
</file>

<file path=ppt/tags/tag80.xml><?xml version="1.0" encoding="utf-8"?>
<p:tagLst xmlns:p="http://schemas.openxmlformats.org/presentationml/2006/main">
  <p:tag name="AS_UNIQUEID" val="6"/>
</p:tagLst>
</file>

<file path=ppt/tags/tag81.xml><?xml version="1.0" encoding="utf-8"?>
<p:tagLst xmlns:p="http://schemas.openxmlformats.org/presentationml/2006/main">
  <p:tag name="AS_UNIQUEID" val="7"/>
</p:tagLst>
</file>

<file path=ppt/tags/tag82.xml><?xml version="1.0" encoding="utf-8"?>
<p:tagLst xmlns:p="http://schemas.openxmlformats.org/presentationml/2006/main">
  <p:tag name="AS_UNIQUEID" val="8"/>
</p:tagLst>
</file>

<file path=ppt/tags/tag83.xml><?xml version="1.0" encoding="utf-8"?>
<p:tagLst xmlns:p="http://schemas.openxmlformats.org/presentationml/2006/main">
  <p:tag name="AS_UNIQUEID" val="9"/>
</p:tagLst>
</file>

<file path=ppt/tags/tag84.xml><?xml version="1.0" encoding="utf-8"?>
<p:tagLst xmlns:p="http://schemas.openxmlformats.org/presentationml/2006/main">
  <p:tag name="AS_UNIQUEID" val="10"/>
</p:tagLst>
</file>

<file path=ppt/tags/tag85.xml><?xml version="1.0" encoding="utf-8"?>
<p:tagLst xmlns:p="http://schemas.openxmlformats.org/presentationml/2006/main">
  <p:tag name="AS_UNIQUEID" val="11"/>
</p:tagLst>
</file>

<file path=ppt/tags/tag86.xml><?xml version="1.0" encoding="utf-8"?>
<p:tagLst xmlns:p="http://schemas.openxmlformats.org/presentationml/2006/main">
  <p:tag name="AS_UNIQUEID" val="12"/>
</p:tagLst>
</file>

<file path=ppt/tags/tag87.xml><?xml version="1.0" encoding="utf-8"?>
<p:tagLst xmlns:p="http://schemas.openxmlformats.org/presentationml/2006/main">
  <p:tag name="AS_UNIQUEID" val="14"/>
</p:tagLst>
</file>

<file path=ppt/tags/tag88.xml><?xml version="1.0" encoding="utf-8"?>
<p:tagLst xmlns:p="http://schemas.openxmlformats.org/presentationml/2006/main">
  <p:tag name="AS_UNIQUEID" val="15"/>
</p:tagLst>
</file>

<file path=ppt/tags/tag89.xml><?xml version="1.0" encoding="utf-8"?>
<p:tagLst xmlns:p="http://schemas.openxmlformats.org/presentationml/2006/main">
  <p:tag name="AS_UNIQUEID" val="16"/>
</p:tagLst>
</file>

<file path=ppt/tags/tag9.xml><?xml version="1.0" encoding="utf-8"?>
<p:tagLst xmlns:p="http://schemas.openxmlformats.org/presentationml/2006/main">
  <p:tag name="AS_UNIQUEID" val="134"/>
</p:tagLst>
</file>

<file path=ppt/tags/tag90.xml><?xml version="1.0" encoding="utf-8"?>
<p:tagLst xmlns:p="http://schemas.openxmlformats.org/presentationml/2006/main">
  <p:tag name="AS_UNIQUEID" val="17"/>
</p:tagLst>
</file>

<file path=ppt/tags/tag91.xml><?xml version="1.0" encoding="utf-8"?>
<p:tagLst xmlns:p="http://schemas.openxmlformats.org/presentationml/2006/main">
  <p:tag name="AS_UNIQUEID" val="18"/>
</p:tagLst>
</file>

<file path=ppt/tags/tag92.xml><?xml version="1.0" encoding="utf-8"?>
<p:tagLst xmlns:p="http://schemas.openxmlformats.org/presentationml/2006/main">
  <p:tag name="AS_UNIQUEID" val="19"/>
</p:tagLst>
</file>

<file path=ppt/tags/tag93.xml><?xml version="1.0" encoding="utf-8"?>
<p:tagLst xmlns:p="http://schemas.openxmlformats.org/presentationml/2006/main">
  <p:tag name="AS_UNIQUEID" val="20"/>
</p:tagLst>
</file>

<file path=ppt/tags/tag94.xml><?xml version="1.0" encoding="utf-8"?>
<p:tagLst xmlns:p="http://schemas.openxmlformats.org/presentationml/2006/main">
  <p:tag name="AS_UNIQUEID" val="21"/>
</p:tagLst>
</file>

<file path=ppt/tags/tag95.xml><?xml version="1.0" encoding="utf-8"?>
<p:tagLst xmlns:p="http://schemas.openxmlformats.org/presentationml/2006/main">
  <p:tag name="AS_UNIQUEID" val="22"/>
</p:tagLst>
</file>

<file path=ppt/tags/tag96.xml><?xml version="1.0" encoding="utf-8"?>
<p:tagLst xmlns:p="http://schemas.openxmlformats.org/presentationml/2006/main">
  <p:tag name="AS_UNIQUEID" val="23"/>
</p:tagLst>
</file>

<file path=ppt/tags/tag97.xml><?xml version="1.0" encoding="utf-8"?>
<p:tagLst xmlns:p="http://schemas.openxmlformats.org/presentationml/2006/main">
  <p:tag name="AS_UNIQUEID" val="24"/>
</p:tagLst>
</file>

<file path=ppt/tags/tag98.xml><?xml version="1.0" encoding="utf-8"?>
<p:tagLst xmlns:p="http://schemas.openxmlformats.org/presentationml/2006/main">
  <p:tag name="AS_UNIQUEID" val="25"/>
</p:tagLst>
</file>

<file path=ppt/tags/tag99.xml><?xml version="1.0" encoding="utf-8"?>
<p:tagLst xmlns:p="http://schemas.openxmlformats.org/presentationml/2006/main">
  <p:tag name="AS_UNIQUEID" val="26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WPS 演示</Application>
  <PresentationFormat>自定义</PresentationFormat>
  <Paragraphs>160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等线</vt:lpstr>
      <vt:lpstr>Times New Roman</vt:lpstr>
      <vt:lpstr>微软雅黑</vt:lpstr>
      <vt:lpstr>黑体</vt:lpstr>
      <vt:lpstr>Arial</vt:lpstr>
      <vt:lpstr>Arial Unicode MS</vt:lpstr>
      <vt:lpstr>等线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3</cp:revision>
  <cp:lastPrinted>2020-12-30T18:09:00Z</cp:lastPrinted>
  <dcterms:created xsi:type="dcterms:W3CDTF">2020-12-30T18:09:00Z</dcterms:created>
  <dcterms:modified xsi:type="dcterms:W3CDTF">2022-04-08T04:35:49Z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2052-11.8.2.8053</vt:lpwstr>
  </property>
</Properties>
</file>