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" ContentType="application/msword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7"/>
  </p:notesMasterIdLst>
  <p:handoutMasterIdLst>
    <p:handoutMasterId r:id="rId38"/>
  </p:handoutMasterIdLst>
  <p:sldIdLst>
    <p:sldId id="522" r:id="rId4"/>
    <p:sldId id="643" r:id="rId5"/>
    <p:sldId id="258" r:id="rId6"/>
    <p:sldId id="513" r:id="rId7"/>
    <p:sldId id="644" r:id="rId8"/>
    <p:sldId id="802" r:id="rId9"/>
    <p:sldId id="803" r:id="rId10"/>
    <p:sldId id="804" r:id="rId11"/>
    <p:sldId id="805" r:id="rId12"/>
    <p:sldId id="806" r:id="rId13"/>
    <p:sldId id="516" r:id="rId14"/>
    <p:sldId id="807" r:id="rId15"/>
    <p:sldId id="808" r:id="rId16"/>
    <p:sldId id="809" r:id="rId17"/>
    <p:sldId id="810" r:id="rId18"/>
    <p:sldId id="811" r:id="rId19"/>
    <p:sldId id="812" r:id="rId20"/>
    <p:sldId id="813" r:id="rId21"/>
    <p:sldId id="814" r:id="rId22"/>
    <p:sldId id="815" r:id="rId23"/>
    <p:sldId id="816" r:id="rId24"/>
    <p:sldId id="817" r:id="rId25"/>
    <p:sldId id="818" r:id="rId26"/>
    <p:sldId id="819" r:id="rId27"/>
    <p:sldId id="820" r:id="rId28"/>
    <p:sldId id="821" r:id="rId29"/>
    <p:sldId id="822" r:id="rId30"/>
    <p:sldId id="823" r:id="rId31"/>
    <p:sldId id="737" r:id="rId32"/>
    <p:sldId id="824" r:id="rId33"/>
    <p:sldId id="825" r:id="rId34"/>
    <p:sldId id="826" r:id="rId35"/>
    <p:sldId id="827" r:id="rId36"/>
  </p:sldIdLst>
  <p:sldSz cx="9144000" cy="5143500" type="screen16x9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buFont typeface="Arial" panose="020B0604020202020204" pitchFamily="34" charset="0"/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342900" algn="ctr" rtl="0" fontAlgn="base">
      <a:spcBef>
        <a:spcPct val="0"/>
      </a:spcBef>
      <a:spcAft>
        <a:spcPct val="0"/>
      </a:spcAft>
      <a:buFont typeface="Arial" panose="020B0604020202020204" pitchFamily="34" charset="0"/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685800" algn="ctr" rtl="0" fontAlgn="base">
      <a:spcBef>
        <a:spcPct val="0"/>
      </a:spcBef>
      <a:spcAft>
        <a:spcPct val="0"/>
      </a:spcAft>
      <a:buFont typeface="Arial" panose="020B0604020202020204" pitchFamily="34" charset="0"/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028700" algn="ctr" rtl="0" fontAlgn="base">
      <a:spcBef>
        <a:spcPct val="0"/>
      </a:spcBef>
      <a:spcAft>
        <a:spcPct val="0"/>
      </a:spcAft>
      <a:buFont typeface="Arial" panose="020B0604020202020204" pitchFamily="34" charset="0"/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371600" algn="ctr" rtl="0" fontAlgn="base">
      <a:spcBef>
        <a:spcPct val="0"/>
      </a:spcBef>
      <a:spcAft>
        <a:spcPct val="0"/>
      </a:spcAft>
      <a:buFont typeface="Arial" panose="020B0604020202020204" pitchFamily="34" charset="0"/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FF00"/>
    <a:srgbClr val="5C8DFA"/>
    <a:srgbClr val="1382E7"/>
    <a:srgbClr val="0099FF"/>
    <a:srgbClr val="6600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5" autoAdjust="0"/>
    <p:restoredTop sz="90949" autoAdjust="0"/>
  </p:normalViewPr>
  <p:slideViewPr>
    <p:cSldViewPr>
      <p:cViewPr varScale="1">
        <p:scale>
          <a:sx n="108" d="100"/>
          <a:sy n="108" d="100"/>
        </p:scale>
        <p:origin x="-84" y="-672"/>
      </p:cViewPr>
      <p:guideLst>
        <p:guide orient="horz" pos="1670"/>
        <p:guide pos="2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页眉占位符 3604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60451" name="日期占位符 36045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60452" name="页脚占位符 36045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60453" name="灯片编号占位符 36045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B485CAEA-121D-4607-BF4B-01E22AC0E23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11267" name="日期占位符 2"/>
          <p:cNvSpPr>
            <a:spLocks noGrp="1"/>
          </p:cNvSpPr>
          <p:nvPr>
            <p:ph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48" name="幻灯片图像占位符 3"/>
          <p:cNvSpPr>
            <a:spLocks noGrp="1" noRo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9" name="备注占位符 4"/>
          <p:cNvSpPr>
            <a:spLocks noGrp="1" noRot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1270" name="页脚占位符 5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11271" name="灯片编号占位符 6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D42C5BB4-963C-4D45-9A02-FD028317266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342900" lvl="1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685800" lvl="2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028700" lvl="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371600" lvl="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1714500" lvl="5" indent="0" algn="l" defTabSz="6858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9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057400" lvl="6" indent="0" algn="l" defTabSz="6858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9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2400300" lvl="7" indent="0" algn="l" defTabSz="6858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9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2743200" lvl="8" indent="0" algn="l" defTabSz="6858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9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7361" y="841813"/>
            <a:ext cx="5144170" cy="1790783"/>
          </a:xfrm>
          <a:prstGeom prst="rect">
            <a:avLst/>
          </a:prstGeom>
        </p:spPr>
        <p:txBody>
          <a:bodyPr lIns="68571" tIns="34285" rIns="68571" bIns="34285" anchor="b"/>
          <a:lstStyle>
            <a:lvl1pPr algn="ctr">
              <a:defRPr sz="3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361" y="2701656"/>
            <a:ext cx="5144170" cy="392363"/>
          </a:xfrm>
        </p:spPr>
        <p:txBody>
          <a:bodyPr/>
          <a:lstStyle>
            <a:lvl1pPr marL="0" indent="0" algn="ctr">
              <a:buNone/>
              <a:defRPr sz="1400"/>
            </a:lvl1pPr>
            <a:lvl2pPr marL="257175" indent="0" algn="ctr">
              <a:buNone/>
              <a:defRPr sz="1100"/>
            </a:lvl2pPr>
            <a:lvl3pPr marL="514350" indent="0" algn="ctr">
              <a:buNone/>
              <a:defRPr sz="1000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44" y="206168"/>
            <a:ext cx="6173004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183615" y="796344"/>
            <a:ext cx="8571470" cy="484696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31619" y="273856"/>
            <a:ext cx="1486689" cy="4359080"/>
          </a:xfrm>
          <a:prstGeom prst="rect">
            <a:avLst/>
          </a:prstGeom>
        </p:spPr>
        <p:txBody>
          <a:bodyPr vert="eaVert" lIns="68571" tIns="34285" rIns="68571" bIns="34285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98879" y="273856"/>
            <a:ext cx="1846552" cy="435908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4" y="1597449"/>
            <a:ext cx="7772221" cy="1103454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3" y="2915166"/>
            <a:ext cx="6400443" cy="484696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4" y="205931"/>
            <a:ext cx="8229481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428" y="796346"/>
            <a:ext cx="7848431" cy="177735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601"/>
            <a:ext cx="7772221" cy="1021320"/>
          </a:xfrm>
          <a:prstGeom prst="rect">
            <a:avLst/>
          </a:prstGeom>
        </p:spPr>
        <p:txBody>
          <a:bodyPr lIns="68571" tIns="34285" rIns="68571" bIns="34285"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890155"/>
            <a:ext cx="7772221" cy="415446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4" y="205931"/>
            <a:ext cx="8229481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424" y="796344"/>
            <a:ext cx="3866462" cy="168040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20205" y="796344"/>
            <a:ext cx="3867653" cy="168040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4" y="205931"/>
            <a:ext cx="8229481" cy="857052"/>
          </a:xfrm>
          <a:prstGeom prst="rect">
            <a:avLst/>
          </a:prstGeom>
        </p:spPr>
        <p:txBody>
          <a:bodyPr lIns="68571" tIns="34285" rIns="68571" bIns="34285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3" y="1146082"/>
            <a:ext cx="4040317" cy="48469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3" y="1630781"/>
            <a:ext cx="4040317" cy="146342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8" y="1146082"/>
            <a:ext cx="4041507" cy="48469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8" y="1630781"/>
            <a:ext cx="4041507" cy="146342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4" y="205931"/>
            <a:ext cx="8229481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41"/>
            <a:ext cx="3007910" cy="871336"/>
          </a:xfrm>
          <a:prstGeom prst="rect">
            <a:avLst/>
          </a:prstGeom>
        </p:spPr>
        <p:txBody>
          <a:bodyPr lIns="68571" tIns="34285" rIns="68571" bIns="34285"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40"/>
            <a:ext cx="5112019" cy="189739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078"/>
            <a:ext cx="3007910" cy="323113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44" y="206168"/>
            <a:ext cx="6173004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428" y="796346"/>
            <a:ext cx="7848431" cy="177735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810"/>
            <a:ext cx="5487114" cy="424954"/>
          </a:xfrm>
          <a:prstGeom prst="rect">
            <a:avLst/>
          </a:prstGeom>
        </p:spPr>
        <p:txBody>
          <a:bodyPr lIns="68571" tIns="34285" rIns="68571" bIns="34285"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477"/>
            <a:ext cx="5487114" cy="62319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764"/>
            <a:ext cx="5487114" cy="323113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4" y="205931"/>
            <a:ext cx="8229481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183615" y="796344"/>
            <a:ext cx="8571470" cy="48469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8" y="205931"/>
            <a:ext cx="2056477" cy="1070124"/>
          </a:xfrm>
          <a:prstGeom prst="rect">
            <a:avLst/>
          </a:prstGeom>
        </p:spPr>
        <p:txBody>
          <a:bodyPr vert="eaVert" lIns="68571" tIns="34285" rIns="68571" bIns="3428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83965" y="205931"/>
            <a:ext cx="4831985" cy="10701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81" y="1282364"/>
            <a:ext cx="5915795" cy="2139651"/>
          </a:xfrm>
          <a:prstGeom prst="rect">
            <a:avLst/>
          </a:prstGeom>
        </p:spPr>
        <p:txBody>
          <a:bodyPr lIns="68571" tIns="34285" rIns="68571" bIns="34285" anchor="b"/>
          <a:lstStyle>
            <a:lvl1pPr>
              <a:defRPr sz="3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7981" y="3442259"/>
            <a:ext cx="5915795" cy="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矩形 3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44" y="206168"/>
            <a:ext cx="6173004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1088" y="1114167"/>
            <a:ext cx="2884736" cy="219285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533568" y="1114167"/>
            <a:ext cx="2884736" cy="219285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446" y="273856"/>
            <a:ext cx="5915795" cy="994218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7652" y="1423609"/>
            <a:ext cx="2741743" cy="43852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257175" indent="0">
              <a:buNone/>
              <a:defRPr sz="1400"/>
            </a:lvl2pPr>
            <a:lvl3pPr marL="514350" indent="0">
              <a:buNone/>
              <a:defRPr sz="1100"/>
            </a:lvl3pPr>
            <a:lvl4pPr marL="771525" indent="0">
              <a:buNone/>
              <a:defRPr sz="1000"/>
            </a:lvl4pPr>
            <a:lvl5pPr marL="1028700" indent="0">
              <a:buNone/>
              <a:defRPr sz="1000"/>
            </a:lvl5pPr>
            <a:lvl6pPr marL="1285875" indent="0">
              <a:buNone/>
              <a:defRPr sz="1000"/>
            </a:lvl6pPr>
            <a:lvl7pPr marL="1543050" indent="0">
              <a:buNone/>
              <a:defRPr sz="1000"/>
            </a:lvl7pPr>
            <a:lvl8pPr marL="1800225" indent="0">
              <a:buNone/>
              <a:defRPr sz="1000"/>
            </a:lvl8pPr>
            <a:lvl9pPr marL="20574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7652" y="1999127"/>
            <a:ext cx="2741743" cy="219285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519990" y="1423609"/>
            <a:ext cx="2755245" cy="43852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257175" indent="0">
              <a:buNone/>
              <a:defRPr sz="1400"/>
            </a:lvl2pPr>
            <a:lvl3pPr marL="514350" indent="0">
              <a:buNone/>
              <a:defRPr sz="1100"/>
            </a:lvl3pPr>
            <a:lvl4pPr marL="771525" indent="0">
              <a:buNone/>
              <a:defRPr sz="1000"/>
            </a:lvl4pPr>
            <a:lvl5pPr marL="1028700" indent="0">
              <a:buNone/>
              <a:defRPr sz="1000"/>
            </a:lvl5pPr>
            <a:lvl6pPr marL="1285875" indent="0">
              <a:buNone/>
              <a:defRPr sz="1000"/>
            </a:lvl6pPr>
            <a:lvl7pPr marL="1543050" indent="0">
              <a:buNone/>
              <a:defRPr sz="1000"/>
            </a:lvl7pPr>
            <a:lvl8pPr marL="1800225" indent="0">
              <a:buNone/>
              <a:defRPr sz="1000"/>
            </a:lvl8pPr>
            <a:lvl9pPr marL="20574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519990" y="1999127"/>
            <a:ext cx="2755245" cy="219285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44" y="206168"/>
            <a:ext cx="6173004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446" y="342916"/>
            <a:ext cx="2212171" cy="1200206"/>
          </a:xfrm>
          <a:prstGeom prst="rect">
            <a:avLst/>
          </a:prstGeom>
        </p:spPr>
        <p:txBody>
          <a:bodyPr lIns="68571" tIns="34285" rIns="68571" bIns="34285"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15923" y="740602"/>
            <a:ext cx="3472314" cy="144495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2446" y="1543122"/>
            <a:ext cx="2212171" cy="276946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800"/>
            </a:lvl2pPr>
            <a:lvl3pPr marL="514350" indent="0">
              <a:buNone/>
              <a:defRPr sz="700"/>
            </a:lvl3pPr>
            <a:lvl4pPr marL="771525" indent="0">
              <a:buNone/>
              <a:defRPr sz="600"/>
            </a:lvl4pPr>
            <a:lvl5pPr marL="1028700" indent="0">
              <a:buNone/>
              <a:defRPr sz="600"/>
            </a:lvl5pPr>
            <a:lvl6pPr marL="1285875" indent="0">
              <a:buNone/>
              <a:defRPr sz="600"/>
            </a:lvl6pPr>
            <a:lvl7pPr marL="1543050" indent="0">
              <a:buNone/>
              <a:defRPr sz="600"/>
            </a:lvl7pPr>
            <a:lvl8pPr marL="1800225" indent="0">
              <a:buNone/>
              <a:defRPr sz="600"/>
            </a:lvl8pPr>
            <a:lvl9pPr marL="2057400" indent="0">
              <a:buNone/>
              <a:defRPr sz="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442" y="342916"/>
            <a:ext cx="2343314" cy="1200206"/>
          </a:xfrm>
          <a:prstGeom prst="rect">
            <a:avLst/>
          </a:prstGeom>
        </p:spPr>
        <p:txBody>
          <a:bodyPr lIns="68571" tIns="34285" rIns="68571" bIns="34285"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15923" y="342917"/>
            <a:ext cx="3472314" cy="484696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600"/>
            </a:lvl2pPr>
            <a:lvl3pPr marL="514350" indent="0">
              <a:buNone/>
              <a:defRPr sz="1400"/>
            </a:lvl3pPr>
            <a:lvl4pPr marL="771525" indent="0">
              <a:buNone/>
              <a:defRPr sz="1100"/>
            </a:lvl4pPr>
            <a:lvl5pPr marL="1028700" indent="0">
              <a:buNone/>
              <a:defRPr sz="1100"/>
            </a:lvl5pPr>
            <a:lvl6pPr marL="1285875" indent="0">
              <a:buNone/>
              <a:defRPr sz="1100"/>
            </a:lvl6pPr>
            <a:lvl7pPr marL="1543050" indent="0">
              <a:buNone/>
              <a:defRPr sz="1100"/>
            </a:lvl7pPr>
            <a:lvl8pPr marL="1800225" indent="0">
              <a:buNone/>
              <a:defRPr sz="1100"/>
            </a:lvl8pPr>
            <a:lvl9pPr marL="2057400" indent="0">
              <a:buNone/>
              <a:defRPr sz="11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2442" y="1543124"/>
            <a:ext cx="2343314" cy="323113"/>
          </a:xfrm>
        </p:spPr>
        <p:txBody>
          <a:bodyPr/>
          <a:lstStyle>
            <a:lvl1pPr marL="0" indent="0">
              <a:buNone/>
              <a:defRPr sz="1100"/>
            </a:lvl1pPr>
            <a:lvl2pPr marL="257175" indent="0">
              <a:buNone/>
              <a:defRPr sz="1000"/>
            </a:lvl2pPr>
            <a:lvl3pPr marL="514350" indent="0">
              <a:buNone/>
              <a:defRPr sz="900"/>
            </a:lvl3pPr>
            <a:lvl4pPr marL="771525" indent="0">
              <a:buNone/>
              <a:defRPr sz="800"/>
            </a:lvl4pPr>
            <a:lvl5pPr marL="1028700" indent="0">
              <a:buNone/>
              <a:defRPr sz="800"/>
            </a:lvl5pPr>
            <a:lvl6pPr marL="1285875" indent="0">
              <a:buNone/>
              <a:defRPr sz="800"/>
            </a:lvl6pPr>
            <a:lvl7pPr marL="1543050" indent="0">
              <a:buNone/>
              <a:defRPr sz="800"/>
            </a:lvl7pPr>
            <a:lvl8pPr marL="1800225" indent="0">
              <a:buNone/>
              <a:defRPr sz="800"/>
            </a:lvl8pPr>
            <a:lvl9pPr marL="2057400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" Target="../slides/slide3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" Target="../slides/slide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占位符 93185"/>
          <p:cNvSpPr>
            <a:spLocks noChangeArrowheads="1"/>
          </p:cNvSpPr>
          <p:nvPr>
            <p:ph type="body" idx="4294967295"/>
          </p:nvPr>
        </p:nvSpPr>
        <p:spPr bwMode="auto">
          <a:xfrm>
            <a:off x="539428" y="796344"/>
            <a:ext cx="7848431" cy="48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27" tIns="34264" rIns="68527" bIns="34264" numCol="1" anchor="t" anchorCtr="0" compatLnSpc="1">
            <a:sp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26" name="矩形 1032"/>
          <p:cNvSpPr>
            <a:spLocks noChangeArrowheads="1"/>
          </p:cNvSpPr>
          <p:nvPr userDrawn="1"/>
        </p:nvSpPr>
        <p:spPr bwMode="auto">
          <a:xfrm>
            <a:off x="3577" y="2"/>
            <a:ext cx="9140427" cy="492805"/>
          </a:xfrm>
          <a:prstGeom prst="rect">
            <a:avLst/>
          </a:prstGeom>
          <a:gradFill rotWithShape="1">
            <a:gsLst>
              <a:gs pos="0">
                <a:srgbClr val="F98BC5"/>
              </a:gs>
              <a:gs pos="100000">
                <a:srgbClr val="B65E8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/>
          <a:lstStyle/>
          <a:p>
            <a:pPr algn="l" defTabSz="386080"/>
            <a:endParaRPr lang="zh-CN" altLang="en-US" sz="800" b="0" i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29" name="TextBox 13">
            <a:hlinkClick r:id="rId12" action="ppaction://hlinksldjump"/>
          </p:cNvPr>
          <p:cNvSpPr txBox="1">
            <a:spLocks noChangeArrowheads="1"/>
          </p:cNvSpPr>
          <p:nvPr userDrawn="1"/>
        </p:nvSpPr>
        <p:spPr bwMode="auto">
          <a:xfrm>
            <a:off x="6408782" y="141652"/>
            <a:ext cx="1149103" cy="285146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返回导航</a:t>
            </a:r>
            <a:endParaRPr lang="zh-CN" altLang="en-US" sz="16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8" name="TextBox 15">
            <a:hlinkClick r:id="" action="ppaction://hlinkshowjump?jump=nextslide"/>
          </p:cNvPr>
          <p:cNvSpPr txBox="1">
            <a:spLocks noChangeArrowheads="1"/>
          </p:cNvSpPr>
          <p:nvPr userDrawn="1"/>
        </p:nvSpPr>
        <p:spPr bwMode="auto">
          <a:xfrm>
            <a:off x="8435485" y="176172"/>
            <a:ext cx="619206" cy="254368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4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30" name="矩形 153609">
            <a:hlinkClick r:id="" action="ppaction://hlinkshowjump?jump=nextslide"/>
          </p:cNvPr>
          <p:cNvSpPr>
            <a:spLocks noChangeArrowheads="1"/>
          </p:cNvSpPr>
          <p:nvPr userDrawn="1"/>
        </p:nvSpPr>
        <p:spPr bwMode="auto">
          <a:xfrm>
            <a:off x="8526629" y="176172"/>
            <a:ext cx="436920" cy="25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8547" tIns="19274" rIns="38547" bIns="19274">
            <a:spAutoFit/>
          </a:bodyPr>
          <a:lstStyle/>
          <a:p>
            <a:pPr defTabSz="386080"/>
            <a:r>
              <a:rPr lang="zh-CN" altLang="en-US" sz="1400">
                <a:solidFill>
                  <a:srgbClr val="000000"/>
                </a:solidFill>
                <a:ea typeface="方正楷体_GBK" panose="03000509000000000000" pitchFamily="65" charset="-122"/>
              </a:rPr>
              <a:t>下页</a:t>
            </a:r>
            <a:endParaRPr lang="zh-CN" altLang="en-US" sz="1400">
              <a:solidFill>
                <a:srgbClr val="000000"/>
              </a:solidFill>
              <a:ea typeface="方正楷体_GBK" panose="03000509000000000000" pitchFamily="65" charset="-122"/>
            </a:endParaRPr>
          </a:p>
        </p:txBody>
      </p:sp>
      <p:sp>
        <p:nvSpPr>
          <p:cNvPr id="2" name="TextBox 15">
            <a:hlinkClick r:id="" action="ppaction://hlinkshowjump?jump=nextslide"/>
          </p:cNvPr>
          <p:cNvSpPr txBox="1">
            <a:spLocks noChangeArrowheads="1"/>
          </p:cNvSpPr>
          <p:nvPr userDrawn="1"/>
        </p:nvSpPr>
        <p:spPr bwMode="auto">
          <a:xfrm>
            <a:off x="7678149" y="176172"/>
            <a:ext cx="619206" cy="254368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4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153609">
            <a:hlinkClick r:id="" action="ppaction://hlinkshowjump?jump=previousslide"/>
          </p:cNvPr>
          <p:cNvSpPr>
            <a:spLocks noChangeArrowheads="1"/>
          </p:cNvSpPr>
          <p:nvPr userDrawn="1"/>
        </p:nvSpPr>
        <p:spPr bwMode="auto">
          <a:xfrm>
            <a:off x="7771674" y="176172"/>
            <a:ext cx="436920" cy="25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8547" tIns="19274" rIns="38547" bIns="19274">
            <a:spAutoFit/>
          </a:bodyPr>
          <a:lstStyle/>
          <a:p>
            <a:pPr defTabSz="386080"/>
            <a:r>
              <a:rPr lang="zh-CN" altLang="en-US" sz="1400">
                <a:solidFill>
                  <a:srgbClr val="000000"/>
                </a:solidFill>
                <a:ea typeface="方正楷体_GBK" panose="03000509000000000000" pitchFamily="65" charset="-122"/>
              </a:rPr>
              <a:t>上页</a:t>
            </a:r>
            <a:endParaRPr lang="zh-CN" altLang="en-US" sz="1400">
              <a:solidFill>
                <a:srgbClr val="000000"/>
              </a:solidFill>
              <a:ea typeface="方正楷体_GBK" panose="03000509000000000000" pitchFamily="65" charset="-122"/>
            </a:endParaRPr>
          </a:p>
        </p:txBody>
      </p:sp>
      <p:sp>
        <p:nvSpPr>
          <p:cNvPr id="1027" name="文本框 153621"/>
          <p:cNvSpPr txBox="1">
            <a:spLocks noChangeArrowheads="1"/>
          </p:cNvSpPr>
          <p:nvPr userDrawn="1"/>
        </p:nvSpPr>
        <p:spPr bwMode="auto">
          <a:xfrm>
            <a:off x="290551" y="76184"/>
            <a:ext cx="3147232" cy="34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必修第二册</a:t>
            </a:r>
            <a:r>
              <a:rPr lang="zh-CN" altLang="zh-CN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·</a:t>
            </a:r>
            <a:r>
              <a:rPr lang="zh-CN" altLang="en-US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人教数学</a:t>
            </a:r>
            <a:r>
              <a:rPr lang="en-US" altLang="zh-CN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A</a:t>
            </a:r>
            <a:r>
              <a:rPr lang="zh-CN" altLang="en-US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版</a:t>
            </a:r>
            <a:endParaRPr lang="zh-CN" altLang="zh-CN" sz="2000">
              <a:solidFill>
                <a:schemeClr val="bg1"/>
              </a:solidFill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b="1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620395" lvl="1" indent="-21526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27735" lvl="2" indent="-17272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31265" lvl="3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1pPr>
      <a:lvl2pPr marL="342900" lvl="1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文本占位符 93185"/>
          <p:cNvSpPr>
            <a:spLocks noChangeArrowheads="1"/>
          </p:cNvSpPr>
          <p:nvPr>
            <p:ph type="body" idx="4294967295"/>
          </p:nvPr>
        </p:nvSpPr>
        <p:spPr bwMode="auto">
          <a:xfrm>
            <a:off x="539428" y="796344"/>
            <a:ext cx="7848431" cy="48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27" tIns="34264" rIns="68527" bIns="34264" numCol="1" anchor="t" anchorCtr="0" compatLnSpc="1">
            <a:sp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26" name="矩形 1032"/>
          <p:cNvSpPr>
            <a:spLocks noChangeArrowheads="1"/>
          </p:cNvSpPr>
          <p:nvPr userDrawn="1"/>
        </p:nvSpPr>
        <p:spPr bwMode="auto">
          <a:xfrm>
            <a:off x="3572" y="-5950"/>
            <a:ext cx="9149954" cy="498757"/>
          </a:xfrm>
          <a:prstGeom prst="rect">
            <a:avLst/>
          </a:prstGeom>
          <a:gradFill rotWithShape="1">
            <a:gsLst>
              <a:gs pos="0">
                <a:srgbClr val="F98BC5"/>
              </a:gs>
              <a:gs pos="100000">
                <a:srgbClr val="B65E8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/>
          <a:lstStyle/>
          <a:p>
            <a:pPr algn="l" defTabSz="386080"/>
            <a:endParaRPr lang="zh-CN" altLang="en-US" sz="800" b="0" i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29" name="TextBox 13">
            <a:hlinkClick r:id="rId12" action="ppaction://hlinksldjump"/>
          </p:cNvPr>
          <p:cNvSpPr txBox="1">
            <a:spLocks noChangeArrowheads="1"/>
          </p:cNvSpPr>
          <p:nvPr userDrawn="1"/>
        </p:nvSpPr>
        <p:spPr bwMode="auto">
          <a:xfrm>
            <a:off x="6408782" y="141652"/>
            <a:ext cx="1149103" cy="285146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返回导航</a:t>
            </a:r>
            <a:endParaRPr lang="zh-CN" altLang="en-US" sz="16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8" name="TextBox 15">
            <a:hlinkClick r:id="" action="ppaction://hlinkshowjump?jump=nextslide"/>
          </p:cNvPr>
          <p:cNvSpPr txBox="1">
            <a:spLocks noChangeArrowheads="1"/>
          </p:cNvSpPr>
          <p:nvPr userDrawn="1"/>
        </p:nvSpPr>
        <p:spPr bwMode="auto">
          <a:xfrm>
            <a:off x="8435485" y="176172"/>
            <a:ext cx="619206" cy="254368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4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30" name="矩形 153609">
            <a:hlinkClick r:id="" action="ppaction://hlinkshowjump?jump=nextslide"/>
          </p:cNvPr>
          <p:cNvSpPr>
            <a:spLocks noChangeArrowheads="1"/>
          </p:cNvSpPr>
          <p:nvPr userDrawn="1"/>
        </p:nvSpPr>
        <p:spPr bwMode="auto">
          <a:xfrm>
            <a:off x="8526629" y="176172"/>
            <a:ext cx="436920" cy="25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8547" tIns="19274" rIns="38547" bIns="19274">
            <a:spAutoFit/>
          </a:bodyPr>
          <a:lstStyle/>
          <a:p>
            <a:pPr defTabSz="386080"/>
            <a:r>
              <a:rPr lang="zh-CN" altLang="en-US" sz="1400">
                <a:solidFill>
                  <a:srgbClr val="000000"/>
                </a:solidFill>
                <a:ea typeface="方正楷体_GBK" panose="03000509000000000000" pitchFamily="65" charset="-122"/>
              </a:rPr>
              <a:t>下页</a:t>
            </a:r>
            <a:endParaRPr lang="zh-CN" altLang="en-US" sz="1400">
              <a:solidFill>
                <a:srgbClr val="000000"/>
              </a:solidFill>
              <a:ea typeface="方正楷体_GBK" panose="03000509000000000000" pitchFamily="65" charset="-122"/>
            </a:endParaRPr>
          </a:p>
        </p:txBody>
      </p:sp>
      <p:sp>
        <p:nvSpPr>
          <p:cNvPr id="2" name="TextBox 15">
            <a:hlinkClick r:id="" action="ppaction://hlinkshowjump?jump=nextslide"/>
          </p:cNvPr>
          <p:cNvSpPr txBox="1">
            <a:spLocks noChangeArrowheads="1"/>
          </p:cNvSpPr>
          <p:nvPr userDrawn="1"/>
        </p:nvSpPr>
        <p:spPr bwMode="auto">
          <a:xfrm>
            <a:off x="7678149" y="176172"/>
            <a:ext cx="619206" cy="254368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4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153609">
            <a:hlinkClick r:id="" action="ppaction://hlinkshowjump?jump=previousslide"/>
          </p:cNvPr>
          <p:cNvSpPr>
            <a:spLocks noChangeArrowheads="1"/>
          </p:cNvSpPr>
          <p:nvPr userDrawn="1"/>
        </p:nvSpPr>
        <p:spPr bwMode="auto">
          <a:xfrm>
            <a:off x="7771674" y="176172"/>
            <a:ext cx="436920" cy="25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8547" tIns="19274" rIns="38547" bIns="19274">
            <a:spAutoFit/>
          </a:bodyPr>
          <a:lstStyle/>
          <a:p>
            <a:pPr defTabSz="386080"/>
            <a:r>
              <a:rPr lang="zh-CN" altLang="en-US" sz="1400">
                <a:solidFill>
                  <a:srgbClr val="000000"/>
                </a:solidFill>
                <a:ea typeface="方正楷体_GBK" panose="03000509000000000000" pitchFamily="65" charset="-122"/>
              </a:rPr>
              <a:t>上页</a:t>
            </a:r>
            <a:endParaRPr lang="zh-CN" altLang="en-US" sz="1400">
              <a:solidFill>
                <a:srgbClr val="000000"/>
              </a:solidFill>
              <a:ea typeface="方正楷体_GBK" panose="03000509000000000000" pitchFamily="65" charset="-122"/>
            </a:endParaRPr>
          </a:p>
        </p:txBody>
      </p:sp>
      <p:sp>
        <p:nvSpPr>
          <p:cNvPr id="1027" name="文本框 153621"/>
          <p:cNvSpPr txBox="1">
            <a:spLocks noChangeArrowheads="1"/>
          </p:cNvSpPr>
          <p:nvPr userDrawn="1"/>
        </p:nvSpPr>
        <p:spPr bwMode="auto">
          <a:xfrm>
            <a:off x="290551" y="76184"/>
            <a:ext cx="3147232" cy="34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必修第一册</a:t>
            </a:r>
            <a:r>
              <a:rPr lang="zh-CN" altLang="zh-CN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·</a:t>
            </a:r>
            <a:r>
              <a:rPr lang="zh-CN" altLang="en-US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人教数学</a:t>
            </a:r>
            <a:r>
              <a:rPr lang="en-US" altLang="zh-CN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B</a:t>
            </a:r>
            <a:r>
              <a:rPr lang="zh-CN" altLang="en-US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版</a:t>
            </a:r>
            <a:endParaRPr lang="zh-CN" altLang="zh-CN" sz="2000">
              <a:solidFill>
                <a:schemeClr val="bg1"/>
              </a:solidFill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algn="l" rtl="0" fontAlgn="base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620395" indent="-215265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200">
          <a:solidFill>
            <a:schemeClr val="tx1"/>
          </a:solidFill>
          <a:latin typeface="+mj-lt"/>
          <a:ea typeface="+mn-ea"/>
        </a:defRPr>
      </a:lvl2pPr>
      <a:lvl3pPr marL="927735" indent="-17272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j-lt"/>
          <a:ea typeface="+mn-ea"/>
        </a:defRPr>
      </a:lvl3pPr>
      <a:lvl4pPr marL="1231265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j-lt"/>
          <a:ea typeface="+mn-ea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j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j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j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j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e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2.emf"/><Relationship Id="rId1" Type="http://schemas.openxmlformats.org/officeDocument/2006/relationships/oleObject" Target="../embeddings/Document7.doc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emf"/><Relationship Id="rId3" Type="http://schemas.openxmlformats.org/officeDocument/2006/relationships/oleObject" Target="../embeddings/Document8.doc"/><Relationship Id="rId2" Type="http://schemas.openxmlformats.org/officeDocument/2006/relationships/image" Target="file:///G:\&#26041;&#27491;\&#25968;&#23398;&#20154;&#25945;A&#29256;&#31532;&#20108;&#20876;\&#25945;&#21442;\&#35838;&#22530;.TIF" TargetMode="Externa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emf"/><Relationship Id="rId1" Type="http://schemas.openxmlformats.org/officeDocument/2006/relationships/oleObject" Target="../embeddings/Document9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emf"/><Relationship Id="rId1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emf"/><Relationship Id="rId1" Type="http://schemas.openxmlformats.org/officeDocument/2006/relationships/oleObject" Target="../embeddings/Document10.doc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0.e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29.emf"/><Relationship Id="rId1" Type="http://schemas.openxmlformats.org/officeDocument/2006/relationships/oleObject" Target="../embeddings/oleObject15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emf"/><Relationship Id="rId1" Type="http://schemas.openxmlformats.org/officeDocument/2006/relationships/oleObject" Target="../embeddings/Document11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emf"/><Relationship Id="rId1" Type="http://schemas.openxmlformats.org/officeDocument/2006/relationships/oleObject" Target="../embeddings/oleObject18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emf"/><Relationship Id="rId1" Type="http://schemas.openxmlformats.org/officeDocument/2006/relationships/oleObject" Target="../embeddings/oleObject19.bin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emf"/><Relationship Id="rId1" Type="http://schemas.openxmlformats.org/officeDocument/2006/relationships/oleObject" Target="../embeddings/Document12.doc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oleObject" Target="../embeddings/Document1.doc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e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36.emf"/><Relationship Id="rId1" Type="http://schemas.openxmlformats.org/officeDocument/2006/relationships/oleObject" Target="../embeddings/oleObject20.bin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emf"/><Relationship Id="rId1" Type="http://schemas.openxmlformats.org/officeDocument/2006/relationships/oleObject" Target="../embeddings/oleObject22.bin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emf"/><Relationship Id="rId1" Type="http://schemas.openxmlformats.org/officeDocument/2006/relationships/oleObject" Target="../embeddings/Document13.doc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emf"/><Relationship Id="rId1" Type="http://schemas.openxmlformats.org/officeDocument/2006/relationships/oleObject" Target="../embeddings/oleObject23.bin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emf"/><Relationship Id="rId1" Type="http://schemas.openxmlformats.org/officeDocument/2006/relationships/oleObject" Target="../embeddings/oleObject24.bin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3.e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42.emf"/><Relationship Id="rId1" Type="http://schemas.openxmlformats.org/officeDocument/2006/relationships/oleObject" Target="../embeddings/oleObject25.bin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emf"/><Relationship Id="rId1" Type="http://schemas.openxmlformats.org/officeDocument/2006/relationships/oleObject" Target="../embeddings/oleObject27.bin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emf"/><Relationship Id="rId1" Type="http://schemas.openxmlformats.org/officeDocument/2006/relationships/oleObject" Target="../embeddings/oleObject28.bin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emf"/><Relationship Id="rId1" Type="http://schemas.openxmlformats.org/officeDocument/2006/relationships/oleObject" Target="../embeddings/oleObject29.bin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8.emf"/><Relationship Id="rId3" Type="http://schemas.openxmlformats.org/officeDocument/2006/relationships/oleObject" Target="../embeddings/Document14.doc"/><Relationship Id="rId2" Type="http://schemas.openxmlformats.org/officeDocument/2006/relationships/image" Target="file:///G:\&#26041;&#27491;\&#25968;&#23398;&#20154;&#25945;A&#29256;&#31532;&#20108;&#20876;\&#25945;&#21442;\&#35838;&#21518;.TIF" TargetMode="External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29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4.xml"/><Relationship Id="rId3" Type="http://schemas.openxmlformats.org/officeDocument/2006/relationships/image" Target="../media/image3.png"/><Relationship Id="rId2" Type="http://schemas.openxmlformats.org/officeDocument/2006/relationships/slide" Target="slide11.xml"/><Relationship Id="rId1" Type="http://schemas.openxmlformats.org/officeDocument/2006/relationships/slide" Target="slide10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emf"/><Relationship Id="rId1" Type="http://schemas.openxmlformats.org/officeDocument/2006/relationships/oleObject" Target="../embeddings/oleObject30.bin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emf"/><Relationship Id="rId1" Type="http://schemas.openxmlformats.org/officeDocument/2006/relationships/oleObject" Target="../embeddings/Document15.doc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emf"/><Relationship Id="rId1" Type="http://schemas.openxmlformats.org/officeDocument/2006/relationships/oleObject" Target="../embeddings/oleObject31.bin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emf"/><Relationship Id="rId1" Type="http://schemas.openxmlformats.org/officeDocument/2006/relationships/oleObject" Target="../embeddings/oleObject3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emf"/><Relationship Id="rId3" Type="http://schemas.openxmlformats.org/officeDocument/2006/relationships/oleObject" Target="../embeddings/Document2.doc"/><Relationship Id="rId2" Type="http://schemas.openxmlformats.org/officeDocument/2006/relationships/image" Target="file:///G:\&#26041;&#27491;\&#25968;&#23398;&#20154;&#25945;A&#29256;&#31532;&#20108;&#20876;\&#25945;&#21442;\&#35838;&#21069;.TIF" TargetMode="Externa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8.e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7.e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1.e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0.emf"/><Relationship Id="rId1" Type="http://schemas.openxmlformats.org/officeDocument/2006/relationships/oleObject" Target="../embeddings/Document3.doc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4.e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3.emf"/><Relationship Id="rId1" Type="http://schemas.openxmlformats.org/officeDocument/2006/relationships/oleObject" Target="../embeddings/Document4.doc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7.e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6.emf"/><Relationship Id="rId1" Type="http://schemas.openxmlformats.org/officeDocument/2006/relationships/oleObject" Target="../embeddings/Document5.doc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0.e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9.emf"/><Relationship Id="rId1" Type="http://schemas.openxmlformats.org/officeDocument/2006/relationships/oleObject" Target="../embeddings/Document6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第十章.TIF"/>
          <p:cNvPicPr>
            <a:picLocks noChangeAspect="1" noChangeArrowheads="1"/>
          </p:cNvPicPr>
          <p:nvPr/>
        </p:nvPicPr>
        <p:blipFill>
          <a:blip r:embed="rId1" r:link="rId2" cstate="email"/>
          <a:srcRect/>
          <a:stretch>
            <a:fillRect/>
          </a:stretch>
        </p:blipFill>
        <p:spPr bwMode="auto">
          <a:xfrm>
            <a:off x="128624" y="627985"/>
            <a:ext cx="8818917" cy="2493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4443966"/>
            <a:ext cx="914400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2000" kern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321982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10</a:t>
            </a:r>
            <a:r>
              <a:rPr lang="zh-CN" altLang="zh-CN" sz="2800" dirty="0">
                <a:solidFill>
                  <a:schemeClr val="tx1"/>
                </a:solidFill>
              </a:rPr>
              <a:t>．</a:t>
            </a:r>
            <a:r>
              <a:rPr lang="en-US" altLang="zh-CN" sz="2800" dirty="0">
                <a:solidFill>
                  <a:schemeClr val="tx1"/>
                </a:solidFill>
              </a:rPr>
              <a:t>2</a:t>
            </a:r>
            <a:r>
              <a:rPr lang="zh-CN" altLang="zh-CN" sz="2800" dirty="0">
                <a:solidFill>
                  <a:schemeClr val="tx1"/>
                </a:solidFill>
              </a:rPr>
              <a:t>　事件的相互独立性</a:t>
            </a:r>
            <a:endParaRPr lang="zh-CN" altLang="zh-CN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9058" name="Object 2"/>
          <p:cNvGraphicFramePr>
            <a:graphicFrameLocks noChangeAspect="1"/>
          </p:cNvGraphicFramePr>
          <p:nvPr/>
        </p:nvGraphicFramePr>
        <p:xfrm>
          <a:off x="395343" y="843958"/>
          <a:ext cx="8352131" cy="1127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060" name="Document" r:id="rId1" imgW="11129645" imgH="1507490" progId="Word.Document.8">
                  <p:embed/>
                </p:oleObj>
              </mc:Choice>
              <mc:Fallback>
                <p:oleObj name="Document" r:id="rId1" imgW="11129645" imgH="150749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843958"/>
                        <a:ext cx="8352131" cy="11272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9059" name="Object 3"/>
          <p:cNvGraphicFramePr>
            <a:graphicFrameLocks noChangeAspect="1"/>
          </p:cNvGraphicFramePr>
          <p:nvPr/>
        </p:nvGraphicFramePr>
        <p:xfrm>
          <a:off x="395343" y="2291425"/>
          <a:ext cx="8352131" cy="24937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061" name="文档" r:id="rId3" imgW="11137900" imgH="3327400" progId="Word.Document.8">
                  <p:embed/>
                </p:oleObj>
              </mc:Choice>
              <mc:Fallback>
                <p:oleObj name="文档" r:id="rId3" imgW="11137900" imgH="332740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2291425"/>
                        <a:ext cx="8352131" cy="24937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9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7205" name="Picture 21" descr="G:\方正\数学人教A版第二册\教参\课堂.TIF"/>
          <p:cNvPicPr>
            <a:picLocks noChangeAspect="1" noChangeArrowheads="1"/>
          </p:cNvPicPr>
          <p:nvPr/>
        </p:nvPicPr>
        <p:blipFill>
          <a:blip r:embed="rId1" r:link="rId2" cstate="email"/>
          <a:srcRect/>
          <a:stretch>
            <a:fillRect/>
          </a:stretch>
        </p:blipFill>
        <p:spPr bwMode="auto">
          <a:xfrm>
            <a:off x="154802" y="898715"/>
            <a:ext cx="8737944" cy="48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77208" name="Object 24"/>
          <p:cNvGraphicFramePr>
            <a:graphicFrameLocks noChangeAspect="1"/>
          </p:cNvGraphicFramePr>
          <p:nvPr/>
        </p:nvGraphicFramePr>
        <p:xfrm>
          <a:off x="395343" y="1903371"/>
          <a:ext cx="8352131" cy="2666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209" name="Document" r:id="rId3" imgW="11129645" imgH="3564890" progId="Word.Document.8">
                  <p:embed/>
                </p:oleObj>
              </mc:Choice>
              <mc:Fallback>
                <p:oleObj name="Document" r:id="rId3" imgW="11129645" imgH="3564890" progId="Word.Document.8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903371"/>
                        <a:ext cx="8352131" cy="26663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4178" name="Object 2"/>
          <p:cNvGraphicFramePr>
            <a:graphicFrameLocks noChangeAspect="1"/>
          </p:cNvGraphicFramePr>
          <p:nvPr/>
        </p:nvGraphicFramePr>
        <p:xfrm>
          <a:off x="395343" y="860623"/>
          <a:ext cx="8352131" cy="4032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179" name="Document" r:id="rId1" imgW="11129645" imgH="5388610" progId="Word.Document.8">
                  <p:embed/>
                </p:oleObj>
              </mc:Choice>
              <mc:Fallback>
                <p:oleObj name="Document" r:id="rId1" imgW="11129645" imgH="538861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860623"/>
                        <a:ext cx="8352131" cy="40329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02" name="Object 2"/>
          <p:cNvGraphicFramePr>
            <a:graphicFrameLocks noChangeAspect="1"/>
          </p:cNvGraphicFramePr>
          <p:nvPr/>
        </p:nvGraphicFramePr>
        <p:xfrm>
          <a:off x="395343" y="729685"/>
          <a:ext cx="8352131" cy="4272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03" name="文档" r:id="rId1" imgW="11137900" imgH="5699760" progId="Word.Document.8">
                  <p:embed/>
                </p:oleObj>
              </mc:Choice>
              <mc:Fallback>
                <p:oleObj name="文档" r:id="rId1" imgW="11137900" imgH="56997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729685"/>
                        <a:ext cx="8352131" cy="42721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6226" name="Object 2"/>
          <p:cNvGraphicFramePr>
            <a:graphicFrameLocks noChangeAspect="1"/>
          </p:cNvGraphicFramePr>
          <p:nvPr/>
        </p:nvGraphicFramePr>
        <p:xfrm>
          <a:off x="395343" y="1562932"/>
          <a:ext cx="8352131" cy="2196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227" name="Document" r:id="rId1" imgW="11129645" imgH="2934970" progId="Word.Document.8">
                  <p:embed/>
                </p:oleObj>
              </mc:Choice>
              <mc:Fallback>
                <p:oleObj name="Document" r:id="rId1" imgW="11129645" imgH="293497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562932"/>
                        <a:ext cx="8352131" cy="21961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7250" name="Object 2"/>
          <p:cNvGraphicFramePr>
            <a:graphicFrameLocks noChangeAspect="1"/>
          </p:cNvGraphicFramePr>
          <p:nvPr/>
        </p:nvGraphicFramePr>
        <p:xfrm>
          <a:off x="395343" y="628505"/>
          <a:ext cx="8352131" cy="2427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253" name="文档" r:id="rId1" imgW="11137900" imgH="3238500" progId="Word.Document.8">
                  <p:embed/>
                </p:oleObj>
              </mc:Choice>
              <mc:Fallback>
                <p:oleObj name="文档" r:id="rId1" imgW="11137900" imgH="32385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628505"/>
                        <a:ext cx="8352131" cy="24271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7251" name="Object 3"/>
          <p:cNvGraphicFramePr>
            <a:graphicFrameLocks noChangeAspect="1"/>
          </p:cNvGraphicFramePr>
          <p:nvPr/>
        </p:nvGraphicFramePr>
        <p:xfrm>
          <a:off x="395343" y="3150855"/>
          <a:ext cx="8352131" cy="1418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254" name="文档" r:id="rId3" imgW="11137900" imgH="1894840" progId="Word.Document.8">
                  <p:embed/>
                </p:oleObj>
              </mc:Choice>
              <mc:Fallback>
                <p:oleObj name="文档" r:id="rId3" imgW="11137900" imgH="1894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3150855"/>
                        <a:ext cx="8352131" cy="14188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7252" name="Object 4"/>
          <p:cNvGraphicFramePr>
            <a:graphicFrameLocks noChangeAspect="1"/>
          </p:cNvGraphicFramePr>
          <p:nvPr/>
        </p:nvGraphicFramePr>
        <p:xfrm>
          <a:off x="395343" y="4612605"/>
          <a:ext cx="8352131" cy="44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255" name="文档" r:id="rId5" imgW="11137900" imgH="594360" progId="Word.Document.8">
                  <p:embed/>
                </p:oleObj>
              </mc:Choice>
              <mc:Fallback>
                <p:oleObj name="文档" r:id="rId5" imgW="11137900" imgH="59436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4612605"/>
                        <a:ext cx="8352131" cy="44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7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7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0322" name="Object 2"/>
          <p:cNvGraphicFramePr>
            <a:graphicFrameLocks noChangeAspect="1"/>
          </p:cNvGraphicFramePr>
          <p:nvPr/>
        </p:nvGraphicFramePr>
        <p:xfrm>
          <a:off x="395343" y="1285579"/>
          <a:ext cx="8352131" cy="2905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323" name="Document" r:id="rId1" imgW="11129645" imgH="3883025" progId="Word.Document.8">
                  <p:embed/>
                </p:oleObj>
              </mc:Choice>
              <mc:Fallback>
                <p:oleObj name="Document" r:id="rId1" imgW="11129645" imgH="3883025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285579"/>
                        <a:ext cx="8352131" cy="29056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1346" name="Object 2"/>
          <p:cNvGraphicFramePr>
            <a:graphicFrameLocks noChangeAspect="1"/>
          </p:cNvGraphicFramePr>
          <p:nvPr/>
        </p:nvGraphicFramePr>
        <p:xfrm>
          <a:off x="395343" y="1307006"/>
          <a:ext cx="8352131" cy="2938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347" name="文档" r:id="rId1" imgW="11137900" imgH="3921760" progId="Word.Document.8">
                  <p:embed/>
                </p:oleObj>
              </mc:Choice>
              <mc:Fallback>
                <p:oleObj name="文档" r:id="rId1" imgW="11137900" imgH="39217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307006"/>
                        <a:ext cx="8352131" cy="29389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2370" name="Object 2"/>
          <p:cNvGraphicFramePr>
            <a:graphicFrameLocks noChangeAspect="1"/>
          </p:cNvGraphicFramePr>
          <p:nvPr/>
        </p:nvGraphicFramePr>
        <p:xfrm>
          <a:off x="395343" y="751111"/>
          <a:ext cx="8352131" cy="4357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371" name="文档" r:id="rId1" imgW="11137900" imgH="5814060" progId="Word.Document.8">
                  <p:embed/>
                </p:oleObj>
              </mc:Choice>
              <mc:Fallback>
                <p:oleObj name="文档" r:id="rId1" imgW="11137900" imgH="58140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751111"/>
                        <a:ext cx="8352131" cy="43578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3394" name="Object 2"/>
          <p:cNvGraphicFramePr>
            <a:graphicFrameLocks noChangeAspect="1"/>
          </p:cNvGraphicFramePr>
          <p:nvPr/>
        </p:nvGraphicFramePr>
        <p:xfrm>
          <a:off x="395343" y="1160591"/>
          <a:ext cx="8352131" cy="3085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395" name="Document" r:id="rId1" imgW="11129645" imgH="4122420" progId="Word.Document.8">
                  <p:embed/>
                </p:oleObj>
              </mc:Choice>
              <mc:Fallback>
                <p:oleObj name="Document" r:id="rId1" imgW="11129645" imgH="41224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160591"/>
                        <a:ext cx="8352131" cy="30853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5916" name="Object 12"/>
          <p:cNvGraphicFramePr>
            <a:graphicFrameLocks noChangeAspect="1"/>
          </p:cNvGraphicFramePr>
          <p:nvPr/>
        </p:nvGraphicFramePr>
        <p:xfrm>
          <a:off x="341758" y="1885513"/>
          <a:ext cx="8459301" cy="149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917" name="Document" r:id="rId1" imgW="11282045" imgH="1999615" progId="Word.Document.8">
                  <p:embed/>
                </p:oleObj>
              </mc:Choice>
              <mc:Fallback>
                <p:oleObj name="Document" r:id="rId1" imgW="11282045" imgH="1999615" progId="Word.Documen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58" y="1885513"/>
                        <a:ext cx="8459301" cy="14962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4418" name="Object 2"/>
          <p:cNvGraphicFramePr>
            <a:graphicFrameLocks noChangeAspect="1"/>
          </p:cNvGraphicFramePr>
          <p:nvPr/>
        </p:nvGraphicFramePr>
        <p:xfrm>
          <a:off x="395343" y="557086"/>
          <a:ext cx="8352131" cy="1940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420" name="文档" r:id="rId1" imgW="11137900" imgH="2590800" progId="Word.Document.8">
                  <p:embed/>
                </p:oleObj>
              </mc:Choice>
              <mc:Fallback>
                <p:oleObj name="文档" r:id="rId1" imgW="11137900" imgH="25908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557086"/>
                        <a:ext cx="8352131" cy="19402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4419" name="Object 3"/>
          <p:cNvGraphicFramePr>
            <a:graphicFrameLocks noChangeAspect="1"/>
          </p:cNvGraphicFramePr>
          <p:nvPr/>
        </p:nvGraphicFramePr>
        <p:xfrm>
          <a:off x="395343" y="2475928"/>
          <a:ext cx="8352131" cy="2785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421" name="文档" r:id="rId3" imgW="11137900" imgH="3716020" progId="Word.Document.8">
                  <p:embed/>
                </p:oleObj>
              </mc:Choice>
              <mc:Fallback>
                <p:oleObj name="文档" r:id="rId3" imgW="11137900" imgH="371602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2475928"/>
                        <a:ext cx="8352131" cy="27854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4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42" name="Object 2"/>
          <p:cNvGraphicFramePr>
            <a:graphicFrameLocks noChangeAspect="1"/>
          </p:cNvGraphicFramePr>
          <p:nvPr/>
        </p:nvGraphicFramePr>
        <p:xfrm>
          <a:off x="395343" y="1277247"/>
          <a:ext cx="8352131" cy="307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43" name="文档" r:id="rId1" imgW="11137900" imgH="4104640" progId="Word.Document.8">
                  <p:embed/>
                </p:oleObj>
              </mc:Choice>
              <mc:Fallback>
                <p:oleObj name="文档" r:id="rId1" imgW="11137900" imgH="41046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277247"/>
                        <a:ext cx="8352131" cy="3075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6466" name="Object 2"/>
          <p:cNvGraphicFramePr>
            <a:graphicFrameLocks noChangeAspect="1"/>
          </p:cNvGraphicFramePr>
          <p:nvPr/>
        </p:nvGraphicFramePr>
        <p:xfrm>
          <a:off x="395343" y="1417708"/>
          <a:ext cx="8352131" cy="2666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67" name="Document" r:id="rId1" imgW="11129645" imgH="3564890" progId="Word.Document.8">
                  <p:embed/>
                </p:oleObj>
              </mc:Choice>
              <mc:Fallback>
                <p:oleObj name="Document" r:id="rId1" imgW="11129645" imgH="356489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417708"/>
                        <a:ext cx="8352131" cy="26663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7490" name="Object 2"/>
          <p:cNvGraphicFramePr>
            <a:graphicFrameLocks noChangeAspect="1"/>
          </p:cNvGraphicFramePr>
          <p:nvPr/>
        </p:nvGraphicFramePr>
        <p:xfrm>
          <a:off x="395343" y="790392"/>
          <a:ext cx="8352131" cy="4128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491" name="文档" r:id="rId1" imgW="11137900" imgH="5509260" progId="Word.Document.8">
                  <p:embed/>
                </p:oleObj>
              </mc:Choice>
              <mc:Fallback>
                <p:oleObj name="文档" r:id="rId1" imgW="11137900" imgH="55092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790392"/>
                        <a:ext cx="8352131" cy="41281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8514" name="Object 2"/>
          <p:cNvGraphicFramePr>
            <a:graphicFrameLocks noChangeAspect="1"/>
          </p:cNvGraphicFramePr>
          <p:nvPr/>
        </p:nvGraphicFramePr>
        <p:xfrm>
          <a:off x="395343" y="1005846"/>
          <a:ext cx="8352131" cy="3725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515" name="文档" r:id="rId1" imgW="11137900" imgH="4973320" progId="Word.Document.8">
                  <p:embed/>
                </p:oleObj>
              </mc:Choice>
              <mc:Fallback>
                <p:oleObj name="文档" r:id="rId1" imgW="11137900" imgH="49733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005846"/>
                        <a:ext cx="8352131" cy="37257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7970" name="Object 2"/>
          <p:cNvGraphicFramePr>
            <a:graphicFrameLocks noChangeAspect="1"/>
          </p:cNvGraphicFramePr>
          <p:nvPr/>
        </p:nvGraphicFramePr>
        <p:xfrm>
          <a:off x="395343" y="735638"/>
          <a:ext cx="8352131" cy="1051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972" name="文档" r:id="rId1" imgW="11137900" imgH="1404620" progId="Word.Document.8">
                  <p:embed/>
                </p:oleObj>
              </mc:Choice>
              <mc:Fallback>
                <p:oleObj name="文档" r:id="rId1" imgW="11137900" imgH="14046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735638"/>
                        <a:ext cx="8352131" cy="10510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7971" name="Object 3"/>
          <p:cNvGraphicFramePr>
            <a:graphicFrameLocks noChangeAspect="1"/>
          </p:cNvGraphicFramePr>
          <p:nvPr/>
        </p:nvGraphicFramePr>
        <p:xfrm>
          <a:off x="395343" y="1923606"/>
          <a:ext cx="8352131" cy="3197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973" name="文档" r:id="rId3" imgW="11137900" imgH="4264660" progId="Word.Document.8">
                  <p:embed/>
                </p:oleObj>
              </mc:Choice>
              <mc:Fallback>
                <p:oleObj name="文档" r:id="rId3" imgW="11137900" imgH="42646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923606"/>
                        <a:ext cx="8352131" cy="31972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7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6946" name="Object 2"/>
          <p:cNvGraphicFramePr>
            <a:graphicFrameLocks noChangeAspect="1"/>
          </p:cNvGraphicFramePr>
          <p:nvPr/>
        </p:nvGraphicFramePr>
        <p:xfrm>
          <a:off x="395343" y="628506"/>
          <a:ext cx="8352131" cy="4547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947" name="文档" r:id="rId1" imgW="11137900" imgH="6065520" progId="Word.Document.8">
                  <p:embed/>
                </p:oleObj>
              </mc:Choice>
              <mc:Fallback>
                <p:oleObj name="文档" r:id="rId1" imgW="11137900" imgH="60655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628506"/>
                        <a:ext cx="8352131" cy="45471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22" name="Object 2"/>
          <p:cNvGraphicFramePr>
            <a:graphicFrameLocks noChangeAspect="1"/>
          </p:cNvGraphicFramePr>
          <p:nvPr/>
        </p:nvGraphicFramePr>
        <p:xfrm>
          <a:off x="395343" y="1656969"/>
          <a:ext cx="8352131" cy="1940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23" name="文档" r:id="rId1" imgW="11137900" imgH="2590800" progId="Word.Document.8">
                  <p:embed/>
                </p:oleObj>
              </mc:Choice>
              <mc:Fallback>
                <p:oleObj name="文档" r:id="rId1" imgW="11137900" imgH="25908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656969"/>
                        <a:ext cx="8352131" cy="19402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4899" name="Object 3"/>
          <p:cNvGraphicFramePr>
            <a:graphicFrameLocks noChangeAspect="1"/>
          </p:cNvGraphicFramePr>
          <p:nvPr/>
        </p:nvGraphicFramePr>
        <p:xfrm>
          <a:off x="395343" y="753494"/>
          <a:ext cx="8352131" cy="4301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900" name="文档" r:id="rId1" imgW="11137900" imgH="5740400" progId="Word.Document.8">
                  <p:embed/>
                </p:oleObj>
              </mc:Choice>
              <mc:Fallback>
                <p:oleObj name="文档" r:id="rId1" imgW="11137900" imgH="574040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753494"/>
                        <a:ext cx="8352131" cy="43019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3891" name="Picture 3" descr="G:\方正\数学人教A版第二册\教参\课后.TIF"/>
          <p:cNvPicPr>
            <a:picLocks noChangeAspect="1" noChangeArrowheads="1"/>
          </p:cNvPicPr>
          <p:nvPr/>
        </p:nvPicPr>
        <p:blipFill>
          <a:blip r:embed="rId1" r:link="rId2" cstate="email"/>
          <a:srcRect/>
          <a:stretch>
            <a:fillRect/>
          </a:stretch>
        </p:blipFill>
        <p:spPr bwMode="auto">
          <a:xfrm>
            <a:off x="142894" y="843959"/>
            <a:ext cx="8737944" cy="48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33893" name="Object 5"/>
          <p:cNvGraphicFramePr>
            <a:graphicFrameLocks noChangeAspect="1"/>
          </p:cNvGraphicFramePr>
          <p:nvPr/>
        </p:nvGraphicFramePr>
        <p:xfrm>
          <a:off x="395343" y="1824806"/>
          <a:ext cx="8352131" cy="2744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894" name="Document" r:id="rId3" imgW="11129645" imgH="3668395" progId="Word.Document.8">
                  <p:embed/>
                </p:oleObj>
              </mc:Choice>
              <mc:Fallback>
                <p:oleObj name="Document" r:id="rId3" imgW="11129645" imgH="3668395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824806"/>
                        <a:ext cx="8352131" cy="27449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" name="矩形 164890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468488" y="698737"/>
            <a:ext cx="4159394" cy="8641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/>
          <a:lstStyle/>
          <a:p>
            <a:pPr algn="l"/>
            <a:endParaRPr lang="zh-CN" altLang="en-US" sz="1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4878" name="圆角矩形 16487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428001" y="726115"/>
            <a:ext cx="4146296" cy="772537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EEEEEE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</a:ln>
          <a:effectLst>
            <a:outerShdw dist="135001" dir="2928847" algn="ctr" rotWithShape="0">
              <a:srgbClr val="000000">
                <a:alpha val="50000"/>
              </a:srgbClr>
            </a:outerShdw>
          </a:effectLst>
        </p:spPr>
        <p:txBody>
          <a:bodyPr lIns="68571" tIns="34285" rIns="68571" bIns="34285"/>
          <a:lstStyle/>
          <a:p>
            <a:pPr algn="l"/>
            <a:endParaRPr lang="zh-CN" altLang="en-US" sz="1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164879" name="组合 164878"/>
          <p:cNvGrpSpPr/>
          <p:nvPr/>
        </p:nvGrpSpPr>
        <p:grpSpPr bwMode="auto">
          <a:xfrm>
            <a:off x="2387514" y="702307"/>
            <a:ext cx="928808" cy="809438"/>
            <a:chOff x="1066" y="1298"/>
            <a:chExt cx="862" cy="862"/>
          </a:xfrm>
        </p:grpSpPr>
        <p:sp>
          <p:nvSpPr>
            <p:cNvPr id="7222" name="圆角矩形 164879"/>
            <p:cNvSpPr>
              <a:spLocks noChangeArrowheads="1"/>
            </p:cNvSpPr>
            <p:nvPr/>
          </p:nvSpPr>
          <p:spPr bwMode="auto">
            <a:xfrm>
              <a:off x="1177" y="1394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</p:spPr>
          <p:txBody>
            <a:bodyPr/>
            <a:lstStyle/>
            <a:p>
              <a:pPr algn="l"/>
              <a:endParaRPr lang="zh-CN" altLang="en-US" sz="14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23" name="任意多边形 164880"/>
            <p:cNvSpPr>
              <a:spLocks noChangeArrowheads="1"/>
            </p:cNvSpPr>
            <p:nvPr/>
          </p:nvSpPr>
          <p:spPr bwMode="auto">
            <a:xfrm>
              <a:off x="1219" y="1437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4ACE3"/>
                </a:gs>
                <a:gs pos="50000">
                  <a:srgbClr val="0066CC">
                    <a:alpha val="0"/>
                  </a:srgbClr>
                </a:gs>
                <a:gs pos="100000">
                  <a:srgbClr val="74ACE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l"/>
              <a:endParaRPr lang="zh-CN" altLang="en-US" sz="1400" b="0" i="1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7224" name="图片 16488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1066" y="1298"/>
              <a:ext cx="862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4883" name="文本框 16488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359191" y="930855"/>
            <a:ext cx="3097218" cy="39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课前 </a:t>
            </a:r>
            <a:r>
              <a:rPr lang="en-US" altLang="zh-CN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• </a:t>
            </a:r>
            <a:r>
              <a:rPr lang="zh-CN" altLang="en-US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自主探究</a:t>
            </a:r>
            <a:endParaRPr lang="zh-CN" altLang="en-US" sz="21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226" name="矩形 164890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489922" y="1811713"/>
            <a:ext cx="4159394" cy="8641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/>
          <a:lstStyle/>
          <a:p>
            <a:pPr algn="l"/>
            <a:endParaRPr lang="zh-CN" altLang="en-US" sz="1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圆角矩形 16487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449435" y="1839091"/>
            <a:ext cx="4146296" cy="772536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EEEEEE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</a:ln>
          <a:effectLst>
            <a:outerShdw dist="135001" dir="2928847" algn="ctr" rotWithShape="0">
              <a:srgbClr val="000000">
                <a:alpha val="50000"/>
              </a:srgbClr>
            </a:outerShdw>
          </a:effectLst>
        </p:spPr>
        <p:txBody>
          <a:bodyPr lIns="68571" tIns="34285" rIns="68571" bIns="34285"/>
          <a:lstStyle/>
          <a:p>
            <a:pPr algn="l"/>
            <a:endParaRPr lang="zh-CN" altLang="en-US" sz="1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组合 164878"/>
          <p:cNvGrpSpPr/>
          <p:nvPr/>
        </p:nvGrpSpPr>
        <p:grpSpPr bwMode="auto">
          <a:xfrm>
            <a:off x="2436336" y="1815283"/>
            <a:ext cx="928808" cy="809438"/>
            <a:chOff x="1066" y="1298"/>
            <a:chExt cx="862" cy="862"/>
          </a:xfrm>
        </p:grpSpPr>
        <p:sp>
          <p:nvSpPr>
            <p:cNvPr id="7229" name="圆角矩形 164879"/>
            <p:cNvSpPr>
              <a:spLocks noChangeArrowheads="1"/>
            </p:cNvSpPr>
            <p:nvPr/>
          </p:nvSpPr>
          <p:spPr bwMode="auto">
            <a:xfrm>
              <a:off x="1177" y="1394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</p:spPr>
          <p:txBody>
            <a:bodyPr/>
            <a:lstStyle/>
            <a:p>
              <a:pPr algn="l"/>
              <a:endParaRPr lang="zh-CN" altLang="en-US" sz="14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30" name="任意多边形 164880"/>
            <p:cNvSpPr>
              <a:spLocks noChangeArrowheads="1"/>
            </p:cNvSpPr>
            <p:nvPr/>
          </p:nvSpPr>
          <p:spPr bwMode="auto">
            <a:xfrm>
              <a:off x="1219" y="1437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4ACE3"/>
                </a:gs>
                <a:gs pos="50000">
                  <a:srgbClr val="0066CC">
                    <a:alpha val="0"/>
                  </a:srgbClr>
                </a:gs>
                <a:gs pos="100000">
                  <a:srgbClr val="74ACE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l"/>
              <a:endParaRPr lang="zh-CN" altLang="en-US" sz="1400" b="0" i="1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7231" name="图片 16488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1066" y="1298"/>
              <a:ext cx="862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文本框 16488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380625" y="2043832"/>
            <a:ext cx="3097218" cy="39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课堂 </a:t>
            </a:r>
            <a:r>
              <a:rPr lang="en-US" altLang="zh-CN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• </a:t>
            </a:r>
            <a:r>
              <a:rPr lang="zh-CN" altLang="en-US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互动探究</a:t>
            </a:r>
            <a:endParaRPr lang="zh-CN" altLang="en-US" sz="21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240" name="矩形 164890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489922" y="4049569"/>
            <a:ext cx="4159394" cy="8641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/>
          <a:lstStyle/>
          <a:p>
            <a:pPr algn="l"/>
            <a:endParaRPr lang="zh-CN" altLang="en-US" sz="1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圆角矩形 16487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449435" y="4076948"/>
            <a:ext cx="4146296" cy="772536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EEEEEE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</a:ln>
          <a:effectLst>
            <a:outerShdw dist="135001" dir="2928847" algn="ctr" rotWithShape="0">
              <a:srgbClr val="000000">
                <a:alpha val="50000"/>
              </a:srgbClr>
            </a:outerShdw>
          </a:effectLst>
        </p:spPr>
        <p:txBody>
          <a:bodyPr lIns="68571" tIns="34285" rIns="68571" bIns="34285"/>
          <a:lstStyle/>
          <a:p>
            <a:pPr algn="l"/>
            <a:endParaRPr lang="zh-CN" altLang="en-US" sz="1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6" name="组合 164878"/>
          <p:cNvGrpSpPr/>
          <p:nvPr/>
        </p:nvGrpSpPr>
        <p:grpSpPr bwMode="auto">
          <a:xfrm>
            <a:off x="2436336" y="4053142"/>
            <a:ext cx="928808" cy="809438"/>
            <a:chOff x="1066" y="1298"/>
            <a:chExt cx="862" cy="862"/>
          </a:xfrm>
        </p:grpSpPr>
        <p:sp>
          <p:nvSpPr>
            <p:cNvPr id="7243" name="圆角矩形 164879"/>
            <p:cNvSpPr>
              <a:spLocks noChangeArrowheads="1"/>
            </p:cNvSpPr>
            <p:nvPr/>
          </p:nvSpPr>
          <p:spPr bwMode="auto">
            <a:xfrm>
              <a:off x="1177" y="1394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</p:spPr>
          <p:txBody>
            <a:bodyPr/>
            <a:lstStyle/>
            <a:p>
              <a:pPr algn="l"/>
              <a:endParaRPr lang="zh-CN" altLang="en-US" sz="14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44" name="任意多边形 164880"/>
            <p:cNvSpPr>
              <a:spLocks noChangeArrowheads="1"/>
            </p:cNvSpPr>
            <p:nvPr/>
          </p:nvSpPr>
          <p:spPr bwMode="auto">
            <a:xfrm>
              <a:off x="1219" y="1437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4ACE3"/>
                </a:gs>
                <a:gs pos="50000">
                  <a:srgbClr val="0066CC">
                    <a:alpha val="0"/>
                  </a:srgbClr>
                </a:gs>
                <a:gs pos="100000">
                  <a:srgbClr val="74ACE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l"/>
              <a:endParaRPr lang="zh-CN" altLang="en-US" sz="1400" b="0" i="1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7245" name="图片 16488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1066" y="1298"/>
              <a:ext cx="862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16488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369911" y="4281688"/>
            <a:ext cx="3097219" cy="39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r>
              <a:rPr lang="zh-CN" altLang="en-US" sz="21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课时 </a:t>
            </a:r>
            <a:r>
              <a:rPr lang="en-US" altLang="zh-CN" sz="21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• </a:t>
            </a:r>
            <a:r>
              <a:rPr lang="zh-CN" altLang="en-US" sz="21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跟踪训练</a:t>
            </a:r>
            <a:endParaRPr lang="zh-CN" altLang="en-US" sz="21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254" name="矩形 164890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489922" y="2930641"/>
            <a:ext cx="4159394" cy="8641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/>
          <a:lstStyle/>
          <a:p>
            <a:pPr algn="l"/>
            <a:endParaRPr lang="zh-CN" altLang="en-US" sz="1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圆角矩形 16487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449435" y="2958019"/>
            <a:ext cx="4146296" cy="772536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EEEEEE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</a:ln>
          <a:effectLst>
            <a:outerShdw dist="135001" dir="2928847" algn="ctr" rotWithShape="0">
              <a:srgbClr val="000000">
                <a:alpha val="50000"/>
              </a:srgbClr>
            </a:outerShdw>
          </a:effectLst>
        </p:spPr>
        <p:txBody>
          <a:bodyPr lIns="68571" tIns="34285" rIns="68571" bIns="34285"/>
          <a:lstStyle/>
          <a:p>
            <a:pPr algn="l"/>
            <a:endParaRPr lang="zh-CN" altLang="en-US" sz="1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9" name="组合 164878"/>
          <p:cNvGrpSpPr/>
          <p:nvPr/>
        </p:nvGrpSpPr>
        <p:grpSpPr bwMode="auto">
          <a:xfrm>
            <a:off x="2436336" y="2934211"/>
            <a:ext cx="928808" cy="809438"/>
            <a:chOff x="1066" y="1298"/>
            <a:chExt cx="862" cy="862"/>
          </a:xfrm>
        </p:grpSpPr>
        <p:sp>
          <p:nvSpPr>
            <p:cNvPr id="7257" name="圆角矩形 164879"/>
            <p:cNvSpPr>
              <a:spLocks noChangeArrowheads="1"/>
            </p:cNvSpPr>
            <p:nvPr/>
          </p:nvSpPr>
          <p:spPr bwMode="auto">
            <a:xfrm>
              <a:off x="1177" y="1394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</p:spPr>
          <p:txBody>
            <a:bodyPr/>
            <a:lstStyle/>
            <a:p>
              <a:pPr algn="l"/>
              <a:endParaRPr lang="zh-CN" altLang="en-US" sz="14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58" name="任意多边形 164880"/>
            <p:cNvSpPr>
              <a:spLocks noChangeArrowheads="1"/>
            </p:cNvSpPr>
            <p:nvPr/>
          </p:nvSpPr>
          <p:spPr bwMode="auto">
            <a:xfrm>
              <a:off x="1219" y="1437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4ACE3"/>
                </a:gs>
                <a:gs pos="50000">
                  <a:srgbClr val="0066CC">
                    <a:alpha val="0"/>
                  </a:srgbClr>
                </a:gs>
                <a:gs pos="100000">
                  <a:srgbClr val="74ACE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l"/>
              <a:endParaRPr lang="zh-CN" altLang="en-US" sz="1400" b="0" i="1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7259" name="图片 16488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1066" y="1298"/>
              <a:ext cx="862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164882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3380625" y="3162760"/>
            <a:ext cx="3097218" cy="39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课后</a:t>
            </a:r>
            <a:r>
              <a:rPr lang="en-US" altLang="zh-CN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• </a:t>
            </a:r>
            <a:r>
              <a:rPr lang="zh-CN" altLang="en-US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素养培优</a:t>
            </a:r>
            <a:endParaRPr lang="zh-CN" altLang="en-US" sz="21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648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48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164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1648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1648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1648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1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1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1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1"/>
                            </p:stCondLst>
                            <p:childTnLst>
                              <p:par>
                                <p:cTn id="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03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3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3"/>
                            </p:stCondLst>
                            <p:childTnLst>
                              <p:par>
                                <p:cTn id="6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503"/>
                            </p:stCondLst>
                            <p:childTnLst>
                              <p:par>
                                <p:cTn id="6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83" grpId="0"/>
      <p:bldP spid="4" grpId="0"/>
      <p:bldP spid="7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8994" name="Object 2"/>
          <p:cNvGraphicFramePr>
            <a:graphicFrameLocks noChangeAspect="1"/>
          </p:cNvGraphicFramePr>
          <p:nvPr/>
        </p:nvGraphicFramePr>
        <p:xfrm>
          <a:off x="395343" y="1036797"/>
          <a:ext cx="8352131" cy="3641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995" name="文档" r:id="rId1" imgW="11137900" imgH="4859020" progId="Word.Document.8">
                  <p:embed/>
                </p:oleObj>
              </mc:Choice>
              <mc:Fallback>
                <p:oleObj name="文档" r:id="rId1" imgW="11137900" imgH="48590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036797"/>
                        <a:ext cx="8352131" cy="36412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0018" name="Object 2"/>
          <p:cNvGraphicFramePr>
            <a:graphicFrameLocks noChangeAspect="1"/>
          </p:cNvGraphicFramePr>
          <p:nvPr/>
        </p:nvGraphicFramePr>
        <p:xfrm>
          <a:off x="395343" y="1021322"/>
          <a:ext cx="8352131" cy="3872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019" name="Document" r:id="rId1" imgW="11129645" imgH="5173980" progId="Word.Document.8">
                  <p:embed/>
                </p:oleObj>
              </mc:Choice>
              <mc:Fallback>
                <p:oleObj name="Document" r:id="rId1" imgW="11129645" imgH="517398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021322"/>
                        <a:ext cx="8352131" cy="38722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1042" name="Object 2"/>
          <p:cNvGraphicFramePr>
            <a:graphicFrameLocks noChangeAspect="1"/>
          </p:cNvGraphicFramePr>
          <p:nvPr/>
        </p:nvGraphicFramePr>
        <p:xfrm>
          <a:off x="395343" y="783250"/>
          <a:ext cx="8352131" cy="4272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043" name="文档" r:id="rId1" imgW="11137900" imgH="5699760" progId="Word.Document.8">
                  <p:embed/>
                </p:oleObj>
              </mc:Choice>
              <mc:Fallback>
                <p:oleObj name="文档" r:id="rId1" imgW="11137900" imgH="56997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783250"/>
                        <a:ext cx="8352131" cy="42721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2066" name="Object 2"/>
          <p:cNvGraphicFramePr>
            <a:graphicFrameLocks noChangeAspect="1"/>
          </p:cNvGraphicFramePr>
          <p:nvPr/>
        </p:nvGraphicFramePr>
        <p:xfrm>
          <a:off x="395343" y="1046319"/>
          <a:ext cx="8352131" cy="3631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2067" name="文档" r:id="rId1" imgW="11137900" imgH="4846320" progId="Word.Document.8">
                  <p:embed/>
                </p:oleObj>
              </mc:Choice>
              <mc:Fallback>
                <p:oleObj name="文档" r:id="rId1" imgW="11137900" imgH="48463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046319"/>
                        <a:ext cx="8352131" cy="3631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075" name="Picture 51" descr="G:\方正\数学人教A版第二册\教参\课前.TIF"/>
          <p:cNvPicPr>
            <a:picLocks noChangeAspect="1" noChangeArrowheads="1"/>
          </p:cNvPicPr>
          <p:nvPr/>
        </p:nvPicPr>
        <p:blipFill>
          <a:blip r:embed="rId1" r:link="rId2" cstate="email"/>
          <a:srcRect/>
          <a:stretch>
            <a:fillRect/>
          </a:stretch>
        </p:blipFill>
        <p:spPr bwMode="auto">
          <a:xfrm>
            <a:off x="196479" y="897524"/>
            <a:ext cx="8737944" cy="48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85078" name="Object 54"/>
          <p:cNvGraphicFramePr>
            <a:graphicFrameLocks noChangeAspect="1"/>
          </p:cNvGraphicFramePr>
          <p:nvPr/>
        </p:nvGraphicFramePr>
        <p:xfrm>
          <a:off x="395343" y="1698629"/>
          <a:ext cx="8352131" cy="2222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080" name="Document" r:id="rId3" imgW="11129645" imgH="2970530" progId="Word.Document.8">
                  <p:embed/>
                </p:oleObj>
              </mc:Choice>
              <mc:Fallback>
                <p:oleObj name="Document" r:id="rId3" imgW="11129645" imgH="2970530" progId="Word.Document.8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698629"/>
                        <a:ext cx="8352131" cy="22223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5079" name="Object 55"/>
          <p:cNvGraphicFramePr>
            <a:graphicFrameLocks noChangeAspect="1"/>
          </p:cNvGraphicFramePr>
          <p:nvPr/>
        </p:nvGraphicFramePr>
        <p:xfrm>
          <a:off x="395343" y="4179317"/>
          <a:ext cx="8352131" cy="44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081" name="文档" r:id="rId5" imgW="11137900" imgH="594360" progId="Word.Document.8">
                  <p:embed/>
                </p:oleObj>
              </mc:Choice>
              <mc:Fallback>
                <p:oleObj name="文档" r:id="rId5" imgW="11137900" imgH="594360" progId="Word.Document.8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4179317"/>
                        <a:ext cx="8352131" cy="44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6955" name="Object 27"/>
          <p:cNvGraphicFramePr>
            <a:graphicFrameLocks noChangeAspect="1"/>
          </p:cNvGraphicFramePr>
          <p:nvPr/>
        </p:nvGraphicFramePr>
        <p:xfrm>
          <a:off x="395343" y="1777192"/>
          <a:ext cx="8352131" cy="1820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959" name="文档" r:id="rId1" imgW="11158220" imgH="2430780" progId="Word.Document.8">
                  <p:embed/>
                </p:oleObj>
              </mc:Choice>
              <mc:Fallback>
                <p:oleObj name="文档" r:id="rId1" imgW="11158220" imgH="2430780" progId="Word.Document.8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777192"/>
                        <a:ext cx="8352131" cy="18200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6956" name="Object 28"/>
          <p:cNvGraphicFramePr>
            <a:graphicFrameLocks noChangeAspect="1"/>
          </p:cNvGraphicFramePr>
          <p:nvPr/>
        </p:nvGraphicFramePr>
        <p:xfrm>
          <a:off x="5706222" y="1685536"/>
          <a:ext cx="1109807" cy="292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960" name="文档" r:id="rId3" imgW="1490345" imgH="400050" progId="Word.Document.8">
                  <p:embed/>
                </p:oleObj>
              </mc:Choice>
              <mc:Fallback>
                <p:oleObj name="文档" r:id="rId3" imgW="1490345" imgH="400050" progId="Word.Document.8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6222" y="1685536"/>
                        <a:ext cx="1109807" cy="2928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6957" name="Rectangle 29"/>
          <p:cNvSpPr>
            <a:spLocks noChangeArrowheads="1"/>
          </p:cNvSpPr>
          <p:nvPr/>
        </p:nvSpPr>
        <p:spPr bwMode="auto">
          <a:xfrm>
            <a:off x="7138731" y="2596826"/>
            <a:ext cx="1125931" cy="346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1" tIns="34285" rIns="68571" bIns="34285" anchor="ctr">
            <a:spAutoFit/>
          </a:bodyPr>
          <a:lstStyle/>
          <a:p>
            <a:pPr algn="l"/>
            <a:r>
              <a:rPr lang="zh-CN" altLang="en-US"/>
              <a:t>相互独立 </a:t>
            </a:r>
            <a:endParaRPr lang="zh-CN" altLang="en-US"/>
          </a:p>
        </p:txBody>
      </p:sp>
      <p:graphicFrame>
        <p:nvGraphicFramePr>
          <p:cNvPr id="636958" name="Object 30"/>
          <p:cNvGraphicFramePr>
            <a:graphicFrameLocks noChangeAspect="1"/>
          </p:cNvGraphicFramePr>
          <p:nvPr/>
        </p:nvGraphicFramePr>
        <p:xfrm>
          <a:off x="4766697" y="3058009"/>
          <a:ext cx="1101471" cy="292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961" name="文档" r:id="rId5" imgW="1481455" imgH="401320" progId="Word.Document.8">
                  <p:embed/>
                </p:oleObj>
              </mc:Choice>
              <mc:Fallback>
                <p:oleObj name="文档" r:id="rId5" imgW="1481455" imgH="401320" progId="Word.Document.8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6697" y="3058009"/>
                        <a:ext cx="1101471" cy="2928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6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6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6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69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3154" name="Object 2"/>
          <p:cNvGraphicFramePr>
            <a:graphicFrameLocks noChangeAspect="1"/>
          </p:cNvGraphicFramePr>
          <p:nvPr/>
        </p:nvGraphicFramePr>
        <p:xfrm>
          <a:off x="395343" y="1112979"/>
          <a:ext cx="8352131" cy="1862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157" name="Document" r:id="rId1" imgW="11129645" imgH="2490470" progId="Word.Document.8">
                  <p:embed/>
                </p:oleObj>
              </mc:Choice>
              <mc:Fallback>
                <p:oleObj name="Document" r:id="rId1" imgW="11129645" imgH="249047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112979"/>
                        <a:ext cx="8352131" cy="18628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3155" name="Object 3"/>
          <p:cNvGraphicFramePr>
            <a:graphicFrameLocks noChangeAspect="1"/>
          </p:cNvGraphicFramePr>
          <p:nvPr/>
        </p:nvGraphicFramePr>
        <p:xfrm>
          <a:off x="395343" y="3218707"/>
          <a:ext cx="8352131" cy="486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158" name="文档" r:id="rId3" imgW="11137900" imgH="652780" progId="Word.Document.8">
                  <p:embed/>
                </p:oleObj>
              </mc:Choice>
              <mc:Fallback>
                <p:oleObj name="文档" r:id="rId3" imgW="11137900" imgH="65278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3218707"/>
                        <a:ext cx="8352131" cy="4868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3156" name="Object 4"/>
          <p:cNvGraphicFramePr>
            <a:graphicFrameLocks noChangeAspect="1"/>
          </p:cNvGraphicFramePr>
          <p:nvPr/>
        </p:nvGraphicFramePr>
        <p:xfrm>
          <a:off x="395343" y="3963865"/>
          <a:ext cx="8352131" cy="444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159" name="文档" r:id="rId5" imgW="11137900" imgH="594360" progId="Word.Document.8">
                  <p:embed/>
                </p:oleObj>
              </mc:Choice>
              <mc:Fallback>
                <p:oleObj name="文档" r:id="rId5" imgW="11137900" imgH="59436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3963865"/>
                        <a:ext cx="8352131" cy="4440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3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2130" name="Object 2"/>
          <p:cNvGraphicFramePr>
            <a:graphicFrameLocks noChangeAspect="1"/>
          </p:cNvGraphicFramePr>
          <p:nvPr/>
        </p:nvGraphicFramePr>
        <p:xfrm>
          <a:off x="395343" y="735638"/>
          <a:ext cx="8352131" cy="2033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133" name="Document" r:id="rId1" imgW="11129645" imgH="2717165" progId="Word.Document.8">
                  <p:embed/>
                </p:oleObj>
              </mc:Choice>
              <mc:Fallback>
                <p:oleObj name="Document" r:id="rId1" imgW="11129645" imgH="2717165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735638"/>
                        <a:ext cx="8352131" cy="20331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2131" name="Object 3"/>
          <p:cNvGraphicFramePr>
            <a:graphicFrameLocks noChangeAspect="1"/>
          </p:cNvGraphicFramePr>
          <p:nvPr/>
        </p:nvGraphicFramePr>
        <p:xfrm>
          <a:off x="395343" y="3031820"/>
          <a:ext cx="8352131" cy="13665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134" name="文档" r:id="rId3" imgW="11137900" imgH="1823720" progId="Word.Document.8">
                  <p:embed/>
                </p:oleObj>
              </mc:Choice>
              <mc:Fallback>
                <p:oleObj name="文档" r:id="rId3" imgW="11137900" imgH="182372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3031820"/>
                        <a:ext cx="8352131" cy="13665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2132" name="Object 4"/>
          <p:cNvGraphicFramePr>
            <a:graphicFrameLocks noChangeAspect="1"/>
          </p:cNvGraphicFramePr>
          <p:nvPr/>
        </p:nvGraphicFramePr>
        <p:xfrm>
          <a:off x="395343" y="4460240"/>
          <a:ext cx="8352131" cy="44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135" name="文档" r:id="rId5" imgW="11137900" imgH="594360" progId="Word.Document.8">
                  <p:embed/>
                </p:oleObj>
              </mc:Choice>
              <mc:Fallback>
                <p:oleObj name="文档" r:id="rId5" imgW="11137900" imgH="59436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4460240"/>
                        <a:ext cx="8352131" cy="44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2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2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1106" name="Object 2"/>
          <p:cNvGraphicFramePr>
            <a:graphicFrameLocks noChangeAspect="1"/>
          </p:cNvGraphicFramePr>
          <p:nvPr/>
        </p:nvGraphicFramePr>
        <p:xfrm>
          <a:off x="395343" y="628505"/>
          <a:ext cx="8352131" cy="2460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109" name="Document" r:id="rId1" imgW="11129645" imgH="3288665" progId="Word.Document.8">
                  <p:embed/>
                </p:oleObj>
              </mc:Choice>
              <mc:Fallback>
                <p:oleObj name="Document" r:id="rId1" imgW="11129645" imgH="3288665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628505"/>
                        <a:ext cx="8352131" cy="24604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1107" name="Object 3"/>
          <p:cNvGraphicFramePr>
            <a:graphicFrameLocks noChangeAspect="1"/>
          </p:cNvGraphicFramePr>
          <p:nvPr/>
        </p:nvGraphicFramePr>
        <p:xfrm>
          <a:off x="395343" y="3171091"/>
          <a:ext cx="8352131" cy="1614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110" name="文档" r:id="rId3" imgW="11137900" imgH="2156460" progId="Word.Document.8">
                  <p:embed/>
                </p:oleObj>
              </mc:Choice>
              <mc:Fallback>
                <p:oleObj name="文档" r:id="rId3" imgW="11137900" imgH="21564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3171091"/>
                        <a:ext cx="8352131" cy="16141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1108" name="Object 4"/>
          <p:cNvGraphicFramePr>
            <a:graphicFrameLocks noChangeAspect="1"/>
          </p:cNvGraphicFramePr>
          <p:nvPr/>
        </p:nvGraphicFramePr>
        <p:xfrm>
          <a:off x="395343" y="4719736"/>
          <a:ext cx="8352131" cy="44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111" name="文档" r:id="rId5" imgW="11137900" imgH="594360" progId="Word.Document.8">
                  <p:embed/>
                </p:oleObj>
              </mc:Choice>
              <mc:Fallback>
                <p:oleObj name="文档" r:id="rId5" imgW="11137900" imgH="59436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4719736"/>
                        <a:ext cx="8352131" cy="44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0082" name="Object 2"/>
          <p:cNvGraphicFramePr>
            <a:graphicFrameLocks noChangeAspect="1"/>
          </p:cNvGraphicFramePr>
          <p:nvPr/>
        </p:nvGraphicFramePr>
        <p:xfrm>
          <a:off x="395343" y="1274864"/>
          <a:ext cx="8352131" cy="889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085" name="Document" r:id="rId1" imgW="11129645" imgH="1188720" progId="Word.Document.8">
                  <p:embed/>
                </p:oleObj>
              </mc:Choice>
              <mc:Fallback>
                <p:oleObj name="Document" r:id="rId1" imgW="11129645" imgH="11887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274864"/>
                        <a:ext cx="8352131" cy="8891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0083" name="Object 3"/>
          <p:cNvGraphicFramePr>
            <a:graphicFrameLocks noChangeAspect="1"/>
          </p:cNvGraphicFramePr>
          <p:nvPr/>
        </p:nvGraphicFramePr>
        <p:xfrm>
          <a:off x="395343" y="2583060"/>
          <a:ext cx="8352131" cy="1283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086" name="文档" r:id="rId3" imgW="11137900" imgH="1714500" progId="Word.Document.8">
                  <p:embed/>
                </p:oleObj>
              </mc:Choice>
              <mc:Fallback>
                <p:oleObj name="文档" r:id="rId3" imgW="11137900" imgH="171450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2583060"/>
                        <a:ext cx="8352131" cy="12831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0084" name="Object 4"/>
          <p:cNvGraphicFramePr>
            <a:graphicFrameLocks noChangeAspect="1"/>
          </p:cNvGraphicFramePr>
          <p:nvPr/>
        </p:nvGraphicFramePr>
        <p:xfrm>
          <a:off x="395343" y="4070997"/>
          <a:ext cx="8352131" cy="444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087" name="文档" r:id="rId5" imgW="11137900" imgH="594360" progId="Word.Document.8">
                  <p:embed/>
                </p:oleObj>
              </mc:Choice>
              <mc:Fallback>
                <p:oleObj name="文档" r:id="rId5" imgW="11137900" imgH="59436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4070997"/>
                        <a:ext cx="8352131" cy="4440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0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0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WPS 演示</Application>
  <PresentationFormat>全屏显示(16:9)</PresentationFormat>
  <Paragraphs>14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47</vt:i4>
      </vt:variant>
      <vt:variant>
        <vt:lpstr>幻灯片标题</vt:lpstr>
      </vt:variant>
      <vt:variant>
        <vt:i4>33</vt:i4>
      </vt:variant>
    </vt:vector>
  </HeadingPairs>
  <TitlesOfParts>
    <vt:vector size="94" baseType="lpstr">
      <vt:lpstr>Arial</vt:lpstr>
      <vt:lpstr>宋体</vt:lpstr>
      <vt:lpstr>Wingdings</vt:lpstr>
      <vt:lpstr>Times New Roman</vt:lpstr>
      <vt:lpstr>Calibri</vt:lpstr>
      <vt:lpstr>黑体</vt:lpstr>
      <vt:lpstr>方正楷体_GBK</vt:lpstr>
      <vt:lpstr>方正大标宋_GBK</vt:lpstr>
      <vt:lpstr>Calibri</vt:lpstr>
      <vt:lpstr>微软雅黑</vt:lpstr>
      <vt:lpstr>Arial Unicode MS</vt:lpstr>
      <vt:lpstr>Arial</vt:lpstr>
      <vt:lpstr>第一PPT模板网-WWW.1PPT.COM</vt:lpstr>
      <vt:lpstr>3_Office 主题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807</cp:revision>
  <dcterms:created xsi:type="dcterms:W3CDTF">2016-01-26T01:00:00Z</dcterms:created>
  <dcterms:modified xsi:type="dcterms:W3CDTF">2022-04-08T04:38:01Z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