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5715000" type="screen16x10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方正粗倩简体" panose="03000509000000000000" pitchFamily="65" charset="-122"/>
      <p:regular r:id="rId18"/>
    </p:embeddedFont>
    <p:embeddedFont>
      <p:font typeface="微软雅黑" panose="020B0503020204020204" pitchFamily="34" charset="-122"/>
      <p:regular r:id="rId19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1766" y="658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font" Target="fonts/font6.fntdata"/><Relationship Id="rId18" Type="http://schemas.openxmlformats.org/officeDocument/2006/relationships/font" Target="fonts/font5.fntdata"/><Relationship Id="rId17" Type="http://schemas.openxmlformats.org/officeDocument/2006/relationships/font" Target="fonts/font4.fntdata"/><Relationship Id="rId16" Type="http://schemas.openxmlformats.org/officeDocument/2006/relationships/font" Target="fonts/font3.fntdata"/><Relationship Id="rId15" Type="http://schemas.openxmlformats.org/officeDocument/2006/relationships/font" Target="fonts/font2.fntdata"/><Relationship Id="rId14" Type="http://schemas.openxmlformats.org/officeDocument/2006/relationships/font" Target="fonts/font1.fntdata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2" descr="C:\Documents and Settings\Administrator\桌面\21-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3" descr="C:\Documents and Settings\Administrator\桌面\21-1.png"/>
          <p:cNvPicPr>
            <a:picLocks noChangeAspect="1" noChangeArrowheads="1"/>
          </p:cNvPicPr>
          <p:nvPr userDrawn="1"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 userDrawn="1"/>
        </p:nvSpPr>
        <p:spPr>
          <a:xfrm>
            <a:off x="3175" y="4197350"/>
            <a:ext cx="9159875" cy="153987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5" name="直接连接符 4"/>
          <p:cNvCxnSpPr/>
          <p:nvPr userDrawn="1"/>
        </p:nvCxnSpPr>
        <p:spPr>
          <a:xfrm flipH="1">
            <a:off x="-15875" y="4645025"/>
            <a:ext cx="91598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 userDrawn="1"/>
        </p:nvGrpSpPr>
        <p:grpSpPr>
          <a:xfrm>
            <a:off x="-6290" y="2857953"/>
            <a:ext cx="1238190" cy="1705762"/>
            <a:chOff x="-6290" y="2857953"/>
            <a:chExt cx="1238190" cy="170576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Freeform 7"/>
            <p:cNvSpPr/>
            <p:nvPr/>
          </p:nvSpPr>
          <p:spPr bwMode="auto">
            <a:xfrm>
              <a:off x="-3968" y="2857953"/>
              <a:ext cx="1202531" cy="1629633"/>
            </a:xfrm>
            <a:custGeom>
              <a:avLst/>
              <a:gdLst>
                <a:gd name="T0" fmla="*/ 0 w 750"/>
                <a:gd name="T1" fmla="*/ 664 h 1019"/>
                <a:gd name="T2" fmla="*/ 323 w 750"/>
                <a:gd name="T3" fmla="*/ 289 h 1019"/>
                <a:gd name="T4" fmla="*/ 110 w 750"/>
                <a:gd name="T5" fmla="*/ 247 h 1019"/>
                <a:gd name="T6" fmla="*/ 750 w 750"/>
                <a:gd name="T7" fmla="*/ 0 h 1019"/>
                <a:gd name="T8" fmla="*/ 597 w 750"/>
                <a:gd name="T9" fmla="*/ 664 h 1019"/>
                <a:gd name="T10" fmla="*/ 508 w 750"/>
                <a:gd name="T11" fmla="*/ 446 h 1019"/>
                <a:gd name="T12" fmla="*/ 0 w 750"/>
                <a:gd name="T13" fmla="*/ 1019 h 1019"/>
                <a:gd name="T14" fmla="*/ 0 w 750"/>
                <a:gd name="T15" fmla="*/ 664 h 1019"/>
                <a:gd name="connsiteX0" fmla="*/ 0 w 10100"/>
                <a:gd name="connsiteY0" fmla="*/ 6545 h 10000"/>
                <a:gd name="connsiteX1" fmla="*/ 4407 w 10100"/>
                <a:gd name="connsiteY1" fmla="*/ 2836 h 10000"/>
                <a:gd name="connsiteX2" fmla="*/ 1567 w 10100"/>
                <a:gd name="connsiteY2" fmla="*/ 2424 h 10000"/>
                <a:gd name="connsiteX3" fmla="*/ 10100 w 10100"/>
                <a:gd name="connsiteY3" fmla="*/ 0 h 10000"/>
                <a:gd name="connsiteX4" fmla="*/ 8060 w 10100"/>
                <a:gd name="connsiteY4" fmla="*/ 6516 h 10000"/>
                <a:gd name="connsiteX5" fmla="*/ 6873 w 10100"/>
                <a:gd name="connsiteY5" fmla="*/ 4377 h 10000"/>
                <a:gd name="connsiteX6" fmla="*/ 100 w 10100"/>
                <a:gd name="connsiteY6" fmla="*/ 10000 h 10000"/>
                <a:gd name="connsiteX7" fmla="*/ 0 w 10100"/>
                <a:gd name="connsiteY7" fmla="*/ 6545 h 10000"/>
                <a:gd name="connsiteX0-1" fmla="*/ 0 w 10100"/>
                <a:gd name="connsiteY0-2" fmla="*/ 6545 h 10074"/>
                <a:gd name="connsiteX1-3" fmla="*/ 4407 w 10100"/>
                <a:gd name="connsiteY1-4" fmla="*/ 2836 h 10074"/>
                <a:gd name="connsiteX2-5" fmla="*/ 1567 w 10100"/>
                <a:gd name="connsiteY2-6" fmla="*/ 2424 h 10074"/>
                <a:gd name="connsiteX3-7" fmla="*/ 10100 w 10100"/>
                <a:gd name="connsiteY3-8" fmla="*/ 0 h 10074"/>
                <a:gd name="connsiteX4-9" fmla="*/ 8060 w 10100"/>
                <a:gd name="connsiteY4-10" fmla="*/ 6516 h 10074"/>
                <a:gd name="connsiteX5-11" fmla="*/ 6873 w 10100"/>
                <a:gd name="connsiteY5-12" fmla="*/ 4377 h 10074"/>
                <a:gd name="connsiteX6-13" fmla="*/ 20 w 10100"/>
                <a:gd name="connsiteY6-14" fmla="*/ 10074 h 10074"/>
                <a:gd name="connsiteX7-15" fmla="*/ 0 w 10100"/>
                <a:gd name="connsiteY7-16" fmla="*/ 6545 h 1007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0100" h="10074">
                  <a:moveTo>
                    <a:pt x="0" y="6545"/>
                  </a:moveTo>
                  <a:lnTo>
                    <a:pt x="4407" y="2836"/>
                  </a:lnTo>
                  <a:lnTo>
                    <a:pt x="1567" y="2424"/>
                  </a:lnTo>
                  <a:lnTo>
                    <a:pt x="10100" y="0"/>
                  </a:lnTo>
                  <a:lnTo>
                    <a:pt x="8060" y="6516"/>
                  </a:lnTo>
                  <a:lnTo>
                    <a:pt x="6873" y="4377"/>
                  </a:lnTo>
                  <a:lnTo>
                    <a:pt x="20" y="10074"/>
                  </a:lnTo>
                  <a:cubicBezTo>
                    <a:pt x="-13" y="8922"/>
                    <a:pt x="33" y="7697"/>
                    <a:pt x="0" y="654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171450" y="3251653"/>
              <a:ext cx="358775" cy="82550"/>
            </a:xfrm>
            <a:custGeom>
              <a:avLst/>
              <a:gdLst>
                <a:gd name="T0" fmla="*/ 29 w 226"/>
                <a:gd name="T1" fmla="*/ 20 h 52"/>
                <a:gd name="T2" fmla="*/ 212 w 226"/>
                <a:gd name="T3" fmla="*/ 52 h 52"/>
                <a:gd name="T4" fmla="*/ 226 w 226"/>
                <a:gd name="T5" fmla="*/ 36 h 52"/>
                <a:gd name="T6" fmla="*/ 0 w 226"/>
                <a:gd name="T7" fmla="*/ 0 h 52"/>
                <a:gd name="T8" fmla="*/ 29 w 226"/>
                <a:gd name="T9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52">
                  <a:moveTo>
                    <a:pt x="29" y="20"/>
                  </a:moveTo>
                  <a:lnTo>
                    <a:pt x="212" y="52"/>
                  </a:lnTo>
                  <a:lnTo>
                    <a:pt x="226" y="36"/>
                  </a:lnTo>
                  <a:lnTo>
                    <a:pt x="0" y="0"/>
                  </a:lnTo>
                  <a:lnTo>
                    <a:pt x="29" y="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-6290" y="3561165"/>
              <a:ext cx="841315" cy="1002550"/>
            </a:xfrm>
            <a:custGeom>
              <a:avLst/>
              <a:gdLst>
                <a:gd name="T0" fmla="*/ 0 w 521"/>
                <a:gd name="T1" fmla="*/ 621 h 621"/>
                <a:gd name="T2" fmla="*/ 521 w 521"/>
                <a:gd name="T3" fmla="*/ 31 h 621"/>
                <a:gd name="T4" fmla="*/ 508 w 521"/>
                <a:gd name="T5" fmla="*/ 0 h 621"/>
                <a:gd name="T6" fmla="*/ 0 w 521"/>
                <a:gd name="T7" fmla="*/ 573 h 621"/>
                <a:gd name="T8" fmla="*/ 0 w 521"/>
                <a:gd name="T9" fmla="*/ 621 h 621"/>
                <a:gd name="connsiteX0" fmla="*/ 0 w 10000"/>
                <a:gd name="connsiteY0" fmla="*/ 9976 h 9976"/>
                <a:gd name="connsiteX1" fmla="*/ 10000 w 10000"/>
                <a:gd name="connsiteY1" fmla="*/ 475 h 9976"/>
                <a:gd name="connsiteX2" fmla="*/ 9664 w 10000"/>
                <a:gd name="connsiteY2" fmla="*/ 0 h 9976"/>
                <a:gd name="connsiteX3" fmla="*/ 0 w 10000"/>
                <a:gd name="connsiteY3" fmla="*/ 9203 h 9976"/>
                <a:gd name="connsiteX4" fmla="*/ 0 w 10000"/>
                <a:gd name="connsiteY4" fmla="*/ 9976 h 9976"/>
                <a:gd name="connsiteX0-1" fmla="*/ 0 w 10000"/>
                <a:gd name="connsiteY0-2" fmla="*/ 10073 h 10073"/>
                <a:gd name="connsiteX1-3" fmla="*/ 10000 w 10000"/>
                <a:gd name="connsiteY1-4" fmla="*/ 549 h 10073"/>
                <a:gd name="connsiteX2-5" fmla="*/ 9722 w 10000"/>
                <a:gd name="connsiteY2-6" fmla="*/ 0 h 10073"/>
                <a:gd name="connsiteX3-7" fmla="*/ 0 w 10000"/>
                <a:gd name="connsiteY3-8" fmla="*/ 9298 h 10073"/>
                <a:gd name="connsiteX4-9" fmla="*/ 0 w 10000"/>
                <a:gd name="connsiteY4-10" fmla="*/ 10073 h 10073"/>
                <a:gd name="connsiteX0-11" fmla="*/ 0 w 10115"/>
                <a:gd name="connsiteY0-12" fmla="*/ 10194 h 10194"/>
                <a:gd name="connsiteX1-13" fmla="*/ 10115 w 10115"/>
                <a:gd name="connsiteY1-14" fmla="*/ 549 h 10194"/>
                <a:gd name="connsiteX2-15" fmla="*/ 9837 w 10115"/>
                <a:gd name="connsiteY2-16" fmla="*/ 0 h 10194"/>
                <a:gd name="connsiteX3-17" fmla="*/ 115 w 10115"/>
                <a:gd name="connsiteY3-18" fmla="*/ 9298 h 10194"/>
                <a:gd name="connsiteX4-19" fmla="*/ 0 w 10115"/>
                <a:gd name="connsiteY4-20" fmla="*/ 10194 h 10194"/>
                <a:gd name="connsiteX0-21" fmla="*/ 0 w 10115"/>
                <a:gd name="connsiteY0-22" fmla="*/ 10194 h 10194"/>
                <a:gd name="connsiteX1-23" fmla="*/ 10115 w 10115"/>
                <a:gd name="connsiteY1-24" fmla="*/ 549 h 10194"/>
                <a:gd name="connsiteX2-25" fmla="*/ 9837 w 10115"/>
                <a:gd name="connsiteY2-26" fmla="*/ 0 h 10194"/>
                <a:gd name="connsiteX3-27" fmla="*/ 29 w 10115"/>
                <a:gd name="connsiteY3-28" fmla="*/ 9395 h 10194"/>
                <a:gd name="connsiteX4-29" fmla="*/ 0 w 10115"/>
                <a:gd name="connsiteY4-30" fmla="*/ 10194 h 10194"/>
                <a:gd name="connsiteX0-31" fmla="*/ 63 w 10178"/>
                <a:gd name="connsiteY0-32" fmla="*/ 10194 h 10194"/>
                <a:gd name="connsiteX1-33" fmla="*/ 10178 w 10178"/>
                <a:gd name="connsiteY1-34" fmla="*/ 549 h 10194"/>
                <a:gd name="connsiteX2-35" fmla="*/ 9900 w 10178"/>
                <a:gd name="connsiteY2-36" fmla="*/ 0 h 10194"/>
                <a:gd name="connsiteX3-37" fmla="*/ 6 w 10178"/>
                <a:gd name="connsiteY3-38" fmla="*/ 9468 h 10194"/>
                <a:gd name="connsiteX4-39" fmla="*/ 63 w 10178"/>
                <a:gd name="connsiteY4-40" fmla="*/ 10194 h 10194"/>
                <a:gd name="connsiteX0-41" fmla="*/ 57 w 10172"/>
                <a:gd name="connsiteY0-42" fmla="*/ 10194 h 10194"/>
                <a:gd name="connsiteX1-43" fmla="*/ 10172 w 10172"/>
                <a:gd name="connsiteY1-44" fmla="*/ 549 h 10194"/>
                <a:gd name="connsiteX2-45" fmla="*/ 9894 w 10172"/>
                <a:gd name="connsiteY2-46" fmla="*/ 0 h 10194"/>
                <a:gd name="connsiteX3-47" fmla="*/ 0 w 10172"/>
                <a:gd name="connsiteY3-48" fmla="*/ 9468 h 10194"/>
                <a:gd name="connsiteX4-49" fmla="*/ 57 w 10172"/>
                <a:gd name="connsiteY4-50" fmla="*/ 10194 h 10194"/>
                <a:gd name="connsiteX0-51" fmla="*/ 57 w 10172"/>
                <a:gd name="connsiteY0-52" fmla="*/ 10194 h 10194"/>
                <a:gd name="connsiteX1-53" fmla="*/ 10172 w 10172"/>
                <a:gd name="connsiteY1-54" fmla="*/ 549 h 10194"/>
                <a:gd name="connsiteX2-55" fmla="*/ 9894 w 10172"/>
                <a:gd name="connsiteY2-56" fmla="*/ 0 h 10194"/>
                <a:gd name="connsiteX3-57" fmla="*/ 0 w 10172"/>
                <a:gd name="connsiteY3-58" fmla="*/ 9468 h 10194"/>
                <a:gd name="connsiteX4-59" fmla="*/ 57 w 10172"/>
                <a:gd name="connsiteY4-60" fmla="*/ 10194 h 101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72" h="10194">
                  <a:moveTo>
                    <a:pt x="57" y="10194"/>
                  </a:moveTo>
                  <a:lnTo>
                    <a:pt x="10172" y="549"/>
                  </a:lnTo>
                  <a:lnTo>
                    <a:pt x="9894" y="0"/>
                  </a:lnTo>
                  <a:lnTo>
                    <a:pt x="0" y="9468"/>
                  </a:lnTo>
                  <a:cubicBezTo>
                    <a:pt x="20" y="9719"/>
                    <a:pt x="9" y="9895"/>
                    <a:pt x="57" y="1019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+mn-ea"/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962025" y="2857953"/>
              <a:ext cx="269875" cy="1062037"/>
            </a:xfrm>
            <a:custGeom>
              <a:avLst/>
              <a:gdLst>
                <a:gd name="T0" fmla="*/ 149 w 170"/>
                <a:gd name="T1" fmla="*/ 0 h 669"/>
                <a:gd name="T2" fmla="*/ 170 w 170"/>
                <a:gd name="T3" fmla="*/ 25 h 669"/>
                <a:gd name="T4" fmla="*/ 21 w 170"/>
                <a:gd name="T5" fmla="*/ 669 h 669"/>
                <a:gd name="T6" fmla="*/ 0 w 170"/>
                <a:gd name="T7" fmla="*/ 651 h 669"/>
                <a:gd name="T8" fmla="*/ 149 w 170"/>
                <a:gd name="T9" fmla="*/ 0 h 669"/>
                <a:gd name="connsiteX0" fmla="*/ 8500 w 10000"/>
                <a:gd name="connsiteY0" fmla="*/ 0 h 10000"/>
                <a:gd name="connsiteX1" fmla="*/ 10000 w 10000"/>
                <a:gd name="connsiteY1" fmla="*/ 374 h 10000"/>
                <a:gd name="connsiteX2" fmla="*/ 1235 w 10000"/>
                <a:gd name="connsiteY2" fmla="*/ 10000 h 10000"/>
                <a:gd name="connsiteX3" fmla="*/ 0 w 10000"/>
                <a:gd name="connsiteY3" fmla="*/ 9731 h 10000"/>
                <a:gd name="connsiteX4" fmla="*/ 850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8500" y="0"/>
                  </a:moveTo>
                  <a:lnTo>
                    <a:pt x="10000" y="374"/>
                  </a:lnTo>
                  <a:lnTo>
                    <a:pt x="1235" y="10000"/>
                  </a:lnTo>
                  <a:lnTo>
                    <a:pt x="0" y="9731"/>
                  </a:lnTo>
                  <a:lnTo>
                    <a:pt x="850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11" name="组合 69"/>
          <p:cNvGrpSpPr/>
          <p:nvPr userDrawn="1"/>
        </p:nvGrpSpPr>
        <p:grpSpPr bwMode="auto">
          <a:xfrm>
            <a:off x="4763" y="2298700"/>
            <a:ext cx="3173412" cy="3436938"/>
            <a:chOff x="42863" y="2299153"/>
            <a:chExt cx="3173412" cy="3436937"/>
          </a:xfrm>
        </p:grpSpPr>
        <p:grpSp>
          <p:nvGrpSpPr>
            <p:cNvPr id="12" name="组合 70"/>
            <p:cNvGrpSpPr/>
            <p:nvPr/>
          </p:nvGrpSpPr>
          <p:grpSpPr bwMode="auto">
            <a:xfrm>
              <a:off x="42863" y="2299153"/>
              <a:ext cx="3173412" cy="3436937"/>
              <a:chOff x="42863" y="2299153"/>
              <a:chExt cx="3173412" cy="3436937"/>
            </a:xfrm>
          </p:grpSpPr>
          <p:sp>
            <p:nvSpPr>
              <p:cNvPr id="14" name="Freeform 14"/>
              <p:cNvSpPr/>
              <p:nvPr/>
            </p:nvSpPr>
            <p:spPr bwMode="auto">
              <a:xfrm>
                <a:off x="42863" y="2299153"/>
                <a:ext cx="3168650" cy="3436937"/>
              </a:xfrm>
              <a:custGeom>
                <a:avLst/>
                <a:gdLst>
                  <a:gd name="T0" fmla="*/ 1392 w 1996"/>
                  <a:gd name="T1" fmla="*/ 233 h 2165"/>
                  <a:gd name="T2" fmla="*/ 1996 w 1996"/>
                  <a:gd name="T3" fmla="*/ 0 h 2165"/>
                  <a:gd name="T4" fmla="*/ 1900 w 1996"/>
                  <a:gd name="T5" fmla="*/ 620 h 2165"/>
                  <a:gd name="T6" fmla="*/ 1802 w 1996"/>
                  <a:gd name="T7" fmla="*/ 419 h 2165"/>
                  <a:gd name="T8" fmla="*/ 342 w 1996"/>
                  <a:gd name="T9" fmla="*/ 2165 h 2165"/>
                  <a:gd name="T10" fmla="*/ 0 w 1996"/>
                  <a:gd name="T11" fmla="*/ 2165 h 2165"/>
                  <a:gd name="T12" fmla="*/ 1610 w 1996"/>
                  <a:gd name="T13" fmla="*/ 281 h 2165"/>
                  <a:gd name="T14" fmla="*/ 1392 w 1996"/>
                  <a:gd name="T15" fmla="*/ 233 h 2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96" h="2165">
                    <a:moveTo>
                      <a:pt x="1392" y="233"/>
                    </a:moveTo>
                    <a:lnTo>
                      <a:pt x="1996" y="0"/>
                    </a:lnTo>
                    <a:lnTo>
                      <a:pt x="1900" y="620"/>
                    </a:lnTo>
                    <a:lnTo>
                      <a:pt x="1802" y="419"/>
                    </a:lnTo>
                    <a:lnTo>
                      <a:pt x="342" y="2165"/>
                    </a:lnTo>
                    <a:lnTo>
                      <a:pt x="0" y="2165"/>
                    </a:lnTo>
                    <a:lnTo>
                      <a:pt x="1610" y="281"/>
                    </a:lnTo>
                    <a:lnTo>
                      <a:pt x="1392" y="233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7" cap="flat">
                <a:noFill/>
                <a:prstDash val="solid"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5" name="Freeform 15"/>
              <p:cNvSpPr/>
              <p:nvPr/>
            </p:nvSpPr>
            <p:spPr bwMode="auto">
              <a:xfrm>
                <a:off x="2260600" y="2669041"/>
                <a:ext cx="344488" cy="95250"/>
              </a:xfrm>
              <a:custGeom>
                <a:avLst/>
                <a:gdLst>
                  <a:gd name="T0" fmla="*/ 4 w 217"/>
                  <a:gd name="T1" fmla="*/ 27 h 60"/>
                  <a:gd name="T2" fmla="*/ 203 w 217"/>
                  <a:gd name="T3" fmla="*/ 60 h 60"/>
                  <a:gd name="T4" fmla="*/ 217 w 217"/>
                  <a:gd name="T5" fmla="*/ 44 h 60"/>
                  <a:gd name="T6" fmla="*/ 0 w 217"/>
                  <a:gd name="T7" fmla="*/ 0 h 60"/>
                  <a:gd name="T8" fmla="*/ 4 w 217"/>
                  <a:gd name="T9" fmla="*/ 2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60">
                    <a:moveTo>
                      <a:pt x="4" y="27"/>
                    </a:moveTo>
                    <a:lnTo>
                      <a:pt x="203" y="60"/>
                    </a:lnTo>
                    <a:lnTo>
                      <a:pt x="217" y="44"/>
                    </a:lnTo>
                    <a:lnTo>
                      <a:pt x="0" y="0"/>
                    </a:lnTo>
                    <a:lnTo>
                      <a:pt x="4" y="2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7" cap="flat">
                <a:noFill/>
                <a:prstDash val="solid"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6" name="Freeform 16"/>
              <p:cNvSpPr/>
              <p:nvPr/>
            </p:nvSpPr>
            <p:spPr bwMode="auto">
              <a:xfrm>
                <a:off x="3067050" y="2308678"/>
                <a:ext cx="149225" cy="935038"/>
              </a:xfrm>
              <a:custGeom>
                <a:avLst/>
                <a:gdLst>
                  <a:gd name="T0" fmla="*/ 94 w 94"/>
                  <a:gd name="T1" fmla="*/ 0 h 589"/>
                  <a:gd name="T2" fmla="*/ 5 w 94"/>
                  <a:gd name="T3" fmla="*/ 589 h 589"/>
                  <a:gd name="T4" fmla="*/ 0 w 94"/>
                  <a:gd name="T5" fmla="*/ 580 h 589"/>
                  <a:gd name="T6" fmla="*/ 90 w 94"/>
                  <a:gd name="T7" fmla="*/ 0 h 589"/>
                  <a:gd name="T8" fmla="*/ 94 w 94"/>
                  <a:gd name="T9" fmla="*/ 0 h 5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589">
                    <a:moveTo>
                      <a:pt x="94" y="0"/>
                    </a:moveTo>
                    <a:lnTo>
                      <a:pt x="5" y="589"/>
                    </a:lnTo>
                    <a:lnTo>
                      <a:pt x="0" y="580"/>
                    </a:lnTo>
                    <a:lnTo>
                      <a:pt x="90" y="0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7" cap="flat">
                <a:noFill/>
                <a:prstDash val="solid"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13" name="Freeform 17"/>
            <p:cNvSpPr/>
            <p:nvPr/>
          </p:nvSpPr>
          <p:spPr bwMode="auto">
            <a:xfrm>
              <a:off x="576263" y="2954791"/>
              <a:ext cx="2324100" cy="2771774"/>
            </a:xfrm>
            <a:custGeom>
              <a:avLst/>
              <a:gdLst>
                <a:gd name="T0" fmla="*/ 1464 w 1464"/>
                <a:gd name="T1" fmla="*/ 22 h 1746"/>
                <a:gd name="T2" fmla="*/ 1460 w 1464"/>
                <a:gd name="T3" fmla="*/ 0 h 1746"/>
                <a:gd name="T4" fmla="*/ 0 w 1464"/>
                <a:gd name="T5" fmla="*/ 1746 h 1746"/>
                <a:gd name="T6" fmla="*/ 32 w 1464"/>
                <a:gd name="T7" fmla="*/ 1746 h 1746"/>
                <a:gd name="T8" fmla="*/ 1464 w 1464"/>
                <a:gd name="T9" fmla="*/ 22 h 1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4" h="1746">
                  <a:moveTo>
                    <a:pt x="1464" y="22"/>
                  </a:moveTo>
                  <a:lnTo>
                    <a:pt x="1460" y="0"/>
                  </a:lnTo>
                  <a:lnTo>
                    <a:pt x="0" y="1746"/>
                  </a:lnTo>
                  <a:lnTo>
                    <a:pt x="32" y="1746"/>
                  </a:lnTo>
                  <a:lnTo>
                    <a:pt x="1464" y="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17" name="Freeform 21"/>
          <p:cNvSpPr/>
          <p:nvPr userDrawn="1"/>
        </p:nvSpPr>
        <p:spPr bwMode="auto">
          <a:xfrm>
            <a:off x="2162175" y="4192588"/>
            <a:ext cx="1460500" cy="1543050"/>
          </a:xfrm>
          <a:custGeom>
            <a:avLst/>
            <a:gdLst>
              <a:gd name="T0" fmla="*/ 504 w 920"/>
              <a:gd name="T1" fmla="*/ 320 h 972"/>
              <a:gd name="T2" fmla="*/ 265 w 920"/>
              <a:gd name="T3" fmla="*/ 274 h 972"/>
              <a:gd name="T4" fmla="*/ 920 w 920"/>
              <a:gd name="T5" fmla="*/ 0 h 972"/>
              <a:gd name="T6" fmla="*/ 824 w 920"/>
              <a:gd name="T7" fmla="*/ 718 h 972"/>
              <a:gd name="T8" fmla="*/ 714 w 920"/>
              <a:gd name="T9" fmla="*/ 492 h 972"/>
              <a:gd name="T10" fmla="*/ 350 w 920"/>
              <a:gd name="T11" fmla="*/ 972 h 972"/>
              <a:gd name="T12" fmla="*/ 0 w 920"/>
              <a:gd name="T13" fmla="*/ 972 h 972"/>
              <a:gd name="T14" fmla="*/ 504 w 920"/>
              <a:gd name="T15" fmla="*/ 320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20" h="972">
                <a:moveTo>
                  <a:pt x="504" y="320"/>
                </a:moveTo>
                <a:lnTo>
                  <a:pt x="265" y="274"/>
                </a:lnTo>
                <a:lnTo>
                  <a:pt x="920" y="0"/>
                </a:lnTo>
                <a:lnTo>
                  <a:pt x="824" y="718"/>
                </a:lnTo>
                <a:lnTo>
                  <a:pt x="714" y="492"/>
                </a:lnTo>
                <a:lnTo>
                  <a:pt x="350" y="972"/>
                </a:lnTo>
                <a:lnTo>
                  <a:pt x="0" y="972"/>
                </a:lnTo>
                <a:lnTo>
                  <a:pt x="504" y="32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7" cap="flat">
            <a:noFill/>
            <a:prstDash val="solid"/>
            <a:miter lim="800000"/>
          </a:ln>
          <a:effectLst>
            <a:outerShdw blurRad="381000" dist="38100" dir="5400000" algn="t" rotWithShape="0">
              <a:prstClr val="black">
                <a:alpha val="66000"/>
              </a:prstClr>
            </a:outerShdw>
          </a:effec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18" name="组合 76"/>
          <p:cNvGrpSpPr/>
          <p:nvPr userDrawn="1"/>
        </p:nvGrpSpPr>
        <p:grpSpPr bwMode="auto">
          <a:xfrm>
            <a:off x="4465638" y="285750"/>
            <a:ext cx="1160462" cy="1160463"/>
            <a:chOff x="7080262" y="1047750"/>
            <a:chExt cx="235428" cy="235428"/>
          </a:xfrm>
        </p:grpSpPr>
        <p:sp>
          <p:nvSpPr>
            <p:cNvPr id="19" name="椭圆 18"/>
            <p:cNvSpPr/>
            <p:nvPr/>
          </p:nvSpPr>
          <p:spPr>
            <a:xfrm>
              <a:off x="7123740" y="1091229"/>
              <a:ext cx="148471" cy="148471"/>
            </a:xfrm>
            <a:prstGeom prst="ellipse">
              <a:avLst/>
            </a:prstGeom>
            <a:noFill/>
            <a:ln w="317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7080262" y="1047750"/>
              <a:ext cx="235428" cy="235428"/>
            </a:xfrm>
            <a:prstGeom prst="ellipse">
              <a:avLst/>
            </a:prstGeom>
            <a:noFill/>
            <a:ln w="317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21" name="直接连接符 20"/>
          <p:cNvCxnSpPr>
            <a:stCxn id="24" idx="2"/>
            <a:endCxn id="58" idx="7"/>
          </p:cNvCxnSpPr>
          <p:nvPr userDrawn="1"/>
        </p:nvCxnSpPr>
        <p:spPr>
          <a:xfrm flipH="1">
            <a:off x="3311525" y="866775"/>
            <a:ext cx="1366838" cy="822325"/>
          </a:xfrm>
          <a:prstGeom prst="line">
            <a:avLst/>
          </a:prstGeom>
          <a:ln w="3175">
            <a:solidFill>
              <a:srgbClr val="FF0000">
                <a:alpha val="3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 userDrawn="1"/>
        </p:nvGrpSpPr>
        <p:grpSpPr>
          <a:xfrm>
            <a:off x="-15891" y="2375353"/>
            <a:ext cx="2305067" cy="2952388"/>
            <a:chOff x="-15891" y="2375353"/>
            <a:chExt cx="2305067" cy="2952388"/>
          </a:xfrm>
          <a:effectLst>
            <a:outerShdw blurRad="266700" dist="139700" dir="7740000" sx="109000" sy="109000" algn="tl" rotWithShape="0">
              <a:prstClr val="black">
                <a:alpha val="87000"/>
              </a:prstClr>
            </a:outerShdw>
          </a:effectLst>
        </p:grpSpPr>
        <p:grpSp>
          <p:nvGrpSpPr>
            <p:cNvPr id="23" name="组合 22"/>
            <p:cNvGrpSpPr/>
            <p:nvPr/>
          </p:nvGrpSpPr>
          <p:grpSpPr>
            <a:xfrm>
              <a:off x="-11942" y="2375353"/>
              <a:ext cx="2301118" cy="2893873"/>
              <a:chOff x="-11942" y="2346325"/>
              <a:chExt cx="2301118" cy="2893873"/>
            </a:xfrm>
          </p:grpSpPr>
          <p:sp>
            <p:nvSpPr>
              <p:cNvPr id="25" name="Freeform 11"/>
              <p:cNvSpPr/>
              <p:nvPr/>
            </p:nvSpPr>
            <p:spPr bwMode="auto">
              <a:xfrm>
                <a:off x="-11942" y="2346325"/>
                <a:ext cx="2278893" cy="2893873"/>
              </a:xfrm>
              <a:custGeom>
                <a:avLst/>
                <a:gdLst>
                  <a:gd name="T0" fmla="*/ 805 w 1423"/>
                  <a:gd name="T1" fmla="*/ 233 h 1820"/>
                  <a:gd name="T2" fmla="*/ 1423 w 1423"/>
                  <a:gd name="T3" fmla="*/ 0 h 1820"/>
                  <a:gd name="T4" fmla="*/ 1300 w 1423"/>
                  <a:gd name="T5" fmla="*/ 613 h 1820"/>
                  <a:gd name="T6" fmla="*/ 1210 w 1423"/>
                  <a:gd name="T7" fmla="*/ 419 h 1820"/>
                  <a:gd name="T8" fmla="*/ 0 w 1423"/>
                  <a:gd name="T9" fmla="*/ 1820 h 1820"/>
                  <a:gd name="T10" fmla="*/ 0 w 1423"/>
                  <a:gd name="T11" fmla="*/ 1437 h 1820"/>
                  <a:gd name="T12" fmla="*/ 1027 w 1423"/>
                  <a:gd name="T13" fmla="*/ 275 h 1820"/>
                  <a:gd name="T14" fmla="*/ 805 w 1423"/>
                  <a:gd name="T15" fmla="*/ 233 h 1820"/>
                  <a:gd name="connsiteX0" fmla="*/ 5720 w 10063"/>
                  <a:gd name="connsiteY0" fmla="*/ 1280 h 10000"/>
                  <a:gd name="connsiteX1" fmla="*/ 10063 w 10063"/>
                  <a:gd name="connsiteY1" fmla="*/ 0 h 10000"/>
                  <a:gd name="connsiteX2" fmla="*/ 9199 w 10063"/>
                  <a:gd name="connsiteY2" fmla="*/ 3368 h 10000"/>
                  <a:gd name="connsiteX3" fmla="*/ 8566 w 10063"/>
                  <a:gd name="connsiteY3" fmla="*/ 2302 h 10000"/>
                  <a:gd name="connsiteX4" fmla="*/ 63 w 10063"/>
                  <a:gd name="connsiteY4" fmla="*/ 10000 h 10000"/>
                  <a:gd name="connsiteX5" fmla="*/ 0 w 10063"/>
                  <a:gd name="connsiteY5" fmla="*/ 7962 h 10000"/>
                  <a:gd name="connsiteX6" fmla="*/ 7280 w 10063"/>
                  <a:gd name="connsiteY6" fmla="*/ 1511 h 10000"/>
                  <a:gd name="connsiteX7" fmla="*/ 5720 w 10063"/>
                  <a:gd name="connsiteY7" fmla="*/ 1280 h 10000"/>
                  <a:gd name="connsiteX0-1" fmla="*/ 5745 w 10088"/>
                  <a:gd name="connsiteY0-2" fmla="*/ 1280 h 10016"/>
                  <a:gd name="connsiteX1-3" fmla="*/ 10088 w 10088"/>
                  <a:gd name="connsiteY1-4" fmla="*/ 0 h 10016"/>
                  <a:gd name="connsiteX2-5" fmla="*/ 9224 w 10088"/>
                  <a:gd name="connsiteY2-6" fmla="*/ 3368 h 10016"/>
                  <a:gd name="connsiteX3-7" fmla="*/ 8591 w 10088"/>
                  <a:gd name="connsiteY3-8" fmla="*/ 2302 h 10016"/>
                  <a:gd name="connsiteX4-9" fmla="*/ 4 w 10088"/>
                  <a:gd name="connsiteY4-10" fmla="*/ 10016 h 10016"/>
                  <a:gd name="connsiteX5-11" fmla="*/ 25 w 10088"/>
                  <a:gd name="connsiteY5-12" fmla="*/ 7962 h 10016"/>
                  <a:gd name="connsiteX6-13" fmla="*/ 7305 w 10088"/>
                  <a:gd name="connsiteY6-14" fmla="*/ 1511 h 10016"/>
                  <a:gd name="connsiteX7-15" fmla="*/ 5745 w 10088"/>
                  <a:gd name="connsiteY7-16" fmla="*/ 1280 h 1001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</a:cxnLst>
                <a:rect l="l" t="t" r="r" b="b"/>
                <a:pathLst>
                  <a:path w="10088" h="10016">
                    <a:moveTo>
                      <a:pt x="5745" y="1280"/>
                    </a:moveTo>
                    <a:lnTo>
                      <a:pt x="10088" y="0"/>
                    </a:lnTo>
                    <a:lnTo>
                      <a:pt x="9224" y="3368"/>
                    </a:lnTo>
                    <a:lnTo>
                      <a:pt x="8591" y="2302"/>
                    </a:lnTo>
                    <a:lnTo>
                      <a:pt x="4" y="10016"/>
                    </a:lnTo>
                    <a:cubicBezTo>
                      <a:pt x="-17" y="9337"/>
                      <a:pt x="46" y="8641"/>
                      <a:pt x="25" y="7962"/>
                    </a:cubicBezTo>
                    <a:lnTo>
                      <a:pt x="7305" y="1511"/>
                    </a:lnTo>
                    <a:lnTo>
                      <a:pt x="5745" y="128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7" cap="flat">
                <a:noFill/>
                <a:prstDash val="solid"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6" name="Freeform 12"/>
              <p:cNvSpPr/>
              <p:nvPr/>
            </p:nvSpPr>
            <p:spPr bwMode="auto">
              <a:xfrm>
                <a:off x="1285875" y="2716213"/>
                <a:ext cx="352425" cy="98425"/>
              </a:xfrm>
              <a:custGeom>
                <a:avLst/>
                <a:gdLst>
                  <a:gd name="T0" fmla="*/ 19 w 222"/>
                  <a:gd name="T1" fmla="*/ 25 h 62"/>
                  <a:gd name="T2" fmla="*/ 202 w 222"/>
                  <a:gd name="T3" fmla="*/ 62 h 62"/>
                  <a:gd name="T4" fmla="*/ 222 w 222"/>
                  <a:gd name="T5" fmla="*/ 42 h 62"/>
                  <a:gd name="T6" fmla="*/ 0 w 222"/>
                  <a:gd name="T7" fmla="*/ 0 h 62"/>
                  <a:gd name="T8" fmla="*/ 19 w 222"/>
                  <a:gd name="T9" fmla="*/ 2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62">
                    <a:moveTo>
                      <a:pt x="19" y="25"/>
                    </a:moveTo>
                    <a:lnTo>
                      <a:pt x="202" y="62"/>
                    </a:lnTo>
                    <a:lnTo>
                      <a:pt x="222" y="42"/>
                    </a:lnTo>
                    <a:lnTo>
                      <a:pt x="0" y="0"/>
                    </a:lnTo>
                    <a:lnTo>
                      <a:pt x="19" y="25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7" cap="flat">
                <a:noFill/>
                <a:prstDash val="solid"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7" name="Freeform 13"/>
              <p:cNvSpPr/>
              <p:nvPr/>
            </p:nvSpPr>
            <p:spPr bwMode="auto">
              <a:xfrm>
                <a:off x="2071688" y="2355850"/>
                <a:ext cx="217488" cy="963612"/>
              </a:xfrm>
              <a:custGeom>
                <a:avLst/>
                <a:gdLst>
                  <a:gd name="T0" fmla="*/ 121 w 137"/>
                  <a:gd name="T1" fmla="*/ 0 h 607"/>
                  <a:gd name="T2" fmla="*/ 137 w 137"/>
                  <a:gd name="T3" fmla="*/ 24 h 607"/>
                  <a:gd name="T4" fmla="*/ 20 w 137"/>
                  <a:gd name="T5" fmla="*/ 603 h 607"/>
                  <a:gd name="T6" fmla="*/ 0 w 137"/>
                  <a:gd name="T7" fmla="*/ 607 h 607"/>
                  <a:gd name="T8" fmla="*/ 121 w 137"/>
                  <a:gd name="T9" fmla="*/ 0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607">
                    <a:moveTo>
                      <a:pt x="121" y="0"/>
                    </a:moveTo>
                    <a:lnTo>
                      <a:pt x="137" y="24"/>
                    </a:lnTo>
                    <a:lnTo>
                      <a:pt x="20" y="603"/>
                    </a:lnTo>
                    <a:lnTo>
                      <a:pt x="0" y="607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7" cap="flat">
                <a:noFill/>
                <a:prstDash val="solid"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24" name="Freeform 9"/>
            <p:cNvSpPr/>
            <p:nvPr/>
          </p:nvSpPr>
          <p:spPr bwMode="auto">
            <a:xfrm>
              <a:off x="-15891" y="3039303"/>
              <a:ext cx="1970043" cy="2288438"/>
            </a:xfrm>
            <a:custGeom>
              <a:avLst/>
              <a:gdLst>
                <a:gd name="T0" fmla="*/ 0 w 521"/>
                <a:gd name="T1" fmla="*/ 621 h 621"/>
                <a:gd name="T2" fmla="*/ 521 w 521"/>
                <a:gd name="T3" fmla="*/ 31 h 621"/>
                <a:gd name="T4" fmla="*/ 508 w 521"/>
                <a:gd name="T5" fmla="*/ 0 h 621"/>
                <a:gd name="T6" fmla="*/ 0 w 521"/>
                <a:gd name="T7" fmla="*/ 573 h 621"/>
                <a:gd name="T8" fmla="*/ 0 w 521"/>
                <a:gd name="T9" fmla="*/ 621 h 621"/>
                <a:gd name="connsiteX0" fmla="*/ 0 w 10000"/>
                <a:gd name="connsiteY0" fmla="*/ 9976 h 9976"/>
                <a:gd name="connsiteX1" fmla="*/ 10000 w 10000"/>
                <a:gd name="connsiteY1" fmla="*/ 475 h 9976"/>
                <a:gd name="connsiteX2" fmla="*/ 9664 w 10000"/>
                <a:gd name="connsiteY2" fmla="*/ 0 h 9976"/>
                <a:gd name="connsiteX3" fmla="*/ 0 w 10000"/>
                <a:gd name="connsiteY3" fmla="*/ 9203 h 9976"/>
                <a:gd name="connsiteX4" fmla="*/ 0 w 10000"/>
                <a:gd name="connsiteY4" fmla="*/ 9976 h 9976"/>
                <a:gd name="connsiteX0-1" fmla="*/ 0 w 10000"/>
                <a:gd name="connsiteY0-2" fmla="*/ 10073 h 10073"/>
                <a:gd name="connsiteX1-3" fmla="*/ 10000 w 10000"/>
                <a:gd name="connsiteY1-4" fmla="*/ 549 h 10073"/>
                <a:gd name="connsiteX2-5" fmla="*/ 9722 w 10000"/>
                <a:gd name="connsiteY2-6" fmla="*/ 0 h 10073"/>
                <a:gd name="connsiteX3-7" fmla="*/ 0 w 10000"/>
                <a:gd name="connsiteY3-8" fmla="*/ 9298 h 10073"/>
                <a:gd name="connsiteX4-9" fmla="*/ 0 w 10000"/>
                <a:gd name="connsiteY4-10" fmla="*/ 10073 h 10073"/>
                <a:gd name="connsiteX0-11" fmla="*/ 0 w 10115"/>
                <a:gd name="connsiteY0-12" fmla="*/ 10194 h 10194"/>
                <a:gd name="connsiteX1-13" fmla="*/ 10115 w 10115"/>
                <a:gd name="connsiteY1-14" fmla="*/ 549 h 10194"/>
                <a:gd name="connsiteX2-15" fmla="*/ 9837 w 10115"/>
                <a:gd name="connsiteY2-16" fmla="*/ 0 h 10194"/>
                <a:gd name="connsiteX3-17" fmla="*/ 115 w 10115"/>
                <a:gd name="connsiteY3-18" fmla="*/ 9298 h 10194"/>
                <a:gd name="connsiteX4-19" fmla="*/ 0 w 10115"/>
                <a:gd name="connsiteY4-20" fmla="*/ 10194 h 10194"/>
                <a:gd name="connsiteX0-21" fmla="*/ 0 w 10115"/>
                <a:gd name="connsiteY0-22" fmla="*/ 10194 h 10194"/>
                <a:gd name="connsiteX1-23" fmla="*/ 10115 w 10115"/>
                <a:gd name="connsiteY1-24" fmla="*/ 549 h 10194"/>
                <a:gd name="connsiteX2-25" fmla="*/ 9837 w 10115"/>
                <a:gd name="connsiteY2-26" fmla="*/ 0 h 10194"/>
                <a:gd name="connsiteX3-27" fmla="*/ 29 w 10115"/>
                <a:gd name="connsiteY3-28" fmla="*/ 9395 h 10194"/>
                <a:gd name="connsiteX4-29" fmla="*/ 0 w 10115"/>
                <a:gd name="connsiteY4-30" fmla="*/ 10194 h 10194"/>
                <a:gd name="connsiteX0-31" fmla="*/ 63 w 10178"/>
                <a:gd name="connsiteY0-32" fmla="*/ 10194 h 10194"/>
                <a:gd name="connsiteX1-33" fmla="*/ 10178 w 10178"/>
                <a:gd name="connsiteY1-34" fmla="*/ 549 h 10194"/>
                <a:gd name="connsiteX2-35" fmla="*/ 9900 w 10178"/>
                <a:gd name="connsiteY2-36" fmla="*/ 0 h 10194"/>
                <a:gd name="connsiteX3-37" fmla="*/ 6 w 10178"/>
                <a:gd name="connsiteY3-38" fmla="*/ 9468 h 10194"/>
                <a:gd name="connsiteX4-39" fmla="*/ 63 w 10178"/>
                <a:gd name="connsiteY4-40" fmla="*/ 10194 h 10194"/>
                <a:gd name="connsiteX0-41" fmla="*/ 57 w 10172"/>
                <a:gd name="connsiteY0-42" fmla="*/ 10194 h 10194"/>
                <a:gd name="connsiteX1-43" fmla="*/ 10172 w 10172"/>
                <a:gd name="connsiteY1-44" fmla="*/ 549 h 10194"/>
                <a:gd name="connsiteX2-45" fmla="*/ 9894 w 10172"/>
                <a:gd name="connsiteY2-46" fmla="*/ 0 h 10194"/>
                <a:gd name="connsiteX3-47" fmla="*/ 0 w 10172"/>
                <a:gd name="connsiteY3-48" fmla="*/ 9468 h 10194"/>
                <a:gd name="connsiteX4-49" fmla="*/ 57 w 10172"/>
                <a:gd name="connsiteY4-50" fmla="*/ 10194 h 10194"/>
                <a:gd name="connsiteX0-51" fmla="*/ 13704 w 23819"/>
                <a:gd name="connsiteY0-52" fmla="*/ 10194 h 22643"/>
                <a:gd name="connsiteX1-53" fmla="*/ 23819 w 23819"/>
                <a:gd name="connsiteY1-54" fmla="*/ 549 h 22643"/>
                <a:gd name="connsiteX2-55" fmla="*/ 23541 w 23819"/>
                <a:gd name="connsiteY2-56" fmla="*/ 0 h 22643"/>
                <a:gd name="connsiteX3-57" fmla="*/ 0 w 23819"/>
                <a:gd name="connsiteY3-58" fmla="*/ 22640 h 22643"/>
                <a:gd name="connsiteX4-59" fmla="*/ 13704 w 23819"/>
                <a:gd name="connsiteY4-60" fmla="*/ 10194 h 22643"/>
                <a:gd name="connsiteX0-61" fmla="*/ 115 w 23819"/>
                <a:gd name="connsiteY0-62" fmla="*/ 23269 h 23269"/>
                <a:gd name="connsiteX1-63" fmla="*/ 23819 w 23819"/>
                <a:gd name="connsiteY1-64" fmla="*/ 549 h 23269"/>
                <a:gd name="connsiteX2-65" fmla="*/ 23541 w 23819"/>
                <a:gd name="connsiteY2-66" fmla="*/ 0 h 23269"/>
                <a:gd name="connsiteX3-67" fmla="*/ 0 w 23819"/>
                <a:gd name="connsiteY3-68" fmla="*/ 22640 h 23269"/>
                <a:gd name="connsiteX4-69" fmla="*/ 115 w 23819"/>
                <a:gd name="connsiteY4-70" fmla="*/ 23269 h 2326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3819" h="23269">
                  <a:moveTo>
                    <a:pt x="115" y="23269"/>
                  </a:moveTo>
                  <a:lnTo>
                    <a:pt x="23819" y="549"/>
                  </a:lnTo>
                  <a:lnTo>
                    <a:pt x="23541" y="0"/>
                  </a:lnTo>
                  <a:lnTo>
                    <a:pt x="0" y="22640"/>
                  </a:lnTo>
                  <a:cubicBezTo>
                    <a:pt x="20" y="22891"/>
                    <a:pt x="153" y="22970"/>
                    <a:pt x="115" y="2326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+mn-ea"/>
              </a:endParaRPr>
            </a:p>
          </p:txBody>
        </p:sp>
      </p:grpSp>
      <p:grpSp>
        <p:nvGrpSpPr>
          <p:cNvPr id="28" name="组合 27"/>
          <p:cNvGrpSpPr/>
          <p:nvPr userDrawn="1"/>
        </p:nvGrpSpPr>
        <p:grpSpPr>
          <a:xfrm>
            <a:off x="1414463" y="2299153"/>
            <a:ext cx="3033713" cy="3436937"/>
            <a:chOff x="1414463" y="2299153"/>
            <a:chExt cx="3033713" cy="3436937"/>
          </a:xfrm>
          <a:effectLst>
            <a:outerShdw blurRad="381000" dist="177800" dir="9240000" sx="106000" sy="106000" algn="tl" rotWithShape="0">
              <a:prstClr val="black">
                <a:alpha val="75000"/>
              </a:prstClr>
            </a:outerShdw>
          </a:effectLst>
        </p:grpSpPr>
        <p:sp>
          <p:nvSpPr>
            <p:cNvPr id="29" name="Freeform 24"/>
            <p:cNvSpPr/>
            <p:nvPr/>
          </p:nvSpPr>
          <p:spPr bwMode="auto">
            <a:xfrm>
              <a:off x="1414463" y="2299153"/>
              <a:ext cx="3033713" cy="3436937"/>
            </a:xfrm>
            <a:custGeom>
              <a:avLst/>
              <a:gdLst>
                <a:gd name="T0" fmla="*/ 1331 w 1911"/>
                <a:gd name="T1" fmla="*/ 222 h 2165"/>
                <a:gd name="T2" fmla="*/ 1911 w 1911"/>
                <a:gd name="T3" fmla="*/ 0 h 2165"/>
                <a:gd name="T4" fmla="*/ 1842 w 1911"/>
                <a:gd name="T5" fmla="*/ 600 h 2165"/>
                <a:gd name="T6" fmla="*/ 1739 w 1911"/>
                <a:gd name="T7" fmla="*/ 419 h 2165"/>
                <a:gd name="T8" fmla="*/ 270 w 1911"/>
                <a:gd name="T9" fmla="*/ 2165 h 2165"/>
                <a:gd name="T10" fmla="*/ 0 w 1911"/>
                <a:gd name="T11" fmla="*/ 2165 h 2165"/>
                <a:gd name="T12" fmla="*/ 1544 w 1911"/>
                <a:gd name="T13" fmla="*/ 263 h 2165"/>
                <a:gd name="T14" fmla="*/ 1331 w 1911"/>
                <a:gd name="T15" fmla="*/ 222 h 2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11" h="2165">
                  <a:moveTo>
                    <a:pt x="1331" y="222"/>
                  </a:moveTo>
                  <a:lnTo>
                    <a:pt x="1911" y="0"/>
                  </a:lnTo>
                  <a:lnTo>
                    <a:pt x="1842" y="600"/>
                  </a:lnTo>
                  <a:lnTo>
                    <a:pt x="1739" y="419"/>
                  </a:lnTo>
                  <a:lnTo>
                    <a:pt x="270" y="2165"/>
                  </a:lnTo>
                  <a:lnTo>
                    <a:pt x="0" y="2165"/>
                  </a:lnTo>
                  <a:lnTo>
                    <a:pt x="1544" y="263"/>
                  </a:lnTo>
                  <a:lnTo>
                    <a:pt x="1331" y="2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Freeform 25"/>
            <p:cNvSpPr/>
            <p:nvPr/>
          </p:nvSpPr>
          <p:spPr bwMode="auto">
            <a:xfrm>
              <a:off x="3527425" y="2651578"/>
              <a:ext cx="338138" cy="101600"/>
            </a:xfrm>
            <a:custGeom>
              <a:avLst/>
              <a:gdLst>
                <a:gd name="T0" fmla="*/ 1 w 213"/>
                <a:gd name="T1" fmla="*/ 23 h 64"/>
                <a:gd name="T2" fmla="*/ 202 w 213"/>
                <a:gd name="T3" fmla="*/ 64 h 64"/>
                <a:gd name="T4" fmla="*/ 213 w 213"/>
                <a:gd name="T5" fmla="*/ 41 h 64"/>
                <a:gd name="T6" fmla="*/ 0 w 213"/>
                <a:gd name="T7" fmla="*/ 0 h 64"/>
                <a:gd name="T8" fmla="*/ 1 w 213"/>
                <a:gd name="T9" fmla="*/ 2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64">
                  <a:moveTo>
                    <a:pt x="1" y="23"/>
                  </a:moveTo>
                  <a:lnTo>
                    <a:pt x="202" y="64"/>
                  </a:lnTo>
                  <a:lnTo>
                    <a:pt x="213" y="41"/>
                  </a:lnTo>
                  <a:lnTo>
                    <a:pt x="0" y="0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434230" y="983347"/>
            <a:ext cx="4204896" cy="4761968"/>
            <a:chOff x="1183557" y="1273627"/>
            <a:chExt cx="3324943" cy="3764361"/>
          </a:xfrm>
          <a:effectLst>
            <a:outerShdw blurRad="279400" dist="127000" dir="5400000" sx="102000" sy="102000" algn="t" rotWithShape="0">
              <a:prstClr val="black">
                <a:alpha val="68000"/>
              </a:prstClr>
            </a:outerShdw>
          </a:effectLst>
        </p:grpSpPr>
        <p:sp>
          <p:nvSpPr>
            <p:cNvPr id="32" name="Freeform 26"/>
            <p:cNvSpPr/>
            <p:nvPr/>
          </p:nvSpPr>
          <p:spPr bwMode="auto">
            <a:xfrm>
              <a:off x="1183557" y="1273627"/>
              <a:ext cx="3324943" cy="3761956"/>
            </a:xfrm>
            <a:custGeom>
              <a:avLst/>
              <a:gdLst>
                <a:gd name="T0" fmla="*/ 1513 w 2064"/>
                <a:gd name="T1" fmla="*/ 206 h 2457"/>
                <a:gd name="T2" fmla="*/ 2064 w 2064"/>
                <a:gd name="T3" fmla="*/ 0 h 2457"/>
                <a:gd name="T4" fmla="*/ 1998 w 2064"/>
                <a:gd name="T5" fmla="*/ 550 h 2457"/>
                <a:gd name="T6" fmla="*/ 1897 w 2064"/>
                <a:gd name="T7" fmla="*/ 375 h 2457"/>
                <a:gd name="T8" fmla="*/ 156 w 2064"/>
                <a:gd name="T9" fmla="*/ 2457 h 2457"/>
                <a:gd name="T10" fmla="*/ 0 w 2064"/>
                <a:gd name="T11" fmla="*/ 2324 h 2457"/>
                <a:gd name="T12" fmla="*/ 1710 w 2064"/>
                <a:gd name="T13" fmla="*/ 245 h 2457"/>
                <a:gd name="T14" fmla="*/ 1513 w 2064"/>
                <a:gd name="T15" fmla="*/ 206 h 2457"/>
                <a:gd name="connsiteX0" fmla="*/ 7330 w 10000"/>
                <a:gd name="connsiteY0" fmla="*/ 838 h 9676"/>
                <a:gd name="connsiteX1" fmla="*/ 10000 w 10000"/>
                <a:gd name="connsiteY1" fmla="*/ 0 h 9676"/>
                <a:gd name="connsiteX2" fmla="*/ 9680 w 10000"/>
                <a:gd name="connsiteY2" fmla="*/ 2239 h 9676"/>
                <a:gd name="connsiteX3" fmla="*/ 9191 w 10000"/>
                <a:gd name="connsiteY3" fmla="*/ 1526 h 9676"/>
                <a:gd name="connsiteX4" fmla="*/ 995 w 10000"/>
                <a:gd name="connsiteY4" fmla="*/ 9676 h 9676"/>
                <a:gd name="connsiteX5" fmla="*/ 0 w 10000"/>
                <a:gd name="connsiteY5" fmla="*/ 9459 h 9676"/>
                <a:gd name="connsiteX6" fmla="*/ 8285 w 10000"/>
                <a:gd name="connsiteY6" fmla="*/ 997 h 9676"/>
                <a:gd name="connsiteX7" fmla="*/ 7330 w 10000"/>
                <a:gd name="connsiteY7" fmla="*/ 838 h 9676"/>
                <a:gd name="connsiteX0-1" fmla="*/ 7404 w 10074"/>
                <a:gd name="connsiteY0-2" fmla="*/ 866 h 10000"/>
                <a:gd name="connsiteX1-3" fmla="*/ 10074 w 10074"/>
                <a:gd name="connsiteY1-4" fmla="*/ 0 h 10000"/>
                <a:gd name="connsiteX2-5" fmla="*/ 9754 w 10074"/>
                <a:gd name="connsiteY2-6" fmla="*/ 2314 h 10000"/>
                <a:gd name="connsiteX3-7" fmla="*/ 9265 w 10074"/>
                <a:gd name="connsiteY3-8" fmla="*/ 1577 h 10000"/>
                <a:gd name="connsiteX4-9" fmla="*/ 1069 w 10074"/>
                <a:gd name="connsiteY4-10" fmla="*/ 10000 h 10000"/>
                <a:gd name="connsiteX5-11" fmla="*/ 0 w 10074"/>
                <a:gd name="connsiteY5-12" fmla="*/ 9936 h 10000"/>
                <a:gd name="connsiteX6-13" fmla="*/ 8359 w 10074"/>
                <a:gd name="connsiteY6-14" fmla="*/ 1030 h 10000"/>
                <a:gd name="connsiteX7-15" fmla="*/ 7404 w 10074"/>
                <a:gd name="connsiteY7-16" fmla="*/ 866 h 10000"/>
                <a:gd name="connsiteX0-17" fmla="*/ 7404 w 10074"/>
                <a:gd name="connsiteY0-18" fmla="*/ 866 h 9936"/>
                <a:gd name="connsiteX1-19" fmla="*/ 10074 w 10074"/>
                <a:gd name="connsiteY1-20" fmla="*/ 0 h 9936"/>
                <a:gd name="connsiteX2-21" fmla="*/ 9754 w 10074"/>
                <a:gd name="connsiteY2-22" fmla="*/ 2314 h 9936"/>
                <a:gd name="connsiteX3-23" fmla="*/ 9265 w 10074"/>
                <a:gd name="connsiteY3-24" fmla="*/ 1577 h 9936"/>
                <a:gd name="connsiteX4-25" fmla="*/ 1124 w 10074"/>
                <a:gd name="connsiteY4-26" fmla="*/ 9936 h 9936"/>
                <a:gd name="connsiteX5-27" fmla="*/ 0 w 10074"/>
                <a:gd name="connsiteY5-28" fmla="*/ 9936 h 9936"/>
                <a:gd name="connsiteX6-29" fmla="*/ 8359 w 10074"/>
                <a:gd name="connsiteY6-30" fmla="*/ 1030 h 9936"/>
                <a:gd name="connsiteX7-31" fmla="*/ 7404 w 10074"/>
                <a:gd name="connsiteY7-32" fmla="*/ 866 h 9936"/>
                <a:gd name="connsiteX0-33" fmla="*/ 7350 w 10000"/>
                <a:gd name="connsiteY0-34" fmla="*/ 872 h 10032"/>
                <a:gd name="connsiteX1-35" fmla="*/ 10000 w 10000"/>
                <a:gd name="connsiteY1-36" fmla="*/ 0 h 10032"/>
                <a:gd name="connsiteX2-37" fmla="*/ 9682 w 10000"/>
                <a:gd name="connsiteY2-38" fmla="*/ 2329 h 10032"/>
                <a:gd name="connsiteX3-39" fmla="*/ 9197 w 10000"/>
                <a:gd name="connsiteY3-40" fmla="*/ 1587 h 10032"/>
                <a:gd name="connsiteX4-41" fmla="*/ 1098 w 10000"/>
                <a:gd name="connsiteY4-42" fmla="*/ 10032 h 10032"/>
                <a:gd name="connsiteX5-43" fmla="*/ 0 w 10000"/>
                <a:gd name="connsiteY5-44" fmla="*/ 10000 h 10032"/>
                <a:gd name="connsiteX6-45" fmla="*/ 8298 w 10000"/>
                <a:gd name="connsiteY6-46" fmla="*/ 1037 h 10032"/>
                <a:gd name="connsiteX7-47" fmla="*/ 7350 w 10000"/>
                <a:gd name="connsiteY7-48" fmla="*/ 872 h 10032"/>
                <a:gd name="connsiteX0-49" fmla="*/ 7423 w 10073"/>
                <a:gd name="connsiteY0-50" fmla="*/ 872 h 10032"/>
                <a:gd name="connsiteX1-51" fmla="*/ 10073 w 10073"/>
                <a:gd name="connsiteY1-52" fmla="*/ 0 h 10032"/>
                <a:gd name="connsiteX2-53" fmla="*/ 9755 w 10073"/>
                <a:gd name="connsiteY2-54" fmla="*/ 2329 h 10032"/>
                <a:gd name="connsiteX3-55" fmla="*/ 9270 w 10073"/>
                <a:gd name="connsiteY3-56" fmla="*/ 1587 h 10032"/>
                <a:gd name="connsiteX4-57" fmla="*/ 1171 w 10073"/>
                <a:gd name="connsiteY4-58" fmla="*/ 10032 h 10032"/>
                <a:gd name="connsiteX5-59" fmla="*/ 0 w 10073"/>
                <a:gd name="connsiteY5-60" fmla="*/ 10032 h 10032"/>
                <a:gd name="connsiteX6-61" fmla="*/ 8371 w 10073"/>
                <a:gd name="connsiteY6-62" fmla="*/ 1037 h 10032"/>
                <a:gd name="connsiteX7-63" fmla="*/ 7423 w 10073"/>
                <a:gd name="connsiteY7-64" fmla="*/ 872 h 100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0073" h="10032">
                  <a:moveTo>
                    <a:pt x="7423" y="872"/>
                  </a:moveTo>
                  <a:lnTo>
                    <a:pt x="10073" y="0"/>
                  </a:lnTo>
                  <a:cubicBezTo>
                    <a:pt x="9967" y="776"/>
                    <a:pt x="9862" y="1553"/>
                    <a:pt x="9755" y="2329"/>
                  </a:cubicBezTo>
                  <a:lnTo>
                    <a:pt x="9270" y="1587"/>
                  </a:lnTo>
                  <a:lnTo>
                    <a:pt x="1171" y="10032"/>
                  </a:lnTo>
                  <a:lnTo>
                    <a:pt x="0" y="10032"/>
                  </a:lnTo>
                  <a:lnTo>
                    <a:pt x="8371" y="1037"/>
                  </a:lnTo>
                  <a:lnTo>
                    <a:pt x="7423" y="872"/>
                  </a:lnTo>
                  <a:close/>
                </a:path>
              </a:pathLst>
            </a:custGeom>
            <a:solidFill>
              <a:srgbClr val="FF0000"/>
            </a:solidFill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+mn-lt"/>
                  <a:ea typeface="+mn-ea"/>
                </a:rPr>
                <a:t>        </a:t>
              </a:r>
              <a:endParaRPr lang="zh-CN" altLang="en-US" dirty="0">
                <a:latin typeface="+mn-lt"/>
                <a:ea typeface="+mn-ea"/>
              </a:endParaRPr>
            </a:p>
          </p:txBody>
        </p:sp>
        <p:sp>
          <p:nvSpPr>
            <p:cNvPr id="33" name="Freeform 27"/>
            <p:cNvSpPr/>
            <p:nvPr/>
          </p:nvSpPr>
          <p:spPr bwMode="auto">
            <a:xfrm>
              <a:off x="1573675" y="1868973"/>
              <a:ext cx="2836514" cy="3169015"/>
            </a:xfrm>
            <a:custGeom>
              <a:avLst/>
              <a:gdLst>
                <a:gd name="T0" fmla="*/ 1831 w 1840"/>
                <a:gd name="T1" fmla="*/ 200 h 2088"/>
                <a:gd name="T2" fmla="*/ 1840 w 1840"/>
                <a:gd name="T3" fmla="*/ 174 h 2088"/>
                <a:gd name="T4" fmla="*/ 1741 w 1840"/>
                <a:gd name="T5" fmla="*/ 0 h 2088"/>
                <a:gd name="T6" fmla="*/ 0 w 1840"/>
                <a:gd name="T7" fmla="*/ 2073 h 2088"/>
                <a:gd name="T8" fmla="*/ 4 w 1840"/>
                <a:gd name="T9" fmla="*/ 2088 h 2088"/>
                <a:gd name="T10" fmla="*/ 1735 w 1840"/>
                <a:gd name="T11" fmla="*/ 30 h 2088"/>
                <a:gd name="T12" fmla="*/ 1831 w 1840"/>
                <a:gd name="T13" fmla="*/ 200 h 2088"/>
                <a:gd name="connsiteX0" fmla="*/ 9951 w 10000"/>
                <a:gd name="connsiteY0" fmla="*/ 1001 h 10043"/>
                <a:gd name="connsiteX1" fmla="*/ 10000 w 10000"/>
                <a:gd name="connsiteY1" fmla="*/ 876 h 10043"/>
                <a:gd name="connsiteX2" fmla="*/ 9462 w 10000"/>
                <a:gd name="connsiteY2" fmla="*/ 0 h 10043"/>
                <a:gd name="connsiteX3" fmla="*/ 0 w 10000"/>
                <a:gd name="connsiteY3" fmla="*/ 9971 h 10043"/>
                <a:gd name="connsiteX4" fmla="*/ 22 w 10000"/>
                <a:gd name="connsiteY4" fmla="*/ 10043 h 10043"/>
                <a:gd name="connsiteX5" fmla="*/ 9429 w 10000"/>
                <a:gd name="connsiteY5" fmla="*/ 187 h 10043"/>
                <a:gd name="connsiteX6" fmla="*/ 9951 w 10000"/>
                <a:gd name="connsiteY6" fmla="*/ 1001 h 10043"/>
                <a:gd name="connsiteX0-1" fmla="*/ 9951 w 10033"/>
                <a:gd name="connsiteY0-2" fmla="*/ 1001 h 10043"/>
                <a:gd name="connsiteX1-3" fmla="*/ 10033 w 10033"/>
                <a:gd name="connsiteY1-4" fmla="*/ 840 h 10043"/>
                <a:gd name="connsiteX2-5" fmla="*/ 9462 w 10033"/>
                <a:gd name="connsiteY2-6" fmla="*/ 0 h 10043"/>
                <a:gd name="connsiteX3-7" fmla="*/ 0 w 10033"/>
                <a:gd name="connsiteY3-8" fmla="*/ 9971 h 10043"/>
                <a:gd name="connsiteX4-9" fmla="*/ 22 w 10033"/>
                <a:gd name="connsiteY4-10" fmla="*/ 10043 h 10043"/>
                <a:gd name="connsiteX5-11" fmla="*/ 9429 w 10033"/>
                <a:gd name="connsiteY5-12" fmla="*/ 187 h 10043"/>
                <a:gd name="connsiteX6-13" fmla="*/ 9951 w 10033"/>
                <a:gd name="connsiteY6-14" fmla="*/ 1001 h 10043"/>
                <a:gd name="connsiteX0-15" fmla="*/ 9984 w 10033"/>
                <a:gd name="connsiteY0-16" fmla="*/ 979 h 10043"/>
                <a:gd name="connsiteX1-17" fmla="*/ 10033 w 10033"/>
                <a:gd name="connsiteY1-18" fmla="*/ 840 h 10043"/>
                <a:gd name="connsiteX2-19" fmla="*/ 9462 w 10033"/>
                <a:gd name="connsiteY2-20" fmla="*/ 0 h 10043"/>
                <a:gd name="connsiteX3-21" fmla="*/ 0 w 10033"/>
                <a:gd name="connsiteY3-22" fmla="*/ 9971 h 10043"/>
                <a:gd name="connsiteX4-23" fmla="*/ 22 w 10033"/>
                <a:gd name="connsiteY4-24" fmla="*/ 10043 h 10043"/>
                <a:gd name="connsiteX5-25" fmla="*/ 9429 w 10033"/>
                <a:gd name="connsiteY5-26" fmla="*/ 187 h 10043"/>
                <a:gd name="connsiteX6-27" fmla="*/ 9984 w 10033"/>
                <a:gd name="connsiteY6-28" fmla="*/ 979 h 10043"/>
                <a:gd name="connsiteX0-29" fmla="*/ 9963 w 10012"/>
                <a:gd name="connsiteY0-30" fmla="*/ 979 h 10043"/>
                <a:gd name="connsiteX1-31" fmla="*/ 10012 w 10012"/>
                <a:gd name="connsiteY1-32" fmla="*/ 840 h 10043"/>
                <a:gd name="connsiteX2-33" fmla="*/ 9441 w 10012"/>
                <a:gd name="connsiteY2-34" fmla="*/ 0 h 10043"/>
                <a:gd name="connsiteX3-35" fmla="*/ 359 w 10012"/>
                <a:gd name="connsiteY3-36" fmla="*/ 9562 h 10043"/>
                <a:gd name="connsiteX4-37" fmla="*/ 1 w 10012"/>
                <a:gd name="connsiteY4-38" fmla="*/ 10043 h 10043"/>
                <a:gd name="connsiteX5-39" fmla="*/ 9408 w 10012"/>
                <a:gd name="connsiteY5-40" fmla="*/ 187 h 10043"/>
                <a:gd name="connsiteX6-41" fmla="*/ 9963 w 10012"/>
                <a:gd name="connsiteY6-42" fmla="*/ 979 h 10043"/>
                <a:gd name="connsiteX0-43" fmla="*/ 9604 w 9653"/>
                <a:gd name="connsiteY0-44" fmla="*/ 979 h 9572"/>
                <a:gd name="connsiteX1-45" fmla="*/ 9653 w 9653"/>
                <a:gd name="connsiteY1-46" fmla="*/ 840 h 9572"/>
                <a:gd name="connsiteX2-47" fmla="*/ 9082 w 9653"/>
                <a:gd name="connsiteY2-48" fmla="*/ 0 h 9572"/>
                <a:gd name="connsiteX3-49" fmla="*/ 0 w 9653"/>
                <a:gd name="connsiteY3-50" fmla="*/ 9562 h 9572"/>
                <a:gd name="connsiteX4-51" fmla="*/ 100 w 9653"/>
                <a:gd name="connsiteY4-52" fmla="*/ 9572 h 9572"/>
                <a:gd name="connsiteX5-53" fmla="*/ 9049 w 9653"/>
                <a:gd name="connsiteY5-54" fmla="*/ 187 h 9572"/>
                <a:gd name="connsiteX6-55" fmla="*/ 9604 w 9653"/>
                <a:gd name="connsiteY6-56" fmla="*/ 979 h 9572"/>
                <a:gd name="connsiteX0-57" fmla="*/ 9929 w 9980"/>
                <a:gd name="connsiteY0-58" fmla="*/ 1023 h 10000"/>
                <a:gd name="connsiteX1-59" fmla="*/ 9980 w 9980"/>
                <a:gd name="connsiteY1-60" fmla="*/ 878 h 10000"/>
                <a:gd name="connsiteX2-61" fmla="*/ 9388 w 9980"/>
                <a:gd name="connsiteY2-62" fmla="*/ 0 h 10000"/>
                <a:gd name="connsiteX3-63" fmla="*/ 0 w 9980"/>
                <a:gd name="connsiteY3-64" fmla="*/ 9966 h 10000"/>
                <a:gd name="connsiteX4-65" fmla="*/ 84 w 9980"/>
                <a:gd name="connsiteY4-66" fmla="*/ 10000 h 10000"/>
                <a:gd name="connsiteX5-67" fmla="*/ 9354 w 9980"/>
                <a:gd name="connsiteY5-68" fmla="*/ 195 h 10000"/>
                <a:gd name="connsiteX6-69" fmla="*/ 9929 w 9980"/>
                <a:gd name="connsiteY6-70" fmla="*/ 1023 h 10000"/>
                <a:gd name="connsiteX0-71" fmla="*/ 9949 w 10000"/>
                <a:gd name="connsiteY0-72" fmla="*/ 1023 h 9976"/>
                <a:gd name="connsiteX1-73" fmla="*/ 10000 w 10000"/>
                <a:gd name="connsiteY1-74" fmla="*/ 878 h 9976"/>
                <a:gd name="connsiteX2-75" fmla="*/ 9407 w 10000"/>
                <a:gd name="connsiteY2-76" fmla="*/ 0 h 9976"/>
                <a:gd name="connsiteX3-77" fmla="*/ 0 w 10000"/>
                <a:gd name="connsiteY3-78" fmla="*/ 9966 h 9976"/>
                <a:gd name="connsiteX4-79" fmla="*/ 97 w 10000"/>
                <a:gd name="connsiteY4-80" fmla="*/ 9976 h 9976"/>
                <a:gd name="connsiteX5-81" fmla="*/ 9373 w 10000"/>
                <a:gd name="connsiteY5-82" fmla="*/ 195 h 9976"/>
                <a:gd name="connsiteX6-83" fmla="*/ 9949 w 10000"/>
                <a:gd name="connsiteY6-84" fmla="*/ 1023 h 9976"/>
                <a:gd name="connsiteX0-85" fmla="*/ 10029 w 10080"/>
                <a:gd name="connsiteY0-86" fmla="*/ 1025 h 10012"/>
                <a:gd name="connsiteX1-87" fmla="*/ 10080 w 10080"/>
                <a:gd name="connsiteY1-88" fmla="*/ 880 h 10012"/>
                <a:gd name="connsiteX2-89" fmla="*/ 9487 w 10080"/>
                <a:gd name="connsiteY2-90" fmla="*/ 0 h 10012"/>
                <a:gd name="connsiteX3-91" fmla="*/ 0 w 10080"/>
                <a:gd name="connsiteY3-92" fmla="*/ 10006 h 10012"/>
                <a:gd name="connsiteX4-93" fmla="*/ 177 w 10080"/>
                <a:gd name="connsiteY4-94" fmla="*/ 10000 h 10012"/>
                <a:gd name="connsiteX5-95" fmla="*/ 9453 w 10080"/>
                <a:gd name="connsiteY5-96" fmla="*/ 195 h 10012"/>
                <a:gd name="connsiteX6-97" fmla="*/ 10029 w 10080"/>
                <a:gd name="connsiteY6-98" fmla="*/ 1025 h 1001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0080" h="10012">
                  <a:moveTo>
                    <a:pt x="10029" y="1025"/>
                  </a:moveTo>
                  <a:cubicBezTo>
                    <a:pt x="10046" y="981"/>
                    <a:pt x="10063" y="923"/>
                    <a:pt x="10080" y="880"/>
                  </a:cubicBezTo>
                  <a:lnTo>
                    <a:pt x="9487" y="0"/>
                  </a:lnTo>
                  <a:lnTo>
                    <a:pt x="0" y="10006"/>
                  </a:lnTo>
                  <a:cubicBezTo>
                    <a:pt x="7" y="10031"/>
                    <a:pt x="169" y="9975"/>
                    <a:pt x="177" y="10000"/>
                  </a:cubicBezTo>
                  <a:lnTo>
                    <a:pt x="9453" y="195"/>
                  </a:lnTo>
                  <a:lnTo>
                    <a:pt x="10029" y="1025"/>
                  </a:lnTo>
                  <a:close/>
                </a:path>
              </a:pathLst>
            </a:custGeom>
            <a:solidFill>
              <a:srgbClr val="700000"/>
            </a:solidFill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" name="Freeform 28"/>
            <p:cNvSpPr/>
            <p:nvPr/>
          </p:nvSpPr>
          <p:spPr bwMode="auto">
            <a:xfrm>
              <a:off x="3637437" y="1602239"/>
              <a:ext cx="309089" cy="100013"/>
            </a:xfrm>
            <a:custGeom>
              <a:avLst/>
              <a:gdLst>
                <a:gd name="T0" fmla="*/ 0 w 199"/>
                <a:gd name="T1" fmla="*/ 30 h 60"/>
                <a:gd name="T2" fmla="*/ 178 w 199"/>
                <a:gd name="T3" fmla="*/ 60 h 60"/>
                <a:gd name="T4" fmla="*/ 199 w 199"/>
                <a:gd name="T5" fmla="*/ 35 h 60"/>
                <a:gd name="T6" fmla="*/ 0 w 199"/>
                <a:gd name="T7" fmla="*/ 0 h 60"/>
                <a:gd name="T8" fmla="*/ 0 w 199"/>
                <a:gd name="T9" fmla="*/ 30 h 60"/>
                <a:gd name="connsiteX0" fmla="*/ 0 w 10000"/>
                <a:gd name="connsiteY0" fmla="*/ 5500 h 10500"/>
                <a:gd name="connsiteX1" fmla="*/ 8945 w 10000"/>
                <a:gd name="connsiteY1" fmla="*/ 10500 h 10500"/>
                <a:gd name="connsiteX2" fmla="*/ 10000 w 10000"/>
                <a:gd name="connsiteY2" fmla="*/ 6333 h 10500"/>
                <a:gd name="connsiteX3" fmla="*/ 226 w 10000"/>
                <a:gd name="connsiteY3" fmla="*/ 0 h 10500"/>
                <a:gd name="connsiteX4" fmla="*/ 0 w 10000"/>
                <a:gd name="connsiteY4" fmla="*/ 5500 h 10500"/>
                <a:gd name="connsiteX0-1" fmla="*/ 236 w 9784"/>
                <a:gd name="connsiteY0-2" fmla="*/ 5250 h 10500"/>
                <a:gd name="connsiteX1-3" fmla="*/ 8729 w 9784"/>
                <a:gd name="connsiteY1-4" fmla="*/ 10500 h 10500"/>
                <a:gd name="connsiteX2-5" fmla="*/ 9784 w 9784"/>
                <a:gd name="connsiteY2-6" fmla="*/ 6333 h 10500"/>
                <a:gd name="connsiteX3-7" fmla="*/ 10 w 9784"/>
                <a:gd name="connsiteY3-8" fmla="*/ 0 h 10500"/>
                <a:gd name="connsiteX4-9" fmla="*/ 236 w 9784"/>
                <a:gd name="connsiteY4-10" fmla="*/ 5250 h 10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784" h="10500">
                  <a:moveTo>
                    <a:pt x="236" y="5250"/>
                  </a:moveTo>
                  <a:lnTo>
                    <a:pt x="8729" y="10500"/>
                  </a:lnTo>
                  <a:lnTo>
                    <a:pt x="9784" y="6333"/>
                  </a:lnTo>
                  <a:lnTo>
                    <a:pt x="10" y="0"/>
                  </a:lnTo>
                  <a:cubicBezTo>
                    <a:pt x="-65" y="1833"/>
                    <a:pt x="311" y="3417"/>
                    <a:pt x="236" y="5250"/>
                  </a:cubicBezTo>
                  <a:close/>
                </a:path>
              </a:pathLst>
            </a:custGeom>
            <a:solidFill>
              <a:srgbClr val="700000"/>
            </a:solidFill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35" name="组合 34"/>
          <p:cNvGrpSpPr/>
          <p:nvPr userDrawn="1"/>
        </p:nvGrpSpPr>
        <p:grpSpPr>
          <a:xfrm>
            <a:off x="1806575" y="3258003"/>
            <a:ext cx="2222500" cy="2478087"/>
            <a:chOff x="1806575" y="3258003"/>
            <a:chExt cx="2222500" cy="2478087"/>
          </a:xfrm>
          <a:effectLst>
            <a:outerShdw blurRad="304800" dist="241300" dir="6540000" sx="102000" sy="102000" algn="t" rotWithShape="0">
              <a:prstClr val="black">
                <a:alpha val="77000"/>
              </a:prstClr>
            </a:outerShdw>
          </a:effectLst>
        </p:grpSpPr>
        <p:sp>
          <p:nvSpPr>
            <p:cNvPr id="36" name="Freeform 22"/>
            <p:cNvSpPr/>
            <p:nvPr/>
          </p:nvSpPr>
          <p:spPr bwMode="auto">
            <a:xfrm>
              <a:off x="1806575" y="3258003"/>
              <a:ext cx="2222500" cy="2478087"/>
            </a:xfrm>
            <a:custGeom>
              <a:avLst/>
              <a:gdLst>
                <a:gd name="T0" fmla="*/ 1316 w 1400"/>
                <a:gd name="T1" fmla="*/ 657 h 1561"/>
                <a:gd name="T2" fmla="*/ 1400 w 1400"/>
                <a:gd name="T3" fmla="*/ 0 h 1561"/>
                <a:gd name="T4" fmla="*/ 778 w 1400"/>
                <a:gd name="T5" fmla="*/ 247 h 1561"/>
                <a:gd name="T6" fmla="*/ 1011 w 1400"/>
                <a:gd name="T7" fmla="*/ 293 h 1561"/>
                <a:gd name="T8" fmla="*/ 0 w 1400"/>
                <a:gd name="T9" fmla="*/ 1561 h 1561"/>
                <a:gd name="T10" fmla="*/ 267 w 1400"/>
                <a:gd name="T11" fmla="*/ 1561 h 1561"/>
                <a:gd name="T12" fmla="*/ 1208 w 1400"/>
                <a:gd name="T13" fmla="*/ 447 h 1561"/>
                <a:gd name="T14" fmla="*/ 1316 w 1400"/>
                <a:gd name="T15" fmla="*/ 657 h 1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0" h="1561">
                  <a:moveTo>
                    <a:pt x="1316" y="657"/>
                  </a:moveTo>
                  <a:lnTo>
                    <a:pt x="1400" y="0"/>
                  </a:lnTo>
                  <a:lnTo>
                    <a:pt x="778" y="247"/>
                  </a:lnTo>
                  <a:lnTo>
                    <a:pt x="1011" y="293"/>
                  </a:lnTo>
                  <a:lnTo>
                    <a:pt x="0" y="1561"/>
                  </a:lnTo>
                  <a:lnTo>
                    <a:pt x="267" y="1561"/>
                  </a:lnTo>
                  <a:lnTo>
                    <a:pt x="1208" y="447"/>
                  </a:lnTo>
                  <a:lnTo>
                    <a:pt x="1316" y="65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" name="Freeform 23"/>
            <p:cNvSpPr/>
            <p:nvPr/>
          </p:nvSpPr>
          <p:spPr bwMode="auto">
            <a:xfrm>
              <a:off x="3717925" y="3956503"/>
              <a:ext cx="177800" cy="363537"/>
            </a:xfrm>
            <a:custGeom>
              <a:avLst/>
              <a:gdLst>
                <a:gd name="T0" fmla="*/ 107 w 112"/>
                <a:gd name="T1" fmla="*/ 229 h 229"/>
                <a:gd name="T2" fmla="*/ 0 w 112"/>
                <a:gd name="T3" fmla="*/ 23 h 229"/>
                <a:gd name="T4" fmla="*/ 8 w 112"/>
                <a:gd name="T5" fmla="*/ 0 h 229"/>
                <a:gd name="T6" fmla="*/ 112 w 112"/>
                <a:gd name="T7" fmla="*/ 217 h 229"/>
                <a:gd name="T8" fmla="*/ 107 w 112"/>
                <a:gd name="T9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229">
                  <a:moveTo>
                    <a:pt x="107" y="229"/>
                  </a:moveTo>
                  <a:lnTo>
                    <a:pt x="0" y="23"/>
                  </a:lnTo>
                  <a:lnTo>
                    <a:pt x="8" y="0"/>
                  </a:lnTo>
                  <a:lnTo>
                    <a:pt x="112" y="217"/>
                  </a:lnTo>
                  <a:lnTo>
                    <a:pt x="107" y="22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837528" y="3291341"/>
            <a:ext cx="2261272" cy="2450340"/>
            <a:chOff x="837528" y="3291341"/>
            <a:chExt cx="2261272" cy="2450340"/>
          </a:xfrm>
          <a:effectLst>
            <a:outerShdw blurRad="431800" dist="165100" dir="5400000" sx="111000" sy="111000" algn="t" rotWithShape="0">
              <a:prstClr val="black">
                <a:alpha val="86000"/>
              </a:prstClr>
            </a:outerShdw>
          </a:effectLst>
        </p:grpSpPr>
        <p:sp>
          <p:nvSpPr>
            <p:cNvPr id="39" name="Freeform 20"/>
            <p:cNvSpPr/>
            <p:nvPr/>
          </p:nvSpPr>
          <p:spPr bwMode="auto">
            <a:xfrm>
              <a:off x="1373189" y="4011202"/>
              <a:ext cx="1407274" cy="1724889"/>
            </a:xfrm>
            <a:custGeom>
              <a:avLst/>
              <a:gdLst>
                <a:gd name="T0" fmla="*/ 879 w 879"/>
                <a:gd name="T1" fmla="*/ 25 h 1082"/>
                <a:gd name="T2" fmla="*/ 877 w 879"/>
                <a:gd name="T3" fmla="*/ 0 h 1082"/>
                <a:gd name="T4" fmla="*/ 0 w 879"/>
                <a:gd name="T5" fmla="*/ 1082 h 1082"/>
                <a:gd name="T6" fmla="*/ 26 w 879"/>
                <a:gd name="T7" fmla="*/ 1082 h 1082"/>
                <a:gd name="T8" fmla="*/ 879 w 879"/>
                <a:gd name="T9" fmla="*/ 25 h 1082"/>
                <a:gd name="connsiteX0" fmla="*/ 10085 w 10085"/>
                <a:gd name="connsiteY0" fmla="*/ 189 h 10000"/>
                <a:gd name="connsiteX1" fmla="*/ 9977 w 10085"/>
                <a:gd name="connsiteY1" fmla="*/ 0 h 10000"/>
                <a:gd name="connsiteX2" fmla="*/ 0 w 10085"/>
                <a:gd name="connsiteY2" fmla="*/ 10000 h 10000"/>
                <a:gd name="connsiteX3" fmla="*/ 296 w 10085"/>
                <a:gd name="connsiteY3" fmla="*/ 10000 h 10000"/>
                <a:gd name="connsiteX4" fmla="*/ 10085 w 10085"/>
                <a:gd name="connsiteY4" fmla="*/ 189 h 10000"/>
                <a:gd name="connsiteX0-1" fmla="*/ 10085 w 10085"/>
                <a:gd name="connsiteY0-2" fmla="*/ 231 h 10042"/>
                <a:gd name="connsiteX1-3" fmla="*/ 9977 w 10085"/>
                <a:gd name="connsiteY1-4" fmla="*/ 0 h 10042"/>
                <a:gd name="connsiteX2-5" fmla="*/ 0 w 10085"/>
                <a:gd name="connsiteY2-6" fmla="*/ 10042 h 10042"/>
                <a:gd name="connsiteX3-7" fmla="*/ 296 w 10085"/>
                <a:gd name="connsiteY3-8" fmla="*/ 10042 h 10042"/>
                <a:gd name="connsiteX4-9" fmla="*/ 10085 w 10085"/>
                <a:gd name="connsiteY4-10" fmla="*/ 231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085" h="10042">
                  <a:moveTo>
                    <a:pt x="10085" y="231"/>
                  </a:moveTo>
                  <a:lnTo>
                    <a:pt x="9977" y="0"/>
                  </a:lnTo>
                  <a:lnTo>
                    <a:pt x="0" y="10042"/>
                  </a:lnTo>
                  <a:lnTo>
                    <a:pt x="296" y="10042"/>
                  </a:lnTo>
                  <a:lnTo>
                    <a:pt x="10085" y="231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Freeform 18"/>
            <p:cNvSpPr/>
            <p:nvPr/>
          </p:nvSpPr>
          <p:spPr bwMode="auto">
            <a:xfrm>
              <a:off x="837528" y="3291341"/>
              <a:ext cx="2261272" cy="2450340"/>
            </a:xfrm>
            <a:custGeom>
              <a:avLst/>
              <a:gdLst>
                <a:gd name="T0" fmla="*/ 785 w 1432"/>
                <a:gd name="T1" fmla="*/ 254 h 1540"/>
                <a:gd name="T2" fmla="*/ 1432 w 1432"/>
                <a:gd name="T3" fmla="*/ 0 h 1540"/>
                <a:gd name="T4" fmla="*/ 1325 w 1432"/>
                <a:gd name="T5" fmla="*/ 679 h 1540"/>
                <a:gd name="T6" fmla="*/ 1222 w 1432"/>
                <a:gd name="T7" fmla="*/ 458 h 1540"/>
                <a:gd name="T8" fmla="*/ 345 w 1432"/>
                <a:gd name="T9" fmla="*/ 1540 h 1540"/>
                <a:gd name="T10" fmla="*/ 0 w 1432"/>
                <a:gd name="T11" fmla="*/ 1540 h 1540"/>
                <a:gd name="T12" fmla="*/ 1020 w 1432"/>
                <a:gd name="T13" fmla="*/ 300 h 1540"/>
                <a:gd name="T14" fmla="*/ 785 w 1432"/>
                <a:gd name="T15" fmla="*/ 254 h 1540"/>
                <a:gd name="connsiteX0" fmla="*/ 5482 w 10000"/>
                <a:gd name="connsiteY0" fmla="*/ 1649 h 10031"/>
                <a:gd name="connsiteX1" fmla="*/ 10000 w 10000"/>
                <a:gd name="connsiteY1" fmla="*/ 0 h 10031"/>
                <a:gd name="connsiteX2" fmla="*/ 9253 w 10000"/>
                <a:gd name="connsiteY2" fmla="*/ 4409 h 10031"/>
                <a:gd name="connsiteX3" fmla="*/ 8534 w 10000"/>
                <a:gd name="connsiteY3" fmla="*/ 2974 h 10031"/>
                <a:gd name="connsiteX4" fmla="*/ 2409 w 10000"/>
                <a:gd name="connsiteY4" fmla="*/ 10031 h 10031"/>
                <a:gd name="connsiteX5" fmla="*/ 0 w 10000"/>
                <a:gd name="connsiteY5" fmla="*/ 10000 h 10031"/>
                <a:gd name="connsiteX6" fmla="*/ 7123 w 10000"/>
                <a:gd name="connsiteY6" fmla="*/ 1948 h 10031"/>
                <a:gd name="connsiteX7" fmla="*/ 5482 w 10000"/>
                <a:gd name="connsiteY7" fmla="*/ 1649 h 10031"/>
                <a:gd name="connsiteX0-1" fmla="*/ 5482 w 10000"/>
                <a:gd name="connsiteY0-2" fmla="*/ 1649 h 10062"/>
                <a:gd name="connsiteX1-3" fmla="*/ 10000 w 10000"/>
                <a:gd name="connsiteY1-4" fmla="*/ 0 h 10062"/>
                <a:gd name="connsiteX2-5" fmla="*/ 9253 w 10000"/>
                <a:gd name="connsiteY2-6" fmla="*/ 4409 h 10062"/>
                <a:gd name="connsiteX3-7" fmla="*/ 8534 w 10000"/>
                <a:gd name="connsiteY3-8" fmla="*/ 2974 h 10062"/>
                <a:gd name="connsiteX4-9" fmla="*/ 2409 w 10000"/>
                <a:gd name="connsiteY4-10" fmla="*/ 10031 h 10062"/>
                <a:gd name="connsiteX5-11" fmla="*/ 0 w 10000"/>
                <a:gd name="connsiteY5-12" fmla="*/ 10062 h 10062"/>
                <a:gd name="connsiteX6-13" fmla="*/ 7123 w 10000"/>
                <a:gd name="connsiteY6-14" fmla="*/ 1948 h 10062"/>
                <a:gd name="connsiteX7-15" fmla="*/ 5482 w 10000"/>
                <a:gd name="connsiteY7-16" fmla="*/ 1649 h 10062"/>
                <a:gd name="connsiteX0-17" fmla="*/ 5461 w 9979"/>
                <a:gd name="connsiteY0-18" fmla="*/ 1649 h 10052"/>
                <a:gd name="connsiteX1-19" fmla="*/ 9979 w 9979"/>
                <a:gd name="connsiteY1-20" fmla="*/ 0 h 10052"/>
                <a:gd name="connsiteX2-21" fmla="*/ 9232 w 9979"/>
                <a:gd name="connsiteY2-22" fmla="*/ 4409 h 10052"/>
                <a:gd name="connsiteX3-23" fmla="*/ 8513 w 9979"/>
                <a:gd name="connsiteY3-24" fmla="*/ 2974 h 10052"/>
                <a:gd name="connsiteX4-25" fmla="*/ 2388 w 9979"/>
                <a:gd name="connsiteY4-26" fmla="*/ 10031 h 10052"/>
                <a:gd name="connsiteX5-27" fmla="*/ 0 w 9979"/>
                <a:gd name="connsiteY5-28" fmla="*/ 10052 h 10052"/>
                <a:gd name="connsiteX6-29" fmla="*/ 7102 w 9979"/>
                <a:gd name="connsiteY6-30" fmla="*/ 1948 h 10052"/>
                <a:gd name="connsiteX7-31" fmla="*/ 5461 w 9979"/>
                <a:gd name="connsiteY7-32" fmla="*/ 1649 h 10052"/>
                <a:gd name="connsiteX0-33" fmla="*/ 5451 w 9979"/>
                <a:gd name="connsiteY0-34" fmla="*/ 1640 h 9979"/>
                <a:gd name="connsiteX1-35" fmla="*/ 9979 w 9979"/>
                <a:gd name="connsiteY1-36" fmla="*/ 0 h 9979"/>
                <a:gd name="connsiteX2-37" fmla="*/ 9230 w 9979"/>
                <a:gd name="connsiteY2-38" fmla="*/ 4386 h 9979"/>
                <a:gd name="connsiteX3-39" fmla="*/ 8510 w 9979"/>
                <a:gd name="connsiteY3-40" fmla="*/ 2959 h 9979"/>
                <a:gd name="connsiteX4-41" fmla="*/ 2372 w 9979"/>
                <a:gd name="connsiteY4-42" fmla="*/ 9979 h 9979"/>
                <a:gd name="connsiteX5-43" fmla="*/ 0 w 9979"/>
                <a:gd name="connsiteY5-44" fmla="*/ 9971 h 9979"/>
                <a:gd name="connsiteX6-45" fmla="*/ 7096 w 9979"/>
                <a:gd name="connsiteY6-46" fmla="*/ 1938 h 9979"/>
                <a:gd name="connsiteX7-47" fmla="*/ 5451 w 9979"/>
                <a:gd name="connsiteY7-48" fmla="*/ 1640 h 9979"/>
                <a:gd name="connsiteX0-49" fmla="*/ 5462 w 10000"/>
                <a:gd name="connsiteY0-50" fmla="*/ 1643 h 9992"/>
                <a:gd name="connsiteX1-51" fmla="*/ 10000 w 10000"/>
                <a:gd name="connsiteY1-52" fmla="*/ 0 h 9992"/>
                <a:gd name="connsiteX2-53" fmla="*/ 9249 w 10000"/>
                <a:gd name="connsiteY2-54" fmla="*/ 4395 h 9992"/>
                <a:gd name="connsiteX3-55" fmla="*/ 8528 w 10000"/>
                <a:gd name="connsiteY3-56" fmla="*/ 2965 h 9992"/>
                <a:gd name="connsiteX4-57" fmla="*/ 2377 w 10000"/>
                <a:gd name="connsiteY4-58" fmla="*/ 9981 h 9992"/>
                <a:gd name="connsiteX5-59" fmla="*/ 0 w 10000"/>
                <a:gd name="connsiteY5-60" fmla="*/ 9992 h 9992"/>
                <a:gd name="connsiteX6-61" fmla="*/ 7111 w 10000"/>
                <a:gd name="connsiteY6-62" fmla="*/ 1942 h 9992"/>
                <a:gd name="connsiteX7-63" fmla="*/ 5462 w 10000"/>
                <a:gd name="connsiteY7-64" fmla="*/ 1643 h 9992"/>
                <a:gd name="connsiteX0-65" fmla="*/ 5451 w 9989"/>
                <a:gd name="connsiteY0-66" fmla="*/ 1644 h 10000"/>
                <a:gd name="connsiteX1-67" fmla="*/ 9989 w 9989"/>
                <a:gd name="connsiteY1-68" fmla="*/ 0 h 10000"/>
                <a:gd name="connsiteX2-69" fmla="*/ 9238 w 9989"/>
                <a:gd name="connsiteY2-70" fmla="*/ 4399 h 10000"/>
                <a:gd name="connsiteX3-71" fmla="*/ 8517 w 9989"/>
                <a:gd name="connsiteY3-72" fmla="*/ 2967 h 10000"/>
                <a:gd name="connsiteX4-73" fmla="*/ 2366 w 9989"/>
                <a:gd name="connsiteY4-74" fmla="*/ 9989 h 10000"/>
                <a:gd name="connsiteX5-75" fmla="*/ 0 w 9989"/>
                <a:gd name="connsiteY5-76" fmla="*/ 10000 h 10000"/>
                <a:gd name="connsiteX6-77" fmla="*/ 7100 w 9989"/>
                <a:gd name="connsiteY6-78" fmla="*/ 1944 h 10000"/>
                <a:gd name="connsiteX7-79" fmla="*/ 5451 w 9989"/>
                <a:gd name="connsiteY7-80" fmla="*/ 1644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9989" h="10000">
                  <a:moveTo>
                    <a:pt x="5451" y="1644"/>
                  </a:moveTo>
                  <a:lnTo>
                    <a:pt x="9989" y="0"/>
                  </a:lnTo>
                  <a:lnTo>
                    <a:pt x="9238" y="4399"/>
                  </a:lnTo>
                  <a:lnTo>
                    <a:pt x="8517" y="2967"/>
                  </a:lnTo>
                  <a:lnTo>
                    <a:pt x="2366" y="9989"/>
                  </a:lnTo>
                  <a:lnTo>
                    <a:pt x="0" y="10000"/>
                  </a:lnTo>
                  <a:lnTo>
                    <a:pt x="7100" y="1944"/>
                  </a:lnTo>
                  <a:lnTo>
                    <a:pt x="5451" y="164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1" name="Freeform 19"/>
            <p:cNvSpPr/>
            <p:nvPr/>
          </p:nvSpPr>
          <p:spPr bwMode="auto">
            <a:xfrm>
              <a:off x="2085976" y="3697741"/>
              <a:ext cx="373054" cy="90487"/>
            </a:xfrm>
            <a:custGeom>
              <a:avLst/>
              <a:gdLst>
                <a:gd name="T0" fmla="*/ 5 w 226"/>
                <a:gd name="T1" fmla="*/ 18 h 57"/>
                <a:gd name="T2" fmla="*/ 217 w 226"/>
                <a:gd name="T3" fmla="*/ 57 h 57"/>
                <a:gd name="T4" fmla="*/ 226 w 226"/>
                <a:gd name="T5" fmla="*/ 44 h 57"/>
                <a:gd name="T6" fmla="*/ 0 w 226"/>
                <a:gd name="T7" fmla="*/ 0 h 57"/>
                <a:gd name="T8" fmla="*/ 5 w 226"/>
                <a:gd name="T9" fmla="*/ 18 h 57"/>
                <a:gd name="connsiteX0" fmla="*/ 221 w 10398"/>
                <a:gd name="connsiteY0" fmla="*/ 3158 h 10000"/>
                <a:gd name="connsiteX1" fmla="*/ 9602 w 10398"/>
                <a:gd name="connsiteY1" fmla="*/ 10000 h 10000"/>
                <a:gd name="connsiteX2" fmla="*/ 10398 w 10398"/>
                <a:gd name="connsiteY2" fmla="*/ 7193 h 10000"/>
                <a:gd name="connsiteX3" fmla="*/ 0 w 10398"/>
                <a:gd name="connsiteY3" fmla="*/ 0 h 10000"/>
                <a:gd name="connsiteX4" fmla="*/ 221 w 10398"/>
                <a:gd name="connsiteY4" fmla="*/ 3158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98" h="10000">
                  <a:moveTo>
                    <a:pt x="221" y="3158"/>
                  </a:moveTo>
                  <a:lnTo>
                    <a:pt x="9602" y="10000"/>
                  </a:lnTo>
                  <a:lnTo>
                    <a:pt x="10398" y="7193"/>
                  </a:lnTo>
                  <a:lnTo>
                    <a:pt x="0" y="0"/>
                  </a:lnTo>
                  <a:cubicBezTo>
                    <a:pt x="74" y="1053"/>
                    <a:pt x="147" y="2105"/>
                    <a:pt x="221" y="315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-5299" y="1877291"/>
            <a:ext cx="3395581" cy="4070350"/>
            <a:chOff x="244557" y="1665740"/>
            <a:chExt cx="3395581" cy="4070350"/>
          </a:xfrm>
          <a:effectLst>
            <a:outerShdw blurRad="241300" dist="76200" dir="2700000" sx="101000" sy="101000" algn="tl" rotWithShape="0">
              <a:prstClr val="black">
                <a:alpha val="69000"/>
              </a:prstClr>
            </a:outerShdw>
          </a:effectLst>
        </p:grpSpPr>
        <p:sp>
          <p:nvSpPr>
            <p:cNvPr id="43" name="Freeform 29"/>
            <p:cNvSpPr/>
            <p:nvPr/>
          </p:nvSpPr>
          <p:spPr bwMode="auto">
            <a:xfrm>
              <a:off x="244557" y="1665740"/>
              <a:ext cx="3395581" cy="3860860"/>
            </a:xfrm>
            <a:custGeom>
              <a:avLst/>
              <a:gdLst>
                <a:gd name="T0" fmla="*/ 1659 w 2229"/>
                <a:gd name="T1" fmla="*/ 213 h 2564"/>
                <a:gd name="T2" fmla="*/ 2229 w 2229"/>
                <a:gd name="T3" fmla="*/ 0 h 2564"/>
                <a:gd name="T4" fmla="*/ 2145 w 2229"/>
                <a:gd name="T5" fmla="*/ 570 h 2564"/>
                <a:gd name="T6" fmla="*/ 2049 w 2229"/>
                <a:gd name="T7" fmla="*/ 387 h 2564"/>
                <a:gd name="T8" fmla="*/ 252 w 2229"/>
                <a:gd name="T9" fmla="*/ 2564 h 2564"/>
                <a:gd name="T10" fmla="*/ 0 w 2229"/>
                <a:gd name="T11" fmla="*/ 2427 h 2564"/>
                <a:gd name="T12" fmla="*/ 1865 w 2229"/>
                <a:gd name="T13" fmla="*/ 254 h 2564"/>
                <a:gd name="T14" fmla="*/ 1659 w 2229"/>
                <a:gd name="T15" fmla="*/ 213 h 2564"/>
                <a:gd name="connsiteX0" fmla="*/ 7443 w 10000"/>
                <a:gd name="connsiteY0" fmla="*/ 831 h 9532"/>
                <a:gd name="connsiteX1" fmla="*/ 10000 w 10000"/>
                <a:gd name="connsiteY1" fmla="*/ 0 h 9532"/>
                <a:gd name="connsiteX2" fmla="*/ 9623 w 10000"/>
                <a:gd name="connsiteY2" fmla="*/ 2223 h 9532"/>
                <a:gd name="connsiteX3" fmla="*/ 9192 w 10000"/>
                <a:gd name="connsiteY3" fmla="*/ 1509 h 9532"/>
                <a:gd name="connsiteX4" fmla="*/ 1571 w 10000"/>
                <a:gd name="connsiteY4" fmla="*/ 9532 h 9532"/>
                <a:gd name="connsiteX5" fmla="*/ 0 w 10000"/>
                <a:gd name="connsiteY5" fmla="*/ 9466 h 9532"/>
                <a:gd name="connsiteX6" fmla="*/ 8367 w 10000"/>
                <a:gd name="connsiteY6" fmla="*/ 991 h 9532"/>
                <a:gd name="connsiteX7" fmla="*/ 7443 w 10000"/>
                <a:gd name="connsiteY7" fmla="*/ 831 h 9532"/>
                <a:gd name="connsiteX0-1" fmla="*/ 7039 w 9596"/>
                <a:gd name="connsiteY0-2" fmla="*/ 872 h 10000"/>
                <a:gd name="connsiteX1-3" fmla="*/ 9596 w 9596"/>
                <a:gd name="connsiteY1-4" fmla="*/ 0 h 10000"/>
                <a:gd name="connsiteX2-5" fmla="*/ 9219 w 9596"/>
                <a:gd name="connsiteY2-6" fmla="*/ 2332 h 10000"/>
                <a:gd name="connsiteX3-7" fmla="*/ 8788 w 9596"/>
                <a:gd name="connsiteY3-8" fmla="*/ 1583 h 10000"/>
                <a:gd name="connsiteX4-9" fmla="*/ 1167 w 9596"/>
                <a:gd name="connsiteY4-10" fmla="*/ 10000 h 10000"/>
                <a:gd name="connsiteX5-11" fmla="*/ 0 w 9596"/>
                <a:gd name="connsiteY5-12" fmla="*/ 9505 h 10000"/>
                <a:gd name="connsiteX6-13" fmla="*/ 7963 w 9596"/>
                <a:gd name="connsiteY6-14" fmla="*/ 1040 h 10000"/>
                <a:gd name="connsiteX7-15" fmla="*/ 7039 w 9596"/>
                <a:gd name="connsiteY7-16" fmla="*/ 872 h 10000"/>
                <a:gd name="connsiteX0-17" fmla="*/ 7335 w 10000"/>
                <a:gd name="connsiteY0-18" fmla="*/ 872 h 10000"/>
                <a:gd name="connsiteX1-19" fmla="*/ 10000 w 10000"/>
                <a:gd name="connsiteY1-20" fmla="*/ 0 h 10000"/>
                <a:gd name="connsiteX2-21" fmla="*/ 9607 w 10000"/>
                <a:gd name="connsiteY2-22" fmla="*/ 2332 h 10000"/>
                <a:gd name="connsiteX3-23" fmla="*/ 9158 w 10000"/>
                <a:gd name="connsiteY3-24" fmla="*/ 1583 h 10000"/>
                <a:gd name="connsiteX4-25" fmla="*/ 1216 w 10000"/>
                <a:gd name="connsiteY4-26" fmla="*/ 10000 h 10000"/>
                <a:gd name="connsiteX5-27" fmla="*/ 455 w 10000"/>
                <a:gd name="connsiteY5-28" fmla="*/ 9679 h 10000"/>
                <a:gd name="connsiteX6-29" fmla="*/ 0 w 10000"/>
                <a:gd name="connsiteY6-30" fmla="*/ 9505 h 10000"/>
                <a:gd name="connsiteX7-31" fmla="*/ 8298 w 10000"/>
                <a:gd name="connsiteY7-32" fmla="*/ 1040 h 10000"/>
                <a:gd name="connsiteX8" fmla="*/ 7335 w 10000"/>
                <a:gd name="connsiteY8" fmla="*/ 872 h 10000"/>
                <a:gd name="connsiteX0-33" fmla="*/ 7335 w 10000"/>
                <a:gd name="connsiteY0-34" fmla="*/ 872 h 10000"/>
                <a:gd name="connsiteX1-35" fmla="*/ 10000 w 10000"/>
                <a:gd name="connsiteY1-36" fmla="*/ 0 h 10000"/>
                <a:gd name="connsiteX2-37" fmla="*/ 9607 w 10000"/>
                <a:gd name="connsiteY2-38" fmla="*/ 2332 h 10000"/>
                <a:gd name="connsiteX3-39" fmla="*/ 9158 w 10000"/>
                <a:gd name="connsiteY3-40" fmla="*/ 1583 h 10000"/>
                <a:gd name="connsiteX4-41" fmla="*/ 1216 w 10000"/>
                <a:gd name="connsiteY4-42" fmla="*/ 10000 h 10000"/>
                <a:gd name="connsiteX5-43" fmla="*/ 16 w 10000"/>
                <a:gd name="connsiteY5-44" fmla="*/ 9941 h 10000"/>
                <a:gd name="connsiteX6-45" fmla="*/ 0 w 10000"/>
                <a:gd name="connsiteY6-46" fmla="*/ 9505 h 10000"/>
                <a:gd name="connsiteX7-47" fmla="*/ 8298 w 10000"/>
                <a:gd name="connsiteY7-48" fmla="*/ 1040 h 10000"/>
                <a:gd name="connsiteX8-49" fmla="*/ 7335 w 10000"/>
                <a:gd name="connsiteY8-50" fmla="*/ 872 h 10000"/>
                <a:gd name="connsiteX0-51" fmla="*/ 7335 w 10000"/>
                <a:gd name="connsiteY0-52" fmla="*/ 872 h 9959"/>
                <a:gd name="connsiteX1-53" fmla="*/ 10000 w 10000"/>
                <a:gd name="connsiteY1-54" fmla="*/ 0 h 9959"/>
                <a:gd name="connsiteX2-55" fmla="*/ 9607 w 10000"/>
                <a:gd name="connsiteY2-56" fmla="*/ 2332 h 9959"/>
                <a:gd name="connsiteX3-57" fmla="*/ 9158 w 10000"/>
                <a:gd name="connsiteY3-58" fmla="*/ 1583 h 9959"/>
                <a:gd name="connsiteX4-59" fmla="*/ 1244 w 10000"/>
                <a:gd name="connsiteY4-60" fmla="*/ 9959 h 9959"/>
                <a:gd name="connsiteX5-61" fmla="*/ 16 w 10000"/>
                <a:gd name="connsiteY5-62" fmla="*/ 9941 h 9959"/>
                <a:gd name="connsiteX6-63" fmla="*/ 0 w 10000"/>
                <a:gd name="connsiteY6-64" fmla="*/ 9505 h 9959"/>
                <a:gd name="connsiteX7-65" fmla="*/ 8298 w 10000"/>
                <a:gd name="connsiteY7-66" fmla="*/ 1040 h 9959"/>
                <a:gd name="connsiteX8-67" fmla="*/ 7335 w 10000"/>
                <a:gd name="connsiteY8-68" fmla="*/ 872 h 9959"/>
                <a:gd name="connsiteX0-69" fmla="*/ 7335 w 10000"/>
                <a:gd name="connsiteY0-70" fmla="*/ 876 h 10000"/>
                <a:gd name="connsiteX1-71" fmla="*/ 10000 w 10000"/>
                <a:gd name="connsiteY1-72" fmla="*/ 0 h 10000"/>
                <a:gd name="connsiteX2-73" fmla="*/ 9607 w 10000"/>
                <a:gd name="connsiteY2-74" fmla="*/ 2342 h 10000"/>
                <a:gd name="connsiteX3-75" fmla="*/ 9158 w 10000"/>
                <a:gd name="connsiteY3-76" fmla="*/ 1590 h 10000"/>
                <a:gd name="connsiteX4-77" fmla="*/ 1244 w 10000"/>
                <a:gd name="connsiteY4-78" fmla="*/ 10000 h 10000"/>
                <a:gd name="connsiteX5-79" fmla="*/ 7 w 10000"/>
                <a:gd name="connsiteY5-80" fmla="*/ 9941 h 10000"/>
                <a:gd name="connsiteX6-81" fmla="*/ 0 w 10000"/>
                <a:gd name="connsiteY6-82" fmla="*/ 9544 h 10000"/>
                <a:gd name="connsiteX7-83" fmla="*/ 8298 w 10000"/>
                <a:gd name="connsiteY7-84" fmla="*/ 1044 h 10000"/>
                <a:gd name="connsiteX8-85" fmla="*/ 7335 w 10000"/>
                <a:gd name="connsiteY8-86" fmla="*/ 876 h 10000"/>
                <a:gd name="connsiteX0-87" fmla="*/ 7335 w 10000"/>
                <a:gd name="connsiteY0-88" fmla="*/ 876 h 10000"/>
                <a:gd name="connsiteX1-89" fmla="*/ 10000 w 10000"/>
                <a:gd name="connsiteY1-90" fmla="*/ 0 h 10000"/>
                <a:gd name="connsiteX2-91" fmla="*/ 9607 w 10000"/>
                <a:gd name="connsiteY2-92" fmla="*/ 2342 h 10000"/>
                <a:gd name="connsiteX3-93" fmla="*/ 9158 w 10000"/>
                <a:gd name="connsiteY3-94" fmla="*/ 1590 h 10000"/>
                <a:gd name="connsiteX4-95" fmla="*/ 1244 w 10000"/>
                <a:gd name="connsiteY4-96" fmla="*/ 10000 h 10000"/>
                <a:gd name="connsiteX5-97" fmla="*/ 7 w 10000"/>
                <a:gd name="connsiteY5-98" fmla="*/ 9990 h 10000"/>
                <a:gd name="connsiteX6-99" fmla="*/ 0 w 10000"/>
                <a:gd name="connsiteY6-100" fmla="*/ 9544 h 10000"/>
                <a:gd name="connsiteX7-101" fmla="*/ 8298 w 10000"/>
                <a:gd name="connsiteY7-102" fmla="*/ 1044 h 10000"/>
                <a:gd name="connsiteX8-103" fmla="*/ 7335 w 10000"/>
                <a:gd name="connsiteY8-104" fmla="*/ 876 h 10000"/>
                <a:gd name="connsiteX0-105" fmla="*/ 7335 w 10000"/>
                <a:gd name="connsiteY0-106" fmla="*/ 876 h 9992"/>
                <a:gd name="connsiteX1-107" fmla="*/ 10000 w 10000"/>
                <a:gd name="connsiteY1-108" fmla="*/ 0 h 9992"/>
                <a:gd name="connsiteX2-109" fmla="*/ 9607 w 10000"/>
                <a:gd name="connsiteY2-110" fmla="*/ 2342 h 9992"/>
                <a:gd name="connsiteX3-111" fmla="*/ 9158 w 10000"/>
                <a:gd name="connsiteY3-112" fmla="*/ 1590 h 9992"/>
                <a:gd name="connsiteX4-113" fmla="*/ 1253 w 10000"/>
                <a:gd name="connsiteY4-114" fmla="*/ 9992 h 9992"/>
                <a:gd name="connsiteX5-115" fmla="*/ 7 w 10000"/>
                <a:gd name="connsiteY5-116" fmla="*/ 9990 h 9992"/>
                <a:gd name="connsiteX6-117" fmla="*/ 0 w 10000"/>
                <a:gd name="connsiteY6-118" fmla="*/ 9544 h 9992"/>
                <a:gd name="connsiteX7-119" fmla="*/ 8298 w 10000"/>
                <a:gd name="connsiteY7-120" fmla="*/ 1044 h 9992"/>
                <a:gd name="connsiteX8-121" fmla="*/ 7335 w 10000"/>
                <a:gd name="connsiteY8-122" fmla="*/ 876 h 999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49" y="connsiteY8-50"/>
                </a:cxn>
              </a:cxnLst>
              <a:rect l="l" t="t" r="r" b="b"/>
              <a:pathLst>
                <a:path w="10000" h="9992">
                  <a:moveTo>
                    <a:pt x="7335" y="876"/>
                  </a:moveTo>
                  <a:lnTo>
                    <a:pt x="10000" y="0"/>
                  </a:lnTo>
                  <a:lnTo>
                    <a:pt x="9607" y="2342"/>
                  </a:lnTo>
                  <a:lnTo>
                    <a:pt x="9158" y="1590"/>
                  </a:lnTo>
                  <a:lnTo>
                    <a:pt x="1253" y="9992"/>
                  </a:lnTo>
                  <a:lnTo>
                    <a:pt x="7" y="9990"/>
                  </a:lnTo>
                  <a:cubicBezTo>
                    <a:pt x="2" y="9844"/>
                    <a:pt x="5" y="9690"/>
                    <a:pt x="0" y="9544"/>
                  </a:cubicBezTo>
                  <a:lnTo>
                    <a:pt x="8298" y="1044"/>
                  </a:lnTo>
                  <a:lnTo>
                    <a:pt x="7335" y="87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4" name="Freeform 30"/>
            <p:cNvSpPr/>
            <p:nvPr/>
          </p:nvSpPr>
          <p:spPr bwMode="auto">
            <a:xfrm>
              <a:off x="2735263" y="2003878"/>
              <a:ext cx="327025" cy="95250"/>
            </a:xfrm>
            <a:custGeom>
              <a:avLst/>
              <a:gdLst>
                <a:gd name="T0" fmla="*/ 3 w 206"/>
                <a:gd name="T1" fmla="*/ 30 h 60"/>
                <a:gd name="T2" fmla="*/ 188 w 206"/>
                <a:gd name="T3" fmla="*/ 60 h 60"/>
                <a:gd name="T4" fmla="*/ 206 w 206"/>
                <a:gd name="T5" fmla="*/ 41 h 60"/>
                <a:gd name="T6" fmla="*/ 0 w 206"/>
                <a:gd name="T7" fmla="*/ 0 h 60"/>
                <a:gd name="T8" fmla="*/ 3 w 206"/>
                <a:gd name="T9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60">
                  <a:moveTo>
                    <a:pt x="3" y="30"/>
                  </a:moveTo>
                  <a:lnTo>
                    <a:pt x="188" y="60"/>
                  </a:lnTo>
                  <a:lnTo>
                    <a:pt x="206" y="41"/>
                  </a:lnTo>
                  <a:lnTo>
                    <a:pt x="0" y="0"/>
                  </a:lnTo>
                  <a:lnTo>
                    <a:pt x="3" y="3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" name="Freeform 31"/>
            <p:cNvSpPr/>
            <p:nvPr/>
          </p:nvSpPr>
          <p:spPr bwMode="auto">
            <a:xfrm>
              <a:off x="501650" y="2273610"/>
              <a:ext cx="3000375" cy="3462480"/>
            </a:xfrm>
            <a:custGeom>
              <a:avLst/>
              <a:gdLst>
                <a:gd name="T0" fmla="*/ 1796 w 1890"/>
                <a:gd name="T1" fmla="*/ 25 h 2175"/>
                <a:gd name="T2" fmla="*/ 1890 w 1890"/>
                <a:gd name="T3" fmla="*/ 202 h 2175"/>
                <a:gd name="T4" fmla="*/ 1890 w 1890"/>
                <a:gd name="T5" fmla="*/ 174 h 2175"/>
                <a:gd name="T6" fmla="*/ 1796 w 1890"/>
                <a:gd name="T7" fmla="*/ 0 h 2175"/>
                <a:gd name="T8" fmla="*/ 7 w 1890"/>
                <a:gd name="T9" fmla="*/ 2166 h 2175"/>
                <a:gd name="T10" fmla="*/ 0 w 1890"/>
                <a:gd name="T11" fmla="*/ 2175 h 2175"/>
                <a:gd name="T12" fmla="*/ 1796 w 1890"/>
                <a:gd name="T13" fmla="*/ 25 h 2175"/>
                <a:gd name="connsiteX0" fmla="*/ 9503 w 10000"/>
                <a:gd name="connsiteY0" fmla="*/ 143 h 10028"/>
                <a:gd name="connsiteX1" fmla="*/ 10000 w 10000"/>
                <a:gd name="connsiteY1" fmla="*/ 957 h 10028"/>
                <a:gd name="connsiteX2" fmla="*/ 10000 w 10000"/>
                <a:gd name="connsiteY2" fmla="*/ 828 h 10028"/>
                <a:gd name="connsiteX3" fmla="*/ 9511 w 10000"/>
                <a:gd name="connsiteY3" fmla="*/ 0 h 10028"/>
                <a:gd name="connsiteX4" fmla="*/ 37 w 10000"/>
                <a:gd name="connsiteY4" fmla="*/ 9987 h 10028"/>
                <a:gd name="connsiteX5" fmla="*/ 0 w 10000"/>
                <a:gd name="connsiteY5" fmla="*/ 10028 h 10028"/>
                <a:gd name="connsiteX6" fmla="*/ 9503 w 10000"/>
                <a:gd name="connsiteY6" fmla="*/ 143 h 10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0" h="10028">
                  <a:moveTo>
                    <a:pt x="9503" y="143"/>
                  </a:moveTo>
                  <a:lnTo>
                    <a:pt x="10000" y="957"/>
                  </a:lnTo>
                  <a:lnTo>
                    <a:pt x="10000" y="828"/>
                  </a:lnTo>
                  <a:lnTo>
                    <a:pt x="9511" y="0"/>
                  </a:lnTo>
                  <a:lnTo>
                    <a:pt x="37" y="9987"/>
                  </a:lnTo>
                  <a:cubicBezTo>
                    <a:pt x="25" y="10001"/>
                    <a:pt x="12" y="10014"/>
                    <a:pt x="0" y="10028"/>
                  </a:cubicBezTo>
                  <a:lnTo>
                    <a:pt x="9503" y="14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46" name="组合 104"/>
          <p:cNvGrpSpPr/>
          <p:nvPr userDrawn="1"/>
        </p:nvGrpSpPr>
        <p:grpSpPr bwMode="auto">
          <a:xfrm>
            <a:off x="8501063" y="522288"/>
            <a:ext cx="153987" cy="153987"/>
            <a:chOff x="7067562" y="1035050"/>
            <a:chExt cx="260828" cy="260828"/>
          </a:xfrm>
        </p:grpSpPr>
        <p:sp>
          <p:nvSpPr>
            <p:cNvPr id="47" name="椭圆 46"/>
            <p:cNvSpPr/>
            <p:nvPr/>
          </p:nvSpPr>
          <p:spPr>
            <a:xfrm>
              <a:off x="7145541" y="1113029"/>
              <a:ext cx="104870" cy="10487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7067562" y="1035050"/>
              <a:ext cx="260828" cy="260828"/>
            </a:xfrm>
            <a:prstGeom prst="ellipse">
              <a:avLst/>
            </a:prstGeom>
            <a:noFill/>
            <a:ln w="317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9" name="组合 107"/>
          <p:cNvGrpSpPr/>
          <p:nvPr userDrawn="1"/>
        </p:nvGrpSpPr>
        <p:grpSpPr bwMode="auto">
          <a:xfrm>
            <a:off x="7978775" y="2927350"/>
            <a:ext cx="279400" cy="279400"/>
            <a:chOff x="7080262" y="1047750"/>
            <a:chExt cx="235428" cy="235428"/>
          </a:xfrm>
        </p:grpSpPr>
        <p:sp>
          <p:nvSpPr>
            <p:cNvPr id="50" name="椭圆 49"/>
            <p:cNvSpPr/>
            <p:nvPr/>
          </p:nvSpPr>
          <p:spPr>
            <a:xfrm>
              <a:off x="7123067" y="1090555"/>
              <a:ext cx="149818" cy="149818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7080262" y="1047750"/>
              <a:ext cx="235428" cy="235428"/>
            </a:xfrm>
            <a:prstGeom prst="ellipse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2" name="组合 110"/>
          <p:cNvGrpSpPr/>
          <p:nvPr userDrawn="1"/>
        </p:nvGrpSpPr>
        <p:grpSpPr bwMode="auto">
          <a:xfrm>
            <a:off x="3141663" y="1624013"/>
            <a:ext cx="234950" cy="234950"/>
            <a:chOff x="7080262" y="1047750"/>
            <a:chExt cx="235428" cy="235428"/>
          </a:xfrm>
        </p:grpSpPr>
        <p:sp>
          <p:nvSpPr>
            <p:cNvPr id="53" name="椭圆 52"/>
            <p:cNvSpPr/>
            <p:nvPr/>
          </p:nvSpPr>
          <p:spPr>
            <a:xfrm>
              <a:off x="7123211" y="1090699"/>
              <a:ext cx="149529" cy="14952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7080262" y="1047750"/>
              <a:ext cx="235428" cy="235428"/>
            </a:xfrm>
            <a:prstGeom prst="ellipse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5" name="组合 113"/>
          <p:cNvGrpSpPr/>
          <p:nvPr userDrawn="1"/>
        </p:nvGrpSpPr>
        <p:grpSpPr bwMode="auto">
          <a:xfrm>
            <a:off x="6645275" y="1968500"/>
            <a:ext cx="206375" cy="206375"/>
            <a:chOff x="7080262" y="1047750"/>
            <a:chExt cx="235428" cy="235428"/>
          </a:xfrm>
        </p:grpSpPr>
        <p:sp>
          <p:nvSpPr>
            <p:cNvPr id="56" name="椭圆 55"/>
            <p:cNvSpPr/>
            <p:nvPr/>
          </p:nvSpPr>
          <p:spPr>
            <a:xfrm>
              <a:off x="7123726" y="1091214"/>
              <a:ext cx="148501" cy="148501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7080262" y="1047750"/>
              <a:ext cx="235428" cy="235428"/>
            </a:xfrm>
            <a:prstGeom prst="ellipse">
              <a:avLst/>
            </a:prstGeom>
            <a:noFill/>
            <a:ln w="317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8" name="组合 116"/>
          <p:cNvGrpSpPr/>
          <p:nvPr userDrawn="1"/>
        </p:nvGrpSpPr>
        <p:grpSpPr bwMode="auto">
          <a:xfrm>
            <a:off x="361950" y="2384425"/>
            <a:ext cx="163513" cy="165100"/>
            <a:chOff x="7080262" y="1047750"/>
            <a:chExt cx="235428" cy="235428"/>
          </a:xfrm>
        </p:grpSpPr>
        <p:sp>
          <p:nvSpPr>
            <p:cNvPr id="59" name="椭圆 58"/>
            <p:cNvSpPr/>
            <p:nvPr/>
          </p:nvSpPr>
          <p:spPr>
            <a:xfrm>
              <a:off x="7123691" y="1090762"/>
              <a:ext cx="148570" cy="149406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7080262" y="1047750"/>
              <a:ext cx="235428" cy="235428"/>
            </a:xfrm>
            <a:prstGeom prst="ellipse">
              <a:avLst/>
            </a:prstGeom>
            <a:noFill/>
            <a:ln w="317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61" name="直接连接符 60"/>
          <p:cNvCxnSpPr>
            <a:stCxn id="52" idx="3"/>
            <a:endCxn id="2050" idx="6"/>
          </p:cNvCxnSpPr>
          <p:nvPr userDrawn="1"/>
        </p:nvCxnSpPr>
        <p:spPr>
          <a:xfrm flipH="1">
            <a:off x="6813550" y="620713"/>
            <a:ext cx="1743075" cy="1450975"/>
          </a:xfrm>
          <a:prstGeom prst="line">
            <a:avLst/>
          </a:prstGeom>
          <a:ln w="2540">
            <a:solidFill>
              <a:srgbClr val="FF0000">
                <a:alpha val="3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>
            <a:stCxn id="2050" idx="2"/>
            <a:endCxn id="24" idx="5"/>
          </p:cNvCxnSpPr>
          <p:nvPr userDrawn="1"/>
        </p:nvCxnSpPr>
        <p:spPr>
          <a:xfrm flipH="1" flipV="1">
            <a:off x="5305425" y="1125538"/>
            <a:ext cx="1377950" cy="946150"/>
          </a:xfrm>
          <a:prstGeom prst="line">
            <a:avLst/>
          </a:prstGeom>
          <a:ln w="3175">
            <a:solidFill>
              <a:srgbClr val="FF0000">
                <a:alpha val="4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>
            <a:stCxn id="64" idx="7"/>
            <a:endCxn id="58" idx="2"/>
          </p:cNvCxnSpPr>
          <p:nvPr userDrawn="1"/>
        </p:nvCxnSpPr>
        <p:spPr>
          <a:xfrm flipV="1">
            <a:off x="481013" y="1741488"/>
            <a:ext cx="2703512" cy="688975"/>
          </a:xfrm>
          <a:prstGeom prst="line">
            <a:avLst/>
          </a:prstGeom>
          <a:ln w="3175">
            <a:solidFill>
              <a:srgbClr val="FF0000">
                <a:alpha val="2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>
            <a:stCxn id="64" idx="3"/>
            <a:endCxn id="7" idx="1"/>
          </p:cNvCxnSpPr>
          <p:nvPr userDrawn="1"/>
        </p:nvCxnSpPr>
        <p:spPr>
          <a:xfrm flipH="1">
            <a:off x="0" y="2503488"/>
            <a:ext cx="406400" cy="354012"/>
          </a:xfrm>
          <a:prstGeom prst="line">
            <a:avLst/>
          </a:prstGeom>
          <a:ln w="3175">
            <a:solidFill>
              <a:srgbClr val="FF0000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>
            <a:stCxn id="55" idx="7"/>
          </p:cNvCxnSpPr>
          <p:nvPr userDrawn="1"/>
        </p:nvCxnSpPr>
        <p:spPr>
          <a:xfrm flipV="1">
            <a:off x="8180388" y="1736725"/>
            <a:ext cx="963612" cy="1268413"/>
          </a:xfrm>
          <a:prstGeom prst="line">
            <a:avLst/>
          </a:prstGeom>
          <a:ln w="3175">
            <a:solidFill>
              <a:srgbClr val="FF0000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>
            <a:stCxn id="52" idx="7"/>
          </p:cNvCxnSpPr>
          <p:nvPr userDrawn="1"/>
        </p:nvCxnSpPr>
        <p:spPr>
          <a:xfrm flipV="1">
            <a:off x="8599488" y="336550"/>
            <a:ext cx="544512" cy="241300"/>
          </a:xfrm>
          <a:prstGeom prst="line">
            <a:avLst/>
          </a:prstGeom>
          <a:ln w="3175">
            <a:solidFill>
              <a:srgbClr val="FF0000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椭圆 66"/>
          <p:cNvSpPr/>
          <p:nvPr userDrawn="1"/>
        </p:nvSpPr>
        <p:spPr>
          <a:xfrm>
            <a:off x="7794625" y="2743200"/>
            <a:ext cx="647700" cy="647700"/>
          </a:xfrm>
          <a:prstGeom prst="ellips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C15D2-F022-4721-BF42-716EBC0901C1}" type="datetimeFigureOut">
              <a:rPr lang="zh-CN" altLang="en-US"/>
            </a:fld>
            <a:endParaRPr lang="zh-CN" altLang="en-US"/>
          </a:p>
        </p:txBody>
      </p:sp>
      <p:sp>
        <p:nvSpPr>
          <p:cNvPr id="6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F1C5C87-EDA1-4EAB-B200-9180026E580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2042E-D4D5-4BB2-A647-446C39C94E0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48E350-4CB5-4B7C-B351-FD7636DF895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45E9B7-ED29-41CF-850D-7680A19553C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2CE3D0-FAAF-4C6A-9A12-895A832147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2" descr="C:\Documents and Settings\Administrator\桌面\21-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3" descr="C:\Documents and Settings\Administrator\桌面\21-1.png"/>
          <p:cNvPicPr>
            <a:picLocks noChangeAspect="1" noChangeArrowheads="1"/>
          </p:cNvPicPr>
          <p:nvPr userDrawn="1"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 userDrawn="1"/>
        </p:nvSpPr>
        <p:spPr>
          <a:xfrm>
            <a:off x="3175" y="4197350"/>
            <a:ext cx="9159875" cy="153987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5" name="直接连接符 4"/>
          <p:cNvCxnSpPr/>
          <p:nvPr userDrawn="1"/>
        </p:nvCxnSpPr>
        <p:spPr>
          <a:xfrm flipH="1">
            <a:off x="-15875" y="4645025"/>
            <a:ext cx="91598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64"/>
          <p:cNvGrpSpPr/>
          <p:nvPr userDrawn="1"/>
        </p:nvGrpSpPr>
        <p:grpSpPr bwMode="auto">
          <a:xfrm>
            <a:off x="4465638" y="285750"/>
            <a:ext cx="1160462" cy="1160463"/>
            <a:chOff x="7080262" y="1047750"/>
            <a:chExt cx="235428" cy="235428"/>
          </a:xfrm>
        </p:grpSpPr>
        <p:sp>
          <p:nvSpPr>
            <p:cNvPr id="7" name="椭圆 6"/>
            <p:cNvSpPr/>
            <p:nvPr/>
          </p:nvSpPr>
          <p:spPr>
            <a:xfrm>
              <a:off x="7123740" y="1091229"/>
              <a:ext cx="148471" cy="148471"/>
            </a:xfrm>
            <a:prstGeom prst="ellipse">
              <a:avLst/>
            </a:prstGeom>
            <a:noFill/>
            <a:ln w="317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080262" y="1047750"/>
              <a:ext cx="235428" cy="235428"/>
            </a:xfrm>
            <a:prstGeom prst="ellipse">
              <a:avLst/>
            </a:prstGeom>
            <a:noFill/>
            <a:ln w="317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9" name="直接连接符 8"/>
          <p:cNvCxnSpPr>
            <a:stCxn id="12" idx="2"/>
            <a:endCxn id="22" idx="7"/>
          </p:cNvCxnSpPr>
          <p:nvPr userDrawn="1"/>
        </p:nvCxnSpPr>
        <p:spPr>
          <a:xfrm flipH="1">
            <a:off x="3311525" y="866775"/>
            <a:ext cx="1366838" cy="822325"/>
          </a:xfrm>
          <a:prstGeom prst="line">
            <a:avLst/>
          </a:prstGeom>
          <a:ln w="3175">
            <a:solidFill>
              <a:srgbClr val="FF0000">
                <a:alpha val="3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68"/>
          <p:cNvGrpSpPr/>
          <p:nvPr userDrawn="1"/>
        </p:nvGrpSpPr>
        <p:grpSpPr bwMode="auto">
          <a:xfrm>
            <a:off x="8501063" y="522288"/>
            <a:ext cx="153987" cy="153987"/>
            <a:chOff x="7067562" y="1035050"/>
            <a:chExt cx="260828" cy="260828"/>
          </a:xfrm>
        </p:grpSpPr>
        <p:sp>
          <p:nvSpPr>
            <p:cNvPr id="11" name="椭圆 10"/>
            <p:cNvSpPr/>
            <p:nvPr/>
          </p:nvSpPr>
          <p:spPr>
            <a:xfrm>
              <a:off x="7145541" y="1113029"/>
              <a:ext cx="104870" cy="10487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7067562" y="1035050"/>
              <a:ext cx="260828" cy="260828"/>
            </a:xfrm>
            <a:prstGeom prst="ellipse">
              <a:avLst/>
            </a:prstGeom>
            <a:noFill/>
            <a:ln w="317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3" name="组合 71"/>
          <p:cNvGrpSpPr/>
          <p:nvPr userDrawn="1"/>
        </p:nvGrpSpPr>
        <p:grpSpPr bwMode="auto">
          <a:xfrm>
            <a:off x="7978775" y="2927350"/>
            <a:ext cx="279400" cy="279400"/>
            <a:chOff x="7080262" y="1047750"/>
            <a:chExt cx="235428" cy="235428"/>
          </a:xfrm>
        </p:grpSpPr>
        <p:sp>
          <p:nvSpPr>
            <p:cNvPr id="14" name="椭圆 13"/>
            <p:cNvSpPr/>
            <p:nvPr/>
          </p:nvSpPr>
          <p:spPr>
            <a:xfrm>
              <a:off x="7123067" y="1090555"/>
              <a:ext cx="149818" cy="149818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7080262" y="1047750"/>
              <a:ext cx="235428" cy="235428"/>
            </a:xfrm>
            <a:prstGeom prst="ellipse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6" name="组合 74"/>
          <p:cNvGrpSpPr/>
          <p:nvPr userDrawn="1"/>
        </p:nvGrpSpPr>
        <p:grpSpPr bwMode="auto">
          <a:xfrm>
            <a:off x="3141663" y="1624013"/>
            <a:ext cx="234950" cy="234950"/>
            <a:chOff x="7080262" y="1047750"/>
            <a:chExt cx="235428" cy="235428"/>
          </a:xfrm>
        </p:grpSpPr>
        <p:sp>
          <p:nvSpPr>
            <p:cNvPr id="17" name="椭圆 16"/>
            <p:cNvSpPr/>
            <p:nvPr/>
          </p:nvSpPr>
          <p:spPr>
            <a:xfrm>
              <a:off x="7123211" y="1090699"/>
              <a:ext cx="149529" cy="14952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7080262" y="1047750"/>
              <a:ext cx="235428" cy="235428"/>
            </a:xfrm>
            <a:prstGeom prst="ellipse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9" name="组合 77"/>
          <p:cNvGrpSpPr/>
          <p:nvPr userDrawn="1"/>
        </p:nvGrpSpPr>
        <p:grpSpPr bwMode="auto">
          <a:xfrm>
            <a:off x="6645275" y="1968500"/>
            <a:ext cx="206375" cy="206375"/>
            <a:chOff x="7080262" y="1047750"/>
            <a:chExt cx="235428" cy="235428"/>
          </a:xfrm>
        </p:grpSpPr>
        <p:sp>
          <p:nvSpPr>
            <p:cNvPr id="20" name="椭圆 19"/>
            <p:cNvSpPr/>
            <p:nvPr/>
          </p:nvSpPr>
          <p:spPr>
            <a:xfrm>
              <a:off x="7123726" y="1091214"/>
              <a:ext cx="148501" cy="148501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7080262" y="1047750"/>
              <a:ext cx="235428" cy="235428"/>
            </a:xfrm>
            <a:prstGeom prst="ellipse">
              <a:avLst/>
            </a:prstGeom>
            <a:noFill/>
            <a:ln w="317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2" name="组合 80"/>
          <p:cNvGrpSpPr/>
          <p:nvPr userDrawn="1"/>
        </p:nvGrpSpPr>
        <p:grpSpPr bwMode="auto">
          <a:xfrm>
            <a:off x="361950" y="2384425"/>
            <a:ext cx="163513" cy="165100"/>
            <a:chOff x="7080262" y="1047750"/>
            <a:chExt cx="235428" cy="235428"/>
          </a:xfrm>
        </p:grpSpPr>
        <p:sp>
          <p:nvSpPr>
            <p:cNvPr id="23" name="椭圆 22"/>
            <p:cNvSpPr/>
            <p:nvPr/>
          </p:nvSpPr>
          <p:spPr>
            <a:xfrm>
              <a:off x="7123691" y="1090762"/>
              <a:ext cx="148570" cy="149406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7080262" y="1047750"/>
              <a:ext cx="235428" cy="235428"/>
            </a:xfrm>
            <a:prstGeom prst="ellipse">
              <a:avLst/>
            </a:prstGeom>
            <a:noFill/>
            <a:ln w="317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25" name="直接连接符 24"/>
          <p:cNvCxnSpPr>
            <a:stCxn id="16" idx="3"/>
            <a:endCxn id="25" idx="6"/>
          </p:cNvCxnSpPr>
          <p:nvPr userDrawn="1"/>
        </p:nvCxnSpPr>
        <p:spPr>
          <a:xfrm flipH="1">
            <a:off x="6813550" y="620713"/>
            <a:ext cx="1743075" cy="1450975"/>
          </a:xfrm>
          <a:prstGeom prst="line">
            <a:avLst/>
          </a:prstGeom>
          <a:ln w="2540">
            <a:solidFill>
              <a:srgbClr val="FF0000">
                <a:alpha val="3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25" idx="2"/>
            <a:endCxn id="12" idx="5"/>
          </p:cNvCxnSpPr>
          <p:nvPr userDrawn="1"/>
        </p:nvCxnSpPr>
        <p:spPr>
          <a:xfrm flipH="1" flipV="1">
            <a:off x="5305425" y="1125538"/>
            <a:ext cx="1377950" cy="946150"/>
          </a:xfrm>
          <a:prstGeom prst="line">
            <a:avLst/>
          </a:prstGeom>
          <a:ln w="3175">
            <a:solidFill>
              <a:srgbClr val="FF0000">
                <a:alpha val="4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28" idx="7"/>
            <a:endCxn id="22" idx="2"/>
          </p:cNvCxnSpPr>
          <p:nvPr userDrawn="1"/>
        </p:nvCxnSpPr>
        <p:spPr>
          <a:xfrm flipV="1">
            <a:off x="481013" y="1741488"/>
            <a:ext cx="2703512" cy="688975"/>
          </a:xfrm>
          <a:prstGeom prst="line">
            <a:avLst/>
          </a:prstGeom>
          <a:ln w="3175">
            <a:solidFill>
              <a:srgbClr val="FF0000">
                <a:alpha val="2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28" idx="3"/>
            <a:endCxn id="7" idx="1"/>
          </p:cNvCxnSpPr>
          <p:nvPr userDrawn="1"/>
        </p:nvCxnSpPr>
        <p:spPr>
          <a:xfrm flipH="1">
            <a:off x="0" y="2503488"/>
            <a:ext cx="406400" cy="354012"/>
          </a:xfrm>
          <a:prstGeom prst="line">
            <a:avLst/>
          </a:prstGeom>
          <a:ln w="3175">
            <a:solidFill>
              <a:srgbClr val="FF0000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19" idx="7"/>
          </p:cNvCxnSpPr>
          <p:nvPr userDrawn="1"/>
        </p:nvCxnSpPr>
        <p:spPr>
          <a:xfrm flipV="1">
            <a:off x="8180388" y="1736725"/>
            <a:ext cx="963612" cy="1268413"/>
          </a:xfrm>
          <a:prstGeom prst="line">
            <a:avLst/>
          </a:prstGeom>
          <a:ln w="3175">
            <a:solidFill>
              <a:srgbClr val="FF0000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stCxn id="16" idx="7"/>
          </p:cNvCxnSpPr>
          <p:nvPr userDrawn="1"/>
        </p:nvCxnSpPr>
        <p:spPr>
          <a:xfrm flipV="1">
            <a:off x="8599488" y="336550"/>
            <a:ext cx="544512" cy="241300"/>
          </a:xfrm>
          <a:prstGeom prst="line">
            <a:avLst/>
          </a:prstGeom>
          <a:ln w="3175">
            <a:solidFill>
              <a:srgbClr val="FF0000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/>
          <p:cNvSpPr/>
          <p:nvPr userDrawn="1"/>
        </p:nvSpPr>
        <p:spPr>
          <a:xfrm>
            <a:off x="7794625" y="2743200"/>
            <a:ext cx="647700" cy="647700"/>
          </a:xfrm>
          <a:prstGeom prst="ellips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5FE8B-8965-4537-BA48-3901961498BE}" type="datetimeFigureOut">
              <a:rPr lang="zh-CN" altLang="en-US"/>
            </a:fld>
            <a:endParaRPr lang="zh-CN" altLang="en-US"/>
          </a:p>
        </p:txBody>
      </p:sp>
      <p:sp>
        <p:nvSpPr>
          <p:cNvPr id="3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BC020EE-8B31-491C-9BE3-0A99F73EA7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00D52-607E-460C-B5BF-CB7AC88A45E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D838A-8E15-4BB4-8E1B-A2B66000A3B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ED62B0-8DDE-485F-AD40-8A99A7DE087C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95194-CC23-478F-AD4E-142621D65D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0708F-15BC-4AE8-ACC8-8C314C82E753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7B2F9-21A1-4848-85CB-3B5B6DBE3C1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8B2AD-FE0C-4299-B354-43CB37A5C89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C2E3CA-8D78-4972-A1C2-66F434F413F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14EDE4-0B53-47CE-B6E7-D978F4D101D6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4746A-150C-4820-848C-5177A3E4F51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350264-7EE7-4181-A31D-9BE602AD9DD0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86B0B1-A874-4E4B-B25A-492B014026B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ABF52-1169-4F5B-A5F2-22D8202B431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D1DFB-3B53-435B-B6B8-0C66F70910B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28600"/>
            <a:ext cx="82296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333500"/>
            <a:ext cx="8229600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711AEF6-9C04-4C71-8D57-54374A782E8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F94FEF4-9487-4DD7-8E7D-BC1A407F7503}" type="slidenum">
              <a:rPr lang="zh-CN" altLang="en-US"/>
            </a:fld>
            <a:endParaRPr lang="zh-CN" altLang="en-US"/>
          </a:p>
        </p:txBody>
      </p:sp>
      <p:pic>
        <p:nvPicPr>
          <p:cNvPr id="1031" name="Picture 32" descr="C:\Documents and Settings\Administrator\桌面\21-.png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33" descr="C:\Documents and Settings\Administrator\桌面\21-1.png"/>
          <p:cNvPicPr>
            <a:picLocks noChangeAspect="1" noChangeArrowheads="1"/>
          </p:cNvPicPr>
          <p:nvPr userDrawn="1"/>
        </p:nvPicPr>
        <p:blipFill>
          <a:blip r:embed="rId1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 userDrawn="1"/>
        </p:nvSpPr>
        <p:spPr>
          <a:xfrm>
            <a:off x="3175" y="5081588"/>
            <a:ext cx="9159875" cy="655637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圆角矩形 9"/>
          <p:cNvSpPr/>
          <p:nvPr userDrawn="1"/>
        </p:nvSpPr>
        <p:spPr>
          <a:xfrm>
            <a:off x="319088" y="273050"/>
            <a:ext cx="8505825" cy="5168900"/>
          </a:xfrm>
          <a:prstGeom prst="roundRect">
            <a:avLst>
              <a:gd name="adj" fmla="val 4902"/>
            </a:avLst>
          </a:prstGeom>
          <a:solidFill>
            <a:schemeClr val="bg1">
              <a:alpha val="70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-12964" y="4867792"/>
            <a:ext cx="377520" cy="520082"/>
            <a:chOff x="-6290" y="2857953"/>
            <a:chExt cx="1238190" cy="170576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Freeform 7"/>
            <p:cNvSpPr/>
            <p:nvPr/>
          </p:nvSpPr>
          <p:spPr bwMode="auto">
            <a:xfrm>
              <a:off x="-3968" y="2857953"/>
              <a:ext cx="1202531" cy="1629633"/>
            </a:xfrm>
            <a:custGeom>
              <a:avLst/>
              <a:gdLst>
                <a:gd name="T0" fmla="*/ 0 w 750"/>
                <a:gd name="T1" fmla="*/ 664 h 1019"/>
                <a:gd name="T2" fmla="*/ 323 w 750"/>
                <a:gd name="T3" fmla="*/ 289 h 1019"/>
                <a:gd name="T4" fmla="*/ 110 w 750"/>
                <a:gd name="T5" fmla="*/ 247 h 1019"/>
                <a:gd name="T6" fmla="*/ 750 w 750"/>
                <a:gd name="T7" fmla="*/ 0 h 1019"/>
                <a:gd name="T8" fmla="*/ 597 w 750"/>
                <a:gd name="T9" fmla="*/ 664 h 1019"/>
                <a:gd name="T10" fmla="*/ 508 w 750"/>
                <a:gd name="T11" fmla="*/ 446 h 1019"/>
                <a:gd name="T12" fmla="*/ 0 w 750"/>
                <a:gd name="T13" fmla="*/ 1019 h 1019"/>
                <a:gd name="T14" fmla="*/ 0 w 750"/>
                <a:gd name="T15" fmla="*/ 664 h 1019"/>
                <a:gd name="connsiteX0" fmla="*/ 0 w 10100"/>
                <a:gd name="connsiteY0" fmla="*/ 6545 h 10000"/>
                <a:gd name="connsiteX1" fmla="*/ 4407 w 10100"/>
                <a:gd name="connsiteY1" fmla="*/ 2836 h 10000"/>
                <a:gd name="connsiteX2" fmla="*/ 1567 w 10100"/>
                <a:gd name="connsiteY2" fmla="*/ 2424 h 10000"/>
                <a:gd name="connsiteX3" fmla="*/ 10100 w 10100"/>
                <a:gd name="connsiteY3" fmla="*/ 0 h 10000"/>
                <a:gd name="connsiteX4" fmla="*/ 8060 w 10100"/>
                <a:gd name="connsiteY4" fmla="*/ 6516 h 10000"/>
                <a:gd name="connsiteX5" fmla="*/ 6873 w 10100"/>
                <a:gd name="connsiteY5" fmla="*/ 4377 h 10000"/>
                <a:gd name="connsiteX6" fmla="*/ 100 w 10100"/>
                <a:gd name="connsiteY6" fmla="*/ 10000 h 10000"/>
                <a:gd name="connsiteX7" fmla="*/ 0 w 10100"/>
                <a:gd name="connsiteY7" fmla="*/ 6545 h 10000"/>
                <a:gd name="connsiteX0-1" fmla="*/ 0 w 10100"/>
                <a:gd name="connsiteY0-2" fmla="*/ 6545 h 10074"/>
                <a:gd name="connsiteX1-3" fmla="*/ 4407 w 10100"/>
                <a:gd name="connsiteY1-4" fmla="*/ 2836 h 10074"/>
                <a:gd name="connsiteX2-5" fmla="*/ 1567 w 10100"/>
                <a:gd name="connsiteY2-6" fmla="*/ 2424 h 10074"/>
                <a:gd name="connsiteX3-7" fmla="*/ 10100 w 10100"/>
                <a:gd name="connsiteY3-8" fmla="*/ 0 h 10074"/>
                <a:gd name="connsiteX4-9" fmla="*/ 8060 w 10100"/>
                <a:gd name="connsiteY4-10" fmla="*/ 6516 h 10074"/>
                <a:gd name="connsiteX5-11" fmla="*/ 6873 w 10100"/>
                <a:gd name="connsiteY5-12" fmla="*/ 4377 h 10074"/>
                <a:gd name="connsiteX6-13" fmla="*/ 20 w 10100"/>
                <a:gd name="connsiteY6-14" fmla="*/ 10074 h 10074"/>
                <a:gd name="connsiteX7-15" fmla="*/ 0 w 10100"/>
                <a:gd name="connsiteY7-16" fmla="*/ 6545 h 1007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0100" h="10074">
                  <a:moveTo>
                    <a:pt x="0" y="6545"/>
                  </a:moveTo>
                  <a:lnTo>
                    <a:pt x="4407" y="2836"/>
                  </a:lnTo>
                  <a:lnTo>
                    <a:pt x="1567" y="2424"/>
                  </a:lnTo>
                  <a:lnTo>
                    <a:pt x="10100" y="0"/>
                  </a:lnTo>
                  <a:lnTo>
                    <a:pt x="8060" y="6516"/>
                  </a:lnTo>
                  <a:lnTo>
                    <a:pt x="6873" y="4377"/>
                  </a:lnTo>
                  <a:lnTo>
                    <a:pt x="20" y="10074"/>
                  </a:lnTo>
                  <a:cubicBezTo>
                    <a:pt x="-13" y="8922"/>
                    <a:pt x="33" y="7697"/>
                    <a:pt x="0" y="654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Freeform 8"/>
            <p:cNvSpPr/>
            <p:nvPr/>
          </p:nvSpPr>
          <p:spPr bwMode="auto">
            <a:xfrm>
              <a:off x="171450" y="3251653"/>
              <a:ext cx="358775" cy="82550"/>
            </a:xfrm>
            <a:custGeom>
              <a:avLst/>
              <a:gdLst>
                <a:gd name="T0" fmla="*/ 29 w 226"/>
                <a:gd name="T1" fmla="*/ 20 h 52"/>
                <a:gd name="T2" fmla="*/ 212 w 226"/>
                <a:gd name="T3" fmla="*/ 52 h 52"/>
                <a:gd name="T4" fmla="*/ 226 w 226"/>
                <a:gd name="T5" fmla="*/ 36 h 52"/>
                <a:gd name="T6" fmla="*/ 0 w 226"/>
                <a:gd name="T7" fmla="*/ 0 h 52"/>
                <a:gd name="T8" fmla="*/ 29 w 226"/>
                <a:gd name="T9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52">
                  <a:moveTo>
                    <a:pt x="29" y="20"/>
                  </a:moveTo>
                  <a:lnTo>
                    <a:pt x="212" y="52"/>
                  </a:lnTo>
                  <a:lnTo>
                    <a:pt x="226" y="36"/>
                  </a:lnTo>
                  <a:lnTo>
                    <a:pt x="0" y="0"/>
                  </a:lnTo>
                  <a:lnTo>
                    <a:pt x="29" y="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-6290" y="3561165"/>
              <a:ext cx="841315" cy="1002550"/>
            </a:xfrm>
            <a:custGeom>
              <a:avLst/>
              <a:gdLst>
                <a:gd name="T0" fmla="*/ 0 w 521"/>
                <a:gd name="T1" fmla="*/ 621 h 621"/>
                <a:gd name="T2" fmla="*/ 521 w 521"/>
                <a:gd name="T3" fmla="*/ 31 h 621"/>
                <a:gd name="T4" fmla="*/ 508 w 521"/>
                <a:gd name="T5" fmla="*/ 0 h 621"/>
                <a:gd name="T6" fmla="*/ 0 w 521"/>
                <a:gd name="T7" fmla="*/ 573 h 621"/>
                <a:gd name="T8" fmla="*/ 0 w 521"/>
                <a:gd name="T9" fmla="*/ 621 h 621"/>
                <a:gd name="connsiteX0" fmla="*/ 0 w 10000"/>
                <a:gd name="connsiteY0" fmla="*/ 9976 h 9976"/>
                <a:gd name="connsiteX1" fmla="*/ 10000 w 10000"/>
                <a:gd name="connsiteY1" fmla="*/ 475 h 9976"/>
                <a:gd name="connsiteX2" fmla="*/ 9664 w 10000"/>
                <a:gd name="connsiteY2" fmla="*/ 0 h 9976"/>
                <a:gd name="connsiteX3" fmla="*/ 0 w 10000"/>
                <a:gd name="connsiteY3" fmla="*/ 9203 h 9976"/>
                <a:gd name="connsiteX4" fmla="*/ 0 w 10000"/>
                <a:gd name="connsiteY4" fmla="*/ 9976 h 9976"/>
                <a:gd name="connsiteX0-1" fmla="*/ 0 w 10000"/>
                <a:gd name="connsiteY0-2" fmla="*/ 10073 h 10073"/>
                <a:gd name="connsiteX1-3" fmla="*/ 10000 w 10000"/>
                <a:gd name="connsiteY1-4" fmla="*/ 549 h 10073"/>
                <a:gd name="connsiteX2-5" fmla="*/ 9722 w 10000"/>
                <a:gd name="connsiteY2-6" fmla="*/ 0 h 10073"/>
                <a:gd name="connsiteX3-7" fmla="*/ 0 w 10000"/>
                <a:gd name="connsiteY3-8" fmla="*/ 9298 h 10073"/>
                <a:gd name="connsiteX4-9" fmla="*/ 0 w 10000"/>
                <a:gd name="connsiteY4-10" fmla="*/ 10073 h 10073"/>
                <a:gd name="connsiteX0-11" fmla="*/ 0 w 10115"/>
                <a:gd name="connsiteY0-12" fmla="*/ 10194 h 10194"/>
                <a:gd name="connsiteX1-13" fmla="*/ 10115 w 10115"/>
                <a:gd name="connsiteY1-14" fmla="*/ 549 h 10194"/>
                <a:gd name="connsiteX2-15" fmla="*/ 9837 w 10115"/>
                <a:gd name="connsiteY2-16" fmla="*/ 0 h 10194"/>
                <a:gd name="connsiteX3-17" fmla="*/ 115 w 10115"/>
                <a:gd name="connsiteY3-18" fmla="*/ 9298 h 10194"/>
                <a:gd name="connsiteX4-19" fmla="*/ 0 w 10115"/>
                <a:gd name="connsiteY4-20" fmla="*/ 10194 h 10194"/>
                <a:gd name="connsiteX0-21" fmla="*/ 0 w 10115"/>
                <a:gd name="connsiteY0-22" fmla="*/ 10194 h 10194"/>
                <a:gd name="connsiteX1-23" fmla="*/ 10115 w 10115"/>
                <a:gd name="connsiteY1-24" fmla="*/ 549 h 10194"/>
                <a:gd name="connsiteX2-25" fmla="*/ 9837 w 10115"/>
                <a:gd name="connsiteY2-26" fmla="*/ 0 h 10194"/>
                <a:gd name="connsiteX3-27" fmla="*/ 29 w 10115"/>
                <a:gd name="connsiteY3-28" fmla="*/ 9395 h 10194"/>
                <a:gd name="connsiteX4-29" fmla="*/ 0 w 10115"/>
                <a:gd name="connsiteY4-30" fmla="*/ 10194 h 10194"/>
                <a:gd name="connsiteX0-31" fmla="*/ 63 w 10178"/>
                <a:gd name="connsiteY0-32" fmla="*/ 10194 h 10194"/>
                <a:gd name="connsiteX1-33" fmla="*/ 10178 w 10178"/>
                <a:gd name="connsiteY1-34" fmla="*/ 549 h 10194"/>
                <a:gd name="connsiteX2-35" fmla="*/ 9900 w 10178"/>
                <a:gd name="connsiteY2-36" fmla="*/ 0 h 10194"/>
                <a:gd name="connsiteX3-37" fmla="*/ 6 w 10178"/>
                <a:gd name="connsiteY3-38" fmla="*/ 9468 h 10194"/>
                <a:gd name="connsiteX4-39" fmla="*/ 63 w 10178"/>
                <a:gd name="connsiteY4-40" fmla="*/ 10194 h 10194"/>
                <a:gd name="connsiteX0-41" fmla="*/ 57 w 10172"/>
                <a:gd name="connsiteY0-42" fmla="*/ 10194 h 10194"/>
                <a:gd name="connsiteX1-43" fmla="*/ 10172 w 10172"/>
                <a:gd name="connsiteY1-44" fmla="*/ 549 h 10194"/>
                <a:gd name="connsiteX2-45" fmla="*/ 9894 w 10172"/>
                <a:gd name="connsiteY2-46" fmla="*/ 0 h 10194"/>
                <a:gd name="connsiteX3-47" fmla="*/ 0 w 10172"/>
                <a:gd name="connsiteY3-48" fmla="*/ 9468 h 10194"/>
                <a:gd name="connsiteX4-49" fmla="*/ 57 w 10172"/>
                <a:gd name="connsiteY4-50" fmla="*/ 10194 h 10194"/>
                <a:gd name="connsiteX0-51" fmla="*/ 57 w 10172"/>
                <a:gd name="connsiteY0-52" fmla="*/ 10194 h 10194"/>
                <a:gd name="connsiteX1-53" fmla="*/ 10172 w 10172"/>
                <a:gd name="connsiteY1-54" fmla="*/ 549 h 10194"/>
                <a:gd name="connsiteX2-55" fmla="*/ 9894 w 10172"/>
                <a:gd name="connsiteY2-56" fmla="*/ 0 h 10194"/>
                <a:gd name="connsiteX3-57" fmla="*/ 0 w 10172"/>
                <a:gd name="connsiteY3-58" fmla="*/ 9468 h 10194"/>
                <a:gd name="connsiteX4-59" fmla="*/ 57 w 10172"/>
                <a:gd name="connsiteY4-60" fmla="*/ 10194 h 101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72" h="10194">
                  <a:moveTo>
                    <a:pt x="57" y="10194"/>
                  </a:moveTo>
                  <a:lnTo>
                    <a:pt x="10172" y="549"/>
                  </a:lnTo>
                  <a:lnTo>
                    <a:pt x="9894" y="0"/>
                  </a:lnTo>
                  <a:lnTo>
                    <a:pt x="0" y="9468"/>
                  </a:lnTo>
                  <a:cubicBezTo>
                    <a:pt x="20" y="9719"/>
                    <a:pt x="9" y="9895"/>
                    <a:pt x="57" y="1019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+mn-ea"/>
              </a:endParaRPr>
            </a:p>
          </p:txBody>
        </p:sp>
        <p:sp>
          <p:nvSpPr>
            <p:cNvPr id="15" name="Freeform 10"/>
            <p:cNvSpPr/>
            <p:nvPr/>
          </p:nvSpPr>
          <p:spPr bwMode="auto">
            <a:xfrm>
              <a:off x="962025" y="2857953"/>
              <a:ext cx="269875" cy="1062037"/>
            </a:xfrm>
            <a:custGeom>
              <a:avLst/>
              <a:gdLst>
                <a:gd name="T0" fmla="*/ 149 w 170"/>
                <a:gd name="T1" fmla="*/ 0 h 669"/>
                <a:gd name="T2" fmla="*/ 170 w 170"/>
                <a:gd name="T3" fmla="*/ 25 h 669"/>
                <a:gd name="T4" fmla="*/ 21 w 170"/>
                <a:gd name="T5" fmla="*/ 669 h 669"/>
                <a:gd name="T6" fmla="*/ 0 w 170"/>
                <a:gd name="T7" fmla="*/ 651 h 669"/>
                <a:gd name="T8" fmla="*/ 149 w 170"/>
                <a:gd name="T9" fmla="*/ 0 h 669"/>
                <a:gd name="connsiteX0" fmla="*/ 8500 w 10000"/>
                <a:gd name="connsiteY0" fmla="*/ 0 h 10000"/>
                <a:gd name="connsiteX1" fmla="*/ 10000 w 10000"/>
                <a:gd name="connsiteY1" fmla="*/ 374 h 10000"/>
                <a:gd name="connsiteX2" fmla="*/ 1235 w 10000"/>
                <a:gd name="connsiteY2" fmla="*/ 10000 h 10000"/>
                <a:gd name="connsiteX3" fmla="*/ 0 w 10000"/>
                <a:gd name="connsiteY3" fmla="*/ 9731 h 10000"/>
                <a:gd name="connsiteX4" fmla="*/ 850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8500" y="0"/>
                  </a:moveTo>
                  <a:lnTo>
                    <a:pt x="10000" y="374"/>
                  </a:lnTo>
                  <a:lnTo>
                    <a:pt x="1235" y="10000"/>
                  </a:lnTo>
                  <a:lnTo>
                    <a:pt x="0" y="9731"/>
                  </a:lnTo>
                  <a:lnTo>
                    <a:pt x="850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1036" name="组合 15"/>
          <p:cNvGrpSpPr/>
          <p:nvPr userDrawn="1"/>
        </p:nvGrpSpPr>
        <p:grpSpPr bwMode="auto">
          <a:xfrm>
            <a:off x="-9525" y="4989513"/>
            <a:ext cx="696913" cy="755650"/>
            <a:chOff x="42863" y="2299153"/>
            <a:chExt cx="3173412" cy="3436937"/>
          </a:xfrm>
        </p:grpSpPr>
        <p:grpSp>
          <p:nvGrpSpPr>
            <p:cNvPr id="1058" name="组合 16"/>
            <p:cNvGrpSpPr/>
            <p:nvPr/>
          </p:nvGrpSpPr>
          <p:grpSpPr bwMode="auto">
            <a:xfrm>
              <a:off x="42863" y="2299153"/>
              <a:ext cx="3173412" cy="3436937"/>
              <a:chOff x="42863" y="2299153"/>
              <a:chExt cx="3173412" cy="3436937"/>
            </a:xfrm>
          </p:grpSpPr>
          <p:sp>
            <p:nvSpPr>
              <p:cNvPr id="19" name="Freeform 14"/>
              <p:cNvSpPr/>
              <p:nvPr/>
            </p:nvSpPr>
            <p:spPr bwMode="auto">
              <a:xfrm>
                <a:off x="42863" y="2299153"/>
                <a:ext cx="3166181" cy="3436937"/>
              </a:xfrm>
              <a:custGeom>
                <a:avLst/>
                <a:gdLst>
                  <a:gd name="T0" fmla="*/ 1392 w 1996"/>
                  <a:gd name="T1" fmla="*/ 233 h 2165"/>
                  <a:gd name="T2" fmla="*/ 1996 w 1996"/>
                  <a:gd name="T3" fmla="*/ 0 h 2165"/>
                  <a:gd name="T4" fmla="*/ 1900 w 1996"/>
                  <a:gd name="T5" fmla="*/ 620 h 2165"/>
                  <a:gd name="T6" fmla="*/ 1802 w 1996"/>
                  <a:gd name="T7" fmla="*/ 419 h 2165"/>
                  <a:gd name="T8" fmla="*/ 342 w 1996"/>
                  <a:gd name="T9" fmla="*/ 2165 h 2165"/>
                  <a:gd name="T10" fmla="*/ 0 w 1996"/>
                  <a:gd name="T11" fmla="*/ 2165 h 2165"/>
                  <a:gd name="T12" fmla="*/ 1610 w 1996"/>
                  <a:gd name="T13" fmla="*/ 281 h 2165"/>
                  <a:gd name="T14" fmla="*/ 1392 w 1996"/>
                  <a:gd name="T15" fmla="*/ 233 h 2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96" h="2165">
                    <a:moveTo>
                      <a:pt x="1392" y="233"/>
                    </a:moveTo>
                    <a:lnTo>
                      <a:pt x="1996" y="0"/>
                    </a:lnTo>
                    <a:lnTo>
                      <a:pt x="1900" y="620"/>
                    </a:lnTo>
                    <a:lnTo>
                      <a:pt x="1802" y="419"/>
                    </a:lnTo>
                    <a:lnTo>
                      <a:pt x="342" y="2165"/>
                    </a:lnTo>
                    <a:lnTo>
                      <a:pt x="0" y="2165"/>
                    </a:lnTo>
                    <a:lnTo>
                      <a:pt x="1610" y="281"/>
                    </a:lnTo>
                    <a:lnTo>
                      <a:pt x="1392" y="233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7" cap="flat">
                <a:noFill/>
                <a:prstDash val="solid"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0" name="Freeform 15"/>
              <p:cNvSpPr/>
              <p:nvPr/>
            </p:nvSpPr>
            <p:spPr bwMode="auto">
              <a:xfrm>
                <a:off x="2262083" y="2667394"/>
                <a:ext cx="339748" cy="93868"/>
              </a:xfrm>
              <a:custGeom>
                <a:avLst/>
                <a:gdLst>
                  <a:gd name="T0" fmla="*/ 4 w 217"/>
                  <a:gd name="T1" fmla="*/ 27 h 60"/>
                  <a:gd name="T2" fmla="*/ 203 w 217"/>
                  <a:gd name="T3" fmla="*/ 60 h 60"/>
                  <a:gd name="T4" fmla="*/ 217 w 217"/>
                  <a:gd name="T5" fmla="*/ 44 h 60"/>
                  <a:gd name="T6" fmla="*/ 0 w 217"/>
                  <a:gd name="T7" fmla="*/ 0 h 60"/>
                  <a:gd name="T8" fmla="*/ 4 w 217"/>
                  <a:gd name="T9" fmla="*/ 2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60">
                    <a:moveTo>
                      <a:pt x="4" y="27"/>
                    </a:moveTo>
                    <a:lnTo>
                      <a:pt x="203" y="60"/>
                    </a:lnTo>
                    <a:lnTo>
                      <a:pt x="217" y="44"/>
                    </a:lnTo>
                    <a:lnTo>
                      <a:pt x="0" y="0"/>
                    </a:lnTo>
                    <a:lnTo>
                      <a:pt x="4" y="2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7" cap="flat">
                <a:noFill/>
                <a:prstDash val="solid"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1" name="Freeform 16"/>
              <p:cNvSpPr/>
              <p:nvPr/>
            </p:nvSpPr>
            <p:spPr bwMode="auto">
              <a:xfrm>
                <a:off x="3064470" y="2306371"/>
                <a:ext cx="151805" cy="938659"/>
              </a:xfrm>
              <a:custGeom>
                <a:avLst/>
                <a:gdLst>
                  <a:gd name="T0" fmla="*/ 94 w 94"/>
                  <a:gd name="T1" fmla="*/ 0 h 589"/>
                  <a:gd name="T2" fmla="*/ 5 w 94"/>
                  <a:gd name="T3" fmla="*/ 589 h 589"/>
                  <a:gd name="T4" fmla="*/ 0 w 94"/>
                  <a:gd name="T5" fmla="*/ 580 h 589"/>
                  <a:gd name="T6" fmla="*/ 90 w 94"/>
                  <a:gd name="T7" fmla="*/ 0 h 589"/>
                  <a:gd name="T8" fmla="*/ 94 w 94"/>
                  <a:gd name="T9" fmla="*/ 0 h 5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589">
                    <a:moveTo>
                      <a:pt x="94" y="0"/>
                    </a:moveTo>
                    <a:lnTo>
                      <a:pt x="5" y="589"/>
                    </a:lnTo>
                    <a:lnTo>
                      <a:pt x="0" y="580"/>
                    </a:lnTo>
                    <a:lnTo>
                      <a:pt x="90" y="0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7" cap="flat">
                <a:noFill/>
                <a:prstDash val="solid"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18" name="Freeform 17"/>
            <p:cNvSpPr/>
            <p:nvPr/>
          </p:nvSpPr>
          <p:spPr bwMode="auto">
            <a:xfrm>
              <a:off x="577789" y="2956212"/>
              <a:ext cx="2320423" cy="2772655"/>
            </a:xfrm>
            <a:custGeom>
              <a:avLst/>
              <a:gdLst>
                <a:gd name="T0" fmla="*/ 1464 w 1464"/>
                <a:gd name="T1" fmla="*/ 22 h 1746"/>
                <a:gd name="T2" fmla="*/ 1460 w 1464"/>
                <a:gd name="T3" fmla="*/ 0 h 1746"/>
                <a:gd name="T4" fmla="*/ 0 w 1464"/>
                <a:gd name="T5" fmla="*/ 1746 h 1746"/>
                <a:gd name="T6" fmla="*/ 32 w 1464"/>
                <a:gd name="T7" fmla="*/ 1746 h 1746"/>
                <a:gd name="T8" fmla="*/ 1464 w 1464"/>
                <a:gd name="T9" fmla="*/ 22 h 1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4" h="1746">
                  <a:moveTo>
                    <a:pt x="1464" y="22"/>
                  </a:moveTo>
                  <a:lnTo>
                    <a:pt x="1460" y="0"/>
                  </a:lnTo>
                  <a:lnTo>
                    <a:pt x="0" y="1746"/>
                  </a:lnTo>
                  <a:lnTo>
                    <a:pt x="32" y="1746"/>
                  </a:lnTo>
                  <a:lnTo>
                    <a:pt x="1464" y="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22" name="Freeform 21"/>
          <p:cNvSpPr/>
          <p:nvPr userDrawn="1"/>
        </p:nvSpPr>
        <p:spPr bwMode="auto">
          <a:xfrm>
            <a:off x="647700" y="5275263"/>
            <a:ext cx="446088" cy="469900"/>
          </a:xfrm>
          <a:custGeom>
            <a:avLst/>
            <a:gdLst>
              <a:gd name="T0" fmla="*/ 504 w 920"/>
              <a:gd name="T1" fmla="*/ 320 h 972"/>
              <a:gd name="T2" fmla="*/ 265 w 920"/>
              <a:gd name="T3" fmla="*/ 274 h 972"/>
              <a:gd name="T4" fmla="*/ 920 w 920"/>
              <a:gd name="T5" fmla="*/ 0 h 972"/>
              <a:gd name="T6" fmla="*/ 824 w 920"/>
              <a:gd name="T7" fmla="*/ 718 h 972"/>
              <a:gd name="T8" fmla="*/ 714 w 920"/>
              <a:gd name="T9" fmla="*/ 492 h 972"/>
              <a:gd name="T10" fmla="*/ 350 w 920"/>
              <a:gd name="T11" fmla="*/ 972 h 972"/>
              <a:gd name="T12" fmla="*/ 0 w 920"/>
              <a:gd name="T13" fmla="*/ 972 h 972"/>
              <a:gd name="T14" fmla="*/ 504 w 920"/>
              <a:gd name="T15" fmla="*/ 320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20" h="972">
                <a:moveTo>
                  <a:pt x="504" y="320"/>
                </a:moveTo>
                <a:lnTo>
                  <a:pt x="265" y="274"/>
                </a:lnTo>
                <a:lnTo>
                  <a:pt x="920" y="0"/>
                </a:lnTo>
                <a:lnTo>
                  <a:pt x="824" y="718"/>
                </a:lnTo>
                <a:lnTo>
                  <a:pt x="714" y="492"/>
                </a:lnTo>
                <a:lnTo>
                  <a:pt x="350" y="972"/>
                </a:lnTo>
                <a:lnTo>
                  <a:pt x="0" y="972"/>
                </a:lnTo>
                <a:lnTo>
                  <a:pt x="504" y="32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7" cap="flat">
            <a:noFill/>
            <a:prstDash val="solid"/>
            <a:miter lim="800000"/>
          </a:ln>
          <a:effectLst>
            <a:outerShdw blurRad="381000" dist="38100" dir="5400000" algn="t" rotWithShape="0">
              <a:prstClr val="black">
                <a:alpha val="66000"/>
              </a:prstClr>
            </a:outerShdw>
          </a:effec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23" name="组合 22"/>
          <p:cNvGrpSpPr/>
          <p:nvPr userDrawn="1"/>
        </p:nvGrpSpPr>
        <p:grpSpPr>
          <a:xfrm>
            <a:off x="-15891" y="4720648"/>
            <a:ext cx="702808" cy="900175"/>
            <a:chOff x="-15891" y="2375353"/>
            <a:chExt cx="2305067" cy="2952388"/>
          </a:xfrm>
          <a:effectLst>
            <a:outerShdw blurRad="266700" dist="139700" dir="7740000" sx="109000" sy="109000" algn="tl" rotWithShape="0">
              <a:prstClr val="black">
                <a:alpha val="87000"/>
              </a:prstClr>
            </a:outerShdw>
          </a:effectLst>
        </p:grpSpPr>
        <p:grpSp>
          <p:nvGrpSpPr>
            <p:cNvPr id="24" name="组合 23"/>
            <p:cNvGrpSpPr/>
            <p:nvPr/>
          </p:nvGrpSpPr>
          <p:grpSpPr>
            <a:xfrm>
              <a:off x="-11942" y="2375353"/>
              <a:ext cx="2301118" cy="2893873"/>
              <a:chOff x="-11942" y="2346325"/>
              <a:chExt cx="2301118" cy="2893873"/>
            </a:xfrm>
          </p:grpSpPr>
          <p:sp>
            <p:nvSpPr>
              <p:cNvPr id="26" name="Freeform 11"/>
              <p:cNvSpPr/>
              <p:nvPr/>
            </p:nvSpPr>
            <p:spPr bwMode="auto">
              <a:xfrm>
                <a:off x="-11942" y="2346325"/>
                <a:ext cx="2278893" cy="2893873"/>
              </a:xfrm>
              <a:custGeom>
                <a:avLst/>
                <a:gdLst>
                  <a:gd name="T0" fmla="*/ 805 w 1423"/>
                  <a:gd name="T1" fmla="*/ 233 h 1820"/>
                  <a:gd name="T2" fmla="*/ 1423 w 1423"/>
                  <a:gd name="T3" fmla="*/ 0 h 1820"/>
                  <a:gd name="T4" fmla="*/ 1300 w 1423"/>
                  <a:gd name="T5" fmla="*/ 613 h 1820"/>
                  <a:gd name="T6" fmla="*/ 1210 w 1423"/>
                  <a:gd name="T7" fmla="*/ 419 h 1820"/>
                  <a:gd name="T8" fmla="*/ 0 w 1423"/>
                  <a:gd name="T9" fmla="*/ 1820 h 1820"/>
                  <a:gd name="T10" fmla="*/ 0 w 1423"/>
                  <a:gd name="T11" fmla="*/ 1437 h 1820"/>
                  <a:gd name="T12" fmla="*/ 1027 w 1423"/>
                  <a:gd name="T13" fmla="*/ 275 h 1820"/>
                  <a:gd name="T14" fmla="*/ 805 w 1423"/>
                  <a:gd name="T15" fmla="*/ 233 h 1820"/>
                  <a:gd name="connsiteX0" fmla="*/ 5720 w 10063"/>
                  <a:gd name="connsiteY0" fmla="*/ 1280 h 10000"/>
                  <a:gd name="connsiteX1" fmla="*/ 10063 w 10063"/>
                  <a:gd name="connsiteY1" fmla="*/ 0 h 10000"/>
                  <a:gd name="connsiteX2" fmla="*/ 9199 w 10063"/>
                  <a:gd name="connsiteY2" fmla="*/ 3368 h 10000"/>
                  <a:gd name="connsiteX3" fmla="*/ 8566 w 10063"/>
                  <a:gd name="connsiteY3" fmla="*/ 2302 h 10000"/>
                  <a:gd name="connsiteX4" fmla="*/ 63 w 10063"/>
                  <a:gd name="connsiteY4" fmla="*/ 10000 h 10000"/>
                  <a:gd name="connsiteX5" fmla="*/ 0 w 10063"/>
                  <a:gd name="connsiteY5" fmla="*/ 7962 h 10000"/>
                  <a:gd name="connsiteX6" fmla="*/ 7280 w 10063"/>
                  <a:gd name="connsiteY6" fmla="*/ 1511 h 10000"/>
                  <a:gd name="connsiteX7" fmla="*/ 5720 w 10063"/>
                  <a:gd name="connsiteY7" fmla="*/ 1280 h 10000"/>
                  <a:gd name="connsiteX0-1" fmla="*/ 5745 w 10088"/>
                  <a:gd name="connsiteY0-2" fmla="*/ 1280 h 10016"/>
                  <a:gd name="connsiteX1-3" fmla="*/ 10088 w 10088"/>
                  <a:gd name="connsiteY1-4" fmla="*/ 0 h 10016"/>
                  <a:gd name="connsiteX2-5" fmla="*/ 9224 w 10088"/>
                  <a:gd name="connsiteY2-6" fmla="*/ 3368 h 10016"/>
                  <a:gd name="connsiteX3-7" fmla="*/ 8591 w 10088"/>
                  <a:gd name="connsiteY3-8" fmla="*/ 2302 h 10016"/>
                  <a:gd name="connsiteX4-9" fmla="*/ 4 w 10088"/>
                  <a:gd name="connsiteY4-10" fmla="*/ 10016 h 10016"/>
                  <a:gd name="connsiteX5-11" fmla="*/ 25 w 10088"/>
                  <a:gd name="connsiteY5-12" fmla="*/ 7962 h 10016"/>
                  <a:gd name="connsiteX6-13" fmla="*/ 7305 w 10088"/>
                  <a:gd name="connsiteY6-14" fmla="*/ 1511 h 10016"/>
                  <a:gd name="connsiteX7-15" fmla="*/ 5745 w 10088"/>
                  <a:gd name="connsiteY7-16" fmla="*/ 1280 h 1001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</a:cxnLst>
                <a:rect l="l" t="t" r="r" b="b"/>
                <a:pathLst>
                  <a:path w="10088" h="10016">
                    <a:moveTo>
                      <a:pt x="5745" y="1280"/>
                    </a:moveTo>
                    <a:lnTo>
                      <a:pt x="10088" y="0"/>
                    </a:lnTo>
                    <a:lnTo>
                      <a:pt x="9224" y="3368"/>
                    </a:lnTo>
                    <a:lnTo>
                      <a:pt x="8591" y="2302"/>
                    </a:lnTo>
                    <a:lnTo>
                      <a:pt x="4" y="10016"/>
                    </a:lnTo>
                    <a:cubicBezTo>
                      <a:pt x="-17" y="9337"/>
                      <a:pt x="46" y="8641"/>
                      <a:pt x="25" y="7962"/>
                    </a:cubicBezTo>
                    <a:lnTo>
                      <a:pt x="7305" y="1511"/>
                    </a:lnTo>
                    <a:lnTo>
                      <a:pt x="5745" y="128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7" cap="flat">
                <a:noFill/>
                <a:prstDash val="solid"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7" name="Freeform 12"/>
              <p:cNvSpPr/>
              <p:nvPr/>
            </p:nvSpPr>
            <p:spPr bwMode="auto">
              <a:xfrm>
                <a:off x="1285875" y="2716213"/>
                <a:ext cx="352425" cy="98425"/>
              </a:xfrm>
              <a:custGeom>
                <a:avLst/>
                <a:gdLst>
                  <a:gd name="T0" fmla="*/ 19 w 222"/>
                  <a:gd name="T1" fmla="*/ 25 h 62"/>
                  <a:gd name="T2" fmla="*/ 202 w 222"/>
                  <a:gd name="T3" fmla="*/ 62 h 62"/>
                  <a:gd name="T4" fmla="*/ 222 w 222"/>
                  <a:gd name="T5" fmla="*/ 42 h 62"/>
                  <a:gd name="T6" fmla="*/ 0 w 222"/>
                  <a:gd name="T7" fmla="*/ 0 h 62"/>
                  <a:gd name="T8" fmla="*/ 19 w 222"/>
                  <a:gd name="T9" fmla="*/ 2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62">
                    <a:moveTo>
                      <a:pt x="19" y="25"/>
                    </a:moveTo>
                    <a:lnTo>
                      <a:pt x="202" y="62"/>
                    </a:lnTo>
                    <a:lnTo>
                      <a:pt x="222" y="42"/>
                    </a:lnTo>
                    <a:lnTo>
                      <a:pt x="0" y="0"/>
                    </a:lnTo>
                    <a:lnTo>
                      <a:pt x="19" y="25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7" cap="flat">
                <a:noFill/>
                <a:prstDash val="solid"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8" name="Freeform 13"/>
              <p:cNvSpPr/>
              <p:nvPr/>
            </p:nvSpPr>
            <p:spPr bwMode="auto">
              <a:xfrm>
                <a:off x="2071688" y="2355850"/>
                <a:ext cx="217488" cy="963612"/>
              </a:xfrm>
              <a:custGeom>
                <a:avLst/>
                <a:gdLst>
                  <a:gd name="T0" fmla="*/ 121 w 137"/>
                  <a:gd name="T1" fmla="*/ 0 h 607"/>
                  <a:gd name="T2" fmla="*/ 137 w 137"/>
                  <a:gd name="T3" fmla="*/ 24 h 607"/>
                  <a:gd name="T4" fmla="*/ 20 w 137"/>
                  <a:gd name="T5" fmla="*/ 603 h 607"/>
                  <a:gd name="T6" fmla="*/ 0 w 137"/>
                  <a:gd name="T7" fmla="*/ 607 h 607"/>
                  <a:gd name="T8" fmla="*/ 121 w 137"/>
                  <a:gd name="T9" fmla="*/ 0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607">
                    <a:moveTo>
                      <a:pt x="121" y="0"/>
                    </a:moveTo>
                    <a:lnTo>
                      <a:pt x="137" y="24"/>
                    </a:lnTo>
                    <a:lnTo>
                      <a:pt x="20" y="603"/>
                    </a:lnTo>
                    <a:lnTo>
                      <a:pt x="0" y="607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7" cap="flat">
                <a:noFill/>
                <a:prstDash val="solid"/>
                <a:miter lim="800000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25" name="Freeform 9"/>
            <p:cNvSpPr/>
            <p:nvPr/>
          </p:nvSpPr>
          <p:spPr bwMode="auto">
            <a:xfrm>
              <a:off x="-15891" y="3039303"/>
              <a:ext cx="1970043" cy="2288438"/>
            </a:xfrm>
            <a:custGeom>
              <a:avLst/>
              <a:gdLst>
                <a:gd name="T0" fmla="*/ 0 w 521"/>
                <a:gd name="T1" fmla="*/ 621 h 621"/>
                <a:gd name="T2" fmla="*/ 521 w 521"/>
                <a:gd name="T3" fmla="*/ 31 h 621"/>
                <a:gd name="T4" fmla="*/ 508 w 521"/>
                <a:gd name="T5" fmla="*/ 0 h 621"/>
                <a:gd name="T6" fmla="*/ 0 w 521"/>
                <a:gd name="T7" fmla="*/ 573 h 621"/>
                <a:gd name="T8" fmla="*/ 0 w 521"/>
                <a:gd name="T9" fmla="*/ 621 h 621"/>
                <a:gd name="connsiteX0" fmla="*/ 0 w 10000"/>
                <a:gd name="connsiteY0" fmla="*/ 9976 h 9976"/>
                <a:gd name="connsiteX1" fmla="*/ 10000 w 10000"/>
                <a:gd name="connsiteY1" fmla="*/ 475 h 9976"/>
                <a:gd name="connsiteX2" fmla="*/ 9664 w 10000"/>
                <a:gd name="connsiteY2" fmla="*/ 0 h 9976"/>
                <a:gd name="connsiteX3" fmla="*/ 0 w 10000"/>
                <a:gd name="connsiteY3" fmla="*/ 9203 h 9976"/>
                <a:gd name="connsiteX4" fmla="*/ 0 w 10000"/>
                <a:gd name="connsiteY4" fmla="*/ 9976 h 9976"/>
                <a:gd name="connsiteX0-1" fmla="*/ 0 w 10000"/>
                <a:gd name="connsiteY0-2" fmla="*/ 10073 h 10073"/>
                <a:gd name="connsiteX1-3" fmla="*/ 10000 w 10000"/>
                <a:gd name="connsiteY1-4" fmla="*/ 549 h 10073"/>
                <a:gd name="connsiteX2-5" fmla="*/ 9722 w 10000"/>
                <a:gd name="connsiteY2-6" fmla="*/ 0 h 10073"/>
                <a:gd name="connsiteX3-7" fmla="*/ 0 w 10000"/>
                <a:gd name="connsiteY3-8" fmla="*/ 9298 h 10073"/>
                <a:gd name="connsiteX4-9" fmla="*/ 0 w 10000"/>
                <a:gd name="connsiteY4-10" fmla="*/ 10073 h 10073"/>
                <a:gd name="connsiteX0-11" fmla="*/ 0 w 10115"/>
                <a:gd name="connsiteY0-12" fmla="*/ 10194 h 10194"/>
                <a:gd name="connsiteX1-13" fmla="*/ 10115 w 10115"/>
                <a:gd name="connsiteY1-14" fmla="*/ 549 h 10194"/>
                <a:gd name="connsiteX2-15" fmla="*/ 9837 w 10115"/>
                <a:gd name="connsiteY2-16" fmla="*/ 0 h 10194"/>
                <a:gd name="connsiteX3-17" fmla="*/ 115 w 10115"/>
                <a:gd name="connsiteY3-18" fmla="*/ 9298 h 10194"/>
                <a:gd name="connsiteX4-19" fmla="*/ 0 w 10115"/>
                <a:gd name="connsiteY4-20" fmla="*/ 10194 h 10194"/>
                <a:gd name="connsiteX0-21" fmla="*/ 0 w 10115"/>
                <a:gd name="connsiteY0-22" fmla="*/ 10194 h 10194"/>
                <a:gd name="connsiteX1-23" fmla="*/ 10115 w 10115"/>
                <a:gd name="connsiteY1-24" fmla="*/ 549 h 10194"/>
                <a:gd name="connsiteX2-25" fmla="*/ 9837 w 10115"/>
                <a:gd name="connsiteY2-26" fmla="*/ 0 h 10194"/>
                <a:gd name="connsiteX3-27" fmla="*/ 29 w 10115"/>
                <a:gd name="connsiteY3-28" fmla="*/ 9395 h 10194"/>
                <a:gd name="connsiteX4-29" fmla="*/ 0 w 10115"/>
                <a:gd name="connsiteY4-30" fmla="*/ 10194 h 10194"/>
                <a:gd name="connsiteX0-31" fmla="*/ 63 w 10178"/>
                <a:gd name="connsiteY0-32" fmla="*/ 10194 h 10194"/>
                <a:gd name="connsiteX1-33" fmla="*/ 10178 w 10178"/>
                <a:gd name="connsiteY1-34" fmla="*/ 549 h 10194"/>
                <a:gd name="connsiteX2-35" fmla="*/ 9900 w 10178"/>
                <a:gd name="connsiteY2-36" fmla="*/ 0 h 10194"/>
                <a:gd name="connsiteX3-37" fmla="*/ 6 w 10178"/>
                <a:gd name="connsiteY3-38" fmla="*/ 9468 h 10194"/>
                <a:gd name="connsiteX4-39" fmla="*/ 63 w 10178"/>
                <a:gd name="connsiteY4-40" fmla="*/ 10194 h 10194"/>
                <a:gd name="connsiteX0-41" fmla="*/ 57 w 10172"/>
                <a:gd name="connsiteY0-42" fmla="*/ 10194 h 10194"/>
                <a:gd name="connsiteX1-43" fmla="*/ 10172 w 10172"/>
                <a:gd name="connsiteY1-44" fmla="*/ 549 h 10194"/>
                <a:gd name="connsiteX2-45" fmla="*/ 9894 w 10172"/>
                <a:gd name="connsiteY2-46" fmla="*/ 0 h 10194"/>
                <a:gd name="connsiteX3-47" fmla="*/ 0 w 10172"/>
                <a:gd name="connsiteY3-48" fmla="*/ 9468 h 10194"/>
                <a:gd name="connsiteX4-49" fmla="*/ 57 w 10172"/>
                <a:gd name="connsiteY4-50" fmla="*/ 10194 h 10194"/>
                <a:gd name="connsiteX0-51" fmla="*/ 13704 w 23819"/>
                <a:gd name="connsiteY0-52" fmla="*/ 10194 h 22643"/>
                <a:gd name="connsiteX1-53" fmla="*/ 23819 w 23819"/>
                <a:gd name="connsiteY1-54" fmla="*/ 549 h 22643"/>
                <a:gd name="connsiteX2-55" fmla="*/ 23541 w 23819"/>
                <a:gd name="connsiteY2-56" fmla="*/ 0 h 22643"/>
                <a:gd name="connsiteX3-57" fmla="*/ 0 w 23819"/>
                <a:gd name="connsiteY3-58" fmla="*/ 22640 h 22643"/>
                <a:gd name="connsiteX4-59" fmla="*/ 13704 w 23819"/>
                <a:gd name="connsiteY4-60" fmla="*/ 10194 h 22643"/>
                <a:gd name="connsiteX0-61" fmla="*/ 115 w 23819"/>
                <a:gd name="connsiteY0-62" fmla="*/ 23269 h 23269"/>
                <a:gd name="connsiteX1-63" fmla="*/ 23819 w 23819"/>
                <a:gd name="connsiteY1-64" fmla="*/ 549 h 23269"/>
                <a:gd name="connsiteX2-65" fmla="*/ 23541 w 23819"/>
                <a:gd name="connsiteY2-66" fmla="*/ 0 h 23269"/>
                <a:gd name="connsiteX3-67" fmla="*/ 0 w 23819"/>
                <a:gd name="connsiteY3-68" fmla="*/ 22640 h 23269"/>
                <a:gd name="connsiteX4-69" fmla="*/ 115 w 23819"/>
                <a:gd name="connsiteY4-70" fmla="*/ 23269 h 2326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3819" h="23269">
                  <a:moveTo>
                    <a:pt x="115" y="23269"/>
                  </a:moveTo>
                  <a:lnTo>
                    <a:pt x="23819" y="549"/>
                  </a:lnTo>
                  <a:lnTo>
                    <a:pt x="23541" y="0"/>
                  </a:lnTo>
                  <a:lnTo>
                    <a:pt x="0" y="22640"/>
                  </a:lnTo>
                  <a:cubicBezTo>
                    <a:pt x="20" y="22891"/>
                    <a:pt x="153" y="22970"/>
                    <a:pt x="115" y="2326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+mn-ea"/>
              </a:endParaRPr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420220" y="4967510"/>
            <a:ext cx="673277" cy="777816"/>
            <a:chOff x="1414463" y="2299148"/>
            <a:chExt cx="3033713" cy="3436936"/>
          </a:xfrm>
          <a:effectLst>
            <a:outerShdw blurRad="381000" dist="177800" dir="9240000" sx="106000" sy="106000" algn="tl" rotWithShape="0">
              <a:prstClr val="black">
                <a:alpha val="75000"/>
              </a:prstClr>
            </a:outerShdw>
          </a:effectLst>
        </p:grpSpPr>
        <p:sp>
          <p:nvSpPr>
            <p:cNvPr id="30" name="Freeform 24"/>
            <p:cNvSpPr/>
            <p:nvPr/>
          </p:nvSpPr>
          <p:spPr bwMode="auto">
            <a:xfrm>
              <a:off x="1414463" y="2299148"/>
              <a:ext cx="3033713" cy="3436936"/>
            </a:xfrm>
            <a:custGeom>
              <a:avLst/>
              <a:gdLst>
                <a:gd name="T0" fmla="*/ 1331 w 1911"/>
                <a:gd name="T1" fmla="*/ 222 h 2165"/>
                <a:gd name="T2" fmla="*/ 1911 w 1911"/>
                <a:gd name="T3" fmla="*/ 0 h 2165"/>
                <a:gd name="T4" fmla="*/ 1842 w 1911"/>
                <a:gd name="T5" fmla="*/ 600 h 2165"/>
                <a:gd name="T6" fmla="*/ 1739 w 1911"/>
                <a:gd name="T7" fmla="*/ 419 h 2165"/>
                <a:gd name="T8" fmla="*/ 270 w 1911"/>
                <a:gd name="T9" fmla="*/ 2165 h 2165"/>
                <a:gd name="T10" fmla="*/ 0 w 1911"/>
                <a:gd name="T11" fmla="*/ 2165 h 2165"/>
                <a:gd name="T12" fmla="*/ 1544 w 1911"/>
                <a:gd name="T13" fmla="*/ 263 h 2165"/>
                <a:gd name="T14" fmla="*/ 1331 w 1911"/>
                <a:gd name="T15" fmla="*/ 222 h 2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11" h="2165">
                  <a:moveTo>
                    <a:pt x="1331" y="222"/>
                  </a:moveTo>
                  <a:lnTo>
                    <a:pt x="1911" y="0"/>
                  </a:lnTo>
                  <a:lnTo>
                    <a:pt x="1842" y="600"/>
                  </a:lnTo>
                  <a:lnTo>
                    <a:pt x="1739" y="419"/>
                  </a:lnTo>
                  <a:lnTo>
                    <a:pt x="270" y="2165"/>
                  </a:lnTo>
                  <a:lnTo>
                    <a:pt x="0" y="2165"/>
                  </a:lnTo>
                  <a:lnTo>
                    <a:pt x="1544" y="263"/>
                  </a:lnTo>
                  <a:lnTo>
                    <a:pt x="1331" y="2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Freeform 25"/>
            <p:cNvSpPr/>
            <p:nvPr/>
          </p:nvSpPr>
          <p:spPr bwMode="auto">
            <a:xfrm>
              <a:off x="3527425" y="2651578"/>
              <a:ext cx="338138" cy="101600"/>
            </a:xfrm>
            <a:custGeom>
              <a:avLst/>
              <a:gdLst>
                <a:gd name="T0" fmla="*/ 1 w 213"/>
                <a:gd name="T1" fmla="*/ 23 h 64"/>
                <a:gd name="T2" fmla="*/ 202 w 213"/>
                <a:gd name="T3" fmla="*/ 64 h 64"/>
                <a:gd name="T4" fmla="*/ 213 w 213"/>
                <a:gd name="T5" fmla="*/ 41 h 64"/>
                <a:gd name="T6" fmla="*/ 0 w 213"/>
                <a:gd name="T7" fmla="*/ 0 h 64"/>
                <a:gd name="T8" fmla="*/ 1 w 213"/>
                <a:gd name="T9" fmla="*/ 2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64">
                  <a:moveTo>
                    <a:pt x="1" y="23"/>
                  </a:moveTo>
                  <a:lnTo>
                    <a:pt x="202" y="64"/>
                  </a:lnTo>
                  <a:lnTo>
                    <a:pt x="213" y="41"/>
                  </a:lnTo>
                  <a:lnTo>
                    <a:pt x="0" y="0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32" name="组合 31"/>
          <p:cNvGrpSpPr/>
          <p:nvPr userDrawn="1"/>
        </p:nvGrpSpPr>
        <p:grpSpPr>
          <a:xfrm>
            <a:off x="121350" y="4644446"/>
            <a:ext cx="1005778" cy="1102766"/>
            <a:chOff x="1183557" y="1273625"/>
            <a:chExt cx="3324944" cy="3761955"/>
          </a:xfrm>
          <a:effectLst>
            <a:outerShdw blurRad="279400" dist="127000" dir="5400000" sx="102000" sy="102000" algn="t" rotWithShape="0">
              <a:prstClr val="black">
                <a:alpha val="68000"/>
              </a:prstClr>
            </a:outerShdw>
          </a:effectLst>
        </p:grpSpPr>
        <p:sp>
          <p:nvSpPr>
            <p:cNvPr id="33" name="Freeform 26"/>
            <p:cNvSpPr/>
            <p:nvPr/>
          </p:nvSpPr>
          <p:spPr bwMode="auto">
            <a:xfrm>
              <a:off x="1183557" y="1273625"/>
              <a:ext cx="3324944" cy="3761955"/>
            </a:xfrm>
            <a:custGeom>
              <a:avLst/>
              <a:gdLst>
                <a:gd name="T0" fmla="*/ 1513 w 2064"/>
                <a:gd name="T1" fmla="*/ 206 h 2457"/>
                <a:gd name="T2" fmla="*/ 2064 w 2064"/>
                <a:gd name="T3" fmla="*/ 0 h 2457"/>
                <a:gd name="T4" fmla="*/ 1998 w 2064"/>
                <a:gd name="T5" fmla="*/ 550 h 2457"/>
                <a:gd name="T6" fmla="*/ 1897 w 2064"/>
                <a:gd name="T7" fmla="*/ 375 h 2457"/>
                <a:gd name="T8" fmla="*/ 156 w 2064"/>
                <a:gd name="T9" fmla="*/ 2457 h 2457"/>
                <a:gd name="T10" fmla="*/ 0 w 2064"/>
                <a:gd name="T11" fmla="*/ 2324 h 2457"/>
                <a:gd name="T12" fmla="*/ 1710 w 2064"/>
                <a:gd name="T13" fmla="*/ 245 h 2457"/>
                <a:gd name="T14" fmla="*/ 1513 w 2064"/>
                <a:gd name="T15" fmla="*/ 206 h 2457"/>
                <a:gd name="connsiteX0" fmla="*/ 7330 w 10000"/>
                <a:gd name="connsiteY0" fmla="*/ 838 h 9676"/>
                <a:gd name="connsiteX1" fmla="*/ 10000 w 10000"/>
                <a:gd name="connsiteY1" fmla="*/ 0 h 9676"/>
                <a:gd name="connsiteX2" fmla="*/ 9680 w 10000"/>
                <a:gd name="connsiteY2" fmla="*/ 2239 h 9676"/>
                <a:gd name="connsiteX3" fmla="*/ 9191 w 10000"/>
                <a:gd name="connsiteY3" fmla="*/ 1526 h 9676"/>
                <a:gd name="connsiteX4" fmla="*/ 995 w 10000"/>
                <a:gd name="connsiteY4" fmla="*/ 9676 h 9676"/>
                <a:gd name="connsiteX5" fmla="*/ 0 w 10000"/>
                <a:gd name="connsiteY5" fmla="*/ 9459 h 9676"/>
                <a:gd name="connsiteX6" fmla="*/ 8285 w 10000"/>
                <a:gd name="connsiteY6" fmla="*/ 997 h 9676"/>
                <a:gd name="connsiteX7" fmla="*/ 7330 w 10000"/>
                <a:gd name="connsiteY7" fmla="*/ 838 h 9676"/>
                <a:gd name="connsiteX0-1" fmla="*/ 7404 w 10074"/>
                <a:gd name="connsiteY0-2" fmla="*/ 866 h 10000"/>
                <a:gd name="connsiteX1-3" fmla="*/ 10074 w 10074"/>
                <a:gd name="connsiteY1-4" fmla="*/ 0 h 10000"/>
                <a:gd name="connsiteX2-5" fmla="*/ 9754 w 10074"/>
                <a:gd name="connsiteY2-6" fmla="*/ 2314 h 10000"/>
                <a:gd name="connsiteX3-7" fmla="*/ 9265 w 10074"/>
                <a:gd name="connsiteY3-8" fmla="*/ 1577 h 10000"/>
                <a:gd name="connsiteX4-9" fmla="*/ 1069 w 10074"/>
                <a:gd name="connsiteY4-10" fmla="*/ 10000 h 10000"/>
                <a:gd name="connsiteX5-11" fmla="*/ 0 w 10074"/>
                <a:gd name="connsiteY5-12" fmla="*/ 9936 h 10000"/>
                <a:gd name="connsiteX6-13" fmla="*/ 8359 w 10074"/>
                <a:gd name="connsiteY6-14" fmla="*/ 1030 h 10000"/>
                <a:gd name="connsiteX7-15" fmla="*/ 7404 w 10074"/>
                <a:gd name="connsiteY7-16" fmla="*/ 866 h 10000"/>
                <a:gd name="connsiteX0-17" fmla="*/ 7404 w 10074"/>
                <a:gd name="connsiteY0-18" fmla="*/ 866 h 9936"/>
                <a:gd name="connsiteX1-19" fmla="*/ 10074 w 10074"/>
                <a:gd name="connsiteY1-20" fmla="*/ 0 h 9936"/>
                <a:gd name="connsiteX2-21" fmla="*/ 9754 w 10074"/>
                <a:gd name="connsiteY2-22" fmla="*/ 2314 h 9936"/>
                <a:gd name="connsiteX3-23" fmla="*/ 9265 w 10074"/>
                <a:gd name="connsiteY3-24" fmla="*/ 1577 h 9936"/>
                <a:gd name="connsiteX4-25" fmla="*/ 1124 w 10074"/>
                <a:gd name="connsiteY4-26" fmla="*/ 9936 h 9936"/>
                <a:gd name="connsiteX5-27" fmla="*/ 0 w 10074"/>
                <a:gd name="connsiteY5-28" fmla="*/ 9936 h 9936"/>
                <a:gd name="connsiteX6-29" fmla="*/ 8359 w 10074"/>
                <a:gd name="connsiteY6-30" fmla="*/ 1030 h 9936"/>
                <a:gd name="connsiteX7-31" fmla="*/ 7404 w 10074"/>
                <a:gd name="connsiteY7-32" fmla="*/ 866 h 9936"/>
                <a:gd name="connsiteX0-33" fmla="*/ 7350 w 10000"/>
                <a:gd name="connsiteY0-34" fmla="*/ 872 h 10032"/>
                <a:gd name="connsiteX1-35" fmla="*/ 10000 w 10000"/>
                <a:gd name="connsiteY1-36" fmla="*/ 0 h 10032"/>
                <a:gd name="connsiteX2-37" fmla="*/ 9682 w 10000"/>
                <a:gd name="connsiteY2-38" fmla="*/ 2329 h 10032"/>
                <a:gd name="connsiteX3-39" fmla="*/ 9197 w 10000"/>
                <a:gd name="connsiteY3-40" fmla="*/ 1587 h 10032"/>
                <a:gd name="connsiteX4-41" fmla="*/ 1098 w 10000"/>
                <a:gd name="connsiteY4-42" fmla="*/ 10032 h 10032"/>
                <a:gd name="connsiteX5-43" fmla="*/ 0 w 10000"/>
                <a:gd name="connsiteY5-44" fmla="*/ 10000 h 10032"/>
                <a:gd name="connsiteX6-45" fmla="*/ 8298 w 10000"/>
                <a:gd name="connsiteY6-46" fmla="*/ 1037 h 10032"/>
                <a:gd name="connsiteX7-47" fmla="*/ 7350 w 10000"/>
                <a:gd name="connsiteY7-48" fmla="*/ 872 h 10032"/>
                <a:gd name="connsiteX0-49" fmla="*/ 7423 w 10073"/>
                <a:gd name="connsiteY0-50" fmla="*/ 872 h 10032"/>
                <a:gd name="connsiteX1-51" fmla="*/ 10073 w 10073"/>
                <a:gd name="connsiteY1-52" fmla="*/ 0 h 10032"/>
                <a:gd name="connsiteX2-53" fmla="*/ 9755 w 10073"/>
                <a:gd name="connsiteY2-54" fmla="*/ 2329 h 10032"/>
                <a:gd name="connsiteX3-55" fmla="*/ 9270 w 10073"/>
                <a:gd name="connsiteY3-56" fmla="*/ 1587 h 10032"/>
                <a:gd name="connsiteX4-57" fmla="*/ 1171 w 10073"/>
                <a:gd name="connsiteY4-58" fmla="*/ 10032 h 10032"/>
                <a:gd name="connsiteX5-59" fmla="*/ 0 w 10073"/>
                <a:gd name="connsiteY5-60" fmla="*/ 10032 h 10032"/>
                <a:gd name="connsiteX6-61" fmla="*/ 8371 w 10073"/>
                <a:gd name="connsiteY6-62" fmla="*/ 1037 h 10032"/>
                <a:gd name="connsiteX7-63" fmla="*/ 7423 w 10073"/>
                <a:gd name="connsiteY7-64" fmla="*/ 872 h 100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0073" h="10032">
                  <a:moveTo>
                    <a:pt x="7423" y="872"/>
                  </a:moveTo>
                  <a:lnTo>
                    <a:pt x="10073" y="0"/>
                  </a:lnTo>
                  <a:cubicBezTo>
                    <a:pt x="9967" y="776"/>
                    <a:pt x="9862" y="1553"/>
                    <a:pt x="9755" y="2329"/>
                  </a:cubicBezTo>
                  <a:lnTo>
                    <a:pt x="9270" y="1587"/>
                  </a:lnTo>
                  <a:lnTo>
                    <a:pt x="1171" y="10032"/>
                  </a:lnTo>
                  <a:lnTo>
                    <a:pt x="0" y="10032"/>
                  </a:lnTo>
                  <a:lnTo>
                    <a:pt x="8371" y="1037"/>
                  </a:lnTo>
                  <a:lnTo>
                    <a:pt x="7423" y="872"/>
                  </a:lnTo>
                  <a:close/>
                </a:path>
              </a:pathLst>
            </a:custGeom>
            <a:solidFill>
              <a:srgbClr val="FF0000"/>
            </a:solidFill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+mn-lt"/>
                  <a:ea typeface="+mn-ea"/>
                </a:rPr>
                <a:t>        </a:t>
              </a:r>
              <a:endParaRPr lang="zh-CN" altLang="en-US" dirty="0">
                <a:latin typeface="+mn-lt"/>
                <a:ea typeface="+mn-ea"/>
              </a:endParaRPr>
            </a:p>
          </p:txBody>
        </p:sp>
        <p:sp>
          <p:nvSpPr>
            <p:cNvPr id="34" name="Freeform 27"/>
            <p:cNvSpPr/>
            <p:nvPr/>
          </p:nvSpPr>
          <p:spPr bwMode="auto">
            <a:xfrm>
              <a:off x="1596187" y="1868973"/>
              <a:ext cx="2814002" cy="3165216"/>
            </a:xfrm>
            <a:custGeom>
              <a:avLst/>
              <a:gdLst>
                <a:gd name="T0" fmla="*/ 1831 w 1840"/>
                <a:gd name="T1" fmla="*/ 200 h 2088"/>
                <a:gd name="T2" fmla="*/ 1840 w 1840"/>
                <a:gd name="T3" fmla="*/ 174 h 2088"/>
                <a:gd name="T4" fmla="*/ 1741 w 1840"/>
                <a:gd name="T5" fmla="*/ 0 h 2088"/>
                <a:gd name="T6" fmla="*/ 0 w 1840"/>
                <a:gd name="T7" fmla="*/ 2073 h 2088"/>
                <a:gd name="T8" fmla="*/ 4 w 1840"/>
                <a:gd name="T9" fmla="*/ 2088 h 2088"/>
                <a:gd name="T10" fmla="*/ 1735 w 1840"/>
                <a:gd name="T11" fmla="*/ 30 h 2088"/>
                <a:gd name="T12" fmla="*/ 1831 w 1840"/>
                <a:gd name="T13" fmla="*/ 200 h 2088"/>
                <a:gd name="connsiteX0" fmla="*/ 9951 w 10000"/>
                <a:gd name="connsiteY0" fmla="*/ 1001 h 10043"/>
                <a:gd name="connsiteX1" fmla="*/ 10000 w 10000"/>
                <a:gd name="connsiteY1" fmla="*/ 876 h 10043"/>
                <a:gd name="connsiteX2" fmla="*/ 9462 w 10000"/>
                <a:gd name="connsiteY2" fmla="*/ 0 h 10043"/>
                <a:gd name="connsiteX3" fmla="*/ 0 w 10000"/>
                <a:gd name="connsiteY3" fmla="*/ 9971 h 10043"/>
                <a:gd name="connsiteX4" fmla="*/ 22 w 10000"/>
                <a:gd name="connsiteY4" fmla="*/ 10043 h 10043"/>
                <a:gd name="connsiteX5" fmla="*/ 9429 w 10000"/>
                <a:gd name="connsiteY5" fmla="*/ 187 h 10043"/>
                <a:gd name="connsiteX6" fmla="*/ 9951 w 10000"/>
                <a:gd name="connsiteY6" fmla="*/ 1001 h 10043"/>
                <a:gd name="connsiteX0-1" fmla="*/ 9951 w 10033"/>
                <a:gd name="connsiteY0-2" fmla="*/ 1001 h 10043"/>
                <a:gd name="connsiteX1-3" fmla="*/ 10033 w 10033"/>
                <a:gd name="connsiteY1-4" fmla="*/ 840 h 10043"/>
                <a:gd name="connsiteX2-5" fmla="*/ 9462 w 10033"/>
                <a:gd name="connsiteY2-6" fmla="*/ 0 h 10043"/>
                <a:gd name="connsiteX3-7" fmla="*/ 0 w 10033"/>
                <a:gd name="connsiteY3-8" fmla="*/ 9971 h 10043"/>
                <a:gd name="connsiteX4-9" fmla="*/ 22 w 10033"/>
                <a:gd name="connsiteY4-10" fmla="*/ 10043 h 10043"/>
                <a:gd name="connsiteX5-11" fmla="*/ 9429 w 10033"/>
                <a:gd name="connsiteY5-12" fmla="*/ 187 h 10043"/>
                <a:gd name="connsiteX6-13" fmla="*/ 9951 w 10033"/>
                <a:gd name="connsiteY6-14" fmla="*/ 1001 h 10043"/>
                <a:gd name="connsiteX0-15" fmla="*/ 9984 w 10033"/>
                <a:gd name="connsiteY0-16" fmla="*/ 979 h 10043"/>
                <a:gd name="connsiteX1-17" fmla="*/ 10033 w 10033"/>
                <a:gd name="connsiteY1-18" fmla="*/ 840 h 10043"/>
                <a:gd name="connsiteX2-19" fmla="*/ 9462 w 10033"/>
                <a:gd name="connsiteY2-20" fmla="*/ 0 h 10043"/>
                <a:gd name="connsiteX3-21" fmla="*/ 0 w 10033"/>
                <a:gd name="connsiteY3-22" fmla="*/ 9971 h 10043"/>
                <a:gd name="connsiteX4-23" fmla="*/ 22 w 10033"/>
                <a:gd name="connsiteY4-24" fmla="*/ 10043 h 10043"/>
                <a:gd name="connsiteX5-25" fmla="*/ 9429 w 10033"/>
                <a:gd name="connsiteY5-26" fmla="*/ 187 h 10043"/>
                <a:gd name="connsiteX6-27" fmla="*/ 9984 w 10033"/>
                <a:gd name="connsiteY6-28" fmla="*/ 979 h 10043"/>
                <a:gd name="connsiteX0-29" fmla="*/ 9963 w 10012"/>
                <a:gd name="connsiteY0-30" fmla="*/ 979 h 10043"/>
                <a:gd name="connsiteX1-31" fmla="*/ 10012 w 10012"/>
                <a:gd name="connsiteY1-32" fmla="*/ 840 h 10043"/>
                <a:gd name="connsiteX2-33" fmla="*/ 9441 w 10012"/>
                <a:gd name="connsiteY2-34" fmla="*/ 0 h 10043"/>
                <a:gd name="connsiteX3-35" fmla="*/ 359 w 10012"/>
                <a:gd name="connsiteY3-36" fmla="*/ 9562 h 10043"/>
                <a:gd name="connsiteX4-37" fmla="*/ 1 w 10012"/>
                <a:gd name="connsiteY4-38" fmla="*/ 10043 h 10043"/>
                <a:gd name="connsiteX5-39" fmla="*/ 9408 w 10012"/>
                <a:gd name="connsiteY5-40" fmla="*/ 187 h 10043"/>
                <a:gd name="connsiteX6-41" fmla="*/ 9963 w 10012"/>
                <a:gd name="connsiteY6-42" fmla="*/ 979 h 10043"/>
                <a:gd name="connsiteX0-43" fmla="*/ 9604 w 9653"/>
                <a:gd name="connsiteY0-44" fmla="*/ 979 h 9572"/>
                <a:gd name="connsiteX1-45" fmla="*/ 9653 w 9653"/>
                <a:gd name="connsiteY1-46" fmla="*/ 840 h 9572"/>
                <a:gd name="connsiteX2-47" fmla="*/ 9082 w 9653"/>
                <a:gd name="connsiteY2-48" fmla="*/ 0 h 9572"/>
                <a:gd name="connsiteX3-49" fmla="*/ 0 w 9653"/>
                <a:gd name="connsiteY3-50" fmla="*/ 9562 h 9572"/>
                <a:gd name="connsiteX4-51" fmla="*/ 100 w 9653"/>
                <a:gd name="connsiteY4-52" fmla="*/ 9572 h 9572"/>
                <a:gd name="connsiteX5-53" fmla="*/ 9049 w 9653"/>
                <a:gd name="connsiteY5-54" fmla="*/ 187 h 9572"/>
                <a:gd name="connsiteX6-55" fmla="*/ 9604 w 9653"/>
                <a:gd name="connsiteY6-56" fmla="*/ 979 h 9572"/>
                <a:gd name="connsiteX0-57" fmla="*/ 9929 w 9980"/>
                <a:gd name="connsiteY0-58" fmla="*/ 1023 h 10000"/>
                <a:gd name="connsiteX1-59" fmla="*/ 9980 w 9980"/>
                <a:gd name="connsiteY1-60" fmla="*/ 878 h 10000"/>
                <a:gd name="connsiteX2-61" fmla="*/ 9388 w 9980"/>
                <a:gd name="connsiteY2-62" fmla="*/ 0 h 10000"/>
                <a:gd name="connsiteX3-63" fmla="*/ 0 w 9980"/>
                <a:gd name="connsiteY3-64" fmla="*/ 9966 h 10000"/>
                <a:gd name="connsiteX4-65" fmla="*/ 84 w 9980"/>
                <a:gd name="connsiteY4-66" fmla="*/ 10000 h 10000"/>
                <a:gd name="connsiteX5-67" fmla="*/ 9354 w 9980"/>
                <a:gd name="connsiteY5-68" fmla="*/ 195 h 10000"/>
                <a:gd name="connsiteX6-69" fmla="*/ 9929 w 9980"/>
                <a:gd name="connsiteY6-70" fmla="*/ 1023 h 10000"/>
                <a:gd name="connsiteX0-71" fmla="*/ 9949 w 10000"/>
                <a:gd name="connsiteY0-72" fmla="*/ 1023 h 9976"/>
                <a:gd name="connsiteX1-73" fmla="*/ 10000 w 10000"/>
                <a:gd name="connsiteY1-74" fmla="*/ 878 h 9976"/>
                <a:gd name="connsiteX2-75" fmla="*/ 9407 w 10000"/>
                <a:gd name="connsiteY2-76" fmla="*/ 0 h 9976"/>
                <a:gd name="connsiteX3-77" fmla="*/ 0 w 10000"/>
                <a:gd name="connsiteY3-78" fmla="*/ 9966 h 9976"/>
                <a:gd name="connsiteX4-79" fmla="*/ 97 w 10000"/>
                <a:gd name="connsiteY4-80" fmla="*/ 9976 h 9976"/>
                <a:gd name="connsiteX5-81" fmla="*/ 9373 w 10000"/>
                <a:gd name="connsiteY5-82" fmla="*/ 195 h 9976"/>
                <a:gd name="connsiteX6-83" fmla="*/ 9949 w 10000"/>
                <a:gd name="connsiteY6-84" fmla="*/ 1023 h 99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0000" h="9976">
                  <a:moveTo>
                    <a:pt x="9949" y="1023"/>
                  </a:moveTo>
                  <a:cubicBezTo>
                    <a:pt x="9966" y="979"/>
                    <a:pt x="9983" y="921"/>
                    <a:pt x="10000" y="878"/>
                  </a:cubicBezTo>
                  <a:lnTo>
                    <a:pt x="9407" y="0"/>
                  </a:lnTo>
                  <a:lnTo>
                    <a:pt x="0" y="9966"/>
                  </a:lnTo>
                  <a:cubicBezTo>
                    <a:pt x="7" y="9991"/>
                    <a:pt x="89" y="9951"/>
                    <a:pt x="97" y="9976"/>
                  </a:cubicBezTo>
                  <a:lnTo>
                    <a:pt x="9373" y="195"/>
                  </a:lnTo>
                  <a:lnTo>
                    <a:pt x="9949" y="1023"/>
                  </a:lnTo>
                  <a:close/>
                </a:path>
              </a:pathLst>
            </a:custGeom>
            <a:solidFill>
              <a:srgbClr val="700000"/>
            </a:solidFill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" name="Freeform 28"/>
            <p:cNvSpPr/>
            <p:nvPr/>
          </p:nvSpPr>
          <p:spPr bwMode="auto">
            <a:xfrm>
              <a:off x="3637437" y="1602239"/>
              <a:ext cx="309089" cy="100013"/>
            </a:xfrm>
            <a:custGeom>
              <a:avLst/>
              <a:gdLst>
                <a:gd name="T0" fmla="*/ 0 w 199"/>
                <a:gd name="T1" fmla="*/ 30 h 60"/>
                <a:gd name="T2" fmla="*/ 178 w 199"/>
                <a:gd name="T3" fmla="*/ 60 h 60"/>
                <a:gd name="T4" fmla="*/ 199 w 199"/>
                <a:gd name="T5" fmla="*/ 35 h 60"/>
                <a:gd name="T6" fmla="*/ 0 w 199"/>
                <a:gd name="T7" fmla="*/ 0 h 60"/>
                <a:gd name="T8" fmla="*/ 0 w 199"/>
                <a:gd name="T9" fmla="*/ 30 h 60"/>
                <a:gd name="connsiteX0" fmla="*/ 0 w 10000"/>
                <a:gd name="connsiteY0" fmla="*/ 5500 h 10500"/>
                <a:gd name="connsiteX1" fmla="*/ 8945 w 10000"/>
                <a:gd name="connsiteY1" fmla="*/ 10500 h 10500"/>
                <a:gd name="connsiteX2" fmla="*/ 10000 w 10000"/>
                <a:gd name="connsiteY2" fmla="*/ 6333 h 10500"/>
                <a:gd name="connsiteX3" fmla="*/ 226 w 10000"/>
                <a:gd name="connsiteY3" fmla="*/ 0 h 10500"/>
                <a:gd name="connsiteX4" fmla="*/ 0 w 10000"/>
                <a:gd name="connsiteY4" fmla="*/ 5500 h 10500"/>
                <a:gd name="connsiteX0-1" fmla="*/ 236 w 9784"/>
                <a:gd name="connsiteY0-2" fmla="*/ 5250 h 10500"/>
                <a:gd name="connsiteX1-3" fmla="*/ 8729 w 9784"/>
                <a:gd name="connsiteY1-4" fmla="*/ 10500 h 10500"/>
                <a:gd name="connsiteX2-5" fmla="*/ 9784 w 9784"/>
                <a:gd name="connsiteY2-6" fmla="*/ 6333 h 10500"/>
                <a:gd name="connsiteX3-7" fmla="*/ 10 w 9784"/>
                <a:gd name="connsiteY3-8" fmla="*/ 0 h 10500"/>
                <a:gd name="connsiteX4-9" fmla="*/ 236 w 9784"/>
                <a:gd name="connsiteY4-10" fmla="*/ 5250 h 10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784" h="10500">
                  <a:moveTo>
                    <a:pt x="236" y="5250"/>
                  </a:moveTo>
                  <a:lnTo>
                    <a:pt x="8729" y="10500"/>
                  </a:lnTo>
                  <a:lnTo>
                    <a:pt x="9784" y="6333"/>
                  </a:lnTo>
                  <a:lnTo>
                    <a:pt x="10" y="0"/>
                  </a:lnTo>
                  <a:cubicBezTo>
                    <a:pt x="-65" y="1833"/>
                    <a:pt x="311" y="3417"/>
                    <a:pt x="236" y="5250"/>
                  </a:cubicBezTo>
                  <a:close/>
                </a:path>
              </a:pathLst>
            </a:custGeom>
            <a:solidFill>
              <a:srgbClr val="700000"/>
            </a:solidFill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36" name="组合 35"/>
          <p:cNvGrpSpPr/>
          <p:nvPr userDrawn="1"/>
        </p:nvGrpSpPr>
        <p:grpSpPr>
          <a:xfrm>
            <a:off x="539773" y="5058764"/>
            <a:ext cx="636976" cy="686563"/>
            <a:chOff x="1806575" y="3258003"/>
            <a:chExt cx="2222500" cy="2478087"/>
          </a:xfrm>
          <a:effectLst>
            <a:outerShdw blurRad="304800" dist="241300" dir="6540000" sx="102000" sy="102000" algn="t" rotWithShape="0">
              <a:prstClr val="black">
                <a:alpha val="77000"/>
              </a:prstClr>
            </a:outerShdw>
          </a:effectLst>
        </p:grpSpPr>
        <p:sp>
          <p:nvSpPr>
            <p:cNvPr id="37" name="Freeform 22"/>
            <p:cNvSpPr/>
            <p:nvPr/>
          </p:nvSpPr>
          <p:spPr bwMode="auto">
            <a:xfrm>
              <a:off x="1806575" y="3258003"/>
              <a:ext cx="2222500" cy="2478087"/>
            </a:xfrm>
            <a:custGeom>
              <a:avLst/>
              <a:gdLst>
                <a:gd name="T0" fmla="*/ 1316 w 1400"/>
                <a:gd name="T1" fmla="*/ 657 h 1561"/>
                <a:gd name="T2" fmla="*/ 1400 w 1400"/>
                <a:gd name="T3" fmla="*/ 0 h 1561"/>
                <a:gd name="T4" fmla="*/ 778 w 1400"/>
                <a:gd name="T5" fmla="*/ 247 h 1561"/>
                <a:gd name="T6" fmla="*/ 1011 w 1400"/>
                <a:gd name="T7" fmla="*/ 293 h 1561"/>
                <a:gd name="T8" fmla="*/ 0 w 1400"/>
                <a:gd name="T9" fmla="*/ 1561 h 1561"/>
                <a:gd name="T10" fmla="*/ 267 w 1400"/>
                <a:gd name="T11" fmla="*/ 1561 h 1561"/>
                <a:gd name="T12" fmla="*/ 1208 w 1400"/>
                <a:gd name="T13" fmla="*/ 447 h 1561"/>
                <a:gd name="T14" fmla="*/ 1316 w 1400"/>
                <a:gd name="T15" fmla="*/ 657 h 1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0" h="1561">
                  <a:moveTo>
                    <a:pt x="1316" y="657"/>
                  </a:moveTo>
                  <a:lnTo>
                    <a:pt x="1400" y="0"/>
                  </a:lnTo>
                  <a:lnTo>
                    <a:pt x="778" y="247"/>
                  </a:lnTo>
                  <a:lnTo>
                    <a:pt x="1011" y="293"/>
                  </a:lnTo>
                  <a:lnTo>
                    <a:pt x="0" y="1561"/>
                  </a:lnTo>
                  <a:lnTo>
                    <a:pt x="267" y="1561"/>
                  </a:lnTo>
                  <a:lnTo>
                    <a:pt x="1208" y="447"/>
                  </a:lnTo>
                  <a:lnTo>
                    <a:pt x="1316" y="65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" name="Freeform 23"/>
            <p:cNvSpPr/>
            <p:nvPr/>
          </p:nvSpPr>
          <p:spPr bwMode="auto">
            <a:xfrm>
              <a:off x="3717925" y="3956503"/>
              <a:ext cx="177800" cy="363537"/>
            </a:xfrm>
            <a:custGeom>
              <a:avLst/>
              <a:gdLst>
                <a:gd name="T0" fmla="*/ 107 w 112"/>
                <a:gd name="T1" fmla="*/ 229 h 229"/>
                <a:gd name="T2" fmla="*/ 0 w 112"/>
                <a:gd name="T3" fmla="*/ 23 h 229"/>
                <a:gd name="T4" fmla="*/ 8 w 112"/>
                <a:gd name="T5" fmla="*/ 0 h 229"/>
                <a:gd name="T6" fmla="*/ 112 w 112"/>
                <a:gd name="T7" fmla="*/ 217 h 229"/>
                <a:gd name="T8" fmla="*/ 107 w 112"/>
                <a:gd name="T9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229">
                  <a:moveTo>
                    <a:pt x="107" y="229"/>
                  </a:moveTo>
                  <a:lnTo>
                    <a:pt x="0" y="23"/>
                  </a:lnTo>
                  <a:lnTo>
                    <a:pt x="8" y="0"/>
                  </a:lnTo>
                  <a:lnTo>
                    <a:pt x="112" y="217"/>
                  </a:lnTo>
                  <a:lnTo>
                    <a:pt x="107" y="22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39" name="组合 38"/>
          <p:cNvGrpSpPr/>
          <p:nvPr userDrawn="1"/>
        </p:nvGrpSpPr>
        <p:grpSpPr>
          <a:xfrm>
            <a:off x="244314" y="5082199"/>
            <a:ext cx="638391" cy="664834"/>
            <a:chOff x="837528" y="3291341"/>
            <a:chExt cx="2261272" cy="2450340"/>
          </a:xfrm>
          <a:effectLst>
            <a:outerShdw blurRad="431800" dist="165100" dir="5400000" sx="111000" sy="111000" algn="t" rotWithShape="0">
              <a:prstClr val="black">
                <a:alpha val="86000"/>
              </a:prstClr>
            </a:outerShdw>
          </a:effectLst>
        </p:grpSpPr>
        <p:sp>
          <p:nvSpPr>
            <p:cNvPr id="40" name="Freeform 20"/>
            <p:cNvSpPr/>
            <p:nvPr/>
          </p:nvSpPr>
          <p:spPr bwMode="auto">
            <a:xfrm>
              <a:off x="1373189" y="4011202"/>
              <a:ext cx="1407274" cy="1724889"/>
            </a:xfrm>
            <a:custGeom>
              <a:avLst/>
              <a:gdLst>
                <a:gd name="T0" fmla="*/ 879 w 879"/>
                <a:gd name="T1" fmla="*/ 25 h 1082"/>
                <a:gd name="T2" fmla="*/ 877 w 879"/>
                <a:gd name="T3" fmla="*/ 0 h 1082"/>
                <a:gd name="T4" fmla="*/ 0 w 879"/>
                <a:gd name="T5" fmla="*/ 1082 h 1082"/>
                <a:gd name="T6" fmla="*/ 26 w 879"/>
                <a:gd name="T7" fmla="*/ 1082 h 1082"/>
                <a:gd name="T8" fmla="*/ 879 w 879"/>
                <a:gd name="T9" fmla="*/ 25 h 1082"/>
                <a:gd name="connsiteX0" fmla="*/ 10085 w 10085"/>
                <a:gd name="connsiteY0" fmla="*/ 189 h 10000"/>
                <a:gd name="connsiteX1" fmla="*/ 9977 w 10085"/>
                <a:gd name="connsiteY1" fmla="*/ 0 h 10000"/>
                <a:gd name="connsiteX2" fmla="*/ 0 w 10085"/>
                <a:gd name="connsiteY2" fmla="*/ 10000 h 10000"/>
                <a:gd name="connsiteX3" fmla="*/ 296 w 10085"/>
                <a:gd name="connsiteY3" fmla="*/ 10000 h 10000"/>
                <a:gd name="connsiteX4" fmla="*/ 10085 w 10085"/>
                <a:gd name="connsiteY4" fmla="*/ 189 h 10000"/>
                <a:gd name="connsiteX0-1" fmla="*/ 10085 w 10085"/>
                <a:gd name="connsiteY0-2" fmla="*/ 231 h 10042"/>
                <a:gd name="connsiteX1-3" fmla="*/ 9977 w 10085"/>
                <a:gd name="connsiteY1-4" fmla="*/ 0 h 10042"/>
                <a:gd name="connsiteX2-5" fmla="*/ 0 w 10085"/>
                <a:gd name="connsiteY2-6" fmla="*/ 10042 h 10042"/>
                <a:gd name="connsiteX3-7" fmla="*/ 296 w 10085"/>
                <a:gd name="connsiteY3-8" fmla="*/ 10042 h 10042"/>
                <a:gd name="connsiteX4-9" fmla="*/ 10085 w 10085"/>
                <a:gd name="connsiteY4-10" fmla="*/ 231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085" h="10042">
                  <a:moveTo>
                    <a:pt x="10085" y="231"/>
                  </a:moveTo>
                  <a:lnTo>
                    <a:pt x="9977" y="0"/>
                  </a:lnTo>
                  <a:lnTo>
                    <a:pt x="0" y="10042"/>
                  </a:lnTo>
                  <a:lnTo>
                    <a:pt x="296" y="10042"/>
                  </a:lnTo>
                  <a:lnTo>
                    <a:pt x="10085" y="231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1" name="Freeform 18"/>
            <p:cNvSpPr/>
            <p:nvPr/>
          </p:nvSpPr>
          <p:spPr bwMode="auto">
            <a:xfrm>
              <a:off x="837528" y="3291341"/>
              <a:ext cx="2261272" cy="2450340"/>
            </a:xfrm>
            <a:custGeom>
              <a:avLst/>
              <a:gdLst>
                <a:gd name="T0" fmla="*/ 785 w 1432"/>
                <a:gd name="T1" fmla="*/ 254 h 1540"/>
                <a:gd name="T2" fmla="*/ 1432 w 1432"/>
                <a:gd name="T3" fmla="*/ 0 h 1540"/>
                <a:gd name="T4" fmla="*/ 1325 w 1432"/>
                <a:gd name="T5" fmla="*/ 679 h 1540"/>
                <a:gd name="T6" fmla="*/ 1222 w 1432"/>
                <a:gd name="T7" fmla="*/ 458 h 1540"/>
                <a:gd name="T8" fmla="*/ 345 w 1432"/>
                <a:gd name="T9" fmla="*/ 1540 h 1540"/>
                <a:gd name="T10" fmla="*/ 0 w 1432"/>
                <a:gd name="T11" fmla="*/ 1540 h 1540"/>
                <a:gd name="T12" fmla="*/ 1020 w 1432"/>
                <a:gd name="T13" fmla="*/ 300 h 1540"/>
                <a:gd name="T14" fmla="*/ 785 w 1432"/>
                <a:gd name="T15" fmla="*/ 254 h 1540"/>
                <a:gd name="connsiteX0" fmla="*/ 5482 w 10000"/>
                <a:gd name="connsiteY0" fmla="*/ 1649 h 10031"/>
                <a:gd name="connsiteX1" fmla="*/ 10000 w 10000"/>
                <a:gd name="connsiteY1" fmla="*/ 0 h 10031"/>
                <a:gd name="connsiteX2" fmla="*/ 9253 w 10000"/>
                <a:gd name="connsiteY2" fmla="*/ 4409 h 10031"/>
                <a:gd name="connsiteX3" fmla="*/ 8534 w 10000"/>
                <a:gd name="connsiteY3" fmla="*/ 2974 h 10031"/>
                <a:gd name="connsiteX4" fmla="*/ 2409 w 10000"/>
                <a:gd name="connsiteY4" fmla="*/ 10031 h 10031"/>
                <a:gd name="connsiteX5" fmla="*/ 0 w 10000"/>
                <a:gd name="connsiteY5" fmla="*/ 10000 h 10031"/>
                <a:gd name="connsiteX6" fmla="*/ 7123 w 10000"/>
                <a:gd name="connsiteY6" fmla="*/ 1948 h 10031"/>
                <a:gd name="connsiteX7" fmla="*/ 5482 w 10000"/>
                <a:gd name="connsiteY7" fmla="*/ 1649 h 10031"/>
                <a:gd name="connsiteX0-1" fmla="*/ 5482 w 10000"/>
                <a:gd name="connsiteY0-2" fmla="*/ 1649 h 10062"/>
                <a:gd name="connsiteX1-3" fmla="*/ 10000 w 10000"/>
                <a:gd name="connsiteY1-4" fmla="*/ 0 h 10062"/>
                <a:gd name="connsiteX2-5" fmla="*/ 9253 w 10000"/>
                <a:gd name="connsiteY2-6" fmla="*/ 4409 h 10062"/>
                <a:gd name="connsiteX3-7" fmla="*/ 8534 w 10000"/>
                <a:gd name="connsiteY3-8" fmla="*/ 2974 h 10062"/>
                <a:gd name="connsiteX4-9" fmla="*/ 2409 w 10000"/>
                <a:gd name="connsiteY4-10" fmla="*/ 10031 h 10062"/>
                <a:gd name="connsiteX5-11" fmla="*/ 0 w 10000"/>
                <a:gd name="connsiteY5-12" fmla="*/ 10062 h 10062"/>
                <a:gd name="connsiteX6-13" fmla="*/ 7123 w 10000"/>
                <a:gd name="connsiteY6-14" fmla="*/ 1948 h 10062"/>
                <a:gd name="connsiteX7-15" fmla="*/ 5482 w 10000"/>
                <a:gd name="connsiteY7-16" fmla="*/ 1649 h 10062"/>
                <a:gd name="connsiteX0-17" fmla="*/ 5461 w 9979"/>
                <a:gd name="connsiteY0-18" fmla="*/ 1649 h 10052"/>
                <a:gd name="connsiteX1-19" fmla="*/ 9979 w 9979"/>
                <a:gd name="connsiteY1-20" fmla="*/ 0 h 10052"/>
                <a:gd name="connsiteX2-21" fmla="*/ 9232 w 9979"/>
                <a:gd name="connsiteY2-22" fmla="*/ 4409 h 10052"/>
                <a:gd name="connsiteX3-23" fmla="*/ 8513 w 9979"/>
                <a:gd name="connsiteY3-24" fmla="*/ 2974 h 10052"/>
                <a:gd name="connsiteX4-25" fmla="*/ 2388 w 9979"/>
                <a:gd name="connsiteY4-26" fmla="*/ 10031 h 10052"/>
                <a:gd name="connsiteX5-27" fmla="*/ 0 w 9979"/>
                <a:gd name="connsiteY5-28" fmla="*/ 10052 h 10052"/>
                <a:gd name="connsiteX6-29" fmla="*/ 7102 w 9979"/>
                <a:gd name="connsiteY6-30" fmla="*/ 1948 h 10052"/>
                <a:gd name="connsiteX7-31" fmla="*/ 5461 w 9979"/>
                <a:gd name="connsiteY7-32" fmla="*/ 1649 h 10052"/>
                <a:gd name="connsiteX0-33" fmla="*/ 5451 w 9979"/>
                <a:gd name="connsiteY0-34" fmla="*/ 1640 h 9979"/>
                <a:gd name="connsiteX1-35" fmla="*/ 9979 w 9979"/>
                <a:gd name="connsiteY1-36" fmla="*/ 0 h 9979"/>
                <a:gd name="connsiteX2-37" fmla="*/ 9230 w 9979"/>
                <a:gd name="connsiteY2-38" fmla="*/ 4386 h 9979"/>
                <a:gd name="connsiteX3-39" fmla="*/ 8510 w 9979"/>
                <a:gd name="connsiteY3-40" fmla="*/ 2959 h 9979"/>
                <a:gd name="connsiteX4-41" fmla="*/ 2372 w 9979"/>
                <a:gd name="connsiteY4-42" fmla="*/ 9979 h 9979"/>
                <a:gd name="connsiteX5-43" fmla="*/ 0 w 9979"/>
                <a:gd name="connsiteY5-44" fmla="*/ 9971 h 9979"/>
                <a:gd name="connsiteX6-45" fmla="*/ 7096 w 9979"/>
                <a:gd name="connsiteY6-46" fmla="*/ 1938 h 9979"/>
                <a:gd name="connsiteX7-47" fmla="*/ 5451 w 9979"/>
                <a:gd name="connsiteY7-48" fmla="*/ 1640 h 9979"/>
                <a:gd name="connsiteX0-49" fmla="*/ 5462 w 10000"/>
                <a:gd name="connsiteY0-50" fmla="*/ 1643 h 9992"/>
                <a:gd name="connsiteX1-51" fmla="*/ 10000 w 10000"/>
                <a:gd name="connsiteY1-52" fmla="*/ 0 h 9992"/>
                <a:gd name="connsiteX2-53" fmla="*/ 9249 w 10000"/>
                <a:gd name="connsiteY2-54" fmla="*/ 4395 h 9992"/>
                <a:gd name="connsiteX3-55" fmla="*/ 8528 w 10000"/>
                <a:gd name="connsiteY3-56" fmla="*/ 2965 h 9992"/>
                <a:gd name="connsiteX4-57" fmla="*/ 2377 w 10000"/>
                <a:gd name="connsiteY4-58" fmla="*/ 9981 h 9992"/>
                <a:gd name="connsiteX5-59" fmla="*/ 0 w 10000"/>
                <a:gd name="connsiteY5-60" fmla="*/ 9992 h 9992"/>
                <a:gd name="connsiteX6-61" fmla="*/ 7111 w 10000"/>
                <a:gd name="connsiteY6-62" fmla="*/ 1942 h 9992"/>
                <a:gd name="connsiteX7-63" fmla="*/ 5462 w 10000"/>
                <a:gd name="connsiteY7-64" fmla="*/ 1643 h 9992"/>
                <a:gd name="connsiteX0-65" fmla="*/ 5451 w 9989"/>
                <a:gd name="connsiteY0-66" fmla="*/ 1644 h 10000"/>
                <a:gd name="connsiteX1-67" fmla="*/ 9989 w 9989"/>
                <a:gd name="connsiteY1-68" fmla="*/ 0 h 10000"/>
                <a:gd name="connsiteX2-69" fmla="*/ 9238 w 9989"/>
                <a:gd name="connsiteY2-70" fmla="*/ 4399 h 10000"/>
                <a:gd name="connsiteX3-71" fmla="*/ 8517 w 9989"/>
                <a:gd name="connsiteY3-72" fmla="*/ 2967 h 10000"/>
                <a:gd name="connsiteX4-73" fmla="*/ 2366 w 9989"/>
                <a:gd name="connsiteY4-74" fmla="*/ 9989 h 10000"/>
                <a:gd name="connsiteX5-75" fmla="*/ 0 w 9989"/>
                <a:gd name="connsiteY5-76" fmla="*/ 10000 h 10000"/>
                <a:gd name="connsiteX6-77" fmla="*/ 7100 w 9989"/>
                <a:gd name="connsiteY6-78" fmla="*/ 1944 h 10000"/>
                <a:gd name="connsiteX7-79" fmla="*/ 5451 w 9989"/>
                <a:gd name="connsiteY7-80" fmla="*/ 1644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9989" h="10000">
                  <a:moveTo>
                    <a:pt x="5451" y="1644"/>
                  </a:moveTo>
                  <a:lnTo>
                    <a:pt x="9989" y="0"/>
                  </a:lnTo>
                  <a:lnTo>
                    <a:pt x="9238" y="4399"/>
                  </a:lnTo>
                  <a:lnTo>
                    <a:pt x="8517" y="2967"/>
                  </a:lnTo>
                  <a:lnTo>
                    <a:pt x="2366" y="9989"/>
                  </a:lnTo>
                  <a:lnTo>
                    <a:pt x="0" y="10000"/>
                  </a:lnTo>
                  <a:lnTo>
                    <a:pt x="7100" y="1944"/>
                  </a:lnTo>
                  <a:lnTo>
                    <a:pt x="5451" y="164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2" name="Freeform 19"/>
            <p:cNvSpPr/>
            <p:nvPr/>
          </p:nvSpPr>
          <p:spPr bwMode="auto">
            <a:xfrm>
              <a:off x="2085976" y="3697741"/>
              <a:ext cx="373054" cy="90487"/>
            </a:xfrm>
            <a:custGeom>
              <a:avLst/>
              <a:gdLst>
                <a:gd name="T0" fmla="*/ 5 w 226"/>
                <a:gd name="T1" fmla="*/ 18 h 57"/>
                <a:gd name="T2" fmla="*/ 217 w 226"/>
                <a:gd name="T3" fmla="*/ 57 h 57"/>
                <a:gd name="T4" fmla="*/ 226 w 226"/>
                <a:gd name="T5" fmla="*/ 44 h 57"/>
                <a:gd name="T6" fmla="*/ 0 w 226"/>
                <a:gd name="T7" fmla="*/ 0 h 57"/>
                <a:gd name="T8" fmla="*/ 5 w 226"/>
                <a:gd name="T9" fmla="*/ 18 h 57"/>
                <a:gd name="connsiteX0" fmla="*/ 221 w 10398"/>
                <a:gd name="connsiteY0" fmla="*/ 3158 h 10000"/>
                <a:gd name="connsiteX1" fmla="*/ 9602 w 10398"/>
                <a:gd name="connsiteY1" fmla="*/ 10000 h 10000"/>
                <a:gd name="connsiteX2" fmla="*/ 10398 w 10398"/>
                <a:gd name="connsiteY2" fmla="*/ 7193 h 10000"/>
                <a:gd name="connsiteX3" fmla="*/ 0 w 10398"/>
                <a:gd name="connsiteY3" fmla="*/ 0 h 10000"/>
                <a:gd name="connsiteX4" fmla="*/ 221 w 10398"/>
                <a:gd name="connsiteY4" fmla="*/ 3158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98" h="10000">
                  <a:moveTo>
                    <a:pt x="221" y="3158"/>
                  </a:moveTo>
                  <a:lnTo>
                    <a:pt x="9602" y="10000"/>
                  </a:lnTo>
                  <a:lnTo>
                    <a:pt x="10398" y="7193"/>
                  </a:lnTo>
                  <a:lnTo>
                    <a:pt x="0" y="0"/>
                  </a:lnTo>
                  <a:cubicBezTo>
                    <a:pt x="74" y="1053"/>
                    <a:pt x="147" y="2105"/>
                    <a:pt x="221" y="315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43" name="组合 42"/>
          <p:cNvGrpSpPr/>
          <p:nvPr userDrawn="1"/>
        </p:nvGrpSpPr>
        <p:grpSpPr>
          <a:xfrm>
            <a:off x="-12662" y="4810193"/>
            <a:ext cx="849371" cy="999636"/>
            <a:chOff x="244557" y="1665738"/>
            <a:chExt cx="3395584" cy="4070352"/>
          </a:xfrm>
          <a:effectLst>
            <a:outerShdw blurRad="241300" dist="76200" dir="2700000" sx="101000" sy="101000" algn="tl" rotWithShape="0">
              <a:prstClr val="black">
                <a:alpha val="69000"/>
              </a:prstClr>
            </a:outerShdw>
          </a:effectLst>
        </p:grpSpPr>
        <p:sp>
          <p:nvSpPr>
            <p:cNvPr id="44" name="Freeform 29"/>
            <p:cNvSpPr/>
            <p:nvPr/>
          </p:nvSpPr>
          <p:spPr bwMode="auto">
            <a:xfrm>
              <a:off x="244557" y="1665738"/>
              <a:ext cx="3395584" cy="3860859"/>
            </a:xfrm>
            <a:custGeom>
              <a:avLst/>
              <a:gdLst>
                <a:gd name="T0" fmla="*/ 1659 w 2229"/>
                <a:gd name="T1" fmla="*/ 213 h 2564"/>
                <a:gd name="T2" fmla="*/ 2229 w 2229"/>
                <a:gd name="T3" fmla="*/ 0 h 2564"/>
                <a:gd name="T4" fmla="*/ 2145 w 2229"/>
                <a:gd name="T5" fmla="*/ 570 h 2564"/>
                <a:gd name="T6" fmla="*/ 2049 w 2229"/>
                <a:gd name="T7" fmla="*/ 387 h 2564"/>
                <a:gd name="T8" fmla="*/ 252 w 2229"/>
                <a:gd name="T9" fmla="*/ 2564 h 2564"/>
                <a:gd name="T10" fmla="*/ 0 w 2229"/>
                <a:gd name="T11" fmla="*/ 2427 h 2564"/>
                <a:gd name="T12" fmla="*/ 1865 w 2229"/>
                <a:gd name="T13" fmla="*/ 254 h 2564"/>
                <a:gd name="T14" fmla="*/ 1659 w 2229"/>
                <a:gd name="T15" fmla="*/ 213 h 2564"/>
                <a:gd name="connsiteX0" fmla="*/ 7443 w 10000"/>
                <a:gd name="connsiteY0" fmla="*/ 831 h 9532"/>
                <a:gd name="connsiteX1" fmla="*/ 10000 w 10000"/>
                <a:gd name="connsiteY1" fmla="*/ 0 h 9532"/>
                <a:gd name="connsiteX2" fmla="*/ 9623 w 10000"/>
                <a:gd name="connsiteY2" fmla="*/ 2223 h 9532"/>
                <a:gd name="connsiteX3" fmla="*/ 9192 w 10000"/>
                <a:gd name="connsiteY3" fmla="*/ 1509 h 9532"/>
                <a:gd name="connsiteX4" fmla="*/ 1571 w 10000"/>
                <a:gd name="connsiteY4" fmla="*/ 9532 h 9532"/>
                <a:gd name="connsiteX5" fmla="*/ 0 w 10000"/>
                <a:gd name="connsiteY5" fmla="*/ 9466 h 9532"/>
                <a:gd name="connsiteX6" fmla="*/ 8367 w 10000"/>
                <a:gd name="connsiteY6" fmla="*/ 991 h 9532"/>
                <a:gd name="connsiteX7" fmla="*/ 7443 w 10000"/>
                <a:gd name="connsiteY7" fmla="*/ 831 h 9532"/>
                <a:gd name="connsiteX0-1" fmla="*/ 7039 w 9596"/>
                <a:gd name="connsiteY0-2" fmla="*/ 872 h 10000"/>
                <a:gd name="connsiteX1-3" fmla="*/ 9596 w 9596"/>
                <a:gd name="connsiteY1-4" fmla="*/ 0 h 10000"/>
                <a:gd name="connsiteX2-5" fmla="*/ 9219 w 9596"/>
                <a:gd name="connsiteY2-6" fmla="*/ 2332 h 10000"/>
                <a:gd name="connsiteX3-7" fmla="*/ 8788 w 9596"/>
                <a:gd name="connsiteY3-8" fmla="*/ 1583 h 10000"/>
                <a:gd name="connsiteX4-9" fmla="*/ 1167 w 9596"/>
                <a:gd name="connsiteY4-10" fmla="*/ 10000 h 10000"/>
                <a:gd name="connsiteX5-11" fmla="*/ 0 w 9596"/>
                <a:gd name="connsiteY5-12" fmla="*/ 9505 h 10000"/>
                <a:gd name="connsiteX6-13" fmla="*/ 7963 w 9596"/>
                <a:gd name="connsiteY6-14" fmla="*/ 1040 h 10000"/>
                <a:gd name="connsiteX7-15" fmla="*/ 7039 w 9596"/>
                <a:gd name="connsiteY7-16" fmla="*/ 872 h 10000"/>
                <a:gd name="connsiteX0-17" fmla="*/ 7335 w 10000"/>
                <a:gd name="connsiteY0-18" fmla="*/ 872 h 10000"/>
                <a:gd name="connsiteX1-19" fmla="*/ 10000 w 10000"/>
                <a:gd name="connsiteY1-20" fmla="*/ 0 h 10000"/>
                <a:gd name="connsiteX2-21" fmla="*/ 9607 w 10000"/>
                <a:gd name="connsiteY2-22" fmla="*/ 2332 h 10000"/>
                <a:gd name="connsiteX3-23" fmla="*/ 9158 w 10000"/>
                <a:gd name="connsiteY3-24" fmla="*/ 1583 h 10000"/>
                <a:gd name="connsiteX4-25" fmla="*/ 1216 w 10000"/>
                <a:gd name="connsiteY4-26" fmla="*/ 10000 h 10000"/>
                <a:gd name="connsiteX5-27" fmla="*/ 455 w 10000"/>
                <a:gd name="connsiteY5-28" fmla="*/ 9679 h 10000"/>
                <a:gd name="connsiteX6-29" fmla="*/ 0 w 10000"/>
                <a:gd name="connsiteY6-30" fmla="*/ 9505 h 10000"/>
                <a:gd name="connsiteX7-31" fmla="*/ 8298 w 10000"/>
                <a:gd name="connsiteY7-32" fmla="*/ 1040 h 10000"/>
                <a:gd name="connsiteX8" fmla="*/ 7335 w 10000"/>
                <a:gd name="connsiteY8" fmla="*/ 872 h 10000"/>
                <a:gd name="connsiteX0-33" fmla="*/ 7335 w 10000"/>
                <a:gd name="connsiteY0-34" fmla="*/ 872 h 10000"/>
                <a:gd name="connsiteX1-35" fmla="*/ 10000 w 10000"/>
                <a:gd name="connsiteY1-36" fmla="*/ 0 h 10000"/>
                <a:gd name="connsiteX2-37" fmla="*/ 9607 w 10000"/>
                <a:gd name="connsiteY2-38" fmla="*/ 2332 h 10000"/>
                <a:gd name="connsiteX3-39" fmla="*/ 9158 w 10000"/>
                <a:gd name="connsiteY3-40" fmla="*/ 1583 h 10000"/>
                <a:gd name="connsiteX4-41" fmla="*/ 1216 w 10000"/>
                <a:gd name="connsiteY4-42" fmla="*/ 10000 h 10000"/>
                <a:gd name="connsiteX5-43" fmla="*/ 16 w 10000"/>
                <a:gd name="connsiteY5-44" fmla="*/ 9941 h 10000"/>
                <a:gd name="connsiteX6-45" fmla="*/ 0 w 10000"/>
                <a:gd name="connsiteY6-46" fmla="*/ 9505 h 10000"/>
                <a:gd name="connsiteX7-47" fmla="*/ 8298 w 10000"/>
                <a:gd name="connsiteY7-48" fmla="*/ 1040 h 10000"/>
                <a:gd name="connsiteX8-49" fmla="*/ 7335 w 10000"/>
                <a:gd name="connsiteY8-50" fmla="*/ 872 h 10000"/>
                <a:gd name="connsiteX0-51" fmla="*/ 7335 w 10000"/>
                <a:gd name="connsiteY0-52" fmla="*/ 872 h 9959"/>
                <a:gd name="connsiteX1-53" fmla="*/ 10000 w 10000"/>
                <a:gd name="connsiteY1-54" fmla="*/ 0 h 9959"/>
                <a:gd name="connsiteX2-55" fmla="*/ 9607 w 10000"/>
                <a:gd name="connsiteY2-56" fmla="*/ 2332 h 9959"/>
                <a:gd name="connsiteX3-57" fmla="*/ 9158 w 10000"/>
                <a:gd name="connsiteY3-58" fmla="*/ 1583 h 9959"/>
                <a:gd name="connsiteX4-59" fmla="*/ 1244 w 10000"/>
                <a:gd name="connsiteY4-60" fmla="*/ 9959 h 9959"/>
                <a:gd name="connsiteX5-61" fmla="*/ 16 w 10000"/>
                <a:gd name="connsiteY5-62" fmla="*/ 9941 h 9959"/>
                <a:gd name="connsiteX6-63" fmla="*/ 0 w 10000"/>
                <a:gd name="connsiteY6-64" fmla="*/ 9505 h 9959"/>
                <a:gd name="connsiteX7-65" fmla="*/ 8298 w 10000"/>
                <a:gd name="connsiteY7-66" fmla="*/ 1040 h 9959"/>
                <a:gd name="connsiteX8-67" fmla="*/ 7335 w 10000"/>
                <a:gd name="connsiteY8-68" fmla="*/ 872 h 9959"/>
                <a:gd name="connsiteX0-69" fmla="*/ 7335 w 10000"/>
                <a:gd name="connsiteY0-70" fmla="*/ 876 h 10000"/>
                <a:gd name="connsiteX1-71" fmla="*/ 10000 w 10000"/>
                <a:gd name="connsiteY1-72" fmla="*/ 0 h 10000"/>
                <a:gd name="connsiteX2-73" fmla="*/ 9607 w 10000"/>
                <a:gd name="connsiteY2-74" fmla="*/ 2342 h 10000"/>
                <a:gd name="connsiteX3-75" fmla="*/ 9158 w 10000"/>
                <a:gd name="connsiteY3-76" fmla="*/ 1590 h 10000"/>
                <a:gd name="connsiteX4-77" fmla="*/ 1244 w 10000"/>
                <a:gd name="connsiteY4-78" fmla="*/ 10000 h 10000"/>
                <a:gd name="connsiteX5-79" fmla="*/ 7 w 10000"/>
                <a:gd name="connsiteY5-80" fmla="*/ 9941 h 10000"/>
                <a:gd name="connsiteX6-81" fmla="*/ 0 w 10000"/>
                <a:gd name="connsiteY6-82" fmla="*/ 9544 h 10000"/>
                <a:gd name="connsiteX7-83" fmla="*/ 8298 w 10000"/>
                <a:gd name="connsiteY7-84" fmla="*/ 1044 h 10000"/>
                <a:gd name="connsiteX8-85" fmla="*/ 7335 w 10000"/>
                <a:gd name="connsiteY8-86" fmla="*/ 876 h 10000"/>
                <a:gd name="connsiteX0-87" fmla="*/ 7335 w 10000"/>
                <a:gd name="connsiteY0-88" fmla="*/ 876 h 10000"/>
                <a:gd name="connsiteX1-89" fmla="*/ 10000 w 10000"/>
                <a:gd name="connsiteY1-90" fmla="*/ 0 h 10000"/>
                <a:gd name="connsiteX2-91" fmla="*/ 9607 w 10000"/>
                <a:gd name="connsiteY2-92" fmla="*/ 2342 h 10000"/>
                <a:gd name="connsiteX3-93" fmla="*/ 9158 w 10000"/>
                <a:gd name="connsiteY3-94" fmla="*/ 1590 h 10000"/>
                <a:gd name="connsiteX4-95" fmla="*/ 1244 w 10000"/>
                <a:gd name="connsiteY4-96" fmla="*/ 10000 h 10000"/>
                <a:gd name="connsiteX5-97" fmla="*/ 7 w 10000"/>
                <a:gd name="connsiteY5-98" fmla="*/ 9990 h 10000"/>
                <a:gd name="connsiteX6-99" fmla="*/ 0 w 10000"/>
                <a:gd name="connsiteY6-100" fmla="*/ 9544 h 10000"/>
                <a:gd name="connsiteX7-101" fmla="*/ 8298 w 10000"/>
                <a:gd name="connsiteY7-102" fmla="*/ 1044 h 10000"/>
                <a:gd name="connsiteX8-103" fmla="*/ 7335 w 10000"/>
                <a:gd name="connsiteY8-104" fmla="*/ 876 h 10000"/>
                <a:gd name="connsiteX0-105" fmla="*/ 7335 w 10000"/>
                <a:gd name="connsiteY0-106" fmla="*/ 876 h 9992"/>
                <a:gd name="connsiteX1-107" fmla="*/ 10000 w 10000"/>
                <a:gd name="connsiteY1-108" fmla="*/ 0 h 9992"/>
                <a:gd name="connsiteX2-109" fmla="*/ 9607 w 10000"/>
                <a:gd name="connsiteY2-110" fmla="*/ 2342 h 9992"/>
                <a:gd name="connsiteX3-111" fmla="*/ 9158 w 10000"/>
                <a:gd name="connsiteY3-112" fmla="*/ 1590 h 9992"/>
                <a:gd name="connsiteX4-113" fmla="*/ 1253 w 10000"/>
                <a:gd name="connsiteY4-114" fmla="*/ 9992 h 9992"/>
                <a:gd name="connsiteX5-115" fmla="*/ 7 w 10000"/>
                <a:gd name="connsiteY5-116" fmla="*/ 9990 h 9992"/>
                <a:gd name="connsiteX6-117" fmla="*/ 0 w 10000"/>
                <a:gd name="connsiteY6-118" fmla="*/ 9544 h 9992"/>
                <a:gd name="connsiteX7-119" fmla="*/ 8298 w 10000"/>
                <a:gd name="connsiteY7-120" fmla="*/ 1044 h 9992"/>
                <a:gd name="connsiteX8-121" fmla="*/ 7335 w 10000"/>
                <a:gd name="connsiteY8-122" fmla="*/ 876 h 999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49" y="connsiteY8-50"/>
                </a:cxn>
              </a:cxnLst>
              <a:rect l="l" t="t" r="r" b="b"/>
              <a:pathLst>
                <a:path w="10000" h="9992">
                  <a:moveTo>
                    <a:pt x="7335" y="876"/>
                  </a:moveTo>
                  <a:lnTo>
                    <a:pt x="10000" y="0"/>
                  </a:lnTo>
                  <a:lnTo>
                    <a:pt x="9607" y="2342"/>
                  </a:lnTo>
                  <a:lnTo>
                    <a:pt x="9158" y="1590"/>
                  </a:lnTo>
                  <a:lnTo>
                    <a:pt x="1253" y="9992"/>
                  </a:lnTo>
                  <a:lnTo>
                    <a:pt x="7" y="9990"/>
                  </a:lnTo>
                  <a:cubicBezTo>
                    <a:pt x="2" y="9844"/>
                    <a:pt x="5" y="9690"/>
                    <a:pt x="0" y="9544"/>
                  </a:cubicBezTo>
                  <a:lnTo>
                    <a:pt x="8298" y="1044"/>
                  </a:lnTo>
                  <a:lnTo>
                    <a:pt x="7335" y="87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" name="Freeform 30"/>
            <p:cNvSpPr/>
            <p:nvPr/>
          </p:nvSpPr>
          <p:spPr bwMode="auto">
            <a:xfrm>
              <a:off x="2735263" y="2003878"/>
              <a:ext cx="327025" cy="95250"/>
            </a:xfrm>
            <a:custGeom>
              <a:avLst/>
              <a:gdLst>
                <a:gd name="T0" fmla="*/ 3 w 206"/>
                <a:gd name="T1" fmla="*/ 30 h 60"/>
                <a:gd name="T2" fmla="*/ 188 w 206"/>
                <a:gd name="T3" fmla="*/ 60 h 60"/>
                <a:gd name="T4" fmla="*/ 206 w 206"/>
                <a:gd name="T5" fmla="*/ 41 h 60"/>
                <a:gd name="T6" fmla="*/ 0 w 206"/>
                <a:gd name="T7" fmla="*/ 0 h 60"/>
                <a:gd name="T8" fmla="*/ 3 w 206"/>
                <a:gd name="T9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60">
                  <a:moveTo>
                    <a:pt x="3" y="30"/>
                  </a:moveTo>
                  <a:lnTo>
                    <a:pt x="188" y="60"/>
                  </a:lnTo>
                  <a:lnTo>
                    <a:pt x="206" y="41"/>
                  </a:lnTo>
                  <a:lnTo>
                    <a:pt x="0" y="0"/>
                  </a:lnTo>
                  <a:lnTo>
                    <a:pt x="3" y="3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6" name="Freeform 31"/>
            <p:cNvSpPr/>
            <p:nvPr/>
          </p:nvSpPr>
          <p:spPr bwMode="auto">
            <a:xfrm>
              <a:off x="501650" y="2273610"/>
              <a:ext cx="3000375" cy="3462480"/>
            </a:xfrm>
            <a:custGeom>
              <a:avLst/>
              <a:gdLst>
                <a:gd name="T0" fmla="*/ 1796 w 1890"/>
                <a:gd name="T1" fmla="*/ 25 h 2175"/>
                <a:gd name="T2" fmla="*/ 1890 w 1890"/>
                <a:gd name="T3" fmla="*/ 202 h 2175"/>
                <a:gd name="T4" fmla="*/ 1890 w 1890"/>
                <a:gd name="T5" fmla="*/ 174 h 2175"/>
                <a:gd name="T6" fmla="*/ 1796 w 1890"/>
                <a:gd name="T7" fmla="*/ 0 h 2175"/>
                <a:gd name="T8" fmla="*/ 7 w 1890"/>
                <a:gd name="T9" fmla="*/ 2166 h 2175"/>
                <a:gd name="T10" fmla="*/ 0 w 1890"/>
                <a:gd name="T11" fmla="*/ 2175 h 2175"/>
                <a:gd name="T12" fmla="*/ 1796 w 1890"/>
                <a:gd name="T13" fmla="*/ 25 h 2175"/>
                <a:gd name="connsiteX0" fmla="*/ 9503 w 10000"/>
                <a:gd name="connsiteY0" fmla="*/ 143 h 10028"/>
                <a:gd name="connsiteX1" fmla="*/ 10000 w 10000"/>
                <a:gd name="connsiteY1" fmla="*/ 957 h 10028"/>
                <a:gd name="connsiteX2" fmla="*/ 10000 w 10000"/>
                <a:gd name="connsiteY2" fmla="*/ 828 h 10028"/>
                <a:gd name="connsiteX3" fmla="*/ 9511 w 10000"/>
                <a:gd name="connsiteY3" fmla="*/ 0 h 10028"/>
                <a:gd name="connsiteX4" fmla="*/ 37 w 10000"/>
                <a:gd name="connsiteY4" fmla="*/ 9987 h 10028"/>
                <a:gd name="connsiteX5" fmla="*/ 0 w 10000"/>
                <a:gd name="connsiteY5" fmla="*/ 10028 h 10028"/>
                <a:gd name="connsiteX6" fmla="*/ 9503 w 10000"/>
                <a:gd name="connsiteY6" fmla="*/ 143 h 10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0" h="10028">
                  <a:moveTo>
                    <a:pt x="9503" y="143"/>
                  </a:moveTo>
                  <a:lnTo>
                    <a:pt x="10000" y="957"/>
                  </a:lnTo>
                  <a:lnTo>
                    <a:pt x="10000" y="828"/>
                  </a:lnTo>
                  <a:lnTo>
                    <a:pt x="9511" y="0"/>
                  </a:lnTo>
                  <a:lnTo>
                    <a:pt x="37" y="9987"/>
                  </a:lnTo>
                  <a:cubicBezTo>
                    <a:pt x="25" y="10001"/>
                    <a:pt x="12" y="10014"/>
                    <a:pt x="0" y="10028"/>
                  </a:cubicBezTo>
                  <a:lnTo>
                    <a:pt x="9503" y="14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1044" name="组合 46"/>
          <p:cNvGrpSpPr/>
          <p:nvPr userDrawn="1"/>
        </p:nvGrpSpPr>
        <p:grpSpPr bwMode="auto">
          <a:xfrm>
            <a:off x="8447088" y="795338"/>
            <a:ext cx="207962" cy="206375"/>
            <a:chOff x="7080262" y="1047750"/>
            <a:chExt cx="235428" cy="235428"/>
          </a:xfrm>
        </p:grpSpPr>
        <p:sp>
          <p:nvSpPr>
            <p:cNvPr id="48" name="椭圆 47"/>
            <p:cNvSpPr/>
            <p:nvPr/>
          </p:nvSpPr>
          <p:spPr>
            <a:xfrm>
              <a:off x="7123394" y="1091214"/>
              <a:ext cx="149164" cy="148501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7080262" y="1047750"/>
              <a:ext cx="235428" cy="235428"/>
            </a:xfrm>
            <a:prstGeom prst="ellipse">
              <a:avLst/>
            </a:prstGeom>
            <a:noFill/>
            <a:ln w="317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50" name="直接连接符 49"/>
          <p:cNvCxnSpPr/>
          <p:nvPr userDrawn="1"/>
        </p:nvCxnSpPr>
        <p:spPr>
          <a:xfrm>
            <a:off x="976313" y="901700"/>
            <a:ext cx="5843587" cy="0"/>
          </a:xfrm>
          <a:prstGeom prst="line">
            <a:avLst/>
          </a:prstGeom>
          <a:ln w="31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46" name="组合 50"/>
          <p:cNvGrpSpPr/>
          <p:nvPr userDrawn="1"/>
        </p:nvGrpSpPr>
        <p:grpSpPr bwMode="auto">
          <a:xfrm>
            <a:off x="8250238" y="61913"/>
            <a:ext cx="469900" cy="469900"/>
            <a:chOff x="7794760" y="2743200"/>
            <a:chExt cx="647444" cy="647438"/>
          </a:xfrm>
        </p:grpSpPr>
        <p:grpSp>
          <p:nvGrpSpPr>
            <p:cNvPr id="1052" name="组合 51"/>
            <p:cNvGrpSpPr/>
            <p:nvPr/>
          </p:nvGrpSpPr>
          <p:grpSpPr bwMode="auto">
            <a:xfrm>
              <a:off x="7978788" y="2927225"/>
              <a:ext cx="279388" cy="279388"/>
              <a:chOff x="7080262" y="1047750"/>
              <a:chExt cx="235428" cy="235428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7124250" y="1091739"/>
                <a:ext cx="147452" cy="147451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7080015" y="1047504"/>
                <a:ext cx="235924" cy="235921"/>
              </a:xfrm>
              <a:prstGeom prst="ellipse">
                <a:avLst/>
              </a:prstGeom>
              <a:noFill/>
              <a:ln w="3175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53" name="椭圆 52"/>
            <p:cNvSpPr/>
            <p:nvPr/>
          </p:nvSpPr>
          <p:spPr>
            <a:xfrm>
              <a:off x="7794760" y="2743200"/>
              <a:ext cx="647444" cy="647438"/>
            </a:xfrm>
            <a:prstGeom prst="ellipse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56" name="直接连接符 55"/>
          <p:cNvCxnSpPr>
            <a:stCxn id="48" idx="0"/>
            <a:endCxn id="54" idx="5"/>
          </p:cNvCxnSpPr>
          <p:nvPr userDrawn="1"/>
        </p:nvCxnSpPr>
        <p:spPr>
          <a:xfrm flipH="1" flipV="1">
            <a:off x="8531225" y="342900"/>
            <a:ext cx="20638" cy="490538"/>
          </a:xfrm>
          <a:prstGeom prst="line">
            <a:avLst/>
          </a:prstGeom>
          <a:ln w="3175">
            <a:solidFill>
              <a:srgbClr val="FF0000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48" name="组合 56"/>
          <p:cNvGrpSpPr/>
          <p:nvPr userDrawn="1"/>
        </p:nvGrpSpPr>
        <p:grpSpPr bwMode="auto">
          <a:xfrm>
            <a:off x="6729413" y="823913"/>
            <a:ext cx="152400" cy="153987"/>
            <a:chOff x="7067562" y="1035050"/>
            <a:chExt cx="260828" cy="260828"/>
          </a:xfrm>
        </p:grpSpPr>
        <p:sp>
          <p:nvSpPr>
            <p:cNvPr id="58" name="椭圆 57"/>
            <p:cNvSpPr/>
            <p:nvPr/>
          </p:nvSpPr>
          <p:spPr>
            <a:xfrm>
              <a:off x="7146353" y="1113029"/>
              <a:ext cx="103244" cy="10487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7067562" y="1035050"/>
              <a:ext cx="260828" cy="260828"/>
            </a:xfrm>
            <a:prstGeom prst="ellipse">
              <a:avLst/>
            </a:prstGeom>
            <a:noFill/>
            <a:ln w="317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60" name="直接连接符 59"/>
          <p:cNvCxnSpPr>
            <a:stCxn id="58" idx="3"/>
            <a:endCxn id="54" idx="2"/>
          </p:cNvCxnSpPr>
          <p:nvPr userDrawn="1"/>
        </p:nvCxnSpPr>
        <p:spPr>
          <a:xfrm flipV="1">
            <a:off x="6784975" y="296863"/>
            <a:ext cx="1636713" cy="625475"/>
          </a:xfrm>
          <a:prstGeom prst="line">
            <a:avLst/>
          </a:prstGeom>
          <a:ln w="3175">
            <a:solidFill>
              <a:srgbClr val="FF0000">
                <a:alpha val="3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47"/>
          <p:cNvSpPr txBox="1">
            <a:spLocks noChangeArrowheads="1"/>
          </p:cNvSpPr>
          <p:nvPr/>
        </p:nvSpPr>
        <p:spPr bwMode="auto">
          <a:xfrm>
            <a:off x="4168775" y="3462338"/>
            <a:ext cx="4727575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5000" b="1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POWERPOINT</a:t>
            </a:r>
            <a:endParaRPr lang="zh-CN" altLang="en-US" sz="5000" b="1"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4099" name="TextBox 48"/>
          <p:cNvSpPr txBox="1">
            <a:spLocks noChangeArrowheads="1"/>
          </p:cNvSpPr>
          <p:nvPr/>
        </p:nvSpPr>
        <p:spPr bwMode="auto">
          <a:xfrm>
            <a:off x="5367338" y="4191000"/>
            <a:ext cx="3529012" cy="429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220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就爱PPT精品资源网</a:t>
            </a:r>
            <a:endParaRPr lang="zh-CN" altLang="en-US" sz="220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906838" y="4656138"/>
            <a:ext cx="4989512" cy="3371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800" spc="-120" dirty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www.92ppt.net</a:t>
            </a:r>
            <a:endParaRPr lang="en-US" altLang="zh-CN" sz="1600" kern="800" spc="-120" dirty="0">
              <a:solidFill>
                <a:schemeClr val="bg1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102350" y="5348288"/>
            <a:ext cx="2794000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适用于商务、咨询及相关类别演示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43"/>
          <p:cNvSpPr txBox="1"/>
          <p:nvPr/>
        </p:nvSpPr>
        <p:spPr>
          <a:xfrm>
            <a:off x="896938" y="501650"/>
            <a:ext cx="8858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  <a:endParaRPr lang="zh-CN" altLang="en-US" sz="2000" b="1" spc="3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47" name="组合 44"/>
          <p:cNvGrpSpPr/>
          <p:nvPr/>
        </p:nvGrpSpPr>
        <p:grpSpPr bwMode="auto">
          <a:xfrm>
            <a:off x="863600" y="1319213"/>
            <a:ext cx="7416800" cy="2299171"/>
            <a:chOff x="1204175" y="1222469"/>
            <a:chExt cx="6248145" cy="2299469"/>
          </a:xfrm>
        </p:grpSpPr>
        <p:sp>
          <p:nvSpPr>
            <p:cNvPr id="6148" name="TextBox 45"/>
            <p:cNvSpPr txBox="1">
              <a:spLocks noChangeArrowheads="1"/>
            </p:cNvSpPr>
            <p:nvPr/>
          </p:nvSpPr>
          <p:spPr bwMode="auto">
            <a:xfrm>
              <a:off x="1231025" y="1222469"/>
              <a:ext cx="6221295" cy="46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FontTx/>
                <a:buNone/>
              </a:pPr>
              <a:r>
                <a:rPr altLang="zh-CN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就爱PPT精品资源网（www.92ppt.net）立足于为你提供各种类型的PPT精品资源，帮助您实现美观、精致、严谨、动感的PPT展示效果，力争让您的PPT创造最卓越的价值。</a:t>
              </a:r>
              <a:endParaRPr altLang="zh-CN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49" name="TextBox 46"/>
            <p:cNvSpPr txBox="1">
              <a:spLocks noChangeArrowheads="1"/>
            </p:cNvSpPr>
            <p:nvPr/>
          </p:nvSpPr>
          <p:spPr bwMode="auto">
            <a:xfrm>
              <a:off x="1204175" y="3020223"/>
              <a:ext cx="6248145" cy="5017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ts val="16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就爱PPT精品资源网（www.92ppt.net）立足于为你提供各种类型的PPT精品资源，帮助您实现美观、精致、严谨、动感的PPT展示效果，力争让您的PPT创造最卓越的价值。</a:t>
              </a:r>
              <a:endPara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96938" y="501650"/>
            <a:ext cx="8858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2000" b="1" spc="3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171" name="组合 6"/>
          <p:cNvGrpSpPr/>
          <p:nvPr/>
        </p:nvGrpSpPr>
        <p:grpSpPr bwMode="auto">
          <a:xfrm>
            <a:off x="952500" y="1506538"/>
            <a:ext cx="7239000" cy="554037"/>
            <a:chOff x="1418430" y="1227968"/>
            <a:chExt cx="6482872" cy="553998"/>
          </a:xfrm>
        </p:grpSpPr>
        <p:sp>
          <p:nvSpPr>
            <p:cNvPr id="8" name="圆角矩形 22"/>
            <p:cNvSpPr/>
            <p:nvPr/>
          </p:nvSpPr>
          <p:spPr bwMode="auto">
            <a:xfrm>
              <a:off x="1418430" y="1274002"/>
              <a:ext cx="6482872" cy="461930"/>
            </a:xfrm>
            <a:custGeom>
              <a:avLst/>
              <a:gdLst>
                <a:gd name="connsiteX0" fmla="*/ 0 w 6307138"/>
                <a:gd name="connsiteY0" fmla="*/ 0 h 460375"/>
                <a:gd name="connsiteX1" fmla="*/ 0 w 6307138"/>
                <a:gd name="connsiteY1" fmla="*/ 0 h 460375"/>
                <a:gd name="connsiteX2" fmla="*/ 6307138 w 6307138"/>
                <a:gd name="connsiteY2" fmla="*/ 0 h 460375"/>
                <a:gd name="connsiteX3" fmla="*/ 6307138 w 6307138"/>
                <a:gd name="connsiteY3" fmla="*/ 0 h 460375"/>
                <a:gd name="connsiteX4" fmla="*/ 6307138 w 6307138"/>
                <a:gd name="connsiteY4" fmla="*/ 460375 h 460375"/>
                <a:gd name="connsiteX5" fmla="*/ 6307138 w 6307138"/>
                <a:gd name="connsiteY5" fmla="*/ 460375 h 460375"/>
                <a:gd name="connsiteX6" fmla="*/ 0 w 6307138"/>
                <a:gd name="connsiteY6" fmla="*/ 460375 h 460375"/>
                <a:gd name="connsiteX7" fmla="*/ 0 w 6307138"/>
                <a:gd name="connsiteY7" fmla="*/ 460375 h 460375"/>
                <a:gd name="connsiteX8" fmla="*/ 0 w 6307138"/>
                <a:gd name="connsiteY8" fmla="*/ 0 h 460375"/>
                <a:gd name="connsiteX0-1" fmla="*/ 0 w 6307138"/>
                <a:gd name="connsiteY0-2" fmla="*/ 0 h 460375"/>
                <a:gd name="connsiteX1-3" fmla="*/ 0 w 6307138"/>
                <a:gd name="connsiteY1-4" fmla="*/ 0 h 460375"/>
                <a:gd name="connsiteX2-5" fmla="*/ 6307138 w 6307138"/>
                <a:gd name="connsiteY2-6" fmla="*/ 0 h 460375"/>
                <a:gd name="connsiteX3-7" fmla="*/ 6307138 w 6307138"/>
                <a:gd name="connsiteY3-8" fmla="*/ 0 h 460375"/>
                <a:gd name="connsiteX4-9" fmla="*/ 6307138 w 6307138"/>
                <a:gd name="connsiteY4-10" fmla="*/ 460375 h 460375"/>
                <a:gd name="connsiteX5-11" fmla="*/ 6307138 w 6307138"/>
                <a:gd name="connsiteY5-12" fmla="*/ 460375 h 460375"/>
                <a:gd name="connsiteX6-13" fmla="*/ 5949157 w 6307138"/>
                <a:gd name="connsiteY6-14" fmla="*/ 458770 h 460375"/>
                <a:gd name="connsiteX7-15" fmla="*/ 0 w 6307138"/>
                <a:gd name="connsiteY7-16" fmla="*/ 460375 h 460375"/>
                <a:gd name="connsiteX8-17" fmla="*/ 0 w 6307138"/>
                <a:gd name="connsiteY8-18" fmla="*/ 460375 h 460375"/>
                <a:gd name="connsiteX9" fmla="*/ 0 w 6307138"/>
                <a:gd name="connsiteY9" fmla="*/ 0 h 460375"/>
                <a:gd name="connsiteX0-19" fmla="*/ 0 w 6307138"/>
                <a:gd name="connsiteY0-20" fmla="*/ 0 h 460375"/>
                <a:gd name="connsiteX1-21" fmla="*/ 0 w 6307138"/>
                <a:gd name="connsiteY1-22" fmla="*/ 0 h 460375"/>
                <a:gd name="connsiteX2-23" fmla="*/ 6307138 w 6307138"/>
                <a:gd name="connsiteY2-24" fmla="*/ 0 h 460375"/>
                <a:gd name="connsiteX3-25" fmla="*/ 6307138 w 6307138"/>
                <a:gd name="connsiteY3-26" fmla="*/ 0 h 460375"/>
                <a:gd name="connsiteX4-27" fmla="*/ 6307138 w 6307138"/>
                <a:gd name="connsiteY4-28" fmla="*/ 460375 h 460375"/>
                <a:gd name="connsiteX5-29" fmla="*/ 5949157 w 6307138"/>
                <a:gd name="connsiteY5-30" fmla="*/ 458770 h 460375"/>
                <a:gd name="connsiteX6-31" fmla="*/ 0 w 6307138"/>
                <a:gd name="connsiteY6-32" fmla="*/ 460375 h 460375"/>
                <a:gd name="connsiteX7-33" fmla="*/ 0 w 6307138"/>
                <a:gd name="connsiteY7-34" fmla="*/ 460375 h 460375"/>
                <a:gd name="connsiteX8-35" fmla="*/ 0 w 6307138"/>
                <a:gd name="connsiteY8-36" fmla="*/ 0 h 460375"/>
                <a:gd name="connsiteX0-37" fmla="*/ 0 w 6307138"/>
                <a:gd name="connsiteY0-38" fmla="*/ 0 h 460375"/>
                <a:gd name="connsiteX1-39" fmla="*/ 0 w 6307138"/>
                <a:gd name="connsiteY1-40" fmla="*/ 0 h 460375"/>
                <a:gd name="connsiteX2-41" fmla="*/ 6307138 w 6307138"/>
                <a:gd name="connsiteY2-42" fmla="*/ 0 h 460375"/>
                <a:gd name="connsiteX3-43" fmla="*/ 6307138 w 6307138"/>
                <a:gd name="connsiteY3-44" fmla="*/ 0 h 460375"/>
                <a:gd name="connsiteX4-45" fmla="*/ 5949157 w 6307138"/>
                <a:gd name="connsiteY4-46" fmla="*/ 458770 h 460375"/>
                <a:gd name="connsiteX5-47" fmla="*/ 0 w 6307138"/>
                <a:gd name="connsiteY5-48" fmla="*/ 460375 h 460375"/>
                <a:gd name="connsiteX6-49" fmla="*/ 0 w 6307138"/>
                <a:gd name="connsiteY6-50" fmla="*/ 460375 h 460375"/>
                <a:gd name="connsiteX7-51" fmla="*/ 0 w 6307138"/>
                <a:gd name="connsiteY7-52" fmla="*/ 0 h 460375"/>
                <a:gd name="connsiteX0-53" fmla="*/ 0 w 6307138"/>
                <a:gd name="connsiteY0-54" fmla="*/ 0 h 460375"/>
                <a:gd name="connsiteX1-55" fmla="*/ 0 w 6307138"/>
                <a:gd name="connsiteY1-56" fmla="*/ 0 h 460375"/>
                <a:gd name="connsiteX2-57" fmla="*/ 6307138 w 6307138"/>
                <a:gd name="connsiteY2-58" fmla="*/ 0 h 460375"/>
                <a:gd name="connsiteX3-59" fmla="*/ 6307138 w 6307138"/>
                <a:gd name="connsiteY3-60" fmla="*/ 0 h 460375"/>
                <a:gd name="connsiteX4-61" fmla="*/ 6303195 w 6307138"/>
                <a:gd name="connsiteY4-62" fmla="*/ 458770 h 460375"/>
                <a:gd name="connsiteX5-63" fmla="*/ 0 w 6307138"/>
                <a:gd name="connsiteY5-64" fmla="*/ 460375 h 460375"/>
                <a:gd name="connsiteX6-65" fmla="*/ 0 w 6307138"/>
                <a:gd name="connsiteY6-66" fmla="*/ 460375 h 460375"/>
                <a:gd name="connsiteX7-67" fmla="*/ 0 w 6307138"/>
                <a:gd name="connsiteY7-68" fmla="*/ 0 h 460375"/>
                <a:gd name="connsiteX0-69" fmla="*/ 0 w 6769180"/>
                <a:gd name="connsiteY0-70" fmla="*/ 0 h 460375"/>
                <a:gd name="connsiteX1-71" fmla="*/ 0 w 6769180"/>
                <a:gd name="connsiteY1-72" fmla="*/ 0 h 460375"/>
                <a:gd name="connsiteX2-73" fmla="*/ 6307138 w 6769180"/>
                <a:gd name="connsiteY2-74" fmla="*/ 0 h 460375"/>
                <a:gd name="connsiteX3-75" fmla="*/ 6307138 w 6769180"/>
                <a:gd name="connsiteY3-76" fmla="*/ 0 h 460375"/>
                <a:gd name="connsiteX4-77" fmla="*/ 6300875 w 6769180"/>
                <a:gd name="connsiteY4-78" fmla="*/ 202563 h 460375"/>
                <a:gd name="connsiteX5-79" fmla="*/ 6303195 w 6769180"/>
                <a:gd name="connsiteY5-80" fmla="*/ 458770 h 460375"/>
                <a:gd name="connsiteX6-81" fmla="*/ 0 w 6769180"/>
                <a:gd name="connsiteY6-82" fmla="*/ 460375 h 460375"/>
                <a:gd name="connsiteX7-83" fmla="*/ 0 w 6769180"/>
                <a:gd name="connsiteY7-84" fmla="*/ 460375 h 460375"/>
                <a:gd name="connsiteX8-85" fmla="*/ 0 w 6769180"/>
                <a:gd name="connsiteY8-86" fmla="*/ 0 h 460375"/>
                <a:gd name="connsiteX0-87" fmla="*/ 0 w 6307138"/>
                <a:gd name="connsiteY0-88" fmla="*/ 0 h 460375"/>
                <a:gd name="connsiteX1-89" fmla="*/ 0 w 6307138"/>
                <a:gd name="connsiteY1-90" fmla="*/ 0 h 460375"/>
                <a:gd name="connsiteX2-91" fmla="*/ 6307138 w 6307138"/>
                <a:gd name="connsiteY2-92" fmla="*/ 0 h 460375"/>
                <a:gd name="connsiteX3-93" fmla="*/ 6307138 w 6307138"/>
                <a:gd name="connsiteY3-94" fmla="*/ 0 h 460375"/>
                <a:gd name="connsiteX4-95" fmla="*/ 6300875 w 6307138"/>
                <a:gd name="connsiteY4-96" fmla="*/ 202563 h 460375"/>
                <a:gd name="connsiteX5-97" fmla="*/ 6303195 w 6307138"/>
                <a:gd name="connsiteY5-98" fmla="*/ 458770 h 460375"/>
                <a:gd name="connsiteX6-99" fmla="*/ 0 w 6307138"/>
                <a:gd name="connsiteY6-100" fmla="*/ 460375 h 460375"/>
                <a:gd name="connsiteX7-101" fmla="*/ 0 w 6307138"/>
                <a:gd name="connsiteY7-102" fmla="*/ 460375 h 460375"/>
                <a:gd name="connsiteX8-103" fmla="*/ 0 w 6307138"/>
                <a:gd name="connsiteY8-104" fmla="*/ 0 h 460375"/>
                <a:gd name="connsiteX0-105" fmla="*/ 0 w 6465810"/>
                <a:gd name="connsiteY0-106" fmla="*/ 0 h 460375"/>
                <a:gd name="connsiteX1-107" fmla="*/ 0 w 6465810"/>
                <a:gd name="connsiteY1-108" fmla="*/ 0 h 460375"/>
                <a:gd name="connsiteX2-109" fmla="*/ 6307138 w 6465810"/>
                <a:gd name="connsiteY2-110" fmla="*/ 0 h 460375"/>
                <a:gd name="connsiteX3-111" fmla="*/ 6307138 w 6465810"/>
                <a:gd name="connsiteY3-112" fmla="*/ 0 h 460375"/>
                <a:gd name="connsiteX4-113" fmla="*/ 6465808 w 6465810"/>
                <a:gd name="connsiteY4-114" fmla="*/ 247013 h 460375"/>
                <a:gd name="connsiteX5-115" fmla="*/ 6303195 w 6465810"/>
                <a:gd name="connsiteY5-116" fmla="*/ 458770 h 460375"/>
                <a:gd name="connsiteX6-117" fmla="*/ 0 w 6465810"/>
                <a:gd name="connsiteY6-118" fmla="*/ 460375 h 460375"/>
                <a:gd name="connsiteX7-119" fmla="*/ 0 w 6465810"/>
                <a:gd name="connsiteY7-120" fmla="*/ 460375 h 460375"/>
                <a:gd name="connsiteX8-121" fmla="*/ 0 w 6465810"/>
                <a:gd name="connsiteY8-122" fmla="*/ 0 h 460375"/>
                <a:gd name="connsiteX0-123" fmla="*/ 0 w 6465810"/>
                <a:gd name="connsiteY0-124" fmla="*/ 0 h 460375"/>
                <a:gd name="connsiteX1-125" fmla="*/ 0 w 6465810"/>
                <a:gd name="connsiteY1-126" fmla="*/ 0 h 460375"/>
                <a:gd name="connsiteX2-127" fmla="*/ 6307138 w 6465810"/>
                <a:gd name="connsiteY2-128" fmla="*/ 0 h 460375"/>
                <a:gd name="connsiteX3-129" fmla="*/ 6307138 w 6465810"/>
                <a:gd name="connsiteY3-130" fmla="*/ 0 h 460375"/>
                <a:gd name="connsiteX4-131" fmla="*/ 6465808 w 6465810"/>
                <a:gd name="connsiteY4-132" fmla="*/ 247013 h 460375"/>
                <a:gd name="connsiteX5-133" fmla="*/ 6303195 w 6465810"/>
                <a:gd name="connsiteY5-134" fmla="*/ 458770 h 460375"/>
                <a:gd name="connsiteX6-135" fmla="*/ 0 w 6465810"/>
                <a:gd name="connsiteY6-136" fmla="*/ 460375 h 460375"/>
                <a:gd name="connsiteX7-137" fmla="*/ 0 w 6465810"/>
                <a:gd name="connsiteY7-138" fmla="*/ 460375 h 460375"/>
                <a:gd name="connsiteX8-139" fmla="*/ 0 w 6465810"/>
                <a:gd name="connsiteY8-140" fmla="*/ 0 h 460375"/>
                <a:gd name="connsiteX0-141" fmla="*/ 0 w 6465808"/>
                <a:gd name="connsiteY0-142" fmla="*/ 0 h 460375"/>
                <a:gd name="connsiteX1-143" fmla="*/ 0 w 6465808"/>
                <a:gd name="connsiteY1-144" fmla="*/ 0 h 460375"/>
                <a:gd name="connsiteX2-145" fmla="*/ 6307138 w 6465808"/>
                <a:gd name="connsiteY2-146" fmla="*/ 0 h 460375"/>
                <a:gd name="connsiteX3-147" fmla="*/ 6307138 w 6465808"/>
                <a:gd name="connsiteY3-148" fmla="*/ 0 h 460375"/>
                <a:gd name="connsiteX4-149" fmla="*/ 6465808 w 6465808"/>
                <a:gd name="connsiteY4-150" fmla="*/ 247013 h 460375"/>
                <a:gd name="connsiteX5-151" fmla="*/ 6303195 w 6465808"/>
                <a:gd name="connsiteY5-152" fmla="*/ 458770 h 460375"/>
                <a:gd name="connsiteX6-153" fmla="*/ 0 w 6465808"/>
                <a:gd name="connsiteY6-154" fmla="*/ 460375 h 460375"/>
                <a:gd name="connsiteX7-155" fmla="*/ 0 w 6465808"/>
                <a:gd name="connsiteY7-156" fmla="*/ 460375 h 460375"/>
                <a:gd name="connsiteX8-157" fmla="*/ 0 w 6465808"/>
                <a:gd name="connsiteY8-158" fmla="*/ 0 h 460375"/>
                <a:gd name="connsiteX0-159" fmla="*/ 0 w 6465808"/>
                <a:gd name="connsiteY0-160" fmla="*/ 0 h 460375"/>
                <a:gd name="connsiteX1-161" fmla="*/ 0 w 6465808"/>
                <a:gd name="connsiteY1-162" fmla="*/ 0 h 460375"/>
                <a:gd name="connsiteX2-163" fmla="*/ 6307138 w 6465808"/>
                <a:gd name="connsiteY2-164" fmla="*/ 0 h 460375"/>
                <a:gd name="connsiteX3-165" fmla="*/ 6307138 w 6465808"/>
                <a:gd name="connsiteY3-166" fmla="*/ 0 h 460375"/>
                <a:gd name="connsiteX4-167" fmla="*/ 6465808 w 6465808"/>
                <a:gd name="connsiteY4-168" fmla="*/ 247013 h 460375"/>
                <a:gd name="connsiteX5-169" fmla="*/ 6303195 w 6465808"/>
                <a:gd name="connsiteY5-170" fmla="*/ 458770 h 460375"/>
                <a:gd name="connsiteX6-171" fmla="*/ 0 w 6465808"/>
                <a:gd name="connsiteY6-172" fmla="*/ 460375 h 460375"/>
                <a:gd name="connsiteX7-173" fmla="*/ 0 w 6465808"/>
                <a:gd name="connsiteY7-174" fmla="*/ 460375 h 460375"/>
                <a:gd name="connsiteX8-175" fmla="*/ 0 w 6465808"/>
                <a:gd name="connsiteY8-176" fmla="*/ 0 h 460375"/>
                <a:gd name="connsiteX0-177" fmla="*/ 0 w 6482870"/>
                <a:gd name="connsiteY0-178" fmla="*/ 0 h 460375"/>
                <a:gd name="connsiteX1-179" fmla="*/ 0 w 6482870"/>
                <a:gd name="connsiteY1-180" fmla="*/ 0 h 460375"/>
                <a:gd name="connsiteX2-181" fmla="*/ 6307138 w 6482870"/>
                <a:gd name="connsiteY2-182" fmla="*/ 0 h 460375"/>
                <a:gd name="connsiteX3-183" fmla="*/ 6307138 w 6482870"/>
                <a:gd name="connsiteY3-184" fmla="*/ 0 h 460375"/>
                <a:gd name="connsiteX4-185" fmla="*/ 6482870 w 6482870"/>
                <a:gd name="connsiteY4-186" fmla="*/ 230344 h 460375"/>
                <a:gd name="connsiteX5-187" fmla="*/ 6303195 w 6482870"/>
                <a:gd name="connsiteY5-188" fmla="*/ 458770 h 460375"/>
                <a:gd name="connsiteX6-189" fmla="*/ 0 w 6482870"/>
                <a:gd name="connsiteY6-190" fmla="*/ 460375 h 460375"/>
                <a:gd name="connsiteX7-191" fmla="*/ 0 w 6482870"/>
                <a:gd name="connsiteY7-192" fmla="*/ 460375 h 460375"/>
                <a:gd name="connsiteX8-193" fmla="*/ 0 w 6482870"/>
                <a:gd name="connsiteY8-194" fmla="*/ 0 h 460375"/>
                <a:gd name="connsiteX0-195" fmla="*/ 0 w 6482870"/>
                <a:gd name="connsiteY0-196" fmla="*/ 0 h 460375"/>
                <a:gd name="connsiteX1-197" fmla="*/ 0 w 6482870"/>
                <a:gd name="connsiteY1-198" fmla="*/ 0 h 460375"/>
                <a:gd name="connsiteX2-199" fmla="*/ 6307138 w 6482870"/>
                <a:gd name="connsiteY2-200" fmla="*/ 0 h 460375"/>
                <a:gd name="connsiteX3-201" fmla="*/ 6307138 w 6482870"/>
                <a:gd name="connsiteY3-202" fmla="*/ 0 h 460375"/>
                <a:gd name="connsiteX4-203" fmla="*/ 6482870 w 6482870"/>
                <a:gd name="connsiteY4-204" fmla="*/ 230344 h 460375"/>
                <a:gd name="connsiteX5-205" fmla="*/ 6303195 w 6482870"/>
                <a:gd name="connsiteY5-206" fmla="*/ 458770 h 460375"/>
                <a:gd name="connsiteX6-207" fmla="*/ 0 w 6482870"/>
                <a:gd name="connsiteY6-208" fmla="*/ 460375 h 460375"/>
                <a:gd name="connsiteX7-209" fmla="*/ 0 w 6482870"/>
                <a:gd name="connsiteY7-210" fmla="*/ 460375 h 460375"/>
                <a:gd name="connsiteX8-211" fmla="*/ 0 w 6482870"/>
                <a:gd name="connsiteY8-212" fmla="*/ 0 h 460375"/>
                <a:gd name="connsiteX0-213" fmla="*/ 0 w 6482870"/>
                <a:gd name="connsiteY0-214" fmla="*/ 0 h 460375"/>
                <a:gd name="connsiteX1-215" fmla="*/ 0 w 6482870"/>
                <a:gd name="connsiteY1-216" fmla="*/ 0 h 460375"/>
                <a:gd name="connsiteX2-217" fmla="*/ 6307138 w 6482870"/>
                <a:gd name="connsiteY2-218" fmla="*/ 0 h 460375"/>
                <a:gd name="connsiteX3-219" fmla="*/ 6307138 w 6482870"/>
                <a:gd name="connsiteY3-220" fmla="*/ 0 h 460375"/>
                <a:gd name="connsiteX4-221" fmla="*/ 6482870 w 6482870"/>
                <a:gd name="connsiteY4-222" fmla="*/ 230344 h 460375"/>
                <a:gd name="connsiteX5-223" fmla="*/ 6303195 w 6482870"/>
                <a:gd name="connsiteY5-224" fmla="*/ 458770 h 460375"/>
                <a:gd name="connsiteX6-225" fmla="*/ 0 w 6482870"/>
                <a:gd name="connsiteY6-226" fmla="*/ 460375 h 460375"/>
                <a:gd name="connsiteX7-227" fmla="*/ 0 w 6482870"/>
                <a:gd name="connsiteY7-228" fmla="*/ 460375 h 460375"/>
                <a:gd name="connsiteX8-229" fmla="*/ 0 w 6482870"/>
                <a:gd name="connsiteY8-230" fmla="*/ 0 h 460375"/>
                <a:gd name="connsiteX0-231" fmla="*/ 0 w 6482870"/>
                <a:gd name="connsiteY0-232" fmla="*/ 0 h 460375"/>
                <a:gd name="connsiteX1-233" fmla="*/ 0 w 6482870"/>
                <a:gd name="connsiteY1-234" fmla="*/ 0 h 460375"/>
                <a:gd name="connsiteX2-235" fmla="*/ 6307138 w 6482870"/>
                <a:gd name="connsiteY2-236" fmla="*/ 0 h 460375"/>
                <a:gd name="connsiteX3-237" fmla="*/ 6420174 w 6482870"/>
                <a:gd name="connsiteY3-238" fmla="*/ 40481 h 460375"/>
                <a:gd name="connsiteX4-239" fmla="*/ 6482870 w 6482870"/>
                <a:gd name="connsiteY4-240" fmla="*/ 230344 h 460375"/>
                <a:gd name="connsiteX5-241" fmla="*/ 6303195 w 6482870"/>
                <a:gd name="connsiteY5-242" fmla="*/ 458770 h 460375"/>
                <a:gd name="connsiteX6-243" fmla="*/ 0 w 6482870"/>
                <a:gd name="connsiteY6-244" fmla="*/ 460375 h 460375"/>
                <a:gd name="connsiteX7-245" fmla="*/ 0 w 6482870"/>
                <a:gd name="connsiteY7-246" fmla="*/ 460375 h 460375"/>
                <a:gd name="connsiteX8-247" fmla="*/ 0 w 6482870"/>
                <a:gd name="connsiteY8-248" fmla="*/ 0 h 460375"/>
                <a:gd name="connsiteX0-249" fmla="*/ 0 w 6482870"/>
                <a:gd name="connsiteY0-250" fmla="*/ 0 h 460375"/>
                <a:gd name="connsiteX1-251" fmla="*/ 0 w 6482870"/>
                <a:gd name="connsiteY1-252" fmla="*/ 0 h 460375"/>
                <a:gd name="connsiteX2-253" fmla="*/ 6307138 w 6482870"/>
                <a:gd name="connsiteY2-254" fmla="*/ 0 h 460375"/>
                <a:gd name="connsiteX3-255" fmla="*/ 6482870 w 6482870"/>
                <a:gd name="connsiteY3-256" fmla="*/ 230344 h 460375"/>
                <a:gd name="connsiteX4-257" fmla="*/ 6303195 w 6482870"/>
                <a:gd name="connsiteY4-258" fmla="*/ 458770 h 460375"/>
                <a:gd name="connsiteX5-259" fmla="*/ 0 w 6482870"/>
                <a:gd name="connsiteY5-260" fmla="*/ 460375 h 460375"/>
                <a:gd name="connsiteX6-261" fmla="*/ 0 w 6482870"/>
                <a:gd name="connsiteY6-262" fmla="*/ 460375 h 460375"/>
                <a:gd name="connsiteX7-263" fmla="*/ 0 w 6482870"/>
                <a:gd name="connsiteY7-264" fmla="*/ 0 h 460375"/>
                <a:gd name="connsiteX0-265" fmla="*/ 0 w 6482870"/>
                <a:gd name="connsiteY0-266" fmla="*/ 0 h 460375"/>
                <a:gd name="connsiteX1-267" fmla="*/ 0 w 6482870"/>
                <a:gd name="connsiteY1-268" fmla="*/ 0 h 460375"/>
                <a:gd name="connsiteX2-269" fmla="*/ 6307138 w 6482870"/>
                <a:gd name="connsiteY2-270" fmla="*/ 0 h 460375"/>
                <a:gd name="connsiteX3-271" fmla="*/ 6482870 w 6482870"/>
                <a:gd name="connsiteY3-272" fmla="*/ 230344 h 460375"/>
                <a:gd name="connsiteX4-273" fmla="*/ 6303195 w 6482870"/>
                <a:gd name="connsiteY4-274" fmla="*/ 458770 h 460375"/>
                <a:gd name="connsiteX5-275" fmla="*/ 0 w 6482870"/>
                <a:gd name="connsiteY5-276" fmla="*/ 460375 h 460375"/>
                <a:gd name="connsiteX6-277" fmla="*/ 0 w 6482870"/>
                <a:gd name="connsiteY6-278" fmla="*/ 460375 h 460375"/>
                <a:gd name="connsiteX7-279" fmla="*/ 0 w 6482870"/>
                <a:gd name="connsiteY7-280" fmla="*/ 0 h 46037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6482870" h="460375">
                  <a:moveTo>
                    <a:pt x="0" y="0"/>
                  </a:moveTo>
                  <a:lnTo>
                    <a:pt x="0" y="0"/>
                  </a:lnTo>
                  <a:lnTo>
                    <a:pt x="6307138" y="0"/>
                  </a:lnTo>
                  <a:lnTo>
                    <a:pt x="6482870" y="230344"/>
                  </a:lnTo>
                  <a:cubicBezTo>
                    <a:pt x="6431027" y="304425"/>
                    <a:pt x="6395023" y="349126"/>
                    <a:pt x="6303195" y="458770"/>
                  </a:cubicBezTo>
                  <a:lnTo>
                    <a:pt x="0" y="460375"/>
                  </a:lnTo>
                  <a:lnTo>
                    <a:pt x="0" y="4603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7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圆角矩形 75"/>
            <p:cNvSpPr/>
            <p:nvPr/>
          </p:nvSpPr>
          <p:spPr bwMode="auto">
            <a:xfrm rot="10800000">
              <a:off x="1418430" y="1274002"/>
              <a:ext cx="617010" cy="461930"/>
            </a:xfrm>
            <a:custGeom>
              <a:avLst/>
              <a:gdLst>
                <a:gd name="connsiteX0" fmla="*/ 0 w 1805537"/>
                <a:gd name="connsiteY0" fmla="*/ 274601 h 549202"/>
                <a:gd name="connsiteX1" fmla="*/ 274601 w 1805537"/>
                <a:gd name="connsiteY1" fmla="*/ 0 h 549202"/>
                <a:gd name="connsiteX2" fmla="*/ 1530936 w 1805537"/>
                <a:gd name="connsiteY2" fmla="*/ 0 h 549202"/>
                <a:gd name="connsiteX3" fmla="*/ 1805537 w 1805537"/>
                <a:gd name="connsiteY3" fmla="*/ 274601 h 549202"/>
                <a:gd name="connsiteX4" fmla="*/ 1805537 w 1805537"/>
                <a:gd name="connsiteY4" fmla="*/ 274601 h 549202"/>
                <a:gd name="connsiteX5" fmla="*/ 1530936 w 1805537"/>
                <a:gd name="connsiteY5" fmla="*/ 549202 h 549202"/>
                <a:gd name="connsiteX6" fmla="*/ 274601 w 1805537"/>
                <a:gd name="connsiteY6" fmla="*/ 549202 h 549202"/>
                <a:gd name="connsiteX7" fmla="*/ 0 w 1805537"/>
                <a:gd name="connsiteY7" fmla="*/ 274601 h 549202"/>
                <a:gd name="connsiteX0-1" fmla="*/ 0 w 1805537"/>
                <a:gd name="connsiteY0-2" fmla="*/ 274601 h 549202"/>
                <a:gd name="connsiteX1-3" fmla="*/ 274601 w 1805537"/>
                <a:gd name="connsiteY1-4" fmla="*/ 0 h 549202"/>
                <a:gd name="connsiteX2-5" fmla="*/ 1530936 w 1805537"/>
                <a:gd name="connsiteY2-6" fmla="*/ 0 h 549202"/>
                <a:gd name="connsiteX3-7" fmla="*/ 1805537 w 1805537"/>
                <a:gd name="connsiteY3-8" fmla="*/ 274601 h 549202"/>
                <a:gd name="connsiteX4-9" fmla="*/ 1530936 w 1805537"/>
                <a:gd name="connsiteY4-10" fmla="*/ 549202 h 549202"/>
                <a:gd name="connsiteX5-11" fmla="*/ 274601 w 1805537"/>
                <a:gd name="connsiteY5-12" fmla="*/ 549202 h 549202"/>
                <a:gd name="connsiteX6-13" fmla="*/ 0 w 1805537"/>
                <a:gd name="connsiteY6-14" fmla="*/ 274601 h 549202"/>
                <a:gd name="connsiteX0-15" fmla="*/ 0 w 1530936"/>
                <a:gd name="connsiteY0-16" fmla="*/ 274601 h 549202"/>
                <a:gd name="connsiteX1-17" fmla="*/ 274601 w 1530936"/>
                <a:gd name="connsiteY1-18" fmla="*/ 0 h 549202"/>
                <a:gd name="connsiteX2-19" fmla="*/ 1530936 w 1530936"/>
                <a:gd name="connsiteY2-20" fmla="*/ 0 h 549202"/>
                <a:gd name="connsiteX3-21" fmla="*/ 1530936 w 1530936"/>
                <a:gd name="connsiteY3-22" fmla="*/ 549202 h 549202"/>
                <a:gd name="connsiteX4-23" fmla="*/ 274601 w 1530936"/>
                <a:gd name="connsiteY4-24" fmla="*/ 549202 h 549202"/>
                <a:gd name="connsiteX5-25" fmla="*/ 0 w 1530936"/>
                <a:gd name="connsiteY5-26" fmla="*/ 274601 h 549202"/>
                <a:gd name="connsiteX0-27" fmla="*/ 0 w 1632626"/>
                <a:gd name="connsiteY0-28" fmla="*/ 274601 h 549202"/>
                <a:gd name="connsiteX1-29" fmla="*/ 274601 w 1632626"/>
                <a:gd name="connsiteY1-30" fmla="*/ 0 h 549202"/>
                <a:gd name="connsiteX2-31" fmla="*/ 1530936 w 1632626"/>
                <a:gd name="connsiteY2-32" fmla="*/ 0 h 549202"/>
                <a:gd name="connsiteX3-33" fmla="*/ 1530936 w 1632626"/>
                <a:gd name="connsiteY3-34" fmla="*/ 549202 h 549202"/>
                <a:gd name="connsiteX4-35" fmla="*/ 274601 w 1632626"/>
                <a:gd name="connsiteY4-36" fmla="*/ 549202 h 549202"/>
                <a:gd name="connsiteX5-37" fmla="*/ 0 w 1632626"/>
                <a:gd name="connsiteY5-38" fmla="*/ 274601 h 549202"/>
                <a:gd name="connsiteX0-39" fmla="*/ 0 w 1903720"/>
                <a:gd name="connsiteY0-40" fmla="*/ 274601 h 549202"/>
                <a:gd name="connsiteX1-41" fmla="*/ 274601 w 1903720"/>
                <a:gd name="connsiteY1-42" fmla="*/ 0 h 549202"/>
                <a:gd name="connsiteX2-43" fmla="*/ 1852212 w 1903720"/>
                <a:gd name="connsiteY2-44" fmla="*/ 0 h 549202"/>
                <a:gd name="connsiteX3-45" fmla="*/ 1530936 w 1903720"/>
                <a:gd name="connsiteY3-46" fmla="*/ 549202 h 549202"/>
                <a:gd name="connsiteX4-47" fmla="*/ 274601 w 1903720"/>
                <a:gd name="connsiteY4-48" fmla="*/ 549202 h 549202"/>
                <a:gd name="connsiteX5-49" fmla="*/ 0 w 1903720"/>
                <a:gd name="connsiteY5-50" fmla="*/ 274601 h 549202"/>
                <a:gd name="connsiteX0-51" fmla="*/ 0 w 1852212"/>
                <a:gd name="connsiteY0-52" fmla="*/ 274601 h 549202"/>
                <a:gd name="connsiteX1-53" fmla="*/ 274601 w 1852212"/>
                <a:gd name="connsiteY1-54" fmla="*/ 0 h 549202"/>
                <a:gd name="connsiteX2-55" fmla="*/ 1852212 w 1852212"/>
                <a:gd name="connsiteY2-56" fmla="*/ 0 h 549202"/>
                <a:gd name="connsiteX3-57" fmla="*/ 1530936 w 1852212"/>
                <a:gd name="connsiteY3-58" fmla="*/ 549202 h 549202"/>
                <a:gd name="connsiteX4-59" fmla="*/ 274601 w 1852212"/>
                <a:gd name="connsiteY4-60" fmla="*/ 549202 h 549202"/>
                <a:gd name="connsiteX5-61" fmla="*/ 0 w 1852212"/>
                <a:gd name="connsiteY5-62" fmla="*/ 274601 h 549202"/>
                <a:gd name="connsiteX0-63" fmla="*/ 0 w 1852212"/>
                <a:gd name="connsiteY0-64" fmla="*/ 274601 h 549202"/>
                <a:gd name="connsiteX1-65" fmla="*/ 274601 w 1852212"/>
                <a:gd name="connsiteY1-66" fmla="*/ 0 h 549202"/>
                <a:gd name="connsiteX2-67" fmla="*/ 1852212 w 1852212"/>
                <a:gd name="connsiteY2-68" fmla="*/ 0 h 549202"/>
                <a:gd name="connsiteX3-69" fmla="*/ 1530936 w 1852212"/>
                <a:gd name="connsiteY3-70" fmla="*/ 549202 h 549202"/>
                <a:gd name="connsiteX4-71" fmla="*/ 274601 w 1852212"/>
                <a:gd name="connsiteY4-72" fmla="*/ 549202 h 549202"/>
                <a:gd name="connsiteX5-73" fmla="*/ 0 w 1852212"/>
                <a:gd name="connsiteY5-74" fmla="*/ 274601 h 549202"/>
                <a:gd name="connsiteX0-75" fmla="*/ 0 w 1852212"/>
                <a:gd name="connsiteY0-76" fmla="*/ 274601 h 549202"/>
                <a:gd name="connsiteX1-77" fmla="*/ 274601 w 1852212"/>
                <a:gd name="connsiteY1-78" fmla="*/ 0 h 549202"/>
                <a:gd name="connsiteX2-79" fmla="*/ 1852212 w 1852212"/>
                <a:gd name="connsiteY2-80" fmla="*/ 0 h 549202"/>
                <a:gd name="connsiteX3-81" fmla="*/ 1530936 w 1852212"/>
                <a:gd name="connsiteY3-82" fmla="*/ 549202 h 549202"/>
                <a:gd name="connsiteX4-83" fmla="*/ 274601 w 1852212"/>
                <a:gd name="connsiteY4-84" fmla="*/ 549202 h 549202"/>
                <a:gd name="connsiteX5-85" fmla="*/ 0 w 1852212"/>
                <a:gd name="connsiteY5-86" fmla="*/ 274601 h 549202"/>
                <a:gd name="connsiteX0-87" fmla="*/ 0 w 1852212"/>
                <a:gd name="connsiteY0-88" fmla="*/ 274601 h 564442"/>
                <a:gd name="connsiteX1-89" fmla="*/ 274601 w 1852212"/>
                <a:gd name="connsiteY1-90" fmla="*/ 0 h 564442"/>
                <a:gd name="connsiteX2-91" fmla="*/ 1852212 w 1852212"/>
                <a:gd name="connsiteY2-92" fmla="*/ 0 h 564442"/>
                <a:gd name="connsiteX3-93" fmla="*/ 721281 w 1852212"/>
                <a:gd name="connsiteY3-94" fmla="*/ 564442 h 564442"/>
                <a:gd name="connsiteX4-95" fmla="*/ 274601 w 1852212"/>
                <a:gd name="connsiteY4-96" fmla="*/ 549202 h 564442"/>
                <a:gd name="connsiteX5-97" fmla="*/ 0 w 1852212"/>
                <a:gd name="connsiteY5-98" fmla="*/ 274601 h 564442"/>
                <a:gd name="connsiteX0-99" fmla="*/ 0 w 916463"/>
                <a:gd name="connsiteY0-100" fmla="*/ 289841 h 579682"/>
                <a:gd name="connsiteX1-101" fmla="*/ 274601 w 916463"/>
                <a:gd name="connsiteY1-102" fmla="*/ 15240 h 579682"/>
                <a:gd name="connsiteX2-103" fmla="*/ 916463 w 916463"/>
                <a:gd name="connsiteY2-104" fmla="*/ 0 h 579682"/>
                <a:gd name="connsiteX3-105" fmla="*/ 721281 w 916463"/>
                <a:gd name="connsiteY3-106" fmla="*/ 579682 h 579682"/>
                <a:gd name="connsiteX4-107" fmla="*/ 274601 w 916463"/>
                <a:gd name="connsiteY4-108" fmla="*/ 564442 h 579682"/>
                <a:gd name="connsiteX5-109" fmla="*/ 0 w 916463"/>
                <a:gd name="connsiteY5-110" fmla="*/ 289841 h 579682"/>
                <a:gd name="connsiteX0-111" fmla="*/ 0 w 916463"/>
                <a:gd name="connsiteY0-112" fmla="*/ 289841 h 564442"/>
                <a:gd name="connsiteX1-113" fmla="*/ 274601 w 916463"/>
                <a:gd name="connsiteY1-114" fmla="*/ 15240 h 564442"/>
                <a:gd name="connsiteX2-115" fmla="*/ 916463 w 916463"/>
                <a:gd name="connsiteY2-116" fmla="*/ 0 h 564442"/>
                <a:gd name="connsiteX3-117" fmla="*/ 528822 w 916463"/>
                <a:gd name="connsiteY3-118" fmla="*/ 564442 h 564442"/>
                <a:gd name="connsiteX4-119" fmla="*/ 274601 w 916463"/>
                <a:gd name="connsiteY4-120" fmla="*/ 564442 h 564442"/>
                <a:gd name="connsiteX5-121" fmla="*/ 0 w 916463"/>
                <a:gd name="connsiteY5-122" fmla="*/ 289841 h 564442"/>
                <a:gd name="connsiteX0-123" fmla="*/ 0 w 916463"/>
                <a:gd name="connsiteY0-124" fmla="*/ 289841 h 564442"/>
                <a:gd name="connsiteX1-125" fmla="*/ 274601 w 916463"/>
                <a:gd name="connsiteY1-126" fmla="*/ 15240 h 564442"/>
                <a:gd name="connsiteX2-127" fmla="*/ 916463 w 916463"/>
                <a:gd name="connsiteY2-128" fmla="*/ 0 h 564442"/>
                <a:gd name="connsiteX3-129" fmla="*/ 528822 w 916463"/>
                <a:gd name="connsiteY3-130" fmla="*/ 564442 h 564442"/>
                <a:gd name="connsiteX4-131" fmla="*/ 274601 w 916463"/>
                <a:gd name="connsiteY4-132" fmla="*/ 564442 h 564442"/>
                <a:gd name="connsiteX5-133" fmla="*/ 0 w 916463"/>
                <a:gd name="connsiteY5-134" fmla="*/ 289841 h 564442"/>
                <a:gd name="connsiteX0-135" fmla="*/ 0 w 916463"/>
                <a:gd name="connsiteY0-136" fmla="*/ 289841 h 564442"/>
                <a:gd name="connsiteX1-137" fmla="*/ 274601 w 916463"/>
                <a:gd name="connsiteY1-138" fmla="*/ 15240 h 564442"/>
                <a:gd name="connsiteX2-139" fmla="*/ 916463 w 916463"/>
                <a:gd name="connsiteY2-140" fmla="*/ 0 h 564442"/>
                <a:gd name="connsiteX3-141" fmla="*/ 528822 w 916463"/>
                <a:gd name="connsiteY3-142" fmla="*/ 564442 h 564442"/>
                <a:gd name="connsiteX4-143" fmla="*/ 274601 w 916463"/>
                <a:gd name="connsiteY4-144" fmla="*/ 564442 h 564442"/>
                <a:gd name="connsiteX5-145" fmla="*/ 0 w 916463"/>
                <a:gd name="connsiteY5-146" fmla="*/ 289841 h 564442"/>
                <a:gd name="connsiteX0-147" fmla="*/ 0 w 909826"/>
                <a:gd name="connsiteY0-148" fmla="*/ 274601 h 549202"/>
                <a:gd name="connsiteX1-149" fmla="*/ 274601 w 909826"/>
                <a:gd name="connsiteY1-150" fmla="*/ 0 h 549202"/>
                <a:gd name="connsiteX2-151" fmla="*/ 909826 w 909826"/>
                <a:gd name="connsiteY2-152" fmla="*/ 0 h 549202"/>
                <a:gd name="connsiteX3-153" fmla="*/ 528822 w 909826"/>
                <a:gd name="connsiteY3-154" fmla="*/ 549202 h 549202"/>
                <a:gd name="connsiteX4-155" fmla="*/ 274601 w 909826"/>
                <a:gd name="connsiteY4-156" fmla="*/ 549202 h 549202"/>
                <a:gd name="connsiteX5-157" fmla="*/ 0 w 909826"/>
                <a:gd name="connsiteY5-158" fmla="*/ 274601 h 549202"/>
                <a:gd name="connsiteX0-159" fmla="*/ 0 w 909826"/>
                <a:gd name="connsiteY0-160" fmla="*/ 274601 h 549202"/>
                <a:gd name="connsiteX1-161" fmla="*/ 274601 w 909826"/>
                <a:gd name="connsiteY1-162" fmla="*/ 0 h 549202"/>
                <a:gd name="connsiteX2-163" fmla="*/ 909826 w 909826"/>
                <a:gd name="connsiteY2-164" fmla="*/ 0 h 549202"/>
                <a:gd name="connsiteX3-165" fmla="*/ 528822 w 909826"/>
                <a:gd name="connsiteY3-166" fmla="*/ 549202 h 549202"/>
                <a:gd name="connsiteX4-167" fmla="*/ 274601 w 909826"/>
                <a:gd name="connsiteY4-168" fmla="*/ 549202 h 549202"/>
                <a:gd name="connsiteX5-169" fmla="*/ 0 w 909826"/>
                <a:gd name="connsiteY5-170" fmla="*/ 274601 h 549202"/>
                <a:gd name="connsiteX0-171" fmla="*/ 0 w 909826"/>
                <a:gd name="connsiteY0-172" fmla="*/ 274601 h 549202"/>
                <a:gd name="connsiteX1-173" fmla="*/ 274601 w 909826"/>
                <a:gd name="connsiteY1-174" fmla="*/ 0 h 549202"/>
                <a:gd name="connsiteX2-175" fmla="*/ 909826 w 909826"/>
                <a:gd name="connsiteY2-176" fmla="*/ 0 h 549202"/>
                <a:gd name="connsiteX3-177" fmla="*/ 528822 w 909826"/>
                <a:gd name="connsiteY3-178" fmla="*/ 549202 h 549202"/>
                <a:gd name="connsiteX4-179" fmla="*/ 274601 w 909826"/>
                <a:gd name="connsiteY4-180" fmla="*/ 549202 h 549202"/>
                <a:gd name="connsiteX5-181" fmla="*/ 0 w 909826"/>
                <a:gd name="connsiteY5-182" fmla="*/ 274601 h 549202"/>
                <a:gd name="connsiteX0-183" fmla="*/ 0 w 909826"/>
                <a:gd name="connsiteY0-184" fmla="*/ 274601 h 549202"/>
                <a:gd name="connsiteX1-185" fmla="*/ 274601 w 909826"/>
                <a:gd name="connsiteY1-186" fmla="*/ 0 h 549202"/>
                <a:gd name="connsiteX2-187" fmla="*/ 909826 w 909826"/>
                <a:gd name="connsiteY2-188" fmla="*/ 0 h 549202"/>
                <a:gd name="connsiteX3-189" fmla="*/ 528822 w 909826"/>
                <a:gd name="connsiteY3-190" fmla="*/ 549202 h 549202"/>
                <a:gd name="connsiteX4-191" fmla="*/ 274601 w 909826"/>
                <a:gd name="connsiteY4-192" fmla="*/ 549202 h 549202"/>
                <a:gd name="connsiteX5-193" fmla="*/ 0 w 909826"/>
                <a:gd name="connsiteY5-194" fmla="*/ 274601 h 549202"/>
                <a:gd name="connsiteX0-195" fmla="*/ 0 w 909826"/>
                <a:gd name="connsiteY0-196" fmla="*/ 274601 h 549202"/>
                <a:gd name="connsiteX1-197" fmla="*/ 274601 w 909826"/>
                <a:gd name="connsiteY1-198" fmla="*/ 0 h 549202"/>
                <a:gd name="connsiteX2-199" fmla="*/ 909826 w 909826"/>
                <a:gd name="connsiteY2-200" fmla="*/ 0 h 549202"/>
                <a:gd name="connsiteX3-201" fmla="*/ 528822 w 909826"/>
                <a:gd name="connsiteY3-202" fmla="*/ 549202 h 549202"/>
                <a:gd name="connsiteX4-203" fmla="*/ 274601 w 909826"/>
                <a:gd name="connsiteY4-204" fmla="*/ 549202 h 549202"/>
                <a:gd name="connsiteX5-205" fmla="*/ 0 w 909826"/>
                <a:gd name="connsiteY5-206" fmla="*/ 274601 h 549202"/>
                <a:gd name="connsiteX0-207" fmla="*/ 0 w 909826"/>
                <a:gd name="connsiteY0-208" fmla="*/ 274601 h 549202"/>
                <a:gd name="connsiteX1-209" fmla="*/ 274601 w 909826"/>
                <a:gd name="connsiteY1-210" fmla="*/ 0 h 549202"/>
                <a:gd name="connsiteX2-211" fmla="*/ 909826 w 909826"/>
                <a:gd name="connsiteY2-212" fmla="*/ 0 h 549202"/>
                <a:gd name="connsiteX3-213" fmla="*/ 528822 w 909826"/>
                <a:gd name="connsiteY3-214" fmla="*/ 549202 h 549202"/>
                <a:gd name="connsiteX4-215" fmla="*/ 274601 w 909826"/>
                <a:gd name="connsiteY4-216" fmla="*/ 549202 h 549202"/>
                <a:gd name="connsiteX5-217" fmla="*/ 0 w 909826"/>
                <a:gd name="connsiteY5-218" fmla="*/ 274601 h 549202"/>
                <a:gd name="connsiteX0-219" fmla="*/ 0 w 909826"/>
                <a:gd name="connsiteY0-220" fmla="*/ 274601 h 549202"/>
                <a:gd name="connsiteX1-221" fmla="*/ 274601 w 909826"/>
                <a:gd name="connsiteY1-222" fmla="*/ 0 h 549202"/>
                <a:gd name="connsiteX2-223" fmla="*/ 909826 w 909826"/>
                <a:gd name="connsiteY2-224" fmla="*/ 0 h 549202"/>
                <a:gd name="connsiteX3-225" fmla="*/ 528822 w 909826"/>
                <a:gd name="connsiteY3-226" fmla="*/ 549202 h 549202"/>
                <a:gd name="connsiteX4-227" fmla="*/ 274601 w 909826"/>
                <a:gd name="connsiteY4-228" fmla="*/ 549202 h 549202"/>
                <a:gd name="connsiteX5-229" fmla="*/ 0 w 909826"/>
                <a:gd name="connsiteY5-230" fmla="*/ 274601 h 549202"/>
                <a:gd name="connsiteX0-231" fmla="*/ 0 w 909826"/>
                <a:gd name="connsiteY0-232" fmla="*/ 274601 h 549202"/>
                <a:gd name="connsiteX1-233" fmla="*/ 274601 w 909826"/>
                <a:gd name="connsiteY1-234" fmla="*/ 0 h 549202"/>
                <a:gd name="connsiteX2-235" fmla="*/ 909826 w 909826"/>
                <a:gd name="connsiteY2-236" fmla="*/ 0 h 549202"/>
                <a:gd name="connsiteX3-237" fmla="*/ 528822 w 909826"/>
                <a:gd name="connsiteY3-238" fmla="*/ 549202 h 549202"/>
                <a:gd name="connsiteX4-239" fmla="*/ 274601 w 909826"/>
                <a:gd name="connsiteY4-240" fmla="*/ 549202 h 549202"/>
                <a:gd name="connsiteX5-241" fmla="*/ 0 w 909826"/>
                <a:gd name="connsiteY5-242" fmla="*/ 274601 h 549202"/>
                <a:gd name="connsiteX0-243" fmla="*/ 0 w 909826"/>
                <a:gd name="connsiteY0-244" fmla="*/ 274601 h 549202"/>
                <a:gd name="connsiteX1-245" fmla="*/ 274601 w 909826"/>
                <a:gd name="connsiteY1-246" fmla="*/ 0 h 549202"/>
                <a:gd name="connsiteX2-247" fmla="*/ 909826 w 909826"/>
                <a:gd name="connsiteY2-248" fmla="*/ 0 h 549202"/>
                <a:gd name="connsiteX3-249" fmla="*/ 690945 w 909826"/>
                <a:gd name="connsiteY3-250" fmla="*/ 549202 h 549202"/>
                <a:gd name="connsiteX4-251" fmla="*/ 274601 w 909826"/>
                <a:gd name="connsiteY4-252" fmla="*/ 549202 h 549202"/>
                <a:gd name="connsiteX5-253" fmla="*/ 0 w 909826"/>
                <a:gd name="connsiteY5-254" fmla="*/ 274601 h 549202"/>
                <a:gd name="connsiteX0-255" fmla="*/ 0 w 909826"/>
                <a:gd name="connsiteY0-256" fmla="*/ 274601 h 549202"/>
                <a:gd name="connsiteX1-257" fmla="*/ 274601 w 909826"/>
                <a:gd name="connsiteY1-258" fmla="*/ 0 h 549202"/>
                <a:gd name="connsiteX2-259" fmla="*/ 909826 w 909826"/>
                <a:gd name="connsiteY2-260" fmla="*/ 0 h 549202"/>
                <a:gd name="connsiteX3-261" fmla="*/ 690945 w 909826"/>
                <a:gd name="connsiteY3-262" fmla="*/ 549202 h 549202"/>
                <a:gd name="connsiteX4-263" fmla="*/ 274601 w 909826"/>
                <a:gd name="connsiteY4-264" fmla="*/ 549202 h 549202"/>
                <a:gd name="connsiteX5-265" fmla="*/ 0 w 909826"/>
                <a:gd name="connsiteY5-266" fmla="*/ 274601 h 549202"/>
                <a:gd name="connsiteX0-267" fmla="*/ 0 w 800936"/>
                <a:gd name="connsiteY0-268" fmla="*/ 274601 h 549202"/>
                <a:gd name="connsiteX1-269" fmla="*/ 274601 w 800936"/>
                <a:gd name="connsiteY1-270" fmla="*/ 0 h 549202"/>
                <a:gd name="connsiteX2-271" fmla="*/ 800936 w 800936"/>
                <a:gd name="connsiteY2-272" fmla="*/ 2840 h 549202"/>
                <a:gd name="connsiteX3-273" fmla="*/ 690945 w 800936"/>
                <a:gd name="connsiteY3-274" fmla="*/ 549202 h 549202"/>
                <a:gd name="connsiteX4-275" fmla="*/ 274601 w 800936"/>
                <a:gd name="connsiteY4-276" fmla="*/ 549202 h 549202"/>
                <a:gd name="connsiteX5-277" fmla="*/ 0 w 800936"/>
                <a:gd name="connsiteY5-278" fmla="*/ 274601 h 549202"/>
                <a:gd name="connsiteX0-279" fmla="*/ 0 w 800949"/>
                <a:gd name="connsiteY0-280" fmla="*/ 274601 h 549202"/>
                <a:gd name="connsiteX1-281" fmla="*/ 274601 w 800949"/>
                <a:gd name="connsiteY1-282" fmla="*/ 0 h 549202"/>
                <a:gd name="connsiteX2-283" fmla="*/ 800936 w 800949"/>
                <a:gd name="connsiteY2-284" fmla="*/ 2840 h 549202"/>
                <a:gd name="connsiteX3-285" fmla="*/ 690945 w 800949"/>
                <a:gd name="connsiteY3-286" fmla="*/ 549202 h 549202"/>
                <a:gd name="connsiteX4-287" fmla="*/ 274601 w 800949"/>
                <a:gd name="connsiteY4-288" fmla="*/ 549202 h 549202"/>
                <a:gd name="connsiteX5-289" fmla="*/ 0 w 800949"/>
                <a:gd name="connsiteY5-290" fmla="*/ 274601 h 549202"/>
                <a:gd name="connsiteX0-291" fmla="*/ 0 w 741339"/>
                <a:gd name="connsiteY0-292" fmla="*/ 274601 h 549202"/>
                <a:gd name="connsiteX1-293" fmla="*/ 274601 w 741339"/>
                <a:gd name="connsiteY1-294" fmla="*/ 0 h 549202"/>
                <a:gd name="connsiteX2-295" fmla="*/ 723504 w 741339"/>
                <a:gd name="connsiteY2-296" fmla="*/ 2840 h 549202"/>
                <a:gd name="connsiteX3-297" fmla="*/ 690945 w 741339"/>
                <a:gd name="connsiteY3-298" fmla="*/ 549202 h 549202"/>
                <a:gd name="connsiteX4-299" fmla="*/ 274601 w 741339"/>
                <a:gd name="connsiteY4-300" fmla="*/ 549202 h 549202"/>
                <a:gd name="connsiteX5-301" fmla="*/ 0 w 741339"/>
                <a:gd name="connsiteY5-302" fmla="*/ 274601 h 549202"/>
                <a:gd name="connsiteX0-303" fmla="*/ 0 w 739782"/>
                <a:gd name="connsiteY0-304" fmla="*/ 274601 h 549202"/>
                <a:gd name="connsiteX1-305" fmla="*/ 274601 w 739782"/>
                <a:gd name="connsiteY1-306" fmla="*/ 0 h 549202"/>
                <a:gd name="connsiteX2-307" fmla="*/ 723504 w 739782"/>
                <a:gd name="connsiteY2-308" fmla="*/ 2840 h 549202"/>
                <a:gd name="connsiteX3-309" fmla="*/ 690945 w 739782"/>
                <a:gd name="connsiteY3-310" fmla="*/ 549202 h 549202"/>
                <a:gd name="connsiteX4-311" fmla="*/ 274601 w 739782"/>
                <a:gd name="connsiteY4-312" fmla="*/ 549202 h 549202"/>
                <a:gd name="connsiteX5-313" fmla="*/ 0 w 739782"/>
                <a:gd name="connsiteY5-314" fmla="*/ 274601 h 549202"/>
                <a:gd name="connsiteX0-315" fmla="*/ 0 w 729238"/>
                <a:gd name="connsiteY0-316" fmla="*/ 274601 h 549202"/>
                <a:gd name="connsiteX1-317" fmla="*/ 274601 w 729238"/>
                <a:gd name="connsiteY1-318" fmla="*/ 0 h 549202"/>
                <a:gd name="connsiteX2-319" fmla="*/ 689628 w 729238"/>
                <a:gd name="connsiteY2-320" fmla="*/ 0 h 549202"/>
                <a:gd name="connsiteX3-321" fmla="*/ 690945 w 729238"/>
                <a:gd name="connsiteY3-322" fmla="*/ 549202 h 549202"/>
                <a:gd name="connsiteX4-323" fmla="*/ 274601 w 729238"/>
                <a:gd name="connsiteY4-324" fmla="*/ 549202 h 549202"/>
                <a:gd name="connsiteX5-325" fmla="*/ 0 w 729238"/>
                <a:gd name="connsiteY5-326" fmla="*/ 274601 h 549202"/>
                <a:gd name="connsiteX0-327" fmla="*/ 0 w 691247"/>
                <a:gd name="connsiteY0-328" fmla="*/ 274601 h 549202"/>
                <a:gd name="connsiteX1-329" fmla="*/ 274601 w 691247"/>
                <a:gd name="connsiteY1-330" fmla="*/ 0 h 549202"/>
                <a:gd name="connsiteX2-331" fmla="*/ 689628 w 691247"/>
                <a:gd name="connsiteY2-332" fmla="*/ 0 h 549202"/>
                <a:gd name="connsiteX3-333" fmla="*/ 690945 w 691247"/>
                <a:gd name="connsiteY3-334" fmla="*/ 549202 h 549202"/>
                <a:gd name="connsiteX4-335" fmla="*/ 274601 w 691247"/>
                <a:gd name="connsiteY4-336" fmla="*/ 549202 h 549202"/>
                <a:gd name="connsiteX5-337" fmla="*/ 0 w 691247"/>
                <a:gd name="connsiteY5-338" fmla="*/ 274601 h 549202"/>
                <a:gd name="connsiteX0-339" fmla="*/ 0 w 692163"/>
                <a:gd name="connsiteY0-340" fmla="*/ 274601 h 549202"/>
                <a:gd name="connsiteX1-341" fmla="*/ 274601 w 692163"/>
                <a:gd name="connsiteY1-342" fmla="*/ 0 h 549202"/>
                <a:gd name="connsiteX2-343" fmla="*/ 689628 w 692163"/>
                <a:gd name="connsiteY2-344" fmla="*/ 0 h 549202"/>
                <a:gd name="connsiteX3-345" fmla="*/ 690945 w 692163"/>
                <a:gd name="connsiteY3-346" fmla="*/ 549202 h 549202"/>
                <a:gd name="connsiteX4-347" fmla="*/ 274601 w 692163"/>
                <a:gd name="connsiteY4-348" fmla="*/ 549202 h 549202"/>
                <a:gd name="connsiteX5-349" fmla="*/ 0 w 692163"/>
                <a:gd name="connsiteY5-350" fmla="*/ 274601 h 549202"/>
                <a:gd name="connsiteX0-351" fmla="*/ 0 w 629313"/>
                <a:gd name="connsiteY0-352" fmla="*/ 274602 h 549202"/>
                <a:gd name="connsiteX1-353" fmla="*/ 211751 w 629313"/>
                <a:gd name="connsiteY1-354" fmla="*/ 0 h 549202"/>
                <a:gd name="connsiteX2-355" fmla="*/ 626778 w 629313"/>
                <a:gd name="connsiteY2-356" fmla="*/ 0 h 549202"/>
                <a:gd name="connsiteX3-357" fmla="*/ 628095 w 629313"/>
                <a:gd name="connsiteY3-358" fmla="*/ 549202 h 549202"/>
                <a:gd name="connsiteX4-359" fmla="*/ 211751 w 629313"/>
                <a:gd name="connsiteY4-360" fmla="*/ 549202 h 549202"/>
                <a:gd name="connsiteX5-361" fmla="*/ 0 w 629313"/>
                <a:gd name="connsiteY5-362" fmla="*/ 274602 h 549202"/>
                <a:gd name="connsiteX0-363" fmla="*/ 0 w 629313"/>
                <a:gd name="connsiteY0-364" fmla="*/ 274602 h 549202"/>
                <a:gd name="connsiteX1-365" fmla="*/ 211751 w 629313"/>
                <a:gd name="connsiteY1-366" fmla="*/ 0 h 549202"/>
                <a:gd name="connsiteX2-367" fmla="*/ 626778 w 629313"/>
                <a:gd name="connsiteY2-368" fmla="*/ 0 h 549202"/>
                <a:gd name="connsiteX3-369" fmla="*/ 628095 w 629313"/>
                <a:gd name="connsiteY3-370" fmla="*/ 549202 h 549202"/>
                <a:gd name="connsiteX4-371" fmla="*/ 211751 w 629313"/>
                <a:gd name="connsiteY4-372" fmla="*/ 549202 h 549202"/>
                <a:gd name="connsiteX5-373" fmla="*/ 0 w 629313"/>
                <a:gd name="connsiteY5-374" fmla="*/ 274602 h 549202"/>
                <a:gd name="connsiteX0-375" fmla="*/ 0 w 629313"/>
                <a:gd name="connsiteY0-376" fmla="*/ 274602 h 549202"/>
                <a:gd name="connsiteX1-377" fmla="*/ 211751 w 629313"/>
                <a:gd name="connsiteY1-378" fmla="*/ 0 h 549202"/>
                <a:gd name="connsiteX2-379" fmla="*/ 626778 w 629313"/>
                <a:gd name="connsiteY2-380" fmla="*/ 0 h 549202"/>
                <a:gd name="connsiteX3-381" fmla="*/ 628095 w 629313"/>
                <a:gd name="connsiteY3-382" fmla="*/ 549202 h 549202"/>
                <a:gd name="connsiteX4-383" fmla="*/ 211751 w 629313"/>
                <a:gd name="connsiteY4-384" fmla="*/ 549202 h 549202"/>
                <a:gd name="connsiteX5-385" fmla="*/ 0 w 629313"/>
                <a:gd name="connsiteY5-386" fmla="*/ 274602 h 549202"/>
                <a:gd name="connsiteX0-387" fmla="*/ 0 w 629313"/>
                <a:gd name="connsiteY0-388" fmla="*/ 274602 h 549202"/>
                <a:gd name="connsiteX1-389" fmla="*/ 211751 w 629313"/>
                <a:gd name="connsiteY1-390" fmla="*/ 0 h 549202"/>
                <a:gd name="connsiteX2-391" fmla="*/ 626778 w 629313"/>
                <a:gd name="connsiteY2-392" fmla="*/ 0 h 549202"/>
                <a:gd name="connsiteX3-393" fmla="*/ 628095 w 629313"/>
                <a:gd name="connsiteY3-394" fmla="*/ 549202 h 549202"/>
                <a:gd name="connsiteX4-395" fmla="*/ 211751 w 629313"/>
                <a:gd name="connsiteY4-396" fmla="*/ 549202 h 549202"/>
                <a:gd name="connsiteX5-397" fmla="*/ 0 w 629313"/>
                <a:gd name="connsiteY5-398" fmla="*/ 274602 h 549202"/>
                <a:gd name="connsiteX0-399" fmla="*/ 0 w 629313"/>
                <a:gd name="connsiteY0-400" fmla="*/ 274602 h 549202"/>
                <a:gd name="connsiteX1-401" fmla="*/ 211751 w 629313"/>
                <a:gd name="connsiteY1-402" fmla="*/ 0 h 549202"/>
                <a:gd name="connsiteX2-403" fmla="*/ 626778 w 629313"/>
                <a:gd name="connsiteY2-404" fmla="*/ 0 h 549202"/>
                <a:gd name="connsiteX3-405" fmla="*/ 628095 w 629313"/>
                <a:gd name="connsiteY3-406" fmla="*/ 549202 h 549202"/>
                <a:gd name="connsiteX4-407" fmla="*/ 211751 w 629313"/>
                <a:gd name="connsiteY4-408" fmla="*/ 549202 h 549202"/>
                <a:gd name="connsiteX5-409" fmla="*/ 0 w 629313"/>
                <a:gd name="connsiteY5-410" fmla="*/ 274602 h 549202"/>
                <a:gd name="connsiteX0-411" fmla="*/ 0 w 627146"/>
                <a:gd name="connsiteY0-412" fmla="*/ 271761 h 549202"/>
                <a:gd name="connsiteX1-413" fmla="*/ 209584 w 627146"/>
                <a:gd name="connsiteY1-414" fmla="*/ 0 h 549202"/>
                <a:gd name="connsiteX2-415" fmla="*/ 624611 w 627146"/>
                <a:gd name="connsiteY2-416" fmla="*/ 0 h 549202"/>
                <a:gd name="connsiteX3-417" fmla="*/ 625928 w 627146"/>
                <a:gd name="connsiteY3-418" fmla="*/ 549202 h 549202"/>
                <a:gd name="connsiteX4-419" fmla="*/ 209584 w 627146"/>
                <a:gd name="connsiteY4-420" fmla="*/ 549202 h 549202"/>
                <a:gd name="connsiteX5-421" fmla="*/ 0 w 627146"/>
                <a:gd name="connsiteY5-422" fmla="*/ 271761 h 549202"/>
                <a:gd name="connsiteX0-423" fmla="*/ 0 w 627146"/>
                <a:gd name="connsiteY0-424" fmla="*/ 271761 h 549202"/>
                <a:gd name="connsiteX1-425" fmla="*/ 209584 w 627146"/>
                <a:gd name="connsiteY1-426" fmla="*/ 0 h 549202"/>
                <a:gd name="connsiteX2-427" fmla="*/ 624611 w 627146"/>
                <a:gd name="connsiteY2-428" fmla="*/ 0 h 549202"/>
                <a:gd name="connsiteX3-429" fmla="*/ 625928 w 627146"/>
                <a:gd name="connsiteY3-430" fmla="*/ 549202 h 549202"/>
                <a:gd name="connsiteX4-431" fmla="*/ 209584 w 627146"/>
                <a:gd name="connsiteY4-432" fmla="*/ 549202 h 549202"/>
                <a:gd name="connsiteX5-433" fmla="*/ 0 w 627146"/>
                <a:gd name="connsiteY5-434" fmla="*/ 271761 h 549202"/>
                <a:gd name="connsiteX0-435" fmla="*/ 0 w 627146"/>
                <a:gd name="connsiteY0-436" fmla="*/ 271761 h 549202"/>
                <a:gd name="connsiteX1-437" fmla="*/ 209584 w 627146"/>
                <a:gd name="connsiteY1-438" fmla="*/ 0 h 549202"/>
                <a:gd name="connsiteX2-439" fmla="*/ 624611 w 627146"/>
                <a:gd name="connsiteY2-440" fmla="*/ 0 h 549202"/>
                <a:gd name="connsiteX3-441" fmla="*/ 625928 w 627146"/>
                <a:gd name="connsiteY3-442" fmla="*/ 549202 h 549202"/>
                <a:gd name="connsiteX4-443" fmla="*/ 209584 w 627146"/>
                <a:gd name="connsiteY4-444" fmla="*/ 549202 h 549202"/>
                <a:gd name="connsiteX5-445" fmla="*/ 0 w 627146"/>
                <a:gd name="connsiteY5-446" fmla="*/ 271761 h 549202"/>
                <a:gd name="connsiteX0-447" fmla="*/ 0 w 627146"/>
                <a:gd name="connsiteY0-448" fmla="*/ 271761 h 549202"/>
                <a:gd name="connsiteX1-449" fmla="*/ 209584 w 627146"/>
                <a:gd name="connsiteY1-450" fmla="*/ 0 h 549202"/>
                <a:gd name="connsiteX2-451" fmla="*/ 624611 w 627146"/>
                <a:gd name="connsiteY2-452" fmla="*/ 0 h 549202"/>
                <a:gd name="connsiteX3-453" fmla="*/ 625928 w 627146"/>
                <a:gd name="connsiteY3-454" fmla="*/ 549202 h 549202"/>
                <a:gd name="connsiteX4-455" fmla="*/ 209584 w 627146"/>
                <a:gd name="connsiteY4-456" fmla="*/ 549202 h 549202"/>
                <a:gd name="connsiteX5-457" fmla="*/ 0 w 627146"/>
                <a:gd name="connsiteY5-458" fmla="*/ 271761 h 54920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627146" h="549202">
                  <a:moveTo>
                    <a:pt x="0" y="271761"/>
                  </a:moveTo>
                  <a:cubicBezTo>
                    <a:pt x="81578" y="162712"/>
                    <a:pt x="145879" y="71018"/>
                    <a:pt x="209584" y="0"/>
                  </a:cubicBezTo>
                  <a:lnTo>
                    <a:pt x="624611" y="0"/>
                  </a:lnTo>
                  <a:cubicBezTo>
                    <a:pt x="627669" y="247195"/>
                    <a:pt x="627772" y="180365"/>
                    <a:pt x="625928" y="549202"/>
                  </a:cubicBezTo>
                  <a:lnTo>
                    <a:pt x="209584" y="549202"/>
                  </a:lnTo>
                  <a:cubicBezTo>
                    <a:pt x="78694" y="384442"/>
                    <a:pt x="58497" y="349563"/>
                    <a:pt x="0" y="271761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 bwMode="auto">
            <a:xfrm>
              <a:off x="1468189" y="1227968"/>
              <a:ext cx="378168" cy="553998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>
              <a:defPPr>
                <a:defRPr lang="zh-CN"/>
              </a:defPPr>
              <a:lvl1pPr>
                <a:defRPr sz="1600" b="1" i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68000">
                        <a:schemeClr val="bg1">
                          <a:lumMod val="75000"/>
                        </a:schemeClr>
                      </a:gs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1620000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Broadway" panose="04040905080B02020502" pitchFamily="82" charset="0"/>
                  <a:ea typeface="方正细珊瑚简体" panose="03000509000000000000" pitchFamily="65" charset="-122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i="0" dirty="0">
                  <a:solidFill>
                    <a:schemeClr val="bg1"/>
                  </a:solidFill>
                  <a:effectLst>
                    <a:outerShdw blurRad="101600" dist="25400" dir="5400000" algn="t" rotWithShape="0">
                      <a:schemeClr val="tx1">
                        <a:alpha val="5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000" i="0" dirty="0">
                <a:solidFill>
                  <a:schemeClr val="bg1"/>
                </a:solidFill>
                <a:effectLst>
                  <a:outerShdw blurRad="101600" dist="25400" dir="5400000" algn="t" rotWithShape="0">
                    <a:schemeClr val="tx1">
                      <a:alpha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90" name="TextBox 32"/>
            <p:cNvSpPr txBox="1">
              <a:spLocks noChangeArrowheads="1"/>
            </p:cNvSpPr>
            <p:nvPr/>
          </p:nvSpPr>
          <p:spPr bwMode="auto">
            <a:xfrm>
              <a:off x="4044107" y="1335678"/>
              <a:ext cx="1100142" cy="338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72" name="组合 11"/>
          <p:cNvGrpSpPr/>
          <p:nvPr/>
        </p:nvGrpSpPr>
        <p:grpSpPr bwMode="auto">
          <a:xfrm>
            <a:off x="952500" y="2222500"/>
            <a:ext cx="7239000" cy="554038"/>
            <a:chOff x="1418430" y="1227968"/>
            <a:chExt cx="6482872" cy="553998"/>
          </a:xfrm>
        </p:grpSpPr>
        <p:sp>
          <p:nvSpPr>
            <p:cNvPr id="13" name="圆角矩形 22"/>
            <p:cNvSpPr/>
            <p:nvPr/>
          </p:nvSpPr>
          <p:spPr bwMode="auto">
            <a:xfrm>
              <a:off x="1418430" y="1274003"/>
              <a:ext cx="6482872" cy="461929"/>
            </a:xfrm>
            <a:custGeom>
              <a:avLst/>
              <a:gdLst>
                <a:gd name="connsiteX0" fmla="*/ 0 w 6307138"/>
                <a:gd name="connsiteY0" fmla="*/ 0 h 460375"/>
                <a:gd name="connsiteX1" fmla="*/ 0 w 6307138"/>
                <a:gd name="connsiteY1" fmla="*/ 0 h 460375"/>
                <a:gd name="connsiteX2" fmla="*/ 6307138 w 6307138"/>
                <a:gd name="connsiteY2" fmla="*/ 0 h 460375"/>
                <a:gd name="connsiteX3" fmla="*/ 6307138 w 6307138"/>
                <a:gd name="connsiteY3" fmla="*/ 0 h 460375"/>
                <a:gd name="connsiteX4" fmla="*/ 6307138 w 6307138"/>
                <a:gd name="connsiteY4" fmla="*/ 460375 h 460375"/>
                <a:gd name="connsiteX5" fmla="*/ 6307138 w 6307138"/>
                <a:gd name="connsiteY5" fmla="*/ 460375 h 460375"/>
                <a:gd name="connsiteX6" fmla="*/ 0 w 6307138"/>
                <a:gd name="connsiteY6" fmla="*/ 460375 h 460375"/>
                <a:gd name="connsiteX7" fmla="*/ 0 w 6307138"/>
                <a:gd name="connsiteY7" fmla="*/ 460375 h 460375"/>
                <a:gd name="connsiteX8" fmla="*/ 0 w 6307138"/>
                <a:gd name="connsiteY8" fmla="*/ 0 h 460375"/>
                <a:gd name="connsiteX0-1" fmla="*/ 0 w 6307138"/>
                <a:gd name="connsiteY0-2" fmla="*/ 0 h 460375"/>
                <a:gd name="connsiteX1-3" fmla="*/ 0 w 6307138"/>
                <a:gd name="connsiteY1-4" fmla="*/ 0 h 460375"/>
                <a:gd name="connsiteX2-5" fmla="*/ 6307138 w 6307138"/>
                <a:gd name="connsiteY2-6" fmla="*/ 0 h 460375"/>
                <a:gd name="connsiteX3-7" fmla="*/ 6307138 w 6307138"/>
                <a:gd name="connsiteY3-8" fmla="*/ 0 h 460375"/>
                <a:gd name="connsiteX4-9" fmla="*/ 6307138 w 6307138"/>
                <a:gd name="connsiteY4-10" fmla="*/ 460375 h 460375"/>
                <a:gd name="connsiteX5-11" fmla="*/ 6307138 w 6307138"/>
                <a:gd name="connsiteY5-12" fmla="*/ 460375 h 460375"/>
                <a:gd name="connsiteX6-13" fmla="*/ 5949157 w 6307138"/>
                <a:gd name="connsiteY6-14" fmla="*/ 458770 h 460375"/>
                <a:gd name="connsiteX7-15" fmla="*/ 0 w 6307138"/>
                <a:gd name="connsiteY7-16" fmla="*/ 460375 h 460375"/>
                <a:gd name="connsiteX8-17" fmla="*/ 0 w 6307138"/>
                <a:gd name="connsiteY8-18" fmla="*/ 460375 h 460375"/>
                <a:gd name="connsiteX9" fmla="*/ 0 w 6307138"/>
                <a:gd name="connsiteY9" fmla="*/ 0 h 460375"/>
                <a:gd name="connsiteX0-19" fmla="*/ 0 w 6307138"/>
                <a:gd name="connsiteY0-20" fmla="*/ 0 h 460375"/>
                <a:gd name="connsiteX1-21" fmla="*/ 0 w 6307138"/>
                <a:gd name="connsiteY1-22" fmla="*/ 0 h 460375"/>
                <a:gd name="connsiteX2-23" fmla="*/ 6307138 w 6307138"/>
                <a:gd name="connsiteY2-24" fmla="*/ 0 h 460375"/>
                <a:gd name="connsiteX3-25" fmla="*/ 6307138 w 6307138"/>
                <a:gd name="connsiteY3-26" fmla="*/ 0 h 460375"/>
                <a:gd name="connsiteX4-27" fmla="*/ 6307138 w 6307138"/>
                <a:gd name="connsiteY4-28" fmla="*/ 460375 h 460375"/>
                <a:gd name="connsiteX5-29" fmla="*/ 5949157 w 6307138"/>
                <a:gd name="connsiteY5-30" fmla="*/ 458770 h 460375"/>
                <a:gd name="connsiteX6-31" fmla="*/ 0 w 6307138"/>
                <a:gd name="connsiteY6-32" fmla="*/ 460375 h 460375"/>
                <a:gd name="connsiteX7-33" fmla="*/ 0 w 6307138"/>
                <a:gd name="connsiteY7-34" fmla="*/ 460375 h 460375"/>
                <a:gd name="connsiteX8-35" fmla="*/ 0 w 6307138"/>
                <a:gd name="connsiteY8-36" fmla="*/ 0 h 460375"/>
                <a:gd name="connsiteX0-37" fmla="*/ 0 w 6307138"/>
                <a:gd name="connsiteY0-38" fmla="*/ 0 h 460375"/>
                <a:gd name="connsiteX1-39" fmla="*/ 0 w 6307138"/>
                <a:gd name="connsiteY1-40" fmla="*/ 0 h 460375"/>
                <a:gd name="connsiteX2-41" fmla="*/ 6307138 w 6307138"/>
                <a:gd name="connsiteY2-42" fmla="*/ 0 h 460375"/>
                <a:gd name="connsiteX3-43" fmla="*/ 6307138 w 6307138"/>
                <a:gd name="connsiteY3-44" fmla="*/ 0 h 460375"/>
                <a:gd name="connsiteX4-45" fmla="*/ 5949157 w 6307138"/>
                <a:gd name="connsiteY4-46" fmla="*/ 458770 h 460375"/>
                <a:gd name="connsiteX5-47" fmla="*/ 0 w 6307138"/>
                <a:gd name="connsiteY5-48" fmla="*/ 460375 h 460375"/>
                <a:gd name="connsiteX6-49" fmla="*/ 0 w 6307138"/>
                <a:gd name="connsiteY6-50" fmla="*/ 460375 h 460375"/>
                <a:gd name="connsiteX7-51" fmla="*/ 0 w 6307138"/>
                <a:gd name="connsiteY7-52" fmla="*/ 0 h 460375"/>
                <a:gd name="connsiteX0-53" fmla="*/ 0 w 6307138"/>
                <a:gd name="connsiteY0-54" fmla="*/ 0 h 460375"/>
                <a:gd name="connsiteX1-55" fmla="*/ 0 w 6307138"/>
                <a:gd name="connsiteY1-56" fmla="*/ 0 h 460375"/>
                <a:gd name="connsiteX2-57" fmla="*/ 6307138 w 6307138"/>
                <a:gd name="connsiteY2-58" fmla="*/ 0 h 460375"/>
                <a:gd name="connsiteX3-59" fmla="*/ 6307138 w 6307138"/>
                <a:gd name="connsiteY3-60" fmla="*/ 0 h 460375"/>
                <a:gd name="connsiteX4-61" fmla="*/ 6303195 w 6307138"/>
                <a:gd name="connsiteY4-62" fmla="*/ 458770 h 460375"/>
                <a:gd name="connsiteX5-63" fmla="*/ 0 w 6307138"/>
                <a:gd name="connsiteY5-64" fmla="*/ 460375 h 460375"/>
                <a:gd name="connsiteX6-65" fmla="*/ 0 w 6307138"/>
                <a:gd name="connsiteY6-66" fmla="*/ 460375 h 460375"/>
                <a:gd name="connsiteX7-67" fmla="*/ 0 w 6307138"/>
                <a:gd name="connsiteY7-68" fmla="*/ 0 h 460375"/>
                <a:gd name="connsiteX0-69" fmla="*/ 0 w 6769180"/>
                <a:gd name="connsiteY0-70" fmla="*/ 0 h 460375"/>
                <a:gd name="connsiteX1-71" fmla="*/ 0 w 6769180"/>
                <a:gd name="connsiteY1-72" fmla="*/ 0 h 460375"/>
                <a:gd name="connsiteX2-73" fmla="*/ 6307138 w 6769180"/>
                <a:gd name="connsiteY2-74" fmla="*/ 0 h 460375"/>
                <a:gd name="connsiteX3-75" fmla="*/ 6307138 w 6769180"/>
                <a:gd name="connsiteY3-76" fmla="*/ 0 h 460375"/>
                <a:gd name="connsiteX4-77" fmla="*/ 6300875 w 6769180"/>
                <a:gd name="connsiteY4-78" fmla="*/ 202563 h 460375"/>
                <a:gd name="connsiteX5-79" fmla="*/ 6303195 w 6769180"/>
                <a:gd name="connsiteY5-80" fmla="*/ 458770 h 460375"/>
                <a:gd name="connsiteX6-81" fmla="*/ 0 w 6769180"/>
                <a:gd name="connsiteY6-82" fmla="*/ 460375 h 460375"/>
                <a:gd name="connsiteX7-83" fmla="*/ 0 w 6769180"/>
                <a:gd name="connsiteY7-84" fmla="*/ 460375 h 460375"/>
                <a:gd name="connsiteX8-85" fmla="*/ 0 w 6769180"/>
                <a:gd name="connsiteY8-86" fmla="*/ 0 h 460375"/>
                <a:gd name="connsiteX0-87" fmla="*/ 0 w 6307138"/>
                <a:gd name="connsiteY0-88" fmla="*/ 0 h 460375"/>
                <a:gd name="connsiteX1-89" fmla="*/ 0 w 6307138"/>
                <a:gd name="connsiteY1-90" fmla="*/ 0 h 460375"/>
                <a:gd name="connsiteX2-91" fmla="*/ 6307138 w 6307138"/>
                <a:gd name="connsiteY2-92" fmla="*/ 0 h 460375"/>
                <a:gd name="connsiteX3-93" fmla="*/ 6307138 w 6307138"/>
                <a:gd name="connsiteY3-94" fmla="*/ 0 h 460375"/>
                <a:gd name="connsiteX4-95" fmla="*/ 6300875 w 6307138"/>
                <a:gd name="connsiteY4-96" fmla="*/ 202563 h 460375"/>
                <a:gd name="connsiteX5-97" fmla="*/ 6303195 w 6307138"/>
                <a:gd name="connsiteY5-98" fmla="*/ 458770 h 460375"/>
                <a:gd name="connsiteX6-99" fmla="*/ 0 w 6307138"/>
                <a:gd name="connsiteY6-100" fmla="*/ 460375 h 460375"/>
                <a:gd name="connsiteX7-101" fmla="*/ 0 w 6307138"/>
                <a:gd name="connsiteY7-102" fmla="*/ 460375 h 460375"/>
                <a:gd name="connsiteX8-103" fmla="*/ 0 w 6307138"/>
                <a:gd name="connsiteY8-104" fmla="*/ 0 h 460375"/>
                <a:gd name="connsiteX0-105" fmla="*/ 0 w 6465810"/>
                <a:gd name="connsiteY0-106" fmla="*/ 0 h 460375"/>
                <a:gd name="connsiteX1-107" fmla="*/ 0 w 6465810"/>
                <a:gd name="connsiteY1-108" fmla="*/ 0 h 460375"/>
                <a:gd name="connsiteX2-109" fmla="*/ 6307138 w 6465810"/>
                <a:gd name="connsiteY2-110" fmla="*/ 0 h 460375"/>
                <a:gd name="connsiteX3-111" fmla="*/ 6307138 w 6465810"/>
                <a:gd name="connsiteY3-112" fmla="*/ 0 h 460375"/>
                <a:gd name="connsiteX4-113" fmla="*/ 6465808 w 6465810"/>
                <a:gd name="connsiteY4-114" fmla="*/ 247013 h 460375"/>
                <a:gd name="connsiteX5-115" fmla="*/ 6303195 w 6465810"/>
                <a:gd name="connsiteY5-116" fmla="*/ 458770 h 460375"/>
                <a:gd name="connsiteX6-117" fmla="*/ 0 w 6465810"/>
                <a:gd name="connsiteY6-118" fmla="*/ 460375 h 460375"/>
                <a:gd name="connsiteX7-119" fmla="*/ 0 w 6465810"/>
                <a:gd name="connsiteY7-120" fmla="*/ 460375 h 460375"/>
                <a:gd name="connsiteX8-121" fmla="*/ 0 w 6465810"/>
                <a:gd name="connsiteY8-122" fmla="*/ 0 h 460375"/>
                <a:gd name="connsiteX0-123" fmla="*/ 0 w 6465810"/>
                <a:gd name="connsiteY0-124" fmla="*/ 0 h 460375"/>
                <a:gd name="connsiteX1-125" fmla="*/ 0 w 6465810"/>
                <a:gd name="connsiteY1-126" fmla="*/ 0 h 460375"/>
                <a:gd name="connsiteX2-127" fmla="*/ 6307138 w 6465810"/>
                <a:gd name="connsiteY2-128" fmla="*/ 0 h 460375"/>
                <a:gd name="connsiteX3-129" fmla="*/ 6307138 w 6465810"/>
                <a:gd name="connsiteY3-130" fmla="*/ 0 h 460375"/>
                <a:gd name="connsiteX4-131" fmla="*/ 6465808 w 6465810"/>
                <a:gd name="connsiteY4-132" fmla="*/ 247013 h 460375"/>
                <a:gd name="connsiteX5-133" fmla="*/ 6303195 w 6465810"/>
                <a:gd name="connsiteY5-134" fmla="*/ 458770 h 460375"/>
                <a:gd name="connsiteX6-135" fmla="*/ 0 w 6465810"/>
                <a:gd name="connsiteY6-136" fmla="*/ 460375 h 460375"/>
                <a:gd name="connsiteX7-137" fmla="*/ 0 w 6465810"/>
                <a:gd name="connsiteY7-138" fmla="*/ 460375 h 460375"/>
                <a:gd name="connsiteX8-139" fmla="*/ 0 w 6465810"/>
                <a:gd name="connsiteY8-140" fmla="*/ 0 h 460375"/>
                <a:gd name="connsiteX0-141" fmla="*/ 0 w 6465808"/>
                <a:gd name="connsiteY0-142" fmla="*/ 0 h 460375"/>
                <a:gd name="connsiteX1-143" fmla="*/ 0 w 6465808"/>
                <a:gd name="connsiteY1-144" fmla="*/ 0 h 460375"/>
                <a:gd name="connsiteX2-145" fmla="*/ 6307138 w 6465808"/>
                <a:gd name="connsiteY2-146" fmla="*/ 0 h 460375"/>
                <a:gd name="connsiteX3-147" fmla="*/ 6307138 w 6465808"/>
                <a:gd name="connsiteY3-148" fmla="*/ 0 h 460375"/>
                <a:gd name="connsiteX4-149" fmla="*/ 6465808 w 6465808"/>
                <a:gd name="connsiteY4-150" fmla="*/ 247013 h 460375"/>
                <a:gd name="connsiteX5-151" fmla="*/ 6303195 w 6465808"/>
                <a:gd name="connsiteY5-152" fmla="*/ 458770 h 460375"/>
                <a:gd name="connsiteX6-153" fmla="*/ 0 w 6465808"/>
                <a:gd name="connsiteY6-154" fmla="*/ 460375 h 460375"/>
                <a:gd name="connsiteX7-155" fmla="*/ 0 w 6465808"/>
                <a:gd name="connsiteY7-156" fmla="*/ 460375 h 460375"/>
                <a:gd name="connsiteX8-157" fmla="*/ 0 w 6465808"/>
                <a:gd name="connsiteY8-158" fmla="*/ 0 h 460375"/>
                <a:gd name="connsiteX0-159" fmla="*/ 0 w 6465808"/>
                <a:gd name="connsiteY0-160" fmla="*/ 0 h 460375"/>
                <a:gd name="connsiteX1-161" fmla="*/ 0 w 6465808"/>
                <a:gd name="connsiteY1-162" fmla="*/ 0 h 460375"/>
                <a:gd name="connsiteX2-163" fmla="*/ 6307138 w 6465808"/>
                <a:gd name="connsiteY2-164" fmla="*/ 0 h 460375"/>
                <a:gd name="connsiteX3-165" fmla="*/ 6307138 w 6465808"/>
                <a:gd name="connsiteY3-166" fmla="*/ 0 h 460375"/>
                <a:gd name="connsiteX4-167" fmla="*/ 6465808 w 6465808"/>
                <a:gd name="connsiteY4-168" fmla="*/ 247013 h 460375"/>
                <a:gd name="connsiteX5-169" fmla="*/ 6303195 w 6465808"/>
                <a:gd name="connsiteY5-170" fmla="*/ 458770 h 460375"/>
                <a:gd name="connsiteX6-171" fmla="*/ 0 w 6465808"/>
                <a:gd name="connsiteY6-172" fmla="*/ 460375 h 460375"/>
                <a:gd name="connsiteX7-173" fmla="*/ 0 w 6465808"/>
                <a:gd name="connsiteY7-174" fmla="*/ 460375 h 460375"/>
                <a:gd name="connsiteX8-175" fmla="*/ 0 w 6465808"/>
                <a:gd name="connsiteY8-176" fmla="*/ 0 h 460375"/>
                <a:gd name="connsiteX0-177" fmla="*/ 0 w 6482870"/>
                <a:gd name="connsiteY0-178" fmla="*/ 0 h 460375"/>
                <a:gd name="connsiteX1-179" fmla="*/ 0 w 6482870"/>
                <a:gd name="connsiteY1-180" fmla="*/ 0 h 460375"/>
                <a:gd name="connsiteX2-181" fmla="*/ 6307138 w 6482870"/>
                <a:gd name="connsiteY2-182" fmla="*/ 0 h 460375"/>
                <a:gd name="connsiteX3-183" fmla="*/ 6307138 w 6482870"/>
                <a:gd name="connsiteY3-184" fmla="*/ 0 h 460375"/>
                <a:gd name="connsiteX4-185" fmla="*/ 6482870 w 6482870"/>
                <a:gd name="connsiteY4-186" fmla="*/ 230344 h 460375"/>
                <a:gd name="connsiteX5-187" fmla="*/ 6303195 w 6482870"/>
                <a:gd name="connsiteY5-188" fmla="*/ 458770 h 460375"/>
                <a:gd name="connsiteX6-189" fmla="*/ 0 w 6482870"/>
                <a:gd name="connsiteY6-190" fmla="*/ 460375 h 460375"/>
                <a:gd name="connsiteX7-191" fmla="*/ 0 w 6482870"/>
                <a:gd name="connsiteY7-192" fmla="*/ 460375 h 460375"/>
                <a:gd name="connsiteX8-193" fmla="*/ 0 w 6482870"/>
                <a:gd name="connsiteY8-194" fmla="*/ 0 h 460375"/>
                <a:gd name="connsiteX0-195" fmla="*/ 0 w 6482870"/>
                <a:gd name="connsiteY0-196" fmla="*/ 0 h 460375"/>
                <a:gd name="connsiteX1-197" fmla="*/ 0 w 6482870"/>
                <a:gd name="connsiteY1-198" fmla="*/ 0 h 460375"/>
                <a:gd name="connsiteX2-199" fmla="*/ 6307138 w 6482870"/>
                <a:gd name="connsiteY2-200" fmla="*/ 0 h 460375"/>
                <a:gd name="connsiteX3-201" fmla="*/ 6307138 w 6482870"/>
                <a:gd name="connsiteY3-202" fmla="*/ 0 h 460375"/>
                <a:gd name="connsiteX4-203" fmla="*/ 6482870 w 6482870"/>
                <a:gd name="connsiteY4-204" fmla="*/ 230344 h 460375"/>
                <a:gd name="connsiteX5-205" fmla="*/ 6303195 w 6482870"/>
                <a:gd name="connsiteY5-206" fmla="*/ 458770 h 460375"/>
                <a:gd name="connsiteX6-207" fmla="*/ 0 w 6482870"/>
                <a:gd name="connsiteY6-208" fmla="*/ 460375 h 460375"/>
                <a:gd name="connsiteX7-209" fmla="*/ 0 w 6482870"/>
                <a:gd name="connsiteY7-210" fmla="*/ 460375 h 460375"/>
                <a:gd name="connsiteX8-211" fmla="*/ 0 w 6482870"/>
                <a:gd name="connsiteY8-212" fmla="*/ 0 h 460375"/>
                <a:gd name="connsiteX0-213" fmla="*/ 0 w 6482870"/>
                <a:gd name="connsiteY0-214" fmla="*/ 0 h 460375"/>
                <a:gd name="connsiteX1-215" fmla="*/ 0 w 6482870"/>
                <a:gd name="connsiteY1-216" fmla="*/ 0 h 460375"/>
                <a:gd name="connsiteX2-217" fmla="*/ 6307138 w 6482870"/>
                <a:gd name="connsiteY2-218" fmla="*/ 0 h 460375"/>
                <a:gd name="connsiteX3-219" fmla="*/ 6307138 w 6482870"/>
                <a:gd name="connsiteY3-220" fmla="*/ 0 h 460375"/>
                <a:gd name="connsiteX4-221" fmla="*/ 6482870 w 6482870"/>
                <a:gd name="connsiteY4-222" fmla="*/ 230344 h 460375"/>
                <a:gd name="connsiteX5-223" fmla="*/ 6303195 w 6482870"/>
                <a:gd name="connsiteY5-224" fmla="*/ 458770 h 460375"/>
                <a:gd name="connsiteX6-225" fmla="*/ 0 w 6482870"/>
                <a:gd name="connsiteY6-226" fmla="*/ 460375 h 460375"/>
                <a:gd name="connsiteX7-227" fmla="*/ 0 w 6482870"/>
                <a:gd name="connsiteY7-228" fmla="*/ 460375 h 460375"/>
                <a:gd name="connsiteX8-229" fmla="*/ 0 w 6482870"/>
                <a:gd name="connsiteY8-230" fmla="*/ 0 h 460375"/>
                <a:gd name="connsiteX0-231" fmla="*/ 0 w 6482870"/>
                <a:gd name="connsiteY0-232" fmla="*/ 0 h 460375"/>
                <a:gd name="connsiteX1-233" fmla="*/ 0 w 6482870"/>
                <a:gd name="connsiteY1-234" fmla="*/ 0 h 460375"/>
                <a:gd name="connsiteX2-235" fmla="*/ 6307138 w 6482870"/>
                <a:gd name="connsiteY2-236" fmla="*/ 0 h 460375"/>
                <a:gd name="connsiteX3-237" fmla="*/ 6420174 w 6482870"/>
                <a:gd name="connsiteY3-238" fmla="*/ 40481 h 460375"/>
                <a:gd name="connsiteX4-239" fmla="*/ 6482870 w 6482870"/>
                <a:gd name="connsiteY4-240" fmla="*/ 230344 h 460375"/>
                <a:gd name="connsiteX5-241" fmla="*/ 6303195 w 6482870"/>
                <a:gd name="connsiteY5-242" fmla="*/ 458770 h 460375"/>
                <a:gd name="connsiteX6-243" fmla="*/ 0 w 6482870"/>
                <a:gd name="connsiteY6-244" fmla="*/ 460375 h 460375"/>
                <a:gd name="connsiteX7-245" fmla="*/ 0 w 6482870"/>
                <a:gd name="connsiteY7-246" fmla="*/ 460375 h 460375"/>
                <a:gd name="connsiteX8-247" fmla="*/ 0 w 6482870"/>
                <a:gd name="connsiteY8-248" fmla="*/ 0 h 460375"/>
                <a:gd name="connsiteX0-249" fmla="*/ 0 w 6482870"/>
                <a:gd name="connsiteY0-250" fmla="*/ 0 h 460375"/>
                <a:gd name="connsiteX1-251" fmla="*/ 0 w 6482870"/>
                <a:gd name="connsiteY1-252" fmla="*/ 0 h 460375"/>
                <a:gd name="connsiteX2-253" fmla="*/ 6307138 w 6482870"/>
                <a:gd name="connsiteY2-254" fmla="*/ 0 h 460375"/>
                <a:gd name="connsiteX3-255" fmla="*/ 6482870 w 6482870"/>
                <a:gd name="connsiteY3-256" fmla="*/ 230344 h 460375"/>
                <a:gd name="connsiteX4-257" fmla="*/ 6303195 w 6482870"/>
                <a:gd name="connsiteY4-258" fmla="*/ 458770 h 460375"/>
                <a:gd name="connsiteX5-259" fmla="*/ 0 w 6482870"/>
                <a:gd name="connsiteY5-260" fmla="*/ 460375 h 460375"/>
                <a:gd name="connsiteX6-261" fmla="*/ 0 w 6482870"/>
                <a:gd name="connsiteY6-262" fmla="*/ 460375 h 460375"/>
                <a:gd name="connsiteX7-263" fmla="*/ 0 w 6482870"/>
                <a:gd name="connsiteY7-264" fmla="*/ 0 h 460375"/>
                <a:gd name="connsiteX0-265" fmla="*/ 0 w 6482870"/>
                <a:gd name="connsiteY0-266" fmla="*/ 0 h 460375"/>
                <a:gd name="connsiteX1-267" fmla="*/ 0 w 6482870"/>
                <a:gd name="connsiteY1-268" fmla="*/ 0 h 460375"/>
                <a:gd name="connsiteX2-269" fmla="*/ 6307138 w 6482870"/>
                <a:gd name="connsiteY2-270" fmla="*/ 0 h 460375"/>
                <a:gd name="connsiteX3-271" fmla="*/ 6482870 w 6482870"/>
                <a:gd name="connsiteY3-272" fmla="*/ 230344 h 460375"/>
                <a:gd name="connsiteX4-273" fmla="*/ 6303195 w 6482870"/>
                <a:gd name="connsiteY4-274" fmla="*/ 458770 h 460375"/>
                <a:gd name="connsiteX5-275" fmla="*/ 0 w 6482870"/>
                <a:gd name="connsiteY5-276" fmla="*/ 460375 h 460375"/>
                <a:gd name="connsiteX6-277" fmla="*/ 0 w 6482870"/>
                <a:gd name="connsiteY6-278" fmla="*/ 460375 h 460375"/>
                <a:gd name="connsiteX7-279" fmla="*/ 0 w 6482870"/>
                <a:gd name="connsiteY7-280" fmla="*/ 0 h 46037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6482870" h="460375">
                  <a:moveTo>
                    <a:pt x="0" y="0"/>
                  </a:moveTo>
                  <a:lnTo>
                    <a:pt x="0" y="0"/>
                  </a:lnTo>
                  <a:lnTo>
                    <a:pt x="6307138" y="0"/>
                  </a:lnTo>
                  <a:lnTo>
                    <a:pt x="6482870" y="230344"/>
                  </a:lnTo>
                  <a:cubicBezTo>
                    <a:pt x="6431027" y="304425"/>
                    <a:pt x="6395023" y="349126"/>
                    <a:pt x="6303195" y="458770"/>
                  </a:cubicBezTo>
                  <a:lnTo>
                    <a:pt x="0" y="460375"/>
                  </a:lnTo>
                  <a:lnTo>
                    <a:pt x="0" y="4603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7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圆角矩形 75"/>
            <p:cNvSpPr/>
            <p:nvPr/>
          </p:nvSpPr>
          <p:spPr bwMode="auto">
            <a:xfrm rot="10800000">
              <a:off x="1418430" y="1274003"/>
              <a:ext cx="617010" cy="461929"/>
            </a:xfrm>
            <a:custGeom>
              <a:avLst/>
              <a:gdLst>
                <a:gd name="connsiteX0" fmla="*/ 0 w 1805537"/>
                <a:gd name="connsiteY0" fmla="*/ 274601 h 549202"/>
                <a:gd name="connsiteX1" fmla="*/ 274601 w 1805537"/>
                <a:gd name="connsiteY1" fmla="*/ 0 h 549202"/>
                <a:gd name="connsiteX2" fmla="*/ 1530936 w 1805537"/>
                <a:gd name="connsiteY2" fmla="*/ 0 h 549202"/>
                <a:gd name="connsiteX3" fmla="*/ 1805537 w 1805537"/>
                <a:gd name="connsiteY3" fmla="*/ 274601 h 549202"/>
                <a:gd name="connsiteX4" fmla="*/ 1805537 w 1805537"/>
                <a:gd name="connsiteY4" fmla="*/ 274601 h 549202"/>
                <a:gd name="connsiteX5" fmla="*/ 1530936 w 1805537"/>
                <a:gd name="connsiteY5" fmla="*/ 549202 h 549202"/>
                <a:gd name="connsiteX6" fmla="*/ 274601 w 1805537"/>
                <a:gd name="connsiteY6" fmla="*/ 549202 h 549202"/>
                <a:gd name="connsiteX7" fmla="*/ 0 w 1805537"/>
                <a:gd name="connsiteY7" fmla="*/ 274601 h 549202"/>
                <a:gd name="connsiteX0-1" fmla="*/ 0 w 1805537"/>
                <a:gd name="connsiteY0-2" fmla="*/ 274601 h 549202"/>
                <a:gd name="connsiteX1-3" fmla="*/ 274601 w 1805537"/>
                <a:gd name="connsiteY1-4" fmla="*/ 0 h 549202"/>
                <a:gd name="connsiteX2-5" fmla="*/ 1530936 w 1805537"/>
                <a:gd name="connsiteY2-6" fmla="*/ 0 h 549202"/>
                <a:gd name="connsiteX3-7" fmla="*/ 1805537 w 1805537"/>
                <a:gd name="connsiteY3-8" fmla="*/ 274601 h 549202"/>
                <a:gd name="connsiteX4-9" fmla="*/ 1530936 w 1805537"/>
                <a:gd name="connsiteY4-10" fmla="*/ 549202 h 549202"/>
                <a:gd name="connsiteX5-11" fmla="*/ 274601 w 1805537"/>
                <a:gd name="connsiteY5-12" fmla="*/ 549202 h 549202"/>
                <a:gd name="connsiteX6-13" fmla="*/ 0 w 1805537"/>
                <a:gd name="connsiteY6-14" fmla="*/ 274601 h 549202"/>
                <a:gd name="connsiteX0-15" fmla="*/ 0 w 1530936"/>
                <a:gd name="connsiteY0-16" fmla="*/ 274601 h 549202"/>
                <a:gd name="connsiteX1-17" fmla="*/ 274601 w 1530936"/>
                <a:gd name="connsiteY1-18" fmla="*/ 0 h 549202"/>
                <a:gd name="connsiteX2-19" fmla="*/ 1530936 w 1530936"/>
                <a:gd name="connsiteY2-20" fmla="*/ 0 h 549202"/>
                <a:gd name="connsiteX3-21" fmla="*/ 1530936 w 1530936"/>
                <a:gd name="connsiteY3-22" fmla="*/ 549202 h 549202"/>
                <a:gd name="connsiteX4-23" fmla="*/ 274601 w 1530936"/>
                <a:gd name="connsiteY4-24" fmla="*/ 549202 h 549202"/>
                <a:gd name="connsiteX5-25" fmla="*/ 0 w 1530936"/>
                <a:gd name="connsiteY5-26" fmla="*/ 274601 h 549202"/>
                <a:gd name="connsiteX0-27" fmla="*/ 0 w 1632626"/>
                <a:gd name="connsiteY0-28" fmla="*/ 274601 h 549202"/>
                <a:gd name="connsiteX1-29" fmla="*/ 274601 w 1632626"/>
                <a:gd name="connsiteY1-30" fmla="*/ 0 h 549202"/>
                <a:gd name="connsiteX2-31" fmla="*/ 1530936 w 1632626"/>
                <a:gd name="connsiteY2-32" fmla="*/ 0 h 549202"/>
                <a:gd name="connsiteX3-33" fmla="*/ 1530936 w 1632626"/>
                <a:gd name="connsiteY3-34" fmla="*/ 549202 h 549202"/>
                <a:gd name="connsiteX4-35" fmla="*/ 274601 w 1632626"/>
                <a:gd name="connsiteY4-36" fmla="*/ 549202 h 549202"/>
                <a:gd name="connsiteX5-37" fmla="*/ 0 w 1632626"/>
                <a:gd name="connsiteY5-38" fmla="*/ 274601 h 549202"/>
                <a:gd name="connsiteX0-39" fmla="*/ 0 w 1903720"/>
                <a:gd name="connsiteY0-40" fmla="*/ 274601 h 549202"/>
                <a:gd name="connsiteX1-41" fmla="*/ 274601 w 1903720"/>
                <a:gd name="connsiteY1-42" fmla="*/ 0 h 549202"/>
                <a:gd name="connsiteX2-43" fmla="*/ 1852212 w 1903720"/>
                <a:gd name="connsiteY2-44" fmla="*/ 0 h 549202"/>
                <a:gd name="connsiteX3-45" fmla="*/ 1530936 w 1903720"/>
                <a:gd name="connsiteY3-46" fmla="*/ 549202 h 549202"/>
                <a:gd name="connsiteX4-47" fmla="*/ 274601 w 1903720"/>
                <a:gd name="connsiteY4-48" fmla="*/ 549202 h 549202"/>
                <a:gd name="connsiteX5-49" fmla="*/ 0 w 1903720"/>
                <a:gd name="connsiteY5-50" fmla="*/ 274601 h 549202"/>
                <a:gd name="connsiteX0-51" fmla="*/ 0 w 1852212"/>
                <a:gd name="connsiteY0-52" fmla="*/ 274601 h 549202"/>
                <a:gd name="connsiteX1-53" fmla="*/ 274601 w 1852212"/>
                <a:gd name="connsiteY1-54" fmla="*/ 0 h 549202"/>
                <a:gd name="connsiteX2-55" fmla="*/ 1852212 w 1852212"/>
                <a:gd name="connsiteY2-56" fmla="*/ 0 h 549202"/>
                <a:gd name="connsiteX3-57" fmla="*/ 1530936 w 1852212"/>
                <a:gd name="connsiteY3-58" fmla="*/ 549202 h 549202"/>
                <a:gd name="connsiteX4-59" fmla="*/ 274601 w 1852212"/>
                <a:gd name="connsiteY4-60" fmla="*/ 549202 h 549202"/>
                <a:gd name="connsiteX5-61" fmla="*/ 0 w 1852212"/>
                <a:gd name="connsiteY5-62" fmla="*/ 274601 h 549202"/>
                <a:gd name="connsiteX0-63" fmla="*/ 0 w 1852212"/>
                <a:gd name="connsiteY0-64" fmla="*/ 274601 h 549202"/>
                <a:gd name="connsiteX1-65" fmla="*/ 274601 w 1852212"/>
                <a:gd name="connsiteY1-66" fmla="*/ 0 h 549202"/>
                <a:gd name="connsiteX2-67" fmla="*/ 1852212 w 1852212"/>
                <a:gd name="connsiteY2-68" fmla="*/ 0 h 549202"/>
                <a:gd name="connsiteX3-69" fmla="*/ 1530936 w 1852212"/>
                <a:gd name="connsiteY3-70" fmla="*/ 549202 h 549202"/>
                <a:gd name="connsiteX4-71" fmla="*/ 274601 w 1852212"/>
                <a:gd name="connsiteY4-72" fmla="*/ 549202 h 549202"/>
                <a:gd name="connsiteX5-73" fmla="*/ 0 w 1852212"/>
                <a:gd name="connsiteY5-74" fmla="*/ 274601 h 549202"/>
                <a:gd name="connsiteX0-75" fmla="*/ 0 w 1852212"/>
                <a:gd name="connsiteY0-76" fmla="*/ 274601 h 549202"/>
                <a:gd name="connsiteX1-77" fmla="*/ 274601 w 1852212"/>
                <a:gd name="connsiteY1-78" fmla="*/ 0 h 549202"/>
                <a:gd name="connsiteX2-79" fmla="*/ 1852212 w 1852212"/>
                <a:gd name="connsiteY2-80" fmla="*/ 0 h 549202"/>
                <a:gd name="connsiteX3-81" fmla="*/ 1530936 w 1852212"/>
                <a:gd name="connsiteY3-82" fmla="*/ 549202 h 549202"/>
                <a:gd name="connsiteX4-83" fmla="*/ 274601 w 1852212"/>
                <a:gd name="connsiteY4-84" fmla="*/ 549202 h 549202"/>
                <a:gd name="connsiteX5-85" fmla="*/ 0 w 1852212"/>
                <a:gd name="connsiteY5-86" fmla="*/ 274601 h 549202"/>
                <a:gd name="connsiteX0-87" fmla="*/ 0 w 1852212"/>
                <a:gd name="connsiteY0-88" fmla="*/ 274601 h 564442"/>
                <a:gd name="connsiteX1-89" fmla="*/ 274601 w 1852212"/>
                <a:gd name="connsiteY1-90" fmla="*/ 0 h 564442"/>
                <a:gd name="connsiteX2-91" fmla="*/ 1852212 w 1852212"/>
                <a:gd name="connsiteY2-92" fmla="*/ 0 h 564442"/>
                <a:gd name="connsiteX3-93" fmla="*/ 721281 w 1852212"/>
                <a:gd name="connsiteY3-94" fmla="*/ 564442 h 564442"/>
                <a:gd name="connsiteX4-95" fmla="*/ 274601 w 1852212"/>
                <a:gd name="connsiteY4-96" fmla="*/ 549202 h 564442"/>
                <a:gd name="connsiteX5-97" fmla="*/ 0 w 1852212"/>
                <a:gd name="connsiteY5-98" fmla="*/ 274601 h 564442"/>
                <a:gd name="connsiteX0-99" fmla="*/ 0 w 916463"/>
                <a:gd name="connsiteY0-100" fmla="*/ 289841 h 579682"/>
                <a:gd name="connsiteX1-101" fmla="*/ 274601 w 916463"/>
                <a:gd name="connsiteY1-102" fmla="*/ 15240 h 579682"/>
                <a:gd name="connsiteX2-103" fmla="*/ 916463 w 916463"/>
                <a:gd name="connsiteY2-104" fmla="*/ 0 h 579682"/>
                <a:gd name="connsiteX3-105" fmla="*/ 721281 w 916463"/>
                <a:gd name="connsiteY3-106" fmla="*/ 579682 h 579682"/>
                <a:gd name="connsiteX4-107" fmla="*/ 274601 w 916463"/>
                <a:gd name="connsiteY4-108" fmla="*/ 564442 h 579682"/>
                <a:gd name="connsiteX5-109" fmla="*/ 0 w 916463"/>
                <a:gd name="connsiteY5-110" fmla="*/ 289841 h 579682"/>
                <a:gd name="connsiteX0-111" fmla="*/ 0 w 916463"/>
                <a:gd name="connsiteY0-112" fmla="*/ 289841 h 564442"/>
                <a:gd name="connsiteX1-113" fmla="*/ 274601 w 916463"/>
                <a:gd name="connsiteY1-114" fmla="*/ 15240 h 564442"/>
                <a:gd name="connsiteX2-115" fmla="*/ 916463 w 916463"/>
                <a:gd name="connsiteY2-116" fmla="*/ 0 h 564442"/>
                <a:gd name="connsiteX3-117" fmla="*/ 528822 w 916463"/>
                <a:gd name="connsiteY3-118" fmla="*/ 564442 h 564442"/>
                <a:gd name="connsiteX4-119" fmla="*/ 274601 w 916463"/>
                <a:gd name="connsiteY4-120" fmla="*/ 564442 h 564442"/>
                <a:gd name="connsiteX5-121" fmla="*/ 0 w 916463"/>
                <a:gd name="connsiteY5-122" fmla="*/ 289841 h 564442"/>
                <a:gd name="connsiteX0-123" fmla="*/ 0 w 916463"/>
                <a:gd name="connsiteY0-124" fmla="*/ 289841 h 564442"/>
                <a:gd name="connsiteX1-125" fmla="*/ 274601 w 916463"/>
                <a:gd name="connsiteY1-126" fmla="*/ 15240 h 564442"/>
                <a:gd name="connsiteX2-127" fmla="*/ 916463 w 916463"/>
                <a:gd name="connsiteY2-128" fmla="*/ 0 h 564442"/>
                <a:gd name="connsiteX3-129" fmla="*/ 528822 w 916463"/>
                <a:gd name="connsiteY3-130" fmla="*/ 564442 h 564442"/>
                <a:gd name="connsiteX4-131" fmla="*/ 274601 w 916463"/>
                <a:gd name="connsiteY4-132" fmla="*/ 564442 h 564442"/>
                <a:gd name="connsiteX5-133" fmla="*/ 0 w 916463"/>
                <a:gd name="connsiteY5-134" fmla="*/ 289841 h 564442"/>
                <a:gd name="connsiteX0-135" fmla="*/ 0 w 916463"/>
                <a:gd name="connsiteY0-136" fmla="*/ 289841 h 564442"/>
                <a:gd name="connsiteX1-137" fmla="*/ 274601 w 916463"/>
                <a:gd name="connsiteY1-138" fmla="*/ 15240 h 564442"/>
                <a:gd name="connsiteX2-139" fmla="*/ 916463 w 916463"/>
                <a:gd name="connsiteY2-140" fmla="*/ 0 h 564442"/>
                <a:gd name="connsiteX3-141" fmla="*/ 528822 w 916463"/>
                <a:gd name="connsiteY3-142" fmla="*/ 564442 h 564442"/>
                <a:gd name="connsiteX4-143" fmla="*/ 274601 w 916463"/>
                <a:gd name="connsiteY4-144" fmla="*/ 564442 h 564442"/>
                <a:gd name="connsiteX5-145" fmla="*/ 0 w 916463"/>
                <a:gd name="connsiteY5-146" fmla="*/ 289841 h 564442"/>
                <a:gd name="connsiteX0-147" fmla="*/ 0 w 909826"/>
                <a:gd name="connsiteY0-148" fmla="*/ 274601 h 549202"/>
                <a:gd name="connsiteX1-149" fmla="*/ 274601 w 909826"/>
                <a:gd name="connsiteY1-150" fmla="*/ 0 h 549202"/>
                <a:gd name="connsiteX2-151" fmla="*/ 909826 w 909826"/>
                <a:gd name="connsiteY2-152" fmla="*/ 0 h 549202"/>
                <a:gd name="connsiteX3-153" fmla="*/ 528822 w 909826"/>
                <a:gd name="connsiteY3-154" fmla="*/ 549202 h 549202"/>
                <a:gd name="connsiteX4-155" fmla="*/ 274601 w 909826"/>
                <a:gd name="connsiteY4-156" fmla="*/ 549202 h 549202"/>
                <a:gd name="connsiteX5-157" fmla="*/ 0 w 909826"/>
                <a:gd name="connsiteY5-158" fmla="*/ 274601 h 549202"/>
                <a:gd name="connsiteX0-159" fmla="*/ 0 w 909826"/>
                <a:gd name="connsiteY0-160" fmla="*/ 274601 h 549202"/>
                <a:gd name="connsiteX1-161" fmla="*/ 274601 w 909826"/>
                <a:gd name="connsiteY1-162" fmla="*/ 0 h 549202"/>
                <a:gd name="connsiteX2-163" fmla="*/ 909826 w 909826"/>
                <a:gd name="connsiteY2-164" fmla="*/ 0 h 549202"/>
                <a:gd name="connsiteX3-165" fmla="*/ 528822 w 909826"/>
                <a:gd name="connsiteY3-166" fmla="*/ 549202 h 549202"/>
                <a:gd name="connsiteX4-167" fmla="*/ 274601 w 909826"/>
                <a:gd name="connsiteY4-168" fmla="*/ 549202 h 549202"/>
                <a:gd name="connsiteX5-169" fmla="*/ 0 w 909826"/>
                <a:gd name="connsiteY5-170" fmla="*/ 274601 h 549202"/>
                <a:gd name="connsiteX0-171" fmla="*/ 0 w 909826"/>
                <a:gd name="connsiteY0-172" fmla="*/ 274601 h 549202"/>
                <a:gd name="connsiteX1-173" fmla="*/ 274601 w 909826"/>
                <a:gd name="connsiteY1-174" fmla="*/ 0 h 549202"/>
                <a:gd name="connsiteX2-175" fmla="*/ 909826 w 909826"/>
                <a:gd name="connsiteY2-176" fmla="*/ 0 h 549202"/>
                <a:gd name="connsiteX3-177" fmla="*/ 528822 w 909826"/>
                <a:gd name="connsiteY3-178" fmla="*/ 549202 h 549202"/>
                <a:gd name="connsiteX4-179" fmla="*/ 274601 w 909826"/>
                <a:gd name="connsiteY4-180" fmla="*/ 549202 h 549202"/>
                <a:gd name="connsiteX5-181" fmla="*/ 0 w 909826"/>
                <a:gd name="connsiteY5-182" fmla="*/ 274601 h 549202"/>
                <a:gd name="connsiteX0-183" fmla="*/ 0 w 909826"/>
                <a:gd name="connsiteY0-184" fmla="*/ 274601 h 549202"/>
                <a:gd name="connsiteX1-185" fmla="*/ 274601 w 909826"/>
                <a:gd name="connsiteY1-186" fmla="*/ 0 h 549202"/>
                <a:gd name="connsiteX2-187" fmla="*/ 909826 w 909826"/>
                <a:gd name="connsiteY2-188" fmla="*/ 0 h 549202"/>
                <a:gd name="connsiteX3-189" fmla="*/ 528822 w 909826"/>
                <a:gd name="connsiteY3-190" fmla="*/ 549202 h 549202"/>
                <a:gd name="connsiteX4-191" fmla="*/ 274601 w 909826"/>
                <a:gd name="connsiteY4-192" fmla="*/ 549202 h 549202"/>
                <a:gd name="connsiteX5-193" fmla="*/ 0 w 909826"/>
                <a:gd name="connsiteY5-194" fmla="*/ 274601 h 549202"/>
                <a:gd name="connsiteX0-195" fmla="*/ 0 w 909826"/>
                <a:gd name="connsiteY0-196" fmla="*/ 274601 h 549202"/>
                <a:gd name="connsiteX1-197" fmla="*/ 274601 w 909826"/>
                <a:gd name="connsiteY1-198" fmla="*/ 0 h 549202"/>
                <a:gd name="connsiteX2-199" fmla="*/ 909826 w 909826"/>
                <a:gd name="connsiteY2-200" fmla="*/ 0 h 549202"/>
                <a:gd name="connsiteX3-201" fmla="*/ 528822 w 909826"/>
                <a:gd name="connsiteY3-202" fmla="*/ 549202 h 549202"/>
                <a:gd name="connsiteX4-203" fmla="*/ 274601 w 909826"/>
                <a:gd name="connsiteY4-204" fmla="*/ 549202 h 549202"/>
                <a:gd name="connsiteX5-205" fmla="*/ 0 w 909826"/>
                <a:gd name="connsiteY5-206" fmla="*/ 274601 h 549202"/>
                <a:gd name="connsiteX0-207" fmla="*/ 0 w 909826"/>
                <a:gd name="connsiteY0-208" fmla="*/ 274601 h 549202"/>
                <a:gd name="connsiteX1-209" fmla="*/ 274601 w 909826"/>
                <a:gd name="connsiteY1-210" fmla="*/ 0 h 549202"/>
                <a:gd name="connsiteX2-211" fmla="*/ 909826 w 909826"/>
                <a:gd name="connsiteY2-212" fmla="*/ 0 h 549202"/>
                <a:gd name="connsiteX3-213" fmla="*/ 528822 w 909826"/>
                <a:gd name="connsiteY3-214" fmla="*/ 549202 h 549202"/>
                <a:gd name="connsiteX4-215" fmla="*/ 274601 w 909826"/>
                <a:gd name="connsiteY4-216" fmla="*/ 549202 h 549202"/>
                <a:gd name="connsiteX5-217" fmla="*/ 0 w 909826"/>
                <a:gd name="connsiteY5-218" fmla="*/ 274601 h 549202"/>
                <a:gd name="connsiteX0-219" fmla="*/ 0 w 909826"/>
                <a:gd name="connsiteY0-220" fmla="*/ 274601 h 549202"/>
                <a:gd name="connsiteX1-221" fmla="*/ 274601 w 909826"/>
                <a:gd name="connsiteY1-222" fmla="*/ 0 h 549202"/>
                <a:gd name="connsiteX2-223" fmla="*/ 909826 w 909826"/>
                <a:gd name="connsiteY2-224" fmla="*/ 0 h 549202"/>
                <a:gd name="connsiteX3-225" fmla="*/ 528822 w 909826"/>
                <a:gd name="connsiteY3-226" fmla="*/ 549202 h 549202"/>
                <a:gd name="connsiteX4-227" fmla="*/ 274601 w 909826"/>
                <a:gd name="connsiteY4-228" fmla="*/ 549202 h 549202"/>
                <a:gd name="connsiteX5-229" fmla="*/ 0 w 909826"/>
                <a:gd name="connsiteY5-230" fmla="*/ 274601 h 549202"/>
                <a:gd name="connsiteX0-231" fmla="*/ 0 w 909826"/>
                <a:gd name="connsiteY0-232" fmla="*/ 274601 h 549202"/>
                <a:gd name="connsiteX1-233" fmla="*/ 274601 w 909826"/>
                <a:gd name="connsiteY1-234" fmla="*/ 0 h 549202"/>
                <a:gd name="connsiteX2-235" fmla="*/ 909826 w 909826"/>
                <a:gd name="connsiteY2-236" fmla="*/ 0 h 549202"/>
                <a:gd name="connsiteX3-237" fmla="*/ 528822 w 909826"/>
                <a:gd name="connsiteY3-238" fmla="*/ 549202 h 549202"/>
                <a:gd name="connsiteX4-239" fmla="*/ 274601 w 909826"/>
                <a:gd name="connsiteY4-240" fmla="*/ 549202 h 549202"/>
                <a:gd name="connsiteX5-241" fmla="*/ 0 w 909826"/>
                <a:gd name="connsiteY5-242" fmla="*/ 274601 h 549202"/>
                <a:gd name="connsiteX0-243" fmla="*/ 0 w 909826"/>
                <a:gd name="connsiteY0-244" fmla="*/ 274601 h 549202"/>
                <a:gd name="connsiteX1-245" fmla="*/ 274601 w 909826"/>
                <a:gd name="connsiteY1-246" fmla="*/ 0 h 549202"/>
                <a:gd name="connsiteX2-247" fmla="*/ 909826 w 909826"/>
                <a:gd name="connsiteY2-248" fmla="*/ 0 h 549202"/>
                <a:gd name="connsiteX3-249" fmla="*/ 690945 w 909826"/>
                <a:gd name="connsiteY3-250" fmla="*/ 549202 h 549202"/>
                <a:gd name="connsiteX4-251" fmla="*/ 274601 w 909826"/>
                <a:gd name="connsiteY4-252" fmla="*/ 549202 h 549202"/>
                <a:gd name="connsiteX5-253" fmla="*/ 0 w 909826"/>
                <a:gd name="connsiteY5-254" fmla="*/ 274601 h 549202"/>
                <a:gd name="connsiteX0-255" fmla="*/ 0 w 909826"/>
                <a:gd name="connsiteY0-256" fmla="*/ 274601 h 549202"/>
                <a:gd name="connsiteX1-257" fmla="*/ 274601 w 909826"/>
                <a:gd name="connsiteY1-258" fmla="*/ 0 h 549202"/>
                <a:gd name="connsiteX2-259" fmla="*/ 909826 w 909826"/>
                <a:gd name="connsiteY2-260" fmla="*/ 0 h 549202"/>
                <a:gd name="connsiteX3-261" fmla="*/ 690945 w 909826"/>
                <a:gd name="connsiteY3-262" fmla="*/ 549202 h 549202"/>
                <a:gd name="connsiteX4-263" fmla="*/ 274601 w 909826"/>
                <a:gd name="connsiteY4-264" fmla="*/ 549202 h 549202"/>
                <a:gd name="connsiteX5-265" fmla="*/ 0 w 909826"/>
                <a:gd name="connsiteY5-266" fmla="*/ 274601 h 549202"/>
                <a:gd name="connsiteX0-267" fmla="*/ 0 w 800936"/>
                <a:gd name="connsiteY0-268" fmla="*/ 274601 h 549202"/>
                <a:gd name="connsiteX1-269" fmla="*/ 274601 w 800936"/>
                <a:gd name="connsiteY1-270" fmla="*/ 0 h 549202"/>
                <a:gd name="connsiteX2-271" fmla="*/ 800936 w 800936"/>
                <a:gd name="connsiteY2-272" fmla="*/ 2840 h 549202"/>
                <a:gd name="connsiteX3-273" fmla="*/ 690945 w 800936"/>
                <a:gd name="connsiteY3-274" fmla="*/ 549202 h 549202"/>
                <a:gd name="connsiteX4-275" fmla="*/ 274601 w 800936"/>
                <a:gd name="connsiteY4-276" fmla="*/ 549202 h 549202"/>
                <a:gd name="connsiteX5-277" fmla="*/ 0 w 800936"/>
                <a:gd name="connsiteY5-278" fmla="*/ 274601 h 549202"/>
                <a:gd name="connsiteX0-279" fmla="*/ 0 w 800949"/>
                <a:gd name="connsiteY0-280" fmla="*/ 274601 h 549202"/>
                <a:gd name="connsiteX1-281" fmla="*/ 274601 w 800949"/>
                <a:gd name="connsiteY1-282" fmla="*/ 0 h 549202"/>
                <a:gd name="connsiteX2-283" fmla="*/ 800936 w 800949"/>
                <a:gd name="connsiteY2-284" fmla="*/ 2840 h 549202"/>
                <a:gd name="connsiteX3-285" fmla="*/ 690945 w 800949"/>
                <a:gd name="connsiteY3-286" fmla="*/ 549202 h 549202"/>
                <a:gd name="connsiteX4-287" fmla="*/ 274601 w 800949"/>
                <a:gd name="connsiteY4-288" fmla="*/ 549202 h 549202"/>
                <a:gd name="connsiteX5-289" fmla="*/ 0 w 800949"/>
                <a:gd name="connsiteY5-290" fmla="*/ 274601 h 549202"/>
                <a:gd name="connsiteX0-291" fmla="*/ 0 w 741339"/>
                <a:gd name="connsiteY0-292" fmla="*/ 274601 h 549202"/>
                <a:gd name="connsiteX1-293" fmla="*/ 274601 w 741339"/>
                <a:gd name="connsiteY1-294" fmla="*/ 0 h 549202"/>
                <a:gd name="connsiteX2-295" fmla="*/ 723504 w 741339"/>
                <a:gd name="connsiteY2-296" fmla="*/ 2840 h 549202"/>
                <a:gd name="connsiteX3-297" fmla="*/ 690945 w 741339"/>
                <a:gd name="connsiteY3-298" fmla="*/ 549202 h 549202"/>
                <a:gd name="connsiteX4-299" fmla="*/ 274601 w 741339"/>
                <a:gd name="connsiteY4-300" fmla="*/ 549202 h 549202"/>
                <a:gd name="connsiteX5-301" fmla="*/ 0 w 741339"/>
                <a:gd name="connsiteY5-302" fmla="*/ 274601 h 549202"/>
                <a:gd name="connsiteX0-303" fmla="*/ 0 w 739782"/>
                <a:gd name="connsiteY0-304" fmla="*/ 274601 h 549202"/>
                <a:gd name="connsiteX1-305" fmla="*/ 274601 w 739782"/>
                <a:gd name="connsiteY1-306" fmla="*/ 0 h 549202"/>
                <a:gd name="connsiteX2-307" fmla="*/ 723504 w 739782"/>
                <a:gd name="connsiteY2-308" fmla="*/ 2840 h 549202"/>
                <a:gd name="connsiteX3-309" fmla="*/ 690945 w 739782"/>
                <a:gd name="connsiteY3-310" fmla="*/ 549202 h 549202"/>
                <a:gd name="connsiteX4-311" fmla="*/ 274601 w 739782"/>
                <a:gd name="connsiteY4-312" fmla="*/ 549202 h 549202"/>
                <a:gd name="connsiteX5-313" fmla="*/ 0 w 739782"/>
                <a:gd name="connsiteY5-314" fmla="*/ 274601 h 549202"/>
                <a:gd name="connsiteX0-315" fmla="*/ 0 w 729238"/>
                <a:gd name="connsiteY0-316" fmla="*/ 274601 h 549202"/>
                <a:gd name="connsiteX1-317" fmla="*/ 274601 w 729238"/>
                <a:gd name="connsiteY1-318" fmla="*/ 0 h 549202"/>
                <a:gd name="connsiteX2-319" fmla="*/ 689628 w 729238"/>
                <a:gd name="connsiteY2-320" fmla="*/ 0 h 549202"/>
                <a:gd name="connsiteX3-321" fmla="*/ 690945 w 729238"/>
                <a:gd name="connsiteY3-322" fmla="*/ 549202 h 549202"/>
                <a:gd name="connsiteX4-323" fmla="*/ 274601 w 729238"/>
                <a:gd name="connsiteY4-324" fmla="*/ 549202 h 549202"/>
                <a:gd name="connsiteX5-325" fmla="*/ 0 w 729238"/>
                <a:gd name="connsiteY5-326" fmla="*/ 274601 h 549202"/>
                <a:gd name="connsiteX0-327" fmla="*/ 0 w 691247"/>
                <a:gd name="connsiteY0-328" fmla="*/ 274601 h 549202"/>
                <a:gd name="connsiteX1-329" fmla="*/ 274601 w 691247"/>
                <a:gd name="connsiteY1-330" fmla="*/ 0 h 549202"/>
                <a:gd name="connsiteX2-331" fmla="*/ 689628 w 691247"/>
                <a:gd name="connsiteY2-332" fmla="*/ 0 h 549202"/>
                <a:gd name="connsiteX3-333" fmla="*/ 690945 w 691247"/>
                <a:gd name="connsiteY3-334" fmla="*/ 549202 h 549202"/>
                <a:gd name="connsiteX4-335" fmla="*/ 274601 w 691247"/>
                <a:gd name="connsiteY4-336" fmla="*/ 549202 h 549202"/>
                <a:gd name="connsiteX5-337" fmla="*/ 0 w 691247"/>
                <a:gd name="connsiteY5-338" fmla="*/ 274601 h 549202"/>
                <a:gd name="connsiteX0-339" fmla="*/ 0 w 692163"/>
                <a:gd name="connsiteY0-340" fmla="*/ 274601 h 549202"/>
                <a:gd name="connsiteX1-341" fmla="*/ 274601 w 692163"/>
                <a:gd name="connsiteY1-342" fmla="*/ 0 h 549202"/>
                <a:gd name="connsiteX2-343" fmla="*/ 689628 w 692163"/>
                <a:gd name="connsiteY2-344" fmla="*/ 0 h 549202"/>
                <a:gd name="connsiteX3-345" fmla="*/ 690945 w 692163"/>
                <a:gd name="connsiteY3-346" fmla="*/ 549202 h 549202"/>
                <a:gd name="connsiteX4-347" fmla="*/ 274601 w 692163"/>
                <a:gd name="connsiteY4-348" fmla="*/ 549202 h 549202"/>
                <a:gd name="connsiteX5-349" fmla="*/ 0 w 692163"/>
                <a:gd name="connsiteY5-350" fmla="*/ 274601 h 549202"/>
                <a:gd name="connsiteX0-351" fmla="*/ 0 w 629313"/>
                <a:gd name="connsiteY0-352" fmla="*/ 274602 h 549202"/>
                <a:gd name="connsiteX1-353" fmla="*/ 211751 w 629313"/>
                <a:gd name="connsiteY1-354" fmla="*/ 0 h 549202"/>
                <a:gd name="connsiteX2-355" fmla="*/ 626778 w 629313"/>
                <a:gd name="connsiteY2-356" fmla="*/ 0 h 549202"/>
                <a:gd name="connsiteX3-357" fmla="*/ 628095 w 629313"/>
                <a:gd name="connsiteY3-358" fmla="*/ 549202 h 549202"/>
                <a:gd name="connsiteX4-359" fmla="*/ 211751 w 629313"/>
                <a:gd name="connsiteY4-360" fmla="*/ 549202 h 549202"/>
                <a:gd name="connsiteX5-361" fmla="*/ 0 w 629313"/>
                <a:gd name="connsiteY5-362" fmla="*/ 274602 h 549202"/>
                <a:gd name="connsiteX0-363" fmla="*/ 0 w 629313"/>
                <a:gd name="connsiteY0-364" fmla="*/ 274602 h 549202"/>
                <a:gd name="connsiteX1-365" fmla="*/ 211751 w 629313"/>
                <a:gd name="connsiteY1-366" fmla="*/ 0 h 549202"/>
                <a:gd name="connsiteX2-367" fmla="*/ 626778 w 629313"/>
                <a:gd name="connsiteY2-368" fmla="*/ 0 h 549202"/>
                <a:gd name="connsiteX3-369" fmla="*/ 628095 w 629313"/>
                <a:gd name="connsiteY3-370" fmla="*/ 549202 h 549202"/>
                <a:gd name="connsiteX4-371" fmla="*/ 211751 w 629313"/>
                <a:gd name="connsiteY4-372" fmla="*/ 549202 h 549202"/>
                <a:gd name="connsiteX5-373" fmla="*/ 0 w 629313"/>
                <a:gd name="connsiteY5-374" fmla="*/ 274602 h 549202"/>
                <a:gd name="connsiteX0-375" fmla="*/ 0 w 629313"/>
                <a:gd name="connsiteY0-376" fmla="*/ 274602 h 549202"/>
                <a:gd name="connsiteX1-377" fmla="*/ 211751 w 629313"/>
                <a:gd name="connsiteY1-378" fmla="*/ 0 h 549202"/>
                <a:gd name="connsiteX2-379" fmla="*/ 626778 w 629313"/>
                <a:gd name="connsiteY2-380" fmla="*/ 0 h 549202"/>
                <a:gd name="connsiteX3-381" fmla="*/ 628095 w 629313"/>
                <a:gd name="connsiteY3-382" fmla="*/ 549202 h 549202"/>
                <a:gd name="connsiteX4-383" fmla="*/ 211751 w 629313"/>
                <a:gd name="connsiteY4-384" fmla="*/ 549202 h 549202"/>
                <a:gd name="connsiteX5-385" fmla="*/ 0 w 629313"/>
                <a:gd name="connsiteY5-386" fmla="*/ 274602 h 549202"/>
                <a:gd name="connsiteX0-387" fmla="*/ 0 w 629313"/>
                <a:gd name="connsiteY0-388" fmla="*/ 274602 h 549202"/>
                <a:gd name="connsiteX1-389" fmla="*/ 211751 w 629313"/>
                <a:gd name="connsiteY1-390" fmla="*/ 0 h 549202"/>
                <a:gd name="connsiteX2-391" fmla="*/ 626778 w 629313"/>
                <a:gd name="connsiteY2-392" fmla="*/ 0 h 549202"/>
                <a:gd name="connsiteX3-393" fmla="*/ 628095 w 629313"/>
                <a:gd name="connsiteY3-394" fmla="*/ 549202 h 549202"/>
                <a:gd name="connsiteX4-395" fmla="*/ 211751 w 629313"/>
                <a:gd name="connsiteY4-396" fmla="*/ 549202 h 549202"/>
                <a:gd name="connsiteX5-397" fmla="*/ 0 w 629313"/>
                <a:gd name="connsiteY5-398" fmla="*/ 274602 h 549202"/>
                <a:gd name="connsiteX0-399" fmla="*/ 0 w 629313"/>
                <a:gd name="connsiteY0-400" fmla="*/ 274602 h 549202"/>
                <a:gd name="connsiteX1-401" fmla="*/ 211751 w 629313"/>
                <a:gd name="connsiteY1-402" fmla="*/ 0 h 549202"/>
                <a:gd name="connsiteX2-403" fmla="*/ 626778 w 629313"/>
                <a:gd name="connsiteY2-404" fmla="*/ 0 h 549202"/>
                <a:gd name="connsiteX3-405" fmla="*/ 628095 w 629313"/>
                <a:gd name="connsiteY3-406" fmla="*/ 549202 h 549202"/>
                <a:gd name="connsiteX4-407" fmla="*/ 211751 w 629313"/>
                <a:gd name="connsiteY4-408" fmla="*/ 549202 h 549202"/>
                <a:gd name="connsiteX5-409" fmla="*/ 0 w 629313"/>
                <a:gd name="connsiteY5-410" fmla="*/ 274602 h 549202"/>
                <a:gd name="connsiteX0-411" fmla="*/ 0 w 627146"/>
                <a:gd name="connsiteY0-412" fmla="*/ 271761 h 549202"/>
                <a:gd name="connsiteX1-413" fmla="*/ 209584 w 627146"/>
                <a:gd name="connsiteY1-414" fmla="*/ 0 h 549202"/>
                <a:gd name="connsiteX2-415" fmla="*/ 624611 w 627146"/>
                <a:gd name="connsiteY2-416" fmla="*/ 0 h 549202"/>
                <a:gd name="connsiteX3-417" fmla="*/ 625928 w 627146"/>
                <a:gd name="connsiteY3-418" fmla="*/ 549202 h 549202"/>
                <a:gd name="connsiteX4-419" fmla="*/ 209584 w 627146"/>
                <a:gd name="connsiteY4-420" fmla="*/ 549202 h 549202"/>
                <a:gd name="connsiteX5-421" fmla="*/ 0 w 627146"/>
                <a:gd name="connsiteY5-422" fmla="*/ 271761 h 549202"/>
                <a:gd name="connsiteX0-423" fmla="*/ 0 w 627146"/>
                <a:gd name="connsiteY0-424" fmla="*/ 271761 h 549202"/>
                <a:gd name="connsiteX1-425" fmla="*/ 209584 w 627146"/>
                <a:gd name="connsiteY1-426" fmla="*/ 0 h 549202"/>
                <a:gd name="connsiteX2-427" fmla="*/ 624611 w 627146"/>
                <a:gd name="connsiteY2-428" fmla="*/ 0 h 549202"/>
                <a:gd name="connsiteX3-429" fmla="*/ 625928 w 627146"/>
                <a:gd name="connsiteY3-430" fmla="*/ 549202 h 549202"/>
                <a:gd name="connsiteX4-431" fmla="*/ 209584 w 627146"/>
                <a:gd name="connsiteY4-432" fmla="*/ 549202 h 549202"/>
                <a:gd name="connsiteX5-433" fmla="*/ 0 w 627146"/>
                <a:gd name="connsiteY5-434" fmla="*/ 271761 h 549202"/>
                <a:gd name="connsiteX0-435" fmla="*/ 0 w 627146"/>
                <a:gd name="connsiteY0-436" fmla="*/ 271761 h 549202"/>
                <a:gd name="connsiteX1-437" fmla="*/ 209584 w 627146"/>
                <a:gd name="connsiteY1-438" fmla="*/ 0 h 549202"/>
                <a:gd name="connsiteX2-439" fmla="*/ 624611 w 627146"/>
                <a:gd name="connsiteY2-440" fmla="*/ 0 h 549202"/>
                <a:gd name="connsiteX3-441" fmla="*/ 625928 w 627146"/>
                <a:gd name="connsiteY3-442" fmla="*/ 549202 h 549202"/>
                <a:gd name="connsiteX4-443" fmla="*/ 209584 w 627146"/>
                <a:gd name="connsiteY4-444" fmla="*/ 549202 h 549202"/>
                <a:gd name="connsiteX5-445" fmla="*/ 0 w 627146"/>
                <a:gd name="connsiteY5-446" fmla="*/ 271761 h 549202"/>
                <a:gd name="connsiteX0-447" fmla="*/ 0 w 627146"/>
                <a:gd name="connsiteY0-448" fmla="*/ 271761 h 549202"/>
                <a:gd name="connsiteX1-449" fmla="*/ 209584 w 627146"/>
                <a:gd name="connsiteY1-450" fmla="*/ 0 h 549202"/>
                <a:gd name="connsiteX2-451" fmla="*/ 624611 w 627146"/>
                <a:gd name="connsiteY2-452" fmla="*/ 0 h 549202"/>
                <a:gd name="connsiteX3-453" fmla="*/ 625928 w 627146"/>
                <a:gd name="connsiteY3-454" fmla="*/ 549202 h 549202"/>
                <a:gd name="connsiteX4-455" fmla="*/ 209584 w 627146"/>
                <a:gd name="connsiteY4-456" fmla="*/ 549202 h 549202"/>
                <a:gd name="connsiteX5-457" fmla="*/ 0 w 627146"/>
                <a:gd name="connsiteY5-458" fmla="*/ 271761 h 54920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627146" h="549202">
                  <a:moveTo>
                    <a:pt x="0" y="271761"/>
                  </a:moveTo>
                  <a:cubicBezTo>
                    <a:pt x="81578" y="162712"/>
                    <a:pt x="145879" y="71018"/>
                    <a:pt x="209584" y="0"/>
                  </a:cubicBezTo>
                  <a:lnTo>
                    <a:pt x="624611" y="0"/>
                  </a:lnTo>
                  <a:cubicBezTo>
                    <a:pt x="627669" y="247195"/>
                    <a:pt x="627772" y="180365"/>
                    <a:pt x="625928" y="549202"/>
                  </a:cubicBezTo>
                  <a:lnTo>
                    <a:pt x="209584" y="549202"/>
                  </a:lnTo>
                  <a:cubicBezTo>
                    <a:pt x="78694" y="384442"/>
                    <a:pt x="58497" y="349563"/>
                    <a:pt x="0" y="271761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 bwMode="auto">
            <a:xfrm>
              <a:off x="1468189" y="1227968"/>
              <a:ext cx="378168" cy="553998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>
              <a:defPPr>
                <a:defRPr lang="zh-CN"/>
              </a:defPPr>
              <a:lvl1pPr>
                <a:defRPr sz="1600" b="1" i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68000">
                        <a:schemeClr val="bg1">
                          <a:lumMod val="75000"/>
                        </a:schemeClr>
                      </a:gs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1620000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Broadway" panose="04040905080B02020502" pitchFamily="82" charset="0"/>
                  <a:ea typeface="方正细珊瑚简体" panose="03000509000000000000" pitchFamily="65" charset="-122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i="0" dirty="0">
                  <a:solidFill>
                    <a:schemeClr val="bg1"/>
                  </a:solidFill>
                  <a:effectLst>
                    <a:outerShdw blurRad="101600" dist="25400" dir="5400000" algn="t" rotWithShape="0">
                      <a:schemeClr val="tx1">
                        <a:alpha val="5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000" i="0" dirty="0">
                <a:solidFill>
                  <a:schemeClr val="bg1"/>
                </a:solidFill>
                <a:effectLst>
                  <a:outerShdw blurRad="101600" dist="25400" dir="5400000" algn="t" rotWithShape="0">
                    <a:schemeClr val="tx1">
                      <a:alpha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86" name="TextBox 32"/>
            <p:cNvSpPr txBox="1">
              <a:spLocks noChangeArrowheads="1"/>
            </p:cNvSpPr>
            <p:nvPr/>
          </p:nvSpPr>
          <p:spPr bwMode="auto">
            <a:xfrm>
              <a:off x="4044107" y="1335678"/>
              <a:ext cx="1100142" cy="338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73" name="组合 16"/>
          <p:cNvGrpSpPr/>
          <p:nvPr/>
        </p:nvGrpSpPr>
        <p:grpSpPr bwMode="auto">
          <a:xfrm>
            <a:off x="952500" y="2938463"/>
            <a:ext cx="7239000" cy="554037"/>
            <a:chOff x="1418430" y="1227968"/>
            <a:chExt cx="6482872" cy="553998"/>
          </a:xfrm>
        </p:grpSpPr>
        <p:sp>
          <p:nvSpPr>
            <p:cNvPr id="18" name="圆角矩形 22"/>
            <p:cNvSpPr/>
            <p:nvPr/>
          </p:nvSpPr>
          <p:spPr bwMode="auto">
            <a:xfrm>
              <a:off x="1418430" y="1274002"/>
              <a:ext cx="6482872" cy="461930"/>
            </a:xfrm>
            <a:custGeom>
              <a:avLst/>
              <a:gdLst>
                <a:gd name="connsiteX0" fmla="*/ 0 w 6307138"/>
                <a:gd name="connsiteY0" fmla="*/ 0 h 460375"/>
                <a:gd name="connsiteX1" fmla="*/ 0 w 6307138"/>
                <a:gd name="connsiteY1" fmla="*/ 0 h 460375"/>
                <a:gd name="connsiteX2" fmla="*/ 6307138 w 6307138"/>
                <a:gd name="connsiteY2" fmla="*/ 0 h 460375"/>
                <a:gd name="connsiteX3" fmla="*/ 6307138 w 6307138"/>
                <a:gd name="connsiteY3" fmla="*/ 0 h 460375"/>
                <a:gd name="connsiteX4" fmla="*/ 6307138 w 6307138"/>
                <a:gd name="connsiteY4" fmla="*/ 460375 h 460375"/>
                <a:gd name="connsiteX5" fmla="*/ 6307138 w 6307138"/>
                <a:gd name="connsiteY5" fmla="*/ 460375 h 460375"/>
                <a:gd name="connsiteX6" fmla="*/ 0 w 6307138"/>
                <a:gd name="connsiteY6" fmla="*/ 460375 h 460375"/>
                <a:gd name="connsiteX7" fmla="*/ 0 w 6307138"/>
                <a:gd name="connsiteY7" fmla="*/ 460375 h 460375"/>
                <a:gd name="connsiteX8" fmla="*/ 0 w 6307138"/>
                <a:gd name="connsiteY8" fmla="*/ 0 h 460375"/>
                <a:gd name="connsiteX0-1" fmla="*/ 0 w 6307138"/>
                <a:gd name="connsiteY0-2" fmla="*/ 0 h 460375"/>
                <a:gd name="connsiteX1-3" fmla="*/ 0 w 6307138"/>
                <a:gd name="connsiteY1-4" fmla="*/ 0 h 460375"/>
                <a:gd name="connsiteX2-5" fmla="*/ 6307138 w 6307138"/>
                <a:gd name="connsiteY2-6" fmla="*/ 0 h 460375"/>
                <a:gd name="connsiteX3-7" fmla="*/ 6307138 w 6307138"/>
                <a:gd name="connsiteY3-8" fmla="*/ 0 h 460375"/>
                <a:gd name="connsiteX4-9" fmla="*/ 6307138 w 6307138"/>
                <a:gd name="connsiteY4-10" fmla="*/ 460375 h 460375"/>
                <a:gd name="connsiteX5-11" fmla="*/ 6307138 w 6307138"/>
                <a:gd name="connsiteY5-12" fmla="*/ 460375 h 460375"/>
                <a:gd name="connsiteX6-13" fmla="*/ 5949157 w 6307138"/>
                <a:gd name="connsiteY6-14" fmla="*/ 458770 h 460375"/>
                <a:gd name="connsiteX7-15" fmla="*/ 0 w 6307138"/>
                <a:gd name="connsiteY7-16" fmla="*/ 460375 h 460375"/>
                <a:gd name="connsiteX8-17" fmla="*/ 0 w 6307138"/>
                <a:gd name="connsiteY8-18" fmla="*/ 460375 h 460375"/>
                <a:gd name="connsiteX9" fmla="*/ 0 w 6307138"/>
                <a:gd name="connsiteY9" fmla="*/ 0 h 460375"/>
                <a:gd name="connsiteX0-19" fmla="*/ 0 w 6307138"/>
                <a:gd name="connsiteY0-20" fmla="*/ 0 h 460375"/>
                <a:gd name="connsiteX1-21" fmla="*/ 0 w 6307138"/>
                <a:gd name="connsiteY1-22" fmla="*/ 0 h 460375"/>
                <a:gd name="connsiteX2-23" fmla="*/ 6307138 w 6307138"/>
                <a:gd name="connsiteY2-24" fmla="*/ 0 h 460375"/>
                <a:gd name="connsiteX3-25" fmla="*/ 6307138 w 6307138"/>
                <a:gd name="connsiteY3-26" fmla="*/ 0 h 460375"/>
                <a:gd name="connsiteX4-27" fmla="*/ 6307138 w 6307138"/>
                <a:gd name="connsiteY4-28" fmla="*/ 460375 h 460375"/>
                <a:gd name="connsiteX5-29" fmla="*/ 5949157 w 6307138"/>
                <a:gd name="connsiteY5-30" fmla="*/ 458770 h 460375"/>
                <a:gd name="connsiteX6-31" fmla="*/ 0 w 6307138"/>
                <a:gd name="connsiteY6-32" fmla="*/ 460375 h 460375"/>
                <a:gd name="connsiteX7-33" fmla="*/ 0 w 6307138"/>
                <a:gd name="connsiteY7-34" fmla="*/ 460375 h 460375"/>
                <a:gd name="connsiteX8-35" fmla="*/ 0 w 6307138"/>
                <a:gd name="connsiteY8-36" fmla="*/ 0 h 460375"/>
                <a:gd name="connsiteX0-37" fmla="*/ 0 w 6307138"/>
                <a:gd name="connsiteY0-38" fmla="*/ 0 h 460375"/>
                <a:gd name="connsiteX1-39" fmla="*/ 0 w 6307138"/>
                <a:gd name="connsiteY1-40" fmla="*/ 0 h 460375"/>
                <a:gd name="connsiteX2-41" fmla="*/ 6307138 w 6307138"/>
                <a:gd name="connsiteY2-42" fmla="*/ 0 h 460375"/>
                <a:gd name="connsiteX3-43" fmla="*/ 6307138 w 6307138"/>
                <a:gd name="connsiteY3-44" fmla="*/ 0 h 460375"/>
                <a:gd name="connsiteX4-45" fmla="*/ 5949157 w 6307138"/>
                <a:gd name="connsiteY4-46" fmla="*/ 458770 h 460375"/>
                <a:gd name="connsiteX5-47" fmla="*/ 0 w 6307138"/>
                <a:gd name="connsiteY5-48" fmla="*/ 460375 h 460375"/>
                <a:gd name="connsiteX6-49" fmla="*/ 0 w 6307138"/>
                <a:gd name="connsiteY6-50" fmla="*/ 460375 h 460375"/>
                <a:gd name="connsiteX7-51" fmla="*/ 0 w 6307138"/>
                <a:gd name="connsiteY7-52" fmla="*/ 0 h 460375"/>
                <a:gd name="connsiteX0-53" fmla="*/ 0 w 6307138"/>
                <a:gd name="connsiteY0-54" fmla="*/ 0 h 460375"/>
                <a:gd name="connsiteX1-55" fmla="*/ 0 w 6307138"/>
                <a:gd name="connsiteY1-56" fmla="*/ 0 h 460375"/>
                <a:gd name="connsiteX2-57" fmla="*/ 6307138 w 6307138"/>
                <a:gd name="connsiteY2-58" fmla="*/ 0 h 460375"/>
                <a:gd name="connsiteX3-59" fmla="*/ 6307138 w 6307138"/>
                <a:gd name="connsiteY3-60" fmla="*/ 0 h 460375"/>
                <a:gd name="connsiteX4-61" fmla="*/ 6303195 w 6307138"/>
                <a:gd name="connsiteY4-62" fmla="*/ 458770 h 460375"/>
                <a:gd name="connsiteX5-63" fmla="*/ 0 w 6307138"/>
                <a:gd name="connsiteY5-64" fmla="*/ 460375 h 460375"/>
                <a:gd name="connsiteX6-65" fmla="*/ 0 w 6307138"/>
                <a:gd name="connsiteY6-66" fmla="*/ 460375 h 460375"/>
                <a:gd name="connsiteX7-67" fmla="*/ 0 w 6307138"/>
                <a:gd name="connsiteY7-68" fmla="*/ 0 h 460375"/>
                <a:gd name="connsiteX0-69" fmla="*/ 0 w 6769180"/>
                <a:gd name="connsiteY0-70" fmla="*/ 0 h 460375"/>
                <a:gd name="connsiteX1-71" fmla="*/ 0 w 6769180"/>
                <a:gd name="connsiteY1-72" fmla="*/ 0 h 460375"/>
                <a:gd name="connsiteX2-73" fmla="*/ 6307138 w 6769180"/>
                <a:gd name="connsiteY2-74" fmla="*/ 0 h 460375"/>
                <a:gd name="connsiteX3-75" fmla="*/ 6307138 w 6769180"/>
                <a:gd name="connsiteY3-76" fmla="*/ 0 h 460375"/>
                <a:gd name="connsiteX4-77" fmla="*/ 6300875 w 6769180"/>
                <a:gd name="connsiteY4-78" fmla="*/ 202563 h 460375"/>
                <a:gd name="connsiteX5-79" fmla="*/ 6303195 w 6769180"/>
                <a:gd name="connsiteY5-80" fmla="*/ 458770 h 460375"/>
                <a:gd name="connsiteX6-81" fmla="*/ 0 w 6769180"/>
                <a:gd name="connsiteY6-82" fmla="*/ 460375 h 460375"/>
                <a:gd name="connsiteX7-83" fmla="*/ 0 w 6769180"/>
                <a:gd name="connsiteY7-84" fmla="*/ 460375 h 460375"/>
                <a:gd name="connsiteX8-85" fmla="*/ 0 w 6769180"/>
                <a:gd name="connsiteY8-86" fmla="*/ 0 h 460375"/>
                <a:gd name="connsiteX0-87" fmla="*/ 0 w 6307138"/>
                <a:gd name="connsiteY0-88" fmla="*/ 0 h 460375"/>
                <a:gd name="connsiteX1-89" fmla="*/ 0 w 6307138"/>
                <a:gd name="connsiteY1-90" fmla="*/ 0 h 460375"/>
                <a:gd name="connsiteX2-91" fmla="*/ 6307138 w 6307138"/>
                <a:gd name="connsiteY2-92" fmla="*/ 0 h 460375"/>
                <a:gd name="connsiteX3-93" fmla="*/ 6307138 w 6307138"/>
                <a:gd name="connsiteY3-94" fmla="*/ 0 h 460375"/>
                <a:gd name="connsiteX4-95" fmla="*/ 6300875 w 6307138"/>
                <a:gd name="connsiteY4-96" fmla="*/ 202563 h 460375"/>
                <a:gd name="connsiteX5-97" fmla="*/ 6303195 w 6307138"/>
                <a:gd name="connsiteY5-98" fmla="*/ 458770 h 460375"/>
                <a:gd name="connsiteX6-99" fmla="*/ 0 w 6307138"/>
                <a:gd name="connsiteY6-100" fmla="*/ 460375 h 460375"/>
                <a:gd name="connsiteX7-101" fmla="*/ 0 w 6307138"/>
                <a:gd name="connsiteY7-102" fmla="*/ 460375 h 460375"/>
                <a:gd name="connsiteX8-103" fmla="*/ 0 w 6307138"/>
                <a:gd name="connsiteY8-104" fmla="*/ 0 h 460375"/>
                <a:gd name="connsiteX0-105" fmla="*/ 0 w 6465810"/>
                <a:gd name="connsiteY0-106" fmla="*/ 0 h 460375"/>
                <a:gd name="connsiteX1-107" fmla="*/ 0 w 6465810"/>
                <a:gd name="connsiteY1-108" fmla="*/ 0 h 460375"/>
                <a:gd name="connsiteX2-109" fmla="*/ 6307138 w 6465810"/>
                <a:gd name="connsiteY2-110" fmla="*/ 0 h 460375"/>
                <a:gd name="connsiteX3-111" fmla="*/ 6307138 w 6465810"/>
                <a:gd name="connsiteY3-112" fmla="*/ 0 h 460375"/>
                <a:gd name="connsiteX4-113" fmla="*/ 6465808 w 6465810"/>
                <a:gd name="connsiteY4-114" fmla="*/ 247013 h 460375"/>
                <a:gd name="connsiteX5-115" fmla="*/ 6303195 w 6465810"/>
                <a:gd name="connsiteY5-116" fmla="*/ 458770 h 460375"/>
                <a:gd name="connsiteX6-117" fmla="*/ 0 w 6465810"/>
                <a:gd name="connsiteY6-118" fmla="*/ 460375 h 460375"/>
                <a:gd name="connsiteX7-119" fmla="*/ 0 w 6465810"/>
                <a:gd name="connsiteY7-120" fmla="*/ 460375 h 460375"/>
                <a:gd name="connsiteX8-121" fmla="*/ 0 w 6465810"/>
                <a:gd name="connsiteY8-122" fmla="*/ 0 h 460375"/>
                <a:gd name="connsiteX0-123" fmla="*/ 0 w 6465810"/>
                <a:gd name="connsiteY0-124" fmla="*/ 0 h 460375"/>
                <a:gd name="connsiteX1-125" fmla="*/ 0 w 6465810"/>
                <a:gd name="connsiteY1-126" fmla="*/ 0 h 460375"/>
                <a:gd name="connsiteX2-127" fmla="*/ 6307138 w 6465810"/>
                <a:gd name="connsiteY2-128" fmla="*/ 0 h 460375"/>
                <a:gd name="connsiteX3-129" fmla="*/ 6307138 w 6465810"/>
                <a:gd name="connsiteY3-130" fmla="*/ 0 h 460375"/>
                <a:gd name="connsiteX4-131" fmla="*/ 6465808 w 6465810"/>
                <a:gd name="connsiteY4-132" fmla="*/ 247013 h 460375"/>
                <a:gd name="connsiteX5-133" fmla="*/ 6303195 w 6465810"/>
                <a:gd name="connsiteY5-134" fmla="*/ 458770 h 460375"/>
                <a:gd name="connsiteX6-135" fmla="*/ 0 w 6465810"/>
                <a:gd name="connsiteY6-136" fmla="*/ 460375 h 460375"/>
                <a:gd name="connsiteX7-137" fmla="*/ 0 w 6465810"/>
                <a:gd name="connsiteY7-138" fmla="*/ 460375 h 460375"/>
                <a:gd name="connsiteX8-139" fmla="*/ 0 w 6465810"/>
                <a:gd name="connsiteY8-140" fmla="*/ 0 h 460375"/>
                <a:gd name="connsiteX0-141" fmla="*/ 0 w 6465808"/>
                <a:gd name="connsiteY0-142" fmla="*/ 0 h 460375"/>
                <a:gd name="connsiteX1-143" fmla="*/ 0 w 6465808"/>
                <a:gd name="connsiteY1-144" fmla="*/ 0 h 460375"/>
                <a:gd name="connsiteX2-145" fmla="*/ 6307138 w 6465808"/>
                <a:gd name="connsiteY2-146" fmla="*/ 0 h 460375"/>
                <a:gd name="connsiteX3-147" fmla="*/ 6307138 w 6465808"/>
                <a:gd name="connsiteY3-148" fmla="*/ 0 h 460375"/>
                <a:gd name="connsiteX4-149" fmla="*/ 6465808 w 6465808"/>
                <a:gd name="connsiteY4-150" fmla="*/ 247013 h 460375"/>
                <a:gd name="connsiteX5-151" fmla="*/ 6303195 w 6465808"/>
                <a:gd name="connsiteY5-152" fmla="*/ 458770 h 460375"/>
                <a:gd name="connsiteX6-153" fmla="*/ 0 w 6465808"/>
                <a:gd name="connsiteY6-154" fmla="*/ 460375 h 460375"/>
                <a:gd name="connsiteX7-155" fmla="*/ 0 w 6465808"/>
                <a:gd name="connsiteY7-156" fmla="*/ 460375 h 460375"/>
                <a:gd name="connsiteX8-157" fmla="*/ 0 w 6465808"/>
                <a:gd name="connsiteY8-158" fmla="*/ 0 h 460375"/>
                <a:gd name="connsiteX0-159" fmla="*/ 0 w 6465808"/>
                <a:gd name="connsiteY0-160" fmla="*/ 0 h 460375"/>
                <a:gd name="connsiteX1-161" fmla="*/ 0 w 6465808"/>
                <a:gd name="connsiteY1-162" fmla="*/ 0 h 460375"/>
                <a:gd name="connsiteX2-163" fmla="*/ 6307138 w 6465808"/>
                <a:gd name="connsiteY2-164" fmla="*/ 0 h 460375"/>
                <a:gd name="connsiteX3-165" fmla="*/ 6307138 w 6465808"/>
                <a:gd name="connsiteY3-166" fmla="*/ 0 h 460375"/>
                <a:gd name="connsiteX4-167" fmla="*/ 6465808 w 6465808"/>
                <a:gd name="connsiteY4-168" fmla="*/ 247013 h 460375"/>
                <a:gd name="connsiteX5-169" fmla="*/ 6303195 w 6465808"/>
                <a:gd name="connsiteY5-170" fmla="*/ 458770 h 460375"/>
                <a:gd name="connsiteX6-171" fmla="*/ 0 w 6465808"/>
                <a:gd name="connsiteY6-172" fmla="*/ 460375 h 460375"/>
                <a:gd name="connsiteX7-173" fmla="*/ 0 w 6465808"/>
                <a:gd name="connsiteY7-174" fmla="*/ 460375 h 460375"/>
                <a:gd name="connsiteX8-175" fmla="*/ 0 w 6465808"/>
                <a:gd name="connsiteY8-176" fmla="*/ 0 h 460375"/>
                <a:gd name="connsiteX0-177" fmla="*/ 0 w 6482870"/>
                <a:gd name="connsiteY0-178" fmla="*/ 0 h 460375"/>
                <a:gd name="connsiteX1-179" fmla="*/ 0 w 6482870"/>
                <a:gd name="connsiteY1-180" fmla="*/ 0 h 460375"/>
                <a:gd name="connsiteX2-181" fmla="*/ 6307138 w 6482870"/>
                <a:gd name="connsiteY2-182" fmla="*/ 0 h 460375"/>
                <a:gd name="connsiteX3-183" fmla="*/ 6307138 w 6482870"/>
                <a:gd name="connsiteY3-184" fmla="*/ 0 h 460375"/>
                <a:gd name="connsiteX4-185" fmla="*/ 6482870 w 6482870"/>
                <a:gd name="connsiteY4-186" fmla="*/ 230344 h 460375"/>
                <a:gd name="connsiteX5-187" fmla="*/ 6303195 w 6482870"/>
                <a:gd name="connsiteY5-188" fmla="*/ 458770 h 460375"/>
                <a:gd name="connsiteX6-189" fmla="*/ 0 w 6482870"/>
                <a:gd name="connsiteY6-190" fmla="*/ 460375 h 460375"/>
                <a:gd name="connsiteX7-191" fmla="*/ 0 w 6482870"/>
                <a:gd name="connsiteY7-192" fmla="*/ 460375 h 460375"/>
                <a:gd name="connsiteX8-193" fmla="*/ 0 w 6482870"/>
                <a:gd name="connsiteY8-194" fmla="*/ 0 h 460375"/>
                <a:gd name="connsiteX0-195" fmla="*/ 0 w 6482870"/>
                <a:gd name="connsiteY0-196" fmla="*/ 0 h 460375"/>
                <a:gd name="connsiteX1-197" fmla="*/ 0 w 6482870"/>
                <a:gd name="connsiteY1-198" fmla="*/ 0 h 460375"/>
                <a:gd name="connsiteX2-199" fmla="*/ 6307138 w 6482870"/>
                <a:gd name="connsiteY2-200" fmla="*/ 0 h 460375"/>
                <a:gd name="connsiteX3-201" fmla="*/ 6307138 w 6482870"/>
                <a:gd name="connsiteY3-202" fmla="*/ 0 h 460375"/>
                <a:gd name="connsiteX4-203" fmla="*/ 6482870 w 6482870"/>
                <a:gd name="connsiteY4-204" fmla="*/ 230344 h 460375"/>
                <a:gd name="connsiteX5-205" fmla="*/ 6303195 w 6482870"/>
                <a:gd name="connsiteY5-206" fmla="*/ 458770 h 460375"/>
                <a:gd name="connsiteX6-207" fmla="*/ 0 w 6482870"/>
                <a:gd name="connsiteY6-208" fmla="*/ 460375 h 460375"/>
                <a:gd name="connsiteX7-209" fmla="*/ 0 w 6482870"/>
                <a:gd name="connsiteY7-210" fmla="*/ 460375 h 460375"/>
                <a:gd name="connsiteX8-211" fmla="*/ 0 w 6482870"/>
                <a:gd name="connsiteY8-212" fmla="*/ 0 h 460375"/>
                <a:gd name="connsiteX0-213" fmla="*/ 0 w 6482870"/>
                <a:gd name="connsiteY0-214" fmla="*/ 0 h 460375"/>
                <a:gd name="connsiteX1-215" fmla="*/ 0 w 6482870"/>
                <a:gd name="connsiteY1-216" fmla="*/ 0 h 460375"/>
                <a:gd name="connsiteX2-217" fmla="*/ 6307138 w 6482870"/>
                <a:gd name="connsiteY2-218" fmla="*/ 0 h 460375"/>
                <a:gd name="connsiteX3-219" fmla="*/ 6307138 w 6482870"/>
                <a:gd name="connsiteY3-220" fmla="*/ 0 h 460375"/>
                <a:gd name="connsiteX4-221" fmla="*/ 6482870 w 6482870"/>
                <a:gd name="connsiteY4-222" fmla="*/ 230344 h 460375"/>
                <a:gd name="connsiteX5-223" fmla="*/ 6303195 w 6482870"/>
                <a:gd name="connsiteY5-224" fmla="*/ 458770 h 460375"/>
                <a:gd name="connsiteX6-225" fmla="*/ 0 w 6482870"/>
                <a:gd name="connsiteY6-226" fmla="*/ 460375 h 460375"/>
                <a:gd name="connsiteX7-227" fmla="*/ 0 w 6482870"/>
                <a:gd name="connsiteY7-228" fmla="*/ 460375 h 460375"/>
                <a:gd name="connsiteX8-229" fmla="*/ 0 w 6482870"/>
                <a:gd name="connsiteY8-230" fmla="*/ 0 h 460375"/>
                <a:gd name="connsiteX0-231" fmla="*/ 0 w 6482870"/>
                <a:gd name="connsiteY0-232" fmla="*/ 0 h 460375"/>
                <a:gd name="connsiteX1-233" fmla="*/ 0 w 6482870"/>
                <a:gd name="connsiteY1-234" fmla="*/ 0 h 460375"/>
                <a:gd name="connsiteX2-235" fmla="*/ 6307138 w 6482870"/>
                <a:gd name="connsiteY2-236" fmla="*/ 0 h 460375"/>
                <a:gd name="connsiteX3-237" fmla="*/ 6420174 w 6482870"/>
                <a:gd name="connsiteY3-238" fmla="*/ 40481 h 460375"/>
                <a:gd name="connsiteX4-239" fmla="*/ 6482870 w 6482870"/>
                <a:gd name="connsiteY4-240" fmla="*/ 230344 h 460375"/>
                <a:gd name="connsiteX5-241" fmla="*/ 6303195 w 6482870"/>
                <a:gd name="connsiteY5-242" fmla="*/ 458770 h 460375"/>
                <a:gd name="connsiteX6-243" fmla="*/ 0 w 6482870"/>
                <a:gd name="connsiteY6-244" fmla="*/ 460375 h 460375"/>
                <a:gd name="connsiteX7-245" fmla="*/ 0 w 6482870"/>
                <a:gd name="connsiteY7-246" fmla="*/ 460375 h 460375"/>
                <a:gd name="connsiteX8-247" fmla="*/ 0 w 6482870"/>
                <a:gd name="connsiteY8-248" fmla="*/ 0 h 460375"/>
                <a:gd name="connsiteX0-249" fmla="*/ 0 w 6482870"/>
                <a:gd name="connsiteY0-250" fmla="*/ 0 h 460375"/>
                <a:gd name="connsiteX1-251" fmla="*/ 0 w 6482870"/>
                <a:gd name="connsiteY1-252" fmla="*/ 0 h 460375"/>
                <a:gd name="connsiteX2-253" fmla="*/ 6307138 w 6482870"/>
                <a:gd name="connsiteY2-254" fmla="*/ 0 h 460375"/>
                <a:gd name="connsiteX3-255" fmla="*/ 6482870 w 6482870"/>
                <a:gd name="connsiteY3-256" fmla="*/ 230344 h 460375"/>
                <a:gd name="connsiteX4-257" fmla="*/ 6303195 w 6482870"/>
                <a:gd name="connsiteY4-258" fmla="*/ 458770 h 460375"/>
                <a:gd name="connsiteX5-259" fmla="*/ 0 w 6482870"/>
                <a:gd name="connsiteY5-260" fmla="*/ 460375 h 460375"/>
                <a:gd name="connsiteX6-261" fmla="*/ 0 w 6482870"/>
                <a:gd name="connsiteY6-262" fmla="*/ 460375 h 460375"/>
                <a:gd name="connsiteX7-263" fmla="*/ 0 w 6482870"/>
                <a:gd name="connsiteY7-264" fmla="*/ 0 h 460375"/>
                <a:gd name="connsiteX0-265" fmla="*/ 0 w 6482870"/>
                <a:gd name="connsiteY0-266" fmla="*/ 0 h 460375"/>
                <a:gd name="connsiteX1-267" fmla="*/ 0 w 6482870"/>
                <a:gd name="connsiteY1-268" fmla="*/ 0 h 460375"/>
                <a:gd name="connsiteX2-269" fmla="*/ 6307138 w 6482870"/>
                <a:gd name="connsiteY2-270" fmla="*/ 0 h 460375"/>
                <a:gd name="connsiteX3-271" fmla="*/ 6482870 w 6482870"/>
                <a:gd name="connsiteY3-272" fmla="*/ 230344 h 460375"/>
                <a:gd name="connsiteX4-273" fmla="*/ 6303195 w 6482870"/>
                <a:gd name="connsiteY4-274" fmla="*/ 458770 h 460375"/>
                <a:gd name="connsiteX5-275" fmla="*/ 0 w 6482870"/>
                <a:gd name="connsiteY5-276" fmla="*/ 460375 h 460375"/>
                <a:gd name="connsiteX6-277" fmla="*/ 0 w 6482870"/>
                <a:gd name="connsiteY6-278" fmla="*/ 460375 h 460375"/>
                <a:gd name="connsiteX7-279" fmla="*/ 0 w 6482870"/>
                <a:gd name="connsiteY7-280" fmla="*/ 0 h 46037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6482870" h="460375">
                  <a:moveTo>
                    <a:pt x="0" y="0"/>
                  </a:moveTo>
                  <a:lnTo>
                    <a:pt x="0" y="0"/>
                  </a:lnTo>
                  <a:lnTo>
                    <a:pt x="6307138" y="0"/>
                  </a:lnTo>
                  <a:lnTo>
                    <a:pt x="6482870" y="230344"/>
                  </a:lnTo>
                  <a:cubicBezTo>
                    <a:pt x="6431027" y="304425"/>
                    <a:pt x="6395023" y="349126"/>
                    <a:pt x="6303195" y="458770"/>
                  </a:cubicBezTo>
                  <a:lnTo>
                    <a:pt x="0" y="460375"/>
                  </a:lnTo>
                  <a:lnTo>
                    <a:pt x="0" y="4603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7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圆角矩形 75"/>
            <p:cNvSpPr/>
            <p:nvPr/>
          </p:nvSpPr>
          <p:spPr bwMode="auto">
            <a:xfrm rot="10800000">
              <a:off x="1418430" y="1274002"/>
              <a:ext cx="617010" cy="461930"/>
            </a:xfrm>
            <a:custGeom>
              <a:avLst/>
              <a:gdLst>
                <a:gd name="connsiteX0" fmla="*/ 0 w 1805537"/>
                <a:gd name="connsiteY0" fmla="*/ 274601 h 549202"/>
                <a:gd name="connsiteX1" fmla="*/ 274601 w 1805537"/>
                <a:gd name="connsiteY1" fmla="*/ 0 h 549202"/>
                <a:gd name="connsiteX2" fmla="*/ 1530936 w 1805537"/>
                <a:gd name="connsiteY2" fmla="*/ 0 h 549202"/>
                <a:gd name="connsiteX3" fmla="*/ 1805537 w 1805537"/>
                <a:gd name="connsiteY3" fmla="*/ 274601 h 549202"/>
                <a:gd name="connsiteX4" fmla="*/ 1805537 w 1805537"/>
                <a:gd name="connsiteY4" fmla="*/ 274601 h 549202"/>
                <a:gd name="connsiteX5" fmla="*/ 1530936 w 1805537"/>
                <a:gd name="connsiteY5" fmla="*/ 549202 h 549202"/>
                <a:gd name="connsiteX6" fmla="*/ 274601 w 1805537"/>
                <a:gd name="connsiteY6" fmla="*/ 549202 h 549202"/>
                <a:gd name="connsiteX7" fmla="*/ 0 w 1805537"/>
                <a:gd name="connsiteY7" fmla="*/ 274601 h 549202"/>
                <a:gd name="connsiteX0-1" fmla="*/ 0 w 1805537"/>
                <a:gd name="connsiteY0-2" fmla="*/ 274601 h 549202"/>
                <a:gd name="connsiteX1-3" fmla="*/ 274601 w 1805537"/>
                <a:gd name="connsiteY1-4" fmla="*/ 0 h 549202"/>
                <a:gd name="connsiteX2-5" fmla="*/ 1530936 w 1805537"/>
                <a:gd name="connsiteY2-6" fmla="*/ 0 h 549202"/>
                <a:gd name="connsiteX3-7" fmla="*/ 1805537 w 1805537"/>
                <a:gd name="connsiteY3-8" fmla="*/ 274601 h 549202"/>
                <a:gd name="connsiteX4-9" fmla="*/ 1530936 w 1805537"/>
                <a:gd name="connsiteY4-10" fmla="*/ 549202 h 549202"/>
                <a:gd name="connsiteX5-11" fmla="*/ 274601 w 1805537"/>
                <a:gd name="connsiteY5-12" fmla="*/ 549202 h 549202"/>
                <a:gd name="connsiteX6-13" fmla="*/ 0 w 1805537"/>
                <a:gd name="connsiteY6-14" fmla="*/ 274601 h 549202"/>
                <a:gd name="connsiteX0-15" fmla="*/ 0 w 1530936"/>
                <a:gd name="connsiteY0-16" fmla="*/ 274601 h 549202"/>
                <a:gd name="connsiteX1-17" fmla="*/ 274601 w 1530936"/>
                <a:gd name="connsiteY1-18" fmla="*/ 0 h 549202"/>
                <a:gd name="connsiteX2-19" fmla="*/ 1530936 w 1530936"/>
                <a:gd name="connsiteY2-20" fmla="*/ 0 h 549202"/>
                <a:gd name="connsiteX3-21" fmla="*/ 1530936 w 1530936"/>
                <a:gd name="connsiteY3-22" fmla="*/ 549202 h 549202"/>
                <a:gd name="connsiteX4-23" fmla="*/ 274601 w 1530936"/>
                <a:gd name="connsiteY4-24" fmla="*/ 549202 h 549202"/>
                <a:gd name="connsiteX5-25" fmla="*/ 0 w 1530936"/>
                <a:gd name="connsiteY5-26" fmla="*/ 274601 h 549202"/>
                <a:gd name="connsiteX0-27" fmla="*/ 0 w 1632626"/>
                <a:gd name="connsiteY0-28" fmla="*/ 274601 h 549202"/>
                <a:gd name="connsiteX1-29" fmla="*/ 274601 w 1632626"/>
                <a:gd name="connsiteY1-30" fmla="*/ 0 h 549202"/>
                <a:gd name="connsiteX2-31" fmla="*/ 1530936 w 1632626"/>
                <a:gd name="connsiteY2-32" fmla="*/ 0 h 549202"/>
                <a:gd name="connsiteX3-33" fmla="*/ 1530936 w 1632626"/>
                <a:gd name="connsiteY3-34" fmla="*/ 549202 h 549202"/>
                <a:gd name="connsiteX4-35" fmla="*/ 274601 w 1632626"/>
                <a:gd name="connsiteY4-36" fmla="*/ 549202 h 549202"/>
                <a:gd name="connsiteX5-37" fmla="*/ 0 w 1632626"/>
                <a:gd name="connsiteY5-38" fmla="*/ 274601 h 549202"/>
                <a:gd name="connsiteX0-39" fmla="*/ 0 w 1903720"/>
                <a:gd name="connsiteY0-40" fmla="*/ 274601 h 549202"/>
                <a:gd name="connsiteX1-41" fmla="*/ 274601 w 1903720"/>
                <a:gd name="connsiteY1-42" fmla="*/ 0 h 549202"/>
                <a:gd name="connsiteX2-43" fmla="*/ 1852212 w 1903720"/>
                <a:gd name="connsiteY2-44" fmla="*/ 0 h 549202"/>
                <a:gd name="connsiteX3-45" fmla="*/ 1530936 w 1903720"/>
                <a:gd name="connsiteY3-46" fmla="*/ 549202 h 549202"/>
                <a:gd name="connsiteX4-47" fmla="*/ 274601 w 1903720"/>
                <a:gd name="connsiteY4-48" fmla="*/ 549202 h 549202"/>
                <a:gd name="connsiteX5-49" fmla="*/ 0 w 1903720"/>
                <a:gd name="connsiteY5-50" fmla="*/ 274601 h 549202"/>
                <a:gd name="connsiteX0-51" fmla="*/ 0 w 1852212"/>
                <a:gd name="connsiteY0-52" fmla="*/ 274601 h 549202"/>
                <a:gd name="connsiteX1-53" fmla="*/ 274601 w 1852212"/>
                <a:gd name="connsiteY1-54" fmla="*/ 0 h 549202"/>
                <a:gd name="connsiteX2-55" fmla="*/ 1852212 w 1852212"/>
                <a:gd name="connsiteY2-56" fmla="*/ 0 h 549202"/>
                <a:gd name="connsiteX3-57" fmla="*/ 1530936 w 1852212"/>
                <a:gd name="connsiteY3-58" fmla="*/ 549202 h 549202"/>
                <a:gd name="connsiteX4-59" fmla="*/ 274601 w 1852212"/>
                <a:gd name="connsiteY4-60" fmla="*/ 549202 h 549202"/>
                <a:gd name="connsiteX5-61" fmla="*/ 0 w 1852212"/>
                <a:gd name="connsiteY5-62" fmla="*/ 274601 h 549202"/>
                <a:gd name="connsiteX0-63" fmla="*/ 0 w 1852212"/>
                <a:gd name="connsiteY0-64" fmla="*/ 274601 h 549202"/>
                <a:gd name="connsiteX1-65" fmla="*/ 274601 w 1852212"/>
                <a:gd name="connsiteY1-66" fmla="*/ 0 h 549202"/>
                <a:gd name="connsiteX2-67" fmla="*/ 1852212 w 1852212"/>
                <a:gd name="connsiteY2-68" fmla="*/ 0 h 549202"/>
                <a:gd name="connsiteX3-69" fmla="*/ 1530936 w 1852212"/>
                <a:gd name="connsiteY3-70" fmla="*/ 549202 h 549202"/>
                <a:gd name="connsiteX4-71" fmla="*/ 274601 w 1852212"/>
                <a:gd name="connsiteY4-72" fmla="*/ 549202 h 549202"/>
                <a:gd name="connsiteX5-73" fmla="*/ 0 w 1852212"/>
                <a:gd name="connsiteY5-74" fmla="*/ 274601 h 549202"/>
                <a:gd name="connsiteX0-75" fmla="*/ 0 w 1852212"/>
                <a:gd name="connsiteY0-76" fmla="*/ 274601 h 549202"/>
                <a:gd name="connsiteX1-77" fmla="*/ 274601 w 1852212"/>
                <a:gd name="connsiteY1-78" fmla="*/ 0 h 549202"/>
                <a:gd name="connsiteX2-79" fmla="*/ 1852212 w 1852212"/>
                <a:gd name="connsiteY2-80" fmla="*/ 0 h 549202"/>
                <a:gd name="connsiteX3-81" fmla="*/ 1530936 w 1852212"/>
                <a:gd name="connsiteY3-82" fmla="*/ 549202 h 549202"/>
                <a:gd name="connsiteX4-83" fmla="*/ 274601 w 1852212"/>
                <a:gd name="connsiteY4-84" fmla="*/ 549202 h 549202"/>
                <a:gd name="connsiteX5-85" fmla="*/ 0 w 1852212"/>
                <a:gd name="connsiteY5-86" fmla="*/ 274601 h 549202"/>
                <a:gd name="connsiteX0-87" fmla="*/ 0 w 1852212"/>
                <a:gd name="connsiteY0-88" fmla="*/ 274601 h 564442"/>
                <a:gd name="connsiteX1-89" fmla="*/ 274601 w 1852212"/>
                <a:gd name="connsiteY1-90" fmla="*/ 0 h 564442"/>
                <a:gd name="connsiteX2-91" fmla="*/ 1852212 w 1852212"/>
                <a:gd name="connsiteY2-92" fmla="*/ 0 h 564442"/>
                <a:gd name="connsiteX3-93" fmla="*/ 721281 w 1852212"/>
                <a:gd name="connsiteY3-94" fmla="*/ 564442 h 564442"/>
                <a:gd name="connsiteX4-95" fmla="*/ 274601 w 1852212"/>
                <a:gd name="connsiteY4-96" fmla="*/ 549202 h 564442"/>
                <a:gd name="connsiteX5-97" fmla="*/ 0 w 1852212"/>
                <a:gd name="connsiteY5-98" fmla="*/ 274601 h 564442"/>
                <a:gd name="connsiteX0-99" fmla="*/ 0 w 916463"/>
                <a:gd name="connsiteY0-100" fmla="*/ 289841 h 579682"/>
                <a:gd name="connsiteX1-101" fmla="*/ 274601 w 916463"/>
                <a:gd name="connsiteY1-102" fmla="*/ 15240 h 579682"/>
                <a:gd name="connsiteX2-103" fmla="*/ 916463 w 916463"/>
                <a:gd name="connsiteY2-104" fmla="*/ 0 h 579682"/>
                <a:gd name="connsiteX3-105" fmla="*/ 721281 w 916463"/>
                <a:gd name="connsiteY3-106" fmla="*/ 579682 h 579682"/>
                <a:gd name="connsiteX4-107" fmla="*/ 274601 w 916463"/>
                <a:gd name="connsiteY4-108" fmla="*/ 564442 h 579682"/>
                <a:gd name="connsiteX5-109" fmla="*/ 0 w 916463"/>
                <a:gd name="connsiteY5-110" fmla="*/ 289841 h 579682"/>
                <a:gd name="connsiteX0-111" fmla="*/ 0 w 916463"/>
                <a:gd name="connsiteY0-112" fmla="*/ 289841 h 564442"/>
                <a:gd name="connsiteX1-113" fmla="*/ 274601 w 916463"/>
                <a:gd name="connsiteY1-114" fmla="*/ 15240 h 564442"/>
                <a:gd name="connsiteX2-115" fmla="*/ 916463 w 916463"/>
                <a:gd name="connsiteY2-116" fmla="*/ 0 h 564442"/>
                <a:gd name="connsiteX3-117" fmla="*/ 528822 w 916463"/>
                <a:gd name="connsiteY3-118" fmla="*/ 564442 h 564442"/>
                <a:gd name="connsiteX4-119" fmla="*/ 274601 w 916463"/>
                <a:gd name="connsiteY4-120" fmla="*/ 564442 h 564442"/>
                <a:gd name="connsiteX5-121" fmla="*/ 0 w 916463"/>
                <a:gd name="connsiteY5-122" fmla="*/ 289841 h 564442"/>
                <a:gd name="connsiteX0-123" fmla="*/ 0 w 916463"/>
                <a:gd name="connsiteY0-124" fmla="*/ 289841 h 564442"/>
                <a:gd name="connsiteX1-125" fmla="*/ 274601 w 916463"/>
                <a:gd name="connsiteY1-126" fmla="*/ 15240 h 564442"/>
                <a:gd name="connsiteX2-127" fmla="*/ 916463 w 916463"/>
                <a:gd name="connsiteY2-128" fmla="*/ 0 h 564442"/>
                <a:gd name="connsiteX3-129" fmla="*/ 528822 w 916463"/>
                <a:gd name="connsiteY3-130" fmla="*/ 564442 h 564442"/>
                <a:gd name="connsiteX4-131" fmla="*/ 274601 w 916463"/>
                <a:gd name="connsiteY4-132" fmla="*/ 564442 h 564442"/>
                <a:gd name="connsiteX5-133" fmla="*/ 0 w 916463"/>
                <a:gd name="connsiteY5-134" fmla="*/ 289841 h 564442"/>
                <a:gd name="connsiteX0-135" fmla="*/ 0 w 916463"/>
                <a:gd name="connsiteY0-136" fmla="*/ 289841 h 564442"/>
                <a:gd name="connsiteX1-137" fmla="*/ 274601 w 916463"/>
                <a:gd name="connsiteY1-138" fmla="*/ 15240 h 564442"/>
                <a:gd name="connsiteX2-139" fmla="*/ 916463 w 916463"/>
                <a:gd name="connsiteY2-140" fmla="*/ 0 h 564442"/>
                <a:gd name="connsiteX3-141" fmla="*/ 528822 w 916463"/>
                <a:gd name="connsiteY3-142" fmla="*/ 564442 h 564442"/>
                <a:gd name="connsiteX4-143" fmla="*/ 274601 w 916463"/>
                <a:gd name="connsiteY4-144" fmla="*/ 564442 h 564442"/>
                <a:gd name="connsiteX5-145" fmla="*/ 0 w 916463"/>
                <a:gd name="connsiteY5-146" fmla="*/ 289841 h 564442"/>
                <a:gd name="connsiteX0-147" fmla="*/ 0 w 909826"/>
                <a:gd name="connsiteY0-148" fmla="*/ 274601 h 549202"/>
                <a:gd name="connsiteX1-149" fmla="*/ 274601 w 909826"/>
                <a:gd name="connsiteY1-150" fmla="*/ 0 h 549202"/>
                <a:gd name="connsiteX2-151" fmla="*/ 909826 w 909826"/>
                <a:gd name="connsiteY2-152" fmla="*/ 0 h 549202"/>
                <a:gd name="connsiteX3-153" fmla="*/ 528822 w 909826"/>
                <a:gd name="connsiteY3-154" fmla="*/ 549202 h 549202"/>
                <a:gd name="connsiteX4-155" fmla="*/ 274601 w 909826"/>
                <a:gd name="connsiteY4-156" fmla="*/ 549202 h 549202"/>
                <a:gd name="connsiteX5-157" fmla="*/ 0 w 909826"/>
                <a:gd name="connsiteY5-158" fmla="*/ 274601 h 549202"/>
                <a:gd name="connsiteX0-159" fmla="*/ 0 w 909826"/>
                <a:gd name="connsiteY0-160" fmla="*/ 274601 h 549202"/>
                <a:gd name="connsiteX1-161" fmla="*/ 274601 w 909826"/>
                <a:gd name="connsiteY1-162" fmla="*/ 0 h 549202"/>
                <a:gd name="connsiteX2-163" fmla="*/ 909826 w 909826"/>
                <a:gd name="connsiteY2-164" fmla="*/ 0 h 549202"/>
                <a:gd name="connsiteX3-165" fmla="*/ 528822 w 909826"/>
                <a:gd name="connsiteY3-166" fmla="*/ 549202 h 549202"/>
                <a:gd name="connsiteX4-167" fmla="*/ 274601 w 909826"/>
                <a:gd name="connsiteY4-168" fmla="*/ 549202 h 549202"/>
                <a:gd name="connsiteX5-169" fmla="*/ 0 w 909826"/>
                <a:gd name="connsiteY5-170" fmla="*/ 274601 h 549202"/>
                <a:gd name="connsiteX0-171" fmla="*/ 0 w 909826"/>
                <a:gd name="connsiteY0-172" fmla="*/ 274601 h 549202"/>
                <a:gd name="connsiteX1-173" fmla="*/ 274601 w 909826"/>
                <a:gd name="connsiteY1-174" fmla="*/ 0 h 549202"/>
                <a:gd name="connsiteX2-175" fmla="*/ 909826 w 909826"/>
                <a:gd name="connsiteY2-176" fmla="*/ 0 h 549202"/>
                <a:gd name="connsiteX3-177" fmla="*/ 528822 w 909826"/>
                <a:gd name="connsiteY3-178" fmla="*/ 549202 h 549202"/>
                <a:gd name="connsiteX4-179" fmla="*/ 274601 w 909826"/>
                <a:gd name="connsiteY4-180" fmla="*/ 549202 h 549202"/>
                <a:gd name="connsiteX5-181" fmla="*/ 0 w 909826"/>
                <a:gd name="connsiteY5-182" fmla="*/ 274601 h 549202"/>
                <a:gd name="connsiteX0-183" fmla="*/ 0 w 909826"/>
                <a:gd name="connsiteY0-184" fmla="*/ 274601 h 549202"/>
                <a:gd name="connsiteX1-185" fmla="*/ 274601 w 909826"/>
                <a:gd name="connsiteY1-186" fmla="*/ 0 h 549202"/>
                <a:gd name="connsiteX2-187" fmla="*/ 909826 w 909826"/>
                <a:gd name="connsiteY2-188" fmla="*/ 0 h 549202"/>
                <a:gd name="connsiteX3-189" fmla="*/ 528822 w 909826"/>
                <a:gd name="connsiteY3-190" fmla="*/ 549202 h 549202"/>
                <a:gd name="connsiteX4-191" fmla="*/ 274601 w 909826"/>
                <a:gd name="connsiteY4-192" fmla="*/ 549202 h 549202"/>
                <a:gd name="connsiteX5-193" fmla="*/ 0 w 909826"/>
                <a:gd name="connsiteY5-194" fmla="*/ 274601 h 549202"/>
                <a:gd name="connsiteX0-195" fmla="*/ 0 w 909826"/>
                <a:gd name="connsiteY0-196" fmla="*/ 274601 h 549202"/>
                <a:gd name="connsiteX1-197" fmla="*/ 274601 w 909826"/>
                <a:gd name="connsiteY1-198" fmla="*/ 0 h 549202"/>
                <a:gd name="connsiteX2-199" fmla="*/ 909826 w 909826"/>
                <a:gd name="connsiteY2-200" fmla="*/ 0 h 549202"/>
                <a:gd name="connsiteX3-201" fmla="*/ 528822 w 909826"/>
                <a:gd name="connsiteY3-202" fmla="*/ 549202 h 549202"/>
                <a:gd name="connsiteX4-203" fmla="*/ 274601 w 909826"/>
                <a:gd name="connsiteY4-204" fmla="*/ 549202 h 549202"/>
                <a:gd name="connsiteX5-205" fmla="*/ 0 w 909826"/>
                <a:gd name="connsiteY5-206" fmla="*/ 274601 h 549202"/>
                <a:gd name="connsiteX0-207" fmla="*/ 0 w 909826"/>
                <a:gd name="connsiteY0-208" fmla="*/ 274601 h 549202"/>
                <a:gd name="connsiteX1-209" fmla="*/ 274601 w 909826"/>
                <a:gd name="connsiteY1-210" fmla="*/ 0 h 549202"/>
                <a:gd name="connsiteX2-211" fmla="*/ 909826 w 909826"/>
                <a:gd name="connsiteY2-212" fmla="*/ 0 h 549202"/>
                <a:gd name="connsiteX3-213" fmla="*/ 528822 w 909826"/>
                <a:gd name="connsiteY3-214" fmla="*/ 549202 h 549202"/>
                <a:gd name="connsiteX4-215" fmla="*/ 274601 w 909826"/>
                <a:gd name="connsiteY4-216" fmla="*/ 549202 h 549202"/>
                <a:gd name="connsiteX5-217" fmla="*/ 0 w 909826"/>
                <a:gd name="connsiteY5-218" fmla="*/ 274601 h 549202"/>
                <a:gd name="connsiteX0-219" fmla="*/ 0 w 909826"/>
                <a:gd name="connsiteY0-220" fmla="*/ 274601 h 549202"/>
                <a:gd name="connsiteX1-221" fmla="*/ 274601 w 909826"/>
                <a:gd name="connsiteY1-222" fmla="*/ 0 h 549202"/>
                <a:gd name="connsiteX2-223" fmla="*/ 909826 w 909826"/>
                <a:gd name="connsiteY2-224" fmla="*/ 0 h 549202"/>
                <a:gd name="connsiteX3-225" fmla="*/ 528822 w 909826"/>
                <a:gd name="connsiteY3-226" fmla="*/ 549202 h 549202"/>
                <a:gd name="connsiteX4-227" fmla="*/ 274601 w 909826"/>
                <a:gd name="connsiteY4-228" fmla="*/ 549202 h 549202"/>
                <a:gd name="connsiteX5-229" fmla="*/ 0 w 909826"/>
                <a:gd name="connsiteY5-230" fmla="*/ 274601 h 549202"/>
                <a:gd name="connsiteX0-231" fmla="*/ 0 w 909826"/>
                <a:gd name="connsiteY0-232" fmla="*/ 274601 h 549202"/>
                <a:gd name="connsiteX1-233" fmla="*/ 274601 w 909826"/>
                <a:gd name="connsiteY1-234" fmla="*/ 0 h 549202"/>
                <a:gd name="connsiteX2-235" fmla="*/ 909826 w 909826"/>
                <a:gd name="connsiteY2-236" fmla="*/ 0 h 549202"/>
                <a:gd name="connsiteX3-237" fmla="*/ 528822 w 909826"/>
                <a:gd name="connsiteY3-238" fmla="*/ 549202 h 549202"/>
                <a:gd name="connsiteX4-239" fmla="*/ 274601 w 909826"/>
                <a:gd name="connsiteY4-240" fmla="*/ 549202 h 549202"/>
                <a:gd name="connsiteX5-241" fmla="*/ 0 w 909826"/>
                <a:gd name="connsiteY5-242" fmla="*/ 274601 h 549202"/>
                <a:gd name="connsiteX0-243" fmla="*/ 0 w 909826"/>
                <a:gd name="connsiteY0-244" fmla="*/ 274601 h 549202"/>
                <a:gd name="connsiteX1-245" fmla="*/ 274601 w 909826"/>
                <a:gd name="connsiteY1-246" fmla="*/ 0 h 549202"/>
                <a:gd name="connsiteX2-247" fmla="*/ 909826 w 909826"/>
                <a:gd name="connsiteY2-248" fmla="*/ 0 h 549202"/>
                <a:gd name="connsiteX3-249" fmla="*/ 690945 w 909826"/>
                <a:gd name="connsiteY3-250" fmla="*/ 549202 h 549202"/>
                <a:gd name="connsiteX4-251" fmla="*/ 274601 w 909826"/>
                <a:gd name="connsiteY4-252" fmla="*/ 549202 h 549202"/>
                <a:gd name="connsiteX5-253" fmla="*/ 0 w 909826"/>
                <a:gd name="connsiteY5-254" fmla="*/ 274601 h 549202"/>
                <a:gd name="connsiteX0-255" fmla="*/ 0 w 909826"/>
                <a:gd name="connsiteY0-256" fmla="*/ 274601 h 549202"/>
                <a:gd name="connsiteX1-257" fmla="*/ 274601 w 909826"/>
                <a:gd name="connsiteY1-258" fmla="*/ 0 h 549202"/>
                <a:gd name="connsiteX2-259" fmla="*/ 909826 w 909826"/>
                <a:gd name="connsiteY2-260" fmla="*/ 0 h 549202"/>
                <a:gd name="connsiteX3-261" fmla="*/ 690945 w 909826"/>
                <a:gd name="connsiteY3-262" fmla="*/ 549202 h 549202"/>
                <a:gd name="connsiteX4-263" fmla="*/ 274601 w 909826"/>
                <a:gd name="connsiteY4-264" fmla="*/ 549202 h 549202"/>
                <a:gd name="connsiteX5-265" fmla="*/ 0 w 909826"/>
                <a:gd name="connsiteY5-266" fmla="*/ 274601 h 549202"/>
                <a:gd name="connsiteX0-267" fmla="*/ 0 w 800936"/>
                <a:gd name="connsiteY0-268" fmla="*/ 274601 h 549202"/>
                <a:gd name="connsiteX1-269" fmla="*/ 274601 w 800936"/>
                <a:gd name="connsiteY1-270" fmla="*/ 0 h 549202"/>
                <a:gd name="connsiteX2-271" fmla="*/ 800936 w 800936"/>
                <a:gd name="connsiteY2-272" fmla="*/ 2840 h 549202"/>
                <a:gd name="connsiteX3-273" fmla="*/ 690945 w 800936"/>
                <a:gd name="connsiteY3-274" fmla="*/ 549202 h 549202"/>
                <a:gd name="connsiteX4-275" fmla="*/ 274601 w 800936"/>
                <a:gd name="connsiteY4-276" fmla="*/ 549202 h 549202"/>
                <a:gd name="connsiteX5-277" fmla="*/ 0 w 800936"/>
                <a:gd name="connsiteY5-278" fmla="*/ 274601 h 549202"/>
                <a:gd name="connsiteX0-279" fmla="*/ 0 w 800949"/>
                <a:gd name="connsiteY0-280" fmla="*/ 274601 h 549202"/>
                <a:gd name="connsiteX1-281" fmla="*/ 274601 w 800949"/>
                <a:gd name="connsiteY1-282" fmla="*/ 0 h 549202"/>
                <a:gd name="connsiteX2-283" fmla="*/ 800936 w 800949"/>
                <a:gd name="connsiteY2-284" fmla="*/ 2840 h 549202"/>
                <a:gd name="connsiteX3-285" fmla="*/ 690945 w 800949"/>
                <a:gd name="connsiteY3-286" fmla="*/ 549202 h 549202"/>
                <a:gd name="connsiteX4-287" fmla="*/ 274601 w 800949"/>
                <a:gd name="connsiteY4-288" fmla="*/ 549202 h 549202"/>
                <a:gd name="connsiteX5-289" fmla="*/ 0 w 800949"/>
                <a:gd name="connsiteY5-290" fmla="*/ 274601 h 549202"/>
                <a:gd name="connsiteX0-291" fmla="*/ 0 w 741339"/>
                <a:gd name="connsiteY0-292" fmla="*/ 274601 h 549202"/>
                <a:gd name="connsiteX1-293" fmla="*/ 274601 w 741339"/>
                <a:gd name="connsiteY1-294" fmla="*/ 0 h 549202"/>
                <a:gd name="connsiteX2-295" fmla="*/ 723504 w 741339"/>
                <a:gd name="connsiteY2-296" fmla="*/ 2840 h 549202"/>
                <a:gd name="connsiteX3-297" fmla="*/ 690945 w 741339"/>
                <a:gd name="connsiteY3-298" fmla="*/ 549202 h 549202"/>
                <a:gd name="connsiteX4-299" fmla="*/ 274601 w 741339"/>
                <a:gd name="connsiteY4-300" fmla="*/ 549202 h 549202"/>
                <a:gd name="connsiteX5-301" fmla="*/ 0 w 741339"/>
                <a:gd name="connsiteY5-302" fmla="*/ 274601 h 549202"/>
                <a:gd name="connsiteX0-303" fmla="*/ 0 w 739782"/>
                <a:gd name="connsiteY0-304" fmla="*/ 274601 h 549202"/>
                <a:gd name="connsiteX1-305" fmla="*/ 274601 w 739782"/>
                <a:gd name="connsiteY1-306" fmla="*/ 0 h 549202"/>
                <a:gd name="connsiteX2-307" fmla="*/ 723504 w 739782"/>
                <a:gd name="connsiteY2-308" fmla="*/ 2840 h 549202"/>
                <a:gd name="connsiteX3-309" fmla="*/ 690945 w 739782"/>
                <a:gd name="connsiteY3-310" fmla="*/ 549202 h 549202"/>
                <a:gd name="connsiteX4-311" fmla="*/ 274601 w 739782"/>
                <a:gd name="connsiteY4-312" fmla="*/ 549202 h 549202"/>
                <a:gd name="connsiteX5-313" fmla="*/ 0 w 739782"/>
                <a:gd name="connsiteY5-314" fmla="*/ 274601 h 549202"/>
                <a:gd name="connsiteX0-315" fmla="*/ 0 w 729238"/>
                <a:gd name="connsiteY0-316" fmla="*/ 274601 h 549202"/>
                <a:gd name="connsiteX1-317" fmla="*/ 274601 w 729238"/>
                <a:gd name="connsiteY1-318" fmla="*/ 0 h 549202"/>
                <a:gd name="connsiteX2-319" fmla="*/ 689628 w 729238"/>
                <a:gd name="connsiteY2-320" fmla="*/ 0 h 549202"/>
                <a:gd name="connsiteX3-321" fmla="*/ 690945 w 729238"/>
                <a:gd name="connsiteY3-322" fmla="*/ 549202 h 549202"/>
                <a:gd name="connsiteX4-323" fmla="*/ 274601 w 729238"/>
                <a:gd name="connsiteY4-324" fmla="*/ 549202 h 549202"/>
                <a:gd name="connsiteX5-325" fmla="*/ 0 w 729238"/>
                <a:gd name="connsiteY5-326" fmla="*/ 274601 h 549202"/>
                <a:gd name="connsiteX0-327" fmla="*/ 0 w 691247"/>
                <a:gd name="connsiteY0-328" fmla="*/ 274601 h 549202"/>
                <a:gd name="connsiteX1-329" fmla="*/ 274601 w 691247"/>
                <a:gd name="connsiteY1-330" fmla="*/ 0 h 549202"/>
                <a:gd name="connsiteX2-331" fmla="*/ 689628 w 691247"/>
                <a:gd name="connsiteY2-332" fmla="*/ 0 h 549202"/>
                <a:gd name="connsiteX3-333" fmla="*/ 690945 w 691247"/>
                <a:gd name="connsiteY3-334" fmla="*/ 549202 h 549202"/>
                <a:gd name="connsiteX4-335" fmla="*/ 274601 w 691247"/>
                <a:gd name="connsiteY4-336" fmla="*/ 549202 h 549202"/>
                <a:gd name="connsiteX5-337" fmla="*/ 0 w 691247"/>
                <a:gd name="connsiteY5-338" fmla="*/ 274601 h 549202"/>
                <a:gd name="connsiteX0-339" fmla="*/ 0 w 692163"/>
                <a:gd name="connsiteY0-340" fmla="*/ 274601 h 549202"/>
                <a:gd name="connsiteX1-341" fmla="*/ 274601 w 692163"/>
                <a:gd name="connsiteY1-342" fmla="*/ 0 h 549202"/>
                <a:gd name="connsiteX2-343" fmla="*/ 689628 w 692163"/>
                <a:gd name="connsiteY2-344" fmla="*/ 0 h 549202"/>
                <a:gd name="connsiteX3-345" fmla="*/ 690945 w 692163"/>
                <a:gd name="connsiteY3-346" fmla="*/ 549202 h 549202"/>
                <a:gd name="connsiteX4-347" fmla="*/ 274601 w 692163"/>
                <a:gd name="connsiteY4-348" fmla="*/ 549202 h 549202"/>
                <a:gd name="connsiteX5-349" fmla="*/ 0 w 692163"/>
                <a:gd name="connsiteY5-350" fmla="*/ 274601 h 549202"/>
                <a:gd name="connsiteX0-351" fmla="*/ 0 w 629313"/>
                <a:gd name="connsiteY0-352" fmla="*/ 274602 h 549202"/>
                <a:gd name="connsiteX1-353" fmla="*/ 211751 w 629313"/>
                <a:gd name="connsiteY1-354" fmla="*/ 0 h 549202"/>
                <a:gd name="connsiteX2-355" fmla="*/ 626778 w 629313"/>
                <a:gd name="connsiteY2-356" fmla="*/ 0 h 549202"/>
                <a:gd name="connsiteX3-357" fmla="*/ 628095 w 629313"/>
                <a:gd name="connsiteY3-358" fmla="*/ 549202 h 549202"/>
                <a:gd name="connsiteX4-359" fmla="*/ 211751 w 629313"/>
                <a:gd name="connsiteY4-360" fmla="*/ 549202 h 549202"/>
                <a:gd name="connsiteX5-361" fmla="*/ 0 w 629313"/>
                <a:gd name="connsiteY5-362" fmla="*/ 274602 h 549202"/>
                <a:gd name="connsiteX0-363" fmla="*/ 0 w 629313"/>
                <a:gd name="connsiteY0-364" fmla="*/ 274602 h 549202"/>
                <a:gd name="connsiteX1-365" fmla="*/ 211751 w 629313"/>
                <a:gd name="connsiteY1-366" fmla="*/ 0 h 549202"/>
                <a:gd name="connsiteX2-367" fmla="*/ 626778 w 629313"/>
                <a:gd name="connsiteY2-368" fmla="*/ 0 h 549202"/>
                <a:gd name="connsiteX3-369" fmla="*/ 628095 w 629313"/>
                <a:gd name="connsiteY3-370" fmla="*/ 549202 h 549202"/>
                <a:gd name="connsiteX4-371" fmla="*/ 211751 w 629313"/>
                <a:gd name="connsiteY4-372" fmla="*/ 549202 h 549202"/>
                <a:gd name="connsiteX5-373" fmla="*/ 0 w 629313"/>
                <a:gd name="connsiteY5-374" fmla="*/ 274602 h 549202"/>
                <a:gd name="connsiteX0-375" fmla="*/ 0 w 629313"/>
                <a:gd name="connsiteY0-376" fmla="*/ 274602 h 549202"/>
                <a:gd name="connsiteX1-377" fmla="*/ 211751 w 629313"/>
                <a:gd name="connsiteY1-378" fmla="*/ 0 h 549202"/>
                <a:gd name="connsiteX2-379" fmla="*/ 626778 w 629313"/>
                <a:gd name="connsiteY2-380" fmla="*/ 0 h 549202"/>
                <a:gd name="connsiteX3-381" fmla="*/ 628095 w 629313"/>
                <a:gd name="connsiteY3-382" fmla="*/ 549202 h 549202"/>
                <a:gd name="connsiteX4-383" fmla="*/ 211751 w 629313"/>
                <a:gd name="connsiteY4-384" fmla="*/ 549202 h 549202"/>
                <a:gd name="connsiteX5-385" fmla="*/ 0 w 629313"/>
                <a:gd name="connsiteY5-386" fmla="*/ 274602 h 549202"/>
                <a:gd name="connsiteX0-387" fmla="*/ 0 w 629313"/>
                <a:gd name="connsiteY0-388" fmla="*/ 274602 h 549202"/>
                <a:gd name="connsiteX1-389" fmla="*/ 211751 w 629313"/>
                <a:gd name="connsiteY1-390" fmla="*/ 0 h 549202"/>
                <a:gd name="connsiteX2-391" fmla="*/ 626778 w 629313"/>
                <a:gd name="connsiteY2-392" fmla="*/ 0 h 549202"/>
                <a:gd name="connsiteX3-393" fmla="*/ 628095 w 629313"/>
                <a:gd name="connsiteY3-394" fmla="*/ 549202 h 549202"/>
                <a:gd name="connsiteX4-395" fmla="*/ 211751 w 629313"/>
                <a:gd name="connsiteY4-396" fmla="*/ 549202 h 549202"/>
                <a:gd name="connsiteX5-397" fmla="*/ 0 w 629313"/>
                <a:gd name="connsiteY5-398" fmla="*/ 274602 h 549202"/>
                <a:gd name="connsiteX0-399" fmla="*/ 0 w 629313"/>
                <a:gd name="connsiteY0-400" fmla="*/ 274602 h 549202"/>
                <a:gd name="connsiteX1-401" fmla="*/ 211751 w 629313"/>
                <a:gd name="connsiteY1-402" fmla="*/ 0 h 549202"/>
                <a:gd name="connsiteX2-403" fmla="*/ 626778 w 629313"/>
                <a:gd name="connsiteY2-404" fmla="*/ 0 h 549202"/>
                <a:gd name="connsiteX3-405" fmla="*/ 628095 w 629313"/>
                <a:gd name="connsiteY3-406" fmla="*/ 549202 h 549202"/>
                <a:gd name="connsiteX4-407" fmla="*/ 211751 w 629313"/>
                <a:gd name="connsiteY4-408" fmla="*/ 549202 h 549202"/>
                <a:gd name="connsiteX5-409" fmla="*/ 0 w 629313"/>
                <a:gd name="connsiteY5-410" fmla="*/ 274602 h 549202"/>
                <a:gd name="connsiteX0-411" fmla="*/ 0 w 627146"/>
                <a:gd name="connsiteY0-412" fmla="*/ 271761 h 549202"/>
                <a:gd name="connsiteX1-413" fmla="*/ 209584 w 627146"/>
                <a:gd name="connsiteY1-414" fmla="*/ 0 h 549202"/>
                <a:gd name="connsiteX2-415" fmla="*/ 624611 w 627146"/>
                <a:gd name="connsiteY2-416" fmla="*/ 0 h 549202"/>
                <a:gd name="connsiteX3-417" fmla="*/ 625928 w 627146"/>
                <a:gd name="connsiteY3-418" fmla="*/ 549202 h 549202"/>
                <a:gd name="connsiteX4-419" fmla="*/ 209584 w 627146"/>
                <a:gd name="connsiteY4-420" fmla="*/ 549202 h 549202"/>
                <a:gd name="connsiteX5-421" fmla="*/ 0 w 627146"/>
                <a:gd name="connsiteY5-422" fmla="*/ 271761 h 549202"/>
                <a:gd name="connsiteX0-423" fmla="*/ 0 w 627146"/>
                <a:gd name="connsiteY0-424" fmla="*/ 271761 h 549202"/>
                <a:gd name="connsiteX1-425" fmla="*/ 209584 w 627146"/>
                <a:gd name="connsiteY1-426" fmla="*/ 0 h 549202"/>
                <a:gd name="connsiteX2-427" fmla="*/ 624611 w 627146"/>
                <a:gd name="connsiteY2-428" fmla="*/ 0 h 549202"/>
                <a:gd name="connsiteX3-429" fmla="*/ 625928 w 627146"/>
                <a:gd name="connsiteY3-430" fmla="*/ 549202 h 549202"/>
                <a:gd name="connsiteX4-431" fmla="*/ 209584 w 627146"/>
                <a:gd name="connsiteY4-432" fmla="*/ 549202 h 549202"/>
                <a:gd name="connsiteX5-433" fmla="*/ 0 w 627146"/>
                <a:gd name="connsiteY5-434" fmla="*/ 271761 h 549202"/>
                <a:gd name="connsiteX0-435" fmla="*/ 0 w 627146"/>
                <a:gd name="connsiteY0-436" fmla="*/ 271761 h 549202"/>
                <a:gd name="connsiteX1-437" fmla="*/ 209584 w 627146"/>
                <a:gd name="connsiteY1-438" fmla="*/ 0 h 549202"/>
                <a:gd name="connsiteX2-439" fmla="*/ 624611 w 627146"/>
                <a:gd name="connsiteY2-440" fmla="*/ 0 h 549202"/>
                <a:gd name="connsiteX3-441" fmla="*/ 625928 w 627146"/>
                <a:gd name="connsiteY3-442" fmla="*/ 549202 h 549202"/>
                <a:gd name="connsiteX4-443" fmla="*/ 209584 w 627146"/>
                <a:gd name="connsiteY4-444" fmla="*/ 549202 h 549202"/>
                <a:gd name="connsiteX5-445" fmla="*/ 0 w 627146"/>
                <a:gd name="connsiteY5-446" fmla="*/ 271761 h 549202"/>
                <a:gd name="connsiteX0-447" fmla="*/ 0 w 627146"/>
                <a:gd name="connsiteY0-448" fmla="*/ 271761 h 549202"/>
                <a:gd name="connsiteX1-449" fmla="*/ 209584 w 627146"/>
                <a:gd name="connsiteY1-450" fmla="*/ 0 h 549202"/>
                <a:gd name="connsiteX2-451" fmla="*/ 624611 w 627146"/>
                <a:gd name="connsiteY2-452" fmla="*/ 0 h 549202"/>
                <a:gd name="connsiteX3-453" fmla="*/ 625928 w 627146"/>
                <a:gd name="connsiteY3-454" fmla="*/ 549202 h 549202"/>
                <a:gd name="connsiteX4-455" fmla="*/ 209584 w 627146"/>
                <a:gd name="connsiteY4-456" fmla="*/ 549202 h 549202"/>
                <a:gd name="connsiteX5-457" fmla="*/ 0 w 627146"/>
                <a:gd name="connsiteY5-458" fmla="*/ 271761 h 54920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627146" h="549202">
                  <a:moveTo>
                    <a:pt x="0" y="271761"/>
                  </a:moveTo>
                  <a:cubicBezTo>
                    <a:pt x="81578" y="162712"/>
                    <a:pt x="145879" y="71018"/>
                    <a:pt x="209584" y="0"/>
                  </a:cubicBezTo>
                  <a:lnTo>
                    <a:pt x="624611" y="0"/>
                  </a:lnTo>
                  <a:cubicBezTo>
                    <a:pt x="627669" y="247195"/>
                    <a:pt x="627772" y="180365"/>
                    <a:pt x="625928" y="549202"/>
                  </a:cubicBezTo>
                  <a:lnTo>
                    <a:pt x="209584" y="549202"/>
                  </a:lnTo>
                  <a:cubicBezTo>
                    <a:pt x="78694" y="384442"/>
                    <a:pt x="58497" y="349563"/>
                    <a:pt x="0" y="271761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 bwMode="auto">
            <a:xfrm>
              <a:off x="1468189" y="1227968"/>
              <a:ext cx="378168" cy="553998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>
              <a:defPPr>
                <a:defRPr lang="zh-CN"/>
              </a:defPPr>
              <a:lvl1pPr>
                <a:defRPr sz="1600" b="1" i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68000">
                        <a:schemeClr val="bg1">
                          <a:lumMod val="75000"/>
                        </a:schemeClr>
                      </a:gs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1620000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Broadway" panose="04040905080B02020502" pitchFamily="82" charset="0"/>
                  <a:ea typeface="方正细珊瑚简体" panose="03000509000000000000" pitchFamily="65" charset="-122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i="0" dirty="0">
                  <a:solidFill>
                    <a:schemeClr val="bg1"/>
                  </a:solidFill>
                  <a:effectLst>
                    <a:outerShdw blurRad="101600" dist="25400" dir="5400000" algn="t" rotWithShape="0">
                      <a:schemeClr val="tx1">
                        <a:alpha val="5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3000" i="0" dirty="0">
                <a:solidFill>
                  <a:schemeClr val="bg1"/>
                </a:solidFill>
                <a:effectLst>
                  <a:outerShdw blurRad="101600" dist="25400" dir="5400000" algn="t" rotWithShape="0">
                    <a:schemeClr val="tx1">
                      <a:alpha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82" name="TextBox 32"/>
            <p:cNvSpPr txBox="1">
              <a:spLocks noChangeArrowheads="1"/>
            </p:cNvSpPr>
            <p:nvPr/>
          </p:nvSpPr>
          <p:spPr bwMode="auto">
            <a:xfrm>
              <a:off x="4044107" y="1335678"/>
              <a:ext cx="1100142" cy="338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74" name="组合 21"/>
          <p:cNvGrpSpPr/>
          <p:nvPr/>
        </p:nvGrpSpPr>
        <p:grpSpPr bwMode="auto">
          <a:xfrm>
            <a:off x="952500" y="3654425"/>
            <a:ext cx="7239000" cy="554038"/>
            <a:chOff x="1418430" y="1227968"/>
            <a:chExt cx="6482872" cy="553998"/>
          </a:xfrm>
        </p:grpSpPr>
        <p:sp>
          <p:nvSpPr>
            <p:cNvPr id="23" name="圆角矩形 22"/>
            <p:cNvSpPr/>
            <p:nvPr/>
          </p:nvSpPr>
          <p:spPr bwMode="auto">
            <a:xfrm>
              <a:off x="1418430" y="1274003"/>
              <a:ext cx="6482872" cy="461929"/>
            </a:xfrm>
            <a:custGeom>
              <a:avLst/>
              <a:gdLst>
                <a:gd name="connsiteX0" fmla="*/ 0 w 6307138"/>
                <a:gd name="connsiteY0" fmla="*/ 0 h 460375"/>
                <a:gd name="connsiteX1" fmla="*/ 0 w 6307138"/>
                <a:gd name="connsiteY1" fmla="*/ 0 h 460375"/>
                <a:gd name="connsiteX2" fmla="*/ 6307138 w 6307138"/>
                <a:gd name="connsiteY2" fmla="*/ 0 h 460375"/>
                <a:gd name="connsiteX3" fmla="*/ 6307138 w 6307138"/>
                <a:gd name="connsiteY3" fmla="*/ 0 h 460375"/>
                <a:gd name="connsiteX4" fmla="*/ 6307138 w 6307138"/>
                <a:gd name="connsiteY4" fmla="*/ 460375 h 460375"/>
                <a:gd name="connsiteX5" fmla="*/ 6307138 w 6307138"/>
                <a:gd name="connsiteY5" fmla="*/ 460375 h 460375"/>
                <a:gd name="connsiteX6" fmla="*/ 0 w 6307138"/>
                <a:gd name="connsiteY6" fmla="*/ 460375 h 460375"/>
                <a:gd name="connsiteX7" fmla="*/ 0 w 6307138"/>
                <a:gd name="connsiteY7" fmla="*/ 460375 h 460375"/>
                <a:gd name="connsiteX8" fmla="*/ 0 w 6307138"/>
                <a:gd name="connsiteY8" fmla="*/ 0 h 460375"/>
                <a:gd name="connsiteX0-1" fmla="*/ 0 w 6307138"/>
                <a:gd name="connsiteY0-2" fmla="*/ 0 h 460375"/>
                <a:gd name="connsiteX1-3" fmla="*/ 0 w 6307138"/>
                <a:gd name="connsiteY1-4" fmla="*/ 0 h 460375"/>
                <a:gd name="connsiteX2-5" fmla="*/ 6307138 w 6307138"/>
                <a:gd name="connsiteY2-6" fmla="*/ 0 h 460375"/>
                <a:gd name="connsiteX3-7" fmla="*/ 6307138 w 6307138"/>
                <a:gd name="connsiteY3-8" fmla="*/ 0 h 460375"/>
                <a:gd name="connsiteX4-9" fmla="*/ 6307138 w 6307138"/>
                <a:gd name="connsiteY4-10" fmla="*/ 460375 h 460375"/>
                <a:gd name="connsiteX5-11" fmla="*/ 6307138 w 6307138"/>
                <a:gd name="connsiteY5-12" fmla="*/ 460375 h 460375"/>
                <a:gd name="connsiteX6-13" fmla="*/ 5949157 w 6307138"/>
                <a:gd name="connsiteY6-14" fmla="*/ 458770 h 460375"/>
                <a:gd name="connsiteX7-15" fmla="*/ 0 w 6307138"/>
                <a:gd name="connsiteY7-16" fmla="*/ 460375 h 460375"/>
                <a:gd name="connsiteX8-17" fmla="*/ 0 w 6307138"/>
                <a:gd name="connsiteY8-18" fmla="*/ 460375 h 460375"/>
                <a:gd name="connsiteX9" fmla="*/ 0 w 6307138"/>
                <a:gd name="connsiteY9" fmla="*/ 0 h 460375"/>
                <a:gd name="connsiteX0-19" fmla="*/ 0 w 6307138"/>
                <a:gd name="connsiteY0-20" fmla="*/ 0 h 460375"/>
                <a:gd name="connsiteX1-21" fmla="*/ 0 w 6307138"/>
                <a:gd name="connsiteY1-22" fmla="*/ 0 h 460375"/>
                <a:gd name="connsiteX2-23" fmla="*/ 6307138 w 6307138"/>
                <a:gd name="connsiteY2-24" fmla="*/ 0 h 460375"/>
                <a:gd name="connsiteX3-25" fmla="*/ 6307138 w 6307138"/>
                <a:gd name="connsiteY3-26" fmla="*/ 0 h 460375"/>
                <a:gd name="connsiteX4-27" fmla="*/ 6307138 w 6307138"/>
                <a:gd name="connsiteY4-28" fmla="*/ 460375 h 460375"/>
                <a:gd name="connsiteX5-29" fmla="*/ 5949157 w 6307138"/>
                <a:gd name="connsiteY5-30" fmla="*/ 458770 h 460375"/>
                <a:gd name="connsiteX6-31" fmla="*/ 0 w 6307138"/>
                <a:gd name="connsiteY6-32" fmla="*/ 460375 h 460375"/>
                <a:gd name="connsiteX7-33" fmla="*/ 0 w 6307138"/>
                <a:gd name="connsiteY7-34" fmla="*/ 460375 h 460375"/>
                <a:gd name="connsiteX8-35" fmla="*/ 0 w 6307138"/>
                <a:gd name="connsiteY8-36" fmla="*/ 0 h 460375"/>
                <a:gd name="connsiteX0-37" fmla="*/ 0 w 6307138"/>
                <a:gd name="connsiteY0-38" fmla="*/ 0 h 460375"/>
                <a:gd name="connsiteX1-39" fmla="*/ 0 w 6307138"/>
                <a:gd name="connsiteY1-40" fmla="*/ 0 h 460375"/>
                <a:gd name="connsiteX2-41" fmla="*/ 6307138 w 6307138"/>
                <a:gd name="connsiteY2-42" fmla="*/ 0 h 460375"/>
                <a:gd name="connsiteX3-43" fmla="*/ 6307138 w 6307138"/>
                <a:gd name="connsiteY3-44" fmla="*/ 0 h 460375"/>
                <a:gd name="connsiteX4-45" fmla="*/ 5949157 w 6307138"/>
                <a:gd name="connsiteY4-46" fmla="*/ 458770 h 460375"/>
                <a:gd name="connsiteX5-47" fmla="*/ 0 w 6307138"/>
                <a:gd name="connsiteY5-48" fmla="*/ 460375 h 460375"/>
                <a:gd name="connsiteX6-49" fmla="*/ 0 w 6307138"/>
                <a:gd name="connsiteY6-50" fmla="*/ 460375 h 460375"/>
                <a:gd name="connsiteX7-51" fmla="*/ 0 w 6307138"/>
                <a:gd name="connsiteY7-52" fmla="*/ 0 h 460375"/>
                <a:gd name="connsiteX0-53" fmla="*/ 0 w 6307138"/>
                <a:gd name="connsiteY0-54" fmla="*/ 0 h 460375"/>
                <a:gd name="connsiteX1-55" fmla="*/ 0 w 6307138"/>
                <a:gd name="connsiteY1-56" fmla="*/ 0 h 460375"/>
                <a:gd name="connsiteX2-57" fmla="*/ 6307138 w 6307138"/>
                <a:gd name="connsiteY2-58" fmla="*/ 0 h 460375"/>
                <a:gd name="connsiteX3-59" fmla="*/ 6307138 w 6307138"/>
                <a:gd name="connsiteY3-60" fmla="*/ 0 h 460375"/>
                <a:gd name="connsiteX4-61" fmla="*/ 6303195 w 6307138"/>
                <a:gd name="connsiteY4-62" fmla="*/ 458770 h 460375"/>
                <a:gd name="connsiteX5-63" fmla="*/ 0 w 6307138"/>
                <a:gd name="connsiteY5-64" fmla="*/ 460375 h 460375"/>
                <a:gd name="connsiteX6-65" fmla="*/ 0 w 6307138"/>
                <a:gd name="connsiteY6-66" fmla="*/ 460375 h 460375"/>
                <a:gd name="connsiteX7-67" fmla="*/ 0 w 6307138"/>
                <a:gd name="connsiteY7-68" fmla="*/ 0 h 460375"/>
                <a:gd name="connsiteX0-69" fmla="*/ 0 w 6769180"/>
                <a:gd name="connsiteY0-70" fmla="*/ 0 h 460375"/>
                <a:gd name="connsiteX1-71" fmla="*/ 0 w 6769180"/>
                <a:gd name="connsiteY1-72" fmla="*/ 0 h 460375"/>
                <a:gd name="connsiteX2-73" fmla="*/ 6307138 w 6769180"/>
                <a:gd name="connsiteY2-74" fmla="*/ 0 h 460375"/>
                <a:gd name="connsiteX3-75" fmla="*/ 6307138 w 6769180"/>
                <a:gd name="connsiteY3-76" fmla="*/ 0 h 460375"/>
                <a:gd name="connsiteX4-77" fmla="*/ 6300875 w 6769180"/>
                <a:gd name="connsiteY4-78" fmla="*/ 202563 h 460375"/>
                <a:gd name="connsiteX5-79" fmla="*/ 6303195 w 6769180"/>
                <a:gd name="connsiteY5-80" fmla="*/ 458770 h 460375"/>
                <a:gd name="connsiteX6-81" fmla="*/ 0 w 6769180"/>
                <a:gd name="connsiteY6-82" fmla="*/ 460375 h 460375"/>
                <a:gd name="connsiteX7-83" fmla="*/ 0 w 6769180"/>
                <a:gd name="connsiteY7-84" fmla="*/ 460375 h 460375"/>
                <a:gd name="connsiteX8-85" fmla="*/ 0 w 6769180"/>
                <a:gd name="connsiteY8-86" fmla="*/ 0 h 460375"/>
                <a:gd name="connsiteX0-87" fmla="*/ 0 w 6307138"/>
                <a:gd name="connsiteY0-88" fmla="*/ 0 h 460375"/>
                <a:gd name="connsiteX1-89" fmla="*/ 0 w 6307138"/>
                <a:gd name="connsiteY1-90" fmla="*/ 0 h 460375"/>
                <a:gd name="connsiteX2-91" fmla="*/ 6307138 w 6307138"/>
                <a:gd name="connsiteY2-92" fmla="*/ 0 h 460375"/>
                <a:gd name="connsiteX3-93" fmla="*/ 6307138 w 6307138"/>
                <a:gd name="connsiteY3-94" fmla="*/ 0 h 460375"/>
                <a:gd name="connsiteX4-95" fmla="*/ 6300875 w 6307138"/>
                <a:gd name="connsiteY4-96" fmla="*/ 202563 h 460375"/>
                <a:gd name="connsiteX5-97" fmla="*/ 6303195 w 6307138"/>
                <a:gd name="connsiteY5-98" fmla="*/ 458770 h 460375"/>
                <a:gd name="connsiteX6-99" fmla="*/ 0 w 6307138"/>
                <a:gd name="connsiteY6-100" fmla="*/ 460375 h 460375"/>
                <a:gd name="connsiteX7-101" fmla="*/ 0 w 6307138"/>
                <a:gd name="connsiteY7-102" fmla="*/ 460375 h 460375"/>
                <a:gd name="connsiteX8-103" fmla="*/ 0 w 6307138"/>
                <a:gd name="connsiteY8-104" fmla="*/ 0 h 460375"/>
                <a:gd name="connsiteX0-105" fmla="*/ 0 w 6465810"/>
                <a:gd name="connsiteY0-106" fmla="*/ 0 h 460375"/>
                <a:gd name="connsiteX1-107" fmla="*/ 0 w 6465810"/>
                <a:gd name="connsiteY1-108" fmla="*/ 0 h 460375"/>
                <a:gd name="connsiteX2-109" fmla="*/ 6307138 w 6465810"/>
                <a:gd name="connsiteY2-110" fmla="*/ 0 h 460375"/>
                <a:gd name="connsiteX3-111" fmla="*/ 6307138 w 6465810"/>
                <a:gd name="connsiteY3-112" fmla="*/ 0 h 460375"/>
                <a:gd name="connsiteX4-113" fmla="*/ 6465808 w 6465810"/>
                <a:gd name="connsiteY4-114" fmla="*/ 247013 h 460375"/>
                <a:gd name="connsiteX5-115" fmla="*/ 6303195 w 6465810"/>
                <a:gd name="connsiteY5-116" fmla="*/ 458770 h 460375"/>
                <a:gd name="connsiteX6-117" fmla="*/ 0 w 6465810"/>
                <a:gd name="connsiteY6-118" fmla="*/ 460375 h 460375"/>
                <a:gd name="connsiteX7-119" fmla="*/ 0 w 6465810"/>
                <a:gd name="connsiteY7-120" fmla="*/ 460375 h 460375"/>
                <a:gd name="connsiteX8-121" fmla="*/ 0 w 6465810"/>
                <a:gd name="connsiteY8-122" fmla="*/ 0 h 460375"/>
                <a:gd name="connsiteX0-123" fmla="*/ 0 w 6465810"/>
                <a:gd name="connsiteY0-124" fmla="*/ 0 h 460375"/>
                <a:gd name="connsiteX1-125" fmla="*/ 0 w 6465810"/>
                <a:gd name="connsiteY1-126" fmla="*/ 0 h 460375"/>
                <a:gd name="connsiteX2-127" fmla="*/ 6307138 w 6465810"/>
                <a:gd name="connsiteY2-128" fmla="*/ 0 h 460375"/>
                <a:gd name="connsiteX3-129" fmla="*/ 6307138 w 6465810"/>
                <a:gd name="connsiteY3-130" fmla="*/ 0 h 460375"/>
                <a:gd name="connsiteX4-131" fmla="*/ 6465808 w 6465810"/>
                <a:gd name="connsiteY4-132" fmla="*/ 247013 h 460375"/>
                <a:gd name="connsiteX5-133" fmla="*/ 6303195 w 6465810"/>
                <a:gd name="connsiteY5-134" fmla="*/ 458770 h 460375"/>
                <a:gd name="connsiteX6-135" fmla="*/ 0 w 6465810"/>
                <a:gd name="connsiteY6-136" fmla="*/ 460375 h 460375"/>
                <a:gd name="connsiteX7-137" fmla="*/ 0 w 6465810"/>
                <a:gd name="connsiteY7-138" fmla="*/ 460375 h 460375"/>
                <a:gd name="connsiteX8-139" fmla="*/ 0 w 6465810"/>
                <a:gd name="connsiteY8-140" fmla="*/ 0 h 460375"/>
                <a:gd name="connsiteX0-141" fmla="*/ 0 w 6465808"/>
                <a:gd name="connsiteY0-142" fmla="*/ 0 h 460375"/>
                <a:gd name="connsiteX1-143" fmla="*/ 0 w 6465808"/>
                <a:gd name="connsiteY1-144" fmla="*/ 0 h 460375"/>
                <a:gd name="connsiteX2-145" fmla="*/ 6307138 w 6465808"/>
                <a:gd name="connsiteY2-146" fmla="*/ 0 h 460375"/>
                <a:gd name="connsiteX3-147" fmla="*/ 6307138 w 6465808"/>
                <a:gd name="connsiteY3-148" fmla="*/ 0 h 460375"/>
                <a:gd name="connsiteX4-149" fmla="*/ 6465808 w 6465808"/>
                <a:gd name="connsiteY4-150" fmla="*/ 247013 h 460375"/>
                <a:gd name="connsiteX5-151" fmla="*/ 6303195 w 6465808"/>
                <a:gd name="connsiteY5-152" fmla="*/ 458770 h 460375"/>
                <a:gd name="connsiteX6-153" fmla="*/ 0 w 6465808"/>
                <a:gd name="connsiteY6-154" fmla="*/ 460375 h 460375"/>
                <a:gd name="connsiteX7-155" fmla="*/ 0 w 6465808"/>
                <a:gd name="connsiteY7-156" fmla="*/ 460375 h 460375"/>
                <a:gd name="connsiteX8-157" fmla="*/ 0 w 6465808"/>
                <a:gd name="connsiteY8-158" fmla="*/ 0 h 460375"/>
                <a:gd name="connsiteX0-159" fmla="*/ 0 w 6465808"/>
                <a:gd name="connsiteY0-160" fmla="*/ 0 h 460375"/>
                <a:gd name="connsiteX1-161" fmla="*/ 0 w 6465808"/>
                <a:gd name="connsiteY1-162" fmla="*/ 0 h 460375"/>
                <a:gd name="connsiteX2-163" fmla="*/ 6307138 w 6465808"/>
                <a:gd name="connsiteY2-164" fmla="*/ 0 h 460375"/>
                <a:gd name="connsiteX3-165" fmla="*/ 6307138 w 6465808"/>
                <a:gd name="connsiteY3-166" fmla="*/ 0 h 460375"/>
                <a:gd name="connsiteX4-167" fmla="*/ 6465808 w 6465808"/>
                <a:gd name="connsiteY4-168" fmla="*/ 247013 h 460375"/>
                <a:gd name="connsiteX5-169" fmla="*/ 6303195 w 6465808"/>
                <a:gd name="connsiteY5-170" fmla="*/ 458770 h 460375"/>
                <a:gd name="connsiteX6-171" fmla="*/ 0 w 6465808"/>
                <a:gd name="connsiteY6-172" fmla="*/ 460375 h 460375"/>
                <a:gd name="connsiteX7-173" fmla="*/ 0 w 6465808"/>
                <a:gd name="connsiteY7-174" fmla="*/ 460375 h 460375"/>
                <a:gd name="connsiteX8-175" fmla="*/ 0 w 6465808"/>
                <a:gd name="connsiteY8-176" fmla="*/ 0 h 460375"/>
                <a:gd name="connsiteX0-177" fmla="*/ 0 w 6482870"/>
                <a:gd name="connsiteY0-178" fmla="*/ 0 h 460375"/>
                <a:gd name="connsiteX1-179" fmla="*/ 0 w 6482870"/>
                <a:gd name="connsiteY1-180" fmla="*/ 0 h 460375"/>
                <a:gd name="connsiteX2-181" fmla="*/ 6307138 w 6482870"/>
                <a:gd name="connsiteY2-182" fmla="*/ 0 h 460375"/>
                <a:gd name="connsiteX3-183" fmla="*/ 6307138 w 6482870"/>
                <a:gd name="connsiteY3-184" fmla="*/ 0 h 460375"/>
                <a:gd name="connsiteX4-185" fmla="*/ 6482870 w 6482870"/>
                <a:gd name="connsiteY4-186" fmla="*/ 230344 h 460375"/>
                <a:gd name="connsiteX5-187" fmla="*/ 6303195 w 6482870"/>
                <a:gd name="connsiteY5-188" fmla="*/ 458770 h 460375"/>
                <a:gd name="connsiteX6-189" fmla="*/ 0 w 6482870"/>
                <a:gd name="connsiteY6-190" fmla="*/ 460375 h 460375"/>
                <a:gd name="connsiteX7-191" fmla="*/ 0 w 6482870"/>
                <a:gd name="connsiteY7-192" fmla="*/ 460375 h 460375"/>
                <a:gd name="connsiteX8-193" fmla="*/ 0 w 6482870"/>
                <a:gd name="connsiteY8-194" fmla="*/ 0 h 460375"/>
                <a:gd name="connsiteX0-195" fmla="*/ 0 w 6482870"/>
                <a:gd name="connsiteY0-196" fmla="*/ 0 h 460375"/>
                <a:gd name="connsiteX1-197" fmla="*/ 0 w 6482870"/>
                <a:gd name="connsiteY1-198" fmla="*/ 0 h 460375"/>
                <a:gd name="connsiteX2-199" fmla="*/ 6307138 w 6482870"/>
                <a:gd name="connsiteY2-200" fmla="*/ 0 h 460375"/>
                <a:gd name="connsiteX3-201" fmla="*/ 6307138 w 6482870"/>
                <a:gd name="connsiteY3-202" fmla="*/ 0 h 460375"/>
                <a:gd name="connsiteX4-203" fmla="*/ 6482870 w 6482870"/>
                <a:gd name="connsiteY4-204" fmla="*/ 230344 h 460375"/>
                <a:gd name="connsiteX5-205" fmla="*/ 6303195 w 6482870"/>
                <a:gd name="connsiteY5-206" fmla="*/ 458770 h 460375"/>
                <a:gd name="connsiteX6-207" fmla="*/ 0 w 6482870"/>
                <a:gd name="connsiteY6-208" fmla="*/ 460375 h 460375"/>
                <a:gd name="connsiteX7-209" fmla="*/ 0 w 6482870"/>
                <a:gd name="connsiteY7-210" fmla="*/ 460375 h 460375"/>
                <a:gd name="connsiteX8-211" fmla="*/ 0 w 6482870"/>
                <a:gd name="connsiteY8-212" fmla="*/ 0 h 460375"/>
                <a:gd name="connsiteX0-213" fmla="*/ 0 w 6482870"/>
                <a:gd name="connsiteY0-214" fmla="*/ 0 h 460375"/>
                <a:gd name="connsiteX1-215" fmla="*/ 0 w 6482870"/>
                <a:gd name="connsiteY1-216" fmla="*/ 0 h 460375"/>
                <a:gd name="connsiteX2-217" fmla="*/ 6307138 w 6482870"/>
                <a:gd name="connsiteY2-218" fmla="*/ 0 h 460375"/>
                <a:gd name="connsiteX3-219" fmla="*/ 6307138 w 6482870"/>
                <a:gd name="connsiteY3-220" fmla="*/ 0 h 460375"/>
                <a:gd name="connsiteX4-221" fmla="*/ 6482870 w 6482870"/>
                <a:gd name="connsiteY4-222" fmla="*/ 230344 h 460375"/>
                <a:gd name="connsiteX5-223" fmla="*/ 6303195 w 6482870"/>
                <a:gd name="connsiteY5-224" fmla="*/ 458770 h 460375"/>
                <a:gd name="connsiteX6-225" fmla="*/ 0 w 6482870"/>
                <a:gd name="connsiteY6-226" fmla="*/ 460375 h 460375"/>
                <a:gd name="connsiteX7-227" fmla="*/ 0 w 6482870"/>
                <a:gd name="connsiteY7-228" fmla="*/ 460375 h 460375"/>
                <a:gd name="connsiteX8-229" fmla="*/ 0 w 6482870"/>
                <a:gd name="connsiteY8-230" fmla="*/ 0 h 460375"/>
                <a:gd name="connsiteX0-231" fmla="*/ 0 w 6482870"/>
                <a:gd name="connsiteY0-232" fmla="*/ 0 h 460375"/>
                <a:gd name="connsiteX1-233" fmla="*/ 0 w 6482870"/>
                <a:gd name="connsiteY1-234" fmla="*/ 0 h 460375"/>
                <a:gd name="connsiteX2-235" fmla="*/ 6307138 w 6482870"/>
                <a:gd name="connsiteY2-236" fmla="*/ 0 h 460375"/>
                <a:gd name="connsiteX3-237" fmla="*/ 6420174 w 6482870"/>
                <a:gd name="connsiteY3-238" fmla="*/ 40481 h 460375"/>
                <a:gd name="connsiteX4-239" fmla="*/ 6482870 w 6482870"/>
                <a:gd name="connsiteY4-240" fmla="*/ 230344 h 460375"/>
                <a:gd name="connsiteX5-241" fmla="*/ 6303195 w 6482870"/>
                <a:gd name="connsiteY5-242" fmla="*/ 458770 h 460375"/>
                <a:gd name="connsiteX6-243" fmla="*/ 0 w 6482870"/>
                <a:gd name="connsiteY6-244" fmla="*/ 460375 h 460375"/>
                <a:gd name="connsiteX7-245" fmla="*/ 0 w 6482870"/>
                <a:gd name="connsiteY7-246" fmla="*/ 460375 h 460375"/>
                <a:gd name="connsiteX8-247" fmla="*/ 0 w 6482870"/>
                <a:gd name="connsiteY8-248" fmla="*/ 0 h 460375"/>
                <a:gd name="connsiteX0-249" fmla="*/ 0 w 6482870"/>
                <a:gd name="connsiteY0-250" fmla="*/ 0 h 460375"/>
                <a:gd name="connsiteX1-251" fmla="*/ 0 w 6482870"/>
                <a:gd name="connsiteY1-252" fmla="*/ 0 h 460375"/>
                <a:gd name="connsiteX2-253" fmla="*/ 6307138 w 6482870"/>
                <a:gd name="connsiteY2-254" fmla="*/ 0 h 460375"/>
                <a:gd name="connsiteX3-255" fmla="*/ 6482870 w 6482870"/>
                <a:gd name="connsiteY3-256" fmla="*/ 230344 h 460375"/>
                <a:gd name="connsiteX4-257" fmla="*/ 6303195 w 6482870"/>
                <a:gd name="connsiteY4-258" fmla="*/ 458770 h 460375"/>
                <a:gd name="connsiteX5-259" fmla="*/ 0 w 6482870"/>
                <a:gd name="connsiteY5-260" fmla="*/ 460375 h 460375"/>
                <a:gd name="connsiteX6-261" fmla="*/ 0 w 6482870"/>
                <a:gd name="connsiteY6-262" fmla="*/ 460375 h 460375"/>
                <a:gd name="connsiteX7-263" fmla="*/ 0 w 6482870"/>
                <a:gd name="connsiteY7-264" fmla="*/ 0 h 460375"/>
                <a:gd name="connsiteX0-265" fmla="*/ 0 w 6482870"/>
                <a:gd name="connsiteY0-266" fmla="*/ 0 h 460375"/>
                <a:gd name="connsiteX1-267" fmla="*/ 0 w 6482870"/>
                <a:gd name="connsiteY1-268" fmla="*/ 0 h 460375"/>
                <a:gd name="connsiteX2-269" fmla="*/ 6307138 w 6482870"/>
                <a:gd name="connsiteY2-270" fmla="*/ 0 h 460375"/>
                <a:gd name="connsiteX3-271" fmla="*/ 6482870 w 6482870"/>
                <a:gd name="connsiteY3-272" fmla="*/ 230344 h 460375"/>
                <a:gd name="connsiteX4-273" fmla="*/ 6303195 w 6482870"/>
                <a:gd name="connsiteY4-274" fmla="*/ 458770 h 460375"/>
                <a:gd name="connsiteX5-275" fmla="*/ 0 w 6482870"/>
                <a:gd name="connsiteY5-276" fmla="*/ 460375 h 460375"/>
                <a:gd name="connsiteX6-277" fmla="*/ 0 w 6482870"/>
                <a:gd name="connsiteY6-278" fmla="*/ 460375 h 460375"/>
                <a:gd name="connsiteX7-279" fmla="*/ 0 w 6482870"/>
                <a:gd name="connsiteY7-280" fmla="*/ 0 h 46037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6482870" h="460375">
                  <a:moveTo>
                    <a:pt x="0" y="0"/>
                  </a:moveTo>
                  <a:lnTo>
                    <a:pt x="0" y="0"/>
                  </a:lnTo>
                  <a:lnTo>
                    <a:pt x="6307138" y="0"/>
                  </a:lnTo>
                  <a:lnTo>
                    <a:pt x="6482870" y="230344"/>
                  </a:lnTo>
                  <a:cubicBezTo>
                    <a:pt x="6431027" y="304425"/>
                    <a:pt x="6395023" y="349126"/>
                    <a:pt x="6303195" y="458770"/>
                  </a:cubicBezTo>
                  <a:lnTo>
                    <a:pt x="0" y="460375"/>
                  </a:lnTo>
                  <a:lnTo>
                    <a:pt x="0" y="4603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7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圆角矩形 75"/>
            <p:cNvSpPr/>
            <p:nvPr/>
          </p:nvSpPr>
          <p:spPr bwMode="auto">
            <a:xfrm rot="10800000">
              <a:off x="1418430" y="1274003"/>
              <a:ext cx="617010" cy="461929"/>
            </a:xfrm>
            <a:custGeom>
              <a:avLst/>
              <a:gdLst>
                <a:gd name="connsiteX0" fmla="*/ 0 w 1805537"/>
                <a:gd name="connsiteY0" fmla="*/ 274601 h 549202"/>
                <a:gd name="connsiteX1" fmla="*/ 274601 w 1805537"/>
                <a:gd name="connsiteY1" fmla="*/ 0 h 549202"/>
                <a:gd name="connsiteX2" fmla="*/ 1530936 w 1805537"/>
                <a:gd name="connsiteY2" fmla="*/ 0 h 549202"/>
                <a:gd name="connsiteX3" fmla="*/ 1805537 w 1805537"/>
                <a:gd name="connsiteY3" fmla="*/ 274601 h 549202"/>
                <a:gd name="connsiteX4" fmla="*/ 1805537 w 1805537"/>
                <a:gd name="connsiteY4" fmla="*/ 274601 h 549202"/>
                <a:gd name="connsiteX5" fmla="*/ 1530936 w 1805537"/>
                <a:gd name="connsiteY5" fmla="*/ 549202 h 549202"/>
                <a:gd name="connsiteX6" fmla="*/ 274601 w 1805537"/>
                <a:gd name="connsiteY6" fmla="*/ 549202 h 549202"/>
                <a:gd name="connsiteX7" fmla="*/ 0 w 1805537"/>
                <a:gd name="connsiteY7" fmla="*/ 274601 h 549202"/>
                <a:gd name="connsiteX0-1" fmla="*/ 0 w 1805537"/>
                <a:gd name="connsiteY0-2" fmla="*/ 274601 h 549202"/>
                <a:gd name="connsiteX1-3" fmla="*/ 274601 w 1805537"/>
                <a:gd name="connsiteY1-4" fmla="*/ 0 h 549202"/>
                <a:gd name="connsiteX2-5" fmla="*/ 1530936 w 1805537"/>
                <a:gd name="connsiteY2-6" fmla="*/ 0 h 549202"/>
                <a:gd name="connsiteX3-7" fmla="*/ 1805537 w 1805537"/>
                <a:gd name="connsiteY3-8" fmla="*/ 274601 h 549202"/>
                <a:gd name="connsiteX4-9" fmla="*/ 1530936 w 1805537"/>
                <a:gd name="connsiteY4-10" fmla="*/ 549202 h 549202"/>
                <a:gd name="connsiteX5-11" fmla="*/ 274601 w 1805537"/>
                <a:gd name="connsiteY5-12" fmla="*/ 549202 h 549202"/>
                <a:gd name="connsiteX6-13" fmla="*/ 0 w 1805537"/>
                <a:gd name="connsiteY6-14" fmla="*/ 274601 h 549202"/>
                <a:gd name="connsiteX0-15" fmla="*/ 0 w 1530936"/>
                <a:gd name="connsiteY0-16" fmla="*/ 274601 h 549202"/>
                <a:gd name="connsiteX1-17" fmla="*/ 274601 w 1530936"/>
                <a:gd name="connsiteY1-18" fmla="*/ 0 h 549202"/>
                <a:gd name="connsiteX2-19" fmla="*/ 1530936 w 1530936"/>
                <a:gd name="connsiteY2-20" fmla="*/ 0 h 549202"/>
                <a:gd name="connsiteX3-21" fmla="*/ 1530936 w 1530936"/>
                <a:gd name="connsiteY3-22" fmla="*/ 549202 h 549202"/>
                <a:gd name="connsiteX4-23" fmla="*/ 274601 w 1530936"/>
                <a:gd name="connsiteY4-24" fmla="*/ 549202 h 549202"/>
                <a:gd name="connsiteX5-25" fmla="*/ 0 w 1530936"/>
                <a:gd name="connsiteY5-26" fmla="*/ 274601 h 549202"/>
                <a:gd name="connsiteX0-27" fmla="*/ 0 w 1632626"/>
                <a:gd name="connsiteY0-28" fmla="*/ 274601 h 549202"/>
                <a:gd name="connsiteX1-29" fmla="*/ 274601 w 1632626"/>
                <a:gd name="connsiteY1-30" fmla="*/ 0 h 549202"/>
                <a:gd name="connsiteX2-31" fmla="*/ 1530936 w 1632626"/>
                <a:gd name="connsiteY2-32" fmla="*/ 0 h 549202"/>
                <a:gd name="connsiteX3-33" fmla="*/ 1530936 w 1632626"/>
                <a:gd name="connsiteY3-34" fmla="*/ 549202 h 549202"/>
                <a:gd name="connsiteX4-35" fmla="*/ 274601 w 1632626"/>
                <a:gd name="connsiteY4-36" fmla="*/ 549202 h 549202"/>
                <a:gd name="connsiteX5-37" fmla="*/ 0 w 1632626"/>
                <a:gd name="connsiteY5-38" fmla="*/ 274601 h 549202"/>
                <a:gd name="connsiteX0-39" fmla="*/ 0 w 1903720"/>
                <a:gd name="connsiteY0-40" fmla="*/ 274601 h 549202"/>
                <a:gd name="connsiteX1-41" fmla="*/ 274601 w 1903720"/>
                <a:gd name="connsiteY1-42" fmla="*/ 0 h 549202"/>
                <a:gd name="connsiteX2-43" fmla="*/ 1852212 w 1903720"/>
                <a:gd name="connsiteY2-44" fmla="*/ 0 h 549202"/>
                <a:gd name="connsiteX3-45" fmla="*/ 1530936 w 1903720"/>
                <a:gd name="connsiteY3-46" fmla="*/ 549202 h 549202"/>
                <a:gd name="connsiteX4-47" fmla="*/ 274601 w 1903720"/>
                <a:gd name="connsiteY4-48" fmla="*/ 549202 h 549202"/>
                <a:gd name="connsiteX5-49" fmla="*/ 0 w 1903720"/>
                <a:gd name="connsiteY5-50" fmla="*/ 274601 h 549202"/>
                <a:gd name="connsiteX0-51" fmla="*/ 0 w 1852212"/>
                <a:gd name="connsiteY0-52" fmla="*/ 274601 h 549202"/>
                <a:gd name="connsiteX1-53" fmla="*/ 274601 w 1852212"/>
                <a:gd name="connsiteY1-54" fmla="*/ 0 h 549202"/>
                <a:gd name="connsiteX2-55" fmla="*/ 1852212 w 1852212"/>
                <a:gd name="connsiteY2-56" fmla="*/ 0 h 549202"/>
                <a:gd name="connsiteX3-57" fmla="*/ 1530936 w 1852212"/>
                <a:gd name="connsiteY3-58" fmla="*/ 549202 h 549202"/>
                <a:gd name="connsiteX4-59" fmla="*/ 274601 w 1852212"/>
                <a:gd name="connsiteY4-60" fmla="*/ 549202 h 549202"/>
                <a:gd name="connsiteX5-61" fmla="*/ 0 w 1852212"/>
                <a:gd name="connsiteY5-62" fmla="*/ 274601 h 549202"/>
                <a:gd name="connsiteX0-63" fmla="*/ 0 w 1852212"/>
                <a:gd name="connsiteY0-64" fmla="*/ 274601 h 549202"/>
                <a:gd name="connsiteX1-65" fmla="*/ 274601 w 1852212"/>
                <a:gd name="connsiteY1-66" fmla="*/ 0 h 549202"/>
                <a:gd name="connsiteX2-67" fmla="*/ 1852212 w 1852212"/>
                <a:gd name="connsiteY2-68" fmla="*/ 0 h 549202"/>
                <a:gd name="connsiteX3-69" fmla="*/ 1530936 w 1852212"/>
                <a:gd name="connsiteY3-70" fmla="*/ 549202 h 549202"/>
                <a:gd name="connsiteX4-71" fmla="*/ 274601 w 1852212"/>
                <a:gd name="connsiteY4-72" fmla="*/ 549202 h 549202"/>
                <a:gd name="connsiteX5-73" fmla="*/ 0 w 1852212"/>
                <a:gd name="connsiteY5-74" fmla="*/ 274601 h 549202"/>
                <a:gd name="connsiteX0-75" fmla="*/ 0 w 1852212"/>
                <a:gd name="connsiteY0-76" fmla="*/ 274601 h 549202"/>
                <a:gd name="connsiteX1-77" fmla="*/ 274601 w 1852212"/>
                <a:gd name="connsiteY1-78" fmla="*/ 0 h 549202"/>
                <a:gd name="connsiteX2-79" fmla="*/ 1852212 w 1852212"/>
                <a:gd name="connsiteY2-80" fmla="*/ 0 h 549202"/>
                <a:gd name="connsiteX3-81" fmla="*/ 1530936 w 1852212"/>
                <a:gd name="connsiteY3-82" fmla="*/ 549202 h 549202"/>
                <a:gd name="connsiteX4-83" fmla="*/ 274601 w 1852212"/>
                <a:gd name="connsiteY4-84" fmla="*/ 549202 h 549202"/>
                <a:gd name="connsiteX5-85" fmla="*/ 0 w 1852212"/>
                <a:gd name="connsiteY5-86" fmla="*/ 274601 h 549202"/>
                <a:gd name="connsiteX0-87" fmla="*/ 0 w 1852212"/>
                <a:gd name="connsiteY0-88" fmla="*/ 274601 h 564442"/>
                <a:gd name="connsiteX1-89" fmla="*/ 274601 w 1852212"/>
                <a:gd name="connsiteY1-90" fmla="*/ 0 h 564442"/>
                <a:gd name="connsiteX2-91" fmla="*/ 1852212 w 1852212"/>
                <a:gd name="connsiteY2-92" fmla="*/ 0 h 564442"/>
                <a:gd name="connsiteX3-93" fmla="*/ 721281 w 1852212"/>
                <a:gd name="connsiteY3-94" fmla="*/ 564442 h 564442"/>
                <a:gd name="connsiteX4-95" fmla="*/ 274601 w 1852212"/>
                <a:gd name="connsiteY4-96" fmla="*/ 549202 h 564442"/>
                <a:gd name="connsiteX5-97" fmla="*/ 0 w 1852212"/>
                <a:gd name="connsiteY5-98" fmla="*/ 274601 h 564442"/>
                <a:gd name="connsiteX0-99" fmla="*/ 0 w 916463"/>
                <a:gd name="connsiteY0-100" fmla="*/ 289841 h 579682"/>
                <a:gd name="connsiteX1-101" fmla="*/ 274601 w 916463"/>
                <a:gd name="connsiteY1-102" fmla="*/ 15240 h 579682"/>
                <a:gd name="connsiteX2-103" fmla="*/ 916463 w 916463"/>
                <a:gd name="connsiteY2-104" fmla="*/ 0 h 579682"/>
                <a:gd name="connsiteX3-105" fmla="*/ 721281 w 916463"/>
                <a:gd name="connsiteY3-106" fmla="*/ 579682 h 579682"/>
                <a:gd name="connsiteX4-107" fmla="*/ 274601 w 916463"/>
                <a:gd name="connsiteY4-108" fmla="*/ 564442 h 579682"/>
                <a:gd name="connsiteX5-109" fmla="*/ 0 w 916463"/>
                <a:gd name="connsiteY5-110" fmla="*/ 289841 h 579682"/>
                <a:gd name="connsiteX0-111" fmla="*/ 0 w 916463"/>
                <a:gd name="connsiteY0-112" fmla="*/ 289841 h 564442"/>
                <a:gd name="connsiteX1-113" fmla="*/ 274601 w 916463"/>
                <a:gd name="connsiteY1-114" fmla="*/ 15240 h 564442"/>
                <a:gd name="connsiteX2-115" fmla="*/ 916463 w 916463"/>
                <a:gd name="connsiteY2-116" fmla="*/ 0 h 564442"/>
                <a:gd name="connsiteX3-117" fmla="*/ 528822 w 916463"/>
                <a:gd name="connsiteY3-118" fmla="*/ 564442 h 564442"/>
                <a:gd name="connsiteX4-119" fmla="*/ 274601 w 916463"/>
                <a:gd name="connsiteY4-120" fmla="*/ 564442 h 564442"/>
                <a:gd name="connsiteX5-121" fmla="*/ 0 w 916463"/>
                <a:gd name="connsiteY5-122" fmla="*/ 289841 h 564442"/>
                <a:gd name="connsiteX0-123" fmla="*/ 0 w 916463"/>
                <a:gd name="connsiteY0-124" fmla="*/ 289841 h 564442"/>
                <a:gd name="connsiteX1-125" fmla="*/ 274601 w 916463"/>
                <a:gd name="connsiteY1-126" fmla="*/ 15240 h 564442"/>
                <a:gd name="connsiteX2-127" fmla="*/ 916463 w 916463"/>
                <a:gd name="connsiteY2-128" fmla="*/ 0 h 564442"/>
                <a:gd name="connsiteX3-129" fmla="*/ 528822 w 916463"/>
                <a:gd name="connsiteY3-130" fmla="*/ 564442 h 564442"/>
                <a:gd name="connsiteX4-131" fmla="*/ 274601 w 916463"/>
                <a:gd name="connsiteY4-132" fmla="*/ 564442 h 564442"/>
                <a:gd name="connsiteX5-133" fmla="*/ 0 w 916463"/>
                <a:gd name="connsiteY5-134" fmla="*/ 289841 h 564442"/>
                <a:gd name="connsiteX0-135" fmla="*/ 0 w 916463"/>
                <a:gd name="connsiteY0-136" fmla="*/ 289841 h 564442"/>
                <a:gd name="connsiteX1-137" fmla="*/ 274601 w 916463"/>
                <a:gd name="connsiteY1-138" fmla="*/ 15240 h 564442"/>
                <a:gd name="connsiteX2-139" fmla="*/ 916463 w 916463"/>
                <a:gd name="connsiteY2-140" fmla="*/ 0 h 564442"/>
                <a:gd name="connsiteX3-141" fmla="*/ 528822 w 916463"/>
                <a:gd name="connsiteY3-142" fmla="*/ 564442 h 564442"/>
                <a:gd name="connsiteX4-143" fmla="*/ 274601 w 916463"/>
                <a:gd name="connsiteY4-144" fmla="*/ 564442 h 564442"/>
                <a:gd name="connsiteX5-145" fmla="*/ 0 w 916463"/>
                <a:gd name="connsiteY5-146" fmla="*/ 289841 h 564442"/>
                <a:gd name="connsiteX0-147" fmla="*/ 0 w 909826"/>
                <a:gd name="connsiteY0-148" fmla="*/ 274601 h 549202"/>
                <a:gd name="connsiteX1-149" fmla="*/ 274601 w 909826"/>
                <a:gd name="connsiteY1-150" fmla="*/ 0 h 549202"/>
                <a:gd name="connsiteX2-151" fmla="*/ 909826 w 909826"/>
                <a:gd name="connsiteY2-152" fmla="*/ 0 h 549202"/>
                <a:gd name="connsiteX3-153" fmla="*/ 528822 w 909826"/>
                <a:gd name="connsiteY3-154" fmla="*/ 549202 h 549202"/>
                <a:gd name="connsiteX4-155" fmla="*/ 274601 w 909826"/>
                <a:gd name="connsiteY4-156" fmla="*/ 549202 h 549202"/>
                <a:gd name="connsiteX5-157" fmla="*/ 0 w 909826"/>
                <a:gd name="connsiteY5-158" fmla="*/ 274601 h 549202"/>
                <a:gd name="connsiteX0-159" fmla="*/ 0 w 909826"/>
                <a:gd name="connsiteY0-160" fmla="*/ 274601 h 549202"/>
                <a:gd name="connsiteX1-161" fmla="*/ 274601 w 909826"/>
                <a:gd name="connsiteY1-162" fmla="*/ 0 h 549202"/>
                <a:gd name="connsiteX2-163" fmla="*/ 909826 w 909826"/>
                <a:gd name="connsiteY2-164" fmla="*/ 0 h 549202"/>
                <a:gd name="connsiteX3-165" fmla="*/ 528822 w 909826"/>
                <a:gd name="connsiteY3-166" fmla="*/ 549202 h 549202"/>
                <a:gd name="connsiteX4-167" fmla="*/ 274601 w 909826"/>
                <a:gd name="connsiteY4-168" fmla="*/ 549202 h 549202"/>
                <a:gd name="connsiteX5-169" fmla="*/ 0 w 909826"/>
                <a:gd name="connsiteY5-170" fmla="*/ 274601 h 549202"/>
                <a:gd name="connsiteX0-171" fmla="*/ 0 w 909826"/>
                <a:gd name="connsiteY0-172" fmla="*/ 274601 h 549202"/>
                <a:gd name="connsiteX1-173" fmla="*/ 274601 w 909826"/>
                <a:gd name="connsiteY1-174" fmla="*/ 0 h 549202"/>
                <a:gd name="connsiteX2-175" fmla="*/ 909826 w 909826"/>
                <a:gd name="connsiteY2-176" fmla="*/ 0 h 549202"/>
                <a:gd name="connsiteX3-177" fmla="*/ 528822 w 909826"/>
                <a:gd name="connsiteY3-178" fmla="*/ 549202 h 549202"/>
                <a:gd name="connsiteX4-179" fmla="*/ 274601 w 909826"/>
                <a:gd name="connsiteY4-180" fmla="*/ 549202 h 549202"/>
                <a:gd name="connsiteX5-181" fmla="*/ 0 w 909826"/>
                <a:gd name="connsiteY5-182" fmla="*/ 274601 h 549202"/>
                <a:gd name="connsiteX0-183" fmla="*/ 0 w 909826"/>
                <a:gd name="connsiteY0-184" fmla="*/ 274601 h 549202"/>
                <a:gd name="connsiteX1-185" fmla="*/ 274601 w 909826"/>
                <a:gd name="connsiteY1-186" fmla="*/ 0 h 549202"/>
                <a:gd name="connsiteX2-187" fmla="*/ 909826 w 909826"/>
                <a:gd name="connsiteY2-188" fmla="*/ 0 h 549202"/>
                <a:gd name="connsiteX3-189" fmla="*/ 528822 w 909826"/>
                <a:gd name="connsiteY3-190" fmla="*/ 549202 h 549202"/>
                <a:gd name="connsiteX4-191" fmla="*/ 274601 w 909826"/>
                <a:gd name="connsiteY4-192" fmla="*/ 549202 h 549202"/>
                <a:gd name="connsiteX5-193" fmla="*/ 0 w 909826"/>
                <a:gd name="connsiteY5-194" fmla="*/ 274601 h 549202"/>
                <a:gd name="connsiteX0-195" fmla="*/ 0 w 909826"/>
                <a:gd name="connsiteY0-196" fmla="*/ 274601 h 549202"/>
                <a:gd name="connsiteX1-197" fmla="*/ 274601 w 909826"/>
                <a:gd name="connsiteY1-198" fmla="*/ 0 h 549202"/>
                <a:gd name="connsiteX2-199" fmla="*/ 909826 w 909826"/>
                <a:gd name="connsiteY2-200" fmla="*/ 0 h 549202"/>
                <a:gd name="connsiteX3-201" fmla="*/ 528822 w 909826"/>
                <a:gd name="connsiteY3-202" fmla="*/ 549202 h 549202"/>
                <a:gd name="connsiteX4-203" fmla="*/ 274601 w 909826"/>
                <a:gd name="connsiteY4-204" fmla="*/ 549202 h 549202"/>
                <a:gd name="connsiteX5-205" fmla="*/ 0 w 909826"/>
                <a:gd name="connsiteY5-206" fmla="*/ 274601 h 549202"/>
                <a:gd name="connsiteX0-207" fmla="*/ 0 w 909826"/>
                <a:gd name="connsiteY0-208" fmla="*/ 274601 h 549202"/>
                <a:gd name="connsiteX1-209" fmla="*/ 274601 w 909826"/>
                <a:gd name="connsiteY1-210" fmla="*/ 0 h 549202"/>
                <a:gd name="connsiteX2-211" fmla="*/ 909826 w 909826"/>
                <a:gd name="connsiteY2-212" fmla="*/ 0 h 549202"/>
                <a:gd name="connsiteX3-213" fmla="*/ 528822 w 909826"/>
                <a:gd name="connsiteY3-214" fmla="*/ 549202 h 549202"/>
                <a:gd name="connsiteX4-215" fmla="*/ 274601 w 909826"/>
                <a:gd name="connsiteY4-216" fmla="*/ 549202 h 549202"/>
                <a:gd name="connsiteX5-217" fmla="*/ 0 w 909826"/>
                <a:gd name="connsiteY5-218" fmla="*/ 274601 h 549202"/>
                <a:gd name="connsiteX0-219" fmla="*/ 0 w 909826"/>
                <a:gd name="connsiteY0-220" fmla="*/ 274601 h 549202"/>
                <a:gd name="connsiteX1-221" fmla="*/ 274601 w 909826"/>
                <a:gd name="connsiteY1-222" fmla="*/ 0 h 549202"/>
                <a:gd name="connsiteX2-223" fmla="*/ 909826 w 909826"/>
                <a:gd name="connsiteY2-224" fmla="*/ 0 h 549202"/>
                <a:gd name="connsiteX3-225" fmla="*/ 528822 w 909826"/>
                <a:gd name="connsiteY3-226" fmla="*/ 549202 h 549202"/>
                <a:gd name="connsiteX4-227" fmla="*/ 274601 w 909826"/>
                <a:gd name="connsiteY4-228" fmla="*/ 549202 h 549202"/>
                <a:gd name="connsiteX5-229" fmla="*/ 0 w 909826"/>
                <a:gd name="connsiteY5-230" fmla="*/ 274601 h 549202"/>
                <a:gd name="connsiteX0-231" fmla="*/ 0 w 909826"/>
                <a:gd name="connsiteY0-232" fmla="*/ 274601 h 549202"/>
                <a:gd name="connsiteX1-233" fmla="*/ 274601 w 909826"/>
                <a:gd name="connsiteY1-234" fmla="*/ 0 h 549202"/>
                <a:gd name="connsiteX2-235" fmla="*/ 909826 w 909826"/>
                <a:gd name="connsiteY2-236" fmla="*/ 0 h 549202"/>
                <a:gd name="connsiteX3-237" fmla="*/ 528822 w 909826"/>
                <a:gd name="connsiteY3-238" fmla="*/ 549202 h 549202"/>
                <a:gd name="connsiteX4-239" fmla="*/ 274601 w 909826"/>
                <a:gd name="connsiteY4-240" fmla="*/ 549202 h 549202"/>
                <a:gd name="connsiteX5-241" fmla="*/ 0 w 909826"/>
                <a:gd name="connsiteY5-242" fmla="*/ 274601 h 549202"/>
                <a:gd name="connsiteX0-243" fmla="*/ 0 w 909826"/>
                <a:gd name="connsiteY0-244" fmla="*/ 274601 h 549202"/>
                <a:gd name="connsiteX1-245" fmla="*/ 274601 w 909826"/>
                <a:gd name="connsiteY1-246" fmla="*/ 0 h 549202"/>
                <a:gd name="connsiteX2-247" fmla="*/ 909826 w 909826"/>
                <a:gd name="connsiteY2-248" fmla="*/ 0 h 549202"/>
                <a:gd name="connsiteX3-249" fmla="*/ 690945 w 909826"/>
                <a:gd name="connsiteY3-250" fmla="*/ 549202 h 549202"/>
                <a:gd name="connsiteX4-251" fmla="*/ 274601 w 909826"/>
                <a:gd name="connsiteY4-252" fmla="*/ 549202 h 549202"/>
                <a:gd name="connsiteX5-253" fmla="*/ 0 w 909826"/>
                <a:gd name="connsiteY5-254" fmla="*/ 274601 h 549202"/>
                <a:gd name="connsiteX0-255" fmla="*/ 0 w 909826"/>
                <a:gd name="connsiteY0-256" fmla="*/ 274601 h 549202"/>
                <a:gd name="connsiteX1-257" fmla="*/ 274601 w 909826"/>
                <a:gd name="connsiteY1-258" fmla="*/ 0 h 549202"/>
                <a:gd name="connsiteX2-259" fmla="*/ 909826 w 909826"/>
                <a:gd name="connsiteY2-260" fmla="*/ 0 h 549202"/>
                <a:gd name="connsiteX3-261" fmla="*/ 690945 w 909826"/>
                <a:gd name="connsiteY3-262" fmla="*/ 549202 h 549202"/>
                <a:gd name="connsiteX4-263" fmla="*/ 274601 w 909826"/>
                <a:gd name="connsiteY4-264" fmla="*/ 549202 h 549202"/>
                <a:gd name="connsiteX5-265" fmla="*/ 0 w 909826"/>
                <a:gd name="connsiteY5-266" fmla="*/ 274601 h 549202"/>
                <a:gd name="connsiteX0-267" fmla="*/ 0 w 800936"/>
                <a:gd name="connsiteY0-268" fmla="*/ 274601 h 549202"/>
                <a:gd name="connsiteX1-269" fmla="*/ 274601 w 800936"/>
                <a:gd name="connsiteY1-270" fmla="*/ 0 h 549202"/>
                <a:gd name="connsiteX2-271" fmla="*/ 800936 w 800936"/>
                <a:gd name="connsiteY2-272" fmla="*/ 2840 h 549202"/>
                <a:gd name="connsiteX3-273" fmla="*/ 690945 w 800936"/>
                <a:gd name="connsiteY3-274" fmla="*/ 549202 h 549202"/>
                <a:gd name="connsiteX4-275" fmla="*/ 274601 w 800936"/>
                <a:gd name="connsiteY4-276" fmla="*/ 549202 h 549202"/>
                <a:gd name="connsiteX5-277" fmla="*/ 0 w 800936"/>
                <a:gd name="connsiteY5-278" fmla="*/ 274601 h 549202"/>
                <a:gd name="connsiteX0-279" fmla="*/ 0 w 800949"/>
                <a:gd name="connsiteY0-280" fmla="*/ 274601 h 549202"/>
                <a:gd name="connsiteX1-281" fmla="*/ 274601 w 800949"/>
                <a:gd name="connsiteY1-282" fmla="*/ 0 h 549202"/>
                <a:gd name="connsiteX2-283" fmla="*/ 800936 w 800949"/>
                <a:gd name="connsiteY2-284" fmla="*/ 2840 h 549202"/>
                <a:gd name="connsiteX3-285" fmla="*/ 690945 w 800949"/>
                <a:gd name="connsiteY3-286" fmla="*/ 549202 h 549202"/>
                <a:gd name="connsiteX4-287" fmla="*/ 274601 w 800949"/>
                <a:gd name="connsiteY4-288" fmla="*/ 549202 h 549202"/>
                <a:gd name="connsiteX5-289" fmla="*/ 0 w 800949"/>
                <a:gd name="connsiteY5-290" fmla="*/ 274601 h 549202"/>
                <a:gd name="connsiteX0-291" fmla="*/ 0 w 741339"/>
                <a:gd name="connsiteY0-292" fmla="*/ 274601 h 549202"/>
                <a:gd name="connsiteX1-293" fmla="*/ 274601 w 741339"/>
                <a:gd name="connsiteY1-294" fmla="*/ 0 h 549202"/>
                <a:gd name="connsiteX2-295" fmla="*/ 723504 w 741339"/>
                <a:gd name="connsiteY2-296" fmla="*/ 2840 h 549202"/>
                <a:gd name="connsiteX3-297" fmla="*/ 690945 w 741339"/>
                <a:gd name="connsiteY3-298" fmla="*/ 549202 h 549202"/>
                <a:gd name="connsiteX4-299" fmla="*/ 274601 w 741339"/>
                <a:gd name="connsiteY4-300" fmla="*/ 549202 h 549202"/>
                <a:gd name="connsiteX5-301" fmla="*/ 0 w 741339"/>
                <a:gd name="connsiteY5-302" fmla="*/ 274601 h 549202"/>
                <a:gd name="connsiteX0-303" fmla="*/ 0 w 739782"/>
                <a:gd name="connsiteY0-304" fmla="*/ 274601 h 549202"/>
                <a:gd name="connsiteX1-305" fmla="*/ 274601 w 739782"/>
                <a:gd name="connsiteY1-306" fmla="*/ 0 h 549202"/>
                <a:gd name="connsiteX2-307" fmla="*/ 723504 w 739782"/>
                <a:gd name="connsiteY2-308" fmla="*/ 2840 h 549202"/>
                <a:gd name="connsiteX3-309" fmla="*/ 690945 w 739782"/>
                <a:gd name="connsiteY3-310" fmla="*/ 549202 h 549202"/>
                <a:gd name="connsiteX4-311" fmla="*/ 274601 w 739782"/>
                <a:gd name="connsiteY4-312" fmla="*/ 549202 h 549202"/>
                <a:gd name="connsiteX5-313" fmla="*/ 0 w 739782"/>
                <a:gd name="connsiteY5-314" fmla="*/ 274601 h 549202"/>
                <a:gd name="connsiteX0-315" fmla="*/ 0 w 729238"/>
                <a:gd name="connsiteY0-316" fmla="*/ 274601 h 549202"/>
                <a:gd name="connsiteX1-317" fmla="*/ 274601 w 729238"/>
                <a:gd name="connsiteY1-318" fmla="*/ 0 h 549202"/>
                <a:gd name="connsiteX2-319" fmla="*/ 689628 w 729238"/>
                <a:gd name="connsiteY2-320" fmla="*/ 0 h 549202"/>
                <a:gd name="connsiteX3-321" fmla="*/ 690945 w 729238"/>
                <a:gd name="connsiteY3-322" fmla="*/ 549202 h 549202"/>
                <a:gd name="connsiteX4-323" fmla="*/ 274601 w 729238"/>
                <a:gd name="connsiteY4-324" fmla="*/ 549202 h 549202"/>
                <a:gd name="connsiteX5-325" fmla="*/ 0 w 729238"/>
                <a:gd name="connsiteY5-326" fmla="*/ 274601 h 549202"/>
                <a:gd name="connsiteX0-327" fmla="*/ 0 w 691247"/>
                <a:gd name="connsiteY0-328" fmla="*/ 274601 h 549202"/>
                <a:gd name="connsiteX1-329" fmla="*/ 274601 w 691247"/>
                <a:gd name="connsiteY1-330" fmla="*/ 0 h 549202"/>
                <a:gd name="connsiteX2-331" fmla="*/ 689628 w 691247"/>
                <a:gd name="connsiteY2-332" fmla="*/ 0 h 549202"/>
                <a:gd name="connsiteX3-333" fmla="*/ 690945 w 691247"/>
                <a:gd name="connsiteY3-334" fmla="*/ 549202 h 549202"/>
                <a:gd name="connsiteX4-335" fmla="*/ 274601 w 691247"/>
                <a:gd name="connsiteY4-336" fmla="*/ 549202 h 549202"/>
                <a:gd name="connsiteX5-337" fmla="*/ 0 w 691247"/>
                <a:gd name="connsiteY5-338" fmla="*/ 274601 h 549202"/>
                <a:gd name="connsiteX0-339" fmla="*/ 0 w 692163"/>
                <a:gd name="connsiteY0-340" fmla="*/ 274601 h 549202"/>
                <a:gd name="connsiteX1-341" fmla="*/ 274601 w 692163"/>
                <a:gd name="connsiteY1-342" fmla="*/ 0 h 549202"/>
                <a:gd name="connsiteX2-343" fmla="*/ 689628 w 692163"/>
                <a:gd name="connsiteY2-344" fmla="*/ 0 h 549202"/>
                <a:gd name="connsiteX3-345" fmla="*/ 690945 w 692163"/>
                <a:gd name="connsiteY3-346" fmla="*/ 549202 h 549202"/>
                <a:gd name="connsiteX4-347" fmla="*/ 274601 w 692163"/>
                <a:gd name="connsiteY4-348" fmla="*/ 549202 h 549202"/>
                <a:gd name="connsiteX5-349" fmla="*/ 0 w 692163"/>
                <a:gd name="connsiteY5-350" fmla="*/ 274601 h 549202"/>
                <a:gd name="connsiteX0-351" fmla="*/ 0 w 629313"/>
                <a:gd name="connsiteY0-352" fmla="*/ 274602 h 549202"/>
                <a:gd name="connsiteX1-353" fmla="*/ 211751 w 629313"/>
                <a:gd name="connsiteY1-354" fmla="*/ 0 h 549202"/>
                <a:gd name="connsiteX2-355" fmla="*/ 626778 w 629313"/>
                <a:gd name="connsiteY2-356" fmla="*/ 0 h 549202"/>
                <a:gd name="connsiteX3-357" fmla="*/ 628095 w 629313"/>
                <a:gd name="connsiteY3-358" fmla="*/ 549202 h 549202"/>
                <a:gd name="connsiteX4-359" fmla="*/ 211751 w 629313"/>
                <a:gd name="connsiteY4-360" fmla="*/ 549202 h 549202"/>
                <a:gd name="connsiteX5-361" fmla="*/ 0 w 629313"/>
                <a:gd name="connsiteY5-362" fmla="*/ 274602 h 549202"/>
                <a:gd name="connsiteX0-363" fmla="*/ 0 w 629313"/>
                <a:gd name="connsiteY0-364" fmla="*/ 274602 h 549202"/>
                <a:gd name="connsiteX1-365" fmla="*/ 211751 w 629313"/>
                <a:gd name="connsiteY1-366" fmla="*/ 0 h 549202"/>
                <a:gd name="connsiteX2-367" fmla="*/ 626778 w 629313"/>
                <a:gd name="connsiteY2-368" fmla="*/ 0 h 549202"/>
                <a:gd name="connsiteX3-369" fmla="*/ 628095 w 629313"/>
                <a:gd name="connsiteY3-370" fmla="*/ 549202 h 549202"/>
                <a:gd name="connsiteX4-371" fmla="*/ 211751 w 629313"/>
                <a:gd name="connsiteY4-372" fmla="*/ 549202 h 549202"/>
                <a:gd name="connsiteX5-373" fmla="*/ 0 w 629313"/>
                <a:gd name="connsiteY5-374" fmla="*/ 274602 h 549202"/>
                <a:gd name="connsiteX0-375" fmla="*/ 0 w 629313"/>
                <a:gd name="connsiteY0-376" fmla="*/ 274602 h 549202"/>
                <a:gd name="connsiteX1-377" fmla="*/ 211751 w 629313"/>
                <a:gd name="connsiteY1-378" fmla="*/ 0 h 549202"/>
                <a:gd name="connsiteX2-379" fmla="*/ 626778 w 629313"/>
                <a:gd name="connsiteY2-380" fmla="*/ 0 h 549202"/>
                <a:gd name="connsiteX3-381" fmla="*/ 628095 w 629313"/>
                <a:gd name="connsiteY3-382" fmla="*/ 549202 h 549202"/>
                <a:gd name="connsiteX4-383" fmla="*/ 211751 w 629313"/>
                <a:gd name="connsiteY4-384" fmla="*/ 549202 h 549202"/>
                <a:gd name="connsiteX5-385" fmla="*/ 0 w 629313"/>
                <a:gd name="connsiteY5-386" fmla="*/ 274602 h 549202"/>
                <a:gd name="connsiteX0-387" fmla="*/ 0 w 629313"/>
                <a:gd name="connsiteY0-388" fmla="*/ 274602 h 549202"/>
                <a:gd name="connsiteX1-389" fmla="*/ 211751 w 629313"/>
                <a:gd name="connsiteY1-390" fmla="*/ 0 h 549202"/>
                <a:gd name="connsiteX2-391" fmla="*/ 626778 w 629313"/>
                <a:gd name="connsiteY2-392" fmla="*/ 0 h 549202"/>
                <a:gd name="connsiteX3-393" fmla="*/ 628095 w 629313"/>
                <a:gd name="connsiteY3-394" fmla="*/ 549202 h 549202"/>
                <a:gd name="connsiteX4-395" fmla="*/ 211751 w 629313"/>
                <a:gd name="connsiteY4-396" fmla="*/ 549202 h 549202"/>
                <a:gd name="connsiteX5-397" fmla="*/ 0 w 629313"/>
                <a:gd name="connsiteY5-398" fmla="*/ 274602 h 549202"/>
                <a:gd name="connsiteX0-399" fmla="*/ 0 w 629313"/>
                <a:gd name="connsiteY0-400" fmla="*/ 274602 h 549202"/>
                <a:gd name="connsiteX1-401" fmla="*/ 211751 w 629313"/>
                <a:gd name="connsiteY1-402" fmla="*/ 0 h 549202"/>
                <a:gd name="connsiteX2-403" fmla="*/ 626778 w 629313"/>
                <a:gd name="connsiteY2-404" fmla="*/ 0 h 549202"/>
                <a:gd name="connsiteX3-405" fmla="*/ 628095 w 629313"/>
                <a:gd name="connsiteY3-406" fmla="*/ 549202 h 549202"/>
                <a:gd name="connsiteX4-407" fmla="*/ 211751 w 629313"/>
                <a:gd name="connsiteY4-408" fmla="*/ 549202 h 549202"/>
                <a:gd name="connsiteX5-409" fmla="*/ 0 w 629313"/>
                <a:gd name="connsiteY5-410" fmla="*/ 274602 h 549202"/>
                <a:gd name="connsiteX0-411" fmla="*/ 0 w 627146"/>
                <a:gd name="connsiteY0-412" fmla="*/ 271761 h 549202"/>
                <a:gd name="connsiteX1-413" fmla="*/ 209584 w 627146"/>
                <a:gd name="connsiteY1-414" fmla="*/ 0 h 549202"/>
                <a:gd name="connsiteX2-415" fmla="*/ 624611 w 627146"/>
                <a:gd name="connsiteY2-416" fmla="*/ 0 h 549202"/>
                <a:gd name="connsiteX3-417" fmla="*/ 625928 w 627146"/>
                <a:gd name="connsiteY3-418" fmla="*/ 549202 h 549202"/>
                <a:gd name="connsiteX4-419" fmla="*/ 209584 w 627146"/>
                <a:gd name="connsiteY4-420" fmla="*/ 549202 h 549202"/>
                <a:gd name="connsiteX5-421" fmla="*/ 0 w 627146"/>
                <a:gd name="connsiteY5-422" fmla="*/ 271761 h 549202"/>
                <a:gd name="connsiteX0-423" fmla="*/ 0 w 627146"/>
                <a:gd name="connsiteY0-424" fmla="*/ 271761 h 549202"/>
                <a:gd name="connsiteX1-425" fmla="*/ 209584 w 627146"/>
                <a:gd name="connsiteY1-426" fmla="*/ 0 h 549202"/>
                <a:gd name="connsiteX2-427" fmla="*/ 624611 w 627146"/>
                <a:gd name="connsiteY2-428" fmla="*/ 0 h 549202"/>
                <a:gd name="connsiteX3-429" fmla="*/ 625928 w 627146"/>
                <a:gd name="connsiteY3-430" fmla="*/ 549202 h 549202"/>
                <a:gd name="connsiteX4-431" fmla="*/ 209584 w 627146"/>
                <a:gd name="connsiteY4-432" fmla="*/ 549202 h 549202"/>
                <a:gd name="connsiteX5-433" fmla="*/ 0 w 627146"/>
                <a:gd name="connsiteY5-434" fmla="*/ 271761 h 549202"/>
                <a:gd name="connsiteX0-435" fmla="*/ 0 w 627146"/>
                <a:gd name="connsiteY0-436" fmla="*/ 271761 h 549202"/>
                <a:gd name="connsiteX1-437" fmla="*/ 209584 w 627146"/>
                <a:gd name="connsiteY1-438" fmla="*/ 0 h 549202"/>
                <a:gd name="connsiteX2-439" fmla="*/ 624611 w 627146"/>
                <a:gd name="connsiteY2-440" fmla="*/ 0 h 549202"/>
                <a:gd name="connsiteX3-441" fmla="*/ 625928 w 627146"/>
                <a:gd name="connsiteY3-442" fmla="*/ 549202 h 549202"/>
                <a:gd name="connsiteX4-443" fmla="*/ 209584 w 627146"/>
                <a:gd name="connsiteY4-444" fmla="*/ 549202 h 549202"/>
                <a:gd name="connsiteX5-445" fmla="*/ 0 w 627146"/>
                <a:gd name="connsiteY5-446" fmla="*/ 271761 h 549202"/>
                <a:gd name="connsiteX0-447" fmla="*/ 0 w 627146"/>
                <a:gd name="connsiteY0-448" fmla="*/ 271761 h 549202"/>
                <a:gd name="connsiteX1-449" fmla="*/ 209584 w 627146"/>
                <a:gd name="connsiteY1-450" fmla="*/ 0 h 549202"/>
                <a:gd name="connsiteX2-451" fmla="*/ 624611 w 627146"/>
                <a:gd name="connsiteY2-452" fmla="*/ 0 h 549202"/>
                <a:gd name="connsiteX3-453" fmla="*/ 625928 w 627146"/>
                <a:gd name="connsiteY3-454" fmla="*/ 549202 h 549202"/>
                <a:gd name="connsiteX4-455" fmla="*/ 209584 w 627146"/>
                <a:gd name="connsiteY4-456" fmla="*/ 549202 h 549202"/>
                <a:gd name="connsiteX5-457" fmla="*/ 0 w 627146"/>
                <a:gd name="connsiteY5-458" fmla="*/ 271761 h 54920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627146" h="549202">
                  <a:moveTo>
                    <a:pt x="0" y="271761"/>
                  </a:moveTo>
                  <a:cubicBezTo>
                    <a:pt x="81578" y="162712"/>
                    <a:pt x="145879" y="71018"/>
                    <a:pt x="209584" y="0"/>
                  </a:cubicBezTo>
                  <a:lnTo>
                    <a:pt x="624611" y="0"/>
                  </a:lnTo>
                  <a:cubicBezTo>
                    <a:pt x="627669" y="247195"/>
                    <a:pt x="627772" y="180365"/>
                    <a:pt x="625928" y="549202"/>
                  </a:cubicBezTo>
                  <a:lnTo>
                    <a:pt x="209584" y="549202"/>
                  </a:lnTo>
                  <a:cubicBezTo>
                    <a:pt x="78694" y="384442"/>
                    <a:pt x="58497" y="349563"/>
                    <a:pt x="0" y="271761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 bwMode="auto">
            <a:xfrm>
              <a:off x="1468189" y="1227968"/>
              <a:ext cx="378168" cy="553998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>
              <a:defPPr>
                <a:defRPr lang="zh-CN"/>
              </a:defPPr>
              <a:lvl1pPr>
                <a:defRPr sz="1600" b="1" i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68000">
                        <a:schemeClr val="bg1">
                          <a:lumMod val="75000"/>
                        </a:schemeClr>
                      </a:gs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1620000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Broadway" panose="04040905080B02020502" pitchFamily="82" charset="0"/>
                  <a:ea typeface="方正细珊瑚简体" panose="03000509000000000000" pitchFamily="65" charset="-122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i="0" dirty="0">
                  <a:solidFill>
                    <a:schemeClr val="bg1"/>
                  </a:solidFill>
                  <a:effectLst>
                    <a:outerShdw blurRad="101600" dist="25400" dir="5400000" algn="t" rotWithShape="0">
                      <a:schemeClr val="tx1">
                        <a:alpha val="5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3000" i="0" dirty="0">
                <a:solidFill>
                  <a:schemeClr val="bg1"/>
                </a:solidFill>
                <a:effectLst>
                  <a:outerShdw blurRad="101600" dist="25400" dir="5400000" algn="t" rotWithShape="0">
                    <a:schemeClr val="tx1">
                      <a:alpha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78" name="TextBox 32"/>
            <p:cNvSpPr txBox="1">
              <a:spLocks noChangeArrowheads="1"/>
            </p:cNvSpPr>
            <p:nvPr/>
          </p:nvSpPr>
          <p:spPr bwMode="auto">
            <a:xfrm>
              <a:off x="4044107" y="1335678"/>
              <a:ext cx="1100142" cy="338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2"/>
          <p:cNvGrpSpPr/>
          <p:nvPr/>
        </p:nvGrpSpPr>
        <p:grpSpPr bwMode="auto">
          <a:xfrm>
            <a:off x="952500" y="2581275"/>
            <a:ext cx="7239000" cy="552450"/>
            <a:chOff x="1418430" y="1227968"/>
            <a:chExt cx="6482872" cy="553998"/>
          </a:xfrm>
        </p:grpSpPr>
        <p:sp>
          <p:nvSpPr>
            <p:cNvPr id="4" name="圆角矩形 22"/>
            <p:cNvSpPr/>
            <p:nvPr/>
          </p:nvSpPr>
          <p:spPr bwMode="auto">
            <a:xfrm>
              <a:off x="1418430" y="1274135"/>
              <a:ext cx="6482872" cy="461665"/>
            </a:xfrm>
            <a:custGeom>
              <a:avLst/>
              <a:gdLst>
                <a:gd name="connsiteX0" fmla="*/ 0 w 6307138"/>
                <a:gd name="connsiteY0" fmla="*/ 0 h 460375"/>
                <a:gd name="connsiteX1" fmla="*/ 0 w 6307138"/>
                <a:gd name="connsiteY1" fmla="*/ 0 h 460375"/>
                <a:gd name="connsiteX2" fmla="*/ 6307138 w 6307138"/>
                <a:gd name="connsiteY2" fmla="*/ 0 h 460375"/>
                <a:gd name="connsiteX3" fmla="*/ 6307138 w 6307138"/>
                <a:gd name="connsiteY3" fmla="*/ 0 h 460375"/>
                <a:gd name="connsiteX4" fmla="*/ 6307138 w 6307138"/>
                <a:gd name="connsiteY4" fmla="*/ 460375 h 460375"/>
                <a:gd name="connsiteX5" fmla="*/ 6307138 w 6307138"/>
                <a:gd name="connsiteY5" fmla="*/ 460375 h 460375"/>
                <a:gd name="connsiteX6" fmla="*/ 0 w 6307138"/>
                <a:gd name="connsiteY6" fmla="*/ 460375 h 460375"/>
                <a:gd name="connsiteX7" fmla="*/ 0 w 6307138"/>
                <a:gd name="connsiteY7" fmla="*/ 460375 h 460375"/>
                <a:gd name="connsiteX8" fmla="*/ 0 w 6307138"/>
                <a:gd name="connsiteY8" fmla="*/ 0 h 460375"/>
                <a:gd name="connsiteX0-1" fmla="*/ 0 w 6307138"/>
                <a:gd name="connsiteY0-2" fmla="*/ 0 h 460375"/>
                <a:gd name="connsiteX1-3" fmla="*/ 0 w 6307138"/>
                <a:gd name="connsiteY1-4" fmla="*/ 0 h 460375"/>
                <a:gd name="connsiteX2-5" fmla="*/ 6307138 w 6307138"/>
                <a:gd name="connsiteY2-6" fmla="*/ 0 h 460375"/>
                <a:gd name="connsiteX3-7" fmla="*/ 6307138 w 6307138"/>
                <a:gd name="connsiteY3-8" fmla="*/ 0 h 460375"/>
                <a:gd name="connsiteX4-9" fmla="*/ 6307138 w 6307138"/>
                <a:gd name="connsiteY4-10" fmla="*/ 460375 h 460375"/>
                <a:gd name="connsiteX5-11" fmla="*/ 6307138 w 6307138"/>
                <a:gd name="connsiteY5-12" fmla="*/ 460375 h 460375"/>
                <a:gd name="connsiteX6-13" fmla="*/ 5949157 w 6307138"/>
                <a:gd name="connsiteY6-14" fmla="*/ 458770 h 460375"/>
                <a:gd name="connsiteX7-15" fmla="*/ 0 w 6307138"/>
                <a:gd name="connsiteY7-16" fmla="*/ 460375 h 460375"/>
                <a:gd name="connsiteX8-17" fmla="*/ 0 w 6307138"/>
                <a:gd name="connsiteY8-18" fmla="*/ 460375 h 460375"/>
                <a:gd name="connsiteX9" fmla="*/ 0 w 6307138"/>
                <a:gd name="connsiteY9" fmla="*/ 0 h 460375"/>
                <a:gd name="connsiteX0-19" fmla="*/ 0 w 6307138"/>
                <a:gd name="connsiteY0-20" fmla="*/ 0 h 460375"/>
                <a:gd name="connsiteX1-21" fmla="*/ 0 w 6307138"/>
                <a:gd name="connsiteY1-22" fmla="*/ 0 h 460375"/>
                <a:gd name="connsiteX2-23" fmla="*/ 6307138 w 6307138"/>
                <a:gd name="connsiteY2-24" fmla="*/ 0 h 460375"/>
                <a:gd name="connsiteX3-25" fmla="*/ 6307138 w 6307138"/>
                <a:gd name="connsiteY3-26" fmla="*/ 0 h 460375"/>
                <a:gd name="connsiteX4-27" fmla="*/ 6307138 w 6307138"/>
                <a:gd name="connsiteY4-28" fmla="*/ 460375 h 460375"/>
                <a:gd name="connsiteX5-29" fmla="*/ 5949157 w 6307138"/>
                <a:gd name="connsiteY5-30" fmla="*/ 458770 h 460375"/>
                <a:gd name="connsiteX6-31" fmla="*/ 0 w 6307138"/>
                <a:gd name="connsiteY6-32" fmla="*/ 460375 h 460375"/>
                <a:gd name="connsiteX7-33" fmla="*/ 0 w 6307138"/>
                <a:gd name="connsiteY7-34" fmla="*/ 460375 h 460375"/>
                <a:gd name="connsiteX8-35" fmla="*/ 0 w 6307138"/>
                <a:gd name="connsiteY8-36" fmla="*/ 0 h 460375"/>
                <a:gd name="connsiteX0-37" fmla="*/ 0 w 6307138"/>
                <a:gd name="connsiteY0-38" fmla="*/ 0 h 460375"/>
                <a:gd name="connsiteX1-39" fmla="*/ 0 w 6307138"/>
                <a:gd name="connsiteY1-40" fmla="*/ 0 h 460375"/>
                <a:gd name="connsiteX2-41" fmla="*/ 6307138 w 6307138"/>
                <a:gd name="connsiteY2-42" fmla="*/ 0 h 460375"/>
                <a:gd name="connsiteX3-43" fmla="*/ 6307138 w 6307138"/>
                <a:gd name="connsiteY3-44" fmla="*/ 0 h 460375"/>
                <a:gd name="connsiteX4-45" fmla="*/ 5949157 w 6307138"/>
                <a:gd name="connsiteY4-46" fmla="*/ 458770 h 460375"/>
                <a:gd name="connsiteX5-47" fmla="*/ 0 w 6307138"/>
                <a:gd name="connsiteY5-48" fmla="*/ 460375 h 460375"/>
                <a:gd name="connsiteX6-49" fmla="*/ 0 w 6307138"/>
                <a:gd name="connsiteY6-50" fmla="*/ 460375 h 460375"/>
                <a:gd name="connsiteX7-51" fmla="*/ 0 w 6307138"/>
                <a:gd name="connsiteY7-52" fmla="*/ 0 h 460375"/>
                <a:gd name="connsiteX0-53" fmla="*/ 0 w 6307138"/>
                <a:gd name="connsiteY0-54" fmla="*/ 0 h 460375"/>
                <a:gd name="connsiteX1-55" fmla="*/ 0 w 6307138"/>
                <a:gd name="connsiteY1-56" fmla="*/ 0 h 460375"/>
                <a:gd name="connsiteX2-57" fmla="*/ 6307138 w 6307138"/>
                <a:gd name="connsiteY2-58" fmla="*/ 0 h 460375"/>
                <a:gd name="connsiteX3-59" fmla="*/ 6307138 w 6307138"/>
                <a:gd name="connsiteY3-60" fmla="*/ 0 h 460375"/>
                <a:gd name="connsiteX4-61" fmla="*/ 6303195 w 6307138"/>
                <a:gd name="connsiteY4-62" fmla="*/ 458770 h 460375"/>
                <a:gd name="connsiteX5-63" fmla="*/ 0 w 6307138"/>
                <a:gd name="connsiteY5-64" fmla="*/ 460375 h 460375"/>
                <a:gd name="connsiteX6-65" fmla="*/ 0 w 6307138"/>
                <a:gd name="connsiteY6-66" fmla="*/ 460375 h 460375"/>
                <a:gd name="connsiteX7-67" fmla="*/ 0 w 6307138"/>
                <a:gd name="connsiteY7-68" fmla="*/ 0 h 460375"/>
                <a:gd name="connsiteX0-69" fmla="*/ 0 w 6769180"/>
                <a:gd name="connsiteY0-70" fmla="*/ 0 h 460375"/>
                <a:gd name="connsiteX1-71" fmla="*/ 0 w 6769180"/>
                <a:gd name="connsiteY1-72" fmla="*/ 0 h 460375"/>
                <a:gd name="connsiteX2-73" fmla="*/ 6307138 w 6769180"/>
                <a:gd name="connsiteY2-74" fmla="*/ 0 h 460375"/>
                <a:gd name="connsiteX3-75" fmla="*/ 6307138 w 6769180"/>
                <a:gd name="connsiteY3-76" fmla="*/ 0 h 460375"/>
                <a:gd name="connsiteX4-77" fmla="*/ 6300875 w 6769180"/>
                <a:gd name="connsiteY4-78" fmla="*/ 202563 h 460375"/>
                <a:gd name="connsiteX5-79" fmla="*/ 6303195 w 6769180"/>
                <a:gd name="connsiteY5-80" fmla="*/ 458770 h 460375"/>
                <a:gd name="connsiteX6-81" fmla="*/ 0 w 6769180"/>
                <a:gd name="connsiteY6-82" fmla="*/ 460375 h 460375"/>
                <a:gd name="connsiteX7-83" fmla="*/ 0 w 6769180"/>
                <a:gd name="connsiteY7-84" fmla="*/ 460375 h 460375"/>
                <a:gd name="connsiteX8-85" fmla="*/ 0 w 6769180"/>
                <a:gd name="connsiteY8-86" fmla="*/ 0 h 460375"/>
                <a:gd name="connsiteX0-87" fmla="*/ 0 w 6307138"/>
                <a:gd name="connsiteY0-88" fmla="*/ 0 h 460375"/>
                <a:gd name="connsiteX1-89" fmla="*/ 0 w 6307138"/>
                <a:gd name="connsiteY1-90" fmla="*/ 0 h 460375"/>
                <a:gd name="connsiteX2-91" fmla="*/ 6307138 w 6307138"/>
                <a:gd name="connsiteY2-92" fmla="*/ 0 h 460375"/>
                <a:gd name="connsiteX3-93" fmla="*/ 6307138 w 6307138"/>
                <a:gd name="connsiteY3-94" fmla="*/ 0 h 460375"/>
                <a:gd name="connsiteX4-95" fmla="*/ 6300875 w 6307138"/>
                <a:gd name="connsiteY4-96" fmla="*/ 202563 h 460375"/>
                <a:gd name="connsiteX5-97" fmla="*/ 6303195 w 6307138"/>
                <a:gd name="connsiteY5-98" fmla="*/ 458770 h 460375"/>
                <a:gd name="connsiteX6-99" fmla="*/ 0 w 6307138"/>
                <a:gd name="connsiteY6-100" fmla="*/ 460375 h 460375"/>
                <a:gd name="connsiteX7-101" fmla="*/ 0 w 6307138"/>
                <a:gd name="connsiteY7-102" fmla="*/ 460375 h 460375"/>
                <a:gd name="connsiteX8-103" fmla="*/ 0 w 6307138"/>
                <a:gd name="connsiteY8-104" fmla="*/ 0 h 460375"/>
                <a:gd name="connsiteX0-105" fmla="*/ 0 w 6465810"/>
                <a:gd name="connsiteY0-106" fmla="*/ 0 h 460375"/>
                <a:gd name="connsiteX1-107" fmla="*/ 0 w 6465810"/>
                <a:gd name="connsiteY1-108" fmla="*/ 0 h 460375"/>
                <a:gd name="connsiteX2-109" fmla="*/ 6307138 w 6465810"/>
                <a:gd name="connsiteY2-110" fmla="*/ 0 h 460375"/>
                <a:gd name="connsiteX3-111" fmla="*/ 6307138 w 6465810"/>
                <a:gd name="connsiteY3-112" fmla="*/ 0 h 460375"/>
                <a:gd name="connsiteX4-113" fmla="*/ 6465808 w 6465810"/>
                <a:gd name="connsiteY4-114" fmla="*/ 247013 h 460375"/>
                <a:gd name="connsiteX5-115" fmla="*/ 6303195 w 6465810"/>
                <a:gd name="connsiteY5-116" fmla="*/ 458770 h 460375"/>
                <a:gd name="connsiteX6-117" fmla="*/ 0 w 6465810"/>
                <a:gd name="connsiteY6-118" fmla="*/ 460375 h 460375"/>
                <a:gd name="connsiteX7-119" fmla="*/ 0 w 6465810"/>
                <a:gd name="connsiteY7-120" fmla="*/ 460375 h 460375"/>
                <a:gd name="connsiteX8-121" fmla="*/ 0 w 6465810"/>
                <a:gd name="connsiteY8-122" fmla="*/ 0 h 460375"/>
                <a:gd name="connsiteX0-123" fmla="*/ 0 w 6465810"/>
                <a:gd name="connsiteY0-124" fmla="*/ 0 h 460375"/>
                <a:gd name="connsiteX1-125" fmla="*/ 0 w 6465810"/>
                <a:gd name="connsiteY1-126" fmla="*/ 0 h 460375"/>
                <a:gd name="connsiteX2-127" fmla="*/ 6307138 w 6465810"/>
                <a:gd name="connsiteY2-128" fmla="*/ 0 h 460375"/>
                <a:gd name="connsiteX3-129" fmla="*/ 6307138 w 6465810"/>
                <a:gd name="connsiteY3-130" fmla="*/ 0 h 460375"/>
                <a:gd name="connsiteX4-131" fmla="*/ 6465808 w 6465810"/>
                <a:gd name="connsiteY4-132" fmla="*/ 247013 h 460375"/>
                <a:gd name="connsiteX5-133" fmla="*/ 6303195 w 6465810"/>
                <a:gd name="connsiteY5-134" fmla="*/ 458770 h 460375"/>
                <a:gd name="connsiteX6-135" fmla="*/ 0 w 6465810"/>
                <a:gd name="connsiteY6-136" fmla="*/ 460375 h 460375"/>
                <a:gd name="connsiteX7-137" fmla="*/ 0 w 6465810"/>
                <a:gd name="connsiteY7-138" fmla="*/ 460375 h 460375"/>
                <a:gd name="connsiteX8-139" fmla="*/ 0 w 6465810"/>
                <a:gd name="connsiteY8-140" fmla="*/ 0 h 460375"/>
                <a:gd name="connsiteX0-141" fmla="*/ 0 w 6465808"/>
                <a:gd name="connsiteY0-142" fmla="*/ 0 h 460375"/>
                <a:gd name="connsiteX1-143" fmla="*/ 0 w 6465808"/>
                <a:gd name="connsiteY1-144" fmla="*/ 0 h 460375"/>
                <a:gd name="connsiteX2-145" fmla="*/ 6307138 w 6465808"/>
                <a:gd name="connsiteY2-146" fmla="*/ 0 h 460375"/>
                <a:gd name="connsiteX3-147" fmla="*/ 6307138 w 6465808"/>
                <a:gd name="connsiteY3-148" fmla="*/ 0 h 460375"/>
                <a:gd name="connsiteX4-149" fmla="*/ 6465808 w 6465808"/>
                <a:gd name="connsiteY4-150" fmla="*/ 247013 h 460375"/>
                <a:gd name="connsiteX5-151" fmla="*/ 6303195 w 6465808"/>
                <a:gd name="connsiteY5-152" fmla="*/ 458770 h 460375"/>
                <a:gd name="connsiteX6-153" fmla="*/ 0 w 6465808"/>
                <a:gd name="connsiteY6-154" fmla="*/ 460375 h 460375"/>
                <a:gd name="connsiteX7-155" fmla="*/ 0 w 6465808"/>
                <a:gd name="connsiteY7-156" fmla="*/ 460375 h 460375"/>
                <a:gd name="connsiteX8-157" fmla="*/ 0 w 6465808"/>
                <a:gd name="connsiteY8-158" fmla="*/ 0 h 460375"/>
                <a:gd name="connsiteX0-159" fmla="*/ 0 w 6465808"/>
                <a:gd name="connsiteY0-160" fmla="*/ 0 h 460375"/>
                <a:gd name="connsiteX1-161" fmla="*/ 0 w 6465808"/>
                <a:gd name="connsiteY1-162" fmla="*/ 0 h 460375"/>
                <a:gd name="connsiteX2-163" fmla="*/ 6307138 w 6465808"/>
                <a:gd name="connsiteY2-164" fmla="*/ 0 h 460375"/>
                <a:gd name="connsiteX3-165" fmla="*/ 6307138 w 6465808"/>
                <a:gd name="connsiteY3-166" fmla="*/ 0 h 460375"/>
                <a:gd name="connsiteX4-167" fmla="*/ 6465808 w 6465808"/>
                <a:gd name="connsiteY4-168" fmla="*/ 247013 h 460375"/>
                <a:gd name="connsiteX5-169" fmla="*/ 6303195 w 6465808"/>
                <a:gd name="connsiteY5-170" fmla="*/ 458770 h 460375"/>
                <a:gd name="connsiteX6-171" fmla="*/ 0 w 6465808"/>
                <a:gd name="connsiteY6-172" fmla="*/ 460375 h 460375"/>
                <a:gd name="connsiteX7-173" fmla="*/ 0 w 6465808"/>
                <a:gd name="connsiteY7-174" fmla="*/ 460375 h 460375"/>
                <a:gd name="connsiteX8-175" fmla="*/ 0 w 6465808"/>
                <a:gd name="connsiteY8-176" fmla="*/ 0 h 460375"/>
                <a:gd name="connsiteX0-177" fmla="*/ 0 w 6482870"/>
                <a:gd name="connsiteY0-178" fmla="*/ 0 h 460375"/>
                <a:gd name="connsiteX1-179" fmla="*/ 0 w 6482870"/>
                <a:gd name="connsiteY1-180" fmla="*/ 0 h 460375"/>
                <a:gd name="connsiteX2-181" fmla="*/ 6307138 w 6482870"/>
                <a:gd name="connsiteY2-182" fmla="*/ 0 h 460375"/>
                <a:gd name="connsiteX3-183" fmla="*/ 6307138 w 6482870"/>
                <a:gd name="connsiteY3-184" fmla="*/ 0 h 460375"/>
                <a:gd name="connsiteX4-185" fmla="*/ 6482870 w 6482870"/>
                <a:gd name="connsiteY4-186" fmla="*/ 230344 h 460375"/>
                <a:gd name="connsiteX5-187" fmla="*/ 6303195 w 6482870"/>
                <a:gd name="connsiteY5-188" fmla="*/ 458770 h 460375"/>
                <a:gd name="connsiteX6-189" fmla="*/ 0 w 6482870"/>
                <a:gd name="connsiteY6-190" fmla="*/ 460375 h 460375"/>
                <a:gd name="connsiteX7-191" fmla="*/ 0 w 6482870"/>
                <a:gd name="connsiteY7-192" fmla="*/ 460375 h 460375"/>
                <a:gd name="connsiteX8-193" fmla="*/ 0 w 6482870"/>
                <a:gd name="connsiteY8-194" fmla="*/ 0 h 460375"/>
                <a:gd name="connsiteX0-195" fmla="*/ 0 w 6482870"/>
                <a:gd name="connsiteY0-196" fmla="*/ 0 h 460375"/>
                <a:gd name="connsiteX1-197" fmla="*/ 0 w 6482870"/>
                <a:gd name="connsiteY1-198" fmla="*/ 0 h 460375"/>
                <a:gd name="connsiteX2-199" fmla="*/ 6307138 w 6482870"/>
                <a:gd name="connsiteY2-200" fmla="*/ 0 h 460375"/>
                <a:gd name="connsiteX3-201" fmla="*/ 6307138 w 6482870"/>
                <a:gd name="connsiteY3-202" fmla="*/ 0 h 460375"/>
                <a:gd name="connsiteX4-203" fmla="*/ 6482870 w 6482870"/>
                <a:gd name="connsiteY4-204" fmla="*/ 230344 h 460375"/>
                <a:gd name="connsiteX5-205" fmla="*/ 6303195 w 6482870"/>
                <a:gd name="connsiteY5-206" fmla="*/ 458770 h 460375"/>
                <a:gd name="connsiteX6-207" fmla="*/ 0 w 6482870"/>
                <a:gd name="connsiteY6-208" fmla="*/ 460375 h 460375"/>
                <a:gd name="connsiteX7-209" fmla="*/ 0 w 6482870"/>
                <a:gd name="connsiteY7-210" fmla="*/ 460375 h 460375"/>
                <a:gd name="connsiteX8-211" fmla="*/ 0 w 6482870"/>
                <a:gd name="connsiteY8-212" fmla="*/ 0 h 460375"/>
                <a:gd name="connsiteX0-213" fmla="*/ 0 w 6482870"/>
                <a:gd name="connsiteY0-214" fmla="*/ 0 h 460375"/>
                <a:gd name="connsiteX1-215" fmla="*/ 0 w 6482870"/>
                <a:gd name="connsiteY1-216" fmla="*/ 0 h 460375"/>
                <a:gd name="connsiteX2-217" fmla="*/ 6307138 w 6482870"/>
                <a:gd name="connsiteY2-218" fmla="*/ 0 h 460375"/>
                <a:gd name="connsiteX3-219" fmla="*/ 6307138 w 6482870"/>
                <a:gd name="connsiteY3-220" fmla="*/ 0 h 460375"/>
                <a:gd name="connsiteX4-221" fmla="*/ 6482870 w 6482870"/>
                <a:gd name="connsiteY4-222" fmla="*/ 230344 h 460375"/>
                <a:gd name="connsiteX5-223" fmla="*/ 6303195 w 6482870"/>
                <a:gd name="connsiteY5-224" fmla="*/ 458770 h 460375"/>
                <a:gd name="connsiteX6-225" fmla="*/ 0 w 6482870"/>
                <a:gd name="connsiteY6-226" fmla="*/ 460375 h 460375"/>
                <a:gd name="connsiteX7-227" fmla="*/ 0 w 6482870"/>
                <a:gd name="connsiteY7-228" fmla="*/ 460375 h 460375"/>
                <a:gd name="connsiteX8-229" fmla="*/ 0 w 6482870"/>
                <a:gd name="connsiteY8-230" fmla="*/ 0 h 460375"/>
                <a:gd name="connsiteX0-231" fmla="*/ 0 w 6482870"/>
                <a:gd name="connsiteY0-232" fmla="*/ 0 h 460375"/>
                <a:gd name="connsiteX1-233" fmla="*/ 0 w 6482870"/>
                <a:gd name="connsiteY1-234" fmla="*/ 0 h 460375"/>
                <a:gd name="connsiteX2-235" fmla="*/ 6307138 w 6482870"/>
                <a:gd name="connsiteY2-236" fmla="*/ 0 h 460375"/>
                <a:gd name="connsiteX3-237" fmla="*/ 6420174 w 6482870"/>
                <a:gd name="connsiteY3-238" fmla="*/ 40481 h 460375"/>
                <a:gd name="connsiteX4-239" fmla="*/ 6482870 w 6482870"/>
                <a:gd name="connsiteY4-240" fmla="*/ 230344 h 460375"/>
                <a:gd name="connsiteX5-241" fmla="*/ 6303195 w 6482870"/>
                <a:gd name="connsiteY5-242" fmla="*/ 458770 h 460375"/>
                <a:gd name="connsiteX6-243" fmla="*/ 0 w 6482870"/>
                <a:gd name="connsiteY6-244" fmla="*/ 460375 h 460375"/>
                <a:gd name="connsiteX7-245" fmla="*/ 0 w 6482870"/>
                <a:gd name="connsiteY7-246" fmla="*/ 460375 h 460375"/>
                <a:gd name="connsiteX8-247" fmla="*/ 0 w 6482870"/>
                <a:gd name="connsiteY8-248" fmla="*/ 0 h 460375"/>
                <a:gd name="connsiteX0-249" fmla="*/ 0 w 6482870"/>
                <a:gd name="connsiteY0-250" fmla="*/ 0 h 460375"/>
                <a:gd name="connsiteX1-251" fmla="*/ 0 w 6482870"/>
                <a:gd name="connsiteY1-252" fmla="*/ 0 h 460375"/>
                <a:gd name="connsiteX2-253" fmla="*/ 6307138 w 6482870"/>
                <a:gd name="connsiteY2-254" fmla="*/ 0 h 460375"/>
                <a:gd name="connsiteX3-255" fmla="*/ 6482870 w 6482870"/>
                <a:gd name="connsiteY3-256" fmla="*/ 230344 h 460375"/>
                <a:gd name="connsiteX4-257" fmla="*/ 6303195 w 6482870"/>
                <a:gd name="connsiteY4-258" fmla="*/ 458770 h 460375"/>
                <a:gd name="connsiteX5-259" fmla="*/ 0 w 6482870"/>
                <a:gd name="connsiteY5-260" fmla="*/ 460375 h 460375"/>
                <a:gd name="connsiteX6-261" fmla="*/ 0 w 6482870"/>
                <a:gd name="connsiteY6-262" fmla="*/ 460375 h 460375"/>
                <a:gd name="connsiteX7-263" fmla="*/ 0 w 6482870"/>
                <a:gd name="connsiteY7-264" fmla="*/ 0 h 460375"/>
                <a:gd name="connsiteX0-265" fmla="*/ 0 w 6482870"/>
                <a:gd name="connsiteY0-266" fmla="*/ 0 h 460375"/>
                <a:gd name="connsiteX1-267" fmla="*/ 0 w 6482870"/>
                <a:gd name="connsiteY1-268" fmla="*/ 0 h 460375"/>
                <a:gd name="connsiteX2-269" fmla="*/ 6307138 w 6482870"/>
                <a:gd name="connsiteY2-270" fmla="*/ 0 h 460375"/>
                <a:gd name="connsiteX3-271" fmla="*/ 6482870 w 6482870"/>
                <a:gd name="connsiteY3-272" fmla="*/ 230344 h 460375"/>
                <a:gd name="connsiteX4-273" fmla="*/ 6303195 w 6482870"/>
                <a:gd name="connsiteY4-274" fmla="*/ 458770 h 460375"/>
                <a:gd name="connsiteX5-275" fmla="*/ 0 w 6482870"/>
                <a:gd name="connsiteY5-276" fmla="*/ 460375 h 460375"/>
                <a:gd name="connsiteX6-277" fmla="*/ 0 w 6482870"/>
                <a:gd name="connsiteY6-278" fmla="*/ 460375 h 460375"/>
                <a:gd name="connsiteX7-279" fmla="*/ 0 w 6482870"/>
                <a:gd name="connsiteY7-280" fmla="*/ 0 h 46037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6482870" h="460375">
                  <a:moveTo>
                    <a:pt x="0" y="0"/>
                  </a:moveTo>
                  <a:lnTo>
                    <a:pt x="0" y="0"/>
                  </a:lnTo>
                  <a:lnTo>
                    <a:pt x="6307138" y="0"/>
                  </a:lnTo>
                  <a:lnTo>
                    <a:pt x="6482870" y="230344"/>
                  </a:lnTo>
                  <a:cubicBezTo>
                    <a:pt x="6431027" y="304425"/>
                    <a:pt x="6395023" y="349126"/>
                    <a:pt x="6303195" y="458770"/>
                  </a:cubicBezTo>
                  <a:lnTo>
                    <a:pt x="0" y="460375"/>
                  </a:lnTo>
                  <a:lnTo>
                    <a:pt x="0" y="4603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7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圆角矩形 75"/>
            <p:cNvSpPr/>
            <p:nvPr/>
          </p:nvSpPr>
          <p:spPr bwMode="auto">
            <a:xfrm rot="10800000">
              <a:off x="1418430" y="1274135"/>
              <a:ext cx="617010" cy="461665"/>
            </a:xfrm>
            <a:custGeom>
              <a:avLst/>
              <a:gdLst>
                <a:gd name="connsiteX0" fmla="*/ 0 w 1805537"/>
                <a:gd name="connsiteY0" fmla="*/ 274601 h 549202"/>
                <a:gd name="connsiteX1" fmla="*/ 274601 w 1805537"/>
                <a:gd name="connsiteY1" fmla="*/ 0 h 549202"/>
                <a:gd name="connsiteX2" fmla="*/ 1530936 w 1805537"/>
                <a:gd name="connsiteY2" fmla="*/ 0 h 549202"/>
                <a:gd name="connsiteX3" fmla="*/ 1805537 w 1805537"/>
                <a:gd name="connsiteY3" fmla="*/ 274601 h 549202"/>
                <a:gd name="connsiteX4" fmla="*/ 1805537 w 1805537"/>
                <a:gd name="connsiteY4" fmla="*/ 274601 h 549202"/>
                <a:gd name="connsiteX5" fmla="*/ 1530936 w 1805537"/>
                <a:gd name="connsiteY5" fmla="*/ 549202 h 549202"/>
                <a:gd name="connsiteX6" fmla="*/ 274601 w 1805537"/>
                <a:gd name="connsiteY6" fmla="*/ 549202 h 549202"/>
                <a:gd name="connsiteX7" fmla="*/ 0 w 1805537"/>
                <a:gd name="connsiteY7" fmla="*/ 274601 h 549202"/>
                <a:gd name="connsiteX0-1" fmla="*/ 0 w 1805537"/>
                <a:gd name="connsiteY0-2" fmla="*/ 274601 h 549202"/>
                <a:gd name="connsiteX1-3" fmla="*/ 274601 w 1805537"/>
                <a:gd name="connsiteY1-4" fmla="*/ 0 h 549202"/>
                <a:gd name="connsiteX2-5" fmla="*/ 1530936 w 1805537"/>
                <a:gd name="connsiteY2-6" fmla="*/ 0 h 549202"/>
                <a:gd name="connsiteX3-7" fmla="*/ 1805537 w 1805537"/>
                <a:gd name="connsiteY3-8" fmla="*/ 274601 h 549202"/>
                <a:gd name="connsiteX4-9" fmla="*/ 1530936 w 1805537"/>
                <a:gd name="connsiteY4-10" fmla="*/ 549202 h 549202"/>
                <a:gd name="connsiteX5-11" fmla="*/ 274601 w 1805537"/>
                <a:gd name="connsiteY5-12" fmla="*/ 549202 h 549202"/>
                <a:gd name="connsiteX6-13" fmla="*/ 0 w 1805537"/>
                <a:gd name="connsiteY6-14" fmla="*/ 274601 h 549202"/>
                <a:gd name="connsiteX0-15" fmla="*/ 0 w 1530936"/>
                <a:gd name="connsiteY0-16" fmla="*/ 274601 h 549202"/>
                <a:gd name="connsiteX1-17" fmla="*/ 274601 w 1530936"/>
                <a:gd name="connsiteY1-18" fmla="*/ 0 h 549202"/>
                <a:gd name="connsiteX2-19" fmla="*/ 1530936 w 1530936"/>
                <a:gd name="connsiteY2-20" fmla="*/ 0 h 549202"/>
                <a:gd name="connsiteX3-21" fmla="*/ 1530936 w 1530936"/>
                <a:gd name="connsiteY3-22" fmla="*/ 549202 h 549202"/>
                <a:gd name="connsiteX4-23" fmla="*/ 274601 w 1530936"/>
                <a:gd name="connsiteY4-24" fmla="*/ 549202 h 549202"/>
                <a:gd name="connsiteX5-25" fmla="*/ 0 w 1530936"/>
                <a:gd name="connsiteY5-26" fmla="*/ 274601 h 549202"/>
                <a:gd name="connsiteX0-27" fmla="*/ 0 w 1632626"/>
                <a:gd name="connsiteY0-28" fmla="*/ 274601 h 549202"/>
                <a:gd name="connsiteX1-29" fmla="*/ 274601 w 1632626"/>
                <a:gd name="connsiteY1-30" fmla="*/ 0 h 549202"/>
                <a:gd name="connsiteX2-31" fmla="*/ 1530936 w 1632626"/>
                <a:gd name="connsiteY2-32" fmla="*/ 0 h 549202"/>
                <a:gd name="connsiteX3-33" fmla="*/ 1530936 w 1632626"/>
                <a:gd name="connsiteY3-34" fmla="*/ 549202 h 549202"/>
                <a:gd name="connsiteX4-35" fmla="*/ 274601 w 1632626"/>
                <a:gd name="connsiteY4-36" fmla="*/ 549202 h 549202"/>
                <a:gd name="connsiteX5-37" fmla="*/ 0 w 1632626"/>
                <a:gd name="connsiteY5-38" fmla="*/ 274601 h 549202"/>
                <a:gd name="connsiteX0-39" fmla="*/ 0 w 1903720"/>
                <a:gd name="connsiteY0-40" fmla="*/ 274601 h 549202"/>
                <a:gd name="connsiteX1-41" fmla="*/ 274601 w 1903720"/>
                <a:gd name="connsiteY1-42" fmla="*/ 0 h 549202"/>
                <a:gd name="connsiteX2-43" fmla="*/ 1852212 w 1903720"/>
                <a:gd name="connsiteY2-44" fmla="*/ 0 h 549202"/>
                <a:gd name="connsiteX3-45" fmla="*/ 1530936 w 1903720"/>
                <a:gd name="connsiteY3-46" fmla="*/ 549202 h 549202"/>
                <a:gd name="connsiteX4-47" fmla="*/ 274601 w 1903720"/>
                <a:gd name="connsiteY4-48" fmla="*/ 549202 h 549202"/>
                <a:gd name="connsiteX5-49" fmla="*/ 0 w 1903720"/>
                <a:gd name="connsiteY5-50" fmla="*/ 274601 h 549202"/>
                <a:gd name="connsiteX0-51" fmla="*/ 0 w 1852212"/>
                <a:gd name="connsiteY0-52" fmla="*/ 274601 h 549202"/>
                <a:gd name="connsiteX1-53" fmla="*/ 274601 w 1852212"/>
                <a:gd name="connsiteY1-54" fmla="*/ 0 h 549202"/>
                <a:gd name="connsiteX2-55" fmla="*/ 1852212 w 1852212"/>
                <a:gd name="connsiteY2-56" fmla="*/ 0 h 549202"/>
                <a:gd name="connsiteX3-57" fmla="*/ 1530936 w 1852212"/>
                <a:gd name="connsiteY3-58" fmla="*/ 549202 h 549202"/>
                <a:gd name="connsiteX4-59" fmla="*/ 274601 w 1852212"/>
                <a:gd name="connsiteY4-60" fmla="*/ 549202 h 549202"/>
                <a:gd name="connsiteX5-61" fmla="*/ 0 w 1852212"/>
                <a:gd name="connsiteY5-62" fmla="*/ 274601 h 549202"/>
                <a:gd name="connsiteX0-63" fmla="*/ 0 w 1852212"/>
                <a:gd name="connsiteY0-64" fmla="*/ 274601 h 549202"/>
                <a:gd name="connsiteX1-65" fmla="*/ 274601 w 1852212"/>
                <a:gd name="connsiteY1-66" fmla="*/ 0 h 549202"/>
                <a:gd name="connsiteX2-67" fmla="*/ 1852212 w 1852212"/>
                <a:gd name="connsiteY2-68" fmla="*/ 0 h 549202"/>
                <a:gd name="connsiteX3-69" fmla="*/ 1530936 w 1852212"/>
                <a:gd name="connsiteY3-70" fmla="*/ 549202 h 549202"/>
                <a:gd name="connsiteX4-71" fmla="*/ 274601 w 1852212"/>
                <a:gd name="connsiteY4-72" fmla="*/ 549202 h 549202"/>
                <a:gd name="connsiteX5-73" fmla="*/ 0 w 1852212"/>
                <a:gd name="connsiteY5-74" fmla="*/ 274601 h 549202"/>
                <a:gd name="connsiteX0-75" fmla="*/ 0 w 1852212"/>
                <a:gd name="connsiteY0-76" fmla="*/ 274601 h 549202"/>
                <a:gd name="connsiteX1-77" fmla="*/ 274601 w 1852212"/>
                <a:gd name="connsiteY1-78" fmla="*/ 0 h 549202"/>
                <a:gd name="connsiteX2-79" fmla="*/ 1852212 w 1852212"/>
                <a:gd name="connsiteY2-80" fmla="*/ 0 h 549202"/>
                <a:gd name="connsiteX3-81" fmla="*/ 1530936 w 1852212"/>
                <a:gd name="connsiteY3-82" fmla="*/ 549202 h 549202"/>
                <a:gd name="connsiteX4-83" fmla="*/ 274601 w 1852212"/>
                <a:gd name="connsiteY4-84" fmla="*/ 549202 h 549202"/>
                <a:gd name="connsiteX5-85" fmla="*/ 0 w 1852212"/>
                <a:gd name="connsiteY5-86" fmla="*/ 274601 h 549202"/>
                <a:gd name="connsiteX0-87" fmla="*/ 0 w 1852212"/>
                <a:gd name="connsiteY0-88" fmla="*/ 274601 h 564442"/>
                <a:gd name="connsiteX1-89" fmla="*/ 274601 w 1852212"/>
                <a:gd name="connsiteY1-90" fmla="*/ 0 h 564442"/>
                <a:gd name="connsiteX2-91" fmla="*/ 1852212 w 1852212"/>
                <a:gd name="connsiteY2-92" fmla="*/ 0 h 564442"/>
                <a:gd name="connsiteX3-93" fmla="*/ 721281 w 1852212"/>
                <a:gd name="connsiteY3-94" fmla="*/ 564442 h 564442"/>
                <a:gd name="connsiteX4-95" fmla="*/ 274601 w 1852212"/>
                <a:gd name="connsiteY4-96" fmla="*/ 549202 h 564442"/>
                <a:gd name="connsiteX5-97" fmla="*/ 0 w 1852212"/>
                <a:gd name="connsiteY5-98" fmla="*/ 274601 h 564442"/>
                <a:gd name="connsiteX0-99" fmla="*/ 0 w 916463"/>
                <a:gd name="connsiteY0-100" fmla="*/ 289841 h 579682"/>
                <a:gd name="connsiteX1-101" fmla="*/ 274601 w 916463"/>
                <a:gd name="connsiteY1-102" fmla="*/ 15240 h 579682"/>
                <a:gd name="connsiteX2-103" fmla="*/ 916463 w 916463"/>
                <a:gd name="connsiteY2-104" fmla="*/ 0 h 579682"/>
                <a:gd name="connsiteX3-105" fmla="*/ 721281 w 916463"/>
                <a:gd name="connsiteY3-106" fmla="*/ 579682 h 579682"/>
                <a:gd name="connsiteX4-107" fmla="*/ 274601 w 916463"/>
                <a:gd name="connsiteY4-108" fmla="*/ 564442 h 579682"/>
                <a:gd name="connsiteX5-109" fmla="*/ 0 w 916463"/>
                <a:gd name="connsiteY5-110" fmla="*/ 289841 h 579682"/>
                <a:gd name="connsiteX0-111" fmla="*/ 0 w 916463"/>
                <a:gd name="connsiteY0-112" fmla="*/ 289841 h 564442"/>
                <a:gd name="connsiteX1-113" fmla="*/ 274601 w 916463"/>
                <a:gd name="connsiteY1-114" fmla="*/ 15240 h 564442"/>
                <a:gd name="connsiteX2-115" fmla="*/ 916463 w 916463"/>
                <a:gd name="connsiteY2-116" fmla="*/ 0 h 564442"/>
                <a:gd name="connsiteX3-117" fmla="*/ 528822 w 916463"/>
                <a:gd name="connsiteY3-118" fmla="*/ 564442 h 564442"/>
                <a:gd name="connsiteX4-119" fmla="*/ 274601 w 916463"/>
                <a:gd name="connsiteY4-120" fmla="*/ 564442 h 564442"/>
                <a:gd name="connsiteX5-121" fmla="*/ 0 w 916463"/>
                <a:gd name="connsiteY5-122" fmla="*/ 289841 h 564442"/>
                <a:gd name="connsiteX0-123" fmla="*/ 0 w 916463"/>
                <a:gd name="connsiteY0-124" fmla="*/ 289841 h 564442"/>
                <a:gd name="connsiteX1-125" fmla="*/ 274601 w 916463"/>
                <a:gd name="connsiteY1-126" fmla="*/ 15240 h 564442"/>
                <a:gd name="connsiteX2-127" fmla="*/ 916463 w 916463"/>
                <a:gd name="connsiteY2-128" fmla="*/ 0 h 564442"/>
                <a:gd name="connsiteX3-129" fmla="*/ 528822 w 916463"/>
                <a:gd name="connsiteY3-130" fmla="*/ 564442 h 564442"/>
                <a:gd name="connsiteX4-131" fmla="*/ 274601 w 916463"/>
                <a:gd name="connsiteY4-132" fmla="*/ 564442 h 564442"/>
                <a:gd name="connsiteX5-133" fmla="*/ 0 w 916463"/>
                <a:gd name="connsiteY5-134" fmla="*/ 289841 h 564442"/>
                <a:gd name="connsiteX0-135" fmla="*/ 0 w 916463"/>
                <a:gd name="connsiteY0-136" fmla="*/ 289841 h 564442"/>
                <a:gd name="connsiteX1-137" fmla="*/ 274601 w 916463"/>
                <a:gd name="connsiteY1-138" fmla="*/ 15240 h 564442"/>
                <a:gd name="connsiteX2-139" fmla="*/ 916463 w 916463"/>
                <a:gd name="connsiteY2-140" fmla="*/ 0 h 564442"/>
                <a:gd name="connsiteX3-141" fmla="*/ 528822 w 916463"/>
                <a:gd name="connsiteY3-142" fmla="*/ 564442 h 564442"/>
                <a:gd name="connsiteX4-143" fmla="*/ 274601 w 916463"/>
                <a:gd name="connsiteY4-144" fmla="*/ 564442 h 564442"/>
                <a:gd name="connsiteX5-145" fmla="*/ 0 w 916463"/>
                <a:gd name="connsiteY5-146" fmla="*/ 289841 h 564442"/>
                <a:gd name="connsiteX0-147" fmla="*/ 0 w 909826"/>
                <a:gd name="connsiteY0-148" fmla="*/ 274601 h 549202"/>
                <a:gd name="connsiteX1-149" fmla="*/ 274601 w 909826"/>
                <a:gd name="connsiteY1-150" fmla="*/ 0 h 549202"/>
                <a:gd name="connsiteX2-151" fmla="*/ 909826 w 909826"/>
                <a:gd name="connsiteY2-152" fmla="*/ 0 h 549202"/>
                <a:gd name="connsiteX3-153" fmla="*/ 528822 w 909826"/>
                <a:gd name="connsiteY3-154" fmla="*/ 549202 h 549202"/>
                <a:gd name="connsiteX4-155" fmla="*/ 274601 w 909826"/>
                <a:gd name="connsiteY4-156" fmla="*/ 549202 h 549202"/>
                <a:gd name="connsiteX5-157" fmla="*/ 0 w 909826"/>
                <a:gd name="connsiteY5-158" fmla="*/ 274601 h 549202"/>
                <a:gd name="connsiteX0-159" fmla="*/ 0 w 909826"/>
                <a:gd name="connsiteY0-160" fmla="*/ 274601 h 549202"/>
                <a:gd name="connsiteX1-161" fmla="*/ 274601 w 909826"/>
                <a:gd name="connsiteY1-162" fmla="*/ 0 h 549202"/>
                <a:gd name="connsiteX2-163" fmla="*/ 909826 w 909826"/>
                <a:gd name="connsiteY2-164" fmla="*/ 0 h 549202"/>
                <a:gd name="connsiteX3-165" fmla="*/ 528822 w 909826"/>
                <a:gd name="connsiteY3-166" fmla="*/ 549202 h 549202"/>
                <a:gd name="connsiteX4-167" fmla="*/ 274601 w 909826"/>
                <a:gd name="connsiteY4-168" fmla="*/ 549202 h 549202"/>
                <a:gd name="connsiteX5-169" fmla="*/ 0 w 909826"/>
                <a:gd name="connsiteY5-170" fmla="*/ 274601 h 549202"/>
                <a:gd name="connsiteX0-171" fmla="*/ 0 w 909826"/>
                <a:gd name="connsiteY0-172" fmla="*/ 274601 h 549202"/>
                <a:gd name="connsiteX1-173" fmla="*/ 274601 w 909826"/>
                <a:gd name="connsiteY1-174" fmla="*/ 0 h 549202"/>
                <a:gd name="connsiteX2-175" fmla="*/ 909826 w 909826"/>
                <a:gd name="connsiteY2-176" fmla="*/ 0 h 549202"/>
                <a:gd name="connsiteX3-177" fmla="*/ 528822 w 909826"/>
                <a:gd name="connsiteY3-178" fmla="*/ 549202 h 549202"/>
                <a:gd name="connsiteX4-179" fmla="*/ 274601 w 909826"/>
                <a:gd name="connsiteY4-180" fmla="*/ 549202 h 549202"/>
                <a:gd name="connsiteX5-181" fmla="*/ 0 w 909826"/>
                <a:gd name="connsiteY5-182" fmla="*/ 274601 h 549202"/>
                <a:gd name="connsiteX0-183" fmla="*/ 0 w 909826"/>
                <a:gd name="connsiteY0-184" fmla="*/ 274601 h 549202"/>
                <a:gd name="connsiteX1-185" fmla="*/ 274601 w 909826"/>
                <a:gd name="connsiteY1-186" fmla="*/ 0 h 549202"/>
                <a:gd name="connsiteX2-187" fmla="*/ 909826 w 909826"/>
                <a:gd name="connsiteY2-188" fmla="*/ 0 h 549202"/>
                <a:gd name="connsiteX3-189" fmla="*/ 528822 w 909826"/>
                <a:gd name="connsiteY3-190" fmla="*/ 549202 h 549202"/>
                <a:gd name="connsiteX4-191" fmla="*/ 274601 w 909826"/>
                <a:gd name="connsiteY4-192" fmla="*/ 549202 h 549202"/>
                <a:gd name="connsiteX5-193" fmla="*/ 0 w 909826"/>
                <a:gd name="connsiteY5-194" fmla="*/ 274601 h 549202"/>
                <a:gd name="connsiteX0-195" fmla="*/ 0 w 909826"/>
                <a:gd name="connsiteY0-196" fmla="*/ 274601 h 549202"/>
                <a:gd name="connsiteX1-197" fmla="*/ 274601 w 909826"/>
                <a:gd name="connsiteY1-198" fmla="*/ 0 h 549202"/>
                <a:gd name="connsiteX2-199" fmla="*/ 909826 w 909826"/>
                <a:gd name="connsiteY2-200" fmla="*/ 0 h 549202"/>
                <a:gd name="connsiteX3-201" fmla="*/ 528822 w 909826"/>
                <a:gd name="connsiteY3-202" fmla="*/ 549202 h 549202"/>
                <a:gd name="connsiteX4-203" fmla="*/ 274601 w 909826"/>
                <a:gd name="connsiteY4-204" fmla="*/ 549202 h 549202"/>
                <a:gd name="connsiteX5-205" fmla="*/ 0 w 909826"/>
                <a:gd name="connsiteY5-206" fmla="*/ 274601 h 549202"/>
                <a:gd name="connsiteX0-207" fmla="*/ 0 w 909826"/>
                <a:gd name="connsiteY0-208" fmla="*/ 274601 h 549202"/>
                <a:gd name="connsiteX1-209" fmla="*/ 274601 w 909826"/>
                <a:gd name="connsiteY1-210" fmla="*/ 0 h 549202"/>
                <a:gd name="connsiteX2-211" fmla="*/ 909826 w 909826"/>
                <a:gd name="connsiteY2-212" fmla="*/ 0 h 549202"/>
                <a:gd name="connsiteX3-213" fmla="*/ 528822 w 909826"/>
                <a:gd name="connsiteY3-214" fmla="*/ 549202 h 549202"/>
                <a:gd name="connsiteX4-215" fmla="*/ 274601 w 909826"/>
                <a:gd name="connsiteY4-216" fmla="*/ 549202 h 549202"/>
                <a:gd name="connsiteX5-217" fmla="*/ 0 w 909826"/>
                <a:gd name="connsiteY5-218" fmla="*/ 274601 h 549202"/>
                <a:gd name="connsiteX0-219" fmla="*/ 0 w 909826"/>
                <a:gd name="connsiteY0-220" fmla="*/ 274601 h 549202"/>
                <a:gd name="connsiteX1-221" fmla="*/ 274601 w 909826"/>
                <a:gd name="connsiteY1-222" fmla="*/ 0 h 549202"/>
                <a:gd name="connsiteX2-223" fmla="*/ 909826 w 909826"/>
                <a:gd name="connsiteY2-224" fmla="*/ 0 h 549202"/>
                <a:gd name="connsiteX3-225" fmla="*/ 528822 w 909826"/>
                <a:gd name="connsiteY3-226" fmla="*/ 549202 h 549202"/>
                <a:gd name="connsiteX4-227" fmla="*/ 274601 w 909826"/>
                <a:gd name="connsiteY4-228" fmla="*/ 549202 h 549202"/>
                <a:gd name="connsiteX5-229" fmla="*/ 0 w 909826"/>
                <a:gd name="connsiteY5-230" fmla="*/ 274601 h 549202"/>
                <a:gd name="connsiteX0-231" fmla="*/ 0 w 909826"/>
                <a:gd name="connsiteY0-232" fmla="*/ 274601 h 549202"/>
                <a:gd name="connsiteX1-233" fmla="*/ 274601 w 909826"/>
                <a:gd name="connsiteY1-234" fmla="*/ 0 h 549202"/>
                <a:gd name="connsiteX2-235" fmla="*/ 909826 w 909826"/>
                <a:gd name="connsiteY2-236" fmla="*/ 0 h 549202"/>
                <a:gd name="connsiteX3-237" fmla="*/ 528822 w 909826"/>
                <a:gd name="connsiteY3-238" fmla="*/ 549202 h 549202"/>
                <a:gd name="connsiteX4-239" fmla="*/ 274601 w 909826"/>
                <a:gd name="connsiteY4-240" fmla="*/ 549202 h 549202"/>
                <a:gd name="connsiteX5-241" fmla="*/ 0 w 909826"/>
                <a:gd name="connsiteY5-242" fmla="*/ 274601 h 549202"/>
                <a:gd name="connsiteX0-243" fmla="*/ 0 w 909826"/>
                <a:gd name="connsiteY0-244" fmla="*/ 274601 h 549202"/>
                <a:gd name="connsiteX1-245" fmla="*/ 274601 w 909826"/>
                <a:gd name="connsiteY1-246" fmla="*/ 0 h 549202"/>
                <a:gd name="connsiteX2-247" fmla="*/ 909826 w 909826"/>
                <a:gd name="connsiteY2-248" fmla="*/ 0 h 549202"/>
                <a:gd name="connsiteX3-249" fmla="*/ 690945 w 909826"/>
                <a:gd name="connsiteY3-250" fmla="*/ 549202 h 549202"/>
                <a:gd name="connsiteX4-251" fmla="*/ 274601 w 909826"/>
                <a:gd name="connsiteY4-252" fmla="*/ 549202 h 549202"/>
                <a:gd name="connsiteX5-253" fmla="*/ 0 w 909826"/>
                <a:gd name="connsiteY5-254" fmla="*/ 274601 h 549202"/>
                <a:gd name="connsiteX0-255" fmla="*/ 0 w 909826"/>
                <a:gd name="connsiteY0-256" fmla="*/ 274601 h 549202"/>
                <a:gd name="connsiteX1-257" fmla="*/ 274601 w 909826"/>
                <a:gd name="connsiteY1-258" fmla="*/ 0 h 549202"/>
                <a:gd name="connsiteX2-259" fmla="*/ 909826 w 909826"/>
                <a:gd name="connsiteY2-260" fmla="*/ 0 h 549202"/>
                <a:gd name="connsiteX3-261" fmla="*/ 690945 w 909826"/>
                <a:gd name="connsiteY3-262" fmla="*/ 549202 h 549202"/>
                <a:gd name="connsiteX4-263" fmla="*/ 274601 w 909826"/>
                <a:gd name="connsiteY4-264" fmla="*/ 549202 h 549202"/>
                <a:gd name="connsiteX5-265" fmla="*/ 0 w 909826"/>
                <a:gd name="connsiteY5-266" fmla="*/ 274601 h 549202"/>
                <a:gd name="connsiteX0-267" fmla="*/ 0 w 800936"/>
                <a:gd name="connsiteY0-268" fmla="*/ 274601 h 549202"/>
                <a:gd name="connsiteX1-269" fmla="*/ 274601 w 800936"/>
                <a:gd name="connsiteY1-270" fmla="*/ 0 h 549202"/>
                <a:gd name="connsiteX2-271" fmla="*/ 800936 w 800936"/>
                <a:gd name="connsiteY2-272" fmla="*/ 2840 h 549202"/>
                <a:gd name="connsiteX3-273" fmla="*/ 690945 w 800936"/>
                <a:gd name="connsiteY3-274" fmla="*/ 549202 h 549202"/>
                <a:gd name="connsiteX4-275" fmla="*/ 274601 w 800936"/>
                <a:gd name="connsiteY4-276" fmla="*/ 549202 h 549202"/>
                <a:gd name="connsiteX5-277" fmla="*/ 0 w 800936"/>
                <a:gd name="connsiteY5-278" fmla="*/ 274601 h 549202"/>
                <a:gd name="connsiteX0-279" fmla="*/ 0 w 800949"/>
                <a:gd name="connsiteY0-280" fmla="*/ 274601 h 549202"/>
                <a:gd name="connsiteX1-281" fmla="*/ 274601 w 800949"/>
                <a:gd name="connsiteY1-282" fmla="*/ 0 h 549202"/>
                <a:gd name="connsiteX2-283" fmla="*/ 800936 w 800949"/>
                <a:gd name="connsiteY2-284" fmla="*/ 2840 h 549202"/>
                <a:gd name="connsiteX3-285" fmla="*/ 690945 w 800949"/>
                <a:gd name="connsiteY3-286" fmla="*/ 549202 h 549202"/>
                <a:gd name="connsiteX4-287" fmla="*/ 274601 w 800949"/>
                <a:gd name="connsiteY4-288" fmla="*/ 549202 h 549202"/>
                <a:gd name="connsiteX5-289" fmla="*/ 0 w 800949"/>
                <a:gd name="connsiteY5-290" fmla="*/ 274601 h 549202"/>
                <a:gd name="connsiteX0-291" fmla="*/ 0 w 741339"/>
                <a:gd name="connsiteY0-292" fmla="*/ 274601 h 549202"/>
                <a:gd name="connsiteX1-293" fmla="*/ 274601 w 741339"/>
                <a:gd name="connsiteY1-294" fmla="*/ 0 h 549202"/>
                <a:gd name="connsiteX2-295" fmla="*/ 723504 w 741339"/>
                <a:gd name="connsiteY2-296" fmla="*/ 2840 h 549202"/>
                <a:gd name="connsiteX3-297" fmla="*/ 690945 w 741339"/>
                <a:gd name="connsiteY3-298" fmla="*/ 549202 h 549202"/>
                <a:gd name="connsiteX4-299" fmla="*/ 274601 w 741339"/>
                <a:gd name="connsiteY4-300" fmla="*/ 549202 h 549202"/>
                <a:gd name="connsiteX5-301" fmla="*/ 0 w 741339"/>
                <a:gd name="connsiteY5-302" fmla="*/ 274601 h 549202"/>
                <a:gd name="connsiteX0-303" fmla="*/ 0 w 739782"/>
                <a:gd name="connsiteY0-304" fmla="*/ 274601 h 549202"/>
                <a:gd name="connsiteX1-305" fmla="*/ 274601 w 739782"/>
                <a:gd name="connsiteY1-306" fmla="*/ 0 h 549202"/>
                <a:gd name="connsiteX2-307" fmla="*/ 723504 w 739782"/>
                <a:gd name="connsiteY2-308" fmla="*/ 2840 h 549202"/>
                <a:gd name="connsiteX3-309" fmla="*/ 690945 w 739782"/>
                <a:gd name="connsiteY3-310" fmla="*/ 549202 h 549202"/>
                <a:gd name="connsiteX4-311" fmla="*/ 274601 w 739782"/>
                <a:gd name="connsiteY4-312" fmla="*/ 549202 h 549202"/>
                <a:gd name="connsiteX5-313" fmla="*/ 0 w 739782"/>
                <a:gd name="connsiteY5-314" fmla="*/ 274601 h 549202"/>
                <a:gd name="connsiteX0-315" fmla="*/ 0 w 729238"/>
                <a:gd name="connsiteY0-316" fmla="*/ 274601 h 549202"/>
                <a:gd name="connsiteX1-317" fmla="*/ 274601 w 729238"/>
                <a:gd name="connsiteY1-318" fmla="*/ 0 h 549202"/>
                <a:gd name="connsiteX2-319" fmla="*/ 689628 w 729238"/>
                <a:gd name="connsiteY2-320" fmla="*/ 0 h 549202"/>
                <a:gd name="connsiteX3-321" fmla="*/ 690945 w 729238"/>
                <a:gd name="connsiteY3-322" fmla="*/ 549202 h 549202"/>
                <a:gd name="connsiteX4-323" fmla="*/ 274601 w 729238"/>
                <a:gd name="connsiteY4-324" fmla="*/ 549202 h 549202"/>
                <a:gd name="connsiteX5-325" fmla="*/ 0 w 729238"/>
                <a:gd name="connsiteY5-326" fmla="*/ 274601 h 549202"/>
                <a:gd name="connsiteX0-327" fmla="*/ 0 w 691247"/>
                <a:gd name="connsiteY0-328" fmla="*/ 274601 h 549202"/>
                <a:gd name="connsiteX1-329" fmla="*/ 274601 w 691247"/>
                <a:gd name="connsiteY1-330" fmla="*/ 0 h 549202"/>
                <a:gd name="connsiteX2-331" fmla="*/ 689628 w 691247"/>
                <a:gd name="connsiteY2-332" fmla="*/ 0 h 549202"/>
                <a:gd name="connsiteX3-333" fmla="*/ 690945 w 691247"/>
                <a:gd name="connsiteY3-334" fmla="*/ 549202 h 549202"/>
                <a:gd name="connsiteX4-335" fmla="*/ 274601 w 691247"/>
                <a:gd name="connsiteY4-336" fmla="*/ 549202 h 549202"/>
                <a:gd name="connsiteX5-337" fmla="*/ 0 w 691247"/>
                <a:gd name="connsiteY5-338" fmla="*/ 274601 h 549202"/>
                <a:gd name="connsiteX0-339" fmla="*/ 0 w 692163"/>
                <a:gd name="connsiteY0-340" fmla="*/ 274601 h 549202"/>
                <a:gd name="connsiteX1-341" fmla="*/ 274601 w 692163"/>
                <a:gd name="connsiteY1-342" fmla="*/ 0 h 549202"/>
                <a:gd name="connsiteX2-343" fmla="*/ 689628 w 692163"/>
                <a:gd name="connsiteY2-344" fmla="*/ 0 h 549202"/>
                <a:gd name="connsiteX3-345" fmla="*/ 690945 w 692163"/>
                <a:gd name="connsiteY3-346" fmla="*/ 549202 h 549202"/>
                <a:gd name="connsiteX4-347" fmla="*/ 274601 w 692163"/>
                <a:gd name="connsiteY4-348" fmla="*/ 549202 h 549202"/>
                <a:gd name="connsiteX5-349" fmla="*/ 0 w 692163"/>
                <a:gd name="connsiteY5-350" fmla="*/ 274601 h 549202"/>
                <a:gd name="connsiteX0-351" fmla="*/ 0 w 629313"/>
                <a:gd name="connsiteY0-352" fmla="*/ 274602 h 549202"/>
                <a:gd name="connsiteX1-353" fmla="*/ 211751 w 629313"/>
                <a:gd name="connsiteY1-354" fmla="*/ 0 h 549202"/>
                <a:gd name="connsiteX2-355" fmla="*/ 626778 w 629313"/>
                <a:gd name="connsiteY2-356" fmla="*/ 0 h 549202"/>
                <a:gd name="connsiteX3-357" fmla="*/ 628095 w 629313"/>
                <a:gd name="connsiteY3-358" fmla="*/ 549202 h 549202"/>
                <a:gd name="connsiteX4-359" fmla="*/ 211751 w 629313"/>
                <a:gd name="connsiteY4-360" fmla="*/ 549202 h 549202"/>
                <a:gd name="connsiteX5-361" fmla="*/ 0 w 629313"/>
                <a:gd name="connsiteY5-362" fmla="*/ 274602 h 549202"/>
                <a:gd name="connsiteX0-363" fmla="*/ 0 w 629313"/>
                <a:gd name="connsiteY0-364" fmla="*/ 274602 h 549202"/>
                <a:gd name="connsiteX1-365" fmla="*/ 211751 w 629313"/>
                <a:gd name="connsiteY1-366" fmla="*/ 0 h 549202"/>
                <a:gd name="connsiteX2-367" fmla="*/ 626778 w 629313"/>
                <a:gd name="connsiteY2-368" fmla="*/ 0 h 549202"/>
                <a:gd name="connsiteX3-369" fmla="*/ 628095 w 629313"/>
                <a:gd name="connsiteY3-370" fmla="*/ 549202 h 549202"/>
                <a:gd name="connsiteX4-371" fmla="*/ 211751 w 629313"/>
                <a:gd name="connsiteY4-372" fmla="*/ 549202 h 549202"/>
                <a:gd name="connsiteX5-373" fmla="*/ 0 w 629313"/>
                <a:gd name="connsiteY5-374" fmla="*/ 274602 h 549202"/>
                <a:gd name="connsiteX0-375" fmla="*/ 0 w 629313"/>
                <a:gd name="connsiteY0-376" fmla="*/ 274602 h 549202"/>
                <a:gd name="connsiteX1-377" fmla="*/ 211751 w 629313"/>
                <a:gd name="connsiteY1-378" fmla="*/ 0 h 549202"/>
                <a:gd name="connsiteX2-379" fmla="*/ 626778 w 629313"/>
                <a:gd name="connsiteY2-380" fmla="*/ 0 h 549202"/>
                <a:gd name="connsiteX3-381" fmla="*/ 628095 w 629313"/>
                <a:gd name="connsiteY3-382" fmla="*/ 549202 h 549202"/>
                <a:gd name="connsiteX4-383" fmla="*/ 211751 w 629313"/>
                <a:gd name="connsiteY4-384" fmla="*/ 549202 h 549202"/>
                <a:gd name="connsiteX5-385" fmla="*/ 0 w 629313"/>
                <a:gd name="connsiteY5-386" fmla="*/ 274602 h 549202"/>
                <a:gd name="connsiteX0-387" fmla="*/ 0 w 629313"/>
                <a:gd name="connsiteY0-388" fmla="*/ 274602 h 549202"/>
                <a:gd name="connsiteX1-389" fmla="*/ 211751 w 629313"/>
                <a:gd name="connsiteY1-390" fmla="*/ 0 h 549202"/>
                <a:gd name="connsiteX2-391" fmla="*/ 626778 w 629313"/>
                <a:gd name="connsiteY2-392" fmla="*/ 0 h 549202"/>
                <a:gd name="connsiteX3-393" fmla="*/ 628095 w 629313"/>
                <a:gd name="connsiteY3-394" fmla="*/ 549202 h 549202"/>
                <a:gd name="connsiteX4-395" fmla="*/ 211751 w 629313"/>
                <a:gd name="connsiteY4-396" fmla="*/ 549202 h 549202"/>
                <a:gd name="connsiteX5-397" fmla="*/ 0 w 629313"/>
                <a:gd name="connsiteY5-398" fmla="*/ 274602 h 549202"/>
                <a:gd name="connsiteX0-399" fmla="*/ 0 w 629313"/>
                <a:gd name="connsiteY0-400" fmla="*/ 274602 h 549202"/>
                <a:gd name="connsiteX1-401" fmla="*/ 211751 w 629313"/>
                <a:gd name="connsiteY1-402" fmla="*/ 0 h 549202"/>
                <a:gd name="connsiteX2-403" fmla="*/ 626778 w 629313"/>
                <a:gd name="connsiteY2-404" fmla="*/ 0 h 549202"/>
                <a:gd name="connsiteX3-405" fmla="*/ 628095 w 629313"/>
                <a:gd name="connsiteY3-406" fmla="*/ 549202 h 549202"/>
                <a:gd name="connsiteX4-407" fmla="*/ 211751 w 629313"/>
                <a:gd name="connsiteY4-408" fmla="*/ 549202 h 549202"/>
                <a:gd name="connsiteX5-409" fmla="*/ 0 w 629313"/>
                <a:gd name="connsiteY5-410" fmla="*/ 274602 h 549202"/>
                <a:gd name="connsiteX0-411" fmla="*/ 0 w 627146"/>
                <a:gd name="connsiteY0-412" fmla="*/ 271761 h 549202"/>
                <a:gd name="connsiteX1-413" fmla="*/ 209584 w 627146"/>
                <a:gd name="connsiteY1-414" fmla="*/ 0 h 549202"/>
                <a:gd name="connsiteX2-415" fmla="*/ 624611 w 627146"/>
                <a:gd name="connsiteY2-416" fmla="*/ 0 h 549202"/>
                <a:gd name="connsiteX3-417" fmla="*/ 625928 w 627146"/>
                <a:gd name="connsiteY3-418" fmla="*/ 549202 h 549202"/>
                <a:gd name="connsiteX4-419" fmla="*/ 209584 w 627146"/>
                <a:gd name="connsiteY4-420" fmla="*/ 549202 h 549202"/>
                <a:gd name="connsiteX5-421" fmla="*/ 0 w 627146"/>
                <a:gd name="connsiteY5-422" fmla="*/ 271761 h 549202"/>
                <a:gd name="connsiteX0-423" fmla="*/ 0 w 627146"/>
                <a:gd name="connsiteY0-424" fmla="*/ 271761 h 549202"/>
                <a:gd name="connsiteX1-425" fmla="*/ 209584 w 627146"/>
                <a:gd name="connsiteY1-426" fmla="*/ 0 h 549202"/>
                <a:gd name="connsiteX2-427" fmla="*/ 624611 w 627146"/>
                <a:gd name="connsiteY2-428" fmla="*/ 0 h 549202"/>
                <a:gd name="connsiteX3-429" fmla="*/ 625928 w 627146"/>
                <a:gd name="connsiteY3-430" fmla="*/ 549202 h 549202"/>
                <a:gd name="connsiteX4-431" fmla="*/ 209584 w 627146"/>
                <a:gd name="connsiteY4-432" fmla="*/ 549202 h 549202"/>
                <a:gd name="connsiteX5-433" fmla="*/ 0 w 627146"/>
                <a:gd name="connsiteY5-434" fmla="*/ 271761 h 549202"/>
                <a:gd name="connsiteX0-435" fmla="*/ 0 w 627146"/>
                <a:gd name="connsiteY0-436" fmla="*/ 271761 h 549202"/>
                <a:gd name="connsiteX1-437" fmla="*/ 209584 w 627146"/>
                <a:gd name="connsiteY1-438" fmla="*/ 0 h 549202"/>
                <a:gd name="connsiteX2-439" fmla="*/ 624611 w 627146"/>
                <a:gd name="connsiteY2-440" fmla="*/ 0 h 549202"/>
                <a:gd name="connsiteX3-441" fmla="*/ 625928 w 627146"/>
                <a:gd name="connsiteY3-442" fmla="*/ 549202 h 549202"/>
                <a:gd name="connsiteX4-443" fmla="*/ 209584 w 627146"/>
                <a:gd name="connsiteY4-444" fmla="*/ 549202 h 549202"/>
                <a:gd name="connsiteX5-445" fmla="*/ 0 w 627146"/>
                <a:gd name="connsiteY5-446" fmla="*/ 271761 h 549202"/>
                <a:gd name="connsiteX0-447" fmla="*/ 0 w 627146"/>
                <a:gd name="connsiteY0-448" fmla="*/ 271761 h 549202"/>
                <a:gd name="connsiteX1-449" fmla="*/ 209584 w 627146"/>
                <a:gd name="connsiteY1-450" fmla="*/ 0 h 549202"/>
                <a:gd name="connsiteX2-451" fmla="*/ 624611 w 627146"/>
                <a:gd name="connsiteY2-452" fmla="*/ 0 h 549202"/>
                <a:gd name="connsiteX3-453" fmla="*/ 625928 w 627146"/>
                <a:gd name="connsiteY3-454" fmla="*/ 549202 h 549202"/>
                <a:gd name="connsiteX4-455" fmla="*/ 209584 w 627146"/>
                <a:gd name="connsiteY4-456" fmla="*/ 549202 h 549202"/>
                <a:gd name="connsiteX5-457" fmla="*/ 0 w 627146"/>
                <a:gd name="connsiteY5-458" fmla="*/ 271761 h 54920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627146" h="549202">
                  <a:moveTo>
                    <a:pt x="0" y="271761"/>
                  </a:moveTo>
                  <a:cubicBezTo>
                    <a:pt x="81578" y="162712"/>
                    <a:pt x="145879" y="71018"/>
                    <a:pt x="209584" y="0"/>
                  </a:cubicBezTo>
                  <a:lnTo>
                    <a:pt x="624611" y="0"/>
                  </a:lnTo>
                  <a:cubicBezTo>
                    <a:pt x="627669" y="247195"/>
                    <a:pt x="627772" y="180365"/>
                    <a:pt x="625928" y="549202"/>
                  </a:cubicBezTo>
                  <a:lnTo>
                    <a:pt x="209584" y="549202"/>
                  </a:lnTo>
                  <a:cubicBezTo>
                    <a:pt x="78694" y="384442"/>
                    <a:pt x="58497" y="349563"/>
                    <a:pt x="0" y="271761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 bwMode="auto">
            <a:xfrm>
              <a:off x="1468189" y="1227968"/>
              <a:ext cx="378168" cy="553998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>
              <a:defPPr>
                <a:defRPr lang="zh-CN"/>
              </a:defPPr>
              <a:lvl1pPr>
                <a:defRPr sz="1600" b="1" i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68000">
                        <a:schemeClr val="bg1">
                          <a:lumMod val="75000"/>
                        </a:schemeClr>
                      </a:gs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1620000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Broadway" panose="04040905080B02020502" pitchFamily="82" charset="0"/>
                  <a:ea typeface="方正细珊瑚简体" panose="03000509000000000000" pitchFamily="65" charset="-122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i="0" dirty="0">
                  <a:solidFill>
                    <a:schemeClr val="bg1"/>
                  </a:solidFill>
                  <a:effectLst>
                    <a:outerShdw blurRad="101600" dist="25400" dir="5400000" algn="t" rotWithShape="0">
                      <a:schemeClr val="tx1">
                        <a:alpha val="5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000" i="0" dirty="0">
                <a:solidFill>
                  <a:schemeClr val="bg1"/>
                </a:solidFill>
                <a:effectLst>
                  <a:outerShdw blurRad="101600" dist="25400" dir="5400000" algn="t" rotWithShape="0">
                    <a:schemeClr val="tx1">
                      <a:alpha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99" name="TextBox 32"/>
            <p:cNvSpPr txBox="1">
              <a:spLocks noChangeArrowheads="1"/>
            </p:cNvSpPr>
            <p:nvPr/>
          </p:nvSpPr>
          <p:spPr bwMode="auto">
            <a:xfrm>
              <a:off x="4044107" y="1335678"/>
              <a:ext cx="1100142" cy="338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896938" y="501650"/>
            <a:ext cx="15144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zh-CN" altLang="en-US" sz="2000" b="1" spc="3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6938" y="501650"/>
            <a:ext cx="15144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spc="3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219" name="组合 7"/>
          <p:cNvGrpSpPr/>
          <p:nvPr/>
        </p:nvGrpSpPr>
        <p:grpSpPr bwMode="auto">
          <a:xfrm>
            <a:off x="2946400" y="1460500"/>
            <a:ext cx="3165475" cy="3171825"/>
            <a:chOff x="2946877" y="1460743"/>
            <a:chExt cx="3164285" cy="3171734"/>
          </a:xfrm>
        </p:grpSpPr>
        <p:sp>
          <p:nvSpPr>
            <p:cNvPr id="9" name="Oval 6"/>
            <p:cNvSpPr>
              <a:spLocks noChangeArrowheads="1"/>
            </p:cNvSpPr>
            <p:nvPr/>
          </p:nvSpPr>
          <p:spPr bwMode="auto">
            <a:xfrm>
              <a:off x="3083351" y="1597264"/>
              <a:ext cx="2894511" cy="289551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255" name="Freeform 7"/>
            <p:cNvSpPr/>
            <p:nvPr/>
          </p:nvSpPr>
          <p:spPr bwMode="auto">
            <a:xfrm>
              <a:off x="4530083" y="1672476"/>
              <a:ext cx="1490640" cy="1559799"/>
            </a:xfrm>
            <a:custGeom>
              <a:avLst/>
              <a:gdLst>
                <a:gd name="T0" fmla="*/ 0 w 593"/>
                <a:gd name="T1" fmla="*/ 2147483646 h 621"/>
                <a:gd name="T2" fmla="*/ 1156344499 w 593"/>
                <a:gd name="T3" fmla="*/ 0 h 621"/>
                <a:gd name="T4" fmla="*/ 2147483646 w 593"/>
                <a:gd name="T5" fmla="*/ 2147483646 h 621"/>
                <a:gd name="T6" fmla="*/ 0 w 593"/>
                <a:gd name="T7" fmla="*/ 2147483646 h 6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93" h="621">
                  <a:moveTo>
                    <a:pt x="0" y="546"/>
                  </a:moveTo>
                  <a:cubicBezTo>
                    <a:pt x="0" y="546"/>
                    <a:pt x="179" y="15"/>
                    <a:pt x="183" y="0"/>
                  </a:cubicBezTo>
                  <a:cubicBezTo>
                    <a:pt x="567" y="136"/>
                    <a:pt x="593" y="511"/>
                    <a:pt x="572" y="621"/>
                  </a:cubicBezTo>
                  <a:cubicBezTo>
                    <a:pt x="593" y="621"/>
                    <a:pt x="0" y="546"/>
                    <a:pt x="0" y="546"/>
                  </a:cubicBezTo>
                  <a:close/>
                </a:path>
              </a:pathLst>
            </a:custGeom>
            <a:solidFill>
              <a:srgbClr val="376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6" name="Freeform 8"/>
            <p:cNvSpPr/>
            <p:nvPr/>
          </p:nvSpPr>
          <p:spPr bwMode="auto">
            <a:xfrm>
              <a:off x="3083067" y="3036502"/>
              <a:ext cx="1749188" cy="1595975"/>
            </a:xfrm>
            <a:custGeom>
              <a:avLst/>
              <a:gdLst>
                <a:gd name="T0" fmla="*/ 0 w 696"/>
                <a:gd name="T1" fmla="*/ 18950632 h 635"/>
                <a:gd name="T2" fmla="*/ 2147483646 w 696"/>
                <a:gd name="T3" fmla="*/ 18950632 h 635"/>
                <a:gd name="T4" fmla="*/ 2147483646 w 696"/>
                <a:gd name="T5" fmla="*/ 2147483646 h 635"/>
                <a:gd name="T6" fmla="*/ 0 w 696"/>
                <a:gd name="T7" fmla="*/ 18950632 h 6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96" h="635">
                  <a:moveTo>
                    <a:pt x="0" y="3"/>
                  </a:moveTo>
                  <a:cubicBezTo>
                    <a:pt x="16" y="0"/>
                    <a:pt x="576" y="3"/>
                    <a:pt x="576" y="3"/>
                  </a:cubicBezTo>
                  <a:cubicBezTo>
                    <a:pt x="576" y="3"/>
                    <a:pt x="693" y="553"/>
                    <a:pt x="696" y="566"/>
                  </a:cubicBezTo>
                  <a:cubicBezTo>
                    <a:pt x="428" y="635"/>
                    <a:pt x="7" y="444"/>
                    <a:pt x="0" y="3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7" name="Freeform 9"/>
            <p:cNvSpPr>
              <a:spLocks noEditPoints="1"/>
            </p:cNvSpPr>
            <p:nvPr/>
          </p:nvSpPr>
          <p:spPr bwMode="auto">
            <a:xfrm>
              <a:off x="3404390" y="1916128"/>
              <a:ext cx="2254580" cy="2253516"/>
            </a:xfrm>
            <a:custGeom>
              <a:avLst/>
              <a:gdLst>
                <a:gd name="T0" fmla="*/ 0 w 897"/>
                <a:gd name="T1" fmla="*/ 2147483646 h 897"/>
                <a:gd name="T2" fmla="*/ 2147483646 w 897"/>
                <a:gd name="T3" fmla="*/ 0 h 897"/>
                <a:gd name="T4" fmla="*/ 2147483646 w 897"/>
                <a:gd name="T5" fmla="*/ 2147483646 h 897"/>
                <a:gd name="T6" fmla="*/ 2147483646 w 897"/>
                <a:gd name="T7" fmla="*/ 2147483646 h 897"/>
                <a:gd name="T8" fmla="*/ 0 w 897"/>
                <a:gd name="T9" fmla="*/ 2147483646 h 897"/>
                <a:gd name="T10" fmla="*/ 322193809 w 897"/>
                <a:gd name="T11" fmla="*/ 2147483646 h 897"/>
                <a:gd name="T12" fmla="*/ 2147483646 w 897"/>
                <a:gd name="T13" fmla="*/ 2147483646 h 897"/>
                <a:gd name="T14" fmla="*/ 2147483646 w 897"/>
                <a:gd name="T15" fmla="*/ 2147483646 h 897"/>
                <a:gd name="T16" fmla="*/ 2147483646 w 897"/>
                <a:gd name="T17" fmla="*/ 328201869 h 897"/>
                <a:gd name="T18" fmla="*/ 322193809 w 897"/>
                <a:gd name="T19" fmla="*/ 2147483646 h 89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97" h="897">
                  <a:moveTo>
                    <a:pt x="0" y="449"/>
                  </a:moveTo>
                  <a:cubicBezTo>
                    <a:pt x="0" y="201"/>
                    <a:pt x="201" y="0"/>
                    <a:pt x="448" y="0"/>
                  </a:cubicBezTo>
                  <a:cubicBezTo>
                    <a:pt x="696" y="0"/>
                    <a:pt x="897" y="201"/>
                    <a:pt x="897" y="449"/>
                  </a:cubicBezTo>
                  <a:cubicBezTo>
                    <a:pt x="897" y="697"/>
                    <a:pt x="696" y="897"/>
                    <a:pt x="448" y="897"/>
                  </a:cubicBezTo>
                  <a:cubicBezTo>
                    <a:pt x="201" y="897"/>
                    <a:pt x="0" y="697"/>
                    <a:pt x="0" y="449"/>
                  </a:cubicBezTo>
                  <a:moveTo>
                    <a:pt x="51" y="449"/>
                  </a:moveTo>
                  <a:cubicBezTo>
                    <a:pt x="51" y="668"/>
                    <a:pt x="229" y="845"/>
                    <a:pt x="448" y="845"/>
                  </a:cubicBezTo>
                  <a:cubicBezTo>
                    <a:pt x="668" y="845"/>
                    <a:pt x="845" y="668"/>
                    <a:pt x="845" y="449"/>
                  </a:cubicBezTo>
                  <a:cubicBezTo>
                    <a:pt x="845" y="230"/>
                    <a:pt x="668" y="52"/>
                    <a:pt x="448" y="52"/>
                  </a:cubicBezTo>
                  <a:cubicBezTo>
                    <a:pt x="229" y="52"/>
                    <a:pt x="51" y="230"/>
                    <a:pt x="51" y="44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 noEditPoints="1"/>
            </p:cNvSpPr>
            <p:nvPr/>
          </p:nvSpPr>
          <p:spPr bwMode="auto">
            <a:xfrm>
              <a:off x="2946877" y="1460743"/>
              <a:ext cx="3164285" cy="3163797"/>
            </a:xfrm>
            <a:custGeom>
              <a:avLst/>
              <a:gdLst>
                <a:gd name="T0" fmla="*/ 1259 w 1259"/>
                <a:gd name="T1" fmla="*/ 630 h 1259"/>
                <a:gd name="T2" fmla="*/ 629 w 1259"/>
                <a:gd name="T3" fmla="*/ 1259 h 1259"/>
                <a:gd name="T4" fmla="*/ 0 w 1259"/>
                <a:gd name="T5" fmla="*/ 630 h 1259"/>
                <a:gd name="T6" fmla="*/ 629 w 1259"/>
                <a:gd name="T7" fmla="*/ 0 h 1259"/>
                <a:gd name="T8" fmla="*/ 1259 w 1259"/>
                <a:gd name="T9" fmla="*/ 630 h 1259"/>
                <a:gd name="T10" fmla="*/ 630 w 1259"/>
                <a:gd name="T11" fmla="*/ 11 h 1259"/>
                <a:gd name="T12" fmla="*/ 13 w 1259"/>
                <a:gd name="T13" fmla="*/ 629 h 1259"/>
                <a:gd name="T14" fmla="*/ 630 w 1259"/>
                <a:gd name="T15" fmla="*/ 1246 h 1259"/>
                <a:gd name="T16" fmla="*/ 1248 w 1259"/>
                <a:gd name="T17" fmla="*/ 629 h 1259"/>
                <a:gd name="T18" fmla="*/ 630 w 1259"/>
                <a:gd name="T19" fmla="*/ 11 h 1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9" h="1259">
                  <a:moveTo>
                    <a:pt x="1259" y="630"/>
                  </a:moveTo>
                  <a:cubicBezTo>
                    <a:pt x="1259" y="977"/>
                    <a:pt x="977" y="1259"/>
                    <a:pt x="629" y="1259"/>
                  </a:cubicBezTo>
                  <a:cubicBezTo>
                    <a:pt x="282" y="1259"/>
                    <a:pt x="0" y="977"/>
                    <a:pt x="0" y="630"/>
                  </a:cubicBezTo>
                  <a:cubicBezTo>
                    <a:pt x="0" y="282"/>
                    <a:pt x="282" y="0"/>
                    <a:pt x="629" y="0"/>
                  </a:cubicBezTo>
                  <a:cubicBezTo>
                    <a:pt x="977" y="0"/>
                    <a:pt x="1259" y="282"/>
                    <a:pt x="1259" y="630"/>
                  </a:cubicBezTo>
                  <a:close/>
                  <a:moveTo>
                    <a:pt x="630" y="11"/>
                  </a:moveTo>
                  <a:cubicBezTo>
                    <a:pt x="289" y="11"/>
                    <a:pt x="13" y="288"/>
                    <a:pt x="13" y="629"/>
                  </a:cubicBezTo>
                  <a:cubicBezTo>
                    <a:pt x="13" y="970"/>
                    <a:pt x="289" y="1246"/>
                    <a:pt x="630" y="1246"/>
                  </a:cubicBezTo>
                  <a:cubicBezTo>
                    <a:pt x="971" y="1246"/>
                    <a:pt x="1248" y="970"/>
                    <a:pt x="1248" y="629"/>
                  </a:cubicBezTo>
                  <a:cubicBezTo>
                    <a:pt x="1248" y="288"/>
                    <a:pt x="971" y="11"/>
                    <a:pt x="630" y="1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259" name="Freeform 13"/>
            <p:cNvSpPr/>
            <p:nvPr/>
          </p:nvSpPr>
          <p:spPr bwMode="auto">
            <a:xfrm>
              <a:off x="3080939" y="1794834"/>
              <a:ext cx="863954" cy="1249116"/>
            </a:xfrm>
            <a:custGeom>
              <a:avLst/>
              <a:gdLst>
                <a:gd name="T0" fmla="*/ 1810282498 w 344"/>
                <a:gd name="T1" fmla="*/ 0 h 497"/>
                <a:gd name="T2" fmla="*/ 2147483646 w 344"/>
                <a:gd name="T3" fmla="*/ 720109091 h 497"/>
                <a:gd name="T4" fmla="*/ 813681421 w 344"/>
                <a:gd name="T5" fmla="*/ 2147483646 h 497"/>
                <a:gd name="T6" fmla="*/ 6306362 w 344"/>
                <a:gd name="T7" fmla="*/ 2147483646 h 497"/>
                <a:gd name="T8" fmla="*/ 1810282498 w 344"/>
                <a:gd name="T9" fmla="*/ 0 h 4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4" h="497">
                  <a:moveTo>
                    <a:pt x="287" y="0"/>
                  </a:moveTo>
                  <a:cubicBezTo>
                    <a:pt x="290" y="6"/>
                    <a:pt x="344" y="114"/>
                    <a:pt x="344" y="114"/>
                  </a:cubicBezTo>
                  <a:cubicBezTo>
                    <a:pt x="344" y="114"/>
                    <a:pt x="131" y="229"/>
                    <a:pt x="129" y="496"/>
                  </a:cubicBezTo>
                  <a:cubicBezTo>
                    <a:pt x="118" y="496"/>
                    <a:pt x="18" y="496"/>
                    <a:pt x="1" y="497"/>
                  </a:cubicBezTo>
                  <a:cubicBezTo>
                    <a:pt x="0" y="398"/>
                    <a:pt x="32" y="151"/>
                    <a:pt x="287" y="0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0" name="Freeform 14"/>
            <p:cNvSpPr/>
            <p:nvPr/>
          </p:nvSpPr>
          <p:spPr bwMode="auto">
            <a:xfrm>
              <a:off x="4766288" y="3187588"/>
              <a:ext cx="1201237" cy="1271460"/>
            </a:xfrm>
            <a:custGeom>
              <a:avLst/>
              <a:gdLst>
                <a:gd name="T0" fmla="*/ 2147483646 w 478"/>
                <a:gd name="T1" fmla="*/ 113652442 h 506"/>
                <a:gd name="T2" fmla="*/ 164200051 w 478"/>
                <a:gd name="T3" fmla="*/ 2147483646 h 506"/>
                <a:gd name="T4" fmla="*/ 0 w 478"/>
                <a:gd name="T5" fmla="*/ 2147483646 h 506"/>
                <a:gd name="T6" fmla="*/ 2147483646 w 478"/>
                <a:gd name="T7" fmla="*/ 0 h 506"/>
                <a:gd name="T8" fmla="*/ 2147483646 w 478"/>
                <a:gd name="T9" fmla="*/ 113652442 h 5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8" h="506">
                  <a:moveTo>
                    <a:pt x="478" y="18"/>
                  </a:moveTo>
                  <a:cubicBezTo>
                    <a:pt x="468" y="73"/>
                    <a:pt x="415" y="415"/>
                    <a:pt x="26" y="506"/>
                  </a:cubicBezTo>
                  <a:cubicBezTo>
                    <a:pt x="24" y="494"/>
                    <a:pt x="4" y="403"/>
                    <a:pt x="0" y="382"/>
                  </a:cubicBezTo>
                  <a:cubicBezTo>
                    <a:pt x="125" y="356"/>
                    <a:pt x="317" y="245"/>
                    <a:pt x="351" y="0"/>
                  </a:cubicBezTo>
                  <a:cubicBezTo>
                    <a:pt x="363" y="2"/>
                    <a:pt x="465" y="15"/>
                    <a:pt x="478" y="18"/>
                  </a:cubicBez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20" name="组合 15"/>
          <p:cNvGrpSpPr/>
          <p:nvPr/>
        </p:nvGrpSpPr>
        <p:grpSpPr bwMode="auto">
          <a:xfrm>
            <a:off x="1619250" y="1295400"/>
            <a:ext cx="2224088" cy="673100"/>
            <a:chOff x="911779" y="2276872"/>
            <a:chExt cx="2732501" cy="815982"/>
          </a:xfrm>
        </p:grpSpPr>
        <p:sp>
          <p:nvSpPr>
            <p:cNvPr id="17" name="任意多边形 16"/>
            <p:cNvSpPr/>
            <p:nvPr/>
          </p:nvSpPr>
          <p:spPr>
            <a:xfrm flipH="1">
              <a:off x="1003448" y="2348079"/>
              <a:ext cx="2397032" cy="602363"/>
            </a:xfrm>
            <a:custGeom>
              <a:avLst/>
              <a:gdLst>
                <a:gd name="connsiteX0" fmla="*/ 0 w 2454442"/>
                <a:gd name="connsiteY0" fmla="*/ 601579 h 601579"/>
                <a:gd name="connsiteX1" fmla="*/ 1528010 w 2454442"/>
                <a:gd name="connsiteY1" fmla="*/ 0 h 601579"/>
                <a:gd name="connsiteX2" fmla="*/ 2454442 w 2454442"/>
                <a:gd name="connsiteY2" fmla="*/ 0 h 601579"/>
                <a:gd name="connsiteX3" fmla="*/ 2442410 w 2454442"/>
                <a:gd name="connsiteY3" fmla="*/ 24063 h 601579"/>
                <a:gd name="connsiteX4" fmla="*/ 1528010 w 2454442"/>
                <a:gd name="connsiteY4" fmla="*/ 36094 h 601579"/>
                <a:gd name="connsiteX5" fmla="*/ 0 w 2454442"/>
                <a:gd name="connsiteY5" fmla="*/ 601579 h 601579"/>
                <a:gd name="connsiteX0-1" fmla="*/ 0 w 2454442"/>
                <a:gd name="connsiteY0-2" fmla="*/ 601579 h 601579"/>
                <a:gd name="connsiteX1-3" fmla="*/ 1528010 w 2454442"/>
                <a:gd name="connsiteY1-4" fmla="*/ 0 h 601579"/>
                <a:gd name="connsiteX2-5" fmla="*/ 2454442 w 2454442"/>
                <a:gd name="connsiteY2-6" fmla="*/ 0 h 601579"/>
                <a:gd name="connsiteX3-7" fmla="*/ 2442410 w 2454442"/>
                <a:gd name="connsiteY3-8" fmla="*/ 24063 h 601579"/>
                <a:gd name="connsiteX4-9" fmla="*/ 1532772 w 2454442"/>
                <a:gd name="connsiteY4-10" fmla="*/ 31331 h 601579"/>
                <a:gd name="connsiteX5-11" fmla="*/ 0 w 2454442"/>
                <a:gd name="connsiteY5-12" fmla="*/ 601579 h 601579"/>
                <a:gd name="connsiteX0-13" fmla="*/ 0 w 2454442"/>
                <a:gd name="connsiteY0-14" fmla="*/ 601579 h 601579"/>
                <a:gd name="connsiteX1-15" fmla="*/ 1528010 w 2454442"/>
                <a:gd name="connsiteY1-16" fmla="*/ 0 h 601579"/>
                <a:gd name="connsiteX2-17" fmla="*/ 2454442 w 2454442"/>
                <a:gd name="connsiteY2-18" fmla="*/ 0 h 601579"/>
                <a:gd name="connsiteX3-19" fmla="*/ 2442410 w 2454442"/>
                <a:gd name="connsiteY3-20" fmla="*/ 24063 h 601579"/>
                <a:gd name="connsiteX4-21" fmla="*/ 1530391 w 2454442"/>
                <a:gd name="connsiteY4-22" fmla="*/ 21806 h 601579"/>
                <a:gd name="connsiteX5-23" fmla="*/ 0 w 2454442"/>
                <a:gd name="connsiteY5-24" fmla="*/ 601579 h 601579"/>
                <a:gd name="connsiteX0-25" fmla="*/ 0 w 2454442"/>
                <a:gd name="connsiteY0-26" fmla="*/ 601579 h 601579"/>
                <a:gd name="connsiteX1-27" fmla="*/ 1528010 w 2454442"/>
                <a:gd name="connsiteY1-28" fmla="*/ 0 h 601579"/>
                <a:gd name="connsiteX2-29" fmla="*/ 2454442 w 2454442"/>
                <a:gd name="connsiteY2-30" fmla="*/ 0 h 601579"/>
                <a:gd name="connsiteX3-31" fmla="*/ 2451935 w 2454442"/>
                <a:gd name="connsiteY3-32" fmla="*/ 21681 h 601579"/>
                <a:gd name="connsiteX4-33" fmla="*/ 1530391 w 2454442"/>
                <a:gd name="connsiteY4-34" fmla="*/ 21806 h 601579"/>
                <a:gd name="connsiteX5-35" fmla="*/ 0 w 2454442"/>
                <a:gd name="connsiteY5-36" fmla="*/ 601579 h 6015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454442" h="601579">
                  <a:moveTo>
                    <a:pt x="0" y="601579"/>
                  </a:moveTo>
                  <a:lnTo>
                    <a:pt x="1528010" y="0"/>
                  </a:lnTo>
                  <a:lnTo>
                    <a:pt x="2454442" y="0"/>
                  </a:lnTo>
                  <a:lnTo>
                    <a:pt x="2451935" y="21681"/>
                  </a:lnTo>
                  <a:lnTo>
                    <a:pt x="1530391" y="21806"/>
                  </a:lnTo>
                  <a:lnTo>
                    <a:pt x="0" y="60157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 dirty="0"/>
            </a:p>
          </p:txBody>
        </p:sp>
        <p:sp>
          <p:nvSpPr>
            <p:cNvPr id="18" name="椭圆 17"/>
            <p:cNvSpPr/>
            <p:nvPr/>
          </p:nvSpPr>
          <p:spPr>
            <a:xfrm>
              <a:off x="911779" y="2276872"/>
              <a:ext cx="144329" cy="144337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3564313" y="3012026"/>
              <a:ext cx="79967" cy="8082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221" name="组合 19"/>
          <p:cNvGrpSpPr/>
          <p:nvPr/>
        </p:nvGrpSpPr>
        <p:grpSpPr bwMode="auto">
          <a:xfrm>
            <a:off x="5156200" y="1274763"/>
            <a:ext cx="2224088" cy="671512"/>
            <a:chOff x="5386838" y="2278028"/>
            <a:chExt cx="2569538" cy="774630"/>
          </a:xfrm>
        </p:grpSpPr>
        <p:sp>
          <p:nvSpPr>
            <p:cNvPr id="9246" name="Line 11"/>
            <p:cNvSpPr>
              <a:spLocks noChangeShapeType="1"/>
            </p:cNvSpPr>
            <p:nvPr/>
          </p:nvSpPr>
          <p:spPr bwMode="auto">
            <a:xfrm>
              <a:off x="5772618" y="2573837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7" name="Line 12"/>
            <p:cNvSpPr>
              <a:spLocks noChangeShapeType="1"/>
            </p:cNvSpPr>
            <p:nvPr/>
          </p:nvSpPr>
          <p:spPr bwMode="auto">
            <a:xfrm>
              <a:off x="5772618" y="2573837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5537232" y="2349447"/>
              <a:ext cx="2270583" cy="600659"/>
            </a:xfrm>
            <a:custGeom>
              <a:avLst/>
              <a:gdLst>
                <a:gd name="connsiteX0" fmla="*/ 0 w 2454442"/>
                <a:gd name="connsiteY0" fmla="*/ 601579 h 601579"/>
                <a:gd name="connsiteX1" fmla="*/ 1528010 w 2454442"/>
                <a:gd name="connsiteY1" fmla="*/ 0 h 601579"/>
                <a:gd name="connsiteX2" fmla="*/ 2454442 w 2454442"/>
                <a:gd name="connsiteY2" fmla="*/ 0 h 601579"/>
                <a:gd name="connsiteX3" fmla="*/ 2442410 w 2454442"/>
                <a:gd name="connsiteY3" fmla="*/ 24063 h 601579"/>
                <a:gd name="connsiteX4" fmla="*/ 1528010 w 2454442"/>
                <a:gd name="connsiteY4" fmla="*/ 36094 h 601579"/>
                <a:gd name="connsiteX5" fmla="*/ 0 w 2454442"/>
                <a:gd name="connsiteY5" fmla="*/ 601579 h 601579"/>
                <a:gd name="connsiteX0-1" fmla="*/ 0 w 2454442"/>
                <a:gd name="connsiteY0-2" fmla="*/ 601579 h 601579"/>
                <a:gd name="connsiteX1-3" fmla="*/ 1528010 w 2454442"/>
                <a:gd name="connsiteY1-4" fmla="*/ 0 h 601579"/>
                <a:gd name="connsiteX2-5" fmla="*/ 2454442 w 2454442"/>
                <a:gd name="connsiteY2-6" fmla="*/ 0 h 601579"/>
                <a:gd name="connsiteX3-7" fmla="*/ 2442410 w 2454442"/>
                <a:gd name="connsiteY3-8" fmla="*/ 24063 h 601579"/>
                <a:gd name="connsiteX4-9" fmla="*/ 1532772 w 2454442"/>
                <a:gd name="connsiteY4-10" fmla="*/ 31331 h 601579"/>
                <a:gd name="connsiteX5-11" fmla="*/ 0 w 2454442"/>
                <a:gd name="connsiteY5-12" fmla="*/ 601579 h 601579"/>
                <a:gd name="connsiteX0-13" fmla="*/ 0 w 2454442"/>
                <a:gd name="connsiteY0-14" fmla="*/ 601579 h 601579"/>
                <a:gd name="connsiteX1-15" fmla="*/ 1528010 w 2454442"/>
                <a:gd name="connsiteY1-16" fmla="*/ 0 h 601579"/>
                <a:gd name="connsiteX2-17" fmla="*/ 2454442 w 2454442"/>
                <a:gd name="connsiteY2-18" fmla="*/ 0 h 601579"/>
                <a:gd name="connsiteX3-19" fmla="*/ 2442410 w 2454442"/>
                <a:gd name="connsiteY3-20" fmla="*/ 24063 h 601579"/>
                <a:gd name="connsiteX4-21" fmla="*/ 1530391 w 2454442"/>
                <a:gd name="connsiteY4-22" fmla="*/ 21806 h 601579"/>
                <a:gd name="connsiteX5-23" fmla="*/ 0 w 2454442"/>
                <a:gd name="connsiteY5-24" fmla="*/ 601579 h 601579"/>
                <a:gd name="connsiteX0-25" fmla="*/ 0 w 2454442"/>
                <a:gd name="connsiteY0-26" fmla="*/ 601579 h 601579"/>
                <a:gd name="connsiteX1-27" fmla="*/ 1528010 w 2454442"/>
                <a:gd name="connsiteY1-28" fmla="*/ 0 h 601579"/>
                <a:gd name="connsiteX2-29" fmla="*/ 2454442 w 2454442"/>
                <a:gd name="connsiteY2-30" fmla="*/ 0 h 601579"/>
                <a:gd name="connsiteX3-31" fmla="*/ 2451935 w 2454442"/>
                <a:gd name="connsiteY3-32" fmla="*/ 21681 h 601579"/>
                <a:gd name="connsiteX4-33" fmla="*/ 1530391 w 2454442"/>
                <a:gd name="connsiteY4-34" fmla="*/ 21806 h 601579"/>
                <a:gd name="connsiteX5-35" fmla="*/ 0 w 2454442"/>
                <a:gd name="connsiteY5-36" fmla="*/ 601579 h 6015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454442" h="601579">
                  <a:moveTo>
                    <a:pt x="0" y="601579"/>
                  </a:moveTo>
                  <a:lnTo>
                    <a:pt x="1528010" y="0"/>
                  </a:lnTo>
                  <a:lnTo>
                    <a:pt x="2454442" y="0"/>
                  </a:lnTo>
                  <a:lnTo>
                    <a:pt x="2451935" y="21681"/>
                  </a:lnTo>
                  <a:lnTo>
                    <a:pt x="1530391" y="21806"/>
                  </a:lnTo>
                  <a:lnTo>
                    <a:pt x="0" y="60157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 dirty="0"/>
            </a:p>
          </p:txBody>
        </p:sp>
        <p:sp>
          <p:nvSpPr>
            <p:cNvPr id="24" name="椭圆 23"/>
            <p:cNvSpPr/>
            <p:nvPr/>
          </p:nvSpPr>
          <p:spPr>
            <a:xfrm>
              <a:off x="7811484" y="2278028"/>
              <a:ext cx="144892" cy="144670"/>
            </a:xfrm>
            <a:prstGeom prst="ellipse">
              <a:avLst/>
            </a:prstGeom>
            <a:solidFill>
              <a:srgbClr val="2631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5386838" y="2972082"/>
              <a:ext cx="80699" cy="8057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222" name="组合 25"/>
          <p:cNvGrpSpPr/>
          <p:nvPr/>
        </p:nvGrpSpPr>
        <p:grpSpPr bwMode="auto">
          <a:xfrm>
            <a:off x="5113338" y="4092575"/>
            <a:ext cx="2266950" cy="674688"/>
            <a:chOff x="5457881" y="5461817"/>
            <a:chExt cx="2498495" cy="834318"/>
          </a:xfrm>
        </p:grpSpPr>
        <p:sp>
          <p:nvSpPr>
            <p:cNvPr id="27" name="任意多边形 26"/>
            <p:cNvSpPr/>
            <p:nvPr/>
          </p:nvSpPr>
          <p:spPr>
            <a:xfrm flipV="1">
              <a:off x="5457881" y="5461817"/>
              <a:ext cx="2349775" cy="775425"/>
            </a:xfrm>
            <a:custGeom>
              <a:avLst/>
              <a:gdLst>
                <a:gd name="connsiteX0" fmla="*/ 0 w 2454442"/>
                <a:gd name="connsiteY0" fmla="*/ 601579 h 601579"/>
                <a:gd name="connsiteX1" fmla="*/ 1528010 w 2454442"/>
                <a:gd name="connsiteY1" fmla="*/ 0 h 601579"/>
                <a:gd name="connsiteX2" fmla="*/ 2454442 w 2454442"/>
                <a:gd name="connsiteY2" fmla="*/ 0 h 601579"/>
                <a:gd name="connsiteX3" fmla="*/ 2442410 w 2454442"/>
                <a:gd name="connsiteY3" fmla="*/ 24063 h 601579"/>
                <a:gd name="connsiteX4" fmla="*/ 1528010 w 2454442"/>
                <a:gd name="connsiteY4" fmla="*/ 36094 h 601579"/>
                <a:gd name="connsiteX5" fmla="*/ 0 w 2454442"/>
                <a:gd name="connsiteY5" fmla="*/ 601579 h 601579"/>
                <a:gd name="connsiteX0-1" fmla="*/ 0 w 2454442"/>
                <a:gd name="connsiteY0-2" fmla="*/ 601579 h 601579"/>
                <a:gd name="connsiteX1-3" fmla="*/ 1528010 w 2454442"/>
                <a:gd name="connsiteY1-4" fmla="*/ 0 h 601579"/>
                <a:gd name="connsiteX2-5" fmla="*/ 2454442 w 2454442"/>
                <a:gd name="connsiteY2-6" fmla="*/ 0 h 601579"/>
                <a:gd name="connsiteX3-7" fmla="*/ 2442410 w 2454442"/>
                <a:gd name="connsiteY3-8" fmla="*/ 24063 h 601579"/>
                <a:gd name="connsiteX4-9" fmla="*/ 1532772 w 2454442"/>
                <a:gd name="connsiteY4-10" fmla="*/ 31331 h 601579"/>
                <a:gd name="connsiteX5-11" fmla="*/ 0 w 2454442"/>
                <a:gd name="connsiteY5-12" fmla="*/ 601579 h 601579"/>
                <a:gd name="connsiteX0-13" fmla="*/ 0 w 2454442"/>
                <a:gd name="connsiteY0-14" fmla="*/ 601579 h 601579"/>
                <a:gd name="connsiteX1-15" fmla="*/ 1528010 w 2454442"/>
                <a:gd name="connsiteY1-16" fmla="*/ 0 h 601579"/>
                <a:gd name="connsiteX2-17" fmla="*/ 2454442 w 2454442"/>
                <a:gd name="connsiteY2-18" fmla="*/ 0 h 601579"/>
                <a:gd name="connsiteX3-19" fmla="*/ 2442410 w 2454442"/>
                <a:gd name="connsiteY3-20" fmla="*/ 24063 h 601579"/>
                <a:gd name="connsiteX4-21" fmla="*/ 1530391 w 2454442"/>
                <a:gd name="connsiteY4-22" fmla="*/ 21806 h 601579"/>
                <a:gd name="connsiteX5-23" fmla="*/ 0 w 2454442"/>
                <a:gd name="connsiteY5-24" fmla="*/ 601579 h 601579"/>
                <a:gd name="connsiteX0-25" fmla="*/ 0 w 2454442"/>
                <a:gd name="connsiteY0-26" fmla="*/ 601579 h 601579"/>
                <a:gd name="connsiteX1-27" fmla="*/ 1528010 w 2454442"/>
                <a:gd name="connsiteY1-28" fmla="*/ 0 h 601579"/>
                <a:gd name="connsiteX2-29" fmla="*/ 2454442 w 2454442"/>
                <a:gd name="connsiteY2-30" fmla="*/ 0 h 601579"/>
                <a:gd name="connsiteX3-31" fmla="*/ 2451935 w 2454442"/>
                <a:gd name="connsiteY3-32" fmla="*/ 21681 h 601579"/>
                <a:gd name="connsiteX4-33" fmla="*/ 1530391 w 2454442"/>
                <a:gd name="connsiteY4-34" fmla="*/ 21806 h 601579"/>
                <a:gd name="connsiteX5-35" fmla="*/ 0 w 2454442"/>
                <a:gd name="connsiteY5-36" fmla="*/ 601579 h 6015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454442" h="601579">
                  <a:moveTo>
                    <a:pt x="0" y="601579"/>
                  </a:moveTo>
                  <a:lnTo>
                    <a:pt x="1528010" y="0"/>
                  </a:lnTo>
                  <a:lnTo>
                    <a:pt x="2454442" y="0"/>
                  </a:lnTo>
                  <a:lnTo>
                    <a:pt x="2451935" y="21681"/>
                  </a:lnTo>
                  <a:lnTo>
                    <a:pt x="1530391" y="21806"/>
                  </a:lnTo>
                  <a:lnTo>
                    <a:pt x="0" y="60157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 dirty="0"/>
            </a:p>
          </p:txBody>
        </p:sp>
        <p:sp>
          <p:nvSpPr>
            <p:cNvPr id="28" name="椭圆 27"/>
            <p:cNvSpPr/>
            <p:nvPr/>
          </p:nvSpPr>
          <p:spPr>
            <a:xfrm>
              <a:off x="7812905" y="6152828"/>
              <a:ext cx="143471" cy="143307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5498122" y="5463781"/>
              <a:ext cx="80484" cy="8048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223" name="组合 29"/>
          <p:cNvGrpSpPr/>
          <p:nvPr/>
        </p:nvGrpSpPr>
        <p:grpSpPr bwMode="auto">
          <a:xfrm>
            <a:off x="1619250" y="4113213"/>
            <a:ext cx="2244725" cy="677862"/>
            <a:chOff x="899542" y="5367086"/>
            <a:chExt cx="2587312" cy="929049"/>
          </a:xfrm>
        </p:grpSpPr>
        <p:sp>
          <p:nvSpPr>
            <p:cNvPr id="31" name="任意多边形 30"/>
            <p:cNvSpPr/>
            <p:nvPr/>
          </p:nvSpPr>
          <p:spPr>
            <a:xfrm flipH="1" flipV="1">
              <a:off x="1002010" y="5406250"/>
              <a:ext cx="2398845" cy="831140"/>
            </a:xfrm>
            <a:custGeom>
              <a:avLst/>
              <a:gdLst>
                <a:gd name="connsiteX0" fmla="*/ 0 w 2454442"/>
                <a:gd name="connsiteY0" fmla="*/ 601579 h 601579"/>
                <a:gd name="connsiteX1" fmla="*/ 1528010 w 2454442"/>
                <a:gd name="connsiteY1" fmla="*/ 0 h 601579"/>
                <a:gd name="connsiteX2" fmla="*/ 2454442 w 2454442"/>
                <a:gd name="connsiteY2" fmla="*/ 0 h 601579"/>
                <a:gd name="connsiteX3" fmla="*/ 2442410 w 2454442"/>
                <a:gd name="connsiteY3" fmla="*/ 24063 h 601579"/>
                <a:gd name="connsiteX4" fmla="*/ 1528010 w 2454442"/>
                <a:gd name="connsiteY4" fmla="*/ 36094 h 601579"/>
                <a:gd name="connsiteX5" fmla="*/ 0 w 2454442"/>
                <a:gd name="connsiteY5" fmla="*/ 601579 h 601579"/>
                <a:gd name="connsiteX0-1" fmla="*/ 0 w 2454442"/>
                <a:gd name="connsiteY0-2" fmla="*/ 601579 h 601579"/>
                <a:gd name="connsiteX1-3" fmla="*/ 1528010 w 2454442"/>
                <a:gd name="connsiteY1-4" fmla="*/ 0 h 601579"/>
                <a:gd name="connsiteX2-5" fmla="*/ 2454442 w 2454442"/>
                <a:gd name="connsiteY2-6" fmla="*/ 0 h 601579"/>
                <a:gd name="connsiteX3-7" fmla="*/ 2442410 w 2454442"/>
                <a:gd name="connsiteY3-8" fmla="*/ 24063 h 601579"/>
                <a:gd name="connsiteX4-9" fmla="*/ 1532772 w 2454442"/>
                <a:gd name="connsiteY4-10" fmla="*/ 31331 h 601579"/>
                <a:gd name="connsiteX5-11" fmla="*/ 0 w 2454442"/>
                <a:gd name="connsiteY5-12" fmla="*/ 601579 h 601579"/>
                <a:gd name="connsiteX0-13" fmla="*/ 0 w 2454442"/>
                <a:gd name="connsiteY0-14" fmla="*/ 601579 h 601579"/>
                <a:gd name="connsiteX1-15" fmla="*/ 1528010 w 2454442"/>
                <a:gd name="connsiteY1-16" fmla="*/ 0 h 601579"/>
                <a:gd name="connsiteX2-17" fmla="*/ 2454442 w 2454442"/>
                <a:gd name="connsiteY2-18" fmla="*/ 0 h 601579"/>
                <a:gd name="connsiteX3-19" fmla="*/ 2442410 w 2454442"/>
                <a:gd name="connsiteY3-20" fmla="*/ 24063 h 601579"/>
                <a:gd name="connsiteX4-21" fmla="*/ 1530391 w 2454442"/>
                <a:gd name="connsiteY4-22" fmla="*/ 21806 h 601579"/>
                <a:gd name="connsiteX5-23" fmla="*/ 0 w 2454442"/>
                <a:gd name="connsiteY5-24" fmla="*/ 601579 h 601579"/>
                <a:gd name="connsiteX0-25" fmla="*/ 0 w 2454442"/>
                <a:gd name="connsiteY0-26" fmla="*/ 601579 h 601579"/>
                <a:gd name="connsiteX1-27" fmla="*/ 1528010 w 2454442"/>
                <a:gd name="connsiteY1-28" fmla="*/ 0 h 601579"/>
                <a:gd name="connsiteX2-29" fmla="*/ 2454442 w 2454442"/>
                <a:gd name="connsiteY2-30" fmla="*/ 0 h 601579"/>
                <a:gd name="connsiteX3-31" fmla="*/ 2451935 w 2454442"/>
                <a:gd name="connsiteY3-32" fmla="*/ 21681 h 601579"/>
                <a:gd name="connsiteX4-33" fmla="*/ 1530391 w 2454442"/>
                <a:gd name="connsiteY4-34" fmla="*/ 21806 h 601579"/>
                <a:gd name="connsiteX5-35" fmla="*/ 0 w 2454442"/>
                <a:gd name="connsiteY5-36" fmla="*/ 601579 h 6015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454442" h="601579">
                  <a:moveTo>
                    <a:pt x="0" y="601579"/>
                  </a:moveTo>
                  <a:lnTo>
                    <a:pt x="1528010" y="0"/>
                  </a:lnTo>
                  <a:lnTo>
                    <a:pt x="2454442" y="0"/>
                  </a:lnTo>
                  <a:lnTo>
                    <a:pt x="2451935" y="21681"/>
                  </a:lnTo>
                  <a:lnTo>
                    <a:pt x="1530391" y="21806"/>
                  </a:lnTo>
                  <a:lnTo>
                    <a:pt x="0" y="60157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aseline="-25000" dirty="0"/>
            </a:p>
          </p:txBody>
        </p:sp>
        <p:sp>
          <p:nvSpPr>
            <p:cNvPr id="32" name="椭圆 31"/>
            <p:cNvSpPr/>
            <p:nvPr/>
          </p:nvSpPr>
          <p:spPr>
            <a:xfrm>
              <a:off x="899542" y="6152535"/>
              <a:ext cx="144553" cy="1436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3406344" y="5367086"/>
              <a:ext cx="80510" cy="8050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224" name="组合 33"/>
          <p:cNvGrpSpPr/>
          <p:nvPr/>
        </p:nvGrpSpPr>
        <p:grpSpPr bwMode="auto">
          <a:xfrm>
            <a:off x="1116013" y="1460500"/>
            <a:ext cx="1476375" cy="1249363"/>
            <a:chOff x="638632" y="2492896"/>
            <a:chExt cx="1701120" cy="1440160"/>
          </a:xfrm>
        </p:grpSpPr>
        <p:sp>
          <p:nvSpPr>
            <p:cNvPr id="35" name="圆角矩形 34"/>
            <p:cNvSpPr/>
            <p:nvPr/>
          </p:nvSpPr>
          <p:spPr>
            <a:xfrm>
              <a:off x="638632" y="2492896"/>
              <a:ext cx="1701120" cy="1440160"/>
            </a:xfrm>
            <a:prstGeom prst="roundRect">
              <a:avLst>
                <a:gd name="adj" fmla="val 7408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755698" y="2608183"/>
              <a:ext cx="71337" cy="1209587"/>
            </a:xfrm>
            <a:prstGeom prst="roundRect">
              <a:avLst>
                <a:gd name="adj" fmla="val 40073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239" name="TextBox 36"/>
            <p:cNvSpPr txBox="1">
              <a:spLocks noChangeArrowheads="1"/>
            </p:cNvSpPr>
            <p:nvPr/>
          </p:nvSpPr>
          <p:spPr bwMode="auto">
            <a:xfrm>
              <a:off x="858373" y="2564904"/>
              <a:ext cx="1283957" cy="1292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30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en-US" altLang="zh-CN" sz="13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30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en-US" altLang="zh-CN" sz="13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zh-CN" sz="13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30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en-US" altLang="zh-CN" sz="13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30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13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25" name="组合 37"/>
          <p:cNvGrpSpPr/>
          <p:nvPr/>
        </p:nvGrpSpPr>
        <p:grpSpPr bwMode="auto">
          <a:xfrm>
            <a:off x="6489700" y="1460500"/>
            <a:ext cx="1474788" cy="1249363"/>
            <a:chOff x="6831320" y="2492896"/>
            <a:chExt cx="1701120" cy="1440160"/>
          </a:xfrm>
        </p:grpSpPr>
        <p:sp>
          <p:nvSpPr>
            <p:cNvPr id="39" name="圆角矩形 38"/>
            <p:cNvSpPr/>
            <p:nvPr/>
          </p:nvSpPr>
          <p:spPr>
            <a:xfrm>
              <a:off x="6831320" y="2492896"/>
              <a:ext cx="1701120" cy="1440160"/>
            </a:xfrm>
            <a:prstGeom prst="roundRect">
              <a:avLst>
                <a:gd name="adj" fmla="val 5203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8352989" y="2608183"/>
              <a:ext cx="71413" cy="1209587"/>
            </a:xfrm>
            <a:prstGeom prst="roundRect">
              <a:avLst>
                <a:gd name="adj" fmla="val 40073"/>
              </a:avLst>
            </a:prstGeom>
            <a:solidFill>
              <a:srgbClr val="2631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236" name="TextBox 40"/>
            <p:cNvSpPr txBox="1">
              <a:spLocks noChangeArrowheads="1"/>
            </p:cNvSpPr>
            <p:nvPr/>
          </p:nvSpPr>
          <p:spPr bwMode="auto">
            <a:xfrm>
              <a:off x="7068462" y="2573837"/>
              <a:ext cx="1283957" cy="1292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30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en-US" altLang="zh-CN" sz="13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30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en-US" altLang="zh-CN" sz="13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 eaLnBrk="1" hangingPunct="1">
                <a:spcBef>
                  <a:spcPct val="0"/>
                </a:spcBef>
                <a:buFontTx/>
                <a:buNone/>
              </a:pPr>
              <a:endParaRPr lang="en-US" altLang="zh-CN" sz="13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30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en-US" altLang="zh-CN" sz="13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30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13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26" name="组合 41"/>
          <p:cNvGrpSpPr/>
          <p:nvPr/>
        </p:nvGrpSpPr>
        <p:grpSpPr bwMode="auto">
          <a:xfrm>
            <a:off x="6551613" y="3363913"/>
            <a:ext cx="1476375" cy="1249362"/>
            <a:chOff x="6903328" y="4687202"/>
            <a:chExt cx="1701120" cy="1440160"/>
          </a:xfrm>
        </p:grpSpPr>
        <p:sp>
          <p:nvSpPr>
            <p:cNvPr id="43" name="圆角矩形 42"/>
            <p:cNvSpPr/>
            <p:nvPr/>
          </p:nvSpPr>
          <p:spPr>
            <a:xfrm>
              <a:off x="6903328" y="4687202"/>
              <a:ext cx="1701120" cy="1440160"/>
            </a:xfrm>
            <a:prstGeom prst="roundRect">
              <a:avLst>
                <a:gd name="adj" fmla="val 5644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" name="圆角矩形 43"/>
            <p:cNvSpPr/>
            <p:nvPr/>
          </p:nvSpPr>
          <p:spPr>
            <a:xfrm>
              <a:off x="8388607" y="4802487"/>
              <a:ext cx="71337" cy="1209589"/>
            </a:xfrm>
            <a:prstGeom prst="roundRect">
              <a:avLst>
                <a:gd name="adj" fmla="val 40073"/>
              </a:avLst>
            </a:prstGeom>
            <a:solidFill>
              <a:srgbClr val="FF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233" name="TextBox 44"/>
            <p:cNvSpPr txBox="1">
              <a:spLocks noChangeArrowheads="1"/>
            </p:cNvSpPr>
            <p:nvPr/>
          </p:nvSpPr>
          <p:spPr bwMode="auto">
            <a:xfrm>
              <a:off x="7068463" y="4760951"/>
              <a:ext cx="1283957" cy="1292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30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en-US" altLang="zh-CN" sz="13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30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en-US" altLang="zh-CN" sz="13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 eaLnBrk="1" hangingPunct="1">
                <a:spcBef>
                  <a:spcPct val="0"/>
                </a:spcBef>
                <a:buFontTx/>
                <a:buNone/>
              </a:pPr>
              <a:endParaRPr lang="en-US" altLang="zh-CN" sz="13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30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en-US" altLang="zh-CN" sz="13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30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13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27" name="组合 45"/>
          <p:cNvGrpSpPr/>
          <p:nvPr/>
        </p:nvGrpSpPr>
        <p:grpSpPr bwMode="auto">
          <a:xfrm>
            <a:off x="1116013" y="3363913"/>
            <a:ext cx="1476375" cy="1249362"/>
            <a:chOff x="638632" y="4687202"/>
            <a:chExt cx="1701120" cy="1440160"/>
          </a:xfrm>
        </p:grpSpPr>
        <p:sp>
          <p:nvSpPr>
            <p:cNvPr id="47" name="圆角矩形 46"/>
            <p:cNvSpPr/>
            <p:nvPr/>
          </p:nvSpPr>
          <p:spPr>
            <a:xfrm>
              <a:off x="638632" y="4687202"/>
              <a:ext cx="1701120" cy="1440160"/>
            </a:xfrm>
            <a:prstGeom prst="roundRect">
              <a:avLst>
                <a:gd name="adj" fmla="val 476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8" name="圆角矩形 47"/>
            <p:cNvSpPr/>
            <p:nvPr/>
          </p:nvSpPr>
          <p:spPr>
            <a:xfrm>
              <a:off x="755698" y="4800658"/>
              <a:ext cx="71337" cy="1211418"/>
            </a:xfrm>
            <a:prstGeom prst="roundRect">
              <a:avLst>
                <a:gd name="adj" fmla="val 40073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230" name="TextBox 48"/>
            <p:cNvSpPr txBox="1">
              <a:spLocks noChangeArrowheads="1"/>
            </p:cNvSpPr>
            <p:nvPr/>
          </p:nvSpPr>
          <p:spPr bwMode="auto">
            <a:xfrm>
              <a:off x="827585" y="4761695"/>
              <a:ext cx="1283957" cy="1292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30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en-US" altLang="zh-CN" sz="13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30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en-US" altLang="zh-CN" sz="13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zh-CN" sz="13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30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en-US" altLang="zh-CN" sz="13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30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13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6938" y="501650"/>
            <a:ext cx="15144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spc="3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243" name="组合 3"/>
          <p:cNvGrpSpPr/>
          <p:nvPr/>
        </p:nvGrpSpPr>
        <p:grpSpPr bwMode="auto">
          <a:xfrm>
            <a:off x="1762125" y="1319213"/>
            <a:ext cx="5619750" cy="3403600"/>
            <a:chOff x="1617141" y="1183855"/>
            <a:chExt cx="5619155" cy="3404119"/>
          </a:xfrm>
        </p:grpSpPr>
        <p:grpSp>
          <p:nvGrpSpPr>
            <p:cNvPr id="10244" name="组合 4"/>
            <p:cNvGrpSpPr/>
            <p:nvPr/>
          </p:nvGrpSpPr>
          <p:grpSpPr bwMode="auto">
            <a:xfrm>
              <a:off x="1907704" y="1700155"/>
              <a:ext cx="5184576" cy="2366829"/>
              <a:chOff x="2051720" y="1647890"/>
              <a:chExt cx="5184576" cy="2366829"/>
            </a:xfrm>
          </p:grpSpPr>
          <p:cxnSp>
            <p:nvCxnSpPr>
              <p:cNvPr id="223" name="直接连接符 222"/>
              <p:cNvCxnSpPr/>
              <p:nvPr/>
            </p:nvCxnSpPr>
            <p:spPr>
              <a:xfrm>
                <a:off x="2051639" y="4014930"/>
                <a:ext cx="5184226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" name="直接连接符 223"/>
              <p:cNvCxnSpPr/>
              <p:nvPr/>
            </p:nvCxnSpPr>
            <p:spPr>
              <a:xfrm>
                <a:off x="2051639" y="3225822"/>
                <a:ext cx="5184226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" name="直接连接符 224"/>
              <p:cNvCxnSpPr/>
              <p:nvPr/>
            </p:nvCxnSpPr>
            <p:spPr>
              <a:xfrm>
                <a:off x="2051639" y="2436714"/>
                <a:ext cx="5184226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" name="直接连接符 225"/>
              <p:cNvCxnSpPr/>
              <p:nvPr/>
            </p:nvCxnSpPr>
            <p:spPr>
              <a:xfrm>
                <a:off x="2051639" y="1647606"/>
                <a:ext cx="5184226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" name="直接箭头连接符 5"/>
            <p:cNvCxnSpPr/>
            <p:nvPr/>
          </p:nvCxnSpPr>
          <p:spPr>
            <a:xfrm flipV="1">
              <a:off x="2196518" y="1183855"/>
              <a:ext cx="0" cy="2880164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>
            <a:xfrm>
              <a:off x="2196518" y="4064019"/>
              <a:ext cx="5039778" cy="3175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7" name="AutoShape 5"/>
            <p:cNvSpPr>
              <a:spLocks noChangeAspect="1" noChangeArrowheads="1" noTextEdit="1"/>
            </p:cNvSpPr>
            <p:nvPr/>
          </p:nvSpPr>
          <p:spPr bwMode="auto">
            <a:xfrm>
              <a:off x="2680891" y="1326759"/>
              <a:ext cx="3276410" cy="2722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248" name="组合 8"/>
            <p:cNvGrpSpPr/>
            <p:nvPr/>
          </p:nvGrpSpPr>
          <p:grpSpPr bwMode="auto">
            <a:xfrm>
              <a:off x="5689264" y="1319961"/>
              <a:ext cx="865819" cy="2734308"/>
              <a:chOff x="5689264" y="1267696"/>
              <a:chExt cx="865819" cy="2734308"/>
            </a:xfrm>
          </p:grpSpPr>
          <p:grpSp>
            <p:nvGrpSpPr>
              <p:cNvPr id="10416" name="组合 176"/>
              <p:cNvGrpSpPr/>
              <p:nvPr/>
            </p:nvGrpSpPr>
            <p:grpSpPr bwMode="auto">
              <a:xfrm>
                <a:off x="5757657" y="1267696"/>
                <a:ext cx="686551" cy="2734308"/>
                <a:chOff x="5001620" y="1692898"/>
                <a:chExt cx="686551" cy="2734308"/>
              </a:xfrm>
            </p:grpSpPr>
            <p:sp>
              <p:nvSpPr>
                <p:cNvPr id="10418" name="Freeform 148"/>
                <p:cNvSpPr/>
                <p:nvPr/>
              </p:nvSpPr>
              <p:spPr bwMode="auto">
                <a:xfrm>
                  <a:off x="5013515" y="1742180"/>
                  <a:ext cx="674655" cy="698447"/>
                </a:xfrm>
                <a:custGeom>
                  <a:avLst/>
                  <a:gdLst>
                    <a:gd name="T0" fmla="*/ 0 w 110"/>
                    <a:gd name="T1" fmla="*/ 150147725 h 114"/>
                    <a:gd name="T2" fmla="*/ 112851382 w 110"/>
                    <a:gd name="T3" fmla="*/ 0 h 114"/>
                    <a:gd name="T4" fmla="*/ 2147483646 w 110"/>
                    <a:gd name="T5" fmla="*/ 2147483646 h 114"/>
                    <a:gd name="T6" fmla="*/ 2147483646 w 110"/>
                    <a:gd name="T7" fmla="*/ 2147483646 h 114"/>
                    <a:gd name="T8" fmla="*/ 0 w 110"/>
                    <a:gd name="T9" fmla="*/ 150147725 h 1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10" h="114">
                      <a:moveTo>
                        <a:pt x="0" y="4"/>
                      </a:moveTo>
                      <a:cubicBezTo>
                        <a:pt x="1" y="3"/>
                        <a:pt x="1" y="1"/>
                        <a:pt x="3" y="0"/>
                      </a:cubicBezTo>
                      <a:cubicBezTo>
                        <a:pt x="110" y="107"/>
                        <a:pt x="110" y="107"/>
                        <a:pt x="110" y="107"/>
                      </a:cubicBezTo>
                      <a:cubicBezTo>
                        <a:pt x="110" y="114"/>
                        <a:pt x="110" y="114"/>
                        <a:pt x="110" y="114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CDC9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19" name="Freeform 149"/>
                <p:cNvSpPr/>
                <p:nvPr/>
              </p:nvSpPr>
              <p:spPr bwMode="auto">
                <a:xfrm>
                  <a:off x="5001620" y="2471216"/>
                  <a:ext cx="686551" cy="735833"/>
                </a:xfrm>
                <a:custGeom>
                  <a:avLst/>
                  <a:gdLst>
                    <a:gd name="T0" fmla="*/ 0 w 404"/>
                    <a:gd name="T1" fmla="*/ 83749011 h 433"/>
                    <a:gd name="T2" fmla="*/ 0 w 404"/>
                    <a:gd name="T3" fmla="*/ 0 h 433"/>
                    <a:gd name="T4" fmla="*/ 1166713553 w 404"/>
                    <a:gd name="T5" fmla="*/ 1178264062 h 433"/>
                    <a:gd name="T6" fmla="*/ 1166713553 w 404"/>
                    <a:gd name="T7" fmla="*/ 1250462365 h 433"/>
                    <a:gd name="T8" fmla="*/ 0 w 404"/>
                    <a:gd name="T9" fmla="*/ 83749011 h 4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04" h="433">
                      <a:moveTo>
                        <a:pt x="0" y="29"/>
                      </a:moveTo>
                      <a:lnTo>
                        <a:pt x="0" y="0"/>
                      </a:lnTo>
                      <a:lnTo>
                        <a:pt x="404" y="408"/>
                      </a:lnTo>
                      <a:lnTo>
                        <a:pt x="404" y="433"/>
                      </a:lnTo>
                      <a:lnTo>
                        <a:pt x="0" y="29"/>
                      </a:lnTo>
                      <a:close/>
                    </a:path>
                  </a:pathLst>
                </a:custGeom>
                <a:solidFill>
                  <a:srgbClr val="CDC9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20" name="Freeform 150"/>
                <p:cNvSpPr/>
                <p:nvPr/>
              </p:nvSpPr>
              <p:spPr bwMode="auto">
                <a:xfrm>
                  <a:off x="5001620" y="4304850"/>
                  <a:ext cx="122356" cy="122356"/>
                </a:xfrm>
                <a:custGeom>
                  <a:avLst/>
                  <a:gdLst>
                    <a:gd name="T0" fmla="*/ 0 w 72"/>
                    <a:gd name="T1" fmla="*/ 75085799 h 72"/>
                    <a:gd name="T2" fmla="*/ 0 w 72"/>
                    <a:gd name="T3" fmla="*/ 0 h 72"/>
                    <a:gd name="T4" fmla="*/ 207930427 w 72"/>
                    <a:gd name="T5" fmla="*/ 207930427 h 72"/>
                    <a:gd name="T6" fmla="*/ 135731890 w 72"/>
                    <a:gd name="T7" fmla="*/ 207930427 h 72"/>
                    <a:gd name="T8" fmla="*/ 0 w 72"/>
                    <a:gd name="T9" fmla="*/ 75085799 h 7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2" h="72">
                      <a:moveTo>
                        <a:pt x="0" y="26"/>
                      </a:moveTo>
                      <a:lnTo>
                        <a:pt x="0" y="0"/>
                      </a:lnTo>
                      <a:lnTo>
                        <a:pt x="72" y="72"/>
                      </a:lnTo>
                      <a:lnTo>
                        <a:pt x="47" y="72"/>
                      </a:ln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rgbClr val="CDC9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21" name="Freeform 151"/>
                <p:cNvSpPr/>
                <p:nvPr/>
              </p:nvSpPr>
              <p:spPr bwMode="auto">
                <a:xfrm>
                  <a:off x="5001620" y="1791462"/>
                  <a:ext cx="686551" cy="729036"/>
                </a:xfrm>
                <a:custGeom>
                  <a:avLst/>
                  <a:gdLst>
                    <a:gd name="T0" fmla="*/ 0 w 112"/>
                    <a:gd name="T1" fmla="*/ 262722520 h 119"/>
                    <a:gd name="T2" fmla="*/ 0 w 112"/>
                    <a:gd name="T3" fmla="*/ 187662443 h 119"/>
                    <a:gd name="T4" fmla="*/ 37576407 w 112"/>
                    <a:gd name="T5" fmla="*/ 0 h 119"/>
                    <a:gd name="T6" fmla="*/ 2147483646 w 112"/>
                    <a:gd name="T7" fmla="*/ 2147483646 h 119"/>
                    <a:gd name="T8" fmla="*/ 2147483646 w 112"/>
                    <a:gd name="T9" fmla="*/ 2147483646 h 119"/>
                    <a:gd name="T10" fmla="*/ 0 w 112"/>
                    <a:gd name="T11" fmla="*/ 262722520 h 11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12" h="119">
                      <a:moveTo>
                        <a:pt x="0" y="7"/>
                      </a:move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3"/>
                        <a:pt x="0" y="2"/>
                        <a:pt x="1" y="0"/>
                      </a:cubicBezTo>
                      <a:cubicBezTo>
                        <a:pt x="112" y="112"/>
                        <a:pt x="112" y="112"/>
                        <a:pt x="112" y="112"/>
                      </a:cubicBezTo>
                      <a:cubicBezTo>
                        <a:pt x="112" y="119"/>
                        <a:pt x="112" y="119"/>
                        <a:pt x="112" y="119"/>
                      </a:cubicBez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CDC9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22" name="Freeform 152"/>
                <p:cNvSpPr/>
                <p:nvPr/>
              </p:nvSpPr>
              <p:spPr bwMode="auto">
                <a:xfrm>
                  <a:off x="5001620" y="1864536"/>
                  <a:ext cx="686551" cy="730735"/>
                </a:xfrm>
                <a:custGeom>
                  <a:avLst/>
                  <a:gdLst>
                    <a:gd name="T0" fmla="*/ 0 w 404"/>
                    <a:gd name="T1" fmla="*/ 72198317 h 430"/>
                    <a:gd name="T2" fmla="*/ 0 w 404"/>
                    <a:gd name="T3" fmla="*/ 0 h 430"/>
                    <a:gd name="T4" fmla="*/ 1166713553 w 404"/>
                    <a:gd name="T5" fmla="*/ 1166713593 h 430"/>
                    <a:gd name="T6" fmla="*/ 1166713553 w 404"/>
                    <a:gd name="T7" fmla="*/ 1241799163 h 430"/>
                    <a:gd name="T8" fmla="*/ 0 w 404"/>
                    <a:gd name="T9" fmla="*/ 72198317 h 4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04" h="430">
                      <a:moveTo>
                        <a:pt x="0" y="25"/>
                      </a:moveTo>
                      <a:lnTo>
                        <a:pt x="0" y="0"/>
                      </a:lnTo>
                      <a:lnTo>
                        <a:pt x="404" y="404"/>
                      </a:lnTo>
                      <a:lnTo>
                        <a:pt x="404" y="430"/>
                      </a:lnTo>
                      <a:lnTo>
                        <a:pt x="0" y="25"/>
                      </a:lnTo>
                      <a:close/>
                    </a:path>
                  </a:pathLst>
                </a:custGeom>
                <a:solidFill>
                  <a:srgbClr val="CDC9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23" name="Freeform 153"/>
                <p:cNvSpPr/>
                <p:nvPr/>
              </p:nvSpPr>
              <p:spPr bwMode="auto">
                <a:xfrm>
                  <a:off x="5001620" y="1939309"/>
                  <a:ext cx="686551" cy="735833"/>
                </a:xfrm>
                <a:custGeom>
                  <a:avLst/>
                  <a:gdLst>
                    <a:gd name="T0" fmla="*/ 0 w 404"/>
                    <a:gd name="T1" fmla="*/ 80861759 h 433"/>
                    <a:gd name="T2" fmla="*/ 0 w 404"/>
                    <a:gd name="T3" fmla="*/ 0 h 433"/>
                    <a:gd name="T4" fmla="*/ 1166713553 w 404"/>
                    <a:gd name="T5" fmla="*/ 1175376810 h 433"/>
                    <a:gd name="T6" fmla="*/ 1166713553 w 404"/>
                    <a:gd name="T7" fmla="*/ 1250462365 h 433"/>
                    <a:gd name="T8" fmla="*/ 0 w 404"/>
                    <a:gd name="T9" fmla="*/ 80861759 h 4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04" h="433">
                      <a:moveTo>
                        <a:pt x="0" y="28"/>
                      </a:moveTo>
                      <a:lnTo>
                        <a:pt x="0" y="0"/>
                      </a:lnTo>
                      <a:lnTo>
                        <a:pt x="404" y="407"/>
                      </a:lnTo>
                      <a:lnTo>
                        <a:pt x="404" y="433"/>
                      </a:lnTo>
                      <a:lnTo>
                        <a:pt x="0" y="28"/>
                      </a:lnTo>
                      <a:close/>
                    </a:path>
                  </a:pathLst>
                </a:custGeom>
                <a:solidFill>
                  <a:srgbClr val="CDC9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24" name="Freeform 154"/>
                <p:cNvSpPr/>
                <p:nvPr/>
              </p:nvSpPr>
              <p:spPr bwMode="auto">
                <a:xfrm>
                  <a:off x="5001620" y="2398142"/>
                  <a:ext cx="686551" cy="730735"/>
                </a:xfrm>
                <a:custGeom>
                  <a:avLst/>
                  <a:gdLst>
                    <a:gd name="T0" fmla="*/ 0 w 404"/>
                    <a:gd name="T1" fmla="*/ 72198317 h 430"/>
                    <a:gd name="T2" fmla="*/ 0 w 404"/>
                    <a:gd name="T3" fmla="*/ 0 h 430"/>
                    <a:gd name="T4" fmla="*/ 1166713553 w 404"/>
                    <a:gd name="T5" fmla="*/ 1166713593 h 430"/>
                    <a:gd name="T6" fmla="*/ 1166713553 w 404"/>
                    <a:gd name="T7" fmla="*/ 1241799163 h 430"/>
                    <a:gd name="T8" fmla="*/ 0 w 404"/>
                    <a:gd name="T9" fmla="*/ 72198317 h 4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04" h="430">
                      <a:moveTo>
                        <a:pt x="0" y="25"/>
                      </a:moveTo>
                      <a:lnTo>
                        <a:pt x="0" y="0"/>
                      </a:lnTo>
                      <a:lnTo>
                        <a:pt x="404" y="404"/>
                      </a:lnTo>
                      <a:lnTo>
                        <a:pt x="404" y="430"/>
                      </a:lnTo>
                      <a:lnTo>
                        <a:pt x="0" y="25"/>
                      </a:lnTo>
                      <a:close/>
                    </a:path>
                  </a:pathLst>
                </a:custGeom>
                <a:solidFill>
                  <a:srgbClr val="CDC9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25" name="Freeform 155"/>
                <p:cNvSpPr/>
                <p:nvPr/>
              </p:nvSpPr>
              <p:spPr bwMode="auto">
                <a:xfrm>
                  <a:off x="5001620" y="2325069"/>
                  <a:ext cx="686551" cy="729036"/>
                </a:xfrm>
                <a:custGeom>
                  <a:avLst/>
                  <a:gdLst>
                    <a:gd name="T0" fmla="*/ 0 w 404"/>
                    <a:gd name="T1" fmla="*/ 72198355 h 429"/>
                    <a:gd name="T2" fmla="*/ 0 w 404"/>
                    <a:gd name="T3" fmla="*/ 0 h 429"/>
                    <a:gd name="T4" fmla="*/ 1166713553 w 404"/>
                    <a:gd name="T5" fmla="*/ 1166714207 h 429"/>
                    <a:gd name="T6" fmla="*/ 1166713553 w 404"/>
                    <a:gd name="T7" fmla="*/ 1238912562 h 429"/>
                    <a:gd name="T8" fmla="*/ 0 w 404"/>
                    <a:gd name="T9" fmla="*/ 72198355 h 42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04" h="429">
                      <a:moveTo>
                        <a:pt x="0" y="25"/>
                      </a:moveTo>
                      <a:lnTo>
                        <a:pt x="0" y="0"/>
                      </a:lnTo>
                      <a:lnTo>
                        <a:pt x="404" y="404"/>
                      </a:lnTo>
                      <a:lnTo>
                        <a:pt x="404" y="429"/>
                      </a:lnTo>
                      <a:lnTo>
                        <a:pt x="0" y="25"/>
                      </a:lnTo>
                      <a:close/>
                    </a:path>
                  </a:pathLst>
                </a:custGeom>
                <a:solidFill>
                  <a:srgbClr val="CDC9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26" name="Freeform 156"/>
                <p:cNvSpPr/>
                <p:nvPr/>
              </p:nvSpPr>
              <p:spPr bwMode="auto">
                <a:xfrm>
                  <a:off x="5001620" y="2172124"/>
                  <a:ext cx="686551" cy="729036"/>
                </a:xfrm>
                <a:custGeom>
                  <a:avLst/>
                  <a:gdLst>
                    <a:gd name="T0" fmla="*/ 0 w 404"/>
                    <a:gd name="T1" fmla="*/ 72198355 h 429"/>
                    <a:gd name="T2" fmla="*/ 0 w 404"/>
                    <a:gd name="T3" fmla="*/ 0 h 429"/>
                    <a:gd name="T4" fmla="*/ 1166713553 w 404"/>
                    <a:gd name="T5" fmla="*/ 1166714207 h 429"/>
                    <a:gd name="T6" fmla="*/ 1166713553 w 404"/>
                    <a:gd name="T7" fmla="*/ 1238912562 h 429"/>
                    <a:gd name="T8" fmla="*/ 0 w 404"/>
                    <a:gd name="T9" fmla="*/ 72198355 h 42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04" h="429">
                      <a:moveTo>
                        <a:pt x="0" y="25"/>
                      </a:moveTo>
                      <a:lnTo>
                        <a:pt x="0" y="0"/>
                      </a:lnTo>
                      <a:lnTo>
                        <a:pt x="404" y="404"/>
                      </a:lnTo>
                      <a:lnTo>
                        <a:pt x="404" y="429"/>
                      </a:lnTo>
                      <a:lnTo>
                        <a:pt x="0" y="25"/>
                      </a:lnTo>
                      <a:close/>
                    </a:path>
                  </a:pathLst>
                </a:custGeom>
                <a:solidFill>
                  <a:srgbClr val="CDC9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27" name="Freeform 157"/>
                <p:cNvSpPr/>
                <p:nvPr/>
              </p:nvSpPr>
              <p:spPr bwMode="auto">
                <a:xfrm>
                  <a:off x="5001620" y="2245198"/>
                  <a:ext cx="686551" cy="729036"/>
                </a:xfrm>
                <a:custGeom>
                  <a:avLst/>
                  <a:gdLst>
                    <a:gd name="T0" fmla="*/ 0 w 404"/>
                    <a:gd name="T1" fmla="*/ 72198355 h 429"/>
                    <a:gd name="T2" fmla="*/ 0 w 404"/>
                    <a:gd name="T3" fmla="*/ 0 h 429"/>
                    <a:gd name="T4" fmla="*/ 1166713553 w 404"/>
                    <a:gd name="T5" fmla="*/ 1166714207 h 429"/>
                    <a:gd name="T6" fmla="*/ 1166713553 w 404"/>
                    <a:gd name="T7" fmla="*/ 1238912562 h 429"/>
                    <a:gd name="T8" fmla="*/ 0 w 404"/>
                    <a:gd name="T9" fmla="*/ 72198355 h 42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04" h="429">
                      <a:moveTo>
                        <a:pt x="0" y="25"/>
                      </a:moveTo>
                      <a:lnTo>
                        <a:pt x="0" y="0"/>
                      </a:lnTo>
                      <a:lnTo>
                        <a:pt x="404" y="404"/>
                      </a:lnTo>
                      <a:lnTo>
                        <a:pt x="404" y="429"/>
                      </a:lnTo>
                      <a:lnTo>
                        <a:pt x="0" y="25"/>
                      </a:lnTo>
                      <a:close/>
                    </a:path>
                  </a:pathLst>
                </a:custGeom>
                <a:solidFill>
                  <a:srgbClr val="CDC9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28" name="Freeform 158"/>
                <p:cNvSpPr/>
                <p:nvPr/>
              </p:nvSpPr>
              <p:spPr bwMode="auto">
                <a:xfrm>
                  <a:off x="5001620" y="2017480"/>
                  <a:ext cx="686551" cy="730735"/>
                </a:xfrm>
                <a:custGeom>
                  <a:avLst/>
                  <a:gdLst>
                    <a:gd name="T0" fmla="*/ 0 w 404"/>
                    <a:gd name="T1" fmla="*/ 75085570 h 430"/>
                    <a:gd name="T2" fmla="*/ 0 w 404"/>
                    <a:gd name="T3" fmla="*/ 0 h 430"/>
                    <a:gd name="T4" fmla="*/ 1166713553 w 404"/>
                    <a:gd name="T5" fmla="*/ 1169600846 h 430"/>
                    <a:gd name="T6" fmla="*/ 1166713553 w 404"/>
                    <a:gd name="T7" fmla="*/ 1241799163 h 430"/>
                    <a:gd name="T8" fmla="*/ 0 w 404"/>
                    <a:gd name="T9" fmla="*/ 75085570 h 4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04" h="430">
                      <a:moveTo>
                        <a:pt x="0" y="26"/>
                      </a:moveTo>
                      <a:lnTo>
                        <a:pt x="0" y="0"/>
                      </a:lnTo>
                      <a:lnTo>
                        <a:pt x="404" y="405"/>
                      </a:lnTo>
                      <a:lnTo>
                        <a:pt x="404" y="430"/>
                      </a:ln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rgbClr val="CDC9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29" name="Freeform 159"/>
                <p:cNvSpPr/>
                <p:nvPr/>
              </p:nvSpPr>
              <p:spPr bwMode="auto">
                <a:xfrm>
                  <a:off x="5241233" y="1692898"/>
                  <a:ext cx="446938" cy="448637"/>
                </a:xfrm>
                <a:custGeom>
                  <a:avLst/>
                  <a:gdLst>
                    <a:gd name="T0" fmla="*/ 0 w 263"/>
                    <a:gd name="T1" fmla="*/ 0 h 264"/>
                    <a:gd name="T2" fmla="*/ 72198331 w 263"/>
                    <a:gd name="T3" fmla="*/ 0 h 264"/>
                    <a:gd name="T4" fmla="*/ 759519300 w 263"/>
                    <a:gd name="T5" fmla="*/ 687320381 h 264"/>
                    <a:gd name="T6" fmla="*/ 759519300 w 263"/>
                    <a:gd name="T7" fmla="*/ 739302795 h 264"/>
                    <a:gd name="T8" fmla="*/ 759519300 w 263"/>
                    <a:gd name="T9" fmla="*/ 762405901 h 264"/>
                    <a:gd name="T10" fmla="*/ 0 w 263"/>
                    <a:gd name="T11" fmla="*/ 0 h 26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63" h="264">
                      <a:moveTo>
                        <a:pt x="0" y="0"/>
                      </a:moveTo>
                      <a:lnTo>
                        <a:pt x="25" y="0"/>
                      </a:lnTo>
                      <a:lnTo>
                        <a:pt x="263" y="238"/>
                      </a:lnTo>
                      <a:lnTo>
                        <a:pt x="263" y="256"/>
                      </a:lnTo>
                      <a:lnTo>
                        <a:pt x="263" y="2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DC9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30" name="Freeform 160"/>
                <p:cNvSpPr/>
                <p:nvPr/>
              </p:nvSpPr>
              <p:spPr bwMode="auto">
                <a:xfrm>
                  <a:off x="5467251" y="1692898"/>
                  <a:ext cx="220920" cy="214122"/>
                </a:xfrm>
                <a:custGeom>
                  <a:avLst/>
                  <a:gdLst>
                    <a:gd name="T0" fmla="*/ 0 w 130"/>
                    <a:gd name="T1" fmla="*/ 0 h 126"/>
                    <a:gd name="T2" fmla="*/ 75085610 w 130"/>
                    <a:gd name="T3" fmla="*/ 0 h 126"/>
                    <a:gd name="T4" fmla="*/ 375428049 w 130"/>
                    <a:gd name="T5" fmla="*/ 291676649 h 126"/>
                    <a:gd name="T6" fmla="*/ 375428049 w 130"/>
                    <a:gd name="T7" fmla="*/ 363874848 h 126"/>
                    <a:gd name="T8" fmla="*/ 0 w 130"/>
                    <a:gd name="T9" fmla="*/ 0 h 1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0" h="126">
                      <a:moveTo>
                        <a:pt x="0" y="0"/>
                      </a:moveTo>
                      <a:lnTo>
                        <a:pt x="26" y="0"/>
                      </a:lnTo>
                      <a:lnTo>
                        <a:pt x="130" y="101"/>
                      </a:lnTo>
                      <a:lnTo>
                        <a:pt x="130" y="1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DC9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31" name="Freeform 161"/>
                <p:cNvSpPr/>
                <p:nvPr/>
              </p:nvSpPr>
              <p:spPr bwMode="auto">
                <a:xfrm>
                  <a:off x="5547122" y="1692898"/>
                  <a:ext cx="141049" cy="141049"/>
                </a:xfrm>
                <a:custGeom>
                  <a:avLst/>
                  <a:gdLst>
                    <a:gd name="T0" fmla="*/ 0 w 83"/>
                    <a:gd name="T1" fmla="*/ 0 h 83"/>
                    <a:gd name="T2" fmla="*/ 20215890 w 83"/>
                    <a:gd name="T3" fmla="*/ 0 h 83"/>
                    <a:gd name="T4" fmla="*/ 72198395 w 83"/>
                    <a:gd name="T5" fmla="*/ 0 h 83"/>
                    <a:gd name="T6" fmla="*/ 239696631 w 83"/>
                    <a:gd name="T7" fmla="*/ 167498237 h 83"/>
                    <a:gd name="T8" fmla="*/ 239696631 w 83"/>
                    <a:gd name="T9" fmla="*/ 219480741 h 83"/>
                    <a:gd name="T10" fmla="*/ 239696631 w 83"/>
                    <a:gd name="T11" fmla="*/ 239696631 h 83"/>
                    <a:gd name="T12" fmla="*/ 0 w 83"/>
                    <a:gd name="T13" fmla="*/ 0 h 8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83" h="83">
                      <a:moveTo>
                        <a:pt x="0" y="0"/>
                      </a:moveTo>
                      <a:lnTo>
                        <a:pt x="7" y="0"/>
                      </a:lnTo>
                      <a:lnTo>
                        <a:pt x="25" y="0"/>
                      </a:lnTo>
                      <a:lnTo>
                        <a:pt x="83" y="58"/>
                      </a:lnTo>
                      <a:lnTo>
                        <a:pt x="83" y="76"/>
                      </a:lnTo>
                      <a:lnTo>
                        <a:pt x="83" y="8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DC9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32" name="Freeform 162"/>
                <p:cNvSpPr/>
                <p:nvPr/>
              </p:nvSpPr>
              <p:spPr bwMode="auto">
                <a:xfrm>
                  <a:off x="5001620" y="3545226"/>
                  <a:ext cx="686551" cy="729036"/>
                </a:xfrm>
                <a:custGeom>
                  <a:avLst/>
                  <a:gdLst>
                    <a:gd name="T0" fmla="*/ 0 w 404"/>
                    <a:gd name="T1" fmla="*/ 72198355 h 429"/>
                    <a:gd name="T2" fmla="*/ 0 w 404"/>
                    <a:gd name="T3" fmla="*/ 0 h 429"/>
                    <a:gd name="T4" fmla="*/ 1166713553 w 404"/>
                    <a:gd name="T5" fmla="*/ 1166714207 h 429"/>
                    <a:gd name="T6" fmla="*/ 1166713553 w 404"/>
                    <a:gd name="T7" fmla="*/ 1230249100 h 429"/>
                    <a:gd name="T8" fmla="*/ 1166713553 w 404"/>
                    <a:gd name="T9" fmla="*/ 1238912562 h 429"/>
                    <a:gd name="T10" fmla="*/ 0 w 404"/>
                    <a:gd name="T11" fmla="*/ 72198355 h 42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04" h="429">
                      <a:moveTo>
                        <a:pt x="0" y="25"/>
                      </a:moveTo>
                      <a:lnTo>
                        <a:pt x="0" y="0"/>
                      </a:lnTo>
                      <a:lnTo>
                        <a:pt x="404" y="404"/>
                      </a:lnTo>
                      <a:lnTo>
                        <a:pt x="404" y="426"/>
                      </a:lnTo>
                      <a:lnTo>
                        <a:pt x="404" y="429"/>
                      </a:lnTo>
                      <a:lnTo>
                        <a:pt x="0" y="25"/>
                      </a:lnTo>
                      <a:close/>
                    </a:path>
                  </a:pathLst>
                </a:custGeom>
                <a:solidFill>
                  <a:srgbClr val="CDC9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33" name="Freeform 163"/>
                <p:cNvSpPr/>
                <p:nvPr/>
              </p:nvSpPr>
              <p:spPr bwMode="auto">
                <a:xfrm>
                  <a:off x="5001620" y="3392281"/>
                  <a:ext cx="686551" cy="729036"/>
                </a:xfrm>
                <a:custGeom>
                  <a:avLst/>
                  <a:gdLst>
                    <a:gd name="T0" fmla="*/ 0 w 404"/>
                    <a:gd name="T1" fmla="*/ 72198355 h 429"/>
                    <a:gd name="T2" fmla="*/ 0 w 404"/>
                    <a:gd name="T3" fmla="*/ 0 h 429"/>
                    <a:gd name="T4" fmla="*/ 1166713553 w 404"/>
                    <a:gd name="T5" fmla="*/ 1166714207 h 429"/>
                    <a:gd name="T6" fmla="*/ 1166713553 w 404"/>
                    <a:gd name="T7" fmla="*/ 1186930086 h 429"/>
                    <a:gd name="T8" fmla="*/ 1166713553 w 404"/>
                    <a:gd name="T9" fmla="*/ 1238912562 h 429"/>
                    <a:gd name="T10" fmla="*/ 0 w 404"/>
                    <a:gd name="T11" fmla="*/ 72198355 h 42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04" h="429">
                      <a:moveTo>
                        <a:pt x="0" y="25"/>
                      </a:moveTo>
                      <a:lnTo>
                        <a:pt x="0" y="0"/>
                      </a:lnTo>
                      <a:lnTo>
                        <a:pt x="404" y="404"/>
                      </a:lnTo>
                      <a:lnTo>
                        <a:pt x="404" y="411"/>
                      </a:lnTo>
                      <a:lnTo>
                        <a:pt x="404" y="429"/>
                      </a:lnTo>
                      <a:lnTo>
                        <a:pt x="0" y="25"/>
                      </a:lnTo>
                      <a:close/>
                    </a:path>
                  </a:pathLst>
                </a:custGeom>
                <a:solidFill>
                  <a:srgbClr val="CDC9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34" name="Freeform 164"/>
                <p:cNvSpPr/>
                <p:nvPr/>
              </p:nvSpPr>
              <p:spPr bwMode="auto">
                <a:xfrm>
                  <a:off x="5394177" y="1692898"/>
                  <a:ext cx="293993" cy="293993"/>
                </a:xfrm>
                <a:custGeom>
                  <a:avLst/>
                  <a:gdLst>
                    <a:gd name="T0" fmla="*/ 0 w 173"/>
                    <a:gd name="T1" fmla="*/ 0 h 173"/>
                    <a:gd name="T2" fmla="*/ 72198223 w 173"/>
                    <a:gd name="T3" fmla="*/ 0 h 173"/>
                    <a:gd name="T4" fmla="*/ 499606266 w 173"/>
                    <a:gd name="T5" fmla="*/ 427408043 h 173"/>
                    <a:gd name="T6" fmla="*/ 499606266 w 173"/>
                    <a:gd name="T7" fmla="*/ 499606266 h 173"/>
                    <a:gd name="T8" fmla="*/ 0 w 173"/>
                    <a:gd name="T9" fmla="*/ 0 h 17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73" h="173">
                      <a:moveTo>
                        <a:pt x="0" y="0"/>
                      </a:moveTo>
                      <a:lnTo>
                        <a:pt x="25" y="0"/>
                      </a:lnTo>
                      <a:lnTo>
                        <a:pt x="173" y="148"/>
                      </a:lnTo>
                      <a:lnTo>
                        <a:pt x="173" y="1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DC9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35" name="Freeform 165"/>
                <p:cNvSpPr/>
                <p:nvPr/>
              </p:nvSpPr>
              <p:spPr bwMode="auto">
                <a:xfrm>
                  <a:off x="5093386" y="1692898"/>
                  <a:ext cx="594784" cy="601582"/>
                </a:xfrm>
                <a:custGeom>
                  <a:avLst/>
                  <a:gdLst>
                    <a:gd name="T0" fmla="*/ 0 w 97"/>
                    <a:gd name="T1" fmla="*/ 37684815 h 98"/>
                    <a:gd name="T2" fmla="*/ 225594826 w 97"/>
                    <a:gd name="T3" fmla="*/ 0 h 98"/>
                    <a:gd name="T4" fmla="*/ 2147483646 w 97"/>
                    <a:gd name="T5" fmla="*/ 2147483646 h 98"/>
                    <a:gd name="T6" fmla="*/ 2147483646 w 97"/>
                    <a:gd name="T7" fmla="*/ 2147483646 h 98"/>
                    <a:gd name="T8" fmla="*/ 0 w 97"/>
                    <a:gd name="T9" fmla="*/ 37684815 h 9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97" h="98">
                      <a:moveTo>
                        <a:pt x="0" y="1"/>
                      </a:moveTo>
                      <a:cubicBezTo>
                        <a:pt x="2" y="0"/>
                        <a:pt x="4" y="0"/>
                        <a:pt x="6" y="0"/>
                      </a:cubicBezTo>
                      <a:cubicBezTo>
                        <a:pt x="97" y="90"/>
                        <a:pt x="97" y="90"/>
                        <a:pt x="97" y="90"/>
                      </a:cubicBezTo>
                      <a:cubicBezTo>
                        <a:pt x="97" y="98"/>
                        <a:pt x="97" y="98"/>
                        <a:pt x="97" y="98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CDC9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36" name="Freeform 166"/>
                <p:cNvSpPr/>
                <p:nvPr/>
              </p:nvSpPr>
              <p:spPr bwMode="auto">
                <a:xfrm>
                  <a:off x="5044104" y="1704794"/>
                  <a:ext cx="644066" cy="662760"/>
                </a:xfrm>
                <a:custGeom>
                  <a:avLst/>
                  <a:gdLst>
                    <a:gd name="T0" fmla="*/ 0 w 105"/>
                    <a:gd name="T1" fmla="*/ 112976033 h 108"/>
                    <a:gd name="T2" fmla="*/ 150502889 w 105"/>
                    <a:gd name="T3" fmla="*/ 0 h 108"/>
                    <a:gd name="T4" fmla="*/ 2147483646 w 105"/>
                    <a:gd name="T5" fmla="*/ 2147483646 h 108"/>
                    <a:gd name="T6" fmla="*/ 2147483646 w 105"/>
                    <a:gd name="T7" fmla="*/ 2147483646 h 108"/>
                    <a:gd name="T8" fmla="*/ 0 w 105"/>
                    <a:gd name="T9" fmla="*/ 112976033 h 10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05" h="108">
                      <a:moveTo>
                        <a:pt x="0" y="3"/>
                      </a:moveTo>
                      <a:cubicBezTo>
                        <a:pt x="1" y="2"/>
                        <a:pt x="3" y="1"/>
                        <a:pt x="4" y="0"/>
                      </a:cubicBezTo>
                      <a:cubicBezTo>
                        <a:pt x="105" y="101"/>
                        <a:pt x="105" y="101"/>
                        <a:pt x="105" y="101"/>
                      </a:cubicBezTo>
                      <a:cubicBezTo>
                        <a:pt x="105" y="108"/>
                        <a:pt x="105" y="108"/>
                        <a:pt x="105" y="108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CDC9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37" name="Freeform 167"/>
                <p:cNvSpPr/>
                <p:nvPr/>
              </p:nvSpPr>
              <p:spPr bwMode="auto">
                <a:xfrm>
                  <a:off x="5161362" y="1692898"/>
                  <a:ext cx="526809" cy="521711"/>
                </a:xfrm>
                <a:custGeom>
                  <a:avLst/>
                  <a:gdLst>
                    <a:gd name="T0" fmla="*/ 0 w 310"/>
                    <a:gd name="T1" fmla="*/ 0 h 307"/>
                    <a:gd name="T2" fmla="*/ 83749036 w 310"/>
                    <a:gd name="T3" fmla="*/ 0 h 307"/>
                    <a:gd name="T4" fmla="*/ 895250718 w 310"/>
                    <a:gd name="T5" fmla="*/ 814389172 h 307"/>
                    <a:gd name="T6" fmla="*/ 895250718 w 310"/>
                    <a:gd name="T7" fmla="*/ 886587516 h 307"/>
                    <a:gd name="T8" fmla="*/ 0 w 310"/>
                    <a:gd name="T9" fmla="*/ 0 h 30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10" h="307">
                      <a:moveTo>
                        <a:pt x="0" y="0"/>
                      </a:moveTo>
                      <a:lnTo>
                        <a:pt x="29" y="0"/>
                      </a:lnTo>
                      <a:lnTo>
                        <a:pt x="310" y="282"/>
                      </a:lnTo>
                      <a:lnTo>
                        <a:pt x="310" y="30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DC9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38" name="Freeform 168"/>
                <p:cNvSpPr/>
                <p:nvPr/>
              </p:nvSpPr>
              <p:spPr bwMode="auto">
                <a:xfrm>
                  <a:off x="5314306" y="1692898"/>
                  <a:ext cx="373864" cy="368766"/>
                </a:xfrm>
                <a:custGeom>
                  <a:avLst/>
                  <a:gdLst>
                    <a:gd name="T0" fmla="*/ 0 w 220"/>
                    <a:gd name="T1" fmla="*/ 0 h 217"/>
                    <a:gd name="T2" fmla="*/ 72198237 w 220"/>
                    <a:gd name="T3" fmla="*/ 0 h 217"/>
                    <a:gd name="T4" fmla="*/ 635337684 w 220"/>
                    <a:gd name="T5" fmla="*/ 551588967 h 217"/>
                    <a:gd name="T6" fmla="*/ 635337684 w 220"/>
                    <a:gd name="T7" fmla="*/ 626674483 h 217"/>
                    <a:gd name="T8" fmla="*/ 0 w 220"/>
                    <a:gd name="T9" fmla="*/ 0 h 2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20" h="217">
                      <a:moveTo>
                        <a:pt x="0" y="0"/>
                      </a:moveTo>
                      <a:lnTo>
                        <a:pt x="25" y="0"/>
                      </a:lnTo>
                      <a:lnTo>
                        <a:pt x="220" y="191"/>
                      </a:lnTo>
                      <a:lnTo>
                        <a:pt x="220" y="2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DC9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39" name="Freeform 169"/>
                <p:cNvSpPr/>
                <p:nvPr/>
              </p:nvSpPr>
              <p:spPr bwMode="auto">
                <a:xfrm>
                  <a:off x="5001620" y="2092253"/>
                  <a:ext cx="686551" cy="735833"/>
                </a:xfrm>
                <a:custGeom>
                  <a:avLst/>
                  <a:gdLst>
                    <a:gd name="T0" fmla="*/ 0 w 404"/>
                    <a:gd name="T1" fmla="*/ 72198303 h 433"/>
                    <a:gd name="T2" fmla="*/ 0 w 404"/>
                    <a:gd name="T3" fmla="*/ 0 h 433"/>
                    <a:gd name="T4" fmla="*/ 1166713553 w 404"/>
                    <a:gd name="T5" fmla="*/ 1166713353 h 433"/>
                    <a:gd name="T6" fmla="*/ 1166713553 w 404"/>
                    <a:gd name="T7" fmla="*/ 1250462365 h 433"/>
                    <a:gd name="T8" fmla="*/ 0 w 404"/>
                    <a:gd name="T9" fmla="*/ 72198303 h 4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04" h="433">
                      <a:moveTo>
                        <a:pt x="0" y="25"/>
                      </a:moveTo>
                      <a:lnTo>
                        <a:pt x="0" y="0"/>
                      </a:lnTo>
                      <a:lnTo>
                        <a:pt x="404" y="404"/>
                      </a:lnTo>
                      <a:lnTo>
                        <a:pt x="404" y="433"/>
                      </a:lnTo>
                      <a:lnTo>
                        <a:pt x="0" y="25"/>
                      </a:lnTo>
                      <a:close/>
                    </a:path>
                  </a:pathLst>
                </a:custGeom>
                <a:solidFill>
                  <a:srgbClr val="CDC9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40" name="Freeform 170"/>
                <p:cNvSpPr/>
                <p:nvPr/>
              </p:nvSpPr>
              <p:spPr bwMode="auto">
                <a:xfrm>
                  <a:off x="5001620" y="3925888"/>
                  <a:ext cx="503017" cy="501318"/>
                </a:xfrm>
                <a:custGeom>
                  <a:avLst/>
                  <a:gdLst>
                    <a:gd name="T0" fmla="*/ 0 w 296"/>
                    <a:gd name="T1" fmla="*/ 72198289 h 295"/>
                    <a:gd name="T2" fmla="*/ 0 w 296"/>
                    <a:gd name="T3" fmla="*/ 0 h 295"/>
                    <a:gd name="T4" fmla="*/ 854817913 w 296"/>
                    <a:gd name="T5" fmla="*/ 851931312 h 295"/>
                    <a:gd name="T6" fmla="*/ 782619679 w 296"/>
                    <a:gd name="T7" fmla="*/ 851931312 h 295"/>
                    <a:gd name="T8" fmla="*/ 0 w 296"/>
                    <a:gd name="T9" fmla="*/ 72198289 h 29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96" h="295">
                      <a:moveTo>
                        <a:pt x="0" y="25"/>
                      </a:moveTo>
                      <a:lnTo>
                        <a:pt x="0" y="0"/>
                      </a:lnTo>
                      <a:lnTo>
                        <a:pt x="296" y="295"/>
                      </a:lnTo>
                      <a:lnTo>
                        <a:pt x="271" y="295"/>
                      </a:lnTo>
                      <a:lnTo>
                        <a:pt x="0" y="25"/>
                      </a:lnTo>
                      <a:close/>
                    </a:path>
                  </a:pathLst>
                </a:custGeom>
                <a:solidFill>
                  <a:srgbClr val="CDC9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41" name="Freeform 171"/>
                <p:cNvSpPr/>
                <p:nvPr/>
              </p:nvSpPr>
              <p:spPr bwMode="auto">
                <a:xfrm>
                  <a:off x="5001620" y="3846017"/>
                  <a:ext cx="576091" cy="581189"/>
                </a:xfrm>
                <a:custGeom>
                  <a:avLst/>
                  <a:gdLst>
                    <a:gd name="T0" fmla="*/ 0 w 339"/>
                    <a:gd name="T1" fmla="*/ 72198288 h 342"/>
                    <a:gd name="T2" fmla="*/ 0 w 339"/>
                    <a:gd name="T3" fmla="*/ 0 h 342"/>
                    <a:gd name="T4" fmla="*/ 978999529 w 339"/>
                    <a:gd name="T5" fmla="*/ 987662730 h 342"/>
                    <a:gd name="T6" fmla="*/ 906801222 w 339"/>
                    <a:gd name="T7" fmla="*/ 987662730 h 342"/>
                    <a:gd name="T8" fmla="*/ 0 w 339"/>
                    <a:gd name="T9" fmla="*/ 72198288 h 3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39" h="342">
                      <a:moveTo>
                        <a:pt x="0" y="25"/>
                      </a:moveTo>
                      <a:lnTo>
                        <a:pt x="0" y="0"/>
                      </a:lnTo>
                      <a:lnTo>
                        <a:pt x="339" y="342"/>
                      </a:lnTo>
                      <a:lnTo>
                        <a:pt x="314" y="342"/>
                      </a:lnTo>
                      <a:lnTo>
                        <a:pt x="0" y="25"/>
                      </a:lnTo>
                      <a:close/>
                    </a:path>
                  </a:pathLst>
                </a:custGeom>
                <a:solidFill>
                  <a:srgbClr val="CDC9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42" name="Freeform 172"/>
                <p:cNvSpPr/>
                <p:nvPr/>
              </p:nvSpPr>
              <p:spPr bwMode="auto">
                <a:xfrm>
                  <a:off x="5001620" y="3771244"/>
                  <a:ext cx="655962" cy="655962"/>
                </a:xfrm>
                <a:custGeom>
                  <a:avLst/>
                  <a:gdLst>
                    <a:gd name="T0" fmla="*/ 0 w 386"/>
                    <a:gd name="T1" fmla="*/ 75085557 h 386"/>
                    <a:gd name="T2" fmla="*/ 0 w 386"/>
                    <a:gd name="T3" fmla="*/ 0 h 386"/>
                    <a:gd name="T4" fmla="*/ 1114730947 w 386"/>
                    <a:gd name="T5" fmla="*/ 1114730947 h 386"/>
                    <a:gd name="T6" fmla="*/ 1042532642 w 386"/>
                    <a:gd name="T7" fmla="*/ 1114730947 h 386"/>
                    <a:gd name="T8" fmla="*/ 0 w 386"/>
                    <a:gd name="T9" fmla="*/ 75085557 h 38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86" h="386">
                      <a:moveTo>
                        <a:pt x="0" y="26"/>
                      </a:moveTo>
                      <a:lnTo>
                        <a:pt x="0" y="0"/>
                      </a:lnTo>
                      <a:lnTo>
                        <a:pt x="386" y="386"/>
                      </a:lnTo>
                      <a:lnTo>
                        <a:pt x="361" y="386"/>
                      </a:ln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rgbClr val="CDC9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43" name="Freeform 173"/>
                <p:cNvSpPr/>
                <p:nvPr/>
              </p:nvSpPr>
              <p:spPr bwMode="auto">
                <a:xfrm>
                  <a:off x="5001620" y="3691373"/>
                  <a:ext cx="686551" cy="735833"/>
                </a:xfrm>
                <a:custGeom>
                  <a:avLst/>
                  <a:gdLst>
                    <a:gd name="T0" fmla="*/ 0 w 404"/>
                    <a:gd name="T1" fmla="*/ 83749011 h 433"/>
                    <a:gd name="T2" fmla="*/ 0 w 404"/>
                    <a:gd name="T3" fmla="*/ 0 h 433"/>
                    <a:gd name="T4" fmla="*/ 1166713553 w 404"/>
                    <a:gd name="T5" fmla="*/ 1178264062 h 433"/>
                    <a:gd name="T6" fmla="*/ 1166713553 w 404"/>
                    <a:gd name="T7" fmla="*/ 1250462365 h 433"/>
                    <a:gd name="T8" fmla="*/ 0 w 404"/>
                    <a:gd name="T9" fmla="*/ 83749011 h 4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04" h="433">
                      <a:moveTo>
                        <a:pt x="0" y="29"/>
                      </a:moveTo>
                      <a:lnTo>
                        <a:pt x="0" y="0"/>
                      </a:lnTo>
                      <a:lnTo>
                        <a:pt x="404" y="408"/>
                      </a:lnTo>
                      <a:lnTo>
                        <a:pt x="404" y="433"/>
                      </a:lnTo>
                      <a:lnTo>
                        <a:pt x="0" y="29"/>
                      </a:lnTo>
                      <a:close/>
                    </a:path>
                  </a:pathLst>
                </a:custGeom>
                <a:solidFill>
                  <a:srgbClr val="CDC9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44" name="Freeform 174"/>
                <p:cNvSpPr/>
                <p:nvPr/>
              </p:nvSpPr>
              <p:spPr bwMode="auto">
                <a:xfrm>
                  <a:off x="5001620" y="3618299"/>
                  <a:ext cx="686551" cy="730735"/>
                </a:xfrm>
                <a:custGeom>
                  <a:avLst/>
                  <a:gdLst>
                    <a:gd name="T0" fmla="*/ 0 w 404"/>
                    <a:gd name="T1" fmla="*/ 72198317 h 430"/>
                    <a:gd name="T2" fmla="*/ 0 w 404"/>
                    <a:gd name="T3" fmla="*/ 0 h 430"/>
                    <a:gd name="T4" fmla="*/ 1166713553 w 404"/>
                    <a:gd name="T5" fmla="*/ 1166713593 h 430"/>
                    <a:gd name="T6" fmla="*/ 1166713553 w 404"/>
                    <a:gd name="T7" fmla="*/ 1241799163 h 430"/>
                    <a:gd name="T8" fmla="*/ 0 w 404"/>
                    <a:gd name="T9" fmla="*/ 72198317 h 4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04" h="430">
                      <a:moveTo>
                        <a:pt x="0" y="25"/>
                      </a:moveTo>
                      <a:lnTo>
                        <a:pt x="0" y="0"/>
                      </a:lnTo>
                      <a:lnTo>
                        <a:pt x="404" y="404"/>
                      </a:lnTo>
                      <a:lnTo>
                        <a:pt x="404" y="430"/>
                      </a:lnTo>
                      <a:lnTo>
                        <a:pt x="0" y="25"/>
                      </a:lnTo>
                      <a:close/>
                    </a:path>
                  </a:pathLst>
                </a:custGeom>
                <a:solidFill>
                  <a:srgbClr val="CDC9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45" name="Freeform 175"/>
                <p:cNvSpPr/>
                <p:nvPr/>
              </p:nvSpPr>
              <p:spPr bwMode="auto">
                <a:xfrm>
                  <a:off x="5001620" y="4078832"/>
                  <a:ext cx="350073" cy="348374"/>
                </a:xfrm>
                <a:custGeom>
                  <a:avLst/>
                  <a:gdLst>
                    <a:gd name="T0" fmla="*/ 0 w 206"/>
                    <a:gd name="T1" fmla="*/ 72198387 h 205"/>
                    <a:gd name="T2" fmla="*/ 0 w 206"/>
                    <a:gd name="T3" fmla="*/ 20215888 h 205"/>
                    <a:gd name="T4" fmla="*/ 0 w 206"/>
                    <a:gd name="T5" fmla="*/ 0 h 205"/>
                    <a:gd name="T6" fmla="*/ 594908278 w 206"/>
                    <a:gd name="T7" fmla="*/ 592021677 h 205"/>
                    <a:gd name="T8" fmla="*/ 519822718 w 206"/>
                    <a:gd name="T9" fmla="*/ 592021677 h 205"/>
                    <a:gd name="T10" fmla="*/ 0 w 206"/>
                    <a:gd name="T11" fmla="*/ 72198387 h 20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06" h="205">
                      <a:moveTo>
                        <a:pt x="0" y="25"/>
                      </a:moveTo>
                      <a:lnTo>
                        <a:pt x="0" y="7"/>
                      </a:lnTo>
                      <a:lnTo>
                        <a:pt x="0" y="0"/>
                      </a:lnTo>
                      <a:lnTo>
                        <a:pt x="206" y="205"/>
                      </a:lnTo>
                      <a:lnTo>
                        <a:pt x="180" y="205"/>
                      </a:lnTo>
                      <a:lnTo>
                        <a:pt x="0" y="25"/>
                      </a:lnTo>
                      <a:close/>
                    </a:path>
                  </a:pathLst>
                </a:custGeom>
                <a:solidFill>
                  <a:srgbClr val="CDC9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46" name="Freeform 176"/>
                <p:cNvSpPr/>
                <p:nvPr/>
              </p:nvSpPr>
              <p:spPr bwMode="auto">
                <a:xfrm>
                  <a:off x="5001620" y="4151906"/>
                  <a:ext cx="275300" cy="275300"/>
                </a:xfrm>
                <a:custGeom>
                  <a:avLst/>
                  <a:gdLst>
                    <a:gd name="T0" fmla="*/ 0 w 162"/>
                    <a:gd name="T1" fmla="*/ 72198275 h 162"/>
                    <a:gd name="T2" fmla="*/ 0 w 162"/>
                    <a:gd name="T3" fmla="*/ 0 h 162"/>
                    <a:gd name="T4" fmla="*/ 467840062 w 162"/>
                    <a:gd name="T5" fmla="*/ 467840062 h 162"/>
                    <a:gd name="T6" fmla="*/ 395641787 w 162"/>
                    <a:gd name="T7" fmla="*/ 467840062 h 162"/>
                    <a:gd name="T8" fmla="*/ 0 w 162"/>
                    <a:gd name="T9" fmla="*/ 72198275 h 16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62" h="162">
                      <a:moveTo>
                        <a:pt x="0" y="25"/>
                      </a:moveTo>
                      <a:lnTo>
                        <a:pt x="0" y="0"/>
                      </a:lnTo>
                      <a:lnTo>
                        <a:pt x="162" y="162"/>
                      </a:lnTo>
                      <a:lnTo>
                        <a:pt x="137" y="162"/>
                      </a:lnTo>
                      <a:lnTo>
                        <a:pt x="0" y="25"/>
                      </a:lnTo>
                      <a:close/>
                    </a:path>
                  </a:pathLst>
                </a:custGeom>
                <a:solidFill>
                  <a:srgbClr val="CDC9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47" name="Freeform 177"/>
                <p:cNvSpPr/>
                <p:nvPr/>
              </p:nvSpPr>
              <p:spPr bwMode="auto">
                <a:xfrm>
                  <a:off x="5001620" y="4224979"/>
                  <a:ext cx="195429" cy="202227"/>
                </a:xfrm>
                <a:custGeom>
                  <a:avLst/>
                  <a:gdLst>
                    <a:gd name="T0" fmla="*/ 0 w 115"/>
                    <a:gd name="T1" fmla="*/ 83749168 h 119"/>
                    <a:gd name="T2" fmla="*/ 0 w 115"/>
                    <a:gd name="T3" fmla="*/ 75085696 h 119"/>
                    <a:gd name="T4" fmla="*/ 0 w 115"/>
                    <a:gd name="T5" fmla="*/ 0 h 119"/>
                    <a:gd name="T6" fmla="*/ 332108644 w 115"/>
                    <a:gd name="T7" fmla="*/ 343661845 h 119"/>
                    <a:gd name="T8" fmla="*/ 259910374 w 115"/>
                    <a:gd name="T9" fmla="*/ 343661845 h 119"/>
                    <a:gd name="T10" fmla="*/ 0 w 115"/>
                    <a:gd name="T11" fmla="*/ 83749168 h 11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15" h="119">
                      <a:moveTo>
                        <a:pt x="0" y="29"/>
                      </a:moveTo>
                      <a:lnTo>
                        <a:pt x="0" y="26"/>
                      </a:lnTo>
                      <a:lnTo>
                        <a:pt x="0" y="0"/>
                      </a:lnTo>
                      <a:lnTo>
                        <a:pt x="115" y="119"/>
                      </a:lnTo>
                      <a:lnTo>
                        <a:pt x="90" y="119"/>
                      </a:lnTo>
                      <a:lnTo>
                        <a:pt x="0" y="29"/>
                      </a:lnTo>
                      <a:close/>
                    </a:path>
                  </a:pathLst>
                </a:custGeom>
                <a:solidFill>
                  <a:srgbClr val="CDC9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48" name="Freeform 178"/>
                <p:cNvSpPr/>
                <p:nvPr/>
              </p:nvSpPr>
              <p:spPr bwMode="auto">
                <a:xfrm>
                  <a:off x="5001620" y="3465355"/>
                  <a:ext cx="686551" cy="729036"/>
                </a:xfrm>
                <a:custGeom>
                  <a:avLst/>
                  <a:gdLst>
                    <a:gd name="T0" fmla="*/ 0 w 404"/>
                    <a:gd name="T1" fmla="*/ 72198355 h 429"/>
                    <a:gd name="T2" fmla="*/ 0 w 404"/>
                    <a:gd name="T3" fmla="*/ 0 h 429"/>
                    <a:gd name="T4" fmla="*/ 1166713553 w 404"/>
                    <a:gd name="T5" fmla="*/ 1166714207 h 429"/>
                    <a:gd name="T6" fmla="*/ 1166713553 w 404"/>
                    <a:gd name="T7" fmla="*/ 1238912562 h 429"/>
                    <a:gd name="T8" fmla="*/ 0 w 404"/>
                    <a:gd name="T9" fmla="*/ 72198355 h 42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04" h="429">
                      <a:moveTo>
                        <a:pt x="0" y="25"/>
                      </a:moveTo>
                      <a:lnTo>
                        <a:pt x="0" y="0"/>
                      </a:lnTo>
                      <a:lnTo>
                        <a:pt x="404" y="404"/>
                      </a:lnTo>
                      <a:lnTo>
                        <a:pt x="404" y="429"/>
                      </a:lnTo>
                      <a:lnTo>
                        <a:pt x="0" y="25"/>
                      </a:lnTo>
                      <a:close/>
                    </a:path>
                  </a:pathLst>
                </a:custGeom>
                <a:solidFill>
                  <a:srgbClr val="CDC9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49" name="Freeform 179"/>
                <p:cNvSpPr/>
                <p:nvPr/>
              </p:nvSpPr>
              <p:spPr bwMode="auto">
                <a:xfrm>
                  <a:off x="5001620" y="3998961"/>
                  <a:ext cx="429944" cy="428245"/>
                </a:xfrm>
                <a:custGeom>
                  <a:avLst/>
                  <a:gdLst>
                    <a:gd name="T0" fmla="*/ 0 w 253"/>
                    <a:gd name="T1" fmla="*/ 72198368 h 252"/>
                    <a:gd name="T2" fmla="*/ 0 w 253"/>
                    <a:gd name="T3" fmla="*/ 0 h 252"/>
                    <a:gd name="T4" fmla="*/ 730639696 w 253"/>
                    <a:gd name="T5" fmla="*/ 727753095 h 252"/>
                    <a:gd name="T6" fmla="*/ 646890684 w 253"/>
                    <a:gd name="T7" fmla="*/ 727753095 h 252"/>
                    <a:gd name="T8" fmla="*/ 0 w 253"/>
                    <a:gd name="T9" fmla="*/ 72198368 h 25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3" h="252">
                      <a:moveTo>
                        <a:pt x="0" y="25"/>
                      </a:moveTo>
                      <a:lnTo>
                        <a:pt x="0" y="0"/>
                      </a:lnTo>
                      <a:lnTo>
                        <a:pt x="253" y="252"/>
                      </a:lnTo>
                      <a:lnTo>
                        <a:pt x="224" y="252"/>
                      </a:lnTo>
                      <a:lnTo>
                        <a:pt x="0" y="25"/>
                      </a:lnTo>
                      <a:close/>
                    </a:path>
                  </a:pathLst>
                </a:custGeom>
                <a:solidFill>
                  <a:srgbClr val="CDC9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50" name="Freeform 180"/>
                <p:cNvSpPr/>
                <p:nvPr/>
              </p:nvSpPr>
              <p:spPr bwMode="auto">
                <a:xfrm>
                  <a:off x="5001620" y="3011620"/>
                  <a:ext cx="686551" cy="729036"/>
                </a:xfrm>
                <a:custGeom>
                  <a:avLst/>
                  <a:gdLst>
                    <a:gd name="T0" fmla="*/ 0 w 404"/>
                    <a:gd name="T1" fmla="*/ 72198355 h 429"/>
                    <a:gd name="T2" fmla="*/ 0 w 404"/>
                    <a:gd name="T3" fmla="*/ 0 h 429"/>
                    <a:gd name="T4" fmla="*/ 1166713553 w 404"/>
                    <a:gd name="T5" fmla="*/ 1166714207 h 429"/>
                    <a:gd name="T6" fmla="*/ 1166713553 w 404"/>
                    <a:gd name="T7" fmla="*/ 1238912562 h 429"/>
                    <a:gd name="T8" fmla="*/ 0 w 404"/>
                    <a:gd name="T9" fmla="*/ 72198355 h 42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04" h="429">
                      <a:moveTo>
                        <a:pt x="0" y="25"/>
                      </a:moveTo>
                      <a:lnTo>
                        <a:pt x="0" y="0"/>
                      </a:lnTo>
                      <a:lnTo>
                        <a:pt x="404" y="404"/>
                      </a:lnTo>
                      <a:lnTo>
                        <a:pt x="404" y="429"/>
                      </a:lnTo>
                      <a:lnTo>
                        <a:pt x="0" y="25"/>
                      </a:lnTo>
                      <a:close/>
                    </a:path>
                  </a:pathLst>
                </a:custGeom>
                <a:solidFill>
                  <a:srgbClr val="CDC9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51" name="Freeform 181"/>
                <p:cNvSpPr/>
                <p:nvPr/>
              </p:nvSpPr>
              <p:spPr bwMode="auto">
                <a:xfrm>
                  <a:off x="5001620" y="2858675"/>
                  <a:ext cx="686551" cy="729036"/>
                </a:xfrm>
                <a:custGeom>
                  <a:avLst/>
                  <a:gdLst>
                    <a:gd name="T0" fmla="*/ 0 w 404"/>
                    <a:gd name="T1" fmla="*/ 72198355 h 429"/>
                    <a:gd name="T2" fmla="*/ 0 w 404"/>
                    <a:gd name="T3" fmla="*/ 0 h 429"/>
                    <a:gd name="T4" fmla="*/ 1166713553 w 404"/>
                    <a:gd name="T5" fmla="*/ 1166714207 h 429"/>
                    <a:gd name="T6" fmla="*/ 1166713553 w 404"/>
                    <a:gd name="T7" fmla="*/ 1238912562 h 429"/>
                    <a:gd name="T8" fmla="*/ 0 w 404"/>
                    <a:gd name="T9" fmla="*/ 72198355 h 42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04" h="429">
                      <a:moveTo>
                        <a:pt x="0" y="25"/>
                      </a:moveTo>
                      <a:lnTo>
                        <a:pt x="0" y="0"/>
                      </a:lnTo>
                      <a:lnTo>
                        <a:pt x="404" y="404"/>
                      </a:lnTo>
                      <a:lnTo>
                        <a:pt x="404" y="429"/>
                      </a:lnTo>
                      <a:lnTo>
                        <a:pt x="0" y="25"/>
                      </a:lnTo>
                      <a:close/>
                    </a:path>
                  </a:pathLst>
                </a:custGeom>
                <a:solidFill>
                  <a:srgbClr val="CDC9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52" name="Freeform 182"/>
                <p:cNvSpPr/>
                <p:nvPr/>
              </p:nvSpPr>
              <p:spPr bwMode="auto">
                <a:xfrm>
                  <a:off x="5001620" y="2778804"/>
                  <a:ext cx="686551" cy="729036"/>
                </a:xfrm>
                <a:custGeom>
                  <a:avLst/>
                  <a:gdLst>
                    <a:gd name="T0" fmla="*/ 0 w 404"/>
                    <a:gd name="T1" fmla="*/ 72198355 h 429"/>
                    <a:gd name="T2" fmla="*/ 0 w 404"/>
                    <a:gd name="T3" fmla="*/ 0 h 429"/>
                    <a:gd name="T4" fmla="*/ 1166713553 w 404"/>
                    <a:gd name="T5" fmla="*/ 1166714207 h 429"/>
                    <a:gd name="T6" fmla="*/ 1166713553 w 404"/>
                    <a:gd name="T7" fmla="*/ 1238912562 h 429"/>
                    <a:gd name="T8" fmla="*/ 0 w 404"/>
                    <a:gd name="T9" fmla="*/ 72198355 h 42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04" h="429">
                      <a:moveTo>
                        <a:pt x="0" y="25"/>
                      </a:moveTo>
                      <a:lnTo>
                        <a:pt x="0" y="0"/>
                      </a:lnTo>
                      <a:lnTo>
                        <a:pt x="404" y="404"/>
                      </a:lnTo>
                      <a:lnTo>
                        <a:pt x="404" y="429"/>
                      </a:lnTo>
                      <a:lnTo>
                        <a:pt x="0" y="25"/>
                      </a:lnTo>
                      <a:close/>
                    </a:path>
                  </a:pathLst>
                </a:custGeom>
                <a:solidFill>
                  <a:srgbClr val="CDC9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53" name="Freeform 183"/>
                <p:cNvSpPr/>
                <p:nvPr/>
              </p:nvSpPr>
              <p:spPr bwMode="auto">
                <a:xfrm>
                  <a:off x="5001620" y="3312410"/>
                  <a:ext cx="686551" cy="735833"/>
                </a:xfrm>
                <a:custGeom>
                  <a:avLst/>
                  <a:gdLst>
                    <a:gd name="T0" fmla="*/ 0 w 404"/>
                    <a:gd name="T1" fmla="*/ 72198303 h 433"/>
                    <a:gd name="T2" fmla="*/ 0 w 404"/>
                    <a:gd name="T3" fmla="*/ 0 h 433"/>
                    <a:gd name="T4" fmla="*/ 1166713553 w 404"/>
                    <a:gd name="T5" fmla="*/ 1166713353 h 433"/>
                    <a:gd name="T6" fmla="*/ 1166713553 w 404"/>
                    <a:gd name="T7" fmla="*/ 1250462365 h 433"/>
                    <a:gd name="T8" fmla="*/ 0 w 404"/>
                    <a:gd name="T9" fmla="*/ 72198303 h 4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04" h="433">
                      <a:moveTo>
                        <a:pt x="0" y="25"/>
                      </a:moveTo>
                      <a:lnTo>
                        <a:pt x="0" y="0"/>
                      </a:lnTo>
                      <a:lnTo>
                        <a:pt x="404" y="404"/>
                      </a:lnTo>
                      <a:lnTo>
                        <a:pt x="404" y="433"/>
                      </a:lnTo>
                      <a:lnTo>
                        <a:pt x="0" y="25"/>
                      </a:lnTo>
                      <a:close/>
                    </a:path>
                  </a:pathLst>
                </a:custGeom>
                <a:solidFill>
                  <a:srgbClr val="CDC9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54" name="Freeform 184"/>
                <p:cNvSpPr/>
                <p:nvPr/>
              </p:nvSpPr>
              <p:spPr bwMode="auto">
                <a:xfrm>
                  <a:off x="5001620" y="2931749"/>
                  <a:ext cx="686551" cy="729036"/>
                </a:xfrm>
                <a:custGeom>
                  <a:avLst/>
                  <a:gdLst>
                    <a:gd name="T0" fmla="*/ 0 w 404"/>
                    <a:gd name="T1" fmla="*/ 72198355 h 429"/>
                    <a:gd name="T2" fmla="*/ 0 w 404"/>
                    <a:gd name="T3" fmla="*/ 0 h 429"/>
                    <a:gd name="T4" fmla="*/ 1166713553 w 404"/>
                    <a:gd name="T5" fmla="*/ 1166714207 h 429"/>
                    <a:gd name="T6" fmla="*/ 1166713553 w 404"/>
                    <a:gd name="T7" fmla="*/ 1238912562 h 429"/>
                    <a:gd name="T8" fmla="*/ 0 w 404"/>
                    <a:gd name="T9" fmla="*/ 72198355 h 42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04" h="429">
                      <a:moveTo>
                        <a:pt x="0" y="25"/>
                      </a:moveTo>
                      <a:lnTo>
                        <a:pt x="0" y="0"/>
                      </a:lnTo>
                      <a:lnTo>
                        <a:pt x="404" y="404"/>
                      </a:lnTo>
                      <a:lnTo>
                        <a:pt x="404" y="429"/>
                      </a:lnTo>
                      <a:lnTo>
                        <a:pt x="0" y="25"/>
                      </a:lnTo>
                      <a:close/>
                    </a:path>
                  </a:pathLst>
                </a:custGeom>
                <a:solidFill>
                  <a:srgbClr val="CDC9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55" name="Freeform 185"/>
                <p:cNvSpPr/>
                <p:nvPr/>
              </p:nvSpPr>
              <p:spPr bwMode="auto">
                <a:xfrm>
                  <a:off x="5001620" y="2705731"/>
                  <a:ext cx="686551" cy="729036"/>
                </a:xfrm>
                <a:custGeom>
                  <a:avLst/>
                  <a:gdLst>
                    <a:gd name="T0" fmla="*/ 0 w 404"/>
                    <a:gd name="T1" fmla="*/ 72198355 h 429"/>
                    <a:gd name="T2" fmla="*/ 0 w 404"/>
                    <a:gd name="T3" fmla="*/ 0 h 429"/>
                    <a:gd name="T4" fmla="*/ 1166713553 w 404"/>
                    <a:gd name="T5" fmla="*/ 1166714207 h 429"/>
                    <a:gd name="T6" fmla="*/ 1166713553 w 404"/>
                    <a:gd name="T7" fmla="*/ 1238912562 h 429"/>
                    <a:gd name="T8" fmla="*/ 0 w 404"/>
                    <a:gd name="T9" fmla="*/ 72198355 h 42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04" h="429">
                      <a:moveTo>
                        <a:pt x="0" y="25"/>
                      </a:moveTo>
                      <a:lnTo>
                        <a:pt x="0" y="0"/>
                      </a:lnTo>
                      <a:lnTo>
                        <a:pt x="404" y="404"/>
                      </a:lnTo>
                      <a:lnTo>
                        <a:pt x="404" y="429"/>
                      </a:lnTo>
                      <a:lnTo>
                        <a:pt x="0" y="25"/>
                      </a:lnTo>
                      <a:close/>
                    </a:path>
                  </a:pathLst>
                </a:custGeom>
                <a:solidFill>
                  <a:srgbClr val="CDC9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56" name="Freeform 186"/>
                <p:cNvSpPr/>
                <p:nvPr/>
              </p:nvSpPr>
              <p:spPr bwMode="auto">
                <a:xfrm>
                  <a:off x="5001620" y="2625860"/>
                  <a:ext cx="686551" cy="735833"/>
                </a:xfrm>
                <a:custGeom>
                  <a:avLst/>
                  <a:gdLst>
                    <a:gd name="T0" fmla="*/ 0 w 404"/>
                    <a:gd name="T1" fmla="*/ 83749011 h 433"/>
                    <a:gd name="T2" fmla="*/ 0 w 404"/>
                    <a:gd name="T3" fmla="*/ 0 h 433"/>
                    <a:gd name="T4" fmla="*/ 1166713553 w 404"/>
                    <a:gd name="T5" fmla="*/ 1166713353 h 433"/>
                    <a:gd name="T6" fmla="*/ 1166713553 w 404"/>
                    <a:gd name="T7" fmla="*/ 1250462365 h 433"/>
                    <a:gd name="T8" fmla="*/ 0 w 404"/>
                    <a:gd name="T9" fmla="*/ 83749011 h 4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04" h="433">
                      <a:moveTo>
                        <a:pt x="0" y="29"/>
                      </a:moveTo>
                      <a:lnTo>
                        <a:pt x="0" y="0"/>
                      </a:lnTo>
                      <a:lnTo>
                        <a:pt x="404" y="404"/>
                      </a:lnTo>
                      <a:lnTo>
                        <a:pt x="404" y="433"/>
                      </a:lnTo>
                      <a:lnTo>
                        <a:pt x="0" y="29"/>
                      </a:lnTo>
                      <a:close/>
                    </a:path>
                  </a:pathLst>
                </a:custGeom>
                <a:solidFill>
                  <a:srgbClr val="CDC9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57" name="Freeform 187"/>
                <p:cNvSpPr/>
                <p:nvPr/>
              </p:nvSpPr>
              <p:spPr bwMode="auto">
                <a:xfrm>
                  <a:off x="5001620" y="3159466"/>
                  <a:ext cx="686551" cy="735833"/>
                </a:xfrm>
                <a:custGeom>
                  <a:avLst/>
                  <a:gdLst>
                    <a:gd name="T0" fmla="*/ 0 w 404"/>
                    <a:gd name="T1" fmla="*/ 80861759 h 433"/>
                    <a:gd name="T2" fmla="*/ 0 w 404"/>
                    <a:gd name="T3" fmla="*/ 0 h 433"/>
                    <a:gd name="T4" fmla="*/ 1166713553 w 404"/>
                    <a:gd name="T5" fmla="*/ 1166713353 h 433"/>
                    <a:gd name="T6" fmla="*/ 1166713553 w 404"/>
                    <a:gd name="T7" fmla="*/ 1250462365 h 433"/>
                    <a:gd name="T8" fmla="*/ 0 w 404"/>
                    <a:gd name="T9" fmla="*/ 80861759 h 4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04" h="433">
                      <a:moveTo>
                        <a:pt x="0" y="28"/>
                      </a:moveTo>
                      <a:lnTo>
                        <a:pt x="0" y="0"/>
                      </a:lnTo>
                      <a:lnTo>
                        <a:pt x="404" y="404"/>
                      </a:lnTo>
                      <a:lnTo>
                        <a:pt x="404" y="433"/>
                      </a:lnTo>
                      <a:lnTo>
                        <a:pt x="0" y="28"/>
                      </a:lnTo>
                      <a:close/>
                    </a:path>
                  </a:pathLst>
                </a:custGeom>
                <a:solidFill>
                  <a:srgbClr val="CDC9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58" name="Freeform 188"/>
                <p:cNvSpPr/>
                <p:nvPr/>
              </p:nvSpPr>
              <p:spPr bwMode="auto">
                <a:xfrm>
                  <a:off x="5001620" y="3237638"/>
                  <a:ext cx="686551" cy="730735"/>
                </a:xfrm>
                <a:custGeom>
                  <a:avLst/>
                  <a:gdLst>
                    <a:gd name="T0" fmla="*/ 0 w 404"/>
                    <a:gd name="T1" fmla="*/ 75085570 h 430"/>
                    <a:gd name="T2" fmla="*/ 0 w 404"/>
                    <a:gd name="T3" fmla="*/ 0 h 430"/>
                    <a:gd name="T4" fmla="*/ 1166713553 w 404"/>
                    <a:gd name="T5" fmla="*/ 1169600846 h 430"/>
                    <a:gd name="T6" fmla="*/ 1166713553 w 404"/>
                    <a:gd name="T7" fmla="*/ 1241799163 h 430"/>
                    <a:gd name="T8" fmla="*/ 0 w 404"/>
                    <a:gd name="T9" fmla="*/ 75085570 h 4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04" h="430">
                      <a:moveTo>
                        <a:pt x="0" y="26"/>
                      </a:moveTo>
                      <a:lnTo>
                        <a:pt x="0" y="0"/>
                      </a:lnTo>
                      <a:lnTo>
                        <a:pt x="404" y="405"/>
                      </a:lnTo>
                      <a:lnTo>
                        <a:pt x="404" y="430"/>
                      </a:ln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rgbClr val="CDC9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59" name="Freeform 189"/>
                <p:cNvSpPr/>
                <p:nvPr/>
              </p:nvSpPr>
              <p:spPr bwMode="auto">
                <a:xfrm>
                  <a:off x="5001620" y="3084693"/>
                  <a:ext cx="686551" cy="730735"/>
                </a:xfrm>
                <a:custGeom>
                  <a:avLst/>
                  <a:gdLst>
                    <a:gd name="T0" fmla="*/ 0 w 404"/>
                    <a:gd name="T1" fmla="*/ 75085570 h 430"/>
                    <a:gd name="T2" fmla="*/ 0 w 404"/>
                    <a:gd name="T3" fmla="*/ 0 h 430"/>
                    <a:gd name="T4" fmla="*/ 1166713553 w 404"/>
                    <a:gd name="T5" fmla="*/ 1166713593 h 430"/>
                    <a:gd name="T6" fmla="*/ 1166713553 w 404"/>
                    <a:gd name="T7" fmla="*/ 1241799163 h 430"/>
                    <a:gd name="T8" fmla="*/ 0 w 404"/>
                    <a:gd name="T9" fmla="*/ 75085570 h 4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04" h="430">
                      <a:moveTo>
                        <a:pt x="0" y="26"/>
                      </a:moveTo>
                      <a:lnTo>
                        <a:pt x="0" y="0"/>
                      </a:lnTo>
                      <a:lnTo>
                        <a:pt x="404" y="404"/>
                      </a:lnTo>
                      <a:lnTo>
                        <a:pt x="404" y="430"/>
                      </a:ln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rgbClr val="CDC9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60" name="Freeform 190"/>
                <p:cNvSpPr/>
                <p:nvPr/>
              </p:nvSpPr>
              <p:spPr bwMode="auto">
                <a:xfrm>
                  <a:off x="5001620" y="2551087"/>
                  <a:ext cx="686551" cy="730735"/>
                </a:xfrm>
                <a:custGeom>
                  <a:avLst/>
                  <a:gdLst>
                    <a:gd name="T0" fmla="*/ 0 w 404"/>
                    <a:gd name="T1" fmla="*/ 75085570 h 430"/>
                    <a:gd name="T2" fmla="*/ 0 w 404"/>
                    <a:gd name="T3" fmla="*/ 0 h 430"/>
                    <a:gd name="T4" fmla="*/ 1166713553 w 404"/>
                    <a:gd name="T5" fmla="*/ 1166713593 h 430"/>
                    <a:gd name="T6" fmla="*/ 1166713553 w 404"/>
                    <a:gd name="T7" fmla="*/ 1241799163 h 430"/>
                    <a:gd name="T8" fmla="*/ 0 w 404"/>
                    <a:gd name="T9" fmla="*/ 75085570 h 4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04" h="430">
                      <a:moveTo>
                        <a:pt x="0" y="26"/>
                      </a:moveTo>
                      <a:lnTo>
                        <a:pt x="0" y="0"/>
                      </a:lnTo>
                      <a:lnTo>
                        <a:pt x="404" y="404"/>
                      </a:lnTo>
                      <a:lnTo>
                        <a:pt x="404" y="430"/>
                      </a:ln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rgbClr val="CDC9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61" name="Rectangle 191"/>
                <p:cNvSpPr>
                  <a:spLocks noChangeArrowheads="1"/>
                </p:cNvSpPr>
                <p:nvPr/>
              </p:nvSpPr>
              <p:spPr bwMode="auto">
                <a:xfrm>
                  <a:off x="5001620" y="4022753"/>
                  <a:ext cx="686551" cy="404453"/>
                </a:xfrm>
                <a:prstGeom prst="rect">
                  <a:avLst/>
                </a:prstGeom>
                <a:solidFill>
                  <a:srgbClr val="92D0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zh-CN" altLang="en-US" sz="1800"/>
                </a:p>
              </p:txBody>
            </p:sp>
          </p:grpSp>
          <p:sp>
            <p:nvSpPr>
              <p:cNvPr id="10417" name="TextBox 177"/>
              <p:cNvSpPr txBox="1">
                <a:spLocks noChangeArrowheads="1"/>
              </p:cNvSpPr>
              <p:nvPr/>
            </p:nvSpPr>
            <p:spPr bwMode="auto">
              <a:xfrm>
                <a:off x="5689264" y="3652450"/>
                <a:ext cx="865819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endPara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249" name="TextBox 9"/>
            <p:cNvSpPr txBox="1">
              <a:spLocks noChangeArrowheads="1"/>
            </p:cNvSpPr>
            <p:nvPr/>
          </p:nvSpPr>
          <p:spPr bwMode="auto">
            <a:xfrm>
              <a:off x="3438569" y="4280197"/>
              <a:ext cx="97129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923535" y="4067195"/>
              <a:ext cx="0" cy="12225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51" name="TextBox 11"/>
            <p:cNvSpPr txBox="1">
              <a:spLocks noChangeArrowheads="1"/>
            </p:cNvSpPr>
            <p:nvPr/>
          </p:nvSpPr>
          <p:spPr bwMode="auto">
            <a:xfrm>
              <a:off x="4518965" y="4280197"/>
              <a:ext cx="96959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5004507" y="4065606"/>
              <a:ext cx="0" cy="12225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53" name="TextBox 13"/>
            <p:cNvSpPr txBox="1">
              <a:spLocks noChangeArrowheads="1"/>
            </p:cNvSpPr>
            <p:nvPr/>
          </p:nvSpPr>
          <p:spPr bwMode="auto">
            <a:xfrm>
              <a:off x="5566819" y="4280197"/>
              <a:ext cx="103297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6083893" y="4065606"/>
              <a:ext cx="0" cy="12225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55" name="TextBox 15"/>
            <p:cNvSpPr txBox="1">
              <a:spLocks noChangeArrowheads="1"/>
            </p:cNvSpPr>
            <p:nvPr/>
          </p:nvSpPr>
          <p:spPr bwMode="auto">
            <a:xfrm>
              <a:off x="2350599" y="4280197"/>
              <a:ext cx="97129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2844149" y="4059255"/>
              <a:ext cx="0" cy="12225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/>
            <p:cNvSpPr/>
            <p:nvPr/>
          </p:nvSpPr>
          <p:spPr>
            <a:xfrm>
              <a:off x="5756903" y="1320401"/>
              <a:ext cx="144448" cy="142897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258" name="TextBox 18"/>
            <p:cNvSpPr txBox="1">
              <a:spLocks noChangeArrowheads="1"/>
            </p:cNvSpPr>
            <p:nvPr/>
          </p:nvSpPr>
          <p:spPr bwMode="auto">
            <a:xfrm>
              <a:off x="5836842" y="1263557"/>
              <a:ext cx="79689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259" name="组合 19"/>
            <p:cNvGrpSpPr/>
            <p:nvPr/>
          </p:nvGrpSpPr>
          <p:grpSpPr bwMode="auto">
            <a:xfrm>
              <a:off x="3491306" y="1263557"/>
              <a:ext cx="945283" cy="2790712"/>
              <a:chOff x="3491306" y="1211292"/>
              <a:chExt cx="945283" cy="2790712"/>
            </a:xfrm>
          </p:grpSpPr>
          <p:grpSp>
            <p:nvGrpSpPr>
              <p:cNvPr id="10367" name="组合 127"/>
              <p:cNvGrpSpPr/>
              <p:nvPr/>
            </p:nvGrpSpPr>
            <p:grpSpPr bwMode="auto">
              <a:xfrm>
                <a:off x="3491306" y="1267696"/>
                <a:ext cx="865819" cy="2734308"/>
                <a:chOff x="3151424" y="1692898"/>
                <a:chExt cx="865819" cy="2734308"/>
              </a:xfrm>
            </p:grpSpPr>
            <p:grpSp>
              <p:nvGrpSpPr>
                <p:cNvPr id="10370" name="组合 130"/>
                <p:cNvGrpSpPr/>
                <p:nvPr/>
              </p:nvGrpSpPr>
              <p:grpSpPr bwMode="auto">
                <a:xfrm>
                  <a:off x="3240208" y="1692898"/>
                  <a:ext cx="688251" cy="2734308"/>
                  <a:chOff x="3264850" y="1692898"/>
                  <a:chExt cx="688251" cy="2734308"/>
                </a:xfrm>
              </p:grpSpPr>
              <p:sp>
                <p:nvSpPr>
                  <p:cNvPr id="10372" name="Freeform 54"/>
                  <p:cNvSpPr/>
                  <p:nvPr/>
                </p:nvSpPr>
                <p:spPr bwMode="auto">
                  <a:xfrm>
                    <a:off x="3276746" y="1742180"/>
                    <a:ext cx="676354" cy="698447"/>
                  </a:xfrm>
                  <a:custGeom>
                    <a:avLst/>
                    <a:gdLst>
                      <a:gd name="T0" fmla="*/ 0 w 110"/>
                      <a:gd name="T1" fmla="*/ 150147725 h 114"/>
                      <a:gd name="T2" fmla="*/ 113418417 w 110"/>
                      <a:gd name="T3" fmla="*/ 0 h 114"/>
                      <a:gd name="T4" fmla="*/ 2147483646 w 110"/>
                      <a:gd name="T5" fmla="*/ 2147483646 h 114"/>
                      <a:gd name="T6" fmla="*/ 2147483646 w 110"/>
                      <a:gd name="T7" fmla="*/ 2147483646 h 114"/>
                      <a:gd name="T8" fmla="*/ 0 w 110"/>
                      <a:gd name="T9" fmla="*/ 150147725 h 1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10" h="114">
                        <a:moveTo>
                          <a:pt x="0" y="4"/>
                        </a:moveTo>
                        <a:cubicBezTo>
                          <a:pt x="1" y="3"/>
                          <a:pt x="2" y="1"/>
                          <a:pt x="3" y="0"/>
                        </a:cubicBezTo>
                        <a:cubicBezTo>
                          <a:pt x="110" y="107"/>
                          <a:pt x="110" y="107"/>
                          <a:pt x="110" y="107"/>
                        </a:cubicBezTo>
                        <a:cubicBezTo>
                          <a:pt x="110" y="114"/>
                          <a:pt x="110" y="114"/>
                          <a:pt x="110" y="114"/>
                        </a:cubicBez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73" name="Freeform 55"/>
                  <p:cNvSpPr/>
                  <p:nvPr/>
                </p:nvSpPr>
                <p:spPr bwMode="auto">
                  <a:xfrm>
                    <a:off x="3264850" y="2471216"/>
                    <a:ext cx="688250" cy="735833"/>
                  </a:xfrm>
                  <a:custGeom>
                    <a:avLst/>
                    <a:gdLst>
                      <a:gd name="T0" fmla="*/ 0 w 405"/>
                      <a:gd name="T1" fmla="*/ 83749011 h 433"/>
                      <a:gd name="T2" fmla="*/ 0 w 405"/>
                      <a:gd name="T3" fmla="*/ 0 h 433"/>
                      <a:gd name="T4" fmla="*/ 1169600154 w 405"/>
                      <a:gd name="T5" fmla="*/ 1178264062 h 433"/>
                      <a:gd name="T6" fmla="*/ 1169600154 w 405"/>
                      <a:gd name="T7" fmla="*/ 1250462365 h 433"/>
                      <a:gd name="T8" fmla="*/ 0 w 405"/>
                      <a:gd name="T9" fmla="*/ 83749011 h 43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5" h="433">
                        <a:moveTo>
                          <a:pt x="0" y="29"/>
                        </a:moveTo>
                        <a:lnTo>
                          <a:pt x="0" y="0"/>
                        </a:lnTo>
                        <a:lnTo>
                          <a:pt x="405" y="408"/>
                        </a:lnTo>
                        <a:lnTo>
                          <a:pt x="405" y="433"/>
                        </a:lnTo>
                        <a:lnTo>
                          <a:pt x="0" y="29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74" name="Freeform 56"/>
                  <p:cNvSpPr/>
                  <p:nvPr/>
                </p:nvSpPr>
                <p:spPr bwMode="auto">
                  <a:xfrm>
                    <a:off x="3264850" y="4304850"/>
                    <a:ext cx="122356" cy="122356"/>
                  </a:xfrm>
                  <a:custGeom>
                    <a:avLst/>
                    <a:gdLst>
                      <a:gd name="T0" fmla="*/ 0 w 72"/>
                      <a:gd name="T1" fmla="*/ 75085799 h 72"/>
                      <a:gd name="T2" fmla="*/ 0 w 72"/>
                      <a:gd name="T3" fmla="*/ 0 h 72"/>
                      <a:gd name="T4" fmla="*/ 207930427 w 72"/>
                      <a:gd name="T5" fmla="*/ 207930427 h 72"/>
                      <a:gd name="T6" fmla="*/ 135731890 w 72"/>
                      <a:gd name="T7" fmla="*/ 207930427 h 72"/>
                      <a:gd name="T8" fmla="*/ 0 w 72"/>
                      <a:gd name="T9" fmla="*/ 75085799 h 7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72" h="72">
                        <a:moveTo>
                          <a:pt x="0" y="26"/>
                        </a:moveTo>
                        <a:lnTo>
                          <a:pt x="0" y="0"/>
                        </a:lnTo>
                        <a:lnTo>
                          <a:pt x="72" y="72"/>
                        </a:lnTo>
                        <a:lnTo>
                          <a:pt x="47" y="72"/>
                        </a:lnTo>
                        <a:lnTo>
                          <a:pt x="0" y="26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75" name="Freeform 57"/>
                  <p:cNvSpPr/>
                  <p:nvPr/>
                </p:nvSpPr>
                <p:spPr bwMode="auto">
                  <a:xfrm>
                    <a:off x="3264850" y="1791462"/>
                    <a:ext cx="688250" cy="729036"/>
                  </a:xfrm>
                  <a:custGeom>
                    <a:avLst/>
                    <a:gdLst>
                      <a:gd name="T0" fmla="*/ 0 w 112"/>
                      <a:gd name="T1" fmla="*/ 262722520 h 119"/>
                      <a:gd name="T2" fmla="*/ 0 w 112"/>
                      <a:gd name="T3" fmla="*/ 187662443 h 119"/>
                      <a:gd name="T4" fmla="*/ 37761574 w 112"/>
                      <a:gd name="T5" fmla="*/ 0 h 119"/>
                      <a:gd name="T6" fmla="*/ 2147483646 w 112"/>
                      <a:gd name="T7" fmla="*/ 2147483646 h 119"/>
                      <a:gd name="T8" fmla="*/ 2147483646 w 112"/>
                      <a:gd name="T9" fmla="*/ 2147483646 h 119"/>
                      <a:gd name="T10" fmla="*/ 0 w 112"/>
                      <a:gd name="T11" fmla="*/ 262722520 h 11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112" h="119">
                        <a:moveTo>
                          <a:pt x="0" y="7"/>
                        </a:move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3"/>
                          <a:pt x="0" y="2"/>
                          <a:pt x="1" y="0"/>
                        </a:cubicBezTo>
                        <a:cubicBezTo>
                          <a:pt x="112" y="112"/>
                          <a:pt x="112" y="112"/>
                          <a:pt x="112" y="112"/>
                        </a:cubicBezTo>
                        <a:cubicBezTo>
                          <a:pt x="112" y="119"/>
                          <a:pt x="112" y="119"/>
                          <a:pt x="112" y="119"/>
                        </a:cubicBezTo>
                        <a:lnTo>
                          <a:pt x="0" y="7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76" name="Freeform 58"/>
                  <p:cNvSpPr/>
                  <p:nvPr/>
                </p:nvSpPr>
                <p:spPr bwMode="auto">
                  <a:xfrm>
                    <a:off x="3264850" y="1864536"/>
                    <a:ext cx="688250" cy="730735"/>
                  </a:xfrm>
                  <a:custGeom>
                    <a:avLst/>
                    <a:gdLst>
                      <a:gd name="T0" fmla="*/ 0 w 405"/>
                      <a:gd name="T1" fmla="*/ 72198317 h 430"/>
                      <a:gd name="T2" fmla="*/ 0 w 405"/>
                      <a:gd name="T3" fmla="*/ 0 h 430"/>
                      <a:gd name="T4" fmla="*/ 1169600154 w 405"/>
                      <a:gd name="T5" fmla="*/ 1166713593 h 430"/>
                      <a:gd name="T6" fmla="*/ 1169600154 w 405"/>
                      <a:gd name="T7" fmla="*/ 1241799163 h 430"/>
                      <a:gd name="T8" fmla="*/ 0 w 405"/>
                      <a:gd name="T9" fmla="*/ 72198317 h 4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5" h="430">
                        <a:moveTo>
                          <a:pt x="0" y="25"/>
                        </a:moveTo>
                        <a:lnTo>
                          <a:pt x="0" y="0"/>
                        </a:lnTo>
                        <a:lnTo>
                          <a:pt x="405" y="404"/>
                        </a:lnTo>
                        <a:lnTo>
                          <a:pt x="405" y="430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77" name="Freeform 59"/>
                  <p:cNvSpPr/>
                  <p:nvPr/>
                </p:nvSpPr>
                <p:spPr bwMode="auto">
                  <a:xfrm>
                    <a:off x="3264850" y="1939309"/>
                    <a:ext cx="688250" cy="735833"/>
                  </a:xfrm>
                  <a:custGeom>
                    <a:avLst/>
                    <a:gdLst>
                      <a:gd name="T0" fmla="*/ 0 w 405"/>
                      <a:gd name="T1" fmla="*/ 80861759 h 433"/>
                      <a:gd name="T2" fmla="*/ 0 w 405"/>
                      <a:gd name="T3" fmla="*/ 0 h 433"/>
                      <a:gd name="T4" fmla="*/ 1169600154 w 405"/>
                      <a:gd name="T5" fmla="*/ 1175376810 h 433"/>
                      <a:gd name="T6" fmla="*/ 1169600154 w 405"/>
                      <a:gd name="T7" fmla="*/ 1250462365 h 433"/>
                      <a:gd name="T8" fmla="*/ 0 w 405"/>
                      <a:gd name="T9" fmla="*/ 80861759 h 43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5" h="433">
                        <a:moveTo>
                          <a:pt x="0" y="28"/>
                        </a:moveTo>
                        <a:lnTo>
                          <a:pt x="0" y="0"/>
                        </a:lnTo>
                        <a:lnTo>
                          <a:pt x="405" y="407"/>
                        </a:lnTo>
                        <a:lnTo>
                          <a:pt x="405" y="433"/>
                        </a:lnTo>
                        <a:lnTo>
                          <a:pt x="0" y="28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78" name="Freeform 60"/>
                  <p:cNvSpPr/>
                  <p:nvPr/>
                </p:nvSpPr>
                <p:spPr bwMode="auto">
                  <a:xfrm>
                    <a:off x="3264850" y="2398142"/>
                    <a:ext cx="688250" cy="730735"/>
                  </a:xfrm>
                  <a:custGeom>
                    <a:avLst/>
                    <a:gdLst>
                      <a:gd name="T0" fmla="*/ 0 w 405"/>
                      <a:gd name="T1" fmla="*/ 72198317 h 430"/>
                      <a:gd name="T2" fmla="*/ 0 w 405"/>
                      <a:gd name="T3" fmla="*/ 0 h 430"/>
                      <a:gd name="T4" fmla="*/ 1169600154 w 405"/>
                      <a:gd name="T5" fmla="*/ 1166713593 h 430"/>
                      <a:gd name="T6" fmla="*/ 1169600154 w 405"/>
                      <a:gd name="T7" fmla="*/ 1241799163 h 430"/>
                      <a:gd name="T8" fmla="*/ 0 w 405"/>
                      <a:gd name="T9" fmla="*/ 72198317 h 4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5" h="430">
                        <a:moveTo>
                          <a:pt x="0" y="25"/>
                        </a:moveTo>
                        <a:lnTo>
                          <a:pt x="0" y="0"/>
                        </a:lnTo>
                        <a:lnTo>
                          <a:pt x="405" y="404"/>
                        </a:lnTo>
                        <a:lnTo>
                          <a:pt x="405" y="430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79" name="Freeform 61"/>
                  <p:cNvSpPr/>
                  <p:nvPr/>
                </p:nvSpPr>
                <p:spPr bwMode="auto">
                  <a:xfrm>
                    <a:off x="3264850" y="2325069"/>
                    <a:ext cx="688250" cy="729036"/>
                  </a:xfrm>
                  <a:custGeom>
                    <a:avLst/>
                    <a:gdLst>
                      <a:gd name="T0" fmla="*/ 0 w 405"/>
                      <a:gd name="T1" fmla="*/ 72198355 h 429"/>
                      <a:gd name="T2" fmla="*/ 0 w 405"/>
                      <a:gd name="T3" fmla="*/ 0 h 429"/>
                      <a:gd name="T4" fmla="*/ 1169600154 w 405"/>
                      <a:gd name="T5" fmla="*/ 1166714207 h 429"/>
                      <a:gd name="T6" fmla="*/ 1169600154 w 405"/>
                      <a:gd name="T7" fmla="*/ 1238912562 h 429"/>
                      <a:gd name="T8" fmla="*/ 0 w 405"/>
                      <a:gd name="T9" fmla="*/ 72198355 h 42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5" h="429">
                        <a:moveTo>
                          <a:pt x="0" y="25"/>
                        </a:moveTo>
                        <a:lnTo>
                          <a:pt x="0" y="0"/>
                        </a:lnTo>
                        <a:lnTo>
                          <a:pt x="405" y="404"/>
                        </a:lnTo>
                        <a:lnTo>
                          <a:pt x="405" y="429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80" name="Freeform 62"/>
                  <p:cNvSpPr/>
                  <p:nvPr/>
                </p:nvSpPr>
                <p:spPr bwMode="auto">
                  <a:xfrm>
                    <a:off x="3264850" y="2172124"/>
                    <a:ext cx="688250" cy="729036"/>
                  </a:xfrm>
                  <a:custGeom>
                    <a:avLst/>
                    <a:gdLst>
                      <a:gd name="T0" fmla="*/ 0 w 405"/>
                      <a:gd name="T1" fmla="*/ 72198355 h 429"/>
                      <a:gd name="T2" fmla="*/ 0 w 405"/>
                      <a:gd name="T3" fmla="*/ 0 h 429"/>
                      <a:gd name="T4" fmla="*/ 1169600154 w 405"/>
                      <a:gd name="T5" fmla="*/ 1166714207 h 429"/>
                      <a:gd name="T6" fmla="*/ 1169600154 w 405"/>
                      <a:gd name="T7" fmla="*/ 1238912562 h 429"/>
                      <a:gd name="T8" fmla="*/ 0 w 405"/>
                      <a:gd name="T9" fmla="*/ 72198355 h 42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5" h="429">
                        <a:moveTo>
                          <a:pt x="0" y="25"/>
                        </a:moveTo>
                        <a:lnTo>
                          <a:pt x="0" y="0"/>
                        </a:lnTo>
                        <a:lnTo>
                          <a:pt x="405" y="404"/>
                        </a:lnTo>
                        <a:lnTo>
                          <a:pt x="405" y="429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81" name="Freeform 63"/>
                  <p:cNvSpPr/>
                  <p:nvPr/>
                </p:nvSpPr>
                <p:spPr bwMode="auto">
                  <a:xfrm>
                    <a:off x="3264850" y="2245198"/>
                    <a:ext cx="688250" cy="729036"/>
                  </a:xfrm>
                  <a:custGeom>
                    <a:avLst/>
                    <a:gdLst>
                      <a:gd name="T0" fmla="*/ 0 w 405"/>
                      <a:gd name="T1" fmla="*/ 72198355 h 429"/>
                      <a:gd name="T2" fmla="*/ 0 w 405"/>
                      <a:gd name="T3" fmla="*/ 0 h 429"/>
                      <a:gd name="T4" fmla="*/ 1169600154 w 405"/>
                      <a:gd name="T5" fmla="*/ 1166714207 h 429"/>
                      <a:gd name="T6" fmla="*/ 1169600154 w 405"/>
                      <a:gd name="T7" fmla="*/ 1238912562 h 429"/>
                      <a:gd name="T8" fmla="*/ 0 w 405"/>
                      <a:gd name="T9" fmla="*/ 72198355 h 42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5" h="429">
                        <a:moveTo>
                          <a:pt x="0" y="25"/>
                        </a:moveTo>
                        <a:lnTo>
                          <a:pt x="0" y="0"/>
                        </a:lnTo>
                        <a:lnTo>
                          <a:pt x="405" y="404"/>
                        </a:lnTo>
                        <a:lnTo>
                          <a:pt x="405" y="429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82" name="Freeform 64"/>
                  <p:cNvSpPr/>
                  <p:nvPr/>
                </p:nvSpPr>
                <p:spPr bwMode="auto">
                  <a:xfrm>
                    <a:off x="3264850" y="2017480"/>
                    <a:ext cx="688250" cy="730735"/>
                  </a:xfrm>
                  <a:custGeom>
                    <a:avLst/>
                    <a:gdLst>
                      <a:gd name="T0" fmla="*/ 0 w 405"/>
                      <a:gd name="T1" fmla="*/ 75085570 h 430"/>
                      <a:gd name="T2" fmla="*/ 0 w 405"/>
                      <a:gd name="T3" fmla="*/ 0 h 430"/>
                      <a:gd name="T4" fmla="*/ 1169600154 w 405"/>
                      <a:gd name="T5" fmla="*/ 1169600846 h 430"/>
                      <a:gd name="T6" fmla="*/ 1169600154 w 405"/>
                      <a:gd name="T7" fmla="*/ 1241799163 h 430"/>
                      <a:gd name="T8" fmla="*/ 0 w 405"/>
                      <a:gd name="T9" fmla="*/ 75085570 h 4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5" h="430">
                        <a:moveTo>
                          <a:pt x="0" y="26"/>
                        </a:moveTo>
                        <a:lnTo>
                          <a:pt x="0" y="0"/>
                        </a:lnTo>
                        <a:lnTo>
                          <a:pt x="405" y="405"/>
                        </a:lnTo>
                        <a:lnTo>
                          <a:pt x="405" y="430"/>
                        </a:lnTo>
                        <a:lnTo>
                          <a:pt x="0" y="26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83" name="Freeform 65"/>
                  <p:cNvSpPr/>
                  <p:nvPr/>
                </p:nvSpPr>
                <p:spPr bwMode="auto">
                  <a:xfrm>
                    <a:off x="3504463" y="1692898"/>
                    <a:ext cx="448637" cy="448637"/>
                  </a:xfrm>
                  <a:custGeom>
                    <a:avLst/>
                    <a:gdLst>
                      <a:gd name="T0" fmla="*/ 0 w 264"/>
                      <a:gd name="T1" fmla="*/ 0 h 264"/>
                      <a:gd name="T2" fmla="*/ 72198269 w 264"/>
                      <a:gd name="T3" fmla="*/ 0 h 264"/>
                      <a:gd name="T4" fmla="*/ 762405901 w 264"/>
                      <a:gd name="T5" fmla="*/ 687320381 h 264"/>
                      <a:gd name="T6" fmla="*/ 762405901 w 264"/>
                      <a:gd name="T7" fmla="*/ 739302795 h 264"/>
                      <a:gd name="T8" fmla="*/ 762405901 w 264"/>
                      <a:gd name="T9" fmla="*/ 762405901 h 264"/>
                      <a:gd name="T10" fmla="*/ 0 w 264"/>
                      <a:gd name="T11" fmla="*/ 0 h 264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264" h="264">
                        <a:moveTo>
                          <a:pt x="0" y="0"/>
                        </a:moveTo>
                        <a:lnTo>
                          <a:pt x="25" y="0"/>
                        </a:lnTo>
                        <a:lnTo>
                          <a:pt x="264" y="238"/>
                        </a:lnTo>
                        <a:lnTo>
                          <a:pt x="264" y="256"/>
                        </a:lnTo>
                        <a:lnTo>
                          <a:pt x="264" y="26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84" name="Freeform 66"/>
                  <p:cNvSpPr/>
                  <p:nvPr/>
                </p:nvSpPr>
                <p:spPr bwMode="auto">
                  <a:xfrm>
                    <a:off x="3732181" y="1692898"/>
                    <a:ext cx="220920" cy="214122"/>
                  </a:xfrm>
                  <a:custGeom>
                    <a:avLst/>
                    <a:gdLst>
                      <a:gd name="T0" fmla="*/ 0 w 130"/>
                      <a:gd name="T1" fmla="*/ 0 h 126"/>
                      <a:gd name="T2" fmla="*/ 80861818 w 130"/>
                      <a:gd name="T3" fmla="*/ 0 h 126"/>
                      <a:gd name="T4" fmla="*/ 375428049 w 130"/>
                      <a:gd name="T5" fmla="*/ 291676649 h 126"/>
                      <a:gd name="T6" fmla="*/ 375428049 w 130"/>
                      <a:gd name="T7" fmla="*/ 363874848 h 126"/>
                      <a:gd name="T8" fmla="*/ 0 w 130"/>
                      <a:gd name="T9" fmla="*/ 0 h 12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30" h="126">
                        <a:moveTo>
                          <a:pt x="0" y="0"/>
                        </a:moveTo>
                        <a:lnTo>
                          <a:pt x="28" y="0"/>
                        </a:lnTo>
                        <a:lnTo>
                          <a:pt x="130" y="101"/>
                        </a:lnTo>
                        <a:lnTo>
                          <a:pt x="130" y="12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85" name="Freeform 67"/>
                  <p:cNvSpPr/>
                  <p:nvPr/>
                </p:nvSpPr>
                <p:spPr bwMode="auto">
                  <a:xfrm>
                    <a:off x="3810352" y="1692898"/>
                    <a:ext cx="142748" cy="141049"/>
                  </a:xfrm>
                  <a:custGeom>
                    <a:avLst/>
                    <a:gdLst>
                      <a:gd name="T0" fmla="*/ 0 w 84"/>
                      <a:gd name="T1" fmla="*/ 0 h 83"/>
                      <a:gd name="T2" fmla="*/ 23103084 w 84"/>
                      <a:gd name="T3" fmla="*/ 0 h 83"/>
                      <a:gd name="T4" fmla="*/ 75085448 w 84"/>
                      <a:gd name="T5" fmla="*/ 0 h 83"/>
                      <a:gd name="T6" fmla="*/ 242583232 w 84"/>
                      <a:gd name="T7" fmla="*/ 167498237 h 83"/>
                      <a:gd name="T8" fmla="*/ 242583232 w 84"/>
                      <a:gd name="T9" fmla="*/ 219480741 h 83"/>
                      <a:gd name="T10" fmla="*/ 242583232 w 84"/>
                      <a:gd name="T11" fmla="*/ 239696631 h 83"/>
                      <a:gd name="T12" fmla="*/ 0 w 84"/>
                      <a:gd name="T13" fmla="*/ 0 h 83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84" h="83">
                        <a:moveTo>
                          <a:pt x="0" y="0"/>
                        </a:moveTo>
                        <a:lnTo>
                          <a:pt x="8" y="0"/>
                        </a:lnTo>
                        <a:lnTo>
                          <a:pt x="26" y="0"/>
                        </a:lnTo>
                        <a:lnTo>
                          <a:pt x="84" y="58"/>
                        </a:lnTo>
                        <a:lnTo>
                          <a:pt x="84" y="76"/>
                        </a:lnTo>
                        <a:lnTo>
                          <a:pt x="84" y="8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86" name="Freeform 68"/>
                  <p:cNvSpPr/>
                  <p:nvPr/>
                </p:nvSpPr>
                <p:spPr bwMode="auto">
                  <a:xfrm>
                    <a:off x="3264850" y="3545226"/>
                    <a:ext cx="688250" cy="729036"/>
                  </a:xfrm>
                  <a:custGeom>
                    <a:avLst/>
                    <a:gdLst>
                      <a:gd name="T0" fmla="*/ 0 w 405"/>
                      <a:gd name="T1" fmla="*/ 72198355 h 429"/>
                      <a:gd name="T2" fmla="*/ 0 w 405"/>
                      <a:gd name="T3" fmla="*/ 0 h 429"/>
                      <a:gd name="T4" fmla="*/ 1169600154 w 405"/>
                      <a:gd name="T5" fmla="*/ 1166714207 h 429"/>
                      <a:gd name="T6" fmla="*/ 1169600154 w 405"/>
                      <a:gd name="T7" fmla="*/ 1230249100 h 429"/>
                      <a:gd name="T8" fmla="*/ 1169600154 w 405"/>
                      <a:gd name="T9" fmla="*/ 1238912562 h 429"/>
                      <a:gd name="T10" fmla="*/ 0 w 405"/>
                      <a:gd name="T11" fmla="*/ 72198355 h 4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05" h="429">
                        <a:moveTo>
                          <a:pt x="0" y="25"/>
                        </a:moveTo>
                        <a:lnTo>
                          <a:pt x="0" y="0"/>
                        </a:lnTo>
                        <a:lnTo>
                          <a:pt x="405" y="404"/>
                        </a:lnTo>
                        <a:lnTo>
                          <a:pt x="405" y="426"/>
                        </a:lnTo>
                        <a:lnTo>
                          <a:pt x="405" y="429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87" name="Freeform 69"/>
                  <p:cNvSpPr/>
                  <p:nvPr/>
                </p:nvSpPr>
                <p:spPr bwMode="auto">
                  <a:xfrm>
                    <a:off x="3264850" y="3392281"/>
                    <a:ext cx="688250" cy="729036"/>
                  </a:xfrm>
                  <a:custGeom>
                    <a:avLst/>
                    <a:gdLst>
                      <a:gd name="T0" fmla="*/ 0 w 405"/>
                      <a:gd name="T1" fmla="*/ 72198355 h 429"/>
                      <a:gd name="T2" fmla="*/ 0 w 405"/>
                      <a:gd name="T3" fmla="*/ 0 h 429"/>
                      <a:gd name="T4" fmla="*/ 1169600154 w 405"/>
                      <a:gd name="T5" fmla="*/ 1166714207 h 429"/>
                      <a:gd name="T6" fmla="*/ 1169600154 w 405"/>
                      <a:gd name="T7" fmla="*/ 1186930086 h 429"/>
                      <a:gd name="T8" fmla="*/ 1169600154 w 405"/>
                      <a:gd name="T9" fmla="*/ 1238912562 h 429"/>
                      <a:gd name="T10" fmla="*/ 0 w 405"/>
                      <a:gd name="T11" fmla="*/ 72198355 h 4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05" h="429">
                        <a:moveTo>
                          <a:pt x="0" y="25"/>
                        </a:moveTo>
                        <a:lnTo>
                          <a:pt x="0" y="0"/>
                        </a:lnTo>
                        <a:lnTo>
                          <a:pt x="405" y="404"/>
                        </a:lnTo>
                        <a:lnTo>
                          <a:pt x="405" y="411"/>
                        </a:lnTo>
                        <a:lnTo>
                          <a:pt x="405" y="429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88" name="Freeform 70"/>
                  <p:cNvSpPr/>
                  <p:nvPr/>
                </p:nvSpPr>
                <p:spPr bwMode="auto">
                  <a:xfrm>
                    <a:off x="3657408" y="1692898"/>
                    <a:ext cx="295693" cy="293993"/>
                  </a:xfrm>
                  <a:custGeom>
                    <a:avLst/>
                    <a:gdLst>
                      <a:gd name="T0" fmla="*/ 0 w 174"/>
                      <a:gd name="T1" fmla="*/ 0 h 173"/>
                      <a:gd name="T2" fmla="*/ 75085629 w 174"/>
                      <a:gd name="T3" fmla="*/ 0 h 173"/>
                      <a:gd name="T4" fmla="*/ 502496266 w 174"/>
                      <a:gd name="T5" fmla="*/ 427408043 h 173"/>
                      <a:gd name="T6" fmla="*/ 502496266 w 174"/>
                      <a:gd name="T7" fmla="*/ 499606266 h 173"/>
                      <a:gd name="T8" fmla="*/ 0 w 174"/>
                      <a:gd name="T9" fmla="*/ 0 h 17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74" h="173">
                        <a:moveTo>
                          <a:pt x="0" y="0"/>
                        </a:moveTo>
                        <a:lnTo>
                          <a:pt x="26" y="0"/>
                        </a:lnTo>
                        <a:lnTo>
                          <a:pt x="174" y="148"/>
                        </a:lnTo>
                        <a:lnTo>
                          <a:pt x="174" y="17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89" name="Freeform 71"/>
                  <p:cNvSpPr/>
                  <p:nvPr/>
                </p:nvSpPr>
                <p:spPr bwMode="auto">
                  <a:xfrm>
                    <a:off x="3356617" y="1692898"/>
                    <a:ext cx="596483" cy="601582"/>
                  </a:xfrm>
                  <a:custGeom>
                    <a:avLst/>
                    <a:gdLst>
                      <a:gd name="T0" fmla="*/ 0 w 97"/>
                      <a:gd name="T1" fmla="*/ 37684815 h 98"/>
                      <a:gd name="T2" fmla="*/ 226884915 w 97"/>
                      <a:gd name="T3" fmla="*/ 0 h 98"/>
                      <a:gd name="T4" fmla="*/ 2147483646 w 97"/>
                      <a:gd name="T5" fmla="*/ 2147483646 h 98"/>
                      <a:gd name="T6" fmla="*/ 2147483646 w 97"/>
                      <a:gd name="T7" fmla="*/ 2147483646 h 98"/>
                      <a:gd name="T8" fmla="*/ 0 w 97"/>
                      <a:gd name="T9" fmla="*/ 37684815 h 9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97" h="98">
                        <a:moveTo>
                          <a:pt x="0" y="1"/>
                        </a:moveTo>
                        <a:cubicBezTo>
                          <a:pt x="2" y="0"/>
                          <a:pt x="4" y="0"/>
                          <a:pt x="6" y="0"/>
                        </a:cubicBezTo>
                        <a:cubicBezTo>
                          <a:pt x="97" y="90"/>
                          <a:pt x="97" y="90"/>
                          <a:pt x="97" y="90"/>
                        </a:cubicBezTo>
                        <a:cubicBezTo>
                          <a:pt x="97" y="98"/>
                          <a:pt x="97" y="98"/>
                          <a:pt x="97" y="98"/>
                        </a:cubicBezTo>
                        <a:lnTo>
                          <a:pt x="0" y="1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90" name="Freeform 72"/>
                  <p:cNvSpPr/>
                  <p:nvPr/>
                </p:nvSpPr>
                <p:spPr bwMode="auto">
                  <a:xfrm>
                    <a:off x="3307335" y="1704794"/>
                    <a:ext cx="645766" cy="662760"/>
                  </a:xfrm>
                  <a:custGeom>
                    <a:avLst/>
                    <a:gdLst>
                      <a:gd name="T0" fmla="*/ 0 w 105"/>
                      <a:gd name="T1" fmla="*/ 112976033 h 108"/>
                      <a:gd name="T2" fmla="*/ 189123336 w 105"/>
                      <a:gd name="T3" fmla="*/ 0 h 108"/>
                      <a:gd name="T4" fmla="*/ 2147483646 w 105"/>
                      <a:gd name="T5" fmla="*/ 2147483646 h 108"/>
                      <a:gd name="T6" fmla="*/ 2147483646 w 105"/>
                      <a:gd name="T7" fmla="*/ 2147483646 h 108"/>
                      <a:gd name="T8" fmla="*/ 0 w 105"/>
                      <a:gd name="T9" fmla="*/ 112976033 h 10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05" h="108">
                        <a:moveTo>
                          <a:pt x="0" y="3"/>
                        </a:moveTo>
                        <a:cubicBezTo>
                          <a:pt x="2" y="2"/>
                          <a:pt x="3" y="1"/>
                          <a:pt x="5" y="0"/>
                        </a:cubicBezTo>
                        <a:cubicBezTo>
                          <a:pt x="105" y="101"/>
                          <a:pt x="105" y="101"/>
                          <a:pt x="105" y="101"/>
                        </a:cubicBezTo>
                        <a:cubicBezTo>
                          <a:pt x="105" y="108"/>
                          <a:pt x="105" y="108"/>
                          <a:pt x="105" y="108"/>
                        </a:cubicBez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91" name="Freeform 73"/>
                  <p:cNvSpPr/>
                  <p:nvPr/>
                </p:nvSpPr>
                <p:spPr bwMode="auto">
                  <a:xfrm>
                    <a:off x="3431390" y="1692898"/>
                    <a:ext cx="521711" cy="521711"/>
                  </a:xfrm>
                  <a:custGeom>
                    <a:avLst/>
                    <a:gdLst>
                      <a:gd name="T0" fmla="*/ 0 w 307"/>
                      <a:gd name="T1" fmla="*/ 0 h 307"/>
                      <a:gd name="T2" fmla="*/ 72198345 w 307"/>
                      <a:gd name="T3" fmla="*/ 0 h 307"/>
                      <a:gd name="T4" fmla="*/ 886587516 w 307"/>
                      <a:gd name="T5" fmla="*/ 814389172 h 307"/>
                      <a:gd name="T6" fmla="*/ 886587516 w 307"/>
                      <a:gd name="T7" fmla="*/ 886587516 h 307"/>
                      <a:gd name="T8" fmla="*/ 0 w 307"/>
                      <a:gd name="T9" fmla="*/ 0 h 30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307" h="307">
                        <a:moveTo>
                          <a:pt x="0" y="0"/>
                        </a:moveTo>
                        <a:lnTo>
                          <a:pt x="25" y="0"/>
                        </a:lnTo>
                        <a:lnTo>
                          <a:pt x="307" y="282"/>
                        </a:lnTo>
                        <a:lnTo>
                          <a:pt x="307" y="30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92" name="Freeform 74"/>
                  <p:cNvSpPr/>
                  <p:nvPr/>
                </p:nvSpPr>
                <p:spPr bwMode="auto">
                  <a:xfrm>
                    <a:off x="3584334" y="1692898"/>
                    <a:ext cx="368766" cy="368766"/>
                  </a:xfrm>
                  <a:custGeom>
                    <a:avLst/>
                    <a:gdLst>
                      <a:gd name="T0" fmla="*/ 0 w 217"/>
                      <a:gd name="T1" fmla="*/ 0 h 217"/>
                      <a:gd name="T2" fmla="*/ 72198265 w 217"/>
                      <a:gd name="T3" fmla="*/ 0 h 217"/>
                      <a:gd name="T4" fmla="*/ 626674483 w 217"/>
                      <a:gd name="T5" fmla="*/ 551588967 h 217"/>
                      <a:gd name="T6" fmla="*/ 626674483 w 217"/>
                      <a:gd name="T7" fmla="*/ 626674483 h 217"/>
                      <a:gd name="T8" fmla="*/ 0 w 217"/>
                      <a:gd name="T9" fmla="*/ 0 h 2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17" h="217">
                        <a:moveTo>
                          <a:pt x="0" y="0"/>
                        </a:moveTo>
                        <a:lnTo>
                          <a:pt x="25" y="0"/>
                        </a:lnTo>
                        <a:lnTo>
                          <a:pt x="217" y="191"/>
                        </a:lnTo>
                        <a:lnTo>
                          <a:pt x="217" y="21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93" name="Freeform 75"/>
                  <p:cNvSpPr/>
                  <p:nvPr/>
                </p:nvSpPr>
                <p:spPr bwMode="auto">
                  <a:xfrm>
                    <a:off x="3264850" y="2092253"/>
                    <a:ext cx="688250" cy="735833"/>
                  </a:xfrm>
                  <a:custGeom>
                    <a:avLst/>
                    <a:gdLst>
                      <a:gd name="T0" fmla="*/ 0 w 405"/>
                      <a:gd name="T1" fmla="*/ 72198303 h 433"/>
                      <a:gd name="T2" fmla="*/ 0 w 405"/>
                      <a:gd name="T3" fmla="*/ 0 h 433"/>
                      <a:gd name="T4" fmla="*/ 1169600154 w 405"/>
                      <a:gd name="T5" fmla="*/ 1166713353 h 433"/>
                      <a:gd name="T6" fmla="*/ 1169600154 w 405"/>
                      <a:gd name="T7" fmla="*/ 1250462365 h 433"/>
                      <a:gd name="T8" fmla="*/ 0 w 405"/>
                      <a:gd name="T9" fmla="*/ 72198303 h 43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5" h="433">
                        <a:moveTo>
                          <a:pt x="0" y="25"/>
                        </a:moveTo>
                        <a:lnTo>
                          <a:pt x="0" y="0"/>
                        </a:lnTo>
                        <a:lnTo>
                          <a:pt x="405" y="404"/>
                        </a:lnTo>
                        <a:lnTo>
                          <a:pt x="405" y="433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94" name="Freeform 76"/>
                  <p:cNvSpPr/>
                  <p:nvPr/>
                </p:nvSpPr>
                <p:spPr bwMode="auto">
                  <a:xfrm>
                    <a:off x="3264850" y="3925888"/>
                    <a:ext cx="503017" cy="501318"/>
                  </a:xfrm>
                  <a:custGeom>
                    <a:avLst/>
                    <a:gdLst>
                      <a:gd name="T0" fmla="*/ 0 w 296"/>
                      <a:gd name="T1" fmla="*/ 72198289 h 295"/>
                      <a:gd name="T2" fmla="*/ 0 w 296"/>
                      <a:gd name="T3" fmla="*/ 0 h 295"/>
                      <a:gd name="T4" fmla="*/ 854817913 w 296"/>
                      <a:gd name="T5" fmla="*/ 851931312 h 295"/>
                      <a:gd name="T6" fmla="*/ 782619679 w 296"/>
                      <a:gd name="T7" fmla="*/ 851931312 h 295"/>
                      <a:gd name="T8" fmla="*/ 0 w 296"/>
                      <a:gd name="T9" fmla="*/ 72198289 h 29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96" h="295">
                        <a:moveTo>
                          <a:pt x="0" y="25"/>
                        </a:moveTo>
                        <a:lnTo>
                          <a:pt x="0" y="0"/>
                        </a:lnTo>
                        <a:lnTo>
                          <a:pt x="296" y="295"/>
                        </a:lnTo>
                        <a:lnTo>
                          <a:pt x="271" y="295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95" name="Freeform 77"/>
                  <p:cNvSpPr/>
                  <p:nvPr/>
                </p:nvSpPr>
                <p:spPr bwMode="auto">
                  <a:xfrm>
                    <a:off x="3264850" y="3846017"/>
                    <a:ext cx="582888" cy="581189"/>
                  </a:xfrm>
                  <a:custGeom>
                    <a:avLst/>
                    <a:gdLst>
                      <a:gd name="T0" fmla="*/ 0 w 343"/>
                      <a:gd name="T1" fmla="*/ 72198288 h 342"/>
                      <a:gd name="T2" fmla="*/ 0 w 343"/>
                      <a:gd name="T3" fmla="*/ 0 h 342"/>
                      <a:gd name="T4" fmla="*/ 990549331 w 343"/>
                      <a:gd name="T5" fmla="*/ 987662730 h 342"/>
                      <a:gd name="T6" fmla="*/ 906800391 w 343"/>
                      <a:gd name="T7" fmla="*/ 987662730 h 342"/>
                      <a:gd name="T8" fmla="*/ 0 w 343"/>
                      <a:gd name="T9" fmla="*/ 72198288 h 3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343" h="342">
                        <a:moveTo>
                          <a:pt x="0" y="25"/>
                        </a:moveTo>
                        <a:lnTo>
                          <a:pt x="0" y="0"/>
                        </a:lnTo>
                        <a:lnTo>
                          <a:pt x="343" y="342"/>
                        </a:lnTo>
                        <a:lnTo>
                          <a:pt x="314" y="342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96" name="Freeform 78"/>
                  <p:cNvSpPr/>
                  <p:nvPr/>
                </p:nvSpPr>
                <p:spPr bwMode="auto">
                  <a:xfrm>
                    <a:off x="3264850" y="3771244"/>
                    <a:ext cx="655962" cy="655962"/>
                  </a:xfrm>
                  <a:custGeom>
                    <a:avLst/>
                    <a:gdLst>
                      <a:gd name="T0" fmla="*/ 0 w 386"/>
                      <a:gd name="T1" fmla="*/ 75085557 h 386"/>
                      <a:gd name="T2" fmla="*/ 0 w 386"/>
                      <a:gd name="T3" fmla="*/ 0 h 386"/>
                      <a:gd name="T4" fmla="*/ 1114730947 w 386"/>
                      <a:gd name="T5" fmla="*/ 1114730947 h 386"/>
                      <a:gd name="T6" fmla="*/ 1042532642 w 386"/>
                      <a:gd name="T7" fmla="*/ 1114730947 h 386"/>
                      <a:gd name="T8" fmla="*/ 0 w 386"/>
                      <a:gd name="T9" fmla="*/ 75085557 h 38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386" h="386">
                        <a:moveTo>
                          <a:pt x="0" y="26"/>
                        </a:moveTo>
                        <a:lnTo>
                          <a:pt x="0" y="0"/>
                        </a:lnTo>
                        <a:lnTo>
                          <a:pt x="386" y="386"/>
                        </a:lnTo>
                        <a:lnTo>
                          <a:pt x="361" y="386"/>
                        </a:lnTo>
                        <a:lnTo>
                          <a:pt x="0" y="26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97" name="Freeform 79"/>
                  <p:cNvSpPr/>
                  <p:nvPr/>
                </p:nvSpPr>
                <p:spPr bwMode="auto">
                  <a:xfrm>
                    <a:off x="3264850" y="3691373"/>
                    <a:ext cx="688250" cy="735833"/>
                  </a:xfrm>
                  <a:custGeom>
                    <a:avLst/>
                    <a:gdLst>
                      <a:gd name="T0" fmla="*/ 0 w 405"/>
                      <a:gd name="T1" fmla="*/ 83749011 h 433"/>
                      <a:gd name="T2" fmla="*/ 0 w 405"/>
                      <a:gd name="T3" fmla="*/ 0 h 433"/>
                      <a:gd name="T4" fmla="*/ 1169600154 w 405"/>
                      <a:gd name="T5" fmla="*/ 1178264062 h 433"/>
                      <a:gd name="T6" fmla="*/ 1169600154 w 405"/>
                      <a:gd name="T7" fmla="*/ 1250462365 h 433"/>
                      <a:gd name="T8" fmla="*/ 0 w 405"/>
                      <a:gd name="T9" fmla="*/ 83749011 h 43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5" h="433">
                        <a:moveTo>
                          <a:pt x="0" y="29"/>
                        </a:moveTo>
                        <a:lnTo>
                          <a:pt x="0" y="0"/>
                        </a:lnTo>
                        <a:lnTo>
                          <a:pt x="405" y="408"/>
                        </a:lnTo>
                        <a:lnTo>
                          <a:pt x="405" y="433"/>
                        </a:lnTo>
                        <a:lnTo>
                          <a:pt x="0" y="29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98" name="Freeform 80"/>
                  <p:cNvSpPr/>
                  <p:nvPr/>
                </p:nvSpPr>
                <p:spPr bwMode="auto">
                  <a:xfrm>
                    <a:off x="3264850" y="3618299"/>
                    <a:ext cx="688250" cy="730735"/>
                  </a:xfrm>
                  <a:custGeom>
                    <a:avLst/>
                    <a:gdLst>
                      <a:gd name="T0" fmla="*/ 0 w 405"/>
                      <a:gd name="T1" fmla="*/ 72198317 h 430"/>
                      <a:gd name="T2" fmla="*/ 0 w 405"/>
                      <a:gd name="T3" fmla="*/ 0 h 430"/>
                      <a:gd name="T4" fmla="*/ 1169600154 w 405"/>
                      <a:gd name="T5" fmla="*/ 1166713593 h 430"/>
                      <a:gd name="T6" fmla="*/ 1169600154 w 405"/>
                      <a:gd name="T7" fmla="*/ 1241799163 h 430"/>
                      <a:gd name="T8" fmla="*/ 0 w 405"/>
                      <a:gd name="T9" fmla="*/ 72198317 h 4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5" h="430">
                        <a:moveTo>
                          <a:pt x="0" y="25"/>
                        </a:moveTo>
                        <a:lnTo>
                          <a:pt x="0" y="0"/>
                        </a:lnTo>
                        <a:lnTo>
                          <a:pt x="405" y="404"/>
                        </a:lnTo>
                        <a:lnTo>
                          <a:pt x="405" y="430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99" name="Freeform 81"/>
                  <p:cNvSpPr/>
                  <p:nvPr/>
                </p:nvSpPr>
                <p:spPr bwMode="auto">
                  <a:xfrm>
                    <a:off x="3264850" y="4078832"/>
                    <a:ext cx="350073" cy="348374"/>
                  </a:xfrm>
                  <a:custGeom>
                    <a:avLst/>
                    <a:gdLst>
                      <a:gd name="T0" fmla="*/ 0 w 206"/>
                      <a:gd name="T1" fmla="*/ 72198387 h 205"/>
                      <a:gd name="T2" fmla="*/ 0 w 206"/>
                      <a:gd name="T3" fmla="*/ 20215888 h 205"/>
                      <a:gd name="T4" fmla="*/ 0 w 206"/>
                      <a:gd name="T5" fmla="*/ 0 h 205"/>
                      <a:gd name="T6" fmla="*/ 594908278 w 206"/>
                      <a:gd name="T7" fmla="*/ 592021677 h 205"/>
                      <a:gd name="T8" fmla="*/ 522709971 w 206"/>
                      <a:gd name="T9" fmla="*/ 592021677 h 205"/>
                      <a:gd name="T10" fmla="*/ 0 w 206"/>
                      <a:gd name="T11" fmla="*/ 72198387 h 20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206" h="205">
                        <a:moveTo>
                          <a:pt x="0" y="25"/>
                        </a:move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206" y="205"/>
                        </a:lnTo>
                        <a:lnTo>
                          <a:pt x="181" y="205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00" name="Freeform 82"/>
                  <p:cNvSpPr/>
                  <p:nvPr/>
                </p:nvSpPr>
                <p:spPr bwMode="auto">
                  <a:xfrm>
                    <a:off x="3264850" y="4151906"/>
                    <a:ext cx="276999" cy="275300"/>
                  </a:xfrm>
                  <a:custGeom>
                    <a:avLst/>
                    <a:gdLst>
                      <a:gd name="T0" fmla="*/ 0 w 163"/>
                      <a:gd name="T1" fmla="*/ 72198275 h 162"/>
                      <a:gd name="T2" fmla="*/ 0 w 163"/>
                      <a:gd name="T3" fmla="*/ 0 h 162"/>
                      <a:gd name="T4" fmla="*/ 470726663 w 163"/>
                      <a:gd name="T5" fmla="*/ 467840062 h 162"/>
                      <a:gd name="T6" fmla="*/ 395641240 w 163"/>
                      <a:gd name="T7" fmla="*/ 467840062 h 162"/>
                      <a:gd name="T8" fmla="*/ 0 w 163"/>
                      <a:gd name="T9" fmla="*/ 72198275 h 16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63" h="162">
                        <a:moveTo>
                          <a:pt x="0" y="25"/>
                        </a:moveTo>
                        <a:lnTo>
                          <a:pt x="0" y="0"/>
                        </a:lnTo>
                        <a:lnTo>
                          <a:pt x="163" y="162"/>
                        </a:lnTo>
                        <a:lnTo>
                          <a:pt x="137" y="162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01" name="Freeform 83"/>
                  <p:cNvSpPr/>
                  <p:nvPr/>
                </p:nvSpPr>
                <p:spPr bwMode="auto">
                  <a:xfrm>
                    <a:off x="3264850" y="4224979"/>
                    <a:ext cx="202227" cy="202227"/>
                  </a:xfrm>
                  <a:custGeom>
                    <a:avLst/>
                    <a:gdLst>
                      <a:gd name="T0" fmla="*/ 0 w 119"/>
                      <a:gd name="T1" fmla="*/ 83749168 h 119"/>
                      <a:gd name="T2" fmla="*/ 0 w 119"/>
                      <a:gd name="T3" fmla="*/ 75085696 h 119"/>
                      <a:gd name="T4" fmla="*/ 0 w 119"/>
                      <a:gd name="T5" fmla="*/ 0 h 119"/>
                      <a:gd name="T6" fmla="*/ 343661845 w 119"/>
                      <a:gd name="T7" fmla="*/ 343661845 h 119"/>
                      <a:gd name="T8" fmla="*/ 259912677 w 119"/>
                      <a:gd name="T9" fmla="*/ 343661845 h 119"/>
                      <a:gd name="T10" fmla="*/ 0 w 119"/>
                      <a:gd name="T11" fmla="*/ 83749168 h 11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119" h="119">
                        <a:moveTo>
                          <a:pt x="0" y="29"/>
                        </a:moveTo>
                        <a:lnTo>
                          <a:pt x="0" y="26"/>
                        </a:lnTo>
                        <a:lnTo>
                          <a:pt x="0" y="0"/>
                        </a:lnTo>
                        <a:lnTo>
                          <a:pt x="119" y="119"/>
                        </a:lnTo>
                        <a:lnTo>
                          <a:pt x="90" y="119"/>
                        </a:lnTo>
                        <a:lnTo>
                          <a:pt x="0" y="29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02" name="Freeform 84"/>
                  <p:cNvSpPr/>
                  <p:nvPr/>
                </p:nvSpPr>
                <p:spPr bwMode="auto">
                  <a:xfrm>
                    <a:off x="3264850" y="3465355"/>
                    <a:ext cx="688250" cy="729036"/>
                  </a:xfrm>
                  <a:custGeom>
                    <a:avLst/>
                    <a:gdLst>
                      <a:gd name="T0" fmla="*/ 0 w 405"/>
                      <a:gd name="T1" fmla="*/ 72198355 h 429"/>
                      <a:gd name="T2" fmla="*/ 0 w 405"/>
                      <a:gd name="T3" fmla="*/ 0 h 429"/>
                      <a:gd name="T4" fmla="*/ 1169600154 w 405"/>
                      <a:gd name="T5" fmla="*/ 1166714207 h 429"/>
                      <a:gd name="T6" fmla="*/ 1169600154 w 405"/>
                      <a:gd name="T7" fmla="*/ 1238912562 h 429"/>
                      <a:gd name="T8" fmla="*/ 0 w 405"/>
                      <a:gd name="T9" fmla="*/ 72198355 h 42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5" h="429">
                        <a:moveTo>
                          <a:pt x="0" y="25"/>
                        </a:moveTo>
                        <a:lnTo>
                          <a:pt x="0" y="0"/>
                        </a:lnTo>
                        <a:lnTo>
                          <a:pt x="405" y="404"/>
                        </a:lnTo>
                        <a:lnTo>
                          <a:pt x="405" y="429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03" name="Freeform 85"/>
                  <p:cNvSpPr/>
                  <p:nvPr/>
                </p:nvSpPr>
                <p:spPr bwMode="auto">
                  <a:xfrm>
                    <a:off x="3264850" y="3998961"/>
                    <a:ext cx="429944" cy="428245"/>
                  </a:xfrm>
                  <a:custGeom>
                    <a:avLst/>
                    <a:gdLst>
                      <a:gd name="T0" fmla="*/ 0 w 253"/>
                      <a:gd name="T1" fmla="*/ 72198368 h 252"/>
                      <a:gd name="T2" fmla="*/ 0 w 253"/>
                      <a:gd name="T3" fmla="*/ 0 h 252"/>
                      <a:gd name="T4" fmla="*/ 730639696 w 253"/>
                      <a:gd name="T5" fmla="*/ 727753095 h 252"/>
                      <a:gd name="T6" fmla="*/ 658441392 w 253"/>
                      <a:gd name="T7" fmla="*/ 727753095 h 252"/>
                      <a:gd name="T8" fmla="*/ 0 w 253"/>
                      <a:gd name="T9" fmla="*/ 72198368 h 25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53" h="252">
                        <a:moveTo>
                          <a:pt x="0" y="25"/>
                        </a:moveTo>
                        <a:lnTo>
                          <a:pt x="0" y="0"/>
                        </a:lnTo>
                        <a:lnTo>
                          <a:pt x="253" y="252"/>
                        </a:lnTo>
                        <a:lnTo>
                          <a:pt x="228" y="252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04" name="Freeform 86"/>
                  <p:cNvSpPr/>
                  <p:nvPr/>
                </p:nvSpPr>
                <p:spPr bwMode="auto">
                  <a:xfrm>
                    <a:off x="3264850" y="3011620"/>
                    <a:ext cx="688250" cy="729036"/>
                  </a:xfrm>
                  <a:custGeom>
                    <a:avLst/>
                    <a:gdLst>
                      <a:gd name="T0" fmla="*/ 0 w 405"/>
                      <a:gd name="T1" fmla="*/ 72198355 h 429"/>
                      <a:gd name="T2" fmla="*/ 0 w 405"/>
                      <a:gd name="T3" fmla="*/ 0 h 429"/>
                      <a:gd name="T4" fmla="*/ 1169600154 w 405"/>
                      <a:gd name="T5" fmla="*/ 1166714207 h 429"/>
                      <a:gd name="T6" fmla="*/ 1169600154 w 405"/>
                      <a:gd name="T7" fmla="*/ 1238912562 h 429"/>
                      <a:gd name="T8" fmla="*/ 0 w 405"/>
                      <a:gd name="T9" fmla="*/ 72198355 h 42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5" h="429">
                        <a:moveTo>
                          <a:pt x="0" y="25"/>
                        </a:moveTo>
                        <a:lnTo>
                          <a:pt x="0" y="0"/>
                        </a:lnTo>
                        <a:lnTo>
                          <a:pt x="405" y="404"/>
                        </a:lnTo>
                        <a:lnTo>
                          <a:pt x="405" y="429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05" name="Freeform 87"/>
                  <p:cNvSpPr/>
                  <p:nvPr/>
                </p:nvSpPr>
                <p:spPr bwMode="auto">
                  <a:xfrm>
                    <a:off x="3264850" y="2858675"/>
                    <a:ext cx="688250" cy="729036"/>
                  </a:xfrm>
                  <a:custGeom>
                    <a:avLst/>
                    <a:gdLst>
                      <a:gd name="T0" fmla="*/ 0 w 405"/>
                      <a:gd name="T1" fmla="*/ 72198355 h 429"/>
                      <a:gd name="T2" fmla="*/ 0 w 405"/>
                      <a:gd name="T3" fmla="*/ 0 h 429"/>
                      <a:gd name="T4" fmla="*/ 1169600154 w 405"/>
                      <a:gd name="T5" fmla="*/ 1166714207 h 429"/>
                      <a:gd name="T6" fmla="*/ 1169600154 w 405"/>
                      <a:gd name="T7" fmla="*/ 1238912562 h 429"/>
                      <a:gd name="T8" fmla="*/ 0 w 405"/>
                      <a:gd name="T9" fmla="*/ 72198355 h 42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5" h="429">
                        <a:moveTo>
                          <a:pt x="0" y="25"/>
                        </a:moveTo>
                        <a:lnTo>
                          <a:pt x="0" y="0"/>
                        </a:lnTo>
                        <a:lnTo>
                          <a:pt x="405" y="404"/>
                        </a:lnTo>
                        <a:lnTo>
                          <a:pt x="405" y="429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06" name="Freeform 88"/>
                  <p:cNvSpPr/>
                  <p:nvPr/>
                </p:nvSpPr>
                <p:spPr bwMode="auto">
                  <a:xfrm>
                    <a:off x="3264850" y="2778804"/>
                    <a:ext cx="688250" cy="729036"/>
                  </a:xfrm>
                  <a:custGeom>
                    <a:avLst/>
                    <a:gdLst>
                      <a:gd name="T0" fmla="*/ 0 w 405"/>
                      <a:gd name="T1" fmla="*/ 72198355 h 429"/>
                      <a:gd name="T2" fmla="*/ 0 w 405"/>
                      <a:gd name="T3" fmla="*/ 0 h 429"/>
                      <a:gd name="T4" fmla="*/ 1169600154 w 405"/>
                      <a:gd name="T5" fmla="*/ 1166714207 h 429"/>
                      <a:gd name="T6" fmla="*/ 1169600154 w 405"/>
                      <a:gd name="T7" fmla="*/ 1238912562 h 429"/>
                      <a:gd name="T8" fmla="*/ 0 w 405"/>
                      <a:gd name="T9" fmla="*/ 72198355 h 42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5" h="429">
                        <a:moveTo>
                          <a:pt x="0" y="25"/>
                        </a:moveTo>
                        <a:lnTo>
                          <a:pt x="0" y="0"/>
                        </a:lnTo>
                        <a:lnTo>
                          <a:pt x="405" y="404"/>
                        </a:lnTo>
                        <a:lnTo>
                          <a:pt x="405" y="429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07" name="Freeform 89"/>
                  <p:cNvSpPr/>
                  <p:nvPr/>
                </p:nvSpPr>
                <p:spPr bwMode="auto">
                  <a:xfrm>
                    <a:off x="3264850" y="3312410"/>
                    <a:ext cx="688250" cy="735833"/>
                  </a:xfrm>
                  <a:custGeom>
                    <a:avLst/>
                    <a:gdLst>
                      <a:gd name="T0" fmla="*/ 0 w 405"/>
                      <a:gd name="T1" fmla="*/ 72198303 h 433"/>
                      <a:gd name="T2" fmla="*/ 0 w 405"/>
                      <a:gd name="T3" fmla="*/ 0 h 433"/>
                      <a:gd name="T4" fmla="*/ 1169600154 w 405"/>
                      <a:gd name="T5" fmla="*/ 1166713353 h 433"/>
                      <a:gd name="T6" fmla="*/ 1169600154 w 405"/>
                      <a:gd name="T7" fmla="*/ 1250462365 h 433"/>
                      <a:gd name="T8" fmla="*/ 0 w 405"/>
                      <a:gd name="T9" fmla="*/ 72198303 h 43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5" h="433">
                        <a:moveTo>
                          <a:pt x="0" y="25"/>
                        </a:moveTo>
                        <a:lnTo>
                          <a:pt x="0" y="0"/>
                        </a:lnTo>
                        <a:lnTo>
                          <a:pt x="405" y="404"/>
                        </a:lnTo>
                        <a:lnTo>
                          <a:pt x="405" y="433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08" name="Freeform 90"/>
                  <p:cNvSpPr/>
                  <p:nvPr/>
                </p:nvSpPr>
                <p:spPr bwMode="auto">
                  <a:xfrm>
                    <a:off x="3264850" y="2931749"/>
                    <a:ext cx="688250" cy="729036"/>
                  </a:xfrm>
                  <a:custGeom>
                    <a:avLst/>
                    <a:gdLst>
                      <a:gd name="T0" fmla="*/ 0 w 405"/>
                      <a:gd name="T1" fmla="*/ 72198355 h 429"/>
                      <a:gd name="T2" fmla="*/ 0 w 405"/>
                      <a:gd name="T3" fmla="*/ 0 h 429"/>
                      <a:gd name="T4" fmla="*/ 1169600154 w 405"/>
                      <a:gd name="T5" fmla="*/ 1166714207 h 429"/>
                      <a:gd name="T6" fmla="*/ 1169600154 w 405"/>
                      <a:gd name="T7" fmla="*/ 1238912562 h 429"/>
                      <a:gd name="T8" fmla="*/ 0 w 405"/>
                      <a:gd name="T9" fmla="*/ 72198355 h 42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5" h="429">
                        <a:moveTo>
                          <a:pt x="0" y="25"/>
                        </a:moveTo>
                        <a:lnTo>
                          <a:pt x="0" y="0"/>
                        </a:lnTo>
                        <a:lnTo>
                          <a:pt x="405" y="404"/>
                        </a:lnTo>
                        <a:lnTo>
                          <a:pt x="405" y="429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09" name="Freeform 91"/>
                  <p:cNvSpPr/>
                  <p:nvPr/>
                </p:nvSpPr>
                <p:spPr bwMode="auto">
                  <a:xfrm>
                    <a:off x="3264850" y="2705731"/>
                    <a:ext cx="688250" cy="729036"/>
                  </a:xfrm>
                  <a:custGeom>
                    <a:avLst/>
                    <a:gdLst>
                      <a:gd name="T0" fmla="*/ 0 w 405"/>
                      <a:gd name="T1" fmla="*/ 72198355 h 429"/>
                      <a:gd name="T2" fmla="*/ 0 w 405"/>
                      <a:gd name="T3" fmla="*/ 0 h 429"/>
                      <a:gd name="T4" fmla="*/ 1169600154 w 405"/>
                      <a:gd name="T5" fmla="*/ 1166714207 h 429"/>
                      <a:gd name="T6" fmla="*/ 1169600154 w 405"/>
                      <a:gd name="T7" fmla="*/ 1238912562 h 429"/>
                      <a:gd name="T8" fmla="*/ 0 w 405"/>
                      <a:gd name="T9" fmla="*/ 72198355 h 42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5" h="429">
                        <a:moveTo>
                          <a:pt x="0" y="25"/>
                        </a:moveTo>
                        <a:lnTo>
                          <a:pt x="0" y="0"/>
                        </a:lnTo>
                        <a:lnTo>
                          <a:pt x="405" y="404"/>
                        </a:lnTo>
                        <a:lnTo>
                          <a:pt x="405" y="429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10" name="Freeform 92"/>
                  <p:cNvSpPr/>
                  <p:nvPr/>
                </p:nvSpPr>
                <p:spPr bwMode="auto">
                  <a:xfrm>
                    <a:off x="3264850" y="2625860"/>
                    <a:ext cx="688250" cy="735833"/>
                  </a:xfrm>
                  <a:custGeom>
                    <a:avLst/>
                    <a:gdLst>
                      <a:gd name="T0" fmla="*/ 0 w 405"/>
                      <a:gd name="T1" fmla="*/ 83749011 h 433"/>
                      <a:gd name="T2" fmla="*/ 0 w 405"/>
                      <a:gd name="T3" fmla="*/ 0 h 433"/>
                      <a:gd name="T4" fmla="*/ 1169600154 w 405"/>
                      <a:gd name="T5" fmla="*/ 1166713353 h 433"/>
                      <a:gd name="T6" fmla="*/ 1169600154 w 405"/>
                      <a:gd name="T7" fmla="*/ 1250462365 h 433"/>
                      <a:gd name="T8" fmla="*/ 0 w 405"/>
                      <a:gd name="T9" fmla="*/ 83749011 h 43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5" h="433">
                        <a:moveTo>
                          <a:pt x="0" y="29"/>
                        </a:moveTo>
                        <a:lnTo>
                          <a:pt x="0" y="0"/>
                        </a:lnTo>
                        <a:lnTo>
                          <a:pt x="405" y="404"/>
                        </a:lnTo>
                        <a:lnTo>
                          <a:pt x="405" y="433"/>
                        </a:lnTo>
                        <a:lnTo>
                          <a:pt x="0" y="29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11" name="Freeform 93"/>
                  <p:cNvSpPr/>
                  <p:nvPr/>
                </p:nvSpPr>
                <p:spPr bwMode="auto">
                  <a:xfrm>
                    <a:off x="3264850" y="3159466"/>
                    <a:ext cx="688250" cy="735833"/>
                  </a:xfrm>
                  <a:custGeom>
                    <a:avLst/>
                    <a:gdLst>
                      <a:gd name="T0" fmla="*/ 0 w 405"/>
                      <a:gd name="T1" fmla="*/ 80861759 h 433"/>
                      <a:gd name="T2" fmla="*/ 0 w 405"/>
                      <a:gd name="T3" fmla="*/ 0 h 433"/>
                      <a:gd name="T4" fmla="*/ 1169600154 w 405"/>
                      <a:gd name="T5" fmla="*/ 1166713353 h 433"/>
                      <a:gd name="T6" fmla="*/ 1169600154 w 405"/>
                      <a:gd name="T7" fmla="*/ 1250462365 h 433"/>
                      <a:gd name="T8" fmla="*/ 0 w 405"/>
                      <a:gd name="T9" fmla="*/ 80861759 h 43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5" h="433">
                        <a:moveTo>
                          <a:pt x="0" y="28"/>
                        </a:moveTo>
                        <a:lnTo>
                          <a:pt x="0" y="0"/>
                        </a:lnTo>
                        <a:lnTo>
                          <a:pt x="405" y="404"/>
                        </a:lnTo>
                        <a:lnTo>
                          <a:pt x="405" y="433"/>
                        </a:lnTo>
                        <a:lnTo>
                          <a:pt x="0" y="28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12" name="Freeform 94"/>
                  <p:cNvSpPr/>
                  <p:nvPr/>
                </p:nvSpPr>
                <p:spPr bwMode="auto">
                  <a:xfrm>
                    <a:off x="3264850" y="3237638"/>
                    <a:ext cx="688250" cy="730735"/>
                  </a:xfrm>
                  <a:custGeom>
                    <a:avLst/>
                    <a:gdLst>
                      <a:gd name="T0" fmla="*/ 0 w 405"/>
                      <a:gd name="T1" fmla="*/ 75085570 h 430"/>
                      <a:gd name="T2" fmla="*/ 0 w 405"/>
                      <a:gd name="T3" fmla="*/ 0 h 430"/>
                      <a:gd name="T4" fmla="*/ 1169600154 w 405"/>
                      <a:gd name="T5" fmla="*/ 1169600846 h 430"/>
                      <a:gd name="T6" fmla="*/ 1169600154 w 405"/>
                      <a:gd name="T7" fmla="*/ 1241799163 h 430"/>
                      <a:gd name="T8" fmla="*/ 0 w 405"/>
                      <a:gd name="T9" fmla="*/ 75085570 h 4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5" h="430">
                        <a:moveTo>
                          <a:pt x="0" y="26"/>
                        </a:moveTo>
                        <a:lnTo>
                          <a:pt x="0" y="0"/>
                        </a:lnTo>
                        <a:lnTo>
                          <a:pt x="405" y="405"/>
                        </a:lnTo>
                        <a:lnTo>
                          <a:pt x="405" y="430"/>
                        </a:lnTo>
                        <a:lnTo>
                          <a:pt x="0" y="26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13" name="Freeform 95"/>
                  <p:cNvSpPr/>
                  <p:nvPr/>
                </p:nvSpPr>
                <p:spPr bwMode="auto">
                  <a:xfrm>
                    <a:off x="3264850" y="3084693"/>
                    <a:ext cx="688250" cy="730735"/>
                  </a:xfrm>
                  <a:custGeom>
                    <a:avLst/>
                    <a:gdLst>
                      <a:gd name="T0" fmla="*/ 0 w 405"/>
                      <a:gd name="T1" fmla="*/ 75085570 h 430"/>
                      <a:gd name="T2" fmla="*/ 0 w 405"/>
                      <a:gd name="T3" fmla="*/ 0 h 430"/>
                      <a:gd name="T4" fmla="*/ 1169600154 w 405"/>
                      <a:gd name="T5" fmla="*/ 1166713593 h 430"/>
                      <a:gd name="T6" fmla="*/ 1169600154 w 405"/>
                      <a:gd name="T7" fmla="*/ 1241799163 h 430"/>
                      <a:gd name="T8" fmla="*/ 0 w 405"/>
                      <a:gd name="T9" fmla="*/ 75085570 h 4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5" h="430">
                        <a:moveTo>
                          <a:pt x="0" y="26"/>
                        </a:moveTo>
                        <a:lnTo>
                          <a:pt x="0" y="0"/>
                        </a:lnTo>
                        <a:lnTo>
                          <a:pt x="405" y="404"/>
                        </a:lnTo>
                        <a:lnTo>
                          <a:pt x="405" y="430"/>
                        </a:lnTo>
                        <a:lnTo>
                          <a:pt x="0" y="26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14" name="Freeform 96"/>
                  <p:cNvSpPr/>
                  <p:nvPr/>
                </p:nvSpPr>
                <p:spPr bwMode="auto">
                  <a:xfrm>
                    <a:off x="3264850" y="2551087"/>
                    <a:ext cx="688250" cy="730735"/>
                  </a:xfrm>
                  <a:custGeom>
                    <a:avLst/>
                    <a:gdLst>
                      <a:gd name="T0" fmla="*/ 0 w 405"/>
                      <a:gd name="T1" fmla="*/ 75085570 h 430"/>
                      <a:gd name="T2" fmla="*/ 0 w 405"/>
                      <a:gd name="T3" fmla="*/ 0 h 430"/>
                      <a:gd name="T4" fmla="*/ 1169600154 w 405"/>
                      <a:gd name="T5" fmla="*/ 1166713593 h 430"/>
                      <a:gd name="T6" fmla="*/ 1169600154 w 405"/>
                      <a:gd name="T7" fmla="*/ 1241799163 h 430"/>
                      <a:gd name="T8" fmla="*/ 0 w 405"/>
                      <a:gd name="T9" fmla="*/ 75085570 h 4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5" h="430">
                        <a:moveTo>
                          <a:pt x="0" y="26"/>
                        </a:moveTo>
                        <a:lnTo>
                          <a:pt x="0" y="0"/>
                        </a:lnTo>
                        <a:lnTo>
                          <a:pt x="405" y="404"/>
                        </a:lnTo>
                        <a:lnTo>
                          <a:pt x="405" y="430"/>
                        </a:lnTo>
                        <a:lnTo>
                          <a:pt x="0" y="26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15" name="Rectangle 97"/>
                  <p:cNvSpPr>
                    <a:spLocks noChangeArrowheads="1"/>
                  </p:cNvSpPr>
                  <p:nvPr/>
                </p:nvSpPr>
                <p:spPr bwMode="auto">
                  <a:xfrm>
                    <a:off x="3264850" y="2692135"/>
                    <a:ext cx="688250" cy="1735071"/>
                  </a:xfrm>
                  <a:prstGeom prst="rect">
                    <a:avLst/>
                  </a:prstGeom>
                  <a:solidFill>
                    <a:srgbClr val="FFC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zh-CN" altLang="en-US" sz="1800"/>
                  </a:p>
                </p:txBody>
              </p:sp>
            </p:grpSp>
            <p:sp>
              <p:nvSpPr>
                <p:cNvPr id="10371" name="TextBox 131"/>
                <p:cNvSpPr txBox="1">
                  <a:spLocks noChangeArrowheads="1"/>
                </p:cNvSpPr>
                <p:nvPr/>
              </p:nvSpPr>
              <p:spPr bwMode="auto">
                <a:xfrm>
                  <a:off x="3151424" y="2781508"/>
                  <a:ext cx="865819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20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添加文本</a:t>
                  </a:r>
                  <a:endParaRPr lang="zh-CN" altLang="en-US" sz="1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29" name="矩形 128"/>
              <p:cNvSpPr/>
              <p:nvPr/>
            </p:nvSpPr>
            <p:spPr>
              <a:xfrm>
                <a:off x="3580672" y="1268136"/>
                <a:ext cx="144447" cy="142897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369" name="TextBox 129"/>
              <p:cNvSpPr txBox="1">
                <a:spLocks noChangeArrowheads="1"/>
              </p:cNvSpPr>
              <p:nvPr/>
            </p:nvSpPr>
            <p:spPr bwMode="auto">
              <a:xfrm>
                <a:off x="3671857" y="1211292"/>
                <a:ext cx="764732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0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endPara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260" name="组合 20"/>
            <p:cNvGrpSpPr/>
            <p:nvPr/>
          </p:nvGrpSpPr>
          <p:grpSpPr bwMode="auto">
            <a:xfrm>
              <a:off x="2411760" y="1263557"/>
              <a:ext cx="910130" cy="2790712"/>
              <a:chOff x="2411760" y="1211292"/>
              <a:chExt cx="910130" cy="2790712"/>
            </a:xfrm>
          </p:grpSpPr>
          <p:grpSp>
            <p:nvGrpSpPr>
              <p:cNvPr id="10315" name="组合 75"/>
              <p:cNvGrpSpPr/>
              <p:nvPr/>
            </p:nvGrpSpPr>
            <p:grpSpPr bwMode="auto">
              <a:xfrm>
                <a:off x="2411760" y="1267696"/>
                <a:ext cx="865819" cy="2734308"/>
                <a:chOff x="2307680" y="1692898"/>
                <a:chExt cx="865819" cy="2734308"/>
              </a:xfrm>
            </p:grpSpPr>
            <p:grpSp>
              <p:nvGrpSpPr>
                <p:cNvPr id="10318" name="组合 78"/>
                <p:cNvGrpSpPr/>
                <p:nvPr/>
              </p:nvGrpSpPr>
              <p:grpSpPr bwMode="auto">
                <a:xfrm>
                  <a:off x="2396464" y="1692898"/>
                  <a:ext cx="688251" cy="2734308"/>
                  <a:chOff x="2411760" y="1692898"/>
                  <a:chExt cx="688251" cy="2734308"/>
                </a:xfrm>
              </p:grpSpPr>
              <p:sp>
                <p:nvSpPr>
                  <p:cNvPr id="10320" name="Freeform 12"/>
                  <p:cNvSpPr/>
                  <p:nvPr/>
                </p:nvSpPr>
                <p:spPr bwMode="auto">
                  <a:xfrm>
                    <a:off x="2411760" y="1939309"/>
                    <a:ext cx="688250" cy="735833"/>
                  </a:xfrm>
                  <a:custGeom>
                    <a:avLst/>
                    <a:gdLst>
                      <a:gd name="T0" fmla="*/ 0 w 405"/>
                      <a:gd name="T1" fmla="*/ 80861759 h 433"/>
                      <a:gd name="T2" fmla="*/ 0 w 405"/>
                      <a:gd name="T3" fmla="*/ 0 h 433"/>
                      <a:gd name="T4" fmla="*/ 1169600154 w 405"/>
                      <a:gd name="T5" fmla="*/ 1175376810 h 433"/>
                      <a:gd name="T6" fmla="*/ 1169600154 w 405"/>
                      <a:gd name="T7" fmla="*/ 1250462365 h 433"/>
                      <a:gd name="T8" fmla="*/ 0 w 405"/>
                      <a:gd name="T9" fmla="*/ 80861759 h 43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5" h="433">
                        <a:moveTo>
                          <a:pt x="0" y="28"/>
                        </a:moveTo>
                        <a:lnTo>
                          <a:pt x="0" y="0"/>
                        </a:lnTo>
                        <a:lnTo>
                          <a:pt x="405" y="407"/>
                        </a:lnTo>
                        <a:lnTo>
                          <a:pt x="405" y="433"/>
                        </a:lnTo>
                        <a:lnTo>
                          <a:pt x="0" y="28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21" name="Freeform 15"/>
                  <p:cNvSpPr/>
                  <p:nvPr/>
                </p:nvSpPr>
                <p:spPr bwMode="auto">
                  <a:xfrm>
                    <a:off x="2411760" y="2172124"/>
                    <a:ext cx="688250" cy="729036"/>
                  </a:xfrm>
                  <a:custGeom>
                    <a:avLst/>
                    <a:gdLst>
                      <a:gd name="T0" fmla="*/ 0 w 405"/>
                      <a:gd name="T1" fmla="*/ 72198355 h 429"/>
                      <a:gd name="T2" fmla="*/ 0 w 405"/>
                      <a:gd name="T3" fmla="*/ 0 h 429"/>
                      <a:gd name="T4" fmla="*/ 1169600154 w 405"/>
                      <a:gd name="T5" fmla="*/ 1166714207 h 429"/>
                      <a:gd name="T6" fmla="*/ 1169600154 w 405"/>
                      <a:gd name="T7" fmla="*/ 1238912562 h 429"/>
                      <a:gd name="T8" fmla="*/ 0 w 405"/>
                      <a:gd name="T9" fmla="*/ 72198355 h 42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5" h="429">
                        <a:moveTo>
                          <a:pt x="0" y="25"/>
                        </a:moveTo>
                        <a:lnTo>
                          <a:pt x="0" y="0"/>
                        </a:lnTo>
                        <a:lnTo>
                          <a:pt x="405" y="404"/>
                        </a:lnTo>
                        <a:lnTo>
                          <a:pt x="405" y="429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22" name="Freeform 16"/>
                  <p:cNvSpPr/>
                  <p:nvPr/>
                </p:nvSpPr>
                <p:spPr bwMode="auto">
                  <a:xfrm>
                    <a:off x="2411760" y="2245198"/>
                    <a:ext cx="688250" cy="729036"/>
                  </a:xfrm>
                  <a:custGeom>
                    <a:avLst/>
                    <a:gdLst>
                      <a:gd name="T0" fmla="*/ 0 w 405"/>
                      <a:gd name="T1" fmla="*/ 72198355 h 429"/>
                      <a:gd name="T2" fmla="*/ 0 w 405"/>
                      <a:gd name="T3" fmla="*/ 0 h 429"/>
                      <a:gd name="T4" fmla="*/ 1169600154 w 405"/>
                      <a:gd name="T5" fmla="*/ 1166714207 h 429"/>
                      <a:gd name="T6" fmla="*/ 1169600154 w 405"/>
                      <a:gd name="T7" fmla="*/ 1238912562 h 429"/>
                      <a:gd name="T8" fmla="*/ 0 w 405"/>
                      <a:gd name="T9" fmla="*/ 72198355 h 42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5" h="429">
                        <a:moveTo>
                          <a:pt x="0" y="25"/>
                        </a:moveTo>
                        <a:lnTo>
                          <a:pt x="0" y="0"/>
                        </a:lnTo>
                        <a:lnTo>
                          <a:pt x="405" y="404"/>
                        </a:lnTo>
                        <a:lnTo>
                          <a:pt x="405" y="429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23" name="Freeform 17"/>
                  <p:cNvSpPr/>
                  <p:nvPr/>
                </p:nvSpPr>
                <p:spPr bwMode="auto">
                  <a:xfrm>
                    <a:off x="2411760" y="2017480"/>
                    <a:ext cx="688250" cy="730735"/>
                  </a:xfrm>
                  <a:custGeom>
                    <a:avLst/>
                    <a:gdLst>
                      <a:gd name="T0" fmla="*/ 0 w 405"/>
                      <a:gd name="T1" fmla="*/ 75085570 h 430"/>
                      <a:gd name="T2" fmla="*/ 0 w 405"/>
                      <a:gd name="T3" fmla="*/ 0 h 430"/>
                      <a:gd name="T4" fmla="*/ 1169600154 w 405"/>
                      <a:gd name="T5" fmla="*/ 1169600846 h 430"/>
                      <a:gd name="T6" fmla="*/ 1169600154 w 405"/>
                      <a:gd name="T7" fmla="*/ 1241799163 h 430"/>
                      <a:gd name="T8" fmla="*/ 0 w 405"/>
                      <a:gd name="T9" fmla="*/ 75085570 h 4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5" h="430">
                        <a:moveTo>
                          <a:pt x="0" y="26"/>
                        </a:moveTo>
                        <a:lnTo>
                          <a:pt x="0" y="0"/>
                        </a:lnTo>
                        <a:lnTo>
                          <a:pt x="405" y="405"/>
                        </a:lnTo>
                        <a:lnTo>
                          <a:pt x="405" y="430"/>
                        </a:lnTo>
                        <a:lnTo>
                          <a:pt x="0" y="26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24" name="Freeform 28"/>
                  <p:cNvSpPr/>
                  <p:nvPr/>
                </p:nvSpPr>
                <p:spPr bwMode="auto">
                  <a:xfrm>
                    <a:off x="2411760" y="2092253"/>
                    <a:ext cx="688250" cy="735833"/>
                  </a:xfrm>
                  <a:custGeom>
                    <a:avLst/>
                    <a:gdLst>
                      <a:gd name="T0" fmla="*/ 0 w 405"/>
                      <a:gd name="T1" fmla="*/ 72198303 h 433"/>
                      <a:gd name="T2" fmla="*/ 0 w 405"/>
                      <a:gd name="T3" fmla="*/ 0 h 433"/>
                      <a:gd name="T4" fmla="*/ 1169600154 w 405"/>
                      <a:gd name="T5" fmla="*/ 1166713353 h 433"/>
                      <a:gd name="T6" fmla="*/ 1169600154 w 405"/>
                      <a:gd name="T7" fmla="*/ 1250462365 h 433"/>
                      <a:gd name="T8" fmla="*/ 0 w 405"/>
                      <a:gd name="T9" fmla="*/ 72198303 h 43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5" h="433">
                        <a:moveTo>
                          <a:pt x="0" y="25"/>
                        </a:moveTo>
                        <a:lnTo>
                          <a:pt x="0" y="0"/>
                        </a:lnTo>
                        <a:lnTo>
                          <a:pt x="405" y="404"/>
                        </a:lnTo>
                        <a:lnTo>
                          <a:pt x="405" y="433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0325" name="组合 85"/>
                  <p:cNvGrpSpPr/>
                  <p:nvPr/>
                </p:nvGrpSpPr>
                <p:grpSpPr bwMode="auto">
                  <a:xfrm>
                    <a:off x="2411760" y="2325069"/>
                    <a:ext cx="688250" cy="2102137"/>
                    <a:chOff x="2411760" y="2325069"/>
                    <a:chExt cx="688250" cy="2102137"/>
                  </a:xfrm>
                </p:grpSpPr>
                <p:sp>
                  <p:nvSpPr>
                    <p:cNvPr id="10340" name="Freeform 8"/>
                    <p:cNvSpPr/>
                    <p:nvPr/>
                  </p:nvSpPr>
                  <p:spPr bwMode="auto">
                    <a:xfrm>
                      <a:off x="2411760" y="2471216"/>
                      <a:ext cx="688250" cy="735833"/>
                    </a:xfrm>
                    <a:custGeom>
                      <a:avLst/>
                      <a:gdLst>
                        <a:gd name="T0" fmla="*/ 0 w 405"/>
                        <a:gd name="T1" fmla="*/ 83749011 h 433"/>
                        <a:gd name="T2" fmla="*/ 0 w 405"/>
                        <a:gd name="T3" fmla="*/ 0 h 433"/>
                        <a:gd name="T4" fmla="*/ 1169600154 w 405"/>
                        <a:gd name="T5" fmla="*/ 1178264062 h 433"/>
                        <a:gd name="T6" fmla="*/ 1169600154 w 405"/>
                        <a:gd name="T7" fmla="*/ 1250462365 h 433"/>
                        <a:gd name="T8" fmla="*/ 0 w 405"/>
                        <a:gd name="T9" fmla="*/ 83749011 h 43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405" h="433">
                          <a:moveTo>
                            <a:pt x="0" y="29"/>
                          </a:moveTo>
                          <a:lnTo>
                            <a:pt x="0" y="0"/>
                          </a:lnTo>
                          <a:lnTo>
                            <a:pt x="405" y="408"/>
                          </a:lnTo>
                          <a:lnTo>
                            <a:pt x="405" y="433"/>
                          </a:lnTo>
                          <a:lnTo>
                            <a:pt x="0" y="29"/>
                          </a:lnTo>
                          <a:close/>
                        </a:path>
                      </a:pathLst>
                    </a:custGeom>
                    <a:solidFill>
                      <a:srgbClr val="CDC9C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341" name="Freeform 9"/>
                    <p:cNvSpPr/>
                    <p:nvPr/>
                  </p:nvSpPr>
                  <p:spPr bwMode="auto">
                    <a:xfrm>
                      <a:off x="2411760" y="4304850"/>
                      <a:ext cx="117257" cy="122356"/>
                    </a:xfrm>
                    <a:custGeom>
                      <a:avLst/>
                      <a:gdLst>
                        <a:gd name="T0" fmla="*/ 0 w 69"/>
                        <a:gd name="T1" fmla="*/ 75085799 h 72"/>
                        <a:gd name="T2" fmla="*/ 0 w 69"/>
                        <a:gd name="T3" fmla="*/ 0 h 72"/>
                        <a:gd name="T4" fmla="*/ 199263827 w 69"/>
                        <a:gd name="T5" fmla="*/ 207930427 h 72"/>
                        <a:gd name="T6" fmla="*/ 127067502 w 69"/>
                        <a:gd name="T7" fmla="*/ 207930427 h 72"/>
                        <a:gd name="T8" fmla="*/ 0 w 69"/>
                        <a:gd name="T9" fmla="*/ 75085799 h 7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69" h="72">
                          <a:moveTo>
                            <a:pt x="0" y="26"/>
                          </a:moveTo>
                          <a:lnTo>
                            <a:pt x="0" y="0"/>
                          </a:lnTo>
                          <a:lnTo>
                            <a:pt x="69" y="72"/>
                          </a:lnTo>
                          <a:lnTo>
                            <a:pt x="44" y="72"/>
                          </a:lnTo>
                          <a:lnTo>
                            <a:pt x="0" y="26"/>
                          </a:lnTo>
                          <a:close/>
                        </a:path>
                      </a:pathLst>
                    </a:custGeom>
                    <a:solidFill>
                      <a:srgbClr val="CDC9C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342" name="Freeform 13"/>
                    <p:cNvSpPr/>
                    <p:nvPr/>
                  </p:nvSpPr>
                  <p:spPr bwMode="auto">
                    <a:xfrm>
                      <a:off x="2411760" y="2398142"/>
                      <a:ext cx="688250" cy="730735"/>
                    </a:xfrm>
                    <a:custGeom>
                      <a:avLst/>
                      <a:gdLst>
                        <a:gd name="T0" fmla="*/ 0 w 405"/>
                        <a:gd name="T1" fmla="*/ 72198317 h 430"/>
                        <a:gd name="T2" fmla="*/ 0 w 405"/>
                        <a:gd name="T3" fmla="*/ 0 h 430"/>
                        <a:gd name="T4" fmla="*/ 1169600154 w 405"/>
                        <a:gd name="T5" fmla="*/ 1166713593 h 430"/>
                        <a:gd name="T6" fmla="*/ 1169600154 w 405"/>
                        <a:gd name="T7" fmla="*/ 1241799163 h 430"/>
                        <a:gd name="T8" fmla="*/ 0 w 405"/>
                        <a:gd name="T9" fmla="*/ 72198317 h 43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405" h="430">
                          <a:moveTo>
                            <a:pt x="0" y="25"/>
                          </a:moveTo>
                          <a:lnTo>
                            <a:pt x="0" y="0"/>
                          </a:lnTo>
                          <a:lnTo>
                            <a:pt x="405" y="404"/>
                          </a:lnTo>
                          <a:lnTo>
                            <a:pt x="405" y="430"/>
                          </a:lnTo>
                          <a:lnTo>
                            <a:pt x="0" y="25"/>
                          </a:lnTo>
                          <a:close/>
                        </a:path>
                      </a:pathLst>
                    </a:custGeom>
                    <a:solidFill>
                      <a:srgbClr val="CDC9C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343" name="Freeform 14"/>
                    <p:cNvSpPr/>
                    <p:nvPr/>
                  </p:nvSpPr>
                  <p:spPr bwMode="auto">
                    <a:xfrm>
                      <a:off x="2411760" y="2325069"/>
                      <a:ext cx="688250" cy="729036"/>
                    </a:xfrm>
                    <a:custGeom>
                      <a:avLst/>
                      <a:gdLst>
                        <a:gd name="T0" fmla="*/ 0 w 405"/>
                        <a:gd name="T1" fmla="*/ 72198355 h 429"/>
                        <a:gd name="T2" fmla="*/ 0 w 405"/>
                        <a:gd name="T3" fmla="*/ 0 h 429"/>
                        <a:gd name="T4" fmla="*/ 1169600154 w 405"/>
                        <a:gd name="T5" fmla="*/ 1166714207 h 429"/>
                        <a:gd name="T6" fmla="*/ 1169600154 w 405"/>
                        <a:gd name="T7" fmla="*/ 1238912562 h 429"/>
                        <a:gd name="T8" fmla="*/ 0 w 405"/>
                        <a:gd name="T9" fmla="*/ 72198355 h 42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405" h="429">
                          <a:moveTo>
                            <a:pt x="0" y="25"/>
                          </a:moveTo>
                          <a:lnTo>
                            <a:pt x="0" y="0"/>
                          </a:lnTo>
                          <a:lnTo>
                            <a:pt x="405" y="404"/>
                          </a:lnTo>
                          <a:lnTo>
                            <a:pt x="405" y="429"/>
                          </a:lnTo>
                          <a:lnTo>
                            <a:pt x="0" y="25"/>
                          </a:lnTo>
                          <a:close/>
                        </a:path>
                      </a:pathLst>
                    </a:custGeom>
                    <a:solidFill>
                      <a:srgbClr val="CDC9C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344" name="Freeform 21"/>
                    <p:cNvSpPr/>
                    <p:nvPr/>
                  </p:nvSpPr>
                  <p:spPr bwMode="auto">
                    <a:xfrm>
                      <a:off x="2411760" y="3545226"/>
                      <a:ext cx="688250" cy="729036"/>
                    </a:xfrm>
                    <a:custGeom>
                      <a:avLst/>
                      <a:gdLst>
                        <a:gd name="T0" fmla="*/ 0 w 405"/>
                        <a:gd name="T1" fmla="*/ 72198355 h 429"/>
                        <a:gd name="T2" fmla="*/ 0 w 405"/>
                        <a:gd name="T3" fmla="*/ 0 h 429"/>
                        <a:gd name="T4" fmla="*/ 1169600154 w 405"/>
                        <a:gd name="T5" fmla="*/ 1166714207 h 429"/>
                        <a:gd name="T6" fmla="*/ 1169600154 w 405"/>
                        <a:gd name="T7" fmla="*/ 1230249100 h 429"/>
                        <a:gd name="T8" fmla="*/ 1169600154 w 405"/>
                        <a:gd name="T9" fmla="*/ 1238912562 h 429"/>
                        <a:gd name="T10" fmla="*/ 0 w 405"/>
                        <a:gd name="T11" fmla="*/ 72198355 h 429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0" t="0" r="r" b="b"/>
                      <a:pathLst>
                        <a:path w="405" h="429">
                          <a:moveTo>
                            <a:pt x="0" y="25"/>
                          </a:moveTo>
                          <a:lnTo>
                            <a:pt x="0" y="0"/>
                          </a:lnTo>
                          <a:lnTo>
                            <a:pt x="405" y="404"/>
                          </a:lnTo>
                          <a:lnTo>
                            <a:pt x="405" y="426"/>
                          </a:lnTo>
                          <a:lnTo>
                            <a:pt x="405" y="429"/>
                          </a:lnTo>
                          <a:lnTo>
                            <a:pt x="0" y="25"/>
                          </a:lnTo>
                          <a:close/>
                        </a:path>
                      </a:pathLst>
                    </a:custGeom>
                    <a:solidFill>
                      <a:srgbClr val="CDC9C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345" name="Freeform 22"/>
                    <p:cNvSpPr/>
                    <p:nvPr/>
                  </p:nvSpPr>
                  <p:spPr bwMode="auto">
                    <a:xfrm>
                      <a:off x="2411760" y="3392281"/>
                      <a:ext cx="688250" cy="729036"/>
                    </a:xfrm>
                    <a:custGeom>
                      <a:avLst/>
                      <a:gdLst>
                        <a:gd name="T0" fmla="*/ 0 w 405"/>
                        <a:gd name="T1" fmla="*/ 72198355 h 429"/>
                        <a:gd name="T2" fmla="*/ 0 w 405"/>
                        <a:gd name="T3" fmla="*/ 0 h 429"/>
                        <a:gd name="T4" fmla="*/ 1169600154 w 405"/>
                        <a:gd name="T5" fmla="*/ 1166714207 h 429"/>
                        <a:gd name="T6" fmla="*/ 1169600154 w 405"/>
                        <a:gd name="T7" fmla="*/ 1186930086 h 429"/>
                        <a:gd name="T8" fmla="*/ 1169600154 w 405"/>
                        <a:gd name="T9" fmla="*/ 1238912562 h 429"/>
                        <a:gd name="T10" fmla="*/ 0 w 405"/>
                        <a:gd name="T11" fmla="*/ 72198355 h 429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0" t="0" r="r" b="b"/>
                      <a:pathLst>
                        <a:path w="405" h="429">
                          <a:moveTo>
                            <a:pt x="0" y="25"/>
                          </a:moveTo>
                          <a:lnTo>
                            <a:pt x="0" y="0"/>
                          </a:lnTo>
                          <a:lnTo>
                            <a:pt x="405" y="404"/>
                          </a:lnTo>
                          <a:lnTo>
                            <a:pt x="405" y="411"/>
                          </a:lnTo>
                          <a:lnTo>
                            <a:pt x="405" y="429"/>
                          </a:lnTo>
                          <a:lnTo>
                            <a:pt x="0" y="25"/>
                          </a:lnTo>
                          <a:close/>
                        </a:path>
                      </a:pathLst>
                    </a:custGeom>
                    <a:solidFill>
                      <a:srgbClr val="CDC9C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346" name="Freeform 29"/>
                    <p:cNvSpPr/>
                    <p:nvPr/>
                  </p:nvSpPr>
                  <p:spPr bwMode="auto">
                    <a:xfrm>
                      <a:off x="2411760" y="3925888"/>
                      <a:ext cx="503017" cy="501318"/>
                    </a:xfrm>
                    <a:custGeom>
                      <a:avLst/>
                      <a:gdLst>
                        <a:gd name="T0" fmla="*/ 0 w 296"/>
                        <a:gd name="T1" fmla="*/ 72198289 h 295"/>
                        <a:gd name="T2" fmla="*/ 0 w 296"/>
                        <a:gd name="T3" fmla="*/ 0 h 295"/>
                        <a:gd name="T4" fmla="*/ 854817913 w 296"/>
                        <a:gd name="T5" fmla="*/ 851931312 h 295"/>
                        <a:gd name="T6" fmla="*/ 773956231 w 296"/>
                        <a:gd name="T7" fmla="*/ 851931312 h 295"/>
                        <a:gd name="T8" fmla="*/ 0 w 296"/>
                        <a:gd name="T9" fmla="*/ 72198289 h 295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296" h="295">
                          <a:moveTo>
                            <a:pt x="0" y="25"/>
                          </a:moveTo>
                          <a:lnTo>
                            <a:pt x="0" y="0"/>
                          </a:lnTo>
                          <a:lnTo>
                            <a:pt x="296" y="295"/>
                          </a:lnTo>
                          <a:lnTo>
                            <a:pt x="268" y="295"/>
                          </a:lnTo>
                          <a:lnTo>
                            <a:pt x="0" y="25"/>
                          </a:lnTo>
                          <a:close/>
                        </a:path>
                      </a:pathLst>
                    </a:custGeom>
                    <a:solidFill>
                      <a:srgbClr val="CDC9C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347" name="Freeform 30"/>
                    <p:cNvSpPr/>
                    <p:nvPr/>
                  </p:nvSpPr>
                  <p:spPr bwMode="auto">
                    <a:xfrm>
                      <a:off x="2411760" y="3846017"/>
                      <a:ext cx="577790" cy="581189"/>
                    </a:xfrm>
                    <a:custGeom>
                      <a:avLst/>
                      <a:gdLst>
                        <a:gd name="T0" fmla="*/ 0 w 340"/>
                        <a:gd name="T1" fmla="*/ 72198288 h 342"/>
                        <a:gd name="T2" fmla="*/ 0 w 340"/>
                        <a:gd name="T3" fmla="*/ 0 h 342"/>
                        <a:gd name="T4" fmla="*/ 981886130 w 340"/>
                        <a:gd name="T5" fmla="*/ 987662730 h 342"/>
                        <a:gd name="T6" fmla="*/ 906800620 w 340"/>
                        <a:gd name="T7" fmla="*/ 987662730 h 342"/>
                        <a:gd name="T8" fmla="*/ 0 w 340"/>
                        <a:gd name="T9" fmla="*/ 72198288 h 34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340" h="342">
                          <a:moveTo>
                            <a:pt x="0" y="25"/>
                          </a:moveTo>
                          <a:lnTo>
                            <a:pt x="0" y="0"/>
                          </a:lnTo>
                          <a:lnTo>
                            <a:pt x="340" y="342"/>
                          </a:lnTo>
                          <a:lnTo>
                            <a:pt x="314" y="342"/>
                          </a:lnTo>
                          <a:lnTo>
                            <a:pt x="0" y="25"/>
                          </a:lnTo>
                          <a:close/>
                        </a:path>
                      </a:pathLst>
                    </a:custGeom>
                    <a:solidFill>
                      <a:srgbClr val="CDC9C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348" name="Freeform 31"/>
                    <p:cNvSpPr/>
                    <p:nvPr/>
                  </p:nvSpPr>
                  <p:spPr bwMode="auto">
                    <a:xfrm>
                      <a:off x="2411760" y="3771244"/>
                      <a:ext cx="657661" cy="655962"/>
                    </a:xfrm>
                    <a:custGeom>
                      <a:avLst/>
                      <a:gdLst>
                        <a:gd name="T0" fmla="*/ 0 w 387"/>
                        <a:gd name="T1" fmla="*/ 75085557 h 386"/>
                        <a:gd name="T2" fmla="*/ 0 w 387"/>
                        <a:gd name="T3" fmla="*/ 0 h 386"/>
                        <a:gd name="T4" fmla="*/ 1117617548 w 387"/>
                        <a:gd name="T5" fmla="*/ 1114730947 h 386"/>
                        <a:gd name="T6" fmla="*/ 1033868583 w 387"/>
                        <a:gd name="T7" fmla="*/ 1114730947 h 386"/>
                        <a:gd name="T8" fmla="*/ 0 w 387"/>
                        <a:gd name="T9" fmla="*/ 75085557 h 38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387" h="386">
                          <a:moveTo>
                            <a:pt x="0" y="26"/>
                          </a:moveTo>
                          <a:lnTo>
                            <a:pt x="0" y="0"/>
                          </a:lnTo>
                          <a:lnTo>
                            <a:pt x="387" y="386"/>
                          </a:lnTo>
                          <a:lnTo>
                            <a:pt x="358" y="386"/>
                          </a:lnTo>
                          <a:lnTo>
                            <a:pt x="0" y="26"/>
                          </a:lnTo>
                          <a:close/>
                        </a:path>
                      </a:pathLst>
                    </a:custGeom>
                    <a:solidFill>
                      <a:srgbClr val="CDC9C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349" name="Freeform 32"/>
                    <p:cNvSpPr/>
                    <p:nvPr/>
                  </p:nvSpPr>
                  <p:spPr bwMode="auto">
                    <a:xfrm>
                      <a:off x="2411760" y="3691373"/>
                      <a:ext cx="688250" cy="735833"/>
                    </a:xfrm>
                    <a:custGeom>
                      <a:avLst/>
                      <a:gdLst>
                        <a:gd name="T0" fmla="*/ 0 w 405"/>
                        <a:gd name="T1" fmla="*/ 83749011 h 433"/>
                        <a:gd name="T2" fmla="*/ 0 w 405"/>
                        <a:gd name="T3" fmla="*/ 0 h 433"/>
                        <a:gd name="T4" fmla="*/ 1169600154 w 405"/>
                        <a:gd name="T5" fmla="*/ 1178264062 h 433"/>
                        <a:gd name="T6" fmla="*/ 1169600154 w 405"/>
                        <a:gd name="T7" fmla="*/ 1250462365 h 433"/>
                        <a:gd name="T8" fmla="*/ 0 w 405"/>
                        <a:gd name="T9" fmla="*/ 83749011 h 43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405" h="433">
                          <a:moveTo>
                            <a:pt x="0" y="29"/>
                          </a:moveTo>
                          <a:lnTo>
                            <a:pt x="0" y="0"/>
                          </a:lnTo>
                          <a:lnTo>
                            <a:pt x="405" y="408"/>
                          </a:lnTo>
                          <a:lnTo>
                            <a:pt x="405" y="433"/>
                          </a:lnTo>
                          <a:lnTo>
                            <a:pt x="0" y="29"/>
                          </a:lnTo>
                          <a:close/>
                        </a:path>
                      </a:pathLst>
                    </a:custGeom>
                    <a:solidFill>
                      <a:srgbClr val="CDC9C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350" name="Freeform 33"/>
                    <p:cNvSpPr/>
                    <p:nvPr/>
                  </p:nvSpPr>
                  <p:spPr bwMode="auto">
                    <a:xfrm>
                      <a:off x="2411760" y="3618299"/>
                      <a:ext cx="688250" cy="730735"/>
                    </a:xfrm>
                    <a:custGeom>
                      <a:avLst/>
                      <a:gdLst>
                        <a:gd name="T0" fmla="*/ 0 w 405"/>
                        <a:gd name="T1" fmla="*/ 72198317 h 430"/>
                        <a:gd name="T2" fmla="*/ 0 w 405"/>
                        <a:gd name="T3" fmla="*/ 0 h 430"/>
                        <a:gd name="T4" fmla="*/ 1169600154 w 405"/>
                        <a:gd name="T5" fmla="*/ 1166713593 h 430"/>
                        <a:gd name="T6" fmla="*/ 1169600154 w 405"/>
                        <a:gd name="T7" fmla="*/ 1241799163 h 430"/>
                        <a:gd name="T8" fmla="*/ 0 w 405"/>
                        <a:gd name="T9" fmla="*/ 72198317 h 43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405" h="430">
                          <a:moveTo>
                            <a:pt x="0" y="25"/>
                          </a:moveTo>
                          <a:lnTo>
                            <a:pt x="0" y="0"/>
                          </a:lnTo>
                          <a:lnTo>
                            <a:pt x="405" y="404"/>
                          </a:lnTo>
                          <a:lnTo>
                            <a:pt x="405" y="430"/>
                          </a:lnTo>
                          <a:lnTo>
                            <a:pt x="0" y="25"/>
                          </a:lnTo>
                          <a:close/>
                        </a:path>
                      </a:pathLst>
                    </a:custGeom>
                    <a:solidFill>
                      <a:srgbClr val="CDC9C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351" name="Freeform 34"/>
                    <p:cNvSpPr/>
                    <p:nvPr/>
                  </p:nvSpPr>
                  <p:spPr bwMode="auto">
                    <a:xfrm>
                      <a:off x="2411760" y="4078832"/>
                      <a:ext cx="350073" cy="348374"/>
                    </a:xfrm>
                    <a:custGeom>
                      <a:avLst/>
                      <a:gdLst>
                        <a:gd name="T0" fmla="*/ 0 w 206"/>
                        <a:gd name="T1" fmla="*/ 72198387 h 205"/>
                        <a:gd name="T2" fmla="*/ 0 w 206"/>
                        <a:gd name="T3" fmla="*/ 20215888 h 205"/>
                        <a:gd name="T4" fmla="*/ 0 w 206"/>
                        <a:gd name="T5" fmla="*/ 0 h 205"/>
                        <a:gd name="T6" fmla="*/ 594908278 w 206"/>
                        <a:gd name="T7" fmla="*/ 592021677 h 205"/>
                        <a:gd name="T8" fmla="*/ 522709971 w 206"/>
                        <a:gd name="T9" fmla="*/ 592021677 h 205"/>
                        <a:gd name="T10" fmla="*/ 0 w 206"/>
                        <a:gd name="T11" fmla="*/ 72198387 h 205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0" t="0" r="r" b="b"/>
                      <a:pathLst>
                        <a:path w="206" h="205">
                          <a:moveTo>
                            <a:pt x="0" y="25"/>
                          </a:moveTo>
                          <a:lnTo>
                            <a:pt x="0" y="7"/>
                          </a:lnTo>
                          <a:lnTo>
                            <a:pt x="0" y="0"/>
                          </a:lnTo>
                          <a:lnTo>
                            <a:pt x="206" y="205"/>
                          </a:lnTo>
                          <a:lnTo>
                            <a:pt x="181" y="205"/>
                          </a:lnTo>
                          <a:lnTo>
                            <a:pt x="0" y="25"/>
                          </a:lnTo>
                          <a:close/>
                        </a:path>
                      </a:pathLst>
                    </a:custGeom>
                    <a:solidFill>
                      <a:srgbClr val="CDC9C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352" name="Freeform 35"/>
                    <p:cNvSpPr/>
                    <p:nvPr/>
                  </p:nvSpPr>
                  <p:spPr bwMode="auto">
                    <a:xfrm>
                      <a:off x="2411760" y="4151906"/>
                      <a:ext cx="270202" cy="275300"/>
                    </a:xfrm>
                    <a:custGeom>
                      <a:avLst/>
                      <a:gdLst>
                        <a:gd name="T0" fmla="*/ 0 w 159"/>
                        <a:gd name="T1" fmla="*/ 72198275 h 162"/>
                        <a:gd name="T2" fmla="*/ 0 w 159"/>
                        <a:gd name="T3" fmla="*/ 0 h 162"/>
                        <a:gd name="T4" fmla="*/ 459176860 w 159"/>
                        <a:gd name="T5" fmla="*/ 467840062 h 162"/>
                        <a:gd name="T6" fmla="*/ 386978546 w 159"/>
                        <a:gd name="T7" fmla="*/ 467840062 h 162"/>
                        <a:gd name="T8" fmla="*/ 0 w 159"/>
                        <a:gd name="T9" fmla="*/ 72198275 h 16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159" h="162">
                          <a:moveTo>
                            <a:pt x="0" y="25"/>
                          </a:moveTo>
                          <a:lnTo>
                            <a:pt x="0" y="0"/>
                          </a:lnTo>
                          <a:lnTo>
                            <a:pt x="159" y="162"/>
                          </a:lnTo>
                          <a:lnTo>
                            <a:pt x="134" y="162"/>
                          </a:lnTo>
                          <a:lnTo>
                            <a:pt x="0" y="25"/>
                          </a:lnTo>
                          <a:close/>
                        </a:path>
                      </a:pathLst>
                    </a:custGeom>
                    <a:solidFill>
                      <a:srgbClr val="CDC9C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353" name="Freeform 36"/>
                    <p:cNvSpPr/>
                    <p:nvPr/>
                  </p:nvSpPr>
                  <p:spPr bwMode="auto">
                    <a:xfrm>
                      <a:off x="2411760" y="4224979"/>
                      <a:ext cx="197128" cy="202227"/>
                    </a:xfrm>
                    <a:custGeom>
                      <a:avLst/>
                      <a:gdLst>
                        <a:gd name="T0" fmla="*/ 0 w 116"/>
                        <a:gd name="T1" fmla="*/ 83749168 h 119"/>
                        <a:gd name="T2" fmla="*/ 0 w 116"/>
                        <a:gd name="T3" fmla="*/ 75085696 h 119"/>
                        <a:gd name="T4" fmla="*/ 0 w 116"/>
                        <a:gd name="T5" fmla="*/ 0 h 119"/>
                        <a:gd name="T6" fmla="*/ 334995245 w 116"/>
                        <a:gd name="T7" fmla="*/ 343661845 h 119"/>
                        <a:gd name="T8" fmla="*/ 262798814 w 116"/>
                        <a:gd name="T9" fmla="*/ 343661845 h 119"/>
                        <a:gd name="T10" fmla="*/ 0 w 116"/>
                        <a:gd name="T11" fmla="*/ 83749168 h 119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0" t="0" r="r" b="b"/>
                      <a:pathLst>
                        <a:path w="116" h="119">
                          <a:moveTo>
                            <a:pt x="0" y="29"/>
                          </a:moveTo>
                          <a:lnTo>
                            <a:pt x="0" y="26"/>
                          </a:lnTo>
                          <a:lnTo>
                            <a:pt x="0" y="0"/>
                          </a:lnTo>
                          <a:lnTo>
                            <a:pt x="116" y="119"/>
                          </a:lnTo>
                          <a:lnTo>
                            <a:pt x="91" y="119"/>
                          </a:lnTo>
                          <a:lnTo>
                            <a:pt x="0" y="29"/>
                          </a:lnTo>
                          <a:close/>
                        </a:path>
                      </a:pathLst>
                    </a:custGeom>
                    <a:solidFill>
                      <a:srgbClr val="CDC9C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354" name="Freeform 37"/>
                    <p:cNvSpPr/>
                    <p:nvPr/>
                  </p:nvSpPr>
                  <p:spPr bwMode="auto">
                    <a:xfrm>
                      <a:off x="2411760" y="3465355"/>
                      <a:ext cx="688250" cy="729036"/>
                    </a:xfrm>
                    <a:custGeom>
                      <a:avLst/>
                      <a:gdLst>
                        <a:gd name="T0" fmla="*/ 0 w 405"/>
                        <a:gd name="T1" fmla="*/ 72198355 h 429"/>
                        <a:gd name="T2" fmla="*/ 0 w 405"/>
                        <a:gd name="T3" fmla="*/ 0 h 429"/>
                        <a:gd name="T4" fmla="*/ 1169600154 w 405"/>
                        <a:gd name="T5" fmla="*/ 1166714207 h 429"/>
                        <a:gd name="T6" fmla="*/ 1169600154 w 405"/>
                        <a:gd name="T7" fmla="*/ 1238912562 h 429"/>
                        <a:gd name="T8" fmla="*/ 0 w 405"/>
                        <a:gd name="T9" fmla="*/ 72198355 h 42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405" h="429">
                          <a:moveTo>
                            <a:pt x="0" y="25"/>
                          </a:moveTo>
                          <a:lnTo>
                            <a:pt x="0" y="0"/>
                          </a:lnTo>
                          <a:lnTo>
                            <a:pt x="405" y="404"/>
                          </a:lnTo>
                          <a:lnTo>
                            <a:pt x="405" y="429"/>
                          </a:lnTo>
                          <a:lnTo>
                            <a:pt x="0" y="25"/>
                          </a:lnTo>
                          <a:close/>
                        </a:path>
                      </a:pathLst>
                    </a:custGeom>
                    <a:solidFill>
                      <a:srgbClr val="CDC9C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355" name="Freeform 38"/>
                    <p:cNvSpPr/>
                    <p:nvPr/>
                  </p:nvSpPr>
                  <p:spPr bwMode="auto">
                    <a:xfrm>
                      <a:off x="2411760" y="3998961"/>
                      <a:ext cx="423146" cy="428245"/>
                    </a:xfrm>
                    <a:custGeom>
                      <a:avLst/>
                      <a:gdLst>
                        <a:gd name="T0" fmla="*/ 0 w 249"/>
                        <a:gd name="T1" fmla="*/ 72198368 h 252"/>
                        <a:gd name="T2" fmla="*/ 0 w 249"/>
                        <a:gd name="T3" fmla="*/ 0 h 252"/>
                        <a:gd name="T4" fmla="*/ 719086495 w 249"/>
                        <a:gd name="T5" fmla="*/ 727753095 h 252"/>
                        <a:gd name="T6" fmla="*/ 646888271 w 249"/>
                        <a:gd name="T7" fmla="*/ 727753095 h 252"/>
                        <a:gd name="T8" fmla="*/ 0 w 249"/>
                        <a:gd name="T9" fmla="*/ 72198368 h 25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249" h="252">
                          <a:moveTo>
                            <a:pt x="0" y="25"/>
                          </a:moveTo>
                          <a:lnTo>
                            <a:pt x="0" y="0"/>
                          </a:lnTo>
                          <a:lnTo>
                            <a:pt x="249" y="252"/>
                          </a:lnTo>
                          <a:lnTo>
                            <a:pt x="224" y="252"/>
                          </a:lnTo>
                          <a:lnTo>
                            <a:pt x="0" y="25"/>
                          </a:lnTo>
                          <a:close/>
                        </a:path>
                      </a:pathLst>
                    </a:custGeom>
                    <a:solidFill>
                      <a:srgbClr val="CDC9C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356" name="Freeform 39"/>
                    <p:cNvSpPr/>
                    <p:nvPr/>
                  </p:nvSpPr>
                  <p:spPr bwMode="auto">
                    <a:xfrm>
                      <a:off x="2411760" y="3011620"/>
                      <a:ext cx="688250" cy="729036"/>
                    </a:xfrm>
                    <a:custGeom>
                      <a:avLst/>
                      <a:gdLst>
                        <a:gd name="T0" fmla="*/ 0 w 405"/>
                        <a:gd name="T1" fmla="*/ 72198355 h 429"/>
                        <a:gd name="T2" fmla="*/ 0 w 405"/>
                        <a:gd name="T3" fmla="*/ 0 h 429"/>
                        <a:gd name="T4" fmla="*/ 1169600154 w 405"/>
                        <a:gd name="T5" fmla="*/ 1166714207 h 429"/>
                        <a:gd name="T6" fmla="*/ 1169600154 w 405"/>
                        <a:gd name="T7" fmla="*/ 1238912562 h 429"/>
                        <a:gd name="T8" fmla="*/ 0 w 405"/>
                        <a:gd name="T9" fmla="*/ 72198355 h 42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405" h="429">
                          <a:moveTo>
                            <a:pt x="0" y="25"/>
                          </a:moveTo>
                          <a:lnTo>
                            <a:pt x="0" y="0"/>
                          </a:lnTo>
                          <a:lnTo>
                            <a:pt x="405" y="404"/>
                          </a:lnTo>
                          <a:lnTo>
                            <a:pt x="405" y="429"/>
                          </a:lnTo>
                          <a:lnTo>
                            <a:pt x="0" y="25"/>
                          </a:lnTo>
                          <a:close/>
                        </a:path>
                      </a:pathLst>
                    </a:custGeom>
                    <a:solidFill>
                      <a:srgbClr val="CDC9C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357" name="Freeform 40"/>
                    <p:cNvSpPr/>
                    <p:nvPr/>
                  </p:nvSpPr>
                  <p:spPr bwMode="auto">
                    <a:xfrm>
                      <a:off x="2411760" y="2858675"/>
                      <a:ext cx="688250" cy="729036"/>
                    </a:xfrm>
                    <a:custGeom>
                      <a:avLst/>
                      <a:gdLst>
                        <a:gd name="T0" fmla="*/ 0 w 405"/>
                        <a:gd name="T1" fmla="*/ 72198355 h 429"/>
                        <a:gd name="T2" fmla="*/ 0 w 405"/>
                        <a:gd name="T3" fmla="*/ 0 h 429"/>
                        <a:gd name="T4" fmla="*/ 1169600154 w 405"/>
                        <a:gd name="T5" fmla="*/ 1166714207 h 429"/>
                        <a:gd name="T6" fmla="*/ 1169600154 w 405"/>
                        <a:gd name="T7" fmla="*/ 1238912562 h 429"/>
                        <a:gd name="T8" fmla="*/ 0 w 405"/>
                        <a:gd name="T9" fmla="*/ 72198355 h 42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405" h="429">
                          <a:moveTo>
                            <a:pt x="0" y="25"/>
                          </a:moveTo>
                          <a:lnTo>
                            <a:pt x="0" y="0"/>
                          </a:lnTo>
                          <a:lnTo>
                            <a:pt x="405" y="404"/>
                          </a:lnTo>
                          <a:lnTo>
                            <a:pt x="405" y="429"/>
                          </a:lnTo>
                          <a:lnTo>
                            <a:pt x="0" y="25"/>
                          </a:lnTo>
                          <a:close/>
                        </a:path>
                      </a:pathLst>
                    </a:custGeom>
                    <a:solidFill>
                      <a:srgbClr val="CDC9C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358" name="Freeform 41"/>
                    <p:cNvSpPr/>
                    <p:nvPr/>
                  </p:nvSpPr>
                  <p:spPr bwMode="auto">
                    <a:xfrm>
                      <a:off x="2411760" y="2778804"/>
                      <a:ext cx="688250" cy="729036"/>
                    </a:xfrm>
                    <a:custGeom>
                      <a:avLst/>
                      <a:gdLst>
                        <a:gd name="T0" fmla="*/ 0 w 405"/>
                        <a:gd name="T1" fmla="*/ 72198355 h 429"/>
                        <a:gd name="T2" fmla="*/ 0 w 405"/>
                        <a:gd name="T3" fmla="*/ 0 h 429"/>
                        <a:gd name="T4" fmla="*/ 1169600154 w 405"/>
                        <a:gd name="T5" fmla="*/ 1166714207 h 429"/>
                        <a:gd name="T6" fmla="*/ 1169600154 w 405"/>
                        <a:gd name="T7" fmla="*/ 1238912562 h 429"/>
                        <a:gd name="T8" fmla="*/ 0 w 405"/>
                        <a:gd name="T9" fmla="*/ 72198355 h 42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405" h="429">
                          <a:moveTo>
                            <a:pt x="0" y="25"/>
                          </a:moveTo>
                          <a:lnTo>
                            <a:pt x="0" y="0"/>
                          </a:lnTo>
                          <a:lnTo>
                            <a:pt x="405" y="404"/>
                          </a:lnTo>
                          <a:lnTo>
                            <a:pt x="405" y="429"/>
                          </a:lnTo>
                          <a:lnTo>
                            <a:pt x="0" y="25"/>
                          </a:lnTo>
                          <a:close/>
                        </a:path>
                      </a:pathLst>
                    </a:custGeom>
                    <a:solidFill>
                      <a:srgbClr val="CDC9C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359" name="Freeform 42"/>
                    <p:cNvSpPr/>
                    <p:nvPr/>
                  </p:nvSpPr>
                  <p:spPr bwMode="auto">
                    <a:xfrm>
                      <a:off x="2411760" y="3312410"/>
                      <a:ext cx="688250" cy="735833"/>
                    </a:xfrm>
                    <a:custGeom>
                      <a:avLst/>
                      <a:gdLst>
                        <a:gd name="T0" fmla="*/ 0 w 405"/>
                        <a:gd name="T1" fmla="*/ 72198303 h 433"/>
                        <a:gd name="T2" fmla="*/ 0 w 405"/>
                        <a:gd name="T3" fmla="*/ 0 h 433"/>
                        <a:gd name="T4" fmla="*/ 1169600154 w 405"/>
                        <a:gd name="T5" fmla="*/ 1166713353 h 433"/>
                        <a:gd name="T6" fmla="*/ 1169600154 w 405"/>
                        <a:gd name="T7" fmla="*/ 1250462365 h 433"/>
                        <a:gd name="T8" fmla="*/ 0 w 405"/>
                        <a:gd name="T9" fmla="*/ 72198303 h 43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405" h="433">
                          <a:moveTo>
                            <a:pt x="0" y="25"/>
                          </a:moveTo>
                          <a:lnTo>
                            <a:pt x="0" y="0"/>
                          </a:lnTo>
                          <a:lnTo>
                            <a:pt x="405" y="404"/>
                          </a:lnTo>
                          <a:lnTo>
                            <a:pt x="405" y="433"/>
                          </a:lnTo>
                          <a:lnTo>
                            <a:pt x="0" y="25"/>
                          </a:lnTo>
                          <a:close/>
                        </a:path>
                      </a:pathLst>
                    </a:custGeom>
                    <a:solidFill>
                      <a:srgbClr val="CDC9C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360" name="Freeform 43"/>
                    <p:cNvSpPr/>
                    <p:nvPr/>
                  </p:nvSpPr>
                  <p:spPr bwMode="auto">
                    <a:xfrm>
                      <a:off x="2411760" y="2931749"/>
                      <a:ext cx="688250" cy="729036"/>
                    </a:xfrm>
                    <a:custGeom>
                      <a:avLst/>
                      <a:gdLst>
                        <a:gd name="T0" fmla="*/ 0 w 405"/>
                        <a:gd name="T1" fmla="*/ 72198355 h 429"/>
                        <a:gd name="T2" fmla="*/ 0 w 405"/>
                        <a:gd name="T3" fmla="*/ 0 h 429"/>
                        <a:gd name="T4" fmla="*/ 1169600154 w 405"/>
                        <a:gd name="T5" fmla="*/ 1166714207 h 429"/>
                        <a:gd name="T6" fmla="*/ 1169600154 w 405"/>
                        <a:gd name="T7" fmla="*/ 1238912562 h 429"/>
                        <a:gd name="T8" fmla="*/ 0 w 405"/>
                        <a:gd name="T9" fmla="*/ 72198355 h 42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405" h="429">
                          <a:moveTo>
                            <a:pt x="0" y="25"/>
                          </a:moveTo>
                          <a:lnTo>
                            <a:pt x="0" y="0"/>
                          </a:lnTo>
                          <a:lnTo>
                            <a:pt x="405" y="404"/>
                          </a:lnTo>
                          <a:lnTo>
                            <a:pt x="405" y="429"/>
                          </a:lnTo>
                          <a:lnTo>
                            <a:pt x="0" y="25"/>
                          </a:lnTo>
                          <a:close/>
                        </a:path>
                      </a:pathLst>
                    </a:custGeom>
                    <a:solidFill>
                      <a:srgbClr val="CDC9C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361" name="Freeform 44"/>
                    <p:cNvSpPr/>
                    <p:nvPr/>
                  </p:nvSpPr>
                  <p:spPr bwMode="auto">
                    <a:xfrm>
                      <a:off x="2411760" y="2705731"/>
                      <a:ext cx="688250" cy="729036"/>
                    </a:xfrm>
                    <a:custGeom>
                      <a:avLst/>
                      <a:gdLst>
                        <a:gd name="T0" fmla="*/ 0 w 405"/>
                        <a:gd name="T1" fmla="*/ 72198355 h 429"/>
                        <a:gd name="T2" fmla="*/ 0 w 405"/>
                        <a:gd name="T3" fmla="*/ 0 h 429"/>
                        <a:gd name="T4" fmla="*/ 1169600154 w 405"/>
                        <a:gd name="T5" fmla="*/ 1166714207 h 429"/>
                        <a:gd name="T6" fmla="*/ 1169600154 w 405"/>
                        <a:gd name="T7" fmla="*/ 1238912562 h 429"/>
                        <a:gd name="T8" fmla="*/ 0 w 405"/>
                        <a:gd name="T9" fmla="*/ 72198355 h 42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405" h="429">
                          <a:moveTo>
                            <a:pt x="0" y="25"/>
                          </a:moveTo>
                          <a:lnTo>
                            <a:pt x="0" y="0"/>
                          </a:lnTo>
                          <a:lnTo>
                            <a:pt x="405" y="404"/>
                          </a:lnTo>
                          <a:lnTo>
                            <a:pt x="405" y="429"/>
                          </a:lnTo>
                          <a:lnTo>
                            <a:pt x="0" y="25"/>
                          </a:lnTo>
                          <a:close/>
                        </a:path>
                      </a:pathLst>
                    </a:custGeom>
                    <a:solidFill>
                      <a:srgbClr val="CDC9C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362" name="Freeform 45"/>
                    <p:cNvSpPr/>
                    <p:nvPr/>
                  </p:nvSpPr>
                  <p:spPr bwMode="auto">
                    <a:xfrm>
                      <a:off x="2411760" y="2625860"/>
                      <a:ext cx="688250" cy="735833"/>
                    </a:xfrm>
                    <a:custGeom>
                      <a:avLst/>
                      <a:gdLst>
                        <a:gd name="T0" fmla="*/ 0 w 405"/>
                        <a:gd name="T1" fmla="*/ 83749011 h 433"/>
                        <a:gd name="T2" fmla="*/ 0 w 405"/>
                        <a:gd name="T3" fmla="*/ 0 h 433"/>
                        <a:gd name="T4" fmla="*/ 1169600154 w 405"/>
                        <a:gd name="T5" fmla="*/ 1166713353 h 433"/>
                        <a:gd name="T6" fmla="*/ 1169600154 w 405"/>
                        <a:gd name="T7" fmla="*/ 1250462365 h 433"/>
                        <a:gd name="T8" fmla="*/ 0 w 405"/>
                        <a:gd name="T9" fmla="*/ 83749011 h 43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405" h="433">
                          <a:moveTo>
                            <a:pt x="0" y="29"/>
                          </a:moveTo>
                          <a:lnTo>
                            <a:pt x="0" y="0"/>
                          </a:lnTo>
                          <a:lnTo>
                            <a:pt x="405" y="404"/>
                          </a:lnTo>
                          <a:lnTo>
                            <a:pt x="405" y="433"/>
                          </a:lnTo>
                          <a:lnTo>
                            <a:pt x="0" y="29"/>
                          </a:lnTo>
                          <a:close/>
                        </a:path>
                      </a:pathLst>
                    </a:custGeom>
                    <a:solidFill>
                      <a:srgbClr val="CDC9C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363" name="Freeform 46"/>
                    <p:cNvSpPr/>
                    <p:nvPr/>
                  </p:nvSpPr>
                  <p:spPr bwMode="auto">
                    <a:xfrm>
                      <a:off x="2411760" y="3159466"/>
                      <a:ext cx="688250" cy="735833"/>
                    </a:xfrm>
                    <a:custGeom>
                      <a:avLst/>
                      <a:gdLst>
                        <a:gd name="T0" fmla="*/ 0 w 405"/>
                        <a:gd name="T1" fmla="*/ 80861759 h 433"/>
                        <a:gd name="T2" fmla="*/ 0 w 405"/>
                        <a:gd name="T3" fmla="*/ 0 h 433"/>
                        <a:gd name="T4" fmla="*/ 1169600154 w 405"/>
                        <a:gd name="T5" fmla="*/ 1166713353 h 433"/>
                        <a:gd name="T6" fmla="*/ 1169600154 w 405"/>
                        <a:gd name="T7" fmla="*/ 1250462365 h 433"/>
                        <a:gd name="T8" fmla="*/ 0 w 405"/>
                        <a:gd name="T9" fmla="*/ 80861759 h 43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405" h="433">
                          <a:moveTo>
                            <a:pt x="0" y="28"/>
                          </a:moveTo>
                          <a:lnTo>
                            <a:pt x="0" y="0"/>
                          </a:lnTo>
                          <a:lnTo>
                            <a:pt x="405" y="404"/>
                          </a:lnTo>
                          <a:lnTo>
                            <a:pt x="405" y="433"/>
                          </a:lnTo>
                          <a:lnTo>
                            <a:pt x="0" y="28"/>
                          </a:lnTo>
                          <a:close/>
                        </a:path>
                      </a:pathLst>
                    </a:custGeom>
                    <a:solidFill>
                      <a:srgbClr val="CDC9C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364" name="Freeform 47"/>
                    <p:cNvSpPr/>
                    <p:nvPr/>
                  </p:nvSpPr>
                  <p:spPr bwMode="auto">
                    <a:xfrm>
                      <a:off x="2411760" y="3237638"/>
                      <a:ext cx="688250" cy="730735"/>
                    </a:xfrm>
                    <a:custGeom>
                      <a:avLst/>
                      <a:gdLst>
                        <a:gd name="T0" fmla="*/ 0 w 405"/>
                        <a:gd name="T1" fmla="*/ 75085570 h 430"/>
                        <a:gd name="T2" fmla="*/ 0 w 405"/>
                        <a:gd name="T3" fmla="*/ 0 h 430"/>
                        <a:gd name="T4" fmla="*/ 1169600154 w 405"/>
                        <a:gd name="T5" fmla="*/ 1169600846 h 430"/>
                        <a:gd name="T6" fmla="*/ 1169600154 w 405"/>
                        <a:gd name="T7" fmla="*/ 1241799163 h 430"/>
                        <a:gd name="T8" fmla="*/ 0 w 405"/>
                        <a:gd name="T9" fmla="*/ 75085570 h 43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405" h="430">
                          <a:moveTo>
                            <a:pt x="0" y="26"/>
                          </a:moveTo>
                          <a:lnTo>
                            <a:pt x="0" y="0"/>
                          </a:lnTo>
                          <a:lnTo>
                            <a:pt x="405" y="405"/>
                          </a:lnTo>
                          <a:lnTo>
                            <a:pt x="405" y="430"/>
                          </a:lnTo>
                          <a:lnTo>
                            <a:pt x="0" y="26"/>
                          </a:lnTo>
                          <a:close/>
                        </a:path>
                      </a:pathLst>
                    </a:custGeom>
                    <a:solidFill>
                      <a:srgbClr val="CDC9C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365" name="Freeform 48"/>
                    <p:cNvSpPr/>
                    <p:nvPr/>
                  </p:nvSpPr>
                  <p:spPr bwMode="auto">
                    <a:xfrm>
                      <a:off x="2411760" y="3084693"/>
                      <a:ext cx="688250" cy="730735"/>
                    </a:xfrm>
                    <a:custGeom>
                      <a:avLst/>
                      <a:gdLst>
                        <a:gd name="T0" fmla="*/ 0 w 405"/>
                        <a:gd name="T1" fmla="*/ 75085570 h 430"/>
                        <a:gd name="T2" fmla="*/ 0 w 405"/>
                        <a:gd name="T3" fmla="*/ 0 h 430"/>
                        <a:gd name="T4" fmla="*/ 1169600154 w 405"/>
                        <a:gd name="T5" fmla="*/ 1166713593 h 430"/>
                        <a:gd name="T6" fmla="*/ 1169600154 w 405"/>
                        <a:gd name="T7" fmla="*/ 1241799163 h 430"/>
                        <a:gd name="T8" fmla="*/ 0 w 405"/>
                        <a:gd name="T9" fmla="*/ 75085570 h 43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405" h="430">
                          <a:moveTo>
                            <a:pt x="0" y="26"/>
                          </a:moveTo>
                          <a:lnTo>
                            <a:pt x="0" y="0"/>
                          </a:lnTo>
                          <a:lnTo>
                            <a:pt x="405" y="404"/>
                          </a:lnTo>
                          <a:lnTo>
                            <a:pt x="405" y="430"/>
                          </a:lnTo>
                          <a:lnTo>
                            <a:pt x="0" y="26"/>
                          </a:lnTo>
                          <a:close/>
                        </a:path>
                      </a:pathLst>
                    </a:custGeom>
                    <a:solidFill>
                      <a:srgbClr val="CDC9C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366" name="Freeform 49"/>
                    <p:cNvSpPr/>
                    <p:nvPr/>
                  </p:nvSpPr>
                  <p:spPr bwMode="auto">
                    <a:xfrm>
                      <a:off x="2411760" y="2551087"/>
                      <a:ext cx="688250" cy="730735"/>
                    </a:xfrm>
                    <a:custGeom>
                      <a:avLst/>
                      <a:gdLst>
                        <a:gd name="T0" fmla="*/ 0 w 405"/>
                        <a:gd name="T1" fmla="*/ 75085570 h 430"/>
                        <a:gd name="T2" fmla="*/ 0 w 405"/>
                        <a:gd name="T3" fmla="*/ 0 h 430"/>
                        <a:gd name="T4" fmla="*/ 1169600154 w 405"/>
                        <a:gd name="T5" fmla="*/ 1166713593 h 430"/>
                        <a:gd name="T6" fmla="*/ 1169600154 w 405"/>
                        <a:gd name="T7" fmla="*/ 1241799163 h 430"/>
                        <a:gd name="T8" fmla="*/ 0 w 405"/>
                        <a:gd name="T9" fmla="*/ 75085570 h 43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405" h="430">
                          <a:moveTo>
                            <a:pt x="0" y="26"/>
                          </a:moveTo>
                          <a:lnTo>
                            <a:pt x="0" y="0"/>
                          </a:lnTo>
                          <a:lnTo>
                            <a:pt x="405" y="404"/>
                          </a:lnTo>
                          <a:lnTo>
                            <a:pt x="405" y="430"/>
                          </a:lnTo>
                          <a:lnTo>
                            <a:pt x="0" y="26"/>
                          </a:lnTo>
                          <a:close/>
                        </a:path>
                      </a:pathLst>
                    </a:custGeom>
                    <a:solidFill>
                      <a:srgbClr val="CDC9C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0326" name="组合 86"/>
                  <p:cNvGrpSpPr/>
                  <p:nvPr/>
                </p:nvGrpSpPr>
                <p:grpSpPr bwMode="auto">
                  <a:xfrm>
                    <a:off x="2411760" y="1692898"/>
                    <a:ext cx="688251" cy="2734308"/>
                    <a:chOff x="2411760" y="1692898"/>
                    <a:chExt cx="688251" cy="2734308"/>
                  </a:xfrm>
                </p:grpSpPr>
                <p:grpSp>
                  <p:nvGrpSpPr>
                    <p:cNvPr id="10327" name="组合 87"/>
                    <p:cNvGrpSpPr/>
                    <p:nvPr/>
                  </p:nvGrpSpPr>
                  <p:grpSpPr bwMode="auto">
                    <a:xfrm>
                      <a:off x="2411760" y="1692898"/>
                      <a:ext cx="688251" cy="902373"/>
                      <a:chOff x="2411760" y="1692898"/>
                      <a:chExt cx="688251" cy="902373"/>
                    </a:xfrm>
                  </p:grpSpPr>
                  <p:sp>
                    <p:nvSpPr>
                      <p:cNvPr id="10329" name="Freeform 7"/>
                      <p:cNvSpPr/>
                      <p:nvPr/>
                    </p:nvSpPr>
                    <p:spPr bwMode="auto">
                      <a:xfrm>
                        <a:off x="2418558" y="1742180"/>
                        <a:ext cx="681453" cy="698447"/>
                      </a:xfrm>
                      <a:custGeom>
                        <a:avLst/>
                        <a:gdLst>
                          <a:gd name="T0" fmla="*/ 0 w 111"/>
                          <a:gd name="T1" fmla="*/ 150147725 h 114"/>
                          <a:gd name="T2" fmla="*/ 113072084 w 111"/>
                          <a:gd name="T3" fmla="*/ 0 h 114"/>
                          <a:gd name="T4" fmla="*/ 2147483646 w 111"/>
                          <a:gd name="T5" fmla="*/ 2147483646 h 114"/>
                          <a:gd name="T6" fmla="*/ 2147483646 w 111"/>
                          <a:gd name="T7" fmla="*/ 2147483646 h 114"/>
                          <a:gd name="T8" fmla="*/ 0 w 111"/>
                          <a:gd name="T9" fmla="*/ 150147725 h 114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0" t="0" r="r" b="b"/>
                        <a:pathLst>
                          <a:path w="111" h="114">
                            <a:moveTo>
                              <a:pt x="0" y="4"/>
                            </a:moveTo>
                            <a:cubicBezTo>
                              <a:pt x="1" y="3"/>
                              <a:pt x="2" y="1"/>
                              <a:pt x="3" y="0"/>
                            </a:cubicBezTo>
                            <a:cubicBezTo>
                              <a:pt x="111" y="107"/>
                              <a:pt x="111" y="107"/>
                              <a:pt x="111" y="107"/>
                            </a:cubicBezTo>
                            <a:cubicBezTo>
                              <a:pt x="111" y="114"/>
                              <a:pt x="111" y="114"/>
                              <a:pt x="111" y="114"/>
                            </a:cubicBezTo>
                            <a:lnTo>
                              <a:pt x="0" y="4"/>
                            </a:lnTo>
                            <a:close/>
                          </a:path>
                        </a:pathLst>
                      </a:custGeom>
                      <a:solidFill>
                        <a:srgbClr val="CDC9C4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0330" name="Freeform 10"/>
                      <p:cNvSpPr/>
                      <p:nvPr/>
                    </p:nvSpPr>
                    <p:spPr bwMode="auto">
                      <a:xfrm>
                        <a:off x="2411760" y="1791462"/>
                        <a:ext cx="688250" cy="729036"/>
                      </a:xfrm>
                      <a:custGeom>
                        <a:avLst/>
                        <a:gdLst>
                          <a:gd name="T0" fmla="*/ 0 w 112"/>
                          <a:gd name="T1" fmla="*/ 262722520 h 119"/>
                          <a:gd name="T2" fmla="*/ 0 w 112"/>
                          <a:gd name="T3" fmla="*/ 187662443 h 119"/>
                          <a:gd name="T4" fmla="*/ 0 w 112"/>
                          <a:gd name="T5" fmla="*/ 0 h 119"/>
                          <a:gd name="T6" fmla="*/ 2147483646 w 112"/>
                          <a:gd name="T7" fmla="*/ 2147483646 h 119"/>
                          <a:gd name="T8" fmla="*/ 2147483646 w 112"/>
                          <a:gd name="T9" fmla="*/ 2147483646 h 119"/>
                          <a:gd name="T10" fmla="*/ 0 w 112"/>
                          <a:gd name="T11" fmla="*/ 262722520 h 119"/>
                          <a:gd name="T12" fmla="*/ 0 60000 65536"/>
                          <a:gd name="T13" fmla="*/ 0 60000 65536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</a:gdLst>
                        <a:ahLst/>
                        <a:cxnLst>
                          <a:cxn ang="T12">
                            <a:pos x="T0" y="T1"/>
                          </a:cxn>
                          <a:cxn ang="T13">
                            <a:pos x="T2" y="T3"/>
                          </a:cxn>
                          <a:cxn ang="T14">
                            <a:pos x="T4" y="T5"/>
                          </a:cxn>
                          <a:cxn ang="T15">
                            <a:pos x="T6" y="T7"/>
                          </a:cxn>
                          <a:cxn ang="T16">
                            <a:pos x="T8" y="T9"/>
                          </a:cxn>
                          <a:cxn ang="T17">
                            <a:pos x="T10" y="T11"/>
                          </a:cxn>
                        </a:cxnLst>
                        <a:rect l="0" t="0" r="r" b="b"/>
                        <a:pathLst>
                          <a:path w="112" h="119">
                            <a:moveTo>
                              <a:pt x="0" y="7"/>
                            </a:moveTo>
                            <a:cubicBezTo>
                              <a:pt x="0" y="5"/>
                              <a:pt x="0" y="5"/>
                              <a:pt x="0" y="5"/>
                            </a:cubicBezTo>
                            <a:cubicBezTo>
                              <a:pt x="0" y="3"/>
                              <a:pt x="0" y="2"/>
                              <a:pt x="0" y="0"/>
                            </a:cubicBezTo>
                            <a:cubicBezTo>
                              <a:pt x="112" y="112"/>
                              <a:pt x="112" y="112"/>
                              <a:pt x="112" y="112"/>
                            </a:cubicBezTo>
                            <a:cubicBezTo>
                              <a:pt x="112" y="119"/>
                              <a:pt x="112" y="119"/>
                              <a:pt x="112" y="119"/>
                            </a:cubicBezTo>
                            <a:lnTo>
                              <a:pt x="0" y="7"/>
                            </a:lnTo>
                            <a:close/>
                          </a:path>
                        </a:pathLst>
                      </a:custGeom>
                      <a:solidFill>
                        <a:srgbClr val="CDC9C4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0331" name="Freeform 11"/>
                      <p:cNvSpPr/>
                      <p:nvPr/>
                    </p:nvSpPr>
                    <p:spPr bwMode="auto">
                      <a:xfrm>
                        <a:off x="2411760" y="1864536"/>
                        <a:ext cx="688250" cy="730735"/>
                      </a:xfrm>
                      <a:custGeom>
                        <a:avLst/>
                        <a:gdLst>
                          <a:gd name="T0" fmla="*/ 0 w 405"/>
                          <a:gd name="T1" fmla="*/ 72198317 h 430"/>
                          <a:gd name="T2" fmla="*/ 0 w 405"/>
                          <a:gd name="T3" fmla="*/ 0 h 430"/>
                          <a:gd name="T4" fmla="*/ 1169600154 w 405"/>
                          <a:gd name="T5" fmla="*/ 1166713593 h 430"/>
                          <a:gd name="T6" fmla="*/ 1169600154 w 405"/>
                          <a:gd name="T7" fmla="*/ 1241799163 h 430"/>
                          <a:gd name="T8" fmla="*/ 0 w 405"/>
                          <a:gd name="T9" fmla="*/ 72198317 h 430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0" t="0" r="r" b="b"/>
                        <a:pathLst>
                          <a:path w="405" h="430">
                            <a:moveTo>
                              <a:pt x="0" y="25"/>
                            </a:moveTo>
                            <a:lnTo>
                              <a:pt x="0" y="0"/>
                            </a:lnTo>
                            <a:lnTo>
                              <a:pt x="405" y="404"/>
                            </a:lnTo>
                            <a:lnTo>
                              <a:pt x="405" y="430"/>
                            </a:lnTo>
                            <a:lnTo>
                              <a:pt x="0" y="25"/>
                            </a:lnTo>
                            <a:close/>
                          </a:path>
                        </a:pathLst>
                      </a:custGeom>
                      <a:solidFill>
                        <a:srgbClr val="CDC9C4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0332" name="Freeform 18"/>
                      <p:cNvSpPr/>
                      <p:nvPr/>
                    </p:nvSpPr>
                    <p:spPr bwMode="auto">
                      <a:xfrm>
                        <a:off x="2651373" y="1692898"/>
                        <a:ext cx="448637" cy="448637"/>
                      </a:xfrm>
                      <a:custGeom>
                        <a:avLst/>
                        <a:gdLst>
                          <a:gd name="T0" fmla="*/ 0 w 264"/>
                          <a:gd name="T1" fmla="*/ 0 h 264"/>
                          <a:gd name="T2" fmla="*/ 72198269 w 264"/>
                          <a:gd name="T3" fmla="*/ 0 h 264"/>
                          <a:gd name="T4" fmla="*/ 762405901 w 264"/>
                          <a:gd name="T5" fmla="*/ 687320381 h 264"/>
                          <a:gd name="T6" fmla="*/ 762405901 w 264"/>
                          <a:gd name="T7" fmla="*/ 739302795 h 264"/>
                          <a:gd name="T8" fmla="*/ 762405901 w 264"/>
                          <a:gd name="T9" fmla="*/ 762405901 h 264"/>
                          <a:gd name="T10" fmla="*/ 0 w 264"/>
                          <a:gd name="T11" fmla="*/ 0 h 264"/>
                          <a:gd name="T12" fmla="*/ 0 60000 65536"/>
                          <a:gd name="T13" fmla="*/ 0 60000 65536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</a:gdLst>
                        <a:ahLst/>
                        <a:cxnLst>
                          <a:cxn ang="T12">
                            <a:pos x="T0" y="T1"/>
                          </a:cxn>
                          <a:cxn ang="T13">
                            <a:pos x="T2" y="T3"/>
                          </a:cxn>
                          <a:cxn ang="T14">
                            <a:pos x="T4" y="T5"/>
                          </a:cxn>
                          <a:cxn ang="T15">
                            <a:pos x="T6" y="T7"/>
                          </a:cxn>
                          <a:cxn ang="T16">
                            <a:pos x="T8" y="T9"/>
                          </a:cxn>
                          <a:cxn ang="T17">
                            <a:pos x="T10" y="T11"/>
                          </a:cxn>
                        </a:cxnLst>
                        <a:rect l="0" t="0" r="r" b="b"/>
                        <a:pathLst>
                          <a:path w="264" h="264">
                            <a:moveTo>
                              <a:pt x="0" y="0"/>
                            </a:moveTo>
                            <a:lnTo>
                              <a:pt x="25" y="0"/>
                            </a:lnTo>
                            <a:lnTo>
                              <a:pt x="264" y="238"/>
                            </a:lnTo>
                            <a:lnTo>
                              <a:pt x="264" y="256"/>
                            </a:lnTo>
                            <a:lnTo>
                              <a:pt x="264" y="264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CDC9C4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0333" name="Freeform 19"/>
                      <p:cNvSpPr/>
                      <p:nvPr/>
                    </p:nvSpPr>
                    <p:spPr bwMode="auto">
                      <a:xfrm>
                        <a:off x="2879090" y="1692898"/>
                        <a:ext cx="220920" cy="214122"/>
                      </a:xfrm>
                      <a:custGeom>
                        <a:avLst/>
                        <a:gdLst>
                          <a:gd name="T0" fmla="*/ 0 w 130"/>
                          <a:gd name="T1" fmla="*/ 0 h 126"/>
                          <a:gd name="T2" fmla="*/ 72198355 w 130"/>
                          <a:gd name="T3" fmla="*/ 0 h 126"/>
                          <a:gd name="T4" fmla="*/ 375428049 w 130"/>
                          <a:gd name="T5" fmla="*/ 291676649 h 126"/>
                          <a:gd name="T6" fmla="*/ 375428049 w 130"/>
                          <a:gd name="T7" fmla="*/ 363874848 h 126"/>
                          <a:gd name="T8" fmla="*/ 0 w 130"/>
                          <a:gd name="T9" fmla="*/ 0 h 126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0" t="0" r="r" b="b"/>
                        <a:pathLst>
                          <a:path w="130" h="126">
                            <a:moveTo>
                              <a:pt x="0" y="0"/>
                            </a:moveTo>
                            <a:lnTo>
                              <a:pt x="25" y="0"/>
                            </a:lnTo>
                            <a:lnTo>
                              <a:pt x="130" y="101"/>
                            </a:lnTo>
                            <a:lnTo>
                              <a:pt x="130" y="126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CDC9C4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0334" name="Freeform 20"/>
                      <p:cNvSpPr/>
                      <p:nvPr/>
                    </p:nvSpPr>
                    <p:spPr bwMode="auto">
                      <a:xfrm>
                        <a:off x="2952164" y="1692898"/>
                        <a:ext cx="147846" cy="141049"/>
                      </a:xfrm>
                      <a:custGeom>
                        <a:avLst/>
                        <a:gdLst>
                          <a:gd name="T0" fmla="*/ 0 w 87"/>
                          <a:gd name="T1" fmla="*/ 0 h 83"/>
                          <a:gd name="T2" fmla="*/ 20215816 w 87"/>
                          <a:gd name="T3" fmla="*/ 0 h 83"/>
                          <a:gd name="T4" fmla="*/ 72196431 w 87"/>
                          <a:gd name="T5" fmla="*/ 0 h 83"/>
                          <a:gd name="T6" fmla="*/ 251246434 w 87"/>
                          <a:gd name="T7" fmla="*/ 167498237 h 83"/>
                          <a:gd name="T8" fmla="*/ 251246434 w 87"/>
                          <a:gd name="T9" fmla="*/ 219480741 h 83"/>
                          <a:gd name="T10" fmla="*/ 251246434 w 87"/>
                          <a:gd name="T11" fmla="*/ 239696631 h 83"/>
                          <a:gd name="T12" fmla="*/ 0 w 87"/>
                          <a:gd name="T13" fmla="*/ 0 h 83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0" t="0" r="r" b="b"/>
                        <a:pathLst>
                          <a:path w="87" h="83">
                            <a:moveTo>
                              <a:pt x="0" y="0"/>
                            </a:moveTo>
                            <a:lnTo>
                              <a:pt x="7" y="0"/>
                            </a:lnTo>
                            <a:lnTo>
                              <a:pt x="25" y="0"/>
                            </a:lnTo>
                            <a:lnTo>
                              <a:pt x="87" y="58"/>
                            </a:lnTo>
                            <a:lnTo>
                              <a:pt x="87" y="76"/>
                            </a:lnTo>
                            <a:lnTo>
                              <a:pt x="87" y="8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CDC9C4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0335" name="Freeform 23"/>
                      <p:cNvSpPr/>
                      <p:nvPr/>
                    </p:nvSpPr>
                    <p:spPr bwMode="auto">
                      <a:xfrm>
                        <a:off x="2799219" y="1692898"/>
                        <a:ext cx="300791" cy="293993"/>
                      </a:xfrm>
                      <a:custGeom>
                        <a:avLst/>
                        <a:gdLst>
                          <a:gd name="T0" fmla="*/ 0 w 177"/>
                          <a:gd name="T1" fmla="*/ 0 h 173"/>
                          <a:gd name="T2" fmla="*/ 83749051 w 177"/>
                          <a:gd name="T3" fmla="*/ 0 h 173"/>
                          <a:gd name="T4" fmla="*/ 511159467 w 177"/>
                          <a:gd name="T5" fmla="*/ 427408043 h 173"/>
                          <a:gd name="T6" fmla="*/ 511159467 w 177"/>
                          <a:gd name="T7" fmla="*/ 499606266 h 173"/>
                          <a:gd name="T8" fmla="*/ 0 w 177"/>
                          <a:gd name="T9" fmla="*/ 0 h 173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0" t="0" r="r" b="b"/>
                        <a:pathLst>
                          <a:path w="177" h="173">
                            <a:moveTo>
                              <a:pt x="0" y="0"/>
                            </a:moveTo>
                            <a:lnTo>
                              <a:pt x="29" y="0"/>
                            </a:lnTo>
                            <a:lnTo>
                              <a:pt x="177" y="148"/>
                            </a:lnTo>
                            <a:lnTo>
                              <a:pt x="177" y="17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CDC9C4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0336" name="Freeform 24"/>
                      <p:cNvSpPr/>
                      <p:nvPr/>
                    </p:nvSpPr>
                    <p:spPr bwMode="auto">
                      <a:xfrm>
                        <a:off x="2505226" y="1692898"/>
                        <a:ext cx="594784" cy="601582"/>
                      </a:xfrm>
                      <a:custGeom>
                        <a:avLst/>
                        <a:gdLst>
                          <a:gd name="T0" fmla="*/ 0 w 97"/>
                          <a:gd name="T1" fmla="*/ 37684815 h 98"/>
                          <a:gd name="T2" fmla="*/ 225594826 w 97"/>
                          <a:gd name="T3" fmla="*/ 0 h 98"/>
                          <a:gd name="T4" fmla="*/ 2147483646 w 97"/>
                          <a:gd name="T5" fmla="*/ 2147483646 h 98"/>
                          <a:gd name="T6" fmla="*/ 2147483646 w 97"/>
                          <a:gd name="T7" fmla="*/ 2147483646 h 98"/>
                          <a:gd name="T8" fmla="*/ 0 w 97"/>
                          <a:gd name="T9" fmla="*/ 37684815 h 98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0" t="0" r="r" b="b"/>
                        <a:pathLst>
                          <a:path w="97" h="98">
                            <a:moveTo>
                              <a:pt x="0" y="1"/>
                            </a:moveTo>
                            <a:cubicBezTo>
                              <a:pt x="2" y="0"/>
                              <a:pt x="4" y="0"/>
                              <a:pt x="6" y="0"/>
                            </a:cubicBezTo>
                            <a:cubicBezTo>
                              <a:pt x="97" y="90"/>
                              <a:pt x="97" y="90"/>
                              <a:pt x="97" y="90"/>
                            </a:cubicBezTo>
                            <a:cubicBezTo>
                              <a:pt x="97" y="98"/>
                              <a:pt x="97" y="98"/>
                              <a:pt x="97" y="98"/>
                            </a:cubicBezTo>
                            <a:lnTo>
                              <a:pt x="0" y="1"/>
                            </a:lnTo>
                            <a:close/>
                          </a:path>
                        </a:pathLst>
                      </a:custGeom>
                      <a:solidFill>
                        <a:srgbClr val="CDC9C4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0337" name="Freeform 25"/>
                      <p:cNvSpPr/>
                      <p:nvPr/>
                    </p:nvSpPr>
                    <p:spPr bwMode="auto">
                      <a:xfrm>
                        <a:off x="2455944" y="1704794"/>
                        <a:ext cx="644066" cy="662760"/>
                      </a:xfrm>
                      <a:custGeom>
                        <a:avLst/>
                        <a:gdLst>
                          <a:gd name="T0" fmla="*/ 0 w 105"/>
                          <a:gd name="T1" fmla="*/ 112976033 h 108"/>
                          <a:gd name="T2" fmla="*/ 150502889 w 105"/>
                          <a:gd name="T3" fmla="*/ 0 h 108"/>
                          <a:gd name="T4" fmla="*/ 2147483646 w 105"/>
                          <a:gd name="T5" fmla="*/ 2147483646 h 108"/>
                          <a:gd name="T6" fmla="*/ 2147483646 w 105"/>
                          <a:gd name="T7" fmla="*/ 2147483646 h 108"/>
                          <a:gd name="T8" fmla="*/ 0 w 105"/>
                          <a:gd name="T9" fmla="*/ 112976033 h 108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0" t="0" r="r" b="b"/>
                        <a:pathLst>
                          <a:path w="105" h="108">
                            <a:moveTo>
                              <a:pt x="0" y="3"/>
                            </a:moveTo>
                            <a:cubicBezTo>
                              <a:pt x="1" y="2"/>
                              <a:pt x="2" y="1"/>
                              <a:pt x="4" y="0"/>
                            </a:cubicBezTo>
                            <a:cubicBezTo>
                              <a:pt x="105" y="101"/>
                              <a:pt x="105" y="101"/>
                              <a:pt x="105" y="101"/>
                            </a:cubicBezTo>
                            <a:cubicBezTo>
                              <a:pt x="105" y="108"/>
                              <a:pt x="105" y="108"/>
                              <a:pt x="105" y="108"/>
                            </a:cubicBezTo>
                            <a:lnTo>
                              <a:pt x="0" y="3"/>
                            </a:lnTo>
                            <a:close/>
                          </a:path>
                        </a:pathLst>
                      </a:custGeom>
                      <a:solidFill>
                        <a:srgbClr val="CDC9C4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0338" name="Freeform 26"/>
                      <p:cNvSpPr/>
                      <p:nvPr/>
                    </p:nvSpPr>
                    <p:spPr bwMode="auto">
                      <a:xfrm>
                        <a:off x="2571502" y="1692898"/>
                        <a:ext cx="528508" cy="521711"/>
                      </a:xfrm>
                      <a:custGeom>
                        <a:avLst/>
                        <a:gdLst>
                          <a:gd name="T0" fmla="*/ 0 w 311"/>
                          <a:gd name="T1" fmla="*/ 0 h 307"/>
                          <a:gd name="T2" fmla="*/ 75085522 w 311"/>
                          <a:gd name="T3" fmla="*/ 0 h 307"/>
                          <a:gd name="T4" fmla="*/ 898137319 w 311"/>
                          <a:gd name="T5" fmla="*/ 814389172 h 307"/>
                          <a:gd name="T6" fmla="*/ 898137319 w 311"/>
                          <a:gd name="T7" fmla="*/ 886587516 h 307"/>
                          <a:gd name="T8" fmla="*/ 0 w 311"/>
                          <a:gd name="T9" fmla="*/ 0 h 307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0" t="0" r="r" b="b"/>
                        <a:pathLst>
                          <a:path w="311" h="307">
                            <a:moveTo>
                              <a:pt x="0" y="0"/>
                            </a:moveTo>
                            <a:lnTo>
                              <a:pt x="26" y="0"/>
                            </a:lnTo>
                            <a:lnTo>
                              <a:pt x="311" y="282"/>
                            </a:lnTo>
                            <a:lnTo>
                              <a:pt x="311" y="307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CDC9C4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0339" name="Freeform 27"/>
                      <p:cNvSpPr/>
                      <p:nvPr/>
                    </p:nvSpPr>
                    <p:spPr bwMode="auto">
                      <a:xfrm>
                        <a:off x="2724446" y="1692898"/>
                        <a:ext cx="375564" cy="368766"/>
                      </a:xfrm>
                      <a:custGeom>
                        <a:avLst/>
                        <a:gdLst>
                          <a:gd name="T0" fmla="*/ 0 w 221"/>
                          <a:gd name="T1" fmla="*/ 0 h 217"/>
                          <a:gd name="T2" fmla="*/ 75085610 w 221"/>
                          <a:gd name="T3" fmla="*/ 0 h 217"/>
                          <a:gd name="T4" fmla="*/ 638227684 w 221"/>
                          <a:gd name="T5" fmla="*/ 551588967 h 217"/>
                          <a:gd name="T6" fmla="*/ 638227684 w 221"/>
                          <a:gd name="T7" fmla="*/ 626674483 h 217"/>
                          <a:gd name="T8" fmla="*/ 0 w 221"/>
                          <a:gd name="T9" fmla="*/ 0 h 217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0" t="0" r="r" b="b"/>
                        <a:pathLst>
                          <a:path w="221" h="217">
                            <a:moveTo>
                              <a:pt x="0" y="0"/>
                            </a:moveTo>
                            <a:lnTo>
                              <a:pt x="26" y="0"/>
                            </a:lnTo>
                            <a:lnTo>
                              <a:pt x="221" y="191"/>
                            </a:lnTo>
                            <a:lnTo>
                              <a:pt x="221" y="217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CDC9C4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0328" name="Rectangle 5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11760" y="2348860"/>
                      <a:ext cx="688250" cy="2078346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3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FontTx/>
                        <a:buNone/>
                      </a:pPr>
                      <a:endParaRPr lang="zh-CN" altLang="en-US" sz="1800"/>
                    </a:p>
                  </p:txBody>
                </p:sp>
              </p:grpSp>
            </p:grpSp>
            <p:sp>
              <p:nvSpPr>
                <p:cNvPr id="10319" name="TextBox 79"/>
                <p:cNvSpPr txBox="1">
                  <a:spLocks noChangeArrowheads="1"/>
                </p:cNvSpPr>
                <p:nvPr/>
              </p:nvSpPr>
              <p:spPr bwMode="auto">
                <a:xfrm>
                  <a:off x="2307680" y="2440627"/>
                  <a:ext cx="865819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20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添加文本</a:t>
                  </a:r>
                  <a:endParaRPr lang="zh-CN" altLang="en-US" sz="1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77" name="矩形 76"/>
              <p:cNvSpPr/>
              <p:nvPr/>
            </p:nvSpPr>
            <p:spPr>
              <a:xfrm>
                <a:off x="2501286" y="1268136"/>
                <a:ext cx="144447" cy="142897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317" name="TextBox 77"/>
              <p:cNvSpPr txBox="1">
                <a:spLocks noChangeArrowheads="1"/>
              </p:cNvSpPr>
              <p:nvPr/>
            </p:nvSpPr>
            <p:spPr bwMode="auto">
              <a:xfrm>
                <a:off x="2600087" y="1211292"/>
                <a:ext cx="721803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0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endPara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261" name="组合 21"/>
            <p:cNvGrpSpPr/>
            <p:nvPr/>
          </p:nvGrpSpPr>
          <p:grpSpPr bwMode="auto">
            <a:xfrm>
              <a:off x="4570852" y="1263557"/>
              <a:ext cx="1002529" cy="2790712"/>
              <a:chOff x="4570852" y="1211292"/>
              <a:chExt cx="1002529" cy="2790712"/>
            </a:xfrm>
          </p:grpSpPr>
          <p:grpSp>
            <p:nvGrpSpPr>
              <p:cNvPr id="10266" name="组合 26"/>
              <p:cNvGrpSpPr/>
              <p:nvPr/>
            </p:nvGrpSpPr>
            <p:grpSpPr bwMode="auto">
              <a:xfrm>
                <a:off x="4570852" y="1267696"/>
                <a:ext cx="865819" cy="2734308"/>
                <a:chOff x="4065692" y="1692898"/>
                <a:chExt cx="865819" cy="2734308"/>
              </a:xfrm>
            </p:grpSpPr>
            <p:grpSp>
              <p:nvGrpSpPr>
                <p:cNvPr id="10269" name="组合 29"/>
                <p:cNvGrpSpPr/>
                <p:nvPr/>
              </p:nvGrpSpPr>
              <p:grpSpPr bwMode="auto">
                <a:xfrm>
                  <a:off x="4155326" y="1692898"/>
                  <a:ext cx="686551" cy="2734308"/>
                  <a:chOff x="4148529" y="1692898"/>
                  <a:chExt cx="686551" cy="2734308"/>
                </a:xfrm>
              </p:grpSpPr>
              <p:sp>
                <p:nvSpPr>
                  <p:cNvPr id="10271" name="Freeform 101"/>
                  <p:cNvSpPr/>
                  <p:nvPr/>
                </p:nvSpPr>
                <p:spPr bwMode="auto">
                  <a:xfrm>
                    <a:off x="4160425" y="1742180"/>
                    <a:ext cx="674655" cy="698447"/>
                  </a:xfrm>
                  <a:custGeom>
                    <a:avLst/>
                    <a:gdLst>
                      <a:gd name="T0" fmla="*/ 0 w 110"/>
                      <a:gd name="T1" fmla="*/ 150147725 h 114"/>
                      <a:gd name="T2" fmla="*/ 75230166 w 110"/>
                      <a:gd name="T3" fmla="*/ 0 h 114"/>
                      <a:gd name="T4" fmla="*/ 2147483646 w 110"/>
                      <a:gd name="T5" fmla="*/ 2147483646 h 114"/>
                      <a:gd name="T6" fmla="*/ 2147483646 w 110"/>
                      <a:gd name="T7" fmla="*/ 2147483646 h 114"/>
                      <a:gd name="T8" fmla="*/ 0 w 110"/>
                      <a:gd name="T9" fmla="*/ 150147725 h 1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10" h="114">
                        <a:moveTo>
                          <a:pt x="0" y="4"/>
                        </a:moveTo>
                        <a:cubicBezTo>
                          <a:pt x="0" y="3"/>
                          <a:pt x="1" y="1"/>
                          <a:pt x="2" y="0"/>
                        </a:cubicBezTo>
                        <a:cubicBezTo>
                          <a:pt x="110" y="107"/>
                          <a:pt x="110" y="107"/>
                          <a:pt x="110" y="107"/>
                        </a:cubicBezTo>
                        <a:cubicBezTo>
                          <a:pt x="110" y="114"/>
                          <a:pt x="110" y="114"/>
                          <a:pt x="110" y="114"/>
                        </a:cubicBez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72" name="Freeform 102"/>
                  <p:cNvSpPr/>
                  <p:nvPr/>
                </p:nvSpPr>
                <p:spPr bwMode="auto">
                  <a:xfrm>
                    <a:off x="4148529" y="2471216"/>
                    <a:ext cx="686551" cy="735833"/>
                  </a:xfrm>
                  <a:custGeom>
                    <a:avLst/>
                    <a:gdLst>
                      <a:gd name="T0" fmla="*/ 0 w 404"/>
                      <a:gd name="T1" fmla="*/ 83749011 h 433"/>
                      <a:gd name="T2" fmla="*/ 0 w 404"/>
                      <a:gd name="T3" fmla="*/ 0 h 433"/>
                      <a:gd name="T4" fmla="*/ 1166713553 w 404"/>
                      <a:gd name="T5" fmla="*/ 1178264062 h 433"/>
                      <a:gd name="T6" fmla="*/ 1166713553 w 404"/>
                      <a:gd name="T7" fmla="*/ 1250462365 h 433"/>
                      <a:gd name="T8" fmla="*/ 0 w 404"/>
                      <a:gd name="T9" fmla="*/ 83749011 h 43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4" h="433">
                        <a:moveTo>
                          <a:pt x="0" y="29"/>
                        </a:moveTo>
                        <a:lnTo>
                          <a:pt x="0" y="0"/>
                        </a:lnTo>
                        <a:lnTo>
                          <a:pt x="404" y="408"/>
                        </a:lnTo>
                        <a:lnTo>
                          <a:pt x="404" y="433"/>
                        </a:lnTo>
                        <a:lnTo>
                          <a:pt x="0" y="29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73" name="Freeform 103"/>
                  <p:cNvSpPr/>
                  <p:nvPr/>
                </p:nvSpPr>
                <p:spPr bwMode="auto">
                  <a:xfrm>
                    <a:off x="4148529" y="4304850"/>
                    <a:ext cx="122356" cy="122356"/>
                  </a:xfrm>
                  <a:custGeom>
                    <a:avLst/>
                    <a:gdLst>
                      <a:gd name="T0" fmla="*/ 0 w 72"/>
                      <a:gd name="T1" fmla="*/ 75085799 h 72"/>
                      <a:gd name="T2" fmla="*/ 0 w 72"/>
                      <a:gd name="T3" fmla="*/ 0 h 72"/>
                      <a:gd name="T4" fmla="*/ 207930427 w 72"/>
                      <a:gd name="T5" fmla="*/ 207930427 h 72"/>
                      <a:gd name="T6" fmla="*/ 135731890 w 72"/>
                      <a:gd name="T7" fmla="*/ 207930427 h 72"/>
                      <a:gd name="T8" fmla="*/ 0 w 72"/>
                      <a:gd name="T9" fmla="*/ 75085799 h 7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72" h="72">
                        <a:moveTo>
                          <a:pt x="0" y="26"/>
                        </a:moveTo>
                        <a:lnTo>
                          <a:pt x="0" y="0"/>
                        </a:lnTo>
                        <a:lnTo>
                          <a:pt x="72" y="72"/>
                        </a:lnTo>
                        <a:lnTo>
                          <a:pt x="47" y="72"/>
                        </a:lnTo>
                        <a:lnTo>
                          <a:pt x="0" y="26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74" name="Freeform 104"/>
                  <p:cNvSpPr/>
                  <p:nvPr/>
                </p:nvSpPr>
                <p:spPr bwMode="auto">
                  <a:xfrm>
                    <a:off x="4148529" y="1791462"/>
                    <a:ext cx="686551" cy="729036"/>
                  </a:xfrm>
                  <a:custGeom>
                    <a:avLst/>
                    <a:gdLst>
                      <a:gd name="T0" fmla="*/ 0 w 112"/>
                      <a:gd name="T1" fmla="*/ 262722520 h 119"/>
                      <a:gd name="T2" fmla="*/ 0 w 112"/>
                      <a:gd name="T3" fmla="*/ 187662443 h 119"/>
                      <a:gd name="T4" fmla="*/ 0 w 112"/>
                      <a:gd name="T5" fmla="*/ 0 h 119"/>
                      <a:gd name="T6" fmla="*/ 2147483646 w 112"/>
                      <a:gd name="T7" fmla="*/ 2147483646 h 119"/>
                      <a:gd name="T8" fmla="*/ 2147483646 w 112"/>
                      <a:gd name="T9" fmla="*/ 2147483646 h 119"/>
                      <a:gd name="T10" fmla="*/ 0 w 112"/>
                      <a:gd name="T11" fmla="*/ 262722520 h 11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112" h="119">
                        <a:moveTo>
                          <a:pt x="0" y="7"/>
                        </a:move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3"/>
                          <a:pt x="0" y="2"/>
                          <a:pt x="0" y="0"/>
                        </a:cubicBezTo>
                        <a:cubicBezTo>
                          <a:pt x="112" y="112"/>
                          <a:pt x="112" y="112"/>
                          <a:pt x="112" y="112"/>
                        </a:cubicBezTo>
                        <a:cubicBezTo>
                          <a:pt x="112" y="119"/>
                          <a:pt x="112" y="119"/>
                          <a:pt x="112" y="119"/>
                        </a:cubicBezTo>
                        <a:lnTo>
                          <a:pt x="0" y="7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75" name="Freeform 105"/>
                  <p:cNvSpPr/>
                  <p:nvPr/>
                </p:nvSpPr>
                <p:spPr bwMode="auto">
                  <a:xfrm>
                    <a:off x="4148529" y="1864536"/>
                    <a:ext cx="686551" cy="730735"/>
                  </a:xfrm>
                  <a:custGeom>
                    <a:avLst/>
                    <a:gdLst>
                      <a:gd name="T0" fmla="*/ 0 w 404"/>
                      <a:gd name="T1" fmla="*/ 72198317 h 430"/>
                      <a:gd name="T2" fmla="*/ 0 w 404"/>
                      <a:gd name="T3" fmla="*/ 0 h 430"/>
                      <a:gd name="T4" fmla="*/ 1166713553 w 404"/>
                      <a:gd name="T5" fmla="*/ 1166713593 h 430"/>
                      <a:gd name="T6" fmla="*/ 1166713553 w 404"/>
                      <a:gd name="T7" fmla="*/ 1241799163 h 430"/>
                      <a:gd name="T8" fmla="*/ 0 w 404"/>
                      <a:gd name="T9" fmla="*/ 72198317 h 4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4" h="430">
                        <a:moveTo>
                          <a:pt x="0" y="25"/>
                        </a:moveTo>
                        <a:lnTo>
                          <a:pt x="0" y="0"/>
                        </a:lnTo>
                        <a:lnTo>
                          <a:pt x="404" y="404"/>
                        </a:lnTo>
                        <a:lnTo>
                          <a:pt x="404" y="430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76" name="Freeform 106"/>
                  <p:cNvSpPr/>
                  <p:nvPr/>
                </p:nvSpPr>
                <p:spPr bwMode="auto">
                  <a:xfrm>
                    <a:off x="4148529" y="1939309"/>
                    <a:ext cx="686551" cy="735833"/>
                  </a:xfrm>
                  <a:custGeom>
                    <a:avLst/>
                    <a:gdLst>
                      <a:gd name="T0" fmla="*/ 0 w 404"/>
                      <a:gd name="T1" fmla="*/ 80861759 h 433"/>
                      <a:gd name="T2" fmla="*/ 0 w 404"/>
                      <a:gd name="T3" fmla="*/ 0 h 433"/>
                      <a:gd name="T4" fmla="*/ 1166713553 w 404"/>
                      <a:gd name="T5" fmla="*/ 1175376810 h 433"/>
                      <a:gd name="T6" fmla="*/ 1166713553 w 404"/>
                      <a:gd name="T7" fmla="*/ 1250462365 h 433"/>
                      <a:gd name="T8" fmla="*/ 0 w 404"/>
                      <a:gd name="T9" fmla="*/ 80861759 h 43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4" h="433">
                        <a:moveTo>
                          <a:pt x="0" y="28"/>
                        </a:moveTo>
                        <a:lnTo>
                          <a:pt x="0" y="0"/>
                        </a:lnTo>
                        <a:lnTo>
                          <a:pt x="404" y="407"/>
                        </a:lnTo>
                        <a:lnTo>
                          <a:pt x="404" y="433"/>
                        </a:lnTo>
                        <a:lnTo>
                          <a:pt x="0" y="28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77" name="Freeform 107"/>
                  <p:cNvSpPr/>
                  <p:nvPr/>
                </p:nvSpPr>
                <p:spPr bwMode="auto">
                  <a:xfrm>
                    <a:off x="4148529" y="2398142"/>
                    <a:ext cx="686551" cy="730735"/>
                  </a:xfrm>
                  <a:custGeom>
                    <a:avLst/>
                    <a:gdLst>
                      <a:gd name="T0" fmla="*/ 0 w 404"/>
                      <a:gd name="T1" fmla="*/ 72198317 h 430"/>
                      <a:gd name="T2" fmla="*/ 0 w 404"/>
                      <a:gd name="T3" fmla="*/ 0 h 430"/>
                      <a:gd name="T4" fmla="*/ 1166713553 w 404"/>
                      <a:gd name="T5" fmla="*/ 1166713593 h 430"/>
                      <a:gd name="T6" fmla="*/ 1166713553 w 404"/>
                      <a:gd name="T7" fmla="*/ 1241799163 h 430"/>
                      <a:gd name="T8" fmla="*/ 0 w 404"/>
                      <a:gd name="T9" fmla="*/ 72198317 h 4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4" h="430">
                        <a:moveTo>
                          <a:pt x="0" y="25"/>
                        </a:moveTo>
                        <a:lnTo>
                          <a:pt x="0" y="0"/>
                        </a:lnTo>
                        <a:lnTo>
                          <a:pt x="404" y="404"/>
                        </a:lnTo>
                        <a:lnTo>
                          <a:pt x="404" y="430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78" name="Freeform 108"/>
                  <p:cNvSpPr/>
                  <p:nvPr/>
                </p:nvSpPr>
                <p:spPr bwMode="auto">
                  <a:xfrm>
                    <a:off x="4148529" y="2325069"/>
                    <a:ext cx="686551" cy="729036"/>
                  </a:xfrm>
                  <a:custGeom>
                    <a:avLst/>
                    <a:gdLst>
                      <a:gd name="T0" fmla="*/ 0 w 404"/>
                      <a:gd name="T1" fmla="*/ 72198355 h 429"/>
                      <a:gd name="T2" fmla="*/ 0 w 404"/>
                      <a:gd name="T3" fmla="*/ 0 h 429"/>
                      <a:gd name="T4" fmla="*/ 1166713553 w 404"/>
                      <a:gd name="T5" fmla="*/ 1166714207 h 429"/>
                      <a:gd name="T6" fmla="*/ 1166713553 w 404"/>
                      <a:gd name="T7" fmla="*/ 1238912562 h 429"/>
                      <a:gd name="T8" fmla="*/ 0 w 404"/>
                      <a:gd name="T9" fmla="*/ 72198355 h 42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4" h="429">
                        <a:moveTo>
                          <a:pt x="0" y="25"/>
                        </a:moveTo>
                        <a:lnTo>
                          <a:pt x="0" y="0"/>
                        </a:lnTo>
                        <a:lnTo>
                          <a:pt x="404" y="404"/>
                        </a:lnTo>
                        <a:lnTo>
                          <a:pt x="404" y="429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79" name="Freeform 109"/>
                  <p:cNvSpPr/>
                  <p:nvPr/>
                </p:nvSpPr>
                <p:spPr bwMode="auto">
                  <a:xfrm>
                    <a:off x="4148529" y="2172124"/>
                    <a:ext cx="686551" cy="729036"/>
                  </a:xfrm>
                  <a:custGeom>
                    <a:avLst/>
                    <a:gdLst>
                      <a:gd name="T0" fmla="*/ 0 w 404"/>
                      <a:gd name="T1" fmla="*/ 72198355 h 429"/>
                      <a:gd name="T2" fmla="*/ 0 w 404"/>
                      <a:gd name="T3" fmla="*/ 0 h 429"/>
                      <a:gd name="T4" fmla="*/ 1166713553 w 404"/>
                      <a:gd name="T5" fmla="*/ 1166714207 h 429"/>
                      <a:gd name="T6" fmla="*/ 1166713553 w 404"/>
                      <a:gd name="T7" fmla="*/ 1238912562 h 429"/>
                      <a:gd name="T8" fmla="*/ 0 w 404"/>
                      <a:gd name="T9" fmla="*/ 72198355 h 42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4" h="429">
                        <a:moveTo>
                          <a:pt x="0" y="25"/>
                        </a:moveTo>
                        <a:lnTo>
                          <a:pt x="0" y="0"/>
                        </a:lnTo>
                        <a:lnTo>
                          <a:pt x="404" y="404"/>
                        </a:lnTo>
                        <a:lnTo>
                          <a:pt x="404" y="429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80" name="Freeform 110"/>
                  <p:cNvSpPr/>
                  <p:nvPr/>
                </p:nvSpPr>
                <p:spPr bwMode="auto">
                  <a:xfrm>
                    <a:off x="4148529" y="2245198"/>
                    <a:ext cx="686551" cy="729036"/>
                  </a:xfrm>
                  <a:custGeom>
                    <a:avLst/>
                    <a:gdLst>
                      <a:gd name="T0" fmla="*/ 0 w 404"/>
                      <a:gd name="T1" fmla="*/ 72198355 h 429"/>
                      <a:gd name="T2" fmla="*/ 0 w 404"/>
                      <a:gd name="T3" fmla="*/ 0 h 429"/>
                      <a:gd name="T4" fmla="*/ 1166713553 w 404"/>
                      <a:gd name="T5" fmla="*/ 1166714207 h 429"/>
                      <a:gd name="T6" fmla="*/ 1166713553 w 404"/>
                      <a:gd name="T7" fmla="*/ 1238912562 h 429"/>
                      <a:gd name="T8" fmla="*/ 0 w 404"/>
                      <a:gd name="T9" fmla="*/ 72198355 h 42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4" h="429">
                        <a:moveTo>
                          <a:pt x="0" y="25"/>
                        </a:moveTo>
                        <a:lnTo>
                          <a:pt x="0" y="0"/>
                        </a:lnTo>
                        <a:lnTo>
                          <a:pt x="404" y="404"/>
                        </a:lnTo>
                        <a:lnTo>
                          <a:pt x="404" y="429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81" name="Freeform 111"/>
                  <p:cNvSpPr/>
                  <p:nvPr/>
                </p:nvSpPr>
                <p:spPr bwMode="auto">
                  <a:xfrm>
                    <a:off x="4148529" y="2017480"/>
                    <a:ext cx="686551" cy="730735"/>
                  </a:xfrm>
                  <a:custGeom>
                    <a:avLst/>
                    <a:gdLst>
                      <a:gd name="T0" fmla="*/ 0 w 404"/>
                      <a:gd name="T1" fmla="*/ 75085570 h 430"/>
                      <a:gd name="T2" fmla="*/ 0 w 404"/>
                      <a:gd name="T3" fmla="*/ 0 h 430"/>
                      <a:gd name="T4" fmla="*/ 1166713553 w 404"/>
                      <a:gd name="T5" fmla="*/ 1169600846 h 430"/>
                      <a:gd name="T6" fmla="*/ 1166713553 w 404"/>
                      <a:gd name="T7" fmla="*/ 1241799163 h 430"/>
                      <a:gd name="T8" fmla="*/ 0 w 404"/>
                      <a:gd name="T9" fmla="*/ 75085570 h 4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4" h="430">
                        <a:moveTo>
                          <a:pt x="0" y="26"/>
                        </a:moveTo>
                        <a:lnTo>
                          <a:pt x="0" y="0"/>
                        </a:lnTo>
                        <a:lnTo>
                          <a:pt x="404" y="405"/>
                        </a:lnTo>
                        <a:lnTo>
                          <a:pt x="404" y="430"/>
                        </a:lnTo>
                        <a:lnTo>
                          <a:pt x="0" y="26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82" name="Freeform 112"/>
                  <p:cNvSpPr/>
                  <p:nvPr/>
                </p:nvSpPr>
                <p:spPr bwMode="auto">
                  <a:xfrm>
                    <a:off x="4388142" y="1692898"/>
                    <a:ext cx="446938" cy="448637"/>
                  </a:xfrm>
                  <a:custGeom>
                    <a:avLst/>
                    <a:gdLst>
                      <a:gd name="T0" fmla="*/ 0 w 263"/>
                      <a:gd name="T1" fmla="*/ 0 h 264"/>
                      <a:gd name="T2" fmla="*/ 72198331 w 263"/>
                      <a:gd name="T3" fmla="*/ 0 h 264"/>
                      <a:gd name="T4" fmla="*/ 759519300 w 263"/>
                      <a:gd name="T5" fmla="*/ 687320381 h 264"/>
                      <a:gd name="T6" fmla="*/ 759519300 w 263"/>
                      <a:gd name="T7" fmla="*/ 739302795 h 264"/>
                      <a:gd name="T8" fmla="*/ 759519300 w 263"/>
                      <a:gd name="T9" fmla="*/ 762405901 h 264"/>
                      <a:gd name="T10" fmla="*/ 0 w 263"/>
                      <a:gd name="T11" fmla="*/ 0 h 264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263" h="264">
                        <a:moveTo>
                          <a:pt x="0" y="0"/>
                        </a:moveTo>
                        <a:lnTo>
                          <a:pt x="25" y="0"/>
                        </a:lnTo>
                        <a:lnTo>
                          <a:pt x="263" y="238"/>
                        </a:lnTo>
                        <a:lnTo>
                          <a:pt x="263" y="256"/>
                        </a:lnTo>
                        <a:lnTo>
                          <a:pt x="263" y="26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83" name="Freeform 113"/>
                  <p:cNvSpPr/>
                  <p:nvPr/>
                </p:nvSpPr>
                <p:spPr bwMode="auto">
                  <a:xfrm>
                    <a:off x="4614160" y="1692898"/>
                    <a:ext cx="220920" cy="214122"/>
                  </a:xfrm>
                  <a:custGeom>
                    <a:avLst/>
                    <a:gdLst>
                      <a:gd name="T0" fmla="*/ 0 w 130"/>
                      <a:gd name="T1" fmla="*/ 0 h 126"/>
                      <a:gd name="T2" fmla="*/ 75085610 w 130"/>
                      <a:gd name="T3" fmla="*/ 0 h 126"/>
                      <a:gd name="T4" fmla="*/ 375428049 w 130"/>
                      <a:gd name="T5" fmla="*/ 291676649 h 126"/>
                      <a:gd name="T6" fmla="*/ 375428049 w 130"/>
                      <a:gd name="T7" fmla="*/ 363874848 h 126"/>
                      <a:gd name="T8" fmla="*/ 0 w 130"/>
                      <a:gd name="T9" fmla="*/ 0 h 12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30" h="126">
                        <a:moveTo>
                          <a:pt x="0" y="0"/>
                        </a:moveTo>
                        <a:lnTo>
                          <a:pt x="26" y="0"/>
                        </a:lnTo>
                        <a:lnTo>
                          <a:pt x="130" y="101"/>
                        </a:lnTo>
                        <a:lnTo>
                          <a:pt x="130" y="12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84" name="Freeform 114"/>
                  <p:cNvSpPr/>
                  <p:nvPr/>
                </p:nvSpPr>
                <p:spPr bwMode="auto">
                  <a:xfrm>
                    <a:off x="4694031" y="1692898"/>
                    <a:ext cx="141049" cy="141049"/>
                  </a:xfrm>
                  <a:custGeom>
                    <a:avLst/>
                    <a:gdLst>
                      <a:gd name="T0" fmla="*/ 0 w 83"/>
                      <a:gd name="T1" fmla="*/ 0 h 83"/>
                      <a:gd name="T2" fmla="*/ 11552423 w 83"/>
                      <a:gd name="T3" fmla="*/ 0 h 83"/>
                      <a:gd name="T4" fmla="*/ 75085651 w 83"/>
                      <a:gd name="T5" fmla="*/ 0 h 83"/>
                      <a:gd name="T6" fmla="*/ 239696631 w 83"/>
                      <a:gd name="T7" fmla="*/ 167498237 h 83"/>
                      <a:gd name="T8" fmla="*/ 239696631 w 83"/>
                      <a:gd name="T9" fmla="*/ 219480741 h 83"/>
                      <a:gd name="T10" fmla="*/ 239696631 w 83"/>
                      <a:gd name="T11" fmla="*/ 239696631 h 83"/>
                      <a:gd name="T12" fmla="*/ 0 w 83"/>
                      <a:gd name="T13" fmla="*/ 0 h 83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83" h="83">
                        <a:moveTo>
                          <a:pt x="0" y="0"/>
                        </a:moveTo>
                        <a:lnTo>
                          <a:pt x="4" y="0"/>
                        </a:lnTo>
                        <a:lnTo>
                          <a:pt x="26" y="0"/>
                        </a:lnTo>
                        <a:lnTo>
                          <a:pt x="83" y="58"/>
                        </a:lnTo>
                        <a:lnTo>
                          <a:pt x="83" y="76"/>
                        </a:lnTo>
                        <a:lnTo>
                          <a:pt x="83" y="8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85" name="Freeform 115"/>
                  <p:cNvSpPr/>
                  <p:nvPr/>
                </p:nvSpPr>
                <p:spPr bwMode="auto">
                  <a:xfrm>
                    <a:off x="4148529" y="3545226"/>
                    <a:ext cx="686551" cy="729036"/>
                  </a:xfrm>
                  <a:custGeom>
                    <a:avLst/>
                    <a:gdLst>
                      <a:gd name="T0" fmla="*/ 0 w 404"/>
                      <a:gd name="T1" fmla="*/ 72198355 h 429"/>
                      <a:gd name="T2" fmla="*/ 0 w 404"/>
                      <a:gd name="T3" fmla="*/ 0 h 429"/>
                      <a:gd name="T4" fmla="*/ 1166713553 w 404"/>
                      <a:gd name="T5" fmla="*/ 1166714207 h 429"/>
                      <a:gd name="T6" fmla="*/ 1166713553 w 404"/>
                      <a:gd name="T7" fmla="*/ 1230249100 h 429"/>
                      <a:gd name="T8" fmla="*/ 1166713553 w 404"/>
                      <a:gd name="T9" fmla="*/ 1238912562 h 429"/>
                      <a:gd name="T10" fmla="*/ 0 w 404"/>
                      <a:gd name="T11" fmla="*/ 72198355 h 4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04" h="429">
                        <a:moveTo>
                          <a:pt x="0" y="25"/>
                        </a:moveTo>
                        <a:lnTo>
                          <a:pt x="0" y="0"/>
                        </a:lnTo>
                        <a:lnTo>
                          <a:pt x="404" y="404"/>
                        </a:lnTo>
                        <a:lnTo>
                          <a:pt x="404" y="426"/>
                        </a:lnTo>
                        <a:lnTo>
                          <a:pt x="404" y="429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86" name="Freeform 116"/>
                  <p:cNvSpPr/>
                  <p:nvPr/>
                </p:nvSpPr>
                <p:spPr bwMode="auto">
                  <a:xfrm>
                    <a:off x="4148529" y="3392281"/>
                    <a:ext cx="686551" cy="729036"/>
                  </a:xfrm>
                  <a:custGeom>
                    <a:avLst/>
                    <a:gdLst>
                      <a:gd name="T0" fmla="*/ 0 w 404"/>
                      <a:gd name="T1" fmla="*/ 72198355 h 429"/>
                      <a:gd name="T2" fmla="*/ 0 w 404"/>
                      <a:gd name="T3" fmla="*/ 0 h 429"/>
                      <a:gd name="T4" fmla="*/ 1166713553 w 404"/>
                      <a:gd name="T5" fmla="*/ 1166714207 h 429"/>
                      <a:gd name="T6" fmla="*/ 1166713553 w 404"/>
                      <a:gd name="T7" fmla="*/ 1186930086 h 429"/>
                      <a:gd name="T8" fmla="*/ 1166713553 w 404"/>
                      <a:gd name="T9" fmla="*/ 1238912562 h 429"/>
                      <a:gd name="T10" fmla="*/ 0 w 404"/>
                      <a:gd name="T11" fmla="*/ 72198355 h 4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04" h="429">
                        <a:moveTo>
                          <a:pt x="0" y="25"/>
                        </a:moveTo>
                        <a:lnTo>
                          <a:pt x="0" y="0"/>
                        </a:lnTo>
                        <a:lnTo>
                          <a:pt x="404" y="404"/>
                        </a:lnTo>
                        <a:lnTo>
                          <a:pt x="404" y="411"/>
                        </a:lnTo>
                        <a:lnTo>
                          <a:pt x="404" y="429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87" name="Freeform 117"/>
                  <p:cNvSpPr/>
                  <p:nvPr/>
                </p:nvSpPr>
                <p:spPr bwMode="auto">
                  <a:xfrm>
                    <a:off x="4541087" y="1692898"/>
                    <a:ext cx="293993" cy="293993"/>
                  </a:xfrm>
                  <a:custGeom>
                    <a:avLst/>
                    <a:gdLst>
                      <a:gd name="T0" fmla="*/ 0 w 173"/>
                      <a:gd name="T1" fmla="*/ 0 h 173"/>
                      <a:gd name="T2" fmla="*/ 72198223 w 173"/>
                      <a:gd name="T3" fmla="*/ 0 h 173"/>
                      <a:gd name="T4" fmla="*/ 499606266 w 173"/>
                      <a:gd name="T5" fmla="*/ 427408043 h 173"/>
                      <a:gd name="T6" fmla="*/ 499606266 w 173"/>
                      <a:gd name="T7" fmla="*/ 499606266 h 173"/>
                      <a:gd name="T8" fmla="*/ 0 w 173"/>
                      <a:gd name="T9" fmla="*/ 0 h 17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73" h="173">
                        <a:moveTo>
                          <a:pt x="0" y="0"/>
                        </a:moveTo>
                        <a:lnTo>
                          <a:pt x="25" y="0"/>
                        </a:lnTo>
                        <a:lnTo>
                          <a:pt x="173" y="148"/>
                        </a:lnTo>
                        <a:lnTo>
                          <a:pt x="173" y="17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88" name="Freeform 118"/>
                  <p:cNvSpPr/>
                  <p:nvPr/>
                </p:nvSpPr>
                <p:spPr bwMode="auto">
                  <a:xfrm>
                    <a:off x="4240296" y="1692898"/>
                    <a:ext cx="594784" cy="601582"/>
                  </a:xfrm>
                  <a:custGeom>
                    <a:avLst/>
                    <a:gdLst>
                      <a:gd name="T0" fmla="*/ 0 w 97"/>
                      <a:gd name="T1" fmla="*/ 37684815 h 98"/>
                      <a:gd name="T2" fmla="*/ 225594826 w 97"/>
                      <a:gd name="T3" fmla="*/ 0 h 98"/>
                      <a:gd name="T4" fmla="*/ 2147483646 w 97"/>
                      <a:gd name="T5" fmla="*/ 2147483646 h 98"/>
                      <a:gd name="T6" fmla="*/ 2147483646 w 97"/>
                      <a:gd name="T7" fmla="*/ 2147483646 h 98"/>
                      <a:gd name="T8" fmla="*/ 0 w 97"/>
                      <a:gd name="T9" fmla="*/ 37684815 h 9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97" h="98">
                        <a:moveTo>
                          <a:pt x="0" y="1"/>
                        </a:moveTo>
                        <a:cubicBezTo>
                          <a:pt x="2" y="0"/>
                          <a:pt x="4" y="0"/>
                          <a:pt x="6" y="0"/>
                        </a:cubicBezTo>
                        <a:cubicBezTo>
                          <a:pt x="97" y="90"/>
                          <a:pt x="97" y="90"/>
                          <a:pt x="97" y="90"/>
                        </a:cubicBezTo>
                        <a:cubicBezTo>
                          <a:pt x="97" y="98"/>
                          <a:pt x="97" y="98"/>
                          <a:pt x="97" y="98"/>
                        </a:cubicBezTo>
                        <a:lnTo>
                          <a:pt x="0" y="1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89" name="Freeform 119"/>
                  <p:cNvSpPr/>
                  <p:nvPr/>
                </p:nvSpPr>
                <p:spPr bwMode="auto">
                  <a:xfrm>
                    <a:off x="4191014" y="1704794"/>
                    <a:ext cx="644066" cy="662760"/>
                  </a:xfrm>
                  <a:custGeom>
                    <a:avLst/>
                    <a:gdLst>
                      <a:gd name="T0" fmla="*/ 0 w 105"/>
                      <a:gd name="T1" fmla="*/ 112976033 h 108"/>
                      <a:gd name="T2" fmla="*/ 150502889 w 105"/>
                      <a:gd name="T3" fmla="*/ 0 h 108"/>
                      <a:gd name="T4" fmla="*/ 2147483646 w 105"/>
                      <a:gd name="T5" fmla="*/ 2147483646 h 108"/>
                      <a:gd name="T6" fmla="*/ 2147483646 w 105"/>
                      <a:gd name="T7" fmla="*/ 2147483646 h 108"/>
                      <a:gd name="T8" fmla="*/ 0 w 105"/>
                      <a:gd name="T9" fmla="*/ 112976033 h 10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05" h="108">
                        <a:moveTo>
                          <a:pt x="0" y="3"/>
                        </a:moveTo>
                        <a:cubicBezTo>
                          <a:pt x="1" y="2"/>
                          <a:pt x="3" y="1"/>
                          <a:pt x="4" y="0"/>
                        </a:cubicBezTo>
                        <a:cubicBezTo>
                          <a:pt x="105" y="101"/>
                          <a:pt x="105" y="101"/>
                          <a:pt x="105" y="101"/>
                        </a:cubicBezTo>
                        <a:cubicBezTo>
                          <a:pt x="105" y="108"/>
                          <a:pt x="105" y="108"/>
                          <a:pt x="105" y="108"/>
                        </a:cubicBez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90" name="Freeform 120"/>
                  <p:cNvSpPr/>
                  <p:nvPr/>
                </p:nvSpPr>
                <p:spPr bwMode="auto">
                  <a:xfrm>
                    <a:off x="4308271" y="1692898"/>
                    <a:ext cx="526809" cy="521711"/>
                  </a:xfrm>
                  <a:custGeom>
                    <a:avLst/>
                    <a:gdLst>
                      <a:gd name="T0" fmla="*/ 0 w 310"/>
                      <a:gd name="T1" fmla="*/ 0 h 307"/>
                      <a:gd name="T2" fmla="*/ 83749036 w 310"/>
                      <a:gd name="T3" fmla="*/ 0 h 307"/>
                      <a:gd name="T4" fmla="*/ 895250718 w 310"/>
                      <a:gd name="T5" fmla="*/ 814389172 h 307"/>
                      <a:gd name="T6" fmla="*/ 895250718 w 310"/>
                      <a:gd name="T7" fmla="*/ 886587516 h 307"/>
                      <a:gd name="T8" fmla="*/ 0 w 310"/>
                      <a:gd name="T9" fmla="*/ 0 h 30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310" h="307">
                        <a:moveTo>
                          <a:pt x="0" y="0"/>
                        </a:moveTo>
                        <a:lnTo>
                          <a:pt x="29" y="0"/>
                        </a:lnTo>
                        <a:lnTo>
                          <a:pt x="310" y="282"/>
                        </a:lnTo>
                        <a:lnTo>
                          <a:pt x="310" y="30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91" name="Freeform 121"/>
                  <p:cNvSpPr/>
                  <p:nvPr/>
                </p:nvSpPr>
                <p:spPr bwMode="auto">
                  <a:xfrm>
                    <a:off x="4461216" y="1692898"/>
                    <a:ext cx="373864" cy="368766"/>
                  </a:xfrm>
                  <a:custGeom>
                    <a:avLst/>
                    <a:gdLst>
                      <a:gd name="T0" fmla="*/ 0 w 220"/>
                      <a:gd name="T1" fmla="*/ 0 h 217"/>
                      <a:gd name="T2" fmla="*/ 72198237 w 220"/>
                      <a:gd name="T3" fmla="*/ 0 h 217"/>
                      <a:gd name="T4" fmla="*/ 635337684 w 220"/>
                      <a:gd name="T5" fmla="*/ 551588967 h 217"/>
                      <a:gd name="T6" fmla="*/ 635337684 w 220"/>
                      <a:gd name="T7" fmla="*/ 626674483 h 217"/>
                      <a:gd name="T8" fmla="*/ 0 w 220"/>
                      <a:gd name="T9" fmla="*/ 0 h 2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0" h="217">
                        <a:moveTo>
                          <a:pt x="0" y="0"/>
                        </a:moveTo>
                        <a:lnTo>
                          <a:pt x="25" y="0"/>
                        </a:lnTo>
                        <a:lnTo>
                          <a:pt x="220" y="191"/>
                        </a:lnTo>
                        <a:lnTo>
                          <a:pt x="220" y="21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92" name="Freeform 122"/>
                  <p:cNvSpPr/>
                  <p:nvPr/>
                </p:nvSpPr>
                <p:spPr bwMode="auto">
                  <a:xfrm>
                    <a:off x="4148529" y="2092253"/>
                    <a:ext cx="686551" cy="735833"/>
                  </a:xfrm>
                  <a:custGeom>
                    <a:avLst/>
                    <a:gdLst>
                      <a:gd name="T0" fmla="*/ 0 w 404"/>
                      <a:gd name="T1" fmla="*/ 72198303 h 433"/>
                      <a:gd name="T2" fmla="*/ 0 w 404"/>
                      <a:gd name="T3" fmla="*/ 0 h 433"/>
                      <a:gd name="T4" fmla="*/ 1166713553 w 404"/>
                      <a:gd name="T5" fmla="*/ 1166713353 h 433"/>
                      <a:gd name="T6" fmla="*/ 1166713553 w 404"/>
                      <a:gd name="T7" fmla="*/ 1250462365 h 433"/>
                      <a:gd name="T8" fmla="*/ 0 w 404"/>
                      <a:gd name="T9" fmla="*/ 72198303 h 43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4" h="433">
                        <a:moveTo>
                          <a:pt x="0" y="25"/>
                        </a:moveTo>
                        <a:lnTo>
                          <a:pt x="0" y="0"/>
                        </a:lnTo>
                        <a:lnTo>
                          <a:pt x="404" y="404"/>
                        </a:lnTo>
                        <a:lnTo>
                          <a:pt x="404" y="433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93" name="Freeform 123"/>
                  <p:cNvSpPr/>
                  <p:nvPr/>
                </p:nvSpPr>
                <p:spPr bwMode="auto">
                  <a:xfrm>
                    <a:off x="4148529" y="3925888"/>
                    <a:ext cx="503017" cy="501318"/>
                  </a:xfrm>
                  <a:custGeom>
                    <a:avLst/>
                    <a:gdLst>
                      <a:gd name="T0" fmla="*/ 0 w 296"/>
                      <a:gd name="T1" fmla="*/ 72198289 h 295"/>
                      <a:gd name="T2" fmla="*/ 0 w 296"/>
                      <a:gd name="T3" fmla="*/ 0 h 295"/>
                      <a:gd name="T4" fmla="*/ 854817913 w 296"/>
                      <a:gd name="T5" fmla="*/ 851931312 h 295"/>
                      <a:gd name="T6" fmla="*/ 782619679 w 296"/>
                      <a:gd name="T7" fmla="*/ 851931312 h 295"/>
                      <a:gd name="T8" fmla="*/ 0 w 296"/>
                      <a:gd name="T9" fmla="*/ 72198289 h 29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96" h="295">
                        <a:moveTo>
                          <a:pt x="0" y="25"/>
                        </a:moveTo>
                        <a:lnTo>
                          <a:pt x="0" y="0"/>
                        </a:lnTo>
                        <a:lnTo>
                          <a:pt x="296" y="295"/>
                        </a:lnTo>
                        <a:lnTo>
                          <a:pt x="271" y="295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94" name="Freeform 124"/>
                  <p:cNvSpPr/>
                  <p:nvPr/>
                </p:nvSpPr>
                <p:spPr bwMode="auto">
                  <a:xfrm>
                    <a:off x="4148529" y="3846017"/>
                    <a:ext cx="576091" cy="581189"/>
                  </a:xfrm>
                  <a:custGeom>
                    <a:avLst/>
                    <a:gdLst>
                      <a:gd name="T0" fmla="*/ 0 w 339"/>
                      <a:gd name="T1" fmla="*/ 72198288 h 342"/>
                      <a:gd name="T2" fmla="*/ 0 w 339"/>
                      <a:gd name="T3" fmla="*/ 0 h 342"/>
                      <a:gd name="T4" fmla="*/ 978999529 w 339"/>
                      <a:gd name="T5" fmla="*/ 987662730 h 342"/>
                      <a:gd name="T6" fmla="*/ 906801222 w 339"/>
                      <a:gd name="T7" fmla="*/ 987662730 h 342"/>
                      <a:gd name="T8" fmla="*/ 0 w 339"/>
                      <a:gd name="T9" fmla="*/ 72198288 h 3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339" h="342">
                        <a:moveTo>
                          <a:pt x="0" y="25"/>
                        </a:moveTo>
                        <a:lnTo>
                          <a:pt x="0" y="0"/>
                        </a:lnTo>
                        <a:lnTo>
                          <a:pt x="339" y="342"/>
                        </a:lnTo>
                        <a:lnTo>
                          <a:pt x="314" y="342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95" name="Freeform 125"/>
                  <p:cNvSpPr/>
                  <p:nvPr/>
                </p:nvSpPr>
                <p:spPr bwMode="auto">
                  <a:xfrm>
                    <a:off x="4148529" y="3771244"/>
                    <a:ext cx="655962" cy="655962"/>
                  </a:xfrm>
                  <a:custGeom>
                    <a:avLst/>
                    <a:gdLst>
                      <a:gd name="T0" fmla="*/ 0 w 386"/>
                      <a:gd name="T1" fmla="*/ 75085557 h 386"/>
                      <a:gd name="T2" fmla="*/ 0 w 386"/>
                      <a:gd name="T3" fmla="*/ 0 h 386"/>
                      <a:gd name="T4" fmla="*/ 1114730947 w 386"/>
                      <a:gd name="T5" fmla="*/ 1114730947 h 386"/>
                      <a:gd name="T6" fmla="*/ 1042532642 w 386"/>
                      <a:gd name="T7" fmla="*/ 1114730947 h 386"/>
                      <a:gd name="T8" fmla="*/ 0 w 386"/>
                      <a:gd name="T9" fmla="*/ 75085557 h 38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386" h="386">
                        <a:moveTo>
                          <a:pt x="0" y="26"/>
                        </a:moveTo>
                        <a:lnTo>
                          <a:pt x="0" y="0"/>
                        </a:lnTo>
                        <a:lnTo>
                          <a:pt x="386" y="386"/>
                        </a:lnTo>
                        <a:lnTo>
                          <a:pt x="361" y="386"/>
                        </a:lnTo>
                        <a:lnTo>
                          <a:pt x="0" y="26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96" name="Freeform 126"/>
                  <p:cNvSpPr/>
                  <p:nvPr/>
                </p:nvSpPr>
                <p:spPr bwMode="auto">
                  <a:xfrm>
                    <a:off x="4148529" y="3691373"/>
                    <a:ext cx="686551" cy="735833"/>
                  </a:xfrm>
                  <a:custGeom>
                    <a:avLst/>
                    <a:gdLst>
                      <a:gd name="T0" fmla="*/ 0 w 404"/>
                      <a:gd name="T1" fmla="*/ 83749011 h 433"/>
                      <a:gd name="T2" fmla="*/ 0 w 404"/>
                      <a:gd name="T3" fmla="*/ 0 h 433"/>
                      <a:gd name="T4" fmla="*/ 1166713553 w 404"/>
                      <a:gd name="T5" fmla="*/ 1178264062 h 433"/>
                      <a:gd name="T6" fmla="*/ 1166713553 w 404"/>
                      <a:gd name="T7" fmla="*/ 1250462365 h 433"/>
                      <a:gd name="T8" fmla="*/ 0 w 404"/>
                      <a:gd name="T9" fmla="*/ 83749011 h 43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4" h="433">
                        <a:moveTo>
                          <a:pt x="0" y="29"/>
                        </a:moveTo>
                        <a:lnTo>
                          <a:pt x="0" y="0"/>
                        </a:lnTo>
                        <a:lnTo>
                          <a:pt x="404" y="408"/>
                        </a:lnTo>
                        <a:lnTo>
                          <a:pt x="404" y="433"/>
                        </a:lnTo>
                        <a:lnTo>
                          <a:pt x="0" y="29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97" name="Freeform 127"/>
                  <p:cNvSpPr/>
                  <p:nvPr/>
                </p:nvSpPr>
                <p:spPr bwMode="auto">
                  <a:xfrm>
                    <a:off x="4148529" y="3618299"/>
                    <a:ext cx="686551" cy="730735"/>
                  </a:xfrm>
                  <a:custGeom>
                    <a:avLst/>
                    <a:gdLst>
                      <a:gd name="T0" fmla="*/ 0 w 404"/>
                      <a:gd name="T1" fmla="*/ 72198317 h 430"/>
                      <a:gd name="T2" fmla="*/ 0 w 404"/>
                      <a:gd name="T3" fmla="*/ 0 h 430"/>
                      <a:gd name="T4" fmla="*/ 1166713553 w 404"/>
                      <a:gd name="T5" fmla="*/ 1166713593 h 430"/>
                      <a:gd name="T6" fmla="*/ 1166713553 w 404"/>
                      <a:gd name="T7" fmla="*/ 1241799163 h 430"/>
                      <a:gd name="T8" fmla="*/ 0 w 404"/>
                      <a:gd name="T9" fmla="*/ 72198317 h 4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4" h="430">
                        <a:moveTo>
                          <a:pt x="0" y="25"/>
                        </a:moveTo>
                        <a:lnTo>
                          <a:pt x="0" y="0"/>
                        </a:lnTo>
                        <a:lnTo>
                          <a:pt x="404" y="404"/>
                        </a:lnTo>
                        <a:lnTo>
                          <a:pt x="404" y="430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98" name="Freeform 128"/>
                  <p:cNvSpPr/>
                  <p:nvPr/>
                </p:nvSpPr>
                <p:spPr bwMode="auto">
                  <a:xfrm>
                    <a:off x="4148529" y="4078832"/>
                    <a:ext cx="350073" cy="348374"/>
                  </a:xfrm>
                  <a:custGeom>
                    <a:avLst/>
                    <a:gdLst>
                      <a:gd name="T0" fmla="*/ 0 w 206"/>
                      <a:gd name="T1" fmla="*/ 72198387 h 205"/>
                      <a:gd name="T2" fmla="*/ 0 w 206"/>
                      <a:gd name="T3" fmla="*/ 20215888 h 205"/>
                      <a:gd name="T4" fmla="*/ 0 w 206"/>
                      <a:gd name="T5" fmla="*/ 0 h 205"/>
                      <a:gd name="T6" fmla="*/ 594908278 w 206"/>
                      <a:gd name="T7" fmla="*/ 592021677 h 205"/>
                      <a:gd name="T8" fmla="*/ 522709971 w 206"/>
                      <a:gd name="T9" fmla="*/ 592021677 h 205"/>
                      <a:gd name="T10" fmla="*/ 0 w 206"/>
                      <a:gd name="T11" fmla="*/ 72198387 h 20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206" h="205">
                        <a:moveTo>
                          <a:pt x="0" y="25"/>
                        </a:move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206" y="205"/>
                        </a:lnTo>
                        <a:lnTo>
                          <a:pt x="181" y="205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99" name="Freeform 129"/>
                  <p:cNvSpPr/>
                  <p:nvPr/>
                </p:nvSpPr>
                <p:spPr bwMode="auto">
                  <a:xfrm>
                    <a:off x="4148529" y="4151906"/>
                    <a:ext cx="276999" cy="275300"/>
                  </a:xfrm>
                  <a:custGeom>
                    <a:avLst/>
                    <a:gdLst>
                      <a:gd name="T0" fmla="*/ 0 w 163"/>
                      <a:gd name="T1" fmla="*/ 72198275 h 162"/>
                      <a:gd name="T2" fmla="*/ 0 w 163"/>
                      <a:gd name="T3" fmla="*/ 0 h 162"/>
                      <a:gd name="T4" fmla="*/ 470726663 w 163"/>
                      <a:gd name="T5" fmla="*/ 467840062 h 162"/>
                      <a:gd name="T6" fmla="*/ 386977799 w 163"/>
                      <a:gd name="T7" fmla="*/ 467840062 h 162"/>
                      <a:gd name="T8" fmla="*/ 0 w 163"/>
                      <a:gd name="T9" fmla="*/ 72198275 h 16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63" h="162">
                        <a:moveTo>
                          <a:pt x="0" y="25"/>
                        </a:moveTo>
                        <a:lnTo>
                          <a:pt x="0" y="0"/>
                        </a:lnTo>
                        <a:lnTo>
                          <a:pt x="163" y="162"/>
                        </a:lnTo>
                        <a:lnTo>
                          <a:pt x="134" y="162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00" name="Freeform 130"/>
                  <p:cNvSpPr/>
                  <p:nvPr/>
                </p:nvSpPr>
                <p:spPr bwMode="auto">
                  <a:xfrm>
                    <a:off x="4148529" y="4224979"/>
                    <a:ext cx="197128" cy="202227"/>
                  </a:xfrm>
                  <a:custGeom>
                    <a:avLst/>
                    <a:gdLst>
                      <a:gd name="T0" fmla="*/ 0 w 116"/>
                      <a:gd name="T1" fmla="*/ 83749168 h 119"/>
                      <a:gd name="T2" fmla="*/ 0 w 116"/>
                      <a:gd name="T3" fmla="*/ 75085696 h 119"/>
                      <a:gd name="T4" fmla="*/ 0 w 116"/>
                      <a:gd name="T5" fmla="*/ 0 h 119"/>
                      <a:gd name="T6" fmla="*/ 334995245 w 116"/>
                      <a:gd name="T7" fmla="*/ 343661845 h 119"/>
                      <a:gd name="T8" fmla="*/ 259909869 w 116"/>
                      <a:gd name="T9" fmla="*/ 343661845 h 119"/>
                      <a:gd name="T10" fmla="*/ 0 w 116"/>
                      <a:gd name="T11" fmla="*/ 83749168 h 11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116" h="119">
                        <a:moveTo>
                          <a:pt x="0" y="29"/>
                        </a:moveTo>
                        <a:lnTo>
                          <a:pt x="0" y="26"/>
                        </a:lnTo>
                        <a:lnTo>
                          <a:pt x="0" y="0"/>
                        </a:lnTo>
                        <a:lnTo>
                          <a:pt x="116" y="119"/>
                        </a:lnTo>
                        <a:lnTo>
                          <a:pt x="90" y="119"/>
                        </a:lnTo>
                        <a:lnTo>
                          <a:pt x="0" y="29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01" name="Freeform 131"/>
                  <p:cNvSpPr/>
                  <p:nvPr/>
                </p:nvSpPr>
                <p:spPr bwMode="auto">
                  <a:xfrm>
                    <a:off x="4148529" y="3465355"/>
                    <a:ext cx="686551" cy="729036"/>
                  </a:xfrm>
                  <a:custGeom>
                    <a:avLst/>
                    <a:gdLst>
                      <a:gd name="T0" fmla="*/ 0 w 404"/>
                      <a:gd name="T1" fmla="*/ 72198355 h 429"/>
                      <a:gd name="T2" fmla="*/ 0 w 404"/>
                      <a:gd name="T3" fmla="*/ 0 h 429"/>
                      <a:gd name="T4" fmla="*/ 1166713553 w 404"/>
                      <a:gd name="T5" fmla="*/ 1166714207 h 429"/>
                      <a:gd name="T6" fmla="*/ 1166713553 w 404"/>
                      <a:gd name="T7" fmla="*/ 1238912562 h 429"/>
                      <a:gd name="T8" fmla="*/ 0 w 404"/>
                      <a:gd name="T9" fmla="*/ 72198355 h 42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4" h="429">
                        <a:moveTo>
                          <a:pt x="0" y="25"/>
                        </a:moveTo>
                        <a:lnTo>
                          <a:pt x="0" y="0"/>
                        </a:lnTo>
                        <a:lnTo>
                          <a:pt x="404" y="404"/>
                        </a:lnTo>
                        <a:lnTo>
                          <a:pt x="404" y="429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02" name="Freeform 132"/>
                  <p:cNvSpPr/>
                  <p:nvPr/>
                </p:nvSpPr>
                <p:spPr bwMode="auto">
                  <a:xfrm>
                    <a:off x="4148529" y="3998961"/>
                    <a:ext cx="423146" cy="428245"/>
                  </a:xfrm>
                  <a:custGeom>
                    <a:avLst/>
                    <a:gdLst>
                      <a:gd name="T0" fmla="*/ 0 w 249"/>
                      <a:gd name="T1" fmla="*/ 72198368 h 252"/>
                      <a:gd name="T2" fmla="*/ 0 w 249"/>
                      <a:gd name="T3" fmla="*/ 0 h 252"/>
                      <a:gd name="T4" fmla="*/ 719086495 w 249"/>
                      <a:gd name="T5" fmla="*/ 727753095 h 252"/>
                      <a:gd name="T6" fmla="*/ 646888271 w 249"/>
                      <a:gd name="T7" fmla="*/ 727753095 h 252"/>
                      <a:gd name="T8" fmla="*/ 0 w 249"/>
                      <a:gd name="T9" fmla="*/ 72198368 h 25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49" h="252">
                        <a:moveTo>
                          <a:pt x="0" y="25"/>
                        </a:moveTo>
                        <a:lnTo>
                          <a:pt x="0" y="0"/>
                        </a:lnTo>
                        <a:lnTo>
                          <a:pt x="249" y="252"/>
                        </a:lnTo>
                        <a:lnTo>
                          <a:pt x="224" y="252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03" name="Freeform 133"/>
                  <p:cNvSpPr/>
                  <p:nvPr/>
                </p:nvSpPr>
                <p:spPr bwMode="auto">
                  <a:xfrm>
                    <a:off x="4148529" y="3011620"/>
                    <a:ext cx="686551" cy="729036"/>
                  </a:xfrm>
                  <a:custGeom>
                    <a:avLst/>
                    <a:gdLst>
                      <a:gd name="T0" fmla="*/ 0 w 404"/>
                      <a:gd name="T1" fmla="*/ 72198355 h 429"/>
                      <a:gd name="T2" fmla="*/ 0 w 404"/>
                      <a:gd name="T3" fmla="*/ 0 h 429"/>
                      <a:gd name="T4" fmla="*/ 1166713553 w 404"/>
                      <a:gd name="T5" fmla="*/ 1166714207 h 429"/>
                      <a:gd name="T6" fmla="*/ 1166713553 w 404"/>
                      <a:gd name="T7" fmla="*/ 1238912562 h 429"/>
                      <a:gd name="T8" fmla="*/ 0 w 404"/>
                      <a:gd name="T9" fmla="*/ 72198355 h 42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4" h="429">
                        <a:moveTo>
                          <a:pt x="0" y="25"/>
                        </a:moveTo>
                        <a:lnTo>
                          <a:pt x="0" y="0"/>
                        </a:lnTo>
                        <a:lnTo>
                          <a:pt x="404" y="404"/>
                        </a:lnTo>
                        <a:lnTo>
                          <a:pt x="404" y="429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04" name="Freeform 134"/>
                  <p:cNvSpPr/>
                  <p:nvPr/>
                </p:nvSpPr>
                <p:spPr bwMode="auto">
                  <a:xfrm>
                    <a:off x="4148529" y="2858675"/>
                    <a:ext cx="686551" cy="729036"/>
                  </a:xfrm>
                  <a:custGeom>
                    <a:avLst/>
                    <a:gdLst>
                      <a:gd name="T0" fmla="*/ 0 w 404"/>
                      <a:gd name="T1" fmla="*/ 72198355 h 429"/>
                      <a:gd name="T2" fmla="*/ 0 w 404"/>
                      <a:gd name="T3" fmla="*/ 0 h 429"/>
                      <a:gd name="T4" fmla="*/ 1166713553 w 404"/>
                      <a:gd name="T5" fmla="*/ 1166714207 h 429"/>
                      <a:gd name="T6" fmla="*/ 1166713553 w 404"/>
                      <a:gd name="T7" fmla="*/ 1238912562 h 429"/>
                      <a:gd name="T8" fmla="*/ 0 w 404"/>
                      <a:gd name="T9" fmla="*/ 72198355 h 42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4" h="429">
                        <a:moveTo>
                          <a:pt x="0" y="25"/>
                        </a:moveTo>
                        <a:lnTo>
                          <a:pt x="0" y="0"/>
                        </a:lnTo>
                        <a:lnTo>
                          <a:pt x="404" y="404"/>
                        </a:lnTo>
                        <a:lnTo>
                          <a:pt x="404" y="429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05" name="Freeform 135"/>
                  <p:cNvSpPr/>
                  <p:nvPr/>
                </p:nvSpPr>
                <p:spPr bwMode="auto">
                  <a:xfrm>
                    <a:off x="4148529" y="2778804"/>
                    <a:ext cx="686551" cy="729036"/>
                  </a:xfrm>
                  <a:custGeom>
                    <a:avLst/>
                    <a:gdLst>
                      <a:gd name="T0" fmla="*/ 0 w 404"/>
                      <a:gd name="T1" fmla="*/ 72198355 h 429"/>
                      <a:gd name="T2" fmla="*/ 0 w 404"/>
                      <a:gd name="T3" fmla="*/ 0 h 429"/>
                      <a:gd name="T4" fmla="*/ 1166713553 w 404"/>
                      <a:gd name="T5" fmla="*/ 1166714207 h 429"/>
                      <a:gd name="T6" fmla="*/ 1166713553 w 404"/>
                      <a:gd name="T7" fmla="*/ 1238912562 h 429"/>
                      <a:gd name="T8" fmla="*/ 0 w 404"/>
                      <a:gd name="T9" fmla="*/ 72198355 h 42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4" h="429">
                        <a:moveTo>
                          <a:pt x="0" y="25"/>
                        </a:moveTo>
                        <a:lnTo>
                          <a:pt x="0" y="0"/>
                        </a:lnTo>
                        <a:lnTo>
                          <a:pt x="404" y="404"/>
                        </a:lnTo>
                        <a:lnTo>
                          <a:pt x="404" y="429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06" name="Freeform 136"/>
                  <p:cNvSpPr/>
                  <p:nvPr/>
                </p:nvSpPr>
                <p:spPr bwMode="auto">
                  <a:xfrm>
                    <a:off x="4148529" y="3312410"/>
                    <a:ext cx="686551" cy="735833"/>
                  </a:xfrm>
                  <a:custGeom>
                    <a:avLst/>
                    <a:gdLst>
                      <a:gd name="T0" fmla="*/ 0 w 404"/>
                      <a:gd name="T1" fmla="*/ 72198303 h 433"/>
                      <a:gd name="T2" fmla="*/ 0 w 404"/>
                      <a:gd name="T3" fmla="*/ 0 h 433"/>
                      <a:gd name="T4" fmla="*/ 1166713553 w 404"/>
                      <a:gd name="T5" fmla="*/ 1166713353 h 433"/>
                      <a:gd name="T6" fmla="*/ 1166713553 w 404"/>
                      <a:gd name="T7" fmla="*/ 1250462365 h 433"/>
                      <a:gd name="T8" fmla="*/ 0 w 404"/>
                      <a:gd name="T9" fmla="*/ 72198303 h 43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4" h="433">
                        <a:moveTo>
                          <a:pt x="0" y="25"/>
                        </a:moveTo>
                        <a:lnTo>
                          <a:pt x="0" y="0"/>
                        </a:lnTo>
                        <a:lnTo>
                          <a:pt x="404" y="404"/>
                        </a:lnTo>
                        <a:lnTo>
                          <a:pt x="404" y="433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07" name="Freeform 137"/>
                  <p:cNvSpPr/>
                  <p:nvPr/>
                </p:nvSpPr>
                <p:spPr bwMode="auto">
                  <a:xfrm>
                    <a:off x="4148529" y="2931749"/>
                    <a:ext cx="686551" cy="729036"/>
                  </a:xfrm>
                  <a:custGeom>
                    <a:avLst/>
                    <a:gdLst>
                      <a:gd name="T0" fmla="*/ 0 w 404"/>
                      <a:gd name="T1" fmla="*/ 72198355 h 429"/>
                      <a:gd name="T2" fmla="*/ 0 w 404"/>
                      <a:gd name="T3" fmla="*/ 0 h 429"/>
                      <a:gd name="T4" fmla="*/ 1166713553 w 404"/>
                      <a:gd name="T5" fmla="*/ 1166714207 h 429"/>
                      <a:gd name="T6" fmla="*/ 1166713553 w 404"/>
                      <a:gd name="T7" fmla="*/ 1238912562 h 429"/>
                      <a:gd name="T8" fmla="*/ 0 w 404"/>
                      <a:gd name="T9" fmla="*/ 72198355 h 42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4" h="429">
                        <a:moveTo>
                          <a:pt x="0" y="25"/>
                        </a:moveTo>
                        <a:lnTo>
                          <a:pt x="0" y="0"/>
                        </a:lnTo>
                        <a:lnTo>
                          <a:pt x="404" y="404"/>
                        </a:lnTo>
                        <a:lnTo>
                          <a:pt x="404" y="429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08" name="Freeform 138"/>
                  <p:cNvSpPr/>
                  <p:nvPr/>
                </p:nvSpPr>
                <p:spPr bwMode="auto">
                  <a:xfrm>
                    <a:off x="4148529" y="2705731"/>
                    <a:ext cx="686551" cy="729036"/>
                  </a:xfrm>
                  <a:custGeom>
                    <a:avLst/>
                    <a:gdLst>
                      <a:gd name="T0" fmla="*/ 0 w 404"/>
                      <a:gd name="T1" fmla="*/ 72198355 h 429"/>
                      <a:gd name="T2" fmla="*/ 0 w 404"/>
                      <a:gd name="T3" fmla="*/ 0 h 429"/>
                      <a:gd name="T4" fmla="*/ 1166713553 w 404"/>
                      <a:gd name="T5" fmla="*/ 1166714207 h 429"/>
                      <a:gd name="T6" fmla="*/ 1166713553 w 404"/>
                      <a:gd name="T7" fmla="*/ 1238912562 h 429"/>
                      <a:gd name="T8" fmla="*/ 0 w 404"/>
                      <a:gd name="T9" fmla="*/ 72198355 h 42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4" h="429">
                        <a:moveTo>
                          <a:pt x="0" y="25"/>
                        </a:moveTo>
                        <a:lnTo>
                          <a:pt x="0" y="0"/>
                        </a:lnTo>
                        <a:lnTo>
                          <a:pt x="404" y="404"/>
                        </a:lnTo>
                        <a:lnTo>
                          <a:pt x="404" y="429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09" name="Freeform 139"/>
                  <p:cNvSpPr/>
                  <p:nvPr/>
                </p:nvSpPr>
                <p:spPr bwMode="auto">
                  <a:xfrm>
                    <a:off x="4148529" y="2625860"/>
                    <a:ext cx="686551" cy="735833"/>
                  </a:xfrm>
                  <a:custGeom>
                    <a:avLst/>
                    <a:gdLst>
                      <a:gd name="T0" fmla="*/ 0 w 404"/>
                      <a:gd name="T1" fmla="*/ 83749011 h 433"/>
                      <a:gd name="T2" fmla="*/ 0 w 404"/>
                      <a:gd name="T3" fmla="*/ 0 h 433"/>
                      <a:gd name="T4" fmla="*/ 1166713553 w 404"/>
                      <a:gd name="T5" fmla="*/ 1166713353 h 433"/>
                      <a:gd name="T6" fmla="*/ 1166713553 w 404"/>
                      <a:gd name="T7" fmla="*/ 1250462365 h 433"/>
                      <a:gd name="T8" fmla="*/ 0 w 404"/>
                      <a:gd name="T9" fmla="*/ 83749011 h 43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4" h="433">
                        <a:moveTo>
                          <a:pt x="0" y="29"/>
                        </a:moveTo>
                        <a:lnTo>
                          <a:pt x="0" y="0"/>
                        </a:lnTo>
                        <a:lnTo>
                          <a:pt x="404" y="404"/>
                        </a:lnTo>
                        <a:lnTo>
                          <a:pt x="404" y="433"/>
                        </a:lnTo>
                        <a:lnTo>
                          <a:pt x="0" y="29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10" name="Freeform 140"/>
                  <p:cNvSpPr/>
                  <p:nvPr/>
                </p:nvSpPr>
                <p:spPr bwMode="auto">
                  <a:xfrm>
                    <a:off x="4148529" y="3159466"/>
                    <a:ext cx="686551" cy="735833"/>
                  </a:xfrm>
                  <a:custGeom>
                    <a:avLst/>
                    <a:gdLst>
                      <a:gd name="T0" fmla="*/ 0 w 404"/>
                      <a:gd name="T1" fmla="*/ 80861759 h 433"/>
                      <a:gd name="T2" fmla="*/ 0 w 404"/>
                      <a:gd name="T3" fmla="*/ 0 h 433"/>
                      <a:gd name="T4" fmla="*/ 1166713553 w 404"/>
                      <a:gd name="T5" fmla="*/ 1166713353 h 433"/>
                      <a:gd name="T6" fmla="*/ 1166713553 w 404"/>
                      <a:gd name="T7" fmla="*/ 1250462365 h 433"/>
                      <a:gd name="T8" fmla="*/ 0 w 404"/>
                      <a:gd name="T9" fmla="*/ 80861759 h 43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4" h="433">
                        <a:moveTo>
                          <a:pt x="0" y="28"/>
                        </a:moveTo>
                        <a:lnTo>
                          <a:pt x="0" y="0"/>
                        </a:lnTo>
                        <a:lnTo>
                          <a:pt x="404" y="404"/>
                        </a:lnTo>
                        <a:lnTo>
                          <a:pt x="404" y="433"/>
                        </a:lnTo>
                        <a:lnTo>
                          <a:pt x="0" y="28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11" name="Freeform 141"/>
                  <p:cNvSpPr/>
                  <p:nvPr/>
                </p:nvSpPr>
                <p:spPr bwMode="auto">
                  <a:xfrm>
                    <a:off x="4148529" y="3237638"/>
                    <a:ext cx="686551" cy="730735"/>
                  </a:xfrm>
                  <a:custGeom>
                    <a:avLst/>
                    <a:gdLst>
                      <a:gd name="T0" fmla="*/ 0 w 404"/>
                      <a:gd name="T1" fmla="*/ 75085570 h 430"/>
                      <a:gd name="T2" fmla="*/ 0 w 404"/>
                      <a:gd name="T3" fmla="*/ 0 h 430"/>
                      <a:gd name="T4" fmla="*/ 1166713553 w 404"/>
                      <a:gd name="T5" fmla="*/ 1169600846 h 430"/>
                      <a:gd name="T6" fmla="*/ 1166713553 w 404"/>
                      <a:gd name="T7" fmla="*/ 1241799163 h 430"/>
                      <a:gd name="T8" fmla="*/ 0 w 404"/>
                      <a:gd name="T9" fmla="*/ 75085570 h 4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4" h="430">
                        <a:moveTo>
                          <a:pt x="0" y="26"/>
                        </a:moveTo>
                        <a:lnTo>
                          <a:pt x="0" y="0"/>
                        </a:lnTo>
                        <a:lnTo>
                          <a:pt x="404" y="405"/>
                        </a:lnTo>
                        <a:lnTo>
                          <a:pt x="404" y="430"/>
                        </a:lnTo>
                        <a:lnTo>
                          <a:pt x="0" y="26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12" name="Freeform 142"/>
                  <p:cNvSpPr/>
                  <p:nvPr/>
                </p:nvSpPr>
                <p:spPr bwMode="auto">
                  <a:xfrm>
                    <a:off x="4148529" y="3084693"/>
                    <a:ext cx="686551" cy="730735"/>
                  </a:xfrm>
                  <a:custGeom>
                    <a:avLst/>
                    <a:gdLst>
                      <a:gd name="T0" fmla="*/ 0 w 404"/>
                      <a:gd name="T1" fmla="*/ 75085570 h 430"/>
                      <a:gd name="T2" fmla="*/ 0 w 404"/>
                      <a:gd name="T3" fmla="*/ 0 h 430"/>
                      <a:gd name="T4" fmla="*/ 1166713553 w 404"/>
                      <a:gd name="T5" fmla="*/ 1166713593 h 430"/>
                      <a:gd name="T6" fmla="*/ 1166713553 w 404"/>
                      <a:gd name="T7" fmla="*/ 1241799163 h 430"/>
                      <a:gd name="T8" fmla="*/ 0 w 404"/>
                      <a:gd name="T9" fmla="*/ 75085570 h 4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4" h="430">
                        <a:moveTo>
                          <a:pt x="0" y="26"/>
                        </a:moveTo>
                        <a:lnTo>
                          <a:pt x="0" y="0"/>
                        </a:lnTo>
                        <a:lnTo>
                          <a:pt x="404" y="404"/>
                        </a:lnTo>
                        <a:lnTo>
                          <a:pt x="404" y="430"/>
                        </a:lnTo>
                        <a:lnTo>
                          <a:pt x="0" y="26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13" name="Freeform 143"/>
                  <p:cNvSpPr/>
                  <p:nvPr/>
                </p:nvSpPr>
                <p:spPr bwMode="auto">
                  <a:xfrm>
                    <a:off x="4148529" y="2551087"/>
                    <a:ext cx="686551" cy="730735"/>
                  </a:xfrm>
                  <a:custGeom>
                    <a:avLst/>
                    <a:gdLst>
                      <a:gd name="T0" fmla="*/ 0 w 404"/>
                      <a:gd name="T1" fmla="*/ 75085570 h 430"/>
                      <a:gd name="T2" fmla="*/ 0 w 404"/>
                      <a:gd name="T3" fmla="*/ 0 h 430"/>
                      <a:gd name="T4" fmla="*/ 1166713553 w 404"/>
                      <a:gd name="T5" fmla="*/ 1166713593 h 430"/>
                      <a:gd name="T6" fmla="*/ 1166713553 w 404"/>
                      <a:gd name="T7" fmla="*/ 1241799163 h 430"/>
                      <a:gd name="T8" fmla="*/ 0 w 404"/>
                      <a:gd name="T9" fmla="*/ 75085570 h 4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04" h="430">
                        <a:moveTo>
                          <a:pt x="0" y="26"/>
                        </a:moveTo>
                        <a:lnTo>
                          <a:pt x="0" y="0"/>
                        </a:lnTo>
                        <a:lnTo>
                          <a:pt x="404" y="404"/>
                        </a:lnTo>
                        <a:lnTo>
                          <a:pt x="404" y="430"/>
                        </a:lnTo>
                        <a:lnTo>
                          <a:pt x="0" y="26"/>
                        </a:lnTo>
                        <a:close/>
                      </a:path>
                    </a:pathLst>
                  </a:custGeom>
                  <a:solidFill>
                    <a:srgbClr val="CDC9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5" name="Rectangle 144"/>
                  <p:cNvSpPr>
                    <a:spLocks noChangeArrowheads="1"/>
                  </p:cNvSpPr>
                  <p:nvPr/>
                </p:nvSpPr>
                <p:spPr bwMode="auto">
                  <a:xfrm>
                    <a:off x="4148099" y="3250912"/>
                    <a:ext cx="687314" cy="1176517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</p:grpSp>
            <p:sp>
              <p:nvSpPr>
                <p:cNvPr id="10270" name="TextBox 30"/>
                <p:cNvSpPr txBox="1">
                  <a:spLocks noChangeArrowheads="1"/>
                </p:cNvSpPr>
                <p:nvPr/>
              </p:nvSpPr>
              <p:spPr bwMode="auto">
                <a:xfrm>
                  <a:off x="4065692" y="3321568"/>
                  <a:ext cx="865819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20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添加文本</a:t>
                  </a:r>
                  <a:endParaRPr lang="zh-CN" altLang="en-US" sz="1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>
                <a:off x="4660057" y="1268136"/>
                <a:ext cx="144447" cy="142897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268" name="TextBox 28"/>
              <p:cNvSpPr txBox="1">
                <a:spLocks noChangeArrowheads="1"/>
              </p:cNvSpPr>
              <p:nvPr/>
            </p:nvSpPr>
            <p:spPr bwMode="auto">
              <a:xfrm>
                <a:off x="4752253" y="1211292"/>
                <a:ext cx="821128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0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endPara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262" name="TextBox 22"/>
            <p:cNvSpPr txBox="1">
              <a:spLocks noChangeArrowheads="1"/>
            </p:cNvSpPr>
            <p:nvPr/>
          </p:nvSpPr>
          <p:spPr bwMode="auto">
            <a:xfrm>
              <a:off x="1617141" y="3772172"/>
              <a:ext cx="57606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63" name="TextBox 23"/>
            <p:cNvSpPr txBox="1">
              <a:spLocks noChangeArrowheads="1"/>
            </p:cNvSpPr>
            <p:nvPr/>
          </p:nvSpPr>
          <p:spPr bwMode="auto">
            <a:xfrm>
              <a:off x="1617141" y="2996403"/>
              <a:ext cx="57606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64" name="TextBox 24"/>
            <p:cNvSpPr txBox="1">
              <a:spLocks noChangeArrowheads="1"/>
            </p:cNvSpPr>
            <p:nvPr/>
          </p:nvSpPr>
          <p:spPr bwMode="auto">
            <a:xfrm>
              <a:off x="1617141" y="2212100"/>
              <a:ext cx="57606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65" name="TextBox 25"/>
            <p:cNvSpPr txBox="1">
              <a:spLocks noChangeArrowheads="1"/>
            </p:cNvSpPr>
            <p:nvPr/>
          </p:nvSpPr>
          <p:spPr bwMode="auto">
            <a:xfrm>
              <a:off x="1617141" y="1427872"/>
              <a:ext cx="57606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6938" y="501650"/>
            <a:ext cx="15144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spc="3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267" name="组合 2"/>
          <p:cNvGrpSpPr/>
          <p:nvPr/>
        </p:nvGrpSpPr>
        <p:grpSpPr bwMode="auto">
          <a:xfrm>
            <a:off x="827088" y="1233488"/>
            <a:ext cx="7489825" cy="3654425"/>
            <a:chOff x="827559" y="1233710"/>
            <a:chExt cx="7488882" cy="3653439"/>
          </a:xfrm>
        </p:grpSpPr>
        <p:pic>
          <p:nvPicPr>
            <p:cNvPr id="4" name="Picture 2" descr="C:\Documents and Settings\Administrator\桌面\shutterstock_83890789.jp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3440255" y="1292431"/>
              <a:ext cx="4755551" cy="3566151"/>
            </a:xfrm>
            <a:prstGeom prst="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69" name="TextBox 4"/>
            <p:cNvSpPr txBox="1">
              <a:spLocks noChangeArrowheads="1"/>
            </p:cNvSpPr>
            <p:nvPr/>
          </p:nvSpPr>
          <p:spPr bwMode="auto">
            <a:xfrm>
              <a:off x="1111484" y="1315829"/>
              <a:ext cx="2092364" cy="12760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FontTx/>
                <a:buNone/>
              </a:pPr>
              <a:r>
                <a:rPr altLang="zh-CN" sz="1100">
                  <a:latin typeface="微软雅黑" panose="020B0503020204020204" pitchFamily="34" charset="-122"/>
                  <a:ea typeface="微软雅黑" panose="020B0503020204020204" pitchFamily="34" charset="-122"/>
                </a:rPr>
                <a:t>就爱PPT精品资源网（www.92ppt.net）立足于为你提供各种类型的PPT精品资源，帮助您实现美观、精致、严谨、动感的PPT展示效果，力争让您的PPT创造最卓越的价值。</a:t>
              </a:r>
              <a:endParaRPr altLang="zh-CN" sz="11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827559" y="1233710"/>
              <a:ext cx="7488882" cy="3653439"/>
            </a:xfrm>
            <a:prstGeom prst="rect">
              <a:avLst/>
            </a:prstGeom>
            <a:noFill/>
            <a:ln w="31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5"/>
          <p:cNvSpPr txBox="1">
            <a:spLocks noChangeArrowheads="1"/>
          </p:cNvSpPr>
          <p:nvPr/>
        </p:nvSpPr>
        <p:spPr bwMode="auto">
          <a:xfrm>
            <a:off x="2208213" y="3271838"/>
            <a:ext cx="4727575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6500" b="1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THANKS</a:t>
            </a:r>
            <a:endParaRPr lang="zh-CN" altLang="en-US" sz="6500" b="1"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12291" name="TextBox 16"/>
          <p:cNvSpPr txBox="1">
            <a:spLocks noChangeArrowheads="1"/>
          </p:cNvSpPr>
          <p:nvPr/>
        </p:nvSpPr>
        <p:spPr bwMode="auto">
          <a:xfrm>
            <a:off x="2808288" y="4229100"/>
            <a:ext cx="35274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谢谢观看</a:t>
            </a:r>
            <a:endParaRPr lang="zh-CN" altLang="en-US" sz="220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078038" y="4656138"/>
            <a:ext cx="4987925" cy="3371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800" spc="-120" dirty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www.92ppt.net</a:t>
            </a:r>
            <a:endParaRPr lang="en-US" sz="1600" kern="800" spc="-120" dirty="0">
              <a:solidFill>
                <a:schemeClr val="bg1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496</Words>
  <Application>WPS 演示</Application>
  <PresentationFormat>全屏显示(16:10)</PresentationFormat>
  <Paragraphs>108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</vt:lpstr>
      <vt:lpstr>宋体</vt:lpstr>
      <vt:lpstr>Wingdings</vt:lpstr>
      <vt:lpstr>Calibri</vt:lpstr>
      <vt:lpstr>方正粗倩简体</vt:lpstr>
      <vt:lpstr>Kozuka Gothic Pro EL</vt:lpstr>
      <vt:lpstr>微软雅黑</vt:lpstr>
      <vt:lpstr>Broadway</vt:lpstr>
      <vt:lpstr>方正细珊瑚简体</vt:lpstr>
      <vt:lpstr>Yu Gothic UI Light</vt:lpstr>
      <vt:lpstr>Arial Unicode MS</vt:lpstr>
      <vt:lpstr>Gabriola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www.rapidppt.com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M120090J</dc:title>
  <dc:creator>锐普PPT</dc:creator>
  <dc:description>本素材由锐普原创，版权受国家法律保护，仅授权购买者本人使用，为了您个人和锐普的利益，请勿复制、传播、销售，否则将承担法律责任。</dc:description>
  <cp:lastModifiedBy>Administrator</cp:lastModifiedBy>
  <cp:revision>6</cp:revision>
  <dcterms:created xsi:type="dcterms:W3CDTF">2012-05-22T04:44:00Z</dcterms:created>
  <dcterms:modified xsi:type="dcterms:W3CDTF">2022-04-21T03:36:24Z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