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70" r:id="rId3"/>
    <p:sldId id="258" r:id="rId4"/>
    <p:sldId id="259" r:id="rId5"/>
    <p:sldId id="260" r:id="rId6"/>
    <p:sldId id="261" r:id="rId7"/>
    <p:sldId id="262" r:id="rId8"/>
    <p:sldId id="263" r:id="rId9"/>
    <p:sldId id="272" r:id="rId10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微软雅黑" panose="020B0503020204020204" pitchFamily="34" charset="-122"/>
      <p:regular r:id="rId19"/>
    </p:embeddedFont>
    <p:embeddedFont>
      <p:font typeface="等线" panose="02010600030101010101" charset="-122"/>
      <p:regular r:id="rId2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11E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66" y="90"/>
      </p:cViewPr>
      <p:guideLst>
        <p:guide orient="horz" pos="178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7D32E93-D9BD-4A59-9953-203EA3A857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85C2D25-3C66-4023-9347-E410CBEA06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C374-5B5A-472B-83EC-06AA6A600A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C85C9-37A9-4F5B-B8C1-F4B93FA731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D432F-8F4F-434D-9EE2-35128AE1BA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5973F-C77A-4684-82DA-1431A00DE2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41A82-25E0-4CE6-B80A-188D7A39E8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4F372-6C33-4DCC-A40F-8D34FE24B5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92EBB-FE5F-4B83-B168-CF65BC0838F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90DE-7A91-49BF-BE44-F045E0ACE7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327E2-CB64-44C9-B8CC-25C165687A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3EF09-C7CC-4095-A7F6-CAB66EB7C4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D4BB4-14B8-4B0A-BEE5-A57259DCC25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AB7C0-C14C-474A-9B4A-3561464EDAA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FE8DF-8F19-460D-B148-C3B3EB1CACC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01AFF-AD42-4D43-8ECA-DF308CF919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A2CA3-86E3-440A-B993-FC81D53905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772AE-8F4D-43AC-8D2C-BFC2B358D0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25887-0D06-41A3-81D9-D8B845B6804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B06AF-7CE8-4D69-BAE5-631895C6A4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BB77F-AC97-4A8C-AA34-27E1BDF3852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5A3C3-87BF-412B-8E6F-A3C82354F9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7758F8-7518-4A52-8FE7-23AC2546B0F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22C4D61-C2E4-490F-9C69-DBE814188D8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2" descr="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463773" y="978356"/>
            <a:ext cx="47910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altLang="zh-CN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 POINT</a:t>
            </a:r>
            <a:r>
              <a:rPr lang="zh-CN" altLang="en-US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00620" y="1562848"/>
            <a:ext cx="3080665" cy="3076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bg1"/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适用于商务及相关演示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5"/>
          <p:cNvGrpSpPr/>
          <p:nvPr/>
        </p:nvGrpSpPr>
        <p:grpSpPr bwMode="auto">
          <a:xfrm>
            <a:off x="2252663" y="1492250"/>
            <a:ext cx="4638675" cy="477838"/>
            <a:chOff x="1465263" y="1783951"/>
            <a:chExt cx="6228000" cy="79296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 w="9525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点击添加文本</a:t>
              </a:r>
              <a:endParaRPr lang="zh-CN" altLang="zh-CN" b="1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1" name="组合 5"/>
          <p:cNvGrpSpPr/>
          <p:nvPr/>
        </p:nvGrpSpPr>
        <p:grpSpPr bwMode="auto">
          <a:xfrm>
            <a:off x="2252663" y="2219325"/>
            <a:ext cx="4638675" cy="477838"/>
            <a:chOff x="1465263" y="1783951"/>
            <a:chExt cx="6228000" cy="79296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75000"/>
              </a:schemeClr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点击添加文本</a:t>
              </a:r>
              <a:endParaRPr lang="zh-CN" altLang="zh-CN" b="1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2" name="组合 5"/>
          <p:cNvGrpSpPr/>
          <p:nvPr/>
        </p:nvGrpSpPr>
        <p:grpSpPr bwMode="auto">
          <a:xfrm>
            <a:off x="2252663" y="2947988"/>
            <a:ext cx="4638675" cy="476250"/>
            <a:chOff x="1465263" y="1783951"/>
            <a:chExt cx="6228000" cy="792960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50000"/>
                <a:lumOff val="50000"/>
              </a:schemeClr>
            </a:solidFill>
            <a:ln w="9525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点击添加文本</a:t>
              </a:r>
              <a:endParaRPr lang="zh-CN" altLang="zh-CN" b="1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73" name="组合 5"/>
          <p:cNvGrpSpPr/>
          <p:nvPr/>
        </p:nvGrpSpPr>
        <p:grpSpPr bwMode="auto">
          <a:xfrm>
            <a:off x="2252663" y="3675063"/>
            <a:ext cx="4638675" cy="477837"/>
            <a:chOff x="1465263" y="1783951"/>
            <a:chExt cx="6228000" cy="792960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75000"/>
              </a:schemeClr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点击添加文本</a:t>
              </a:r>
              <a:endParaRPr lang="zh-CN" altLang="zh-CN" b="1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7174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5"/>
          <p:cNvGrpSpPr/>
          <p:nvPr/>
        </p:nvGrpSpPr>
        <p:grpSpPr bwMode="auto">
          <a:xfrm>
            <a:off x="2252663" y="2576513"/>
            <a:ext cx="4638675" cy="477837"/>
            <a:chOff x="1465263" y="1783951"/>
            <a:chExt cx="6228000" cy="79296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75000"/>
              </a:schemeClr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CC6600"/>
              </a:solidFill>
              <a:rou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b="1">
                  <a:latin typeface="Calibri" panose="020F0502020204030204" pitchFamily="34" charset="0"/>
                  <a:ea typeface="微软雅黑" panose="020B0503020204020204" pitchFamily="34" charset="-122"/>
                </a:rPr>
                <a:t>点击添加文本</a:t>
              </a:r>
              <a:endParaRPr lang="zh-CN" altLang="zh-CN" b="1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"/>
          <p:cNvGrpSpPr/>
          <p:nvPr/>
        </p:nvGrpSpPr>
        <p:grpSpPr bwMode="auto">
          <a:xfrm>
            <a:off x="738188" y="1643063"/>
            <a:ext cx="7715250" cy="2365375"/>
            <a:chOff x="714375" y="2174802"/>
            <a:chExt cx="7715250" cy="2838620"/>
          </a:xfrm>
        </p:grpSpPr>
        <p:grpSp>
          <p:nvGrpSpPr>
            <p:cNvPr id="9221" name="组合 3"/>
            <p:cNvGrpSpPr/>
            <p:nvPr/>
          </p:nvGrpSpPr>
          <p:grpSpPr bwMode="auto">
            <a:xfrm>
              <a:off x="714375" y="2174802"/>
              <a:ext cx="7715250" cy="2838620"/>
              <a:chOff x="500034" y="2237737"/>
              <a:chExt cx="8143932" cy="3141871"/>
            </a:xfrm>
          </p:grpSpPr>
          <p:sp>
            <p:nvSpPr>
              <p:cNvPr id="5" name="AutoShape 3"/>
              <p:cNvSpPr>
                <a:spLocks noChangeArrowheads="1"/>
              </p:cNvSpPr>
              <p:nvPr/>
            </p:nvSpPr>
            <p:spPr bwMode="auto">
              <a:xfrm>
                <a:off x="500034" y="2237737"/>
                <a:ext cx="8143932" cy="3141871"/>
              </a:xfrm>
              <a:prstGeom prst="roundRect">
                <a:avLst>
                  <a:gd name="adj" fmla="val 2451"/>
                </a:avLst>
              </a:prstGeom>
              <a:solidFill>
                <a:schemeClr val="accent6">
                  <a:lumMod val="75000"/>
                </a:schemeClr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AutoShape 3"/>
              <p:cNvSpPr>
                <a:spLocks noChangeArrowheads="1"/>
              </p:cNvSpPr>
              <p:nvPr/>
            </p:nvSpPr>
            <p:spPr bwMode="gray">
              <a:xfrm>
                <a:off x="503209" y="2402385"/>
                <a:ext cx="8137582" cy="2801466"/>
              </a:xfrm>
              <a:prstGeom prst="roundRect">
                <a:avLst>
                  <a:gd name="adj" fmla="val 2731"/>
                </a:avLst>
              </a:prstGeom>
              <a:solidFill>
                <a:schemeClr val="bg1"/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22" name="Text Box 11"/>
            <p:cNvSpPr txBox="1">
              <a:spLocks noChangeArrowheads="1"/>
            </p:cNvSpPr>
            <p:nvPr/>
          </p:nvSpPr>
          <p:spPr bwMode="auto">
            <a:xfrm>
              <a:off x="841375" y="2518891"/>
              <a:ext cx="7516813" cy="117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r>
                <a:rPr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68"/>
          <p:cNvGrpSpPr/>
          <p:nvPr/>
        </p:nvGrpSpPr>
        <p:grpSpPr bwMode="auto">
          <a:xfrm>
            <a:off x="3852863" y="2133600"/>
            <a:ext cx="1503362" cy="1546225"/>
            <a:chOff x="3912186" y="2206077"/>
            <a:chExt cx="1502821" cy="1539153"/>
          </a:xfrm>
        </p:grpSpPr>
        <p:grpSp>
          <p:nvGrpSpPr>
            <p:cNvPr id="10332" name="组合 31"/>
            <p:cNvGrpSpPr>
              <a:grpSpLocks noChangeAspect="1"/>
            </p:cNvGrpSpPr>
            <p:nvPr/>
          </p:nvGrpSpPr>
          <p:grpSpPr bwMode="auto">
            <a:xfrm>
              <a:off x="3912186" y="2206077"/>
              <a:ext cx="1502821" cy="1539153"/>
              <a:chOff x="3783343" y="1838185"/>
              <a:chExt cx="1444904" cy="1444905"/>
            </a:xfrm>
          </p:grpSpPr>
          <p:sp>
            <p:nvSpPr>
              <p:cNvPr id="69" name="Oval 93"/>
              <p:cNvSpPr>
                <a:spLocks noChangeArrowheads="1"/>
              </p:cNvSpPr>
              <p:nvPr/>
            </p:nvSpPr>
            <p:spPr bwMode="auto">
              <a:xfrm>
                <a:off x="3783343" y="1838185"/>
                <a:ext cx="1444904" cy="1444905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Oval 94"/>
              <p:cNvSpPr>
                <a:spLocks noChangeAspect="1" noChangeArrowheads="1"/>
              </p:cNvSpPr>
              <p:nvPr/>
            </p:nvSpPr>
            <p:spPr bwMode="auto">
              <a:xfrm>
                <a:off x="3841321" y="1885901"/>
                <a:ext cx="1245028" cy="1245093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 dirty="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33" name="Text Box 18"/>
            <p:cNvSpPr txBox="1">
              <a:spLocks noChangeArrowheads="1"/>
            </p:cNvSpPr>
            <p:nvPr/>
          </p:nvSpPr>
          <p:spPr bwMode="gray">
            <a:xfrm>
              <a:off x="3987205" y="2608263"/>
              <a:ext cx="1194989" cy="849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3" name="组合 67"/>
          <p:cNvGrpSpPr/>
          <p:nvPr/>
        </p:nvGrpSpPr>
        <p:grpSpPr bwMode="auto">
          <a:xfrm>
            <a:off x="1843088" y="1216025"/>
            <a:ext cx="2657475" cy="1071563"/>
            <a:chOff x="1901635" y="1285875"/>
            <a:chExt cx="2657252" cy="1065383"/>
          </a:xfrm>
        </p:grpSpPr>
        <p:grpSp>
          <p:nvGrpSpPr>
            <p:cNvPr id="10319" name="组合 8"/>
            <p:cNvGrpSpPr/>
            <p:nvPr/>
          </p:nvGrpSpPr>
          <p:grpSpPr bwMode="auto">
            <a:xfrm>
              <a:off x="1901635" y="1285875"/>
              <a:ext cx="2657252" cy="1065383"/>
              <a:chOff x="1560897" y="1866174"/>
              <a:chExt cx="2864440" cy="1121344"/>
            </a:xfrm>
          </p:grpSpPr>
          <p:grpSp>
            <p:nvGrpSpPr>
              <p:cNvPr id="10322" name="组合 76"/>
              <p:cNvGrpSpPr/>
              <p:nvPr/>
            </p:nvGrpSpPr>
            <p:grpSpPr bwMode="auto">
              <a:xfrm>
                <a:off x="1560897" y="1866174"/>
                <a:ext cx="2864440" cy="1121344"/>
                <a:chOff x="1560897" y="1866174"/>
                <a:chExt cx="2864440" cy="1121344"/>
              </a:xfrm>
            </p:grpSpPr>
            <p:sp>
              <p:nvSpPr>
                <p:cNvPr id="65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667" y="2040848"/>
                  <a:ext cx="827302" cy="1066038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66" name="圆角矩形 14"/>
                <p:cNvSpPr>
                  <a:spLocks noChangeArrowheads="1"/>
                </p:cNvSpPr>
                <p:nvPr/>
              </p:nvSpPr>
              <p:spPr bwMode="auto">
                <a:xfrm>
                  <a:off x="1560897" y="1866174"/>
                  <a:ext cx="1979783" cy="755869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0323" name="组合 28"/>
              <p:cNvGrpSpPr>
                <a:grpSpLocks noChangeAspect="1"/>
              </p:cNvGrpSpPr>
              <p:nvPr/>
            </p:nvGrpSpPr>
            <p:grpSpPr bwMode="auto">
              <a:xfrm>
                <a:off x="3186022" y="1866174"/>
                <a:ext cx="756872" cy="756000"/>
                <a:chOff x="2759075" y="2003425"/>
                <a:chExt cx="1376363" cy="1374775"/>
              </a:xfrm>
            </p:grpSpPr>
            <p:sp>
              <p:nvSpPr>
                <p:cNvPr id="63" name="椭圆 11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椭圆 117"/>
                <p:cNvSpPr>
                  <a:spLocks noChangeAspect="1"/>
                </p:cNvSpPr>
                <p:nvPr/>
              </p:nvSpPr>
              <p:spPr bwMode="auto">
                <a:xfrm>
                  <a:off x="2803462" y="2042931"/>
                  <a:ext cx="1176214" cy="117608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320" name="Text Box 18"/>
            <p:cNvSpPr txBox="1">
              <a:spLocks noChangeArrowheads="1"/>
            </p:cNvSpPr>
            <p:nvPr/>
          </p:nvSpPr>
          <p:spPr bwMode="gray">
            <a:xfrm>
              <a:off x="1982140" y="1484182"/>
              <a:ext cx="1444695" cy="40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21" name="Rectangle 26"/>
            <p:cNvSpPr>
              <a:spLocks noChangeArrowheads="1"/>
            </p:cNvSpPr>
            <p:nvPr/>
          </p:nvSpPr>
          <p:spPr bwMode="auto">
            <a:xfrm>
              <a:off x="3470930" y="1476496"/>
              <a:ext cx="543694" cy="3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ea typeface="微软雅黑" panose="020B0503020204020204" pitchFamily="34" charset="-122"/>
                </a:rPr>
                <a:t>文本</a:t>
              </a:r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4" name="组合 69"/>
          <p:cNvGrpSpPr/>
          <p:nvPr/>
        </p:nvGrpSpPr>
        <p:grpSpPr bwMode="auto">
          <a:xfrm>
            <a:off x="4818063" y="1216025"/>
            <a:ext cx="2522537" cy="1185863"/>
            <a:chOff x="4877108" y="1285875"/>
            <a:chExt cx="2522792" cy="1178215"/>
          </a:xfrm>
        </p:grpSpPr>
        <p:grpSp>
          <p:nvGrpSpPr>
            <p:cNvPr id="10305" name="组合 62"/>
            <p:cNvGrpSpPr/>
            <p:nvPr/>
          </p:nvGrpSpPr>
          <p:grpSpPr bwMode="auto">
            <a:xfrm>
              <a:off x="4877108" y="1285875"/>
              <a:ext cx="2522792" cy="1178215"/>
              <a:chOff x="4877108" y="1285875"/>
              <a:chExt cx="2522792" cy="1178215"/>
            </a:xfrm>
          </p:grpSpPr>
          <p:grpSp>
            <p:nvGrpSpPr>
              <p:cNvPr id="10307" name="组合 48"/>
              <p:cNvGrpSpPr/>
              <p:nvPr/>
            </p:nvGrpSpPr>
            <p:grpSpPr bwMode="auto">
              <a:xfrm>
                <a:off x="4877108" y="1285875"/>
                <a:ext cx="2522792" cy="1178215"/>
                <a:chOff x="4768369" y="1866173"/>
                <a:chExt cx="2719496" cy="1240102"/>
              </a:xfrm>
            </p:grpSpPr>
            <p:grpSp>
              <p:nvGrpSpPr>
                <p:cNvPr id="10309" name="组合 74"/>
                <p:cNvGrpSpPr/>
                <p:nvPr/>
              </p:nvGrpSpPr>
              <p:grpSpPr bwMode="auto">
                <a:xfrm>
                  <a:off x="4768369" y="1866173"/>
                  <a:ext cx="2719496" cy="1240102"/>
                  <a:chOff x="4768369" y="1866173"/>
                  <a:chExt cx="2719496" cy="1240102"/>
                </a:xfrm>
              </p:grpSpPr>
              <p:sp>
                <p:nvSpPr>
                  <p:cNvPr id="56" name="AutoShape 67"/>
                  <p:cNvSpPr>
                    <a:spLocks noChangeArrowheads="1"/>
                  </p:cNvSpPr>
                  <p:nvPr/>
                </p:nvSpPr>
                <p:spPr bwMode="auto">
                  <a:xfrm rot="18900000" flipH="1">
                    <a:off x="4769173" y="2041119"/>
                    <a:ext cx="826734" cy="1064523"/>
                  </a:xfrm>
                  <a:prstGeom prst="rightArrow">
                    <a:avLst>
                      <a:gd name="adj1" fmla="val 70389"/>
                      <a:gd name="adj2" fmla="val 63769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57" name="圆角矩形 54"/>
                  <p:cNvSpPr>
                    <a:spLocks noChangeArrowheads="1"/>
                  </p:cNvSpPr>
                  <p:nvPr/>
                </p:nvSpPr>
                <p:spPr bwMode="auto">
                  <a:xfrm>
                    <a:off x="5507716" y="1866173"/>
                    <a:ext cx="1980149" cy="755350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0310" name="组合 44"/>
                <p:cNvGrpSpPr>
                  <a:grpSpLocks noChangeAspect="1"/>
                </p:cNvGrpSpPr>
                <p:nvPr/>
              </p:nvGrpSpPr>
              <p:grpSpPr bwMode="auto">
                <a:xfrm>
                  <a:off x="5107419" y="1866174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54" name="椭圆 51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5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1242" y="2042927"/>
                    <a:ext cx="1179841" cy="117603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0308" name="Rectangle 26"/>
              <p:cNvSpPr>
                <a:spLocks noChangeArrowheads="1"/>
              </p:cNvSpPr>
              <p:nvPr/>
            </p:nvSpPr>
            <p:spPr bwMode="auto">
              <a:xfrm>
                <a:off x="5264089" y="1476496"/>
                <a:ext cx="543930" cy="369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ea typeface="微软雅黑" panose="020B0503020204020204" pitchFamily="34" charset="-122"/>
                  </a:rPr>
                  <a:t>文本</a:t>
                </a:r>
                <a:endParaRPr lang="zh-CN" altLang="en-US" sz="14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306" name="Text Box 18"/>
            <p:cNvSpPr txBox="1">
              <a:spLocks noChangeArrowheads="1"/>
            </p:cNvSpPr>
            <p:nvPr/>
          </p:nvSpPr>
          <p:spPr bwMode="gray">
            <a:xfrm>
              <a:off x="5940165" y="1484182"/>
              <a:ext cx="1444695" cy="406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5" name="组合 70"/>
          <p:cNvGrpSpPr/>
          <p:nvPr/>
        </p:nvGrpSpPr>
        <p:grpSpPr bwMode="auto">
          <a:xfrm>
            <a:off x="5402263" y="2395538"/>
            <a:ext cx="2636837" cy="1017587"/>
            <a:chOff x="5460733" y="2469628"/>
            <a:chExt cx="2637102" cy="1012052"/>
          </a:xfrm>
        </p:grpSpPr>
        <p:grpSp>
          <p:nvGrpSpPr>
            <p:cNvPr id="10291" name="组合 63"/>
            <p:cNvGrpSpPr/>
            <p:nvPr/>
          </p:nvGrpSpPr>
          <p:grpSpPr bwMode="auto">
            <a:xfrm>
              <a:off x="5460733" y="2469628"/>
              <a:ext cx="2637102" cy="1012052"/>
              <a:chOff x="5460733" y="2469628"/>
              <a:chExt cx="2637102" cy="1012052"/>
            </a:xfrm>
          </p:grpSpPr>
          <p:grpSp>
            <p:nvGrpSpPr>
              <p:cNvPr id="10293" name="组合 39"/>
              <p:cNvGrpSpPr/>
              <p:nvPr/>
            </p:nvGrpSpPr>
            <p:grpSpPr bwMode="auto">
              <a:xfrm>
                <a:off x="5460733" y="2469628"/>
                <a:ext cx="2637102" cy="1012052"/>
                <a:chOff x="5397500" y="3112105"/>
                <a:chExt cx="2842718" cy="1065211"/>
              </a:xfrm>
            </p:grpSpPr>
            <p:grpSp>
              <p:nvGrpSpPr>
                <p:cNvPr id="10295" name="组合 60"/>
                <p:cNvGrpSpPr/>
                <p:nvPr/>
              </p:nvGrpSpPr>
              <p:grpSpPr bwMode="auto">
                <a:xfrm>
                  <a:off x="5397500" y="3112105"/>
                  <a:ext cx="2842718" cy="1065211"/>
                  <a:chOff x="5397500" y="3112105"/>
                  <a:chExt cx="2842718" cy="1065211"/>
                </a:xfrm>
              </p:grpSpPr>
              <p:sp>
                <p:nvSpPr>
                  <p:cNvPr id="46" name="AutoShape 4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5397500" y="3112105"/>
                    <a:ext cx="828342" cy="1065211"/>
                  </a:xfrm>
                  <a:prstGeom prst="rightArrow">
                    <a:avLst>
                      <a:gd name="adj1" fmla="val 70389"/>
                      <a:gd name="adj2" fmla="val 68255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47" name="圆角矩形 47"/>
                  <p:cNvSpPr>
                    <a:spLocks noChangeArrowheads="1"/>
                  </p:cNvSpPr>
                  <p:nvPr/>
                </p:nvSpPr>
                <p:spPr bwMode="auto">
                  <a:xfrm>
                    <a:off x="6260071" y="3266652"/>
                    <a:ext cx="1980147" cy="756118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0296" name="组合 41"/>
                <p:cNvGrpSpPr>
                  <a:grpSpLocks noChangeAspect="1"/>
                </p:cNvGrpSpPr>
                <p:nvPr/>
              </p:nvGrpSpPr>
              <p:grpSpPr bwMode="auto">
                <a:xfrm>
                  <a:off x="5871348" y="3266711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44" name="椭圆 42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45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54" y="2041573"/>
                    <a:ext cx="1176430" cy="117988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0294" name="Rectangle 26"/>
              <p:cNvSpPr>
                <a:spLocks noChangeArrowheads="1"/>
              </p:cNvSpPr>
              <p:nvPr/>
            </p:nvSpPr>
            <p:spPr bwMode="auto">
              <a:xfrm>
                <a:off x="5962026" y="2796143"/>
                <a:ext cx="543794" cy="369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ea typeface="微软雅黑" panose="020B0503020204020204" pitchFamily="34" charset="-122"/>
                  </a:rPr>
                  <a:t>文本</a:t>
                </a:r>
                <a:endParaRPr lang="zh-CN" altLang="en-US" sz="14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92" name="Text Box 18"/>
            <p:cNvSpPr txBox="1">
              <a:spLocks noChangeArrowheads="1"/>
            </p:cNvSpPr>
            <p:nvPr/>
          </p:nvSpPr>
          <p:spPr bwMode="gray">
            <a:xfrm>
              <a:off x="6610343" y="2814824"/>
              <a:ext cx="1444695" cy="40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6" name="组合 66"/>
          <p:cNvGrpSpPr/>
          <p:nvPr/>
        </p:nvGrpSpPr>
        <p:grpSpPr bwMode="auto">
          <a:xfrm>
            <a:off x="1155700" y="2395538"/>
            <a:ext cx="2647950" cy="1017587"/>
            <a:chOff x="1214438" y="2469628"/>
            <a:chExt cx="2648248" cy="1012052"/>
          </a:xfrm>
        </p:grpSpPr>
        <p:grpSp>
          <p:nvGrpSpPr>
            <p:cNvPr id="10278" name="组合 15"/>
            <p:cNvGrpSpPr/>
            <p:nvPr/>
          </p:nvGrpSpPr>
          <p:grpSpPr bwMode="auto">
            <a:xfrm>
              <a:off x="1214438" y="2469628"/>
              <a:ext cx="2648248" cy="1012052"/>
              <a:chOff x="820118" y="3112105"/>
              <a:chExt cx="2854732" cy="1065211"/>
            </a:xfrm>
          </p:grpSpPr>
          <p:grpSp>
            <p:nvGrpSpPr>
              <p:cNvPr id="10281" name="组合 57"/>
              <p:cNvGrpSpPr/>
              <p:nvPr/>
            </p:nvGrpSpPr>
            <p:grpSpPr bwMode="auto">
              <a:xfrm>
                <a:off x="820118" y="3112105"/>
                <a:ext cx="2854732" cy="1065211"/>
                <a:chOff x="820118" y="3112105"/>
                <a:chExt cx="2854732" cy="1065211"/>
              </a:xfrm>
            </p:grpSpPr>
            <p:sp>
              <p:nvSpPr>
                <p:cNvPr id="36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499" y="3112105"/>
                  <a:ext cx="828351" cy="1065211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37" name="圆角矩形 21"/>
                <p:cNvSpPr>
                  <a:spLocks noChangeArrowheads="1"/>
                </p:cNvSpPr>
                <p:nvPr/>
              </p:nvSpPr>
              <p:spPr bwMode="auto">
                <a:xfrm>
                  <a:off x="820118" y="3266652"/>
                  <a:ext cx="1980171" cy="756118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0282" name="组合 24"/>
              <p:cNvGrpSpPr>
                <a:grpSpLocks noChangeAspect="1"/>
              </p:cNvGrpSpPr>
              <p:nvPr/>
            </p:nvGrpSpPr>
            <p:grpSpPr bwMode="auto">
              <a:xfrm>
                <a:off x="2445242" y="3266711"/>
                <a:ext cx="756872" cy="756000"/>
                <a:chOff x="2759075" y="2003425"/>
                <a:chExt cx="1376363" cy="1374775"/>
              </a:xfrm>
            </p:grpSpPr>
            <p:sp>
              <p:nvSpPr>
                <p:cNvPr id="34" name="椭圆 18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椭圆 117"/>
                <p:cNvSpPr>
                  <a:spLocks noChangeAspect="1"/>
                </p:cNvSpPr>
                <p:nvPr/>
              </p:nvSpPr>
              <p:spPr bwMode="auto">
                <a:xfrm>
                  <a:off x="2804053" y="2041573"/>
                  <a:ext cx="1176445" cy="1179880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279" name="Text Box 18"/>
            <p:cNvSpPr txBox="1">
              <a:spLocks noChangeArrowheads="1"/>
            </p:cNvSpPr>
            <p:nvPr/>
          </p:nvSpPr>
          <p:spPr bwMode="gray">
            <a:xfrm>
              <a:off x="1327244" y="2814824"/>
              <a:ext cx="1458938" cy="406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80" name="Rectangle 26"/>
            <p:cNvSpPr>
              <a:spLocks noChangeArrowheads="1"/>
            </p:cNvSpPr>
            <p:nvPr/>
          </p:nvSpPr>
          <p:spPr bwMode="auto">
            <a:xfrm>
              <a:off x="2783732" y="2796143"/>
              <a:ext cx="543800" cy="369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ea typeface="微软雅黑" panose="020B0503020204020204" pitchFamily="34" charset="-122"/>
                </a:rPr>
                <a:t>文本</a:t>
              </a:r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7" name="组合 65"/>
          <p:cNvGrpSpPr/>
          <p:nvPr/>
        </p:nvGrpSpPr>
        <p:grpSpPr bwMode="auto">
          <a:xfrm>
            <a:off x="1843088" y="3400425"/>
            <a:ext cx="2541587" cy="1171575"/>
            <a:chOff x="1901637" y="3479571"/>
            <a:chExt cx="2542375" cy="1163867"/>
          </a:xfrm>
        </p:grpSpPr>
        <p:grpSp>
          <p:nvGrpSpPr>
            <p:cNvPr id="10265" name="组合 22"/>
            <p:cNvGrpSpPr/>
            <p:nvPr/>
          </p:nvGrpSpPr>
          <p:grpSpPr bwMode="auto">
            <a:xfrm>
              <a:off x="1901637" y="3479571"/>
              <a:ext cx="2542375" cy="1163867"/>
              <a:chOff x="1560898" y="4175097"/>
              <a:chExt cx="2740606" cy="1225001"/>
            </a:xfrm>
          </p:grpSpPr>
          <p:grpSp>
            <p:nvGrpSpPr>
              <p:cNvPr id="10268" name="组合 78"/>
              <p:cNvGrpSpPr/>
              <p:nvPr/>
            </p:nvGrpSpPr>
            <p:grpSpPr bwMode="auto">
              <a:xfrm>
                <a:off x="1560898" y="4175097"/>
                <a:ext cx="2740606" cy="1225001"/>
                <a:chOff x="1560898" y="4175097"/>
                <a:chExt cx="2740606" cy="1225001"/>
              </a:xfrm>
            </p:grpSpPr>
            <p:sp>
              <p:nvSpPr>
                <p:cNvPr id="27" name="AutoShape 75"/>
                <p:cNvSpPr>
                  <a:spLocks noChangeArrowheads="1"/>
                </p:cNvSpPr>
                <p:nvPr/>
              </p:nvSpPr>
              <p:spPr bwMode="auto">
                <a:xfrm rot="-2700000">
                  <a:off x="3472988" y="4175097"/>
                  <a:ext cx="828516" cy="1078930"/>
                </a:xfrm>
                <a:prstGeom prst="rightArrow">
                  <a:avLst>
                    <a:gd name="adj1" fmla="val 70389"/>
                    <a:gd name="adj2" fmla="val 65694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>
                    <a:latin typeface="Calibri" panose="020F0502020204030204" pitchFamily="34" charset="0"/>
                    <a:ea typeface="+mn-ea"/>
                  </a:endParaRPr>
                </a:p>
              </p:txBody>
            </p:sp>
            <p:sp>
              <p:nvSpPr>
                <p:cNvPr id="28" name="圆角矩形 31"/>
                <p:cNvSpPr>
                  <a:spLocks noChangeArrowheads="1"/>
                </p:cNvSpPr>
                <p:nvPr/>
              </p:nvSpPr>
              <p:spPr bwMode="auto">
                <a:xfrm>
                  <a:off x="1560898" y="4644847"/>
                  <a:ext cx="1980563" cy="755251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tx1">
                    <a:alpha val="6000"/>
                  </a:schemeClr>
                </a:solidFill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Calibri" panose="020F0502020204030204" pitchFamily="34" charset="0"/>
                    <a:ea typeface="+mn-ea"/>
                  </a:endParaRPr>
                </a:p>
              </p:txBody>
            </p:sp>
          </p:grpSp>
          <p:grpSp>
            <p:nvGrpSpPr>
              <p:cNvPr id="10269" name="组合 35"/>
              <p:cNvGrpSpPr>
                <a:grpSpLocks noChangeAspect="1"/>
              </p:cNvGrpSpPr>
              <p:nvPr/>
            </p:nvGrpSpPr>
            <p:grpSpPr bwMode="auto">
              <a:xfrm>
                <a:off x="3186022" y="4644098"/>
                <a:ext cx="756872" cy="756000"/>
                <a:chOff x="2759075" y="2003425"/>
                <a:chExt cx="1376363" cy="1374775"/>
              </a:xfrm>
            </p:grpSpPr>
            <p:sp>
              <p:nvSpPr>
                <p:cNvPr id="25" name="椭圆 26"/>
                <p:cNvSpPr>
                  <a:spLocks noChangeAspect="1"/>
                </p:cNvSpPr>
                <p:nvPr/>
              </p:nvSpPr>
              <p:spPr bwMode="auto">
                <a:xfrm>
                  <a:off x="2759075" y="2003425"/>
                  <a:ext cx="1376363" cy="1374775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solidFill>
                      <a:srgbClr val="C0000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椭圆 117"/>
                <p:cNvSpPr>
                  <a:spLocks noChangeAspect="1"/>
                </p:cNvSpPr>
                <p:nvPr/>
              </p:nvSpPr>
              <p:spPr bwMode="auto">
                <a:xfrm>
                  <a:off x="2801534" y="2044044"/>
                  <a:ext cx="1179790" cy="1176123"/>
                </a:xfrm>
                <a:prstGeom prst="ellipse">
                  <a:avLst/>
                </a:prstGeom>
                <a:solidFill>
                  <a:schemeClr val="bg1"/>
                </a:solidFill>
                <a:ln w="9525" algn="ctr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b="1" dirty="0">
                    <a:latin typeface="Calibri" panose="020F050202020403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266" name="Text Box 18"/>
            <p:cNvSpPr txBox="1">
              <a:spLocks noChangeArrowheads="1"/>
            </p:cNvSpPr>
            <p:nvPr/>
          </p:nvSpPr>
          <p:spPr bwMode="gray">
            <a:xfrm>
              <a:off x="1933409" y="4123473"/>
              <a:ext cx="1451561" cy="406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67" name="Rectangle 26"/>
            <p:cNvSpPr>
              <a:spLocks noChangeArrowheads="1"/>
            </p:cNvSpPr>
            <p:nvPr/>
          </p:nvSpPr>
          <p:spPr bwMode="auto">
            <a:xfrm>
              <a:off x="3470930" y="4104791"/>
              <a:ext cx="543908" cy="369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400">
                  <a:ea typeface="微软雅黑" panose="020B0503020204020204" pitchFamily="34" charset="-122"/>
                </a:rPr>
                <a:t>文本</a:t>
              </a:r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48" name="组合 71"/>
          <p:cNvGrpSpPr/>
          <p:nvPr/>
        </p:nvGrpSpPr>
        <p:grpSpPr bwMode="auto">
          <a:xfrm>
            <a:off x="4706938" y="3517900"/>
            <a:ext cx="2633662" cy="1052513"/>
            <a:chOff x="4765720" y="3597619"/>
            <a:chExt cx="2634183" cy="1045820"/>
          </a:xfrm>
        </p:grpSpPr>
        <p:grpSp>
          <p:nvGrpSpPr>
            <p:cNvPr id="10251" name="组合 64"/>
            <p:cNvGrpSpPr/>
            <p:nvPr/>
          </p:nvGrpSpPr>
          <p:grpSpPr bwMode="auto">
            <a:xfrm>
              <a:off x="4765720" y="3597619"/>
              <a:ext cx="2634183" cy="1045820"/>
              <a:chOff x="4765720" y="3597619"/>
              <a:chExt cx="2634183" cy="1045820"/>
            </a:xfrm>
          </p:grpSpPr>
          <p:grpSp>
            <p:nvGrpSpPr>
              <p:cNvPr id="10253" name="组合 32"/>
              <p:cNvGrpSpPr/>
              <p:nvPr/>
            </p:nvGrpSpPr>
            <p:grpSpPr bwMode="auto">
              <a:xfrm>
                <a:off x="4765720" y="3597619"/>
                <a:ext cx="2634183" cy="1045820"/>
                <a:chOff x="4648293" y="4299345"/>
                <a:chExt cx="2839571" cy="1100753"/>
              </a:xfrm>
            </p:grpSpPr>
            <p:grpSp>
              <p:nvGrpSpPr>
                <p:cNvPr id="10255" name="组合 72"/>
                <p:cNvGrpSpPr/>
                <p:nvPr/>
              </p:nvGrpSpPr>
              <p:grpSpPr bwMode="auto">
                <a:xfrm>
                  <a:off x="4648293" y="4299345"/>
                  <a:ext cx="2839571" cy="1100753"/>
                  <a:chOff x="4648293" y="4299345"/>
                  <a:chExt cx="2839571" cy="1100753"/>
                </a:xfrm>
              </p:grpSpPr>
              <p:sp>
                <p:nvSpPr>
                  <p:cNvPr id="18" name="AutoShape 69"/>
                  <p:cNvSpPr>
                    <a:spLocks noChangeArrowheads="1"/>
                  </p:cNvSpPr>
                  <p:nvPr/>
                </p:nvSpPr>
                <p:spPr bwMode="auto">
                  <a:xfrm rot="2700000" flipH="1">
                    <a:off x="4766394" y="4179806"/>
                    <a:ext cx="828422" cy="1065887"/>
                  </a:xfrm>
                  <a:prstGeom prst="rightArrow">
                    <a:avLst>
                      <a:gd name="adj1" fmla="val 70389"/>
                      <a:gd name="adj2" fmla="val 64583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zh-CN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  <p:sp>
                <p:nvSpPr>
                  <p:cNvPr id="19" name="圆角矩形 38"/>
                  <p:cNvSpPr>
                    <a:spLocks noChangeArrowheads="1"/>
                  </p:cNvSpPr>
                  <p:nvPr/>
                </p:nvSpPr>
                <p:spPr bwMode="auto">
                  <a:xfrm>
                    <a:off x="5507524" y="4643019"/>
                    <a:ext cx="1980340" cy="757079"/>
                  </a:xfrm>
                  <a:prstGeom prst="roundRect">
                    <a:avLst>
                      <a:gd name="adj" fmla="val 3278"/>
                    </a:avLst>
                  </a:prstGeom>
                  <a:solidFill>
                    <a:schemeClr val="tx1">
                      <a:alpha val="6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  <a:miter lim="800000"/>
                  </a:ln>
                </p:spPr>
                <p:txBody>
                  <a:bodyPr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latin typeface="Calibri" panose="020F0502020204030204" pitchFamily="34" charset="0"/>
                      <a:ea typeface="+mn-ea"/>
                    </a:endParaRPr>
                  </a:p>
                </p:txBody>
              </p:sp>
            </p:grpSp>
            <p:grpSp>
              <p:nvGrpSpPr>
                <p:cNvPr id="10256" name="组合 38"/>
                <p:cNvGrpSpPr>
                  <a:grpSpLocks noChangeAspect="1"/>
                </p:cNvGrpSpPr>
                <p:nvPr/>
              </p:nvGrpSpPr>
              <p:grpSpPr bwMode="auto">
                <a:xfrm>
                  <a:off x="5107419" y="4644098"/>
                  <a:ext cx="756872" cy="756000"/>
                  <a:chOff x="2759075" y="2003425"/>
                  <a:chExt cx="1376363" cy="1374775"/>
                </a:xfrm>
              </p:grpSpPr>
              <p:sp>
                <p:nvSpPr>
                  <p:cNvPr id="16" name="椭圆 35"/>
                  <p:cNvSpPr>
                    <a:spLocks noChangeAspect="1"/>
                  </p:cNvSpPr>
                  <p:nvPr/>
                </p:nvSpPr>
                <p:spPr bwMode="auto">
                  <a:xfrm>
                    <a:off x="2759075" y="2003425"/>
                    <a:ext cx="1376363" cy="1374775"/>
                  </a:xfrm>
                  <a:prstGeom prst="ellipse">
                    <a:avLst/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solidFill>
                        <a:srgbClr val="C00000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" name="椭圆 117"/>
                  <p:cNvSpPr>
                    <a:spLocks noChangeAspect="1"/>
                  </p:cNvSpPr>
                  <p:nvPr/>
                </p:nvSpPr>
                <p:spPr bwMode="auto">
                  <a:xfrm>
                    <a:off x="2803089" y="2041418"/>
                    <a:ext cx="1176219" cy="117879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algn="ctr">
                    <a:solidFill>
                      <a:schemeClr val="tx1">
                        <a:lumMod val="65000"/>
                        <a:lumOff val="35000"/>
                      </a:schemeClr>
                    </a:solidFill>
                    <a:round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none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b="1" dirty="0">
                      <a:latin typeface="Calibri" panose="020F0502020204030204" pitchFamily="34" charset="0"/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0254" name="Rectangle 26"/>
              <p:cNvSpPr>
                <a:spLocks noChangeArrowheads="1"/>
              </p:cNvSpPr>
              <p:nvPr/>
            </p:nvSpPr>
            <p:spPr bwMode="auto">
              <a:xfrm>
                <a:off x="5253351" y="4104792"/>
                <a:ext cx="543695" cy="369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400">
                    <a:ea typeface="微软雅黑" panose="020B0503020204020204" pitchFamily="34" charset="-122"/>
                  </a:rPr>
                  <a:t>文本</a:t>
                </a:r>
                <a:endParaRPr lang="zh-CN" altLang="en-US" sz="14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52" name="Text Box 18"/>
            <p:cNvSpPr txBox="1">
              <a:spLocks noChangeArrowheads="1"/>
            </p:cNvSpPr>
            <p:nvPr/>
          </p:nvSpPr>
          <p:spPr bwMode="gray">
            <a:xfrm>
              <a:off x="5844128" y="4123473"/>
              <a:ext cx="1513954" cy="406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49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8"/>
          <p:cNvGrpSpPr/>
          <p:nvPr/>
        </p:nvGrpSpPr>
        <p:grpSpPr bwMode="auto">
          <a:xfrm>
            <a:off x="811213" y="1295400"/>
            <a:ext cx="7408862" cy="3640138"/>
            <a:chOff x="949325" y="2066925"/>
            <a:chExt cx="7408863" cy="3833813"/>
          </a:xfrm>
        </p:grpSpPr>
        <p:grpSp>
          <p:nvGrpSpPr>
            <p:cNvPr id="11278" name="组合 35"/>
            <p:cNvGrpSpPr/>
            <p:nvPr/>
          </p:nvGrpSpPr>
          <p:grpSpPr bwMode="auto">
            <a:xfrm>
              <a:off x="949325" y="2066925"/>
              <a:ext cx="7408863" cy="3833813"/>
              <a:chOff x="649288" y="1274932"/>
              <a:chExt cx="7826375" cy="3749505"/>
            </a:xfrm>
          </p:grpSpPr>
          <p:sp>
            <p:nvSpPr>
              <p:cNvPr id="37" name="AutoShape 5"/>
              <p:cNvSpPr>
                <a:spLocks noChangeArrowheads="1"/>
              </p:cNvSpPr>
              <p:nvPr/>
            </p:nvSpPr>
            <p:spPr bwMode="auto">
              <a:xfrm>
                <a:off x="649288" y="1274932"/>
                <a:ext cx="7826375" cy="3749505"/>
              </a:xfrm>
              <a:prstGeom prst="roundRect">
                <a:avLst>
                  <a:gd name="adj" fmla="val 3231"/>
                </a:avLst>
              </a:prstGeom>
              <a:noFill/>
              <a:ln w="25400">
                <a:solidFill>
                  <a:schemeClr val="tx1">
                    <a:lumMod val="85000"/>
                    <a:lumOff val="15000"/>
                  </a:schemeClr>
                </a:solidFill>
                <a:prstDash val="sysDot"/>
                <a:round/>
              </a:ln>
            </p:spPr>
            <p:txBody>
              <a:bodyPr wrap="none" lIns="91425" tIns="45713" rIns="91425" bIns="45713" anchor="ctr"/>
              <a:lstStyle/>
              <a:p>
                <a:pPr algn="ctr" eaLnBrk="1" fontAlgn="auto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bg1"/>
                  </a:buClr>
                  <a:defRPr/>
                </a:pPr>
                <a:endParaRPr lang="zh-CN" altLang="en-US" sz="8800" b="1">
                  <a:solidFill>
                    <a:srgbClr val="FFFF00"/>
                  </a:solidFill>
                  <a:latin typeface="Times New Roman" panose="02020603050405020304" pitchFamily="18" charset="0"/>
                  <a:ea typeface="+mn-ea"/>
                </a:endParaRPr>
              </a:p>
            </p:txBody>
          </p:sp>
          <p:sp>
            <p:nvSpPr>
              <p:cNvPr id="11306" name="Rectangle 9"/>
              <p:cNvSpPr>
                <a:spLocks noChangeArrowheads="1"/>
              </p:cNvSpPr>
              <p:nvPr/>
            </p:nvSpPr>
            <p:spPr bwMode="auto">
              <a:xfrm>
                <a:off x="777875" y="1387474"/>
                <a:ext cx="7569200" cy="3524250"/>
              </a:xfrm>
              <a:prstGeom prst="roundRect">
                <a:avLst>
                  <a:gd name="adj" fmla="val 3486"/>
                </a:avLst>
              </a:prstGeom>
              <a:solidFill>
                <a:schemeClr val="tx1">
                  <a:alpha val="1098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</p:grpSp>
        <p:grpSp>
          <p:nvGrpSpPr>
            <p:cNvPr id="11279" name="组合 36"/>
            <p:cNvGrpSpPr/>
            <p:nvPr/>
          </p:nvGrpSpPr>
          <p:grpSpPr bwMode="auto">
            <a:xfrm>
              <a:off x="1376124" y="2704666"/>
              <a:ext cx="6475616" cy="2933580"/>
              <a:chOff x="1100138" y="1898650"/>
              <a:chExt cx="6840537" cy="2869068"/>
            </a:xfrm>
          </p:grpSpPr>
          <p:sp>
            <p:nvSpPr>
              <p:cNvPr id="11280" name="Line 11"/>
              <p:cNvSpPr>
                <a:spLocks noChangeShapeType="1"/>
              </p:cNvSpPr>
              <p:nvPr/>
            </p:nvSpPr>
            <p:spPr bwMode="auto">
              <a:xfrm>
                <a:off x="2798763" y="2319338"/>
                <a:ext cx="1587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1" name="Line 12"/>
              <p:cNvSpPr>
                <a:spLocks noChangeShapeType="1"/>
              </p:cNvSpPr>
              <p:nvPr/>
            </p:nvSpPr>
            <p:spPr bwMode="auto">
              <a:xfrm>
                <a:off x="4552950" y="2319338"/>
                <a:ext cx="1588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2" name="Line 13"/>
              <p:cNvSpPr>
                <a:spLocks noChangeShapeType="1"/>
              </p:cNvSpPr>
              <p:nvPr/>
            </p:nvSpPr>
            <p:spPr bwMode="auto">
              <a:xfrm>
                <a:off x="6296025" y="2319338"/>
                <a:ext cx="3175" cy="203993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Text Box 56"/>
              <p:cNvSpPr txBox="1">
                <a:spLocks noChangeArrowheads="1"/>
              </p:cNvSpPr>
              <p:nvPr/>
            </p:nvSpPr>
            <p:spPr bwMode="auto">
              <a:xfrm>
                <a:off x="1464290" y="4406333"/>
                <a:ext cx="954190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Text Box 57"/>
              <p:cNvSpPr txBox="1">
                <a:spLocks noChangeArrowheads="1"/>
              </p:cNvSpPr>
              <p:nvPr/>
            </p:nvSpPr>
            <p:spPr bwMode="auto">
              <a:xfrm>
                <a:off x="3216714" y="4406333"/>
                <a:ext cx="954191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 Box 58"/>
              <p:cNvSpPr txBox="1">
                <a:spLocks noChangeArrowheads="1"/>
              </p:cNvSpPr>
              <p:nvPr/>
            </p:nvSpPr>
            <p:spPr bwMode="auto">
              <a:xfrm>
                <a:off x="4972492" y="4406333"/>
                <a:ext cx="954190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 Box 59"/>
              <p:cNvSpPr txBox="1">
                <a:spLocks noChangeArrowheads="1"/>
              </p:cNvSpPr>
              <p:nvPr/>
            </p:nvSpPr>
            <p:spPr bwMode="auto">
              <a:xfrm>
                <a:off x="6734978" y="4406333"/>
                <a:ext cx="954191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添加文本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14" name="AutoShape 25"/>
              <p:cNvSpPr>
                <a:spLocks noChangeArrowheads="1"/>
              </p:cNvSpPr>
              <p:nvPr/>
            </p:nvSpPr>
            <p:spPr bwMode="auto">
              <a:xfrm>
                <a:off x="1419012" y="4236273"/>
                <a:ext cx="506442" cy="127545"/>
              </a:xfrm>
              <a:prstGeom prst="rect">
                <a:avLst/>
              </a:prstGeom>
              <a:solidFill>
                <a:srgbClr val="FFC000">
                  <a:alpha val="47000"/>
                </a:srgbClr>
              </a:solidFill>
              <a:ln w="12700" algn="ctr">
                <a:solidFill>
                  <a:schemeClr val="accent6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8215" name="AutoShape 26"/>
              <p:cNvSpPr>
                <a:spLocks noChangeArrowheads="1"/>
              </p:cNvSpPr>
              <p:nvPr/>
            </p:nvSpPr>
            <p:spPr bwMode="auto">
              <a:xfrm>
                <a:off x="3166405" y="3940302"/>
                <a:ext cx="503088" cy="423516"/>
              </a:xfrm>
              <a:prstGeom prst="rect">
                <a:avLst/>
              </a:prstGeom>
              <a:solidFill>
                <a:srgbClr val="FFC000">
                  <a:alpha val="47000"/>
                </a:srgbClr>
              </a:solidFill>
              <a:ln w="12700" algn="ctr">
                <a:solidFill>
                  <a:schemeClr val="accent6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8216" name="AutoShape 27"/>
              <p:cNvSpPr>
                <a:spLocks noChangeArrowheads="1"/>
              </p:cNvSpPr>
              <p:nvPr/>
            </p:nvSpPr>
            <p:spPr bwMode="auto">
              <a:xfrm>
                <a:off x="4920506" y="3526598"/>
                <a:ext cx="506442" cy="837220"/>
              </a:xfrm>
              <a:prstGeom prst="rect">
                <a:avLst/>
              </a:prstGeom>
              <a:solidFill>
                <a:srgbClr val="FFC000">
                  <a:alpha val="47000"/>
                </a:srgbClr>
              </a:solidFill>
              <a:ln w="12700" algn="ctr">
                <a:solidFill>
                  <a:schemeClr val="accent6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8217" name="AutoShape 28"/>
              <p:cNvSpPr>
                <a:spLocks noChangeArrowheads="1"/>
              </p:cNvSpPr>
              <p:nvPr/>
            </p:nvSpPr>
            <p:spPr bwMode="auto">
              <a:xfrm>
                <a:off x="6664545" y="3400687"/>
                <a:ext cx="504766" cy="963131"/>
              </a:xfrm>
              <a:prstGeom prst="rect">
                <a:avLst/>
              </a:prstGeom>
              <a:solidFill>
                <a:srgbClr val="FFC000">
                  <a:alpha val="47000"/>
                </a:srgbClr>
              </a:solidFill>
              <a:ln w="12700" algn="ctr">
                <a:solidFill>
                  <a:schemeClr val="accent6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alibri" panose="020F0502020204030204" pitchFamily="34" charset="0"/>
                  <a:ea typeface="+mn-ea"/>
                </a:endParaRPr>
              </a:p>
            </p:txBody>
          </p:sp>
          <p:sp>
            <p:nvSpPr>
              <p:cNvPr id="11291" name="AutoShape 29"/>
              <p:cNvSpPr>
                <a:spLocks noChangeArrowheads="1"/>
              </p:cNvSpPr>
              <p:nvPr/>
            </p:nvSpPr>
            <p:spPr bwMode="auto">
              <a:xfrm>
                <a:off x="1925455" y="3317293"/>
                <a:ext cx="493026" cy="1046525"/>
              </a:xfrm>
              <a:prstGeom prst="rect">
                <a:avLst/>
              </a:prstGeom>
              <a:solidFill>
                <a:srgbClr val="0070C0">
                  <a:alpha val="70195"/>
                </a:srgbClr>
              </a:solidFill>
              <a:ln w="12700" algn="ctr">
                <a:solidFill>
                  <a:srgbClr val="002060"/>
                </a:solidFill>
                <a:rou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2" name="AutoShape 30"/>
              <p:cNvSpPr>
                <a:spLocks noChangeArrowheads="1"/>
              </p:cNvSpPr>
              <p:nvPr/>
            </p:nvSpPr>
            <p:spPr bwMode="auto">
              <a:xfrm>
                <a:off x="3669494" y="3482447"/>
                <a:ext cx="506442" cy="881371"/>
              </a:xfrm>
              <a:prstGeom prst="rect">
                <a:avLst/>
              </a:prstGeom>
              <a:solidFill>
                <a:srgbClr val="0070C0">
                  <a:alpha val="70195"/>
                </a:srgbClr>
              </a:solidFill>
              <a:ln w="12700" algn="ctr">
                <a:solidFill>
                  <a:srgbClr val="002060"/>
                </a:solidFill>
                <a:rou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3" name="AutoShape 31"/>
              <p:cNvSpPr>
                <a:spLocks noChangeArrowheads="1"/>
              </p:cNvSpPr>
              <p:nvPr/>
            </p:nvSpPr>
            <p:spPr bwMode="auto">
              <a:xfrm>
                <a:off x="5426949" y="2975537"/>
                <a:ext cx="491349" cy="1388281"/>
              </a:xfrm>
              <a:prstGeom prst="rect">
                <a:avLst/>
              </a:prstGeom>
              <a:solidFill>
                <a:srgbClr val="0070C0">
                  <a:alpha val="70195"/>
                </a:srgbClr>
              </a:solidFill>
              <a:ln w="12700" algn="ctr">
                <a:solidFill>
                  <a:srgbClr val="002060"/>
                </a:solidFill>
                <a:rou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94" name="AutoShape 32"/>
              <p:cNvSpPr>
                <a:spLocks noChangeArrowheads="1"/>
              </p:cNvSpPr>
              <p:nvPr/>
            </p:nvSpPr>
            <p:spPr bwMode="auto">
              <a:xfrm>
                <a:off x="7169310" y="3228992"/>
                <a:ext cx="494704" cy="1134826"/>
              </a:xfrm>
              <a:prstGeom prst="rect">
                <a:avLst/>
              </a:prstGeom>
              <a:solidFill>
                <a:srgbClr val="0070C0">
                  <a:alpha val="70195"/>
                </a:srgbClr>
              </a:solidFill>
              <a:ln w="12700" algn="ctr">
                <a:solidFill>
                  <a:srgbClr val="002060"/>
                </a:solidFill>
                <a:rou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Text Box 56"/>
              <p:cNvSpPr txBox="1">
                <a:spLocks noChangeArrowheads="1"/>
              </p:cNvSpPr>
              <p:nvPr/>
            </p:nvSpPr>
            <p:spPr bwMode="auto">
              <a:xfrm>
                <a:off x="1891915" y="3037674"/>
                <a:ext cx="575198" cy="36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 Box 56"/>
              <p:cNvSpPr txBox="1">
                <a:spLocks noChangeArrowheads="1"/>
              </p:cNvSpPr>
              <p:nvPr/>
            </p:nvSpPr>
            <p:spPr bwMode="auto">
              <a:xfrm>
                <a:off x="1397212" y="3959924"/>
                <a:ext cx="575197" cy="3597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 Box 56"/>
              <p:cNvSpPr txBox="1">
                <a:spLocks noChangeArrowheads="1"/>
              </p:cNvSpPr>
              <p:nvPr/>
            </p:nvSpPr>
            <p:spPr bwMode="auto">
              <a:xfrm>
                <a:off x="3495089" y="3188112"/>
                <a:ext cx="845188" cy="36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Text Box 56"/>
              <p:cNvSpPr txBox="1">
                <a:spLocks noChangeArrowheads="1"/>
              </p:cNvSpPr>
              <p:nvPr/>
            </p:nvSpPr>
            <p:spPr bwMode="auto">
              <a:xfrm>
                <a:off x="3137897" y="3655778"/>
                <a:ext cx="575197" cy="36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Text Box 56"/>
              <p:cNvSpPr txBox="1">
                <a:spLocks noChangeArrowheads="1"/>
              </p:cNvSpPr>
              <p:nvPr/>
            </p:nvSpPr>
            <p:spPr bwMode="auto">
              <a:xfrm>
                <a:off x="5306207" y="2659944"/>
                <a:ext cx="764694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Text Box 56"/>
              <p:cNvSpPr txBox="1">
                <a:spLocks noChangeArrowheads="1"/>
              </p:cNvSpPr>
              <p:nvPr/>
            </p:nvSpPr>
            <p:spPr bwMode="auto">
              <a:xfrm>
                <a:off x="4876905" y="3243709"/>
                <a:ext cx="575198" cy="36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 Box 56"/>
              <p:cNvSpPr txBox="1">
                <a:spLocks noChangeArrowheads="1"/>
              </p:cNvSpPr>
              <p:nvPr/>
            </p:nvSpPr>
            <p:spPr bwMode="auto">
              <a:xfrm>
                <a:off x="7137448" y="2962455"/>
                <a:ext cx="659046" cy="36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 Box 56"/>
              <p:cNvSpPr txBox="1">
                <a:spLocks noChangeArrowheads="1"/>
              </p:cNvSpPr>
              <p:nvPr/>
            </p:nvSpPr>
            <p:spPr bwMode="auto">
              <a:xfrm>
                <a:off x="6629330" y="3117799"/>
                <a:ext cx="575197" cy="36137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8" dist="17961" dir="135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latin typeface="+mn-lt"/>
                    <a:ea typeface="微软雅黑" panose="020B0503020204020204" pitchFamily="34" charset="-122"/>
                  </a:rPr>
                  <a:t>文本</a:t>
                </a:r>
                <a:endParaRPr lang="zh-CN" altLang="en-US" sz="1400" dirty="0"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03" name="Line 8"/>
              <p:cNvSpPr>
                <a:spLocks noChangeShapeType="1"/>
              </p:cNvSpPr>
              <p:nvPr/>
            </p:nvSpPr>
            <p:spPr bwMode="auto">
              <a:xfrm>
                <a:off x="1109663" y="1898650"/>
                <a:ext cx="0" cy="246062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4" name="Line 8"/>
              <p:cNvSpPr>
                <a:spLocks noChangeShapeType="1"/>
              </p:cNvSpPr>
              <p:nvPr/>
            </p:nvSpPr>
            <p:spPr bwMode="auto">
              <a:xfrm rot="-5400000">
                <a:off x="4520407" y="939006"/>
                <a:ext cx="0" cy="684053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267" name="组合 34"/>
          <p:cNvGrpSpPr/>
          <p:nvPr/>
        </p:nvGrpSpPr>
        <p:grpSpPr bwMode="auto">
          <a:xfrm>
            <a:off x="1489075" y="1062038"/>
            <a:ext cx="6100763" cy="574675"/>
            <a:chOff x="1365250" y="1000125"/>
            <a:chExt cx="6445250" cy="548948"/>
          </a:xfrm>
        </p:grpSpPr>
        <p:grpSp>
          <p:nvGrpSpPr>
            <p:cNvPr id="11270" name="组合 53"/>
            <p:cNvGrpSpPr/>
            <p:nvPr/>
          </p:nvGrpSpPr>
          <p:grpSpPr bwMode="auto">
            <a:xfrm>
              <a:off x="1365250" y="1000125"/>
              <a:ext cx="6445250" cy="541337"/>
              <a:chOff x="1465263" y="1820863"/>
              <a:chExt cx="4762541" cy="719137"/>
            </a:xfrm>
          </p:grpSpPr>
          <p:sp>
            <p:nvSpPr>
              <p:cNvPr id="35" name="AutoShape 3"/>
              <p:cNvSpPr>
                <a:spLocks noChangeArrowheads="1"/>
              </p:cNvSpPr>
              <p:nvPr/>
            </p:nvSpPr>
            <p:spPr bwMode="auto">
              <a:xfrm>
                <a:off x="1465263" y="1820863"/>
                <a:ext cx="4762541" cy="719137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75000"/>
                </a:schemeClr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solidFill>
                    <a:srgbClr val="C00000"/>
                  </a:solidFill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AutoShape 3"/>
              <p:cNvSpPr>
                <a:spLocks noChangeArrowheads="1"/>
              </p:cNvSpPr>
              <p:nvPr/>
            </p:nvSpPr>
            <p:spPr bwMode="gray">
              <a:xfrm>
                <a:off x="1465337" y="1930176"/>
                <a:ext cx="4760791" cy="501195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9525" algn="ctr">
                <a:solidFill>
                  <a:srgbClr val="CC6600"/>
                </a:solidFill>
                <a:round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b="1" dirty="0">
                  <a:latin typeface="Calibri" panose="020F050202020403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71" name="Rectangle 13"/>
            <p:cNvSpPr>
              <a:spLocks noChangeArrowheads="1"/>
            </p:cNvSpPr>
            <p:nvPr/>
          </p:nvSpPr>
          <p:spPr bwMode="auto">
            <a:xfrm>
              <a:off x="3725863" y="1079500"/>
              <a:ext cx="1820676" cy="46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6718300" y="36513"/>
            <a:ext cx="2366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 descr="C:\Documents and Settings\Administrator\My Documents\My Pictures\20091719439212_2.jpg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856007" y="1335314"/>
            <a:ext cx="4035311" cy="31060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2292" name="组合 11"/>
          <p:cNvGrpSpPr/>
          <p:nvPr/>
        </p:nvGrpSpPr>
        <p:grpSpPr bwMode="auto">
          <a:xfrm>
            <a:off x="5319713" y="1233488"/>
            <a:ext cx="2968625" cy="3236912"/>
            <a:chOff x="5450114" y="1161140"/>
            <a:chExt cx="2968172" cy="3236690"/>
          </a:xfrm>
        </p:grpSpPr>
        <p:grpSp>
          <p:nvGrpSpPr>
            <p:cNvPr id="12294" name="组合 10"/>
            <p:cNvGrpSpPr/>
            <p:nvPr/>
          </p:nvGrpSpPr>
          <p:grpSpPr bwMode="auto">
            <a:xfrm>
              <a:off x="5450114" y="1161140"/>
              <a:ext cx="2968172" cy="3236690"/>
              <a:chOff x="1894114" y="4223657"/>
              <a:chExt cx="5355771" cy="10160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894114" y="4223657"/>
                <a:ext cx="5355771" cy="1016000"/>
              </a:xfrm>
              <a:prstGeom prst="rect">
                <a:avLst/>
              </a:prstGeom>
              <a:solidFill>
                <a:schemeClr val="tx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043045" y="4260032"/>
                <a:ext cx="5057910" cy="943251"/>
              </a:xfrm>
              <a:prstGeom prst="rect">
                <a:avLst/>
              </a:prstGeom>
              <a:solidFill>
                <a:schemeClr val="tx1">
                  <a:alpha val="5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295" name="Text Box 11"/>
            <p:cNvSpPr txBox="1">
              <a:spLocks noChangeArrowheads="1"/>
            </p:cNvSpPr>
            <p:nvPr/>
          </p:nvSpPr>
          <p:spPr bwMode="auto">
            <a:xfrm>
              <a:off x="5695041" y="1549628"/>
              <a:ext cx="2447474" cy="2353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50000"/>
                </a:spcBef>
                <a:buFontTx/>
                <a:buNone/>
              </a:pPr>
              <a:r>
                <a: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就爱PPT精品资源网（www.92ppt.net）立足于为你提供各种类型的PPT精品资源，帮助您实现美观、精致、严谨、动感的PPT展示效果，力争让您的PPT创造最卓越的价值。</a:t>
              </a:r>
              <a:endPara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 descr="7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3773" y="978356"/>
            <a:ext cx="47910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zh-CN" altLang="en-US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  </a:t>
            </a:r>
            <a:r>
              <a:rPr lang="en-US" altLang="zh-CN" sz="36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36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WPS 演示</Application>
  <PresentationFormat>全屏显示(16:10)</PresentationFormat>
  <Paragraphs>85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Times New Roman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锐普模板</dc:title>
  <dc:creator>锐普PPT</dc:creator>
  <cp:lastModifiedBy>Administrator</cp:lastModifiedBy>
  <cp:revision>26</cp:revision>
  <dcterms:created xsi:type="dcterms:W3CDTF">2009-08-28T07:23:00Z</dcterms:created>
  <dcterms:modified xsi:type="dcterms:W3CDTF">2022-04-21T03:41:19Z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