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</p:embeddedFont>
    <p:embeddedFont>
      <p:font typeface="方正细倩简体" panose="03000509000000000000" pitchFamily="65" charset="-122"/>
      <p:regular r:id="rId20"/>
    </p:embeddedFont>
    <p:embeddedFont>
      <p:font typeface="等线" panose="02010600030101010101" charset="-122"/>
      <p:regular r:id="rId2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62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3266E5E-A986-4A05-8278-5DA66E23B88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650869A-F3A9-4280-AB8C-7E4CF43548A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0025"/>
            <a:ext cx="9156700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013" y="0"/>
            <a:ext cx="3613150" cy="145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任意多边形 3"/>
          <p:cNvSpPr/>
          <p:nvPr userDrawn="1"/>
        </p:nvSpPr>
        <p:spPr>
          <a:xfrm>
            <a:off x="6397625" y="-38100"/>
            <a:ext cx="2743200" cy="963613"/>
          </a:xfrm>
          <a:custGeom>
            <a:avLst/>
            <a:gdLst>
              <a:gd name="connsiteX0" fmla="*/ 0 w 2743200"/>
              <a:gd name="connsiteY0" fmla="*/ 512064 h 963168"/>
              <a:gd name="connsiteX1" fmla="*/ 2743200 w 2743200"/>
              <a:gd name="connsiteY1" fmla="*/ 963168 h 963168"/>
              <a:gd name="connsiteX2" fmla="*/ 2731008 w 2743200"/>
              <a:gd name="connsiteY2" fmla="*/ 0 h 963168"/>
              <a:gd name="connsiteX3" fmla="*/ 0 w 2743200"/>
              <a:gd name="connsiteY3" fmla="*/ 512064 h 96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963168">
                <a:moveTo>
                  <a:pt x="0" y="512064"/>
                </a:moveTo>
                <a:lnTo>
                  <a:pt x="2743200" y="963168"/>
                </a:lnTo>
                <a:lnTo>
                  <a:pt x="2731008" y="0"/>
                </a:lnTo>
                <a:lnTo>
                  <a:pt x="0" y="512064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6000">
                <a:schemeClr val="bg1">
                  <a:alpha val="82000"/>
                </a:schemeClr>
              </a:gs>
              <a:gs pos="52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Picture 5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750"/>
            <a:ext cx="5876925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1"/>
          <p:cNvGrpSpPr/>
          <p:nvPr userDrawn="1"/>
        </p:nvGrpSpPr>
        <p:grpSpPr bwMode="auto">
          <a:xfrm>
            <a:off x="3503613" y="466725"/>
            <a:ext cx="5637212" cy="1295400"/>
            <a:chOff x="3504297" y="466781"/>
            <a:chExt cx="5636704" cy="1295300"/>
          </a:xfrm>
        </p:grpSpPr>
        <p:sp>
          <p:nvSpPr>
            <p:cNvPr id="7" name="Freeform 37"/>
            <p:cNvSpPr/>
            <p:nvPr/>
          </p:nvSpPr>
          <p:spPr bwMode="auto">
            <a:xfrm>
              <a:off x="3504297" y="900136"/>
              <a:ext cx="1282584" cy="455577"/>
            </a:xfrm>
            <a:custGeom>
              <a:avLst/>
              <a:gdLst>
                <a:gd name="T0" fmla="*/ 0 w 954"/>
                <a:gd name="T1" fmla="*/ 9 h 340"/>
                <a:gd name="T2" fmla="*/ 794 w 954"/>
                <a:gd name="T3" fmla="*/ 340 h 340"/>
                <a:gd name="T4" fmla="*/ 954 w 954"/>
                <a:gd name="T5" fmla="*/ 340 h 340"/>
                <a:gd name="T6" fmla="*/ 57 w 954"/>
                <a:gd name="T7" fmla="*/ 0 h 340"/>
                <a:gd name="T8" fmla="*/ 0 w 954"/>
                <a:gd name="T9" fmla="*/ 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" h="340">
                  <a:moveTo>
                    <a:pt x="0" y="9"/>
                  </a:moveTo>
                  <a:lnTo>
                    <a:pt x="794" y="340"/>
                  </a:lnTo>
                  <a:lnTo>
                    <a:pt x="954" y="340"/>
                  </a:lnTo>
                  <a:lnTo>
                    <a:pt x="57" y="0"/>
                  </a:lnTo>
                  <a:lnTo>
                    <a:pt x="0" y="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29000"/>
                  </a:schemeClr>
                </a:gs>
                <a:gs pos="50000">
                  <a:schemeClr val="bg1">
                    <a:shade val="67500"/>
                    <a:satMod val="115000"/>
                    <a:lumMod val="56000"/>
                  </a:schemeClr>
                </a:gs>
                <a:gs pos="10000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38"/>
            <p:cNvSpPr/>
            <p:nvPr/>
          </p:nvSpPr>
          <p:spPr bwMode="auto">
            <a:xfrm>
              <a:off x="3580886" y="466781"/>
              <a:ext cx="5560115" cy="1295300"/>
            </a:xfrm>
            <a:custGeom>
              <a:avLst/>
              <a:gdLst>
                <a:gd name="T0" fmla="*/ 4138 w 4138"/>
                <a:gd name="T1" fmla="*/ 312 h 964"/>
                <a:gd name="T2" fmla="*/ 4138 w 4138"/>
                <a:gd name="T3" fmla="*/ 964 h 964"/>
                <a:gd name="T4" fmla="*/ 1596 w 4138"/>
                <a:gd name="T5" fmla="*/ 929 h 964"/>
                <a:gd name="T6" fmla="*/ 0 w 4138"/>
                <a:gd name="T7" fmla="*/ 322 h 964"/>
                <a:gd name="T8" fmla="*/ 1974 w 4138"/>
                <a:gd name="T9" fmla="*/ 0 h 964"/>
                <a:gd name="T10" fmla="*/ 4138 w 4138"/>
                <a:gd name="T11" fmla="*/ 31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8" h="964">
                  <a:moveTo>
                    <a:pt x="4138" y="312"/>
                  </a:moveTo>
                  <a:lnTo>
                    <a:pt x="4138" y="964"/>
                  </a:lnTo>
                  <a:lnTo>
                    <a:pt x="1596" y="929"/>
                  </a:lnTo>
                  <a:lnTo>
                    <a:pt x="0" y="322"/>
                  </a:lnTo>
                  <a:lnTo>
                    <a:pt x="1974" y="0"/>
                  </a:lnTo>
                  <a:lnTo>
                    <a:pt x="4138" y="312"/>
                  </a:lnTo>
                  <a:close/>
                </a:path>
              </a:pathLst>
            </a:custGeom>
            <a:gradFill flip="none" rotWithShape="1">
              <a:gsLst>
                <a:gs pos="91000">
                  <a:srgbClr val="C00000">
                    <a:lumMod val="48000"/>
                  </a:srgbClr>
                </a:gs>
                <a:gs pos="55000">
                  <a:srgbClr val="C00000"/>
                </a:gs>
                <a:gs pos="0">
                  <a:srgbClr val="FF0000">
                    <a:lumMod val="70000"/>
                    <a:lumOff val="3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9" name="任意多边形 8"/>
          <p:cNvSpPr/>
          <p:nvPr userDrawn="1"/>
        </p:nvSpPr>
        <p:spPr>
          <a:xfrm>
            <a:off x="6132513" y="427038"/>
            <a:ext cx="3035300" cy="536575"/>
          </a:xfrm>
          <a:custGeom>
            <a:avLst/>
            <a:gdLst>
              <a:gd name="connsiteX0" fmla="*/ 85344 w 3035808"/>
              <a:gd name="connsiteY0" fmla="*/ 0 h 536448"/>
              <a:gd name="connsiteX1" fmla="*/ 3035808 w 3035808"/>
              <a:gd name="connsiteY1" fmla="*/ 451104 h 536448"/>
              <a:gd name="connsiteX2" fmla="*/ 3023616 w 3035808"/>
              <a:gd name="connsiteY2" fmla="*/ 536448 h 536448"/>
              <a:gd name="connsiteX3" fmla="*/ 0 w 3035808"/>
              <a:gd name="connsiteY3" fmla="*/ 36576 h 536448"/>
              <a:gd name="connsiteX4" fmla="*/ 85344 w 3035808"/>
              <a:gd name="connsiteY4" fmla="*/ 0 h 53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5808" h="536448">
                <a:moveTo>
                  <a:pt x="85344" y="0"/>
                </a:moveTo>
                <a:lnTo>
                  <a:pt x="3035808" y="451104"/>
                </a:lnTo>
                <a:lnTo>
                  <a:pt x="3023616" y="536448"/>
                </a:lnTo>
                <a:lnTo>
                  <a:pt x="0" y="36576"/>
                </a:lnTo>
                <a:lnTo>
                  <a:pt x="85344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Freeform 36"/>
          <p:cNvSpPr/>
          <p:nvPr userDrawn="1"/>
        </p:nvSpPr>
        <p:spPr bwMode="auto">
          <a:xfrm>
            <a:off x="0" y="-12700"/>
            <a:ext cx="9140825" cy="1482725"/>
          </a:xfrm>
          <a:custGeom>
            <a:avLst/>
            <a:gdLst>
              <a:gd name="T0" fmla="*/ 0 w 6803"/>
              <a:gd name="T1" fmla="*/ 1992297120 h 1103"/>
              <a:gd name="T2" fmla="*/ 2147483646 w 6803"/>
              <a:gd name="T3" fmla="*/ 0 h 1103"/>
              <a:gd name="T4" fmla="*/ 2147483646 w 6803"/>
              <a:gd name="T5" fmla="*/ 0 h 1103"/>
              <a:gd name="T6" fmla="*/ 0 w 6803"/>
              <a:gd name="T7" fmla="*/ 1945335200 h 11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803" h="1103">
                <a:moveTo>
                  <a:pt x="0" y="1103"/>
                </a:moveTo>
                <a:lnTo>
                  <a:pt x="6803" y="0"/>
                </a:lnTo>
                <a:lnTo>
                  <a:pt x="5932" y="0"/>
                </a:lnTo>
                <a:lnTo>
                  <a:pt x="0" y="10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7"/>
          <p:cNvSpPr/>
          <p:nvPr userDrawn="1"/>
        </p:nvSpPr>
        <p:spPr bwMode="auto">
          <a:xfrm>
            <a:off x="0" y="0"/>
            <a:ext cx="9140825" cy="1485900"/>
          </a:xfrm>
          <a:custGeom>
            <a:avLst/>
            <a:gdLst>
              <a:gd name="T0" fmla="*/ 0 w 6803"/>
              <a:gd name="T1" fmla="*/ 1996561913 h 1106"/>
              <a:gd name="T2" fmla="*/ 2147483646 w 6803"/>
              <a:gd name="T3" fmla="*/ 0 h 1106"/>
              <a:gd name="T4" fmla="*/ 0 w 6803"/>
              <a:gd name="T5" fmla="*/ 1996561913 h 110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3" h="1106">
                <a:moveTo>
                  <a:pt x="0" y="1106"/>
                </a:moveTo>
                <a:lnTo>
                  <a:pt x="6803" y="0"/>
                </a:lnTo>
                <a:lnTo>
                  <a:pt x="0" y="1106"/>
                </a:lnTo>
                <a:close/>
              </a:path>
            </a:pathLst>
          </a:custGeom>
          <a:solidFill>
            <a:srgbClr val="0093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57"/>
          <p:cNvGrpSpPr/>
          <p:nvPr userDrawn="1"/>
        </p:nvGrpSpPr>
        <p:grpSpPr bwMode="auto">
          <a:xfrm>
            <a:off x="0" y="-14288"/>
            <a:ext cx="9140825" cy="1492251"/>
            <a:chOff x="0" y="-15597"/>
            <a:chExt cx="9141001" cy="1492237"/>
          </a:xfrm>
        </p:grpSpPr>
        <p:sp>
          <p:nvSpPr>
            <p:cNvPr id="13" name="Freeform 34"/>
            <p:cNvSpPr/>
            <p:nvPr/>
          </p:nvSpPr>
          <p:spPr bwMode="auto">
            <a:xfrm>
              <a:off x="0" y="-3295"/>
              <a:ext cx="8020379" cy="1463259"/>
            </a:xfrm>
            <a:custGeom>
              <a:avLst/>
              <a:gdLst>
                <a:gd name="T0" fmla="*/ 0 w 5969"/>
                <a:gd name="T1" fmla="*/ 0 h 1089"/>
                <a:gd name="T2" fmla="*/ 0 w 5969"/>
                <a:gd name="T3" fmla="*/ 1966140405 h 1089"/>
                <a:gd name="T4" fmla="*/ 2147483646 w 5969"/>
                <a:gd name="T5" fmla="*/ 0 h 1089"/>
                <a:gd name="T6" fmla="*/ 0 w 5969"/>
                <a:gd name="T7" fmla="*/ 0 h 10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69" h="1089">
                  <a:moveTo>
                    <a:pt x="0" y="0"/>
                  </a:moveTo>
                  <a:lnTo>
                    <a:pt x="0" y="1089"/>
                  </a:lnTo>
                  <a:lnTo>
                    <a:pt x="5969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20000"/>
                </a:gs>
                <a:gs pos="39000">
                  <a:srgbClr val="C00000"/>
                </a:gs>
                <a:gs pos="100000">
                  <a:srgbClr val="FF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5"/>
            <p:cNvSpPr/>
            <p:nvPr/>
          </p:nvSpPr>
          <p:spPr bwMode="auto">
            <a:xfrm>
              <a:off x="0" y="-6072"/>
              <a:ext cx="9141001" cy="1482712"/>
            </a:xfrm>
            <a:custGeom>
              <a:avLst/>
              <a:gdLst>
                <a:gd name="T0" fmla="*/ 0 w 6803"/>
                <a:gd name="T1" fmla="*/ 1103 h 1103"/>
                <a:gd name="T2" fmla="*/ 6803 w 6803"/>
                <a:gd name="T3" fmla="*/ 0 h 1103"/>
                <a:gd name="T4" fmla="*/ 5932 w 6803"/>
                <a:gd name="T5" fmla="*/ 0 h 1103"/>
                <a:gd name="T6" fmla="*/ 0 w 6803"/>
                <a:gd name="T7" fmla="*/ 1077 h 1103"/>
                <a:gd name="T8" fmla="*/ 0 w 6803"/>
                <a:gd name="T9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3" h="1103">
                  <a:moveTo>
                    <a:pt x="0" y="1103"/>
                  </a:moveTo>
                  <a:lnTo>
                    <a:pt x="6803" y="0"/>
                  </a:lnTo>
                  <a:lnTo>
                    <a:pt x="5932" y="0"/>
                  </a:lnTo>
                  <a:lnTo>
                    <a:pt x="0" y="1077"/>
                  </a:lnTo>
                  <a:lnTo>
                    <a:pt x="0" y="11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  <a:lumMod val="80000"/>
                  </a:schemeClr>
                </a:gs>
                <a:gs pos="10000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Line 48"/>
            <p:cNvSpPr>
              <a:spLocks noChangeShapeType="1"/>
            </p:cNvSpPr>
            <p:nvPr/>
          </p:nvSpPr>
          <p:spPr bwMode="auto">
            <a:xfrm flipV="1">
              <a:off x="0" y="-15597"/>
              <a:ext cx="9141001" cy="148610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Freeform 49"/>
          <p:cNvSpPr/>
          <p:nvPr userDrawn="1"/>
        </p:nvSpPr>
        <p:spPr bwMode="auto">
          <a:xfrm>
            <a:off x="0" y="1092200"/>
            <a:ext cx="9140825" cy="558800"/>
          </a:xfrm>
          <a:custGeom>
            <a:avLst/>
            <a:gdLst>
              <a:gd name="T0" fmla="*/ 0 w 6803"/>
              <a:gd name="T1" fmla="*/ 750844515 h 416"/>
              <a:gd name="T2" fmla="*/ 2147483646 w 6803"/>
              <a:gd name="T3" fmla="*/ 0 h 416"/>
              <a:gd name="T4" fmla="*/ 0 w 6803"/>
              <a:gd name="T5" fmla="*/ 750844515 h 41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03" h="416">
                <a:moveTo>
                  <a:pt x="0" y="416"/>
                </a:moveTo>
                <a:lnTo>
                  <a:pt x="6803" y="0"/>
                </a:lnTo>
                <a:lnTo>
                  <a:pt x="0" y="416"/>
                </a:lnTo>
                <a:close/>
              </a:path>
            </a:pathLst>
          </a:custGeom>
          <a:solidFill>
            <a:srgbClr val="0093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62"/>
          <p:cNvGrpSpPr/>
          <p:nvPr userDrawn="1"/>
        </p:nvGrpSpPr>
        <p:grpSpPr bwMode="auto">
          <a:xfrm>
            <a:off x="-396875" y="-307975"/>
            <a:ext cx="1355725" cy="1343025"/>
            <a:chOff x="-150163" y="13373"/>
            <a:chExt cx="1354850" cy="1342919"/>
          </a:xfrm>
        </p:grpSpPr>
        <p:sp>
          <p:nvSpPr>
            <p:cNvPr id="18" name="Freeform 6"/>
            <p:cNvSpPr/>
            <p:nvPr/>
          </p:nvSpPr>
          <p:spPr bwMode="auto">
            <a:xfrm>
              <a:off x="622703" y="13373"/>
              <a:ext cx="581984" cy="1342919"/>
            </a:xfrm>
            <a:custGeom>
              <a:avLst/>
              <a:gdLst>
                <a:gd name="T0" fmla="*/ 713063950 w 475"/>
                <a:gd name="T1" fmla="*/ 822732709 h 1096"/>
                <a:gd name="T2" fmla="*/ 0 w 475"/>
                <a:gd name="T3" fmla="*/ 0 h 1096"/>
                <a:gd name="T4" fmla="*/ 0 w 475"/>
                <a:gd name="T5" fmla="*/ 172653312 h 1096"/>
                <a:gd name="T6" fmla="*/ 543429704 w 475"/>
                <a:gd name="T7" fmla="*/ 822732709 h 1096"/>
                <a:gd name="T8" fmla="*/ 0 w 475"/>
                <a:gd name="T9" fmla="*/ 1472813330 h 1096"/>
                <a:gd name="T10" fmla="*/ 0 w 475"/>
                <a:gd name="T11" fmla="*/ 1645466643 h 1096"/>
                <a:gd name="T12" fmla="*/ 713063950 w 475"/>
                <a:gd name="T13" fmla="*/ 822732709 h 10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5" h="1096">
                  <a:moveTo>
                    <a:pt x="475" y="548"/>
                  </a:moveTo>
                  <a:cubicBezTo>
                    <a:pt x="475" y="269"/>
                    <a:pt x="269" y="38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06" y="152"/>
                    <a:pt x="362" y="332"/>
                    <a:pt x="362" y="548"/>
                  </a:cubicBezTo>
                  <a:cubicBezTo>
                    <a:pt x="362" y="765"/>
                    <a:pt x="206" y="945"/>
                    <a:pt x="0" y="981"/>
                  </a:cubicBezTo>
                  <a:cubicBezTo>
                    <a:pt x="0" y="1096"/>
                    <a:pt x="0" y="1096"/>
                    <a:pt x="0" y="1096"/>
                  </a:cubicBezTo>
                  <a:cubicBezTo>
                    <a:pt x="269" y="1058"/>
                    <a:pt x="475" y="827"/>
                    <a:pt x="475" y="548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-150163" y="13373"/>
              <a:ext cx="581984" cy="1342919"/>
            </a:xfrm>
            <a:custGeom>
              <a:avLst/>
              <a:gdLst>
                <a:gd name="T0" fmla="*/ 169634246 w 475"/>
                <a:gd name="T1" fmla="*/ 822732709 h 1096"/>
                <a:gd name="T2" fmla="*/ 713063950 w 475"/>
                <a:gd name="T3" fmla="*/ 172653312 h 1096"/>
                <a:gd name="T4" fmla="*/ 713063950 w 475"/>
                <a:gd name="T5" fmla="*/ 0 h 1096"/>
                <a:gd name="T6" fmla="*/ 0 w 475"/>
                <a:gd name="T7" fmla="*/ 822732709 h 1096"/>
                <a:gd name="T8" fmla="*/ 713063950 w 475"/>
                <a:gd name="T9" fmla="*/ 1645466643 h 1096"/>
                <a:gd name="T10" fmla="*/ 713063950 w 475"/>
                <a:gd name="T11" fmla="*/ 1472813330 h 1096"/>
                <a:gd name="T12" fmla="*/ 169634246 w 475"/>
                <a:gd name="T13" fmla="*/ 822732709 h 10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5" h="1096">
                  <a:moveTo>
                    <a:pt x="113" y="548"/>
                  </a:moveTo>
                  <a:cubicBezTo>
                    <a:pt x="113" y="332"/>
                    <a:pt x="269" y="152"/>
                    <a:pt x="475" y="115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207" y="38"/>
                    <a:pt x="0" y="269"/>
                    <a:pt x="0" y="548"/>
                  </a:cubicBezTo>
                  <a:cubicBezTo>
                    <a:pt x="0" y="827"/>
                    <a:pt x="207" y="1058"/>
                    <a:pt x="475" y="1096"/>
                  </a:cubicBezTo>
                  <a:cubicBezTo>
                    <a:pt x="475" y="981"/>
                    <a:pt x="475" y="981"/>
                    <a:pt x="475" y="981"/>
                  </a:cubicBezTo>
                  <a:cubicBezTo>
                    <a:pt x="269" y="945"/>
                    <a:pt x="113" y="765"/>
                    <a:pt x="113" y="548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65"/>
          <p:cNvGrpSpPr/>
          <p:nvPr userDrawn="1"/>
        </p:nvGrpSpPr>
        <p:grpSpPr bwMode="auto">
          <a:xfrm>
            <a:off x="-107950" y="-42863"/>
            <a:ext cx="777875" cy="812801"/>
            <a:chOff x="138754" y="278948"/>
            <a:chExt cx="777015" cy="812806"/>
          </a:xfrm>
        </p:grpSpPr>
        <p:sp>
          <p:nvSpPr>
            <p:cNvPr id="21" name="Freeform 8"/>
            <p:cNvSpPr/>
            <p:nvPr/>
          </p:nvSpPr>
          <p:spPr bwMode="auto">
            <a:xfrm>
              <a:off x="138754" y="786239"/>
              <a:ext cx="770791" cy="305515"/>
            </a:xfrm>
            <a:custGeom>
              <a:avLst/>
              <a:gdLst>
                <a:gd name="T0" fmla="*/ 462511363 w 629"/>
                <a:gd name="T1" fmla="*/ 368835131 h 249"/>
                <a:gd name="T2" fmla="*/ 944544937 w 629"/>
                <a:gd name="T3" fmla="*/ 25592096 h 249"/>
                <a:gd name="T4" fmla="*/ 839428162 w 629"/>
                <a:gd name="T5" fmla="*/ 22582344 h 249"/>
                <a:gd name="T6" fmla="*/ 465514874 w 629"/>
                <a:gd name="T7" fmla="*/ 267969783 h 249"/>
                <a:gd name="T8" fmla="*/ 106617919 w 629"/>
                <a:gd name="T9" fmla="*/ 3010979 h 249"/>
                <a:gd name="T10" fmla="*/ 0 w 629"/>
                <a:gd name="T11" fmla="*/ 0 h 249"/>
                <a:gd name="T12" fmla="*/ 462511363 w 629"/>
                <a:gd name="T13" fmla="*/ 368835131 h 2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9" h="249">
                  <a:moveTo>
                    <a:pt x="308" y="245"/>
                  </a:moveTo>
                  <a:cubicBezTo>
                    <a:pt x="458" y="249"/>
                    <a:pt x="586" y="152"/>
                    <a:pt x="629" y="17"/>
                  </a:cubicBezTo>
                  <a:cubicBezTo>
                    <a:pt x="559" y="15"/>
                    <a:pt x="559" y="15"/>
                    <a:pt x="559" y="15"/>
                  </a:cubicBezTo>
                  <a:cubicBezTo>
                    <a:pt x="519" y="113"/>
                    <a:pt x="422" y="181"/>
                    <a:pt x="310" y="178"/>
                  </a:cubicBezTo>
                  <a:cubicBezTo>
                    <a:pt x="198" y="175"/>
                    <a:pt x="105" y="102"/>
                    <a:pt x="7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138"/>
                    <a:pt x="159" y="241"/>
                    <a:pt x="308" y="245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144978" y="278948"/>
              <a:ext cx="770791" cy="305515"/>
            </a:xfrm>
            <a:custGeom>
              <a:avLst/>
              <a:gdLst>
                <a:gd name="T0" fmla="*/ 479030063 w 629"/>
                <a:gd name="T1" fmla="*/ 106887306 h 249"/>
                <a:gd name="T2" fmla="*/ 839428162 w 629"/>
                <a:gd name="T3" fmla="*/ 371846110 h 249"/>
                <a:gd name="T4" fmla="*/ 944544937 w 629"/>
                <a:gd name="T5" fmla="*/ 374857089 h 249"/>
                <a:gd name="T6" fmla="*/ 482033575 w 629"/>
                <a:gd name="T7" fmla="*/ 6021958 h 249"/>
                <a:gd name="T8" fmla="*/ 0 w 629"/>
                <a:gd name="T9" fmla="*/ 349264993 h 249"/>
                <a:gd name="T10" fmla="*/ 105116776 w 629"/>
                <a:gd name="T11" fmla="*/ 352274746 h 249"/>
                <a:gd name="T12" fmla="*/ 479030063 w 629"/>
                <a:gd name="T13" fmla="*/ 106887306 h 2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9" h="249">
                  <a:moveTo>
                    <a:pt x="319" y="71"/>
                  </a:moveTo>
                  <a:cubicBezTo>
                    <a:pt x="431" y="74"/>
                    <a:pt x="524" y="147"/>
                    <a:pt x="559" y="247"/>
                  </a:cubicBezTo>
                  <a:cubicBezTo>
                    <a:pt x="629" y="249"/>
                    <a:pt x="629" y="249"/>
                    <a:pt x="629" y="249"/>
                  </a:cubicBezTo>
                  <a:cubicBezTo>
                    <a:pt x="594" y="111"/>
                    <a:pt x="470" y="8"/>
                    <a:pt x="321" y="4"/>
                  </a:cubicBezTo>
                  <a:cubicBezTo>
                    <a:pt x="172" y="0"/>
                    <a:pt x="43" y="96"/>
                    <a:pt x="0" y="232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110" y="136"/>
                    <a:pt x="207" y="68"/>
                    <a:pt x="319" y="71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68"/>
          <p:cNvGrpSpPr/>
          <p:nvPr userDrawn="1"/>
        </p:nvGrpSpPr>
        <p:grpSpPr bwMode="auto">
          <a:xfrm>
            <a:off x="50800" y="133350"/>
            <a:ext cx="460375" cy="458788"/>
            <a:chOff x="296958" y="455826"/>
            <a:chExt cx="460608" cy="458014"/>
          </a:xfrm>
        </p:grpSpPr>
        <p:sp>
          <p:nvSpPr>
            <p:cNvPr id="24" name="Freeform 10"/>
            <p:cNvSpPr/>
            <p:nvPr/>
          </p:nvSpPr>
          <p:spPr bwMode="auto">
            <a:xfrm>
              <a:off x="296958" y="455826"/>
              <a:ext cx="204369" cy="458014"/>
            </a:xfrm>
            <a:custGeom>
              <a:avLst/>
              <a:gdLst>
                <a:gd name="T0" fmla="*/ 50918475 w 167"/>
                <a:gd name="T1" fmla="*/ 280450300 h 374"/>
                <a:gd name="T2" fmla="*/ 250099929 w 167"/>
                <a:gd name="T3" fmla="*/ 50991409 h 374"/>
                <a:gd name="T4" fmla="*/ 250099929 w 167"/>
                <a:gd name="T5" fmla="*/ 0 h 374"/>
                <a:gd name="T6" fmla="*/ 0 w 167"/>
                <a:gd name="T7" fmla="*/ 280450300 h 374"/>
                <a:gd name="T8" fmla="*/ 250099929 w 167"/>
                <a:gd name="T9" fmla="*/ 560900599 h 374"/>
                <a:gd name="T10" fmla="*/ 250099929 w 167"/>
                <a:gd name="T11" fmla="*/ 509909191 h 374"/>
                <a:gd name="T12" fmla="*/ 50918475 w 167"/>
                <a:gd name="T13" fmla="*/ 280450300 h 3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" h="374">
                  <a:moveTo>
                    <a:pt x="34" y="187"/>
                  </a:moveTo>
                  <a:cubicBezTo>
                    <a:pt x="34" y="109"/>
                    <a:pt x="91" y="45"/>
                    <a:pt x="167" y="3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3" y="11"/>
                    <a:pt x="0" y="91"/>
                    <a:pt x="0" y="187"/>
                  </a:cubicBezTo>
                  <a:cubicBezTo>
                    <a:pt x="0" y="284"/>
                    <a:pt x="73" y="363"/>
                    <a:pt x="167" y="374"/>
                  </a:cubicBezTo>
                  <a:cubicBezTo>
                    <a:pt x="167" y="340"/>
                    <a:pt x="167" y="340"/>
                    <a:pt x="167" y="340"/>
                  </a:cubicBezTo>
                  <a:cubicBezTo>
                    <a:pt x="91" y="330"/>
                    <a:pt x="34" y="265"/>
                    <a:pt x="34" y="187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554235" y="455826"/>
              <a:ext cx="203331" cy="458014"/>
            </a:xfrm>
            <a:custGeom>
              <a:avLst/>
              <a:gdLst>
                <a:gd name="T0" fmla="*/ 249057202 w 166"/>
                <a:gd name="T1" fmla="*/ 280450300 h 374"/>
                <a:gd name="T2" fmla="*/ 0 w 166"/>
                <a:gd name="T3" fmla="*/ 0 h 374"/>
                <a:gd name="T4" fmla="*/ 0 w 166"/>
                <a:gd name="T5" fmla="*/ 50991409 h 374"/>
                <a:gd name="T6" fmla="*/ 199546104 w 166"/>
                <a:gd name="T7" fmla="*/ 280450300 h 374"/>
                <a:gd name="T8" fmla="*/ 0 w 166"/>
                <a:gd name="T9" fmla="*/ 509909191 h 374"/>
                <a:gd name="T10" fmla="*/ 0 w 166"/>
                <a:gd name="T11" fmla="*/ 560900599 h 374"/>
                <a:gd name="T12" fmla="*/ 249057202 w 166"/>
                <a:gd name="T13" fmla="*/ 280450300 h 3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6" h="374">
                  <a:moveTo>
                    <a:pt x="166" y="187"/>
                  </a:moveTo>
                  <a:cubicBezTo>
                    <a:pt x="166" y="91"/>
                    <a:pt x="94" y="11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5" y="45"/>
                    <a:pt x="133" y="109"/>
                    <a:pt x="133" y="187"/>
                  </a:cubicBezTo>
                  <a:cubicBezTo>
                    <a:pt x="133" y="265"/>
                    <a:pt x="75" y="330"/>
                    <a:pt x="0" y="34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94" y="363"/>
                    <a:pt x="166" y="284"/>
                    <a:pt x="166" y="187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Freeform 16"/>
          <p:cNvSpPr/>
          <p:nvPr userDrawn="1"/>
        </p:nvSpPr>
        <p:spPr bwMode="auto">
          <a:xfrm>
            <a:off x="6789738" y="120650"/>
            <a:ext cx="563562" cy="346075"/>
          </a:xfrm>
          <a:custGeom>
            <a:avLst/>
            <a:gdLst>
              <a:gd name="T0" fmla="*/ 309979737 w 355"/>
              <a:gd name="T1" fmla="*/ 549394063 h 218"/>
              <a:gd name="T2" fmla="*/ 0 w 355"/>
              <a:gd name="T3" fmla="*/ 549394063 h 218"/>
              <a:gd name="T4" fmla="*/ 584675731 w 355"/>
              <a:gd name="T5" fmla="*/ 0 h 218"/>
              <a:gd name="T6" fmla="*/ 894655469 w 355"/>
              <a:gd name="T7" fmla="*/ 0 h 218"/>
              <a:gd name="T8" fmla="*/ 309979737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6"/>
          <p:cNvSpPr/>
          <p:nvPr userDrawn="1"/>
        </p:nvSpPr>
        <p:spPr bwMode="auto">
          <a:xfrm>
            <a:off x="7069138" y="120650"/>
            <a:ext cx="563562" cy="346075"/>
          </a:xfrm>
          <a:custGeom>
            <a:avLst/>
            <a:gdLst>
              <a:gd name="T0" fmla="*/ 309979737 w 355"/>
              <a:gd name="T1" fmla="*/ 549394063 h 218"/>
              <a:gd name="T2" fmla="*/ 0 w 355"/>
              <a:gd name="T3" fmla="*/ 549394063 h 218"/>
              <a:gd name="T4" fmla="*/ 584675731 w 355"/>
              <a:gd name="T5" fmla="*/ 0 h 218"/>
              <a:gd name="T6" fmla="*/ 894655469 w 355"/>
              <a:gd name="T7" fmla="*/ 0 h 218"/>
              <a:gd name="T8" fmla="*/ 309979737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6"/>
          <p:cNvSpPr/>
          <p:nvPr userDrawn="1"/>
        </p:nvSpPr>
        <p:spPr bwMode="auto">
          <a:xfrm>
            <a:off x="7346950" y="120650"/>
            <a:ext cx="563563" cy="346075"/>
          </a:xfrm>
          <a:custGeom>
            <a:avLst/>
            <a:gdLst>
              <a:gd name="T0" fmla="*/ 309980288 w 355"/>
              <a:gd name="T1" fmla="*/ 549394063 h 218"/>
              <a:gd name="T2" fmla="*/ 0 w 355"/>
              <a:gd name="T3" fmla="*/ 549394063 h 218"/>
              <a:gd name="T4" fmla="*/ 584676769 w 355"/>
              <a:gd name="T5" fmla="*/ 0 h 218"/>
              <a:gd name="T6" fmla="*/ 894657056 w 355"/>
              <a:gd name="T7" fmla="*/ 0 h 218"/>
              <a:gd name="T8" fmla="*/ 309980288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6"/>
          <p:cNvSpPr/>
          <p:nvPr userDrawn="1"/>
        </p:nvSpPr>
        <p:spPr bwMode="auto">
          <a:xfrm>
            <a:off x="7626350" y="120650"/>
            <a:ext cx="563563" cy="346075"/>
          </a:xfrm>
          <a:custGeom>
            <a:avLst/>
            <a:gdLst>
              <a:gd name="T0" fmla="*/ 309980288 w 355"/>
              <a:gd name="T1" fmla="*/ 549394063 h 218"/>
              <a:gd name="T2" fmla="*/ 0 w 355"/>
              <a:gd name="T3" fmla="*/ 549394063 h 218"/>
              <a:gd name="T4" fmla="*/ 584676769 w 355"/>
              <a:gd name="T5" fmla="*/ 0 h 218"/>
              <a:gd name="T6" fmla="*/ 894657056 w 355"/>
              <a:gd name="T7" fmla="*/ 0 h 218"/>
              <a:gd name="T8" fmla="*/ 309980288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6"/>
          <p:cNvSpPr/>
          <p:nvPr userDrawn="1"/>
        </p:nvSpPr>
        <p:spPr bwMode="auto">
          <a:xfrm>
            <a:off x="7905750" y="120650"/>
            <a:ext cx="563563" cy="346075"/>
          </a:xfrm>
          <a:custGeom>
            <a:avLst/>
            <a:gdLst>
              <a:gd name="T0" fmla="*/ 309980288 w 355"/>
              <a:gd name="T1" fmla="*/ 549394063 h 218"/>
              <a:gd name="T2" fmla="*/ 0 w 355"/>
              <a:gd name="T3" fmla="*/ 549394063 h 218"/>
              <a:gd name="T4" fmla="*/ 584676769 w 355"/>
              <a:gd name="T5" fmla="*/ 0 h 218"/>
              <a:gd name="T6" fmla="*/ 894657056 w 355"/>
              <a:gd name="T7" fmla="*/ 0 h 218"/>
              <a:gd name="T8" fmla="*/ 309980288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6"/>
          <p:cNvSpPr/>
          <p:nvPr userDrawn="1"/>
        </p:nvSpPr>
        <p:spPr bwMode="auto">
          <a:xfrm>
            <a:off x="8183563" y="120650"/>
            <a:ext cx="563562" cy="346075"/>
          </a:xfrm>
          <a:custGeom>
            <a:avLst/>
            <a:gdLst>
              <a:gd name="T0" fmla="*/ 309979737 w 355"/>
              <a:gd name="T1" fmla="*/ 549394063 h 218"/>
              <a:gd name="T2" fmla="*/ 0 w 355"/>
              <a:gd name="T3" fmla="*/ 549394063 h 218"/>
              <a:gd name="T4" fmla="*/ 584675731 w 355"/>
              <a:gd name="T5" fmla="*/ 0 h 218"/>
              <a:gd name="T6" fmla="*/ 894655469 w 355"/>
              <a:gd name="T7" fmla="*/ 0 h 218"/>
              <a:gd name="T8" fmla="*/ 309979737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6"/>
          <p:cNvSpPr/>
          <p:nvPr userDrawn="1"/>
        </p:nvSpPr>
        <p:spPr bwMode="auto">
          <a:xfrm>
            <a:off x="8462963" y="120650"/>
            <a:ext cx="563562" cy="346075"/>
          </a:xfrm>
          <a:custGeom>
            <a:avLst/>
            <a:gdLst>
              <a:gd name="T0" fmla="*/ 309979737 w 355"/>
              <a:gd name="T1" fmla="*/ 549394063 h 218"/>
              <a:gd name="T2" fmla="*/ 0 w 355"/>
              <a:gd name="T3" fmla="*/ 549394063 h 218"/>
              <a:gd name="T4" fmla="*/ 584675731 w 355"/>
              <a:gd name="T5" fmla="*/ 0 h 218"/>
              <a:gd name="T6" fmla="*/ 894655469 w 355"/>
              <a:gd name="T7" fmla="*/ 0 h 218"/>
              <a:gd name="T8" fmla="*/ 309979737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16"/>
          <p:cNvSpPr/>
          <p:nvPr userDrawn="1"/>
        </p:nvSpPr>
        <p:spPr bwMode="auto">
          <a:xfrm>
            <a:off x="8742363" y="120650"/>
            <a:ext cx="563562" cy="346075"/>
          </a:xfrm>
          <a:custGeom>
            <a:avLst/>
            <a:gdLst>
              <a:gd name="T0" fmla="*/ 309979737 w 355"/>
              <a:gd name="T1" fmla="*/ 549394063 h 218"/>
              <a:gd name="T2" fmla="*/ 0 w 355"/>
              <a:gd name="T3" fmla="*/ 549394063 h 218"/>
              <a:gd name="T4" fmla="*/ 584675731 w 355"/>
              <a:gd name="T5" fmla="*/ 0 h 218"/>
              <a:gd name="T6" fmla="*/ 894655469 w 355"/>
              <a:gd name="T7" fmla="*/ 0 h 218"/>
              <a:gd name="T8" fmla="*/ 309979737 w 355"/>
              <a:gd name="T9" fmla="*/ 549394063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79"/>
          <p:cNvGrpSpPr/>
          <p:nvPr userDrawn="1"/>
        </p:nvGrpSpPr>
        <p:grpSpPr bwMode="auto">
          <a:xfrm>
            <a:off x="896938" y="133350"/>
            <a:ext cx="1082675" cy="46038"/>
            <a:chOff x="1365331" y="-88714"/>
            <a:chExt cx="1255245" cy="45719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1365331" y="-88714"/>
              <a:ext cx="12515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6" name="矩形 35"/>
            <p:cNvSpPr>
              <a:spLocks noChangeArrowheads="1"/>
            </p:cNvSpPr>
            <p:nvPr/>
          </p:nvSpPr>
          <p:spPr bwMode="auto">
            <a:xfrm>
              <a:off x="1534660" y="-88714"/>
              <a:ext cx="12699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1875159" y="-88714"/>
              <a:ext cx="126998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2046329" y="-88714"/>
              <a:ext cx="12515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2384987" y="-88714"/>
              <a:ext cx="12699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2215658" y="-88714"/>
              <a:ext cx="12515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1705829" y="-88714"/>
              <a:ext cx="125156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2556157" y="-88714"/>
              <a:ext cx="64419" cy="45719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43" name="Freeform 42"/>
          <p:cNvSpPr/>
          <p:nvPr userDrawn="1"/>
        </p:nvSpPr>
        <p:spPr bwMode="auto">
          <a:xfrm>
            <a:off x="0" y="1837536"/>
            <a:ext cx="9141001" cy="2882177"/>
          </a:xfrm>
          <a:custGeom>
            <a:avLst/>
            <a:gdLst>
              <a:gd name="T0" fmla="*/ 0 w 6803"/>
              <a:gd name="T1" fmla="*/ 0 h 2145"/>
              <a:gd name="T2" fmla="*/ 6803 w 6803"/>
              <a:gd name="T3" fmla="*/ 0 h 2145"/>
              <a:gd name="T4" fmla="*/ 6803 w 6803"/>
              <a:gd name="T5" fmla="*/ 2145 h 2145"/>
              <a:gd name="T6" fmla="*/ 0 w 6803"/>
              <a:gd name="T7" fmla="*/ 945 h 2145"/>
              <a:gd name="T8" fmla="*/ 0 w 6803"/>
              <a:gd name="T9" fmla="*/ 0 h 2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03" h="2145">
                <a:moveTo>
                  <a:pt x="0" y="0"/>
                </a:moveTo>
                <a:lnTo>
                  <a:pt x="6803" y="0"/>
                </a:lnTo>
                <a:lnTo>
                  <a:pt x="6803" y="2145"/>
                </a:lnTo>
                <a:lnTo>
                  <a:pt x="0" y="94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C00000">
                  <a:lumMod val="59000"/>
                </a:srgbClr>
              </a:gs>
              <a:gs pos="61000">
                <a:srgbClr val="C00000">
                  <a:lumMod val="87000"/>
                </a:srgbClr>
              </a:gs>
              <a:gs pos="0">
                <a:srgbClr val="FF0000">
                  <a:lumMod val="94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grpSp>
        <p:nvGrpSpPr>
          <p:cNvPr id="44" name="组合 89"/>
          <p:cNvGrpSpPr/>
          <p:nvPr userDrawn="1"/>
        </p:nvGrpSpPr>
        <p:grpSpPr bwMode="auto">
          <a:xfrm>
            <a:off x="0" y="1620838"/>
            <a:ext cx="9140825" cy="217487"/>
            <a:chOff x="0" y="1621205"/>
            <a:chExt cx="9141001" cy="216332"/>
          </a:xfrm>
        </p:grpSpPr>
        <p:sp>
          <p:nvSpPr>
            <p:cNvPr id="45" name="Freeform 40"/>
            <p:cNvSpPr/>
            <p:nvPr/>
          </p:nvSpPr>
          <p:spPr bwMode="auto">
            <a:xfrm>
              <a:off x="0" y="1621205"/>
              <a:ext cx="9141001" cy="216332"/>
            </a:xfrm>
            <a:custGeom>
              <a:avLst/>
              <a:gdLst>
                <a:gd name="T0" fmla="*/ 6803 w 6803"/>
                <a:gd name="T1" fmla="*/ 0 h 161"/>
                <a:gd name="T2" fmla="*/ 0 w 6803"/>
                <a:gd name="T3" fmla="*/ 123 h 161"/>
                <a:gd name="T4" fmla="*/ 0 w 6803"/>
                <a:gd name="T5" fmla="*/ 161 h 161"/>
                <a:gd name="T6" fmla="*/ 6803 w 6803"/>
                <a:gd name="T7" fmla="*/ 161 h 161"/>
                <a:gd name="T8" fmla="*/ 6803 w 6803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3" h="161">
                  <a:moveTo>
                    <a:pt x="6803" y="0"/>
                  </a:moveTo>
                  <a:lnTo>
                    <a:pt x="0" y="123"/>
                  </a:lnTo>
                  <a:lnTo>
                    <a:pt x="0" y="161"/>
                  </a:lnTo>
                  <a:lnTo>
                    <a:pt x="6803" y="161"/>
                  </a:lnTo>
                  <a:lnTo>
                    <a:pt x="6803" y="0"/>
                  </a:lnTo>
                  <a:close/>
                </a:path>
              </a:pathLst>
            </a:custGeom>
            <a:gradFill flip="none" rotWithShape="1">
              <a:gsLst>
                <a:gs pos="35000">
                  <a:srgbClr val="909090"/>
                </a:gs>
                <a:gs pos="20000">
                  <a:srgbClr val="8A8A8A">
                    <a:lumMod val="37000"/>
                    <a:lumOff val="63000"/>
                  </a:srgbClr>
                </a:gs>
                <a:gs pos="0">
                  <a:schemeClr val="bg1">
                    <a:shade val="30000"/>
                    <a:satMod val="115000"/>
                    <a:lumMod val="53000"/>
                  </a:schemeClr>
                </a:gs>
                <a:gs pos="75400">
                  <a:srgbClr val="CCCCCC">
                    <a:lumMod val="79000"/>
                  </a:srgbClr>
                </a:gs>
                <a:gs pos="50000">
                  <a:schemeClr val="bg1">
                    <a:shade val="67500"/>
                    <a:satMod val="115000"/>
                    <a:lumMod val="80000"/>
                  </a:schemeClr>
                </a:gs>
                <a:gs pos="10000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0" y="1621205"/>
              <a:ext cx="9141001" cy="174677"/>
            </a:xfrm>
            <a:custGeom>
              <a:avLst/>
              <a:gdLst>
                <a:gd name="T0" fmla="*/ 2147483646 w 6803"/>
                <a:gd name="T1" fmla="*/ 39720206 h 130"/>
                <a:gd name="T2" fmla="*/ 0 w 6803"/>
                <a:gd name="T3" fmla="*/ 234708110 h 130"/>
                <a:gd name="T4" fmla="*/ 0 w 6803"/>
                <a:gd name="T5" fmla="*/ 222069557 h 130"/>
                <a:gd name="T6" fmla="*/ 2147483646 w 6803"/>
                <a:gd name="T7" fmla="*/ 0 h 130"/>
                <a:gd name="T8" fmla="*/ 2147483646 w 6803"/>
                <a:gd name="T9" fmla="*/ 39720206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03" h="130">
                  <a:moveTo>
                    <a:pt x="6803" y="22"/>
                  </a:moveTo>
                  <a:lnTo>
                    <a:pt x="0" y="130"/>
                  </a:lnTo>
                  <a:lnTo>
                    <a:pt x="0" y="123"/>
                  </a:lnTo>
                  <a:lnTo>
                    <a:pt x="6803" y="0"/>
                  </a:lnTo>
                  <a:lnTo>
                    <a:pt x="680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55"/>
            <p:cNvSpPr/>
            <p:nvPr/>
          </p:nvSpPr>
          <p:spPr bwMode="auto">
            <a:xfrm>
              <a:off x="0" y="1809319"/>
              <a:ext cx="9141001" cy="28218"/>
            </a:xfrm>
            <a:custGeom>
              <a:avLst/>
              <a:gdLst>
                <a:gd name="T0" fmla="*/ 2147483646 w 6803"/>
                <a:gd name="T1" fmla="*/ 37916930 h 21"/>
                <a:gd name="T2" fmla="*/ 0 w 6803"/>
                <a:gd name="T3" fmla="*/ 37916930 h 21"/>
                <a:gd name="T4" fmla="*/ 0 w 6803"/>
                <a:gd name="T5" fmla="*/ 25277953 h 21"/>
                <a:gd name="T6" fmla="*/ 2147483646 w 6803"/>
                <a:gd name="T7" fmla="*/ 0 h 21"/>
                <a:gd name="T8" fmla="*/ 2147483646 w 6803"/>
                <a:gd name="T9" fmla="*/ 3791693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03" h="21">
                  <a:moveTo>
                    <a:pt x="6803" y="21"/>
                  </a:moveTo>
                  <a:lnTo>
                    <a:pt x="0" y="21"/>
                  </a:lnTo>
                  <a:lnTo>
                    <a:pt x="0" y="14"/>
                  </a:lnTo>
                  <a:lnTo>
                    <a:pt x="6803" y="0"/>
                  </a:lnTo>
                  <a:lnTo>
                    <a:pt x="6803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任意多边形 47"/>
          <p:cNvSpPr/>
          <p:nvPr userDrawn="1"/>
        </p:nvSpPr>
        <p:spPr>
          <a:xfrm>
            <a:off x="-101411" y="1993833"/>
            <a:ext cx="12132840" cy="2971800"/>
          </a:xfrm>
          <a:custGeom>
            <a:avLst/>
            <a:gdLst>
              <a:gd name="connsiteX0" fmla="*/ 0 w 9159240"/>
              <a:gd name="connsiteY0" fmla="*/ 822960 h 2346960"/>
              <a:gd name="connsiteX1" fmla="*/ 9159240 w 9159240"/>
              <a:gd name="connsiteY1" fmla="*/ 2346960 h 2346960"/>
              <a:gd name="connsiteX2" fmla="*/ 9159240 w 9159240"/>
              <a:gd name="connsiteY2" fmla="*/ 0 h 2346960"/>
              <a:gd name="connsiteX3" fmla="*/ 30480 w 9159240"/>
              <a:gd name="connsiteY3" fmla="*/ 0 h 2346960"/>
              <a:gd name="connsiteX4" fmla="*/ 0 w 9159240"/>
              <a:gd name="connsiteY4" fmla="*/ 822960 h 2346960"/>
              <a:gd name="connsiteX0-1" fmla="*/ 0 w 9159240"/>
              <a:gd name="connsiteY0-2" fmla="*/ 822960 h 2971800"/>
              <a:gd name="connsiteX1-3" fmla="*/ 9090211 w 9159240"/>
              <a:gd name="connsiteY1-4" fmla="*/ 2971800 h 2971800"/>
              <a:gd name="connsiteX2-5" fmla="*/ 9159240 w 9159240"/>
              <a:gd name="connsiteY2-6" fmla="*/ 0 h 2971800"/>
              <a:gd name="connsiteX3-7" fmla="*/ 30480 w 9159240"/>
              <a:gd name="connsiteY3-8" fmla="*/ 0 h 2971800"/>
              <a:gd name="connsiteX4-9" fmla="*/ 0 w 9159240"/>
              <a:gd name="connsiteY4-10" fmla="*/ 822960 h 2971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59240" h="2971800">
                <a:moveTo>
                  <a:pt x="0" y="822960"/>
                </a:moveTo>
                <a:lnTo>
                  <a:pt x="9090211" y="2971800"/>
                </a:lnTo>
                <a:lnTo>
                  <a:pt x="9159240" y="0"/>
                </a:lnTo>
                <a:lnTo>
                  <a:pt x="30480" y="0"/>
                </a:lnTo>
                <a:lnTo>
                  <a:pt x="0" y="822960"/>
                </a:lnTo>
                <a:close/>
              </a:path>
            </a:pathLst>
          </a:custGeom>
          <a:gradFill flip="none" rotWithShape="1">
            <a:gsLst>
              <a:gs pos="8000">
                <a:srgbClr val="FF0000">
                  <a:alpha val="10000"/>
                </a:srgbClr>
              </a:gs>
              <a:gs pos="68000">
                <a:schemeClr val="bg1">
                  <a:alpha val="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>
            <a:off x="3153760" y="1578139"/>
            <a:ext cx="4985567" cy="468283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2000"/>
                </a:schemeClr>
              </a:gs>
              <a:gs pos="50000">
                <a:schemeClr val="bg1">
                  <a:shade val="67500"/>
                  <a:satMod val="115000"/>
                  <a:alpha val="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95"/>
          <p:cNvGrpSpPr/>
          <p:nvPr userDrawn="1"/>
        </p:nvGrpSpPr>
        <p:grpSpPr bwMode="auto">
          <a:xfrm>
            <a:off x="7489825" y="1763713"/>
            <a:ext cx="1690688" cy="195262"/>
            <a:chOff x="6789463" y="120706"/>
            <a:chExt cx="2516313" cy="346075"/>
          </a:xfrm>
        </p:grpSpPr>
        <p:sp>
          <p:nvSpPr>
            <p:cNvPr id="51" name="Freeform 16"/>
            <p:cNvSpPr/>
            <p:nvPr/>
          </p:nvSpPr>
          <p:spPr bwMode="auto">
            <a:xfrm>
              <a:off x="6789463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6"/>
            <p:cNvSpPr/>
            <p:nvPr/>
          </p:nvSpPr>
          <p:spPr bwMode="auto">
            <a:xfrm>
              <a:off x="7068427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6"/>
            <p:cNvSpPr/>
            <p:nvPr/>
          </p:nvSpPr>
          <p:spPr bwMode="auto">
            <a:xfrm>
              <a:off x="7347391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626355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6"/>
            <p:cNvSpPr/>
            <p:nvPr/>
          </p:nvSpPr>
          <p:spPr bwMode="auto">
            <a:xfrm>
              <a:off x="7905319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8184283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8463247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8742213" y="120706"/>
              <a:ext cx="563563" cy="346075"/>
            </a:xfrm>
            <a:custGeom>
              <a:avLst/>
              <a:gdLst>
                <a:gd name="T0" fmla="*/ 309980288 w 355"/>
                <a:gd name="T1" fmla="*/ 549394063 h 218"/>
                <a:gd name="T2" fmla="*/ 0 w 355"/>
                <a:gd name="T3" fmla="*/ 549394063 h 218"/>
                <a:gd name="T4" fmla="*/ 584676769 w 355"/>
                <a:gd name="T5" fmla="*/ 0 h 218"/>
                <a:gd name="T6" fmla="*/ 894657056 w 355"/>
                <a:gd name="T7" fmla="*/ 0 h 218"/>
                <a:gd name="T8" fmla="*/ 309980288 w 355"/>
                <a:gd name="T9" fmla="*/ 549394063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>
            <a:off x="7022707" y="2200918"/>
            <a:ext cx="2118294" cy="82800"/>
            <a:chOff x="7068427" y="2136654"/>
            <a:chExt cx="2118294" cy="82800"/>
          </a:xfrm>
          <a:solidFill>
            <a:schemeClr val="bg1">
              <a:alpha val="57000"/>
            </a:schemeClr>
          </a:solidFill>
        </p:grpSpPr>
        <p:sp>
          <p:nvSpPr>
            <p:cNvPr id="60" name="椭圆 59"/>
            <p:cNvSpPr/>
            <p:nvPr/>
          </p:nvSpPr>
          <p:spPr>
            <a:xfrm>
              <a:off x="7068427" y="2136654"/>
              <a:ext cx="95861" cy="82800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7162078" y="2179960"/>
              <a:ext cx="2024643" cy="0"/>
            </a:xfrm>
            <a:prstGeom prst="line">
              <a:avLst/>
            </a:prstGeom>
            <a:grpFill/>
            <a:ln w="12700">
              <a:solidFill>
                <a:schemeClr val="bg1">
                  <a:alpha val="1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 userDrawn="1"/>
        </p:nvGrpSpPr>
        <p:grpSpPr>
          <a:xfrm>
            <a:off x="7452320" y="2283718"/>
            <a:ext cx="2118294" cy="82800"/>
            <a:chOff x="7068427" y="2136654"/>
            <a:chExt cx="2118294" cy="82800"/>
          </a:xfrm>
          <a:solidFill>
            <a:schemeClr val="bg1">
              <a:alpha val="57000"/>
            </a:schemeClr>
          </a:solidFill>
        </p:grpSpPr>
        <p:sp>
          <p:nvSpPr>
            <p:cNvPr id="63" name="椭圆 62"/>
            <p:cNvSpPr/>
            <p:nvPr/>
          </p:nvSpPr>
          <p:spPr>
            <a:xfrm>
              <a:off x="7068427" y="2136654"/>
              <a:ext cx="95861" cy="8280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162078" y="2179960"/>
              <a:ext cx="2024643" cy="0"/>
            </a:xfrm>
            <a:prstGeom prst="line">
              <a:avLst/>
            </a:prstGeom>
            <a:grpFill/>
            <a:ln w="28575">
              <a:solidFill>
                <a:schemeClr val="bg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任意多边形 64"/>
          <p:cNvSpPr/>
          <p:nvPr userDrawn="1"/>
        </p:nvSpPr>
        <p:spPr>
          <a:xfrm>
            <a:off x="-122238" y="2163763"/>
            <a:ext cx="1828801" cy="2667000"/>
          </a:xfrm>
          <a:custGeom>
            <a:avLst/>
            <a:gdLst>
              <a:gd name="connsiteX0" fmla="*/ 1996440 w 1996440"/>
              <a:gd name="connsiteY0" fmla="*/ 0 h 2667000"/>
              <a:gd name="connsiteX1" fmla="*/ 1341120 w 1996440"/>
              <a:gd name="connsiteY1" fmla="*/ 2667000 h 2667000"/>
              <a:gd name="connsiteX2" fmla="*/ 91440 w 1996440"/>
              <a:gd name="connsiteY2" fmla="*/ 2667000 h 2667000"/>
              <a:gd name="connsiteX3" fmla="*/ 0 w 1996440"/>
              <a:gd name="connsiteY3" fmla="*/ 30480 h 2667000"/>
              <a:gd name="connsiteX4" fmla="*/ 1996440 w 1996440"/>
              <a:gd name="connsiteY4" fmla="*/ 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6440" h="2667000">
                <a:moveTo>
                  <a:pt x="1996440" y="0"/>
                </a:moveTo>
                <a:lnTo>
                  <a:pt x="1341120" y="2667000"/>
                </a:lnTo>
                <a:lnTo>
                  <a:pt x="91440" y="2667000"/>
                </a:lnTo>
                <a:lnTo>
                  <a:pt x="0" y="30480"/>
                </a:lnTo>
                <a:lnTo>
                  <a:pt x="199644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9000"/>
                </a:schemeClr>
              </a:gs>
              <a:gs pos="50000">
                <a:schemeClr val="bg1">
                  <a:shade val="67500"/>
                  <a:satMod val="115000"/>
                  <a:alpha val="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4800000" scaled="0"/>
            <a:tileRect/>
          </a:gradFill>
          <a:ln w="9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6" name="Freeform 16"/>
          <p:cNvSpPr/>
          <p:nvPr userDrawn="1"/>
        </p:nvSpPr>
        <p:spPr bwMode="auto">
          <a:xfrm>
            <a:off x="-180975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16"/>
          <p:cNvSpPr/>
          <p:nvPr userDrawn="1"/>
        </p:nvSpPr>
        <p:spPr bwMode="auto">
          <a:xfrm>
            <a:off x="50800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16"/>
          <p:cNvSpPr/>
          <p:nvPr userDrawn="1"/>
        </p:nvSpPr>
        <p:spPr bwMode="auto">
          <a:xfrm>
            <a:off x="280988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16"/>
          <p:cNvSpPr/>
          <p:nvPr userDrawn="1"/>
        </p:nvSpPr>
        <p:spPr bwMode="auto">
          <a:xfrm>
            <a:off x="512763" y="1851025"/>
            <a:ext cx="465137" cy="241300"/>
          </a:xfrm>
          <a:custGeom>
            <a:avLst/>
            <a:gdLst>
              <a:gd name="T0" fmla="*/ 211732983 w 355"/>
              <a:gd name="T1" fmla="*/ 265956875 h 218"/>
              <a:gd name="T2" fmla="*/ 0 w 355"/>
              <a:gd name="T3" fmla="*/ 265956875 h 218"/>
              <a:gd name="T4" fmla="*/ 399365318 w 355"/>
              <a:gd name="T5" fmla="*/ 0 h 218"/>
              <a:gd name="T6" fmla="*/ 611098301 w 355"/>
              <a:gd name="T7" fmla="*/ 0 h 218"/>
              <a:gd name="T8" fmla="*/ 211732983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16"/>
          <p:cNvSpPr/>
          <p:nvPr userDrawn="1"/>
        </p:nvSpPr>
        <p:spPr bwMode="auto">
          <a:xfrm>
            <a:off x="742950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16"/>
          <p:cNvSpPr/>
          <p:nvPr userDrawn="1"/>
        </p:nvSpPr>
        <p:spPr bwMode="auto">
          <a:xfrm>
            <a:off x="973138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16"/>
          <p:cNvSpPr/>
          <p:nvPr userDrawn="1"/>
        </p:nvSpPr>
        <p:spPr bwMode="auto">
          <a:xfrm>
            <a:off x="1204913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16"/>
          <p:cNvSpPr/>
          <p:nvPr userDrawn="1"/>
        </p:nvSpPr>
        <p:spPr bwMode="auto">
          <a:xfrm>
            <a:off x="1435100" y="1851025"/>
            <a:ext cx="466725" cy="241300"/>
          </a:xfrm>
          <a:custGeom>
            <a:avLst/>
            <a:gdLst>
              <a:gd name="T0" fmla="*/ 212455849 w 355"/>
              <a:gd name="T1" fmla="*/ 265956875 h 218"/>
              <a:gd name="T2" fmla="*/ 0 w 355"/>
              <a:gd name="T3" fmla="*/ 265956875 h 218"/>
              <a:gd name="T4" fmla="*/ 400728770 w 355"/>
              <a:gd name="T5" fmla="*/ 0 h 218"/>
              <a:gd name="T6" fmla="*/ 613184620 w 355"/>
              <a:gd name="T7" fmla="*/ 0 h 218"/>
              <a:gd name="T8" fmla="*/ 212455849 w 355"/>
              <a:gd name="T9" fmla="*/ 265956875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5" h="218">
                <a:moveTo>
                  <a:pt x="123" y="218"/>
                </a:moveTo>
                <a:lnTo>
                  <a:pt x="0" y="218"/>
                </a:lnTo>
                <a:lnTo>
                  <a:pt x="232" y="0"/>
                </a:lnTo>
                <a:lnTo>
                  <a:pt x="355" y="0"/>
                </a:lnTo>
                <a:lnTo>
                  <a:pt x="123" y="21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74" name="直接连接符 73"/>
          <p:cNvCxnSpPr/>
          <p:nvPr userDrawn="1"/>
        </p:nvCxnSpPr>
        <p:spPr>
          <a:xfrm>
            <a:off x="-107635" y="2352675"/>
            <a:ext cx="1720825" cy="0"/>
          </a:xfrm>
          <a:prstGeom prst="line">
            <a:avLst/>
          </a:prstGeom>
          <a:grpFill/>
          <a:ln w="1270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 userDrawn="1"/>
        </p:nvCxnSpPr>
        <p:spPr>
          <a:xfrm>
            <a:off x="-107635" y="2401888"/>
            <a:ext cx="2087347" cy="0"/>
          </a:xfrm>
          <a:prstGeom prst="line">
            <a:avLst/>
          </a:prstGeom>
          <a:grpFill/>
          <a:ln w="285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-107635" y="2481263"/>
            <a:ext cx="1720825" cy="0"/>
          </a:xfrm>
          <a:prstGeom prst="line">
            <a:avLst/>
          </a:prstGeom>
          <a:grpFill/>
          <a:ln w="1270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 userDrawn="1"/>
        </p:nvGrpSpPr>
        <p:grpSpPr>
          <a:xfrm>
            <a:off x="5696618" y="2124462"/>
            <a:ext cx="3555902" cy="2127498"/>
            <a:chOff x="574416" y="-125717"/>
            <a:chExt cx="8431213" cy="4492930"/>
          </a:xfrm>
          <a:solidFill>
            <a:schemeClr val="bg1">
              <a:alpha val="11000"/>
            </a:schemeClr>
          </a:solidFill>
        </p:grpSpPr>
        <p:sp>
          <p:nvSpPr>
            <p:cNvPr id="78" name="Oval 22"/>
            <p:cNvSpPr>
              <a:spLocks noChangeArrowheads="1"/>
            </p:cNvSpPr>
            <p:nvPr/>
          </p:nvSpPr>
          <p:spPr bwMode="auto">
            <a:xfrm>
              <a:off x="8134350" y="4041775"/>
              <a:ext cx="36513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8069263" y="3981450"/>
              <a:ext cx="544513" cy="160338"/>
            </a:xfrm>
            <a:custGeom>
              <a:avLst/>
              <a:gdLst>
                <a:gd name="T0" fmla="*/ 145 w 145"/>
                <a:gd name="T1" fmla="*/ 26 h 43"/>
                <a:gd name="T2" fmla="*/ 43 w 145"/>
                <a:gd name="T3" fmla="*/ 26 h 43"/>
                <a:gd name="T4" fmla="*/ 22 w 145"/>
                <a:gd name="T5" fmla="*/ 43 h 43"/>
                <a:gd name="T6" fmla="*/ 0 w 145"/>
                <a:gd name="T7" fmla="*/ 22 h 43"/>
                <a:gd name="T8" fmla="*/ 22 w 145"/>
                <a:gd name="T9" fmla="*/ 0 h 43"/>
                <a:gd name="T10" fmla="*/ 42 w 145"/>
                <a:gd name="T11" fmla="*/ 16 h 43"/>
                <a:gd name="T12" fmla="*/ 145 w 145"/>
                <a:gd name="T13" fmla="*/ 16 h 43"/>
                <a:gd name="T14" fmla="*/ 145 w 145"/>
                <a:gd name="T15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43">
                  <a:moveTo>
                    <a:pt x="145" y="26"/>
                  </a:moveTo>
                  <a:cubicBezTo>
                    <a:pt x="43" y="26"/>
                    <a:pt x="43" y="26"/>
                    <a:pt x="43" y="26"/>
                  </a:cubicBezTo>
                  <a:cubicBezTo>
                    <a:pt x="41" y="36"/>
                    <a:pt x="32" y="43"/>
                    <a:pt x="22" y="43"/>
                  </a:cubicBezTo>
                  <a:cubicBezTo>
                    <a:pt x="10" y="43"/>
                    <a:pt x="0" y="33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" y="0"/>
                    <a:pt x="40" y="7"/>
                    <a:pt x="42" y="16"/>
                  </a:cubicBezTo>
                  <a:cubicBezTo>
                    <a:pt x="145" y="16"/>
                    <a:pt x="145" y="16"/>
                    <a:pt x="145" y="16"/>
                  </a:cubicBezTo>
                  <a:lnTo>
                    <a:pt x="14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4718050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4657725" y="1093788"/>
              <a:ext cx="4129088" cy="1481138"/>
            </a:xfrm>
            <a:custGeom>
              <a:avLst/>
              <a:gdLst>
                <a:gd name="T0" fmla="*/ 1101 w 1101"/>
                <a:gd name="T1" fmla="*/ 10 h 395"/>
                <a:gd name="T2" fmla="*/ 385 w 1101"/>
                <a:gd name="T3" fmla="*/ 10 h 395"/>
                <a:gd name="T4" fmla="*/ 36 w 1101"/>
                <a:gd name="T5" fmla="*/ 358 h 395"/>
                <a:gd name="T6" fmla="*/ 43 w 1101"/>
                <a:gd name="T7" fmla="*/ 374 h 395"/>
                <a:gd name="T8" fmla="*/ 21 w 1101"/>
                <a:gd name="T9" fmla="*/ 395 h 395"/>
                <a:gd name="T10" fmla="*/ 0 w 1101"/>
                <a:gd name="T11" fmla="*/ 374 h 395"/>
                <a:gd name="T12" fmla="*/ 21 w 1101"/>
                <a:gd name="T13" fmla="*/ 352 h 395"/>
                <a:gd name="T14" fmla="*/ 30 w 1101"/>
                <a:gd name="T15" fmla="*/ 354 h 395"/>
                <a:gd name="T16" fmla="*/ 385 w 1101"/>
                <a:gd name="T17" fmla="*/ 0 h 395"/>
                <a:gd name="T18" fmla="*/ 1101 w 1101"/>
                <a:gd name="T19" fmla="*/ 0 h 395"/>
                <a:gd name="T20" fmla="*/ 1101 w 1101"/>
                <a:gd name="T21" fmla="*/ 1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395">
                  <a:moveTo>
                    <a:pt x="1101" y="10"/>
                  </a:moveTo>
                  <a:cubicBezTo>
                    <a:pt x="385" y="10"/>
                    <a:pt x="385" y="10"/>
                    <a:pt x="385" y="10"/>
                  </a:cubicBezTo>
                  <a:cubicBezTo>
                    <a:pt x="36" y="358"/>
                    <a:pt x="36" y="358"/>
                    <a:pt x="36" y="358"/>
                  </a:cubicBezTo>
                  <a:cubicBezTo>
                    <a:pt x="40" y="362"/>
                    <a:pt x="43" y="368"/>
                    <a:pt x="43" y="374"/>
                  </a:cubicBezTo>
                  <a:cubicBezTo>
                    <a:pt x="43" y="385"/>
                    <a:pt x="33" y="395"/>
                    <a:pt x="21" y="395"/>
                  </a:cubicBezTo>
                  <a:cubicBezTo>
                    <a:pt x="9" y="395"/>
                    <a:pt x="0" y="385"/>
                    <a:pt x="0" y="374"/>
                  </a:cubicBezTo>
                  <a:cubicBezTo>
                    <a:pt x="0" y="362"/>
                    <a:pt x="9" y="352"/>
                    <a:pt x="21" y="352"/>
                  </a:cubicBezTo>
                  <a:cubicBezTo>
                    <a:pt x="24" y="352"/>
                    <a:pt x="27" y="353"/>
                    <a:pt x="30" y="354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1101" y="0"/>
                    <a:pt x="1101" y="0"/>
                    <a:pt x="1101" y="0"/>
                  </a:cubicBezTo>
                  <a:lnTo>
                    <a:pt x="110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Oval 26"/>
            <p:cNvSpPr>
              <a:spLocks noChangeArrowheads="1"/>
            </p:cNvSpPr>
            <p:nvPr/>
          </p:nvSpPr>
          <p:spPr bwMode="auto">
            <a:xfrm>
              <a:off x="4435475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4376738" y="933450"/>
              <a:ext cx="4410075" cy="1641475"/>
            </a:xfrm>
            <a:custGeom>
              <a:avLst/>
              <a:gdLst>
                <a:gd name="T0" fmla="*/ 1176 w 1176"/>
                <a:gd name="T1" fmla="*/ 10 h 438"/>
                <a:gd name="T2" fmla="*/ 428 w 1176"/>
                <a:gd name="T3" fmla="*/ 10 h 438"/>
                <a:gd name="T4" fmla="*/ 37 w 1176"/>
                <a:gd name="T5" fmla="*/ 401 h 438"/>
                <a:gd name="T6" fmla="*/ 43 w 1176"/>
                <a:gd name="T7" fmla="*/ 417 h 438"/>
                <a:gd name="T8" fmla="*/ 21 w 1176"/>
                <a:gd name="T9" fmla="*/ 438 h 438"/>
                <a:gd name="T10" fmla="*/ 0 w 1176"/>
                <a:gd name="T11" fmla="*/ 417 h 438"/>
                <a:gd name="T12" fmla="*/ 21 w 1176"/>
                <a:gd name="T13" fmla="*/ 395 h 438"/>
                <a:gd name="T14" fmla="*/ 30 w 1176"/>
                <a:gd name="T15" fmla="*/ 397 h 438"/>
                <a:gd name="T16" fmla="*/ 428 w 1176"/>
                <a:gd name="T17" fmla="*/ 0 h 438"/>
                <a:gd name="T18" fmla="*/ 1176 w 1176"/>
                <a:gd name="T19" fmla="*/ 0 h 438"/>
                <a:gd name="T20" fmla="*/ 1176 w 1176"/>
                <a:gd name="T21" fmla="*/ 1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6" h="438">
                  <a:moveTo>
                    <a:pt x="1176" y="10"/>
                  </a:moveTo>
                  <a:cubicBezTo>
                    <a:pt x="428" y="10"/>
                    <a:pt x="428" y="10"/>
                    <a:pt x="428" y="10"/>
                  </a:cubicBezTo>
                  <a:cubicBezTo>
                    <a:pt x="37" y="401"/>
                    <a:pt x="37" y="401"/>
                    <a:pt x="37" y="401"/>
                  </a:cubicBezTo>
                  <a:cubicBezTo>
                    <a:pt x="40" y="405"/>
                    <a:pt x="43" y="411"/>
                    <a:pt x="43" y="417"/>
                  </a:cubicBezTo>
                  <a:cubicBezTo>
                    <a:pt x="43" y="428"/>
                    <a:pt x="33" y="438"/>
                    <a:pt x="21" y="438"/>
                  </a:cubicBezTo>
                  <a:cubicBezTo>
                    <a:pt x="10" y="438"/>
                    <a:pt x="0" y="428"/>
                    <a:pt x="0" y="417"/>
                  </a:cubicBezTo>
                  <a:cubicBezTo>
                    <a:pt x="0" y="405"/>
                    <a:pt x="10" y="395"/>
                    <a:pt x="21" y="395"/>
                  </a:cubicBezTo>
                  <a:cubicBezTo>
                    <a:pt x="25" y="395"/>
                    <a:pt x="28" y="396"/>
                    <a:pt x="30" y="397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1176" y="0"/>
                    <a:pt x="1176" y="0"/>
                    <a:pt x="1176" y="0"/>
                  </a:cubicBezTo>
                  <a:lnTo>
                    <a:pt x="117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4154488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4094163" y="771525"/>
              <a:ext cx="4692650" cy="1803400"/>
            </a:xfrm>
            <a:custGeom>
              <a:avLst/>
              <a:gdLst>
                <a:gd name="T0" fmla="*/ 1251 w 1251"/>
                <a:gd name="T1" fmla="*/ 11 h 481"/>
                <a:gd name="T2" fmla="*/ 471 w 1251"/>
                <a:gd name="T3" fmla="*/ 11 h 481"/>
                <a:gd name="T4" fmla="*/ 37 w 1251"/>
                <a:gd name="T5" fmla="*/ 444 h 481"/>
                <a:gd name="T6" fmla="*/ 43 w 1251"/>
                <a:gd name="T7" fmla="*/ 460 h 481"/>
                <a:gd name="T8" fmla="*/ 22 w 1251"/>
                <a:gd name="T9" fmla="*/ 481 h 481"/>
                <a:gd name="T10" fmla="*/ 0 w 1251"/>
                <a:gd name="T11" fmla="*/ 460 h 481"/>
                <a:gd name="T12" fmla="*/ 22 w 1251"/>
                <a:gd name="T13" fmla="*/ 438 h 481"/>
                <a:gd name="T14" fmla="*/ 30 w 1251"/>
                <a:gd name="T15" fmla="*/ 440 h 481"/>
                <a:gd name="T16" fmla="*/ 471 w 1251"/>
                <a:gd name="T17" fmla="*/ 0 h 481"/>
                <a:gd name="T18" fmla="*/ 1251 w 1251"/>
                <a:gd name="T19" fmla="*/ 0 h 481"/>
                <a:gd name="T20" fmla="*/ 1251 w 1251"/>
                <a:gd name="T21" fmla="*/ 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1" h="481">
                  <a:moveTo>
                    <a:pt x="1251" y="11"/>
                  </a:moveTo>
                  <a:cubicBezTo>
                    <a:pt x="471" y="11"/>
                    <a:pt x="471" y="11"/>
                    <a:pt x="471" y="11"/>
                  </a:cubicBezTo>
                  <a:cubicBezTo>
                    <a:pt x="37" y="444"/>
                    <a:pt x="37" y="444"/>
                    <a:pt x="37" y="444"/>
                  </a:cubicBezTo>
                  <a:cubicBezTo>
                    <a:pt x="41" y="448"/>
                    <a:pt x="43" y="454"/>
                    <a:pt x="43" y="460"/>
                  </a:cubicBezTo>
                  <a:cubicBezTo>
                    <a:pt x="43" y="471"/>
                    <a:pt x="33" y="481"/>
                    <a:pt x="22" y="481"/>
                  </a:cubicBezTo>
                  <a:cubicBezTo>
                    <a:pt x="10" y="481"/>
                    <a:pt x="0" y="471"/>
                    <a:pt x="0" y="460"/>
                  </a:cubicBezTo>
                  <a:cubicBezTo>
                    <a:pt x="0" y="448"/>
                    <a:pt x="10" y="438"/>
                    <a:pt x="22" y="438"/>
                  </a:cubicBezTo>
                  <a:cubicBezTo>
                    <a:pt x="25" y="438"/>
                    <a:pt x="28" y="439"/>
                    <a:pt x="30" y="440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1251" y="0"/>
                    <a:pt x="1251" y="0"/>
                    <a:pt x="1251" y="0"/>
                  </a:cubicBezTo>
                  <a:lnTo>
                    <a:pt x="125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Oval 30"/>
            <p:cNvSpPr>
              <a:spLocks noChangeArrowheads="1"/>
            </p:cNvSpPr>
            <p:nvPr/>
          </p:nvSpPr>
          <p:spPr bwMode="auto">
            <a:xfrm>
              <a:off x="3876675" y="2473325"/>
              <a:ext cx="381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3813175" y="609600"/>
              <a:ext cx="4973638" cy="1965325"/>
            </a:xfrm>
            <a:custGeom>
              <a:avLst/>
              <a:gdLst>
                <a:gd name="T0" fmla="*/ 1326 w 1326"/>
                <a:gd name="T1" fmla="*/ 11 h 524"/>
                <a:gd name="T2" fmla="*/ 513 w 1326"/>
                <a:gd name="T3" fmla="*/ 11 h 524"/>
                <a:gd name="T4" fmla="*/ 37 w 1326"/>
                <a:gd name="T5" fmla="*/ 487 h 524"/>
                <a:gd name="T6" fmla="*/ 43 w 1326"/>
                <a:gd name="T7" fmla="*/ 503 h 524"/>
                <a:gd name="T8" fmla="*/ 22 w 1326"/>
                <a:gd name="T9" fmla="*/ 524 h 524"/>
                <a:gd name="T10" fmla="*/ 0 w 1326"/>
                <a:gd name="T11" fmla="*/ 503 h 524"/>
                <a:gd name="T12" fmla="*/ 22 w 1326"/>
                <a:gd name="T13" fmla="*/ 481 h 524"/>
                <a:gd name="T14" fmla="*/ 31 w 1326"/>
                <a:gd name="T15" fmla="*/ 483 h 524"/>
                <a:gd name="T16" fmla="*/ 513 w 1326"/>
                <a:gd name="T17" fmla="*/ 0 h 524"/>
                <a:gd name="T18" fmla="*/ 1326 w 1326"/>
                <a:gd name="T19" fmla="*/ 0 h 524"/>
                <a:gd name="T20" fmla="*/ 1326 w 1326"/>
                <a:gd name="T21" fmla="*/ 1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6" h="524">
                  <a:moveTo>
                    <a:pt x="1326" y="11"/>
                  </a:moveTo>
                  <a:cubicBezTo>
                    <a:pt x="513" y="11"/>
                    <a:pt x="513" y="11"/>
                    <a:pt x="513" y="11"/>
                  </a:cubicBezTo>
                  <a:cubicBezTo>
                    <a:pt x="37" y="487"/>
                    <a:pt x="37" y="487"/>
                    <a:pt x="37" y="487"/>
                  </a:cubicBezTo>
                  <a:cubicBezTo>
                    <a:pt x="41" y="491"/>
                    <a:pt x="43" y="497"/>
                    <a:pt x="43" y="503"/>
                  </a:cubicBezTo>
                  <a:cubicBezTo>
                    <a:pt x="43" y="514"/>
                    <a:pt x="34" y="524"/>
                    <a:pt x="22" y="524"/>
                  </a:cubicBezTo>
                  <a:cubicBezTo>
                    <a:pt x="10" y="524"/>
                    <a:pt x="0" y="514"/>
                    <a:pt x="0" y="503"/>
                  </a:cubicBezTo>
                  <a:cubicBezTo>
                    <a:pt x="0" y="491"/>
                    <a:pt x="10" y="481"/>
                    <a:pt x="22" y="481"/>
                  </a:cubicBezTo>
                  <a:cubicBezTo>
                    <a:pt x="25" y="481"/>
                    <a:pt x="28" y="482"/>
                    <a:pt x="31" y="483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1326" y="0"/>
                    <a:pt x="1326" y="0"/>
                    <a:pt x="1326" y="0"/>
                  </a:cubicBezTo>
                  <a:lnTo>
                    <a:pt x="132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3295650" y="1443038"/>
              <a:ext cx="5491163" cy="1420813"/>
            </a:xfrm>
            <a:custGeom>
              <a:avLst/>
              <a:gdLst>
                <a:gd name="T0" fmla="*/ 1464 w 1464"/>
                <a:gd name="T1" fmla="*/ 11 h 379"/>
                <a:gd name="T2" fmla="*/ 1307 w 1464"/>
                <a:gd name="T3" fmla="*/ 11 h 379"/>
                <a:gd name="T4" fmla="*/ 1270 w 1464"/>
                <a:gd name="T5" fmla="*/ 11 h 379"/>
                <a:gd name="T6" fmla="*/ 737 w 1464"/>
                <a:gd name="T7" fmla="*/ 11 h 379"/>
                <a:gd name="T8" fmla="*/ 385 w 1464"/>
                <a:gd name="T9" fmla="*/ 364 h 379"/>
                <a:gd name="T10" fmla="*/ 42 w 1464"/>
                <a:gd name="T11" fmla="*/ 363 h 379"/>
                <a:gd name="T12" fmla="*/ 21 w 1464"/>
                <a:gd name="T13" fmla="*/ 379 h 379"/>
                <a:gd name="T14" fmla="*/ 0 w 1464"/>
                <a:gd name="T15" fmla="*/ 358 h 379"/>
                <a:gd name="T16" fmla="*/ 21 w 1464"/>
                <a:gd name="T17" fmla="*/ 336 h 379"/>
                <a:gd name="T18" fmla="*/ 42 w 1464"/>
                <a:gd name="T19" fmla="*/ 353 h 379"/>
                <a:gd name="T20" fmla="*/ 385 w 1464"/>
                <a:gd name="T21" fmla="*/ 353 h 379"/>
                <a:gd name="T22" fmla="*/ 737 w 1464"/>
                <a:gd name="T23" fmla="*/ 0 h 379"/>
                <a:gd name="T24" fmla="*/ 1270 w 1464"/>
                <a:gd name="T25" fmla="*/ 0 h 379"/>
                <a:gd name="T26" fmla="*/ 1307 w 1464"/>
                <a:gd name="T27" fmla="*/ 0 h 379"/>
                <a:gd name="T28" fmla="*/ 1464 w 1464"/>
                <a:gd name="T29" fmla="*/ 0 h 379"/>
                <a:gd name="T30" fmla="*/ 1464 w 1464"/>
                <a:gd name="T31" fmla="*/ 1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4" h="379">
                  <a:moveTo>
                    <a:pt x="1464" y="11"/>
                  </a:moveTo>
                  <a:cubicBezTo>
                    <a:pt x="1307" y="11"/>
                    <a:pt x="1307" y="11"/>
                    <a:pt x="1307" y="11"/>
                  </a:cubicBezTo>
                  <a:cubicBezTo>
                    <a:pt x="1270" y="11"/>
                    <a:pt x="1270" y="11"/>
                    <a:pt x="1270" y="11"/>
                  </a:cubicBezTo>
                  <a:cubicBezTo>
                    <a:pt x="737" y="11"/>
                    <a:pt x="737" y="11"/>
                    <a:pt x="737" y="11"/>
                  </a:cubicBezTo>
                  <a:cubicBezTo>
                    <a:pt x="385" y="364"/>
                    <a:pt x="385" y="364"/>
                    <a:pt x="385" y="364"/>
                  </a:cubicBezTo>
                  <a:cubicBezTo>
                    <a:pt x="42" y="363"/>
                    <a:pt x="42" y="363"/>
                    <a:pt x="42" y="363"/>
                  </a:cubicBezTo>
                  <a:cubicBezTo>
                    <a:pt x="39" y="372"/>
                    <a:pt x="31" y="379"/>
                    <a:pt x="21" y="379"/>
                  </a:cubicBezTo>
                  <a:cubicBezTo>
                    <a:pt x="9" y="379"/>
                    <a:pt x="0" y="369"/>
                    <a:pt x="0" y="358"/>
                  </a:cubicBezTo>
                  <a:cubicBezTo>
                    <a:pt x="0" y="346"/>
                    <a:pt x="9" y="336"/>
                    <a:pt x="21" y="336"/>
                  </a:cubicBezTo>
                  <a:cubicBezTo>
                    <a:pt x="31" y="336"/>
                    <a:pt x="40" y="343"/>
                    <a:pt x="42" y="353"/>
                  </a:cubicBezTo>
                  <a:cubicBezTo>
                    <a:pt x="385" y="353"/>
                    <a:pt x="385" y="353"/>
                    <a:pt x="385" y="353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307" y="0"/>
                    <a:pt x="1307" y="0"/>
                    <a:pt x="1307" y="0"/>
                  </a:cubicBezTo>
                  <a:cubicBezTo>
                    <a:pt x="1464" y="0"/>
                    <a:pt x="1464" y="0"/>
                    <a:pt x="1464" y="0"/>
                  </a:cubicBezTo>
                  <a:lnTo>
                    <a:pt x="146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5842000" y="1581150"/>
              <a:ext cx="2944813" cy="600075"/>
            </a:xfrm>
            <a:custGeom>
              <a:avLst/>
              <a:gdLst>
                <a:gd name="T0" fmla="*/ 785 w 785"/>
                <a:gd name="T1" fmla="*/ 11 h 160"/>
                <a:gd name="T2" fmla="*/ 666 w 785"/>
                <a:gd name="T3" fmla="*/ 11 h 160"/>
                <a:gd name="T4" fmla="*/ 629 w 785"/>
                <a:gd name="T5" fmla="*/ 11 h 160"/>
                <a:gd name="T6" fmla="*/ 149 w 785"/>
                <a:gd name="T7" fmla="*/ 11 h 160"/>
                <a:gd name="T8" fmla="*/ 36 w 785"/>
                <a:gd name="T9" fmla="*/ 124 h 160"/>
                <a:gd name="T10" fmla="*/ 43 w 785"/>
                <a:gd name="T11" fmla="*/ 139 h 160"/>
                <a:gd name="T12" fmla="*/ 21 w 785"/>
                <a:gd name="T13" fmla="*/ 160 h 160"/>
                <a:gd name="T14" fmla="*/ 0 w 785"/>
                <a:gd name="T15" fmla="*/ 139 h 160"/>
                <a:gd name="T16" fmla="*/ 21 w 785"/>
                <a:gd name="T17" fmla="*/ 118 h 160"/>
                <a:gd name="T18" fmla="*/ 30 w 785"/>
                <a:gd name="T19" fmla="*/ 119 h 160"/>
                <a:gd name="T20" fmla="*/ 149 w 785"/>
                <a:gd name="T21" fmla="*/ 0 h 160"/>
                <a:gd name="T22" fmla="*/ 629 w 785"/>
                <a:gd name="T23" fmla="*/ 0 h 160"/>
                <a:gd name="T24" fmla="*/ 666 w 785"/>
                <a:gd name="T25" fmla="*/ 0 h 160"/>
                <a:gd name="T26" fmla="*/ 785 w 785"/>
                <a:gd name="T27" fmla="*/ 0 h 160"/>
                <a:gd name="T28" fmla="*/ 785 w 785"/>
                <a:gd name="T29" fmla="*/ 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5" h="160">
                  <a:moveTo>
                    <a:pt x="785" y="11"/>
                  </a:moveTo>
                  <a:cubicBezTo>
                    <a:pt x="666" y="11"/>
                    <a:pt x="666" y="11"/>
                    <a:pt x="666" y="11"/>
                  </a:cubicBezTo>
                  <a:cubicBezTo>
                    <a:pt x="629" y="11"/>
                    <a:pt x="629" y="11"/>
                    <a:pt x="629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40" y="128"/>
                    <a:pt x="43" y="133"/>
                    <a:pt x="43" y="139"/>
                  </a:cubicBezTo>
                  <a:cubicBezTo>
                    <a:pt x="43" y="151"/>
                    <a:pt x="33" y="160"/>
                    <a:pt x="21" y="160"/>
                  </a:cubicBezTo>
                  <a:cubicBezTo>
                    <a:pt x="9" y="160"/>
                    <a:pt x="0" y="151"/>
                    <a:pt x="0" y="139"/>
                  </a:cubicBezTo>
                  <a:cubicBezTo>
                    <a:pt x="0" y="127"/>
                    <a:pt x="9" y="118"/>
                    <a:pt x="21" y="118"/>
                  </a:cubicBezTo>
                  <a:cubicBezTo>
                    <a:pt x="24" y="118"/>
                    <a:pt x="27" y="118"/>
                    <a:pt x="30" y="119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29" y="0"/>
                    <a:pt x="629" y="0"/>
                    <a:pt x="629" y="0"/>
                  </a:cubicBezTo>
                  <a:cubicBezTo>
                    <a:pt x="666" y="0"/>
                    <a:pt x="666" y="0"/>
                    <a:pt x="666" y="0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78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3295650" y="1843088"/>
              <a:ext cx="5491163" cy="1339850"/>
            </a:xfrm>
            <a:custGeom>
              <a:avLst/>
              <a:gdLst>
                <a:gd name="T0" fmla="*/ 1464 w 1464"/>
                <a:gd name="T1" fmla="*/ 11 h 357"/>
                <a:gd name="T2" fmla="*/ 1296 w 1464"/>
                <a:gd name="T3" fmla="*/ 11 h 357"/>
                <a:gd name="T4" fmla="*/ 1281 w 1464"/>
                <a:gd name="T5" fmla="*/ 11 h 357"/>
                <a:gd name="T6" fmla="*/ 865 w 1464"/>
                <a:gd name="T7" fmla="*/ 11 h 357"/>
                <a:gd name="T8" fmla="*/ 716 w 1464"/>
                <a:gd name="T9" fmla="*/ 160 h 357"/>
                <a:gd name="T10" fmla="*/ 598 w 1464"/>
                <a:gd name="T11" fmla="*/ 160 h 357"/>
                <a:gd name="T12" fmla="*/ 417 w 1464"/>
                <a:gd name="T13" fmla="*/ 342 h 357"/>
                <a:gd name="T14" fmla="*/ 42 w 1464"/>
                <a:gd name="T15" fmla="*/ 342 h 357"/>
                <a:gd name="T16" fmla="*/ 21 w 1464"/>
                <a:gd name="T17" fmla="*/ 357 h 357"/>
                <a:gd name="T18" fmla="*/ 0 w 1464"/>
                <a:gd name="T19" fmla="*/ 336 h 357"/>
                <a:gd name="T20" fmla="*/ 21 w 1464"/>
                <a:gd name="T21" fmla="*/ 315 h 357"/>
                <a:gd name="T22" fmla="*/ 42 w 1464"/>
                <a:gd name="T23" fmla="*/ 331 h 357"/>
                <a:gd name="T24" fmla="*/ 417 w 1464"/>
                <a:gd name="T25" fmla="*/ 331 h 357"/>
                <a:gd name="T26" fmla="*/ 598 w 1464"/>
                <a:gd name="T27" fmla="*/ 150 h 357"/>
                <a:gd name="T28" fmla="*/ 716 w 1464"/>
                <a:gd name="T29" fmla="*/ 150 h 357"/>
                <a:gd name="T30" fmla="*/ 865 w 1464"/>
                <a:gd name="T31" fmla="*/ 0 h 357"/>
                <a:gd name="T32" fmla="*/ 1281 w 1464"/>
                <a:gd name="T33" fmla="*/ 0 h 357"/>
                <a:gd name="T34" fmla="*/ 1296 w 1464"/>
                <a:gd name="T35" fmla="*/ 0 h 357"/>
                <a:gd name="T36" fmla="*/ 1464 w 1464"/>
                <a:gd name="T37" fmla="*/ 0 h 357"/>
                <a:gd name="T38" fmla="*/ 1464 w 1464"/>
                <a:gd name="T39" fmla="*/ 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357">
                  <a:moveTo>
                    <a:pt x="1464" y="11"/>
                  </a:moveTo>
                  <a:cubicBezTo>
                    <a:pt x="1296" y="11"/>
                    <a:pt x="1296" y="11"/>
                    <a:pt x="1296" y="11"/>
                  </a:cubicBezTo>
                  <a:cubicBezTo>
                    <a:pt x="1281" y="11"/>
                    <a:pt x="1281" y="11"/>
                    <a:pt x="1281" y="11"/>
                  </a:cubicBezTo>
                  <a:cubicBezTo>
                    <a:pt x="865" y="11"/>
                    <a:pt x="865" y="11"/>
                    <a:pt x="865" y="11"/>
                  </a:cubicBezTo>
                  <a:cubicBezTo>
                    <a:pt x="716" y="160"/>
                    <a:pt x="716" y="160"/>
                    <a:pt x="716" y="160"/>
                  </a:cubicBezTo>
                  <a:cubicBezTo>
                    <a:pt x="598" y="160"/>
                    <a:pt x="598" y="160"/>
                    <a:pt x="598" y="160"/>
                  </a:cubicBezTo>
                  <a:cubicBezTo>
                    <a:pt x="417" y="342"/>
                    <a:pt x="417" y="342"/>
                    <a:pt x="417" y="342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39" y="351"/>
                    <a:pt x="31" y="357"/>
                    <a:pt x="21" y="357"/>
                  </a:cubicBezTo>
                  <a:cubicBezTo>
                    <a:pt x="9" y="357"/>
                    <a:pt x="0" y="348"/>
                    <a:pt x="0" y="336"/>
                  </a:cubicBezTo>
                  <a:cubicBezTo>
                    <a:pt x="0" y="324"/>
                    <a:pt x="9" y="315"/>
                    <a:pt x="21" y="315"/>
                  </a:cubicBezTo>
                  <a:cubicBezTo>
                    <a:pt x="31" y="315"/>
                    <a:pt x="40" y="322"/>
                    <a:pt x="42" y="331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598" y="150"/>
                    <a:pt x="598" y="150"/>
                    <a:pt x="598" y="150"/>
                  </a:cubicBezTo>
                  <a:cubicBezTo>
                    <a:pt x="716" y="150"/>
                    <a:pt x="716" y="150"/>
                    <a:pt x="716" y="150"/>
                  </a:cubicBezTo>
                  <a:cubicBezTo>
                    <a:pt x="865" y="0"/>
                    <a:pt x="865" y="0"/>
                    <a:pt x="865" y="0"/>
                  </a:cubicBezTo>
                  <a:cubicBezTo>
                    <a:pt x="1281" y="0"/>
                    <a:pt x="1281" y="0"/>
                    <a:pt x="1281" y="0"/>
                  </a:cubicBezTo>
                  <a:cubicBezTo>
                    <a:pt x="1296" y="0"/>
                    <a:pt x="1296" y="0"/>
                    <a:pt x="1296" y="0"/>
                  </a:cubicBezTo>
                  <a:cubicBezTo>
                    <a:pt x="1464" y="0"/>
                    <a:pt x="1464" y="0"/>
                    <a:pt x="1464" y="0"/>
                  </a:cubicBezTo>
                  <a:lnTo>
                    <a:pt x="146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6183313" y="2035175"/>
              <a:ext cx="2603500" cy="600075"/>
            </a:xfrm>
            <a:custGeom>
              <a:avLst/>
              <a:gdLst>
                <a:gd name="T0" fmla="*/ 694 w 694"/>
                <a:gd name="T1" fmla="*/ 11 h 160"/>
                <a:gd name="T2" fmla="*/ 671 w 694"/>
                <a:gd name="T3" fmla="*/ 11 h 160"/>
                <a:gd name="T4" fmla="*/ 150 w 694"/>
                <a:gd name="T5" fmla="*/ 11 h 160"/>
                <a:gd name="T6" fmla="*/ 36 w 694"/>
                <a:gd name="T7" fmla="*/ 124 h 160"/>
                <a:gd name="T8" fmla="*/ 43 w 694"/>
                <a:gd name="T9" fmla="*/ 139 h 160"/>
                <a:gd name="T10" fmla="*/ 21 w 694"/>
                <a:gd name="T11" fmla="*/ 160 h 160"/>
                <a:gd name="T12" fmla="*/ 0 w 694"/>
                <a:gd name="T13" fmla="*/ 139 h 160"/>
                <a:gd name="T14" fmla="*/ 21 w 694"/>
                <a:gd name="T15" fmla="*/ 118 h 160"/>
                <a:gd name="T16" fmla="*/ 30 w 694"/>
                <a:gd name="T17" fmla="*/ 120 h 160"/>
                <a:gd name="T18" fmla="*/ 150 w 694"/>
                <a:gd name="T19" fmla="*/ 0 h 160"/>
                <a:gd name="T20" fmla="*/ 671 w 694"/>
                <a:gd name="T21" fmla="*/ 0 h 160"/>
                <a:gd name="T22" fmla="*/ 694 w 694"/>
                <a:gd name="T23" fmla="*/ 0 h 160"/>
                <a:gd name="T24" fmla="*/ 694 w 694"/>
                <a:gd name="T25" fmla="*/ 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4" h="160">
                  <a:moveTo>
                    <a:pt x="694" y="11"/>
                  </a:moveTo>
                  <a:cubicBezTo>
                    <a:pt x="671" y="11"/>
                    <a:pt x="671" y="11"/>
                    <a:pt x="671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40" y="128"/>
                    <a:pt x="43" y="133"/>
                    <a:pt x="43" y="139"/>
                  </a:cubicBezTo>
                  <a:cubicBezTo>
                    <a:pt x="43" y="151"/>
                    <a:pt x="33" y="160"/>
                    <a:pt x="21" y="160"/>
                  </a:cubicBezTo>
                  <a:cubicBezTo>
                    <a:pt x="9" y="160"/>
                    <a:pt x="0" y="151"/>
                    <a:pt x="0" y="139"/>
                  </a:cubicBezTo>
                  <a:cubicBezTo>
                    <a:pt x="0" y="127"/>
                    <a:pt x="9" y="118"/>
                    <a:pt x="21" y="118"/>
                  </a:cubicBezTo>
                  <a:cubicBezTo>
                    <a:pt x="24" y="118"/>
                    <a:pt x="27" y="118"/>
                    <a:pt x="30" y="12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94" y="0"/>
                    <a:pt x="694" y="0"/>
                    <a:pt x="694" y="0"/>
                  </a:cubicBezTo>
                  <a:lnTo>
                    <a:pt x="69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5800725" y="2203450"/>
              <a:ext cx="2986088" cy="739775"/>
            </a:xfrm>
            <a:custGeom>
              <a:avLst/>
              <a:gdLst>
                <a:gd name="T0" fmla="*/ 796 w 796"/>
                <a:gd name="T1" fmla="*/ 11 h 197"/>
                <a:gd name="T2" fmla="*/ 666 w 796"/>
                <a:gd name="T3" fmla="*/ 11 h 197"/>
                <a:gd name="T4" fmla="*/ 651 w 796"/>
                <a:gd name="T5" fmla="*/ 11 h 197"/>
                <a:gd name="T6" fmla="*/ 299 w 796"/>
                <a:gd name="T7" fmla="*/ 11 h 197"/>
                <a:gd name="T8" fmla="*/ 128 w 796"/>
                <a:gd name="T9" fmla="*/ 182 h 197"/>
                <a:gd name="T10" fmla="*/ 42 w 796"/>
                <a:gd name="T11" fmla="*/ 182 h 197"/>
                <a:gd name="T12" fmla="*/ 22 w 796"/>
                <a:gd name="T13" fmla="*/ 197 h 197"/>
                <a:gd name="T14" fmla="*/ 0 w 796"/>
                <a:gd name="T15" fmla="*/ 176 h 197"/>
                <a:gd name="T16" fmla="*/ 22 w 796"/>
                <a:gd name="T17" fmla="*/ 155 h 197"/>
                <a:gd name="T18" fmla="*/ 42 w 796"/>
                <a:gd name="T19" fmla="*/ 171 h 197"/>
                <a:gd name="T20" fmla="*/ 128 w 796"/>
                <a:gd name="T21" fmla="*/ 171 h 197"/>
                <a:gd name="T22" fmla="*/ 299 w 796"/>
                <a:gd name="T23" fmla="*/ 0 h 197"/>
                <a:gd name="T24" fmla="*/ 651 w 796"/>
                <a:gd name="T25" fmla="*/ 0 h 197"/>
                <a:gd name="T26" fmla="*/ 666 w 796"/>
                <a:gd name="T27" fmla="*/ 0 h 197"/>
                <a:gd name="T28" fmla="*/ 796 w 796"/>
                <a:gd name="T29" fmla="*/ 0 h 197"/>
                <a:gd name="T30" fmla="*/ 796 w 796"/>
                <a:gd name="T31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6" h="197">
                  <a:moveTo>
                    <a:pt x="796" y="11"/>
                  </a:moveTo>
                  <a:cubicBezTo>
                    <a:pt x="666" y="11"/>
                    <a:pt x="666" y="11"/>
                    <a:pt x="666" y="11"/>
                  </a:cubicBezTo>
                  <a:cubicBezTo>
                    <a:pt x="651" y="11"/>
                    <a:pt x="651" y="11"/>
                    <a:pt x="651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91"/>
                    <a:pt x="31" y="197"/>
                    <a:pt x="22" y="197"/>
                  </a:cubicBezTo>
                  <a:cubicBezTo>
                    <a:pt x="10" y="197"/>
                    <a:pt x="0" y="188"/>
                    <a:pt x="0" y="176"/>
                  </a:cubicBezTo>
                  <a:cubicBezTo>
                    <a:pt x="0" y="164"/>
                    <a:pt x="10" y="155"/>
                    <a:pt x="22" y="155"/>
                  </a:cubicBezTo>
                  <a:cubicBezTo>
                    <a:pt x="32" y="155"/>
                    <a:pt x="40" y="162"/>
                    <a:pt x="42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666" y="0"/>
                    <a:pt x="666" y="0"/>
                    <a:pt x="666" y="0"/>
                  </a:cubicBezTo>
                  <a:cubicBezTo>
                    <a:pt x="796" y="0"/>
                    <a:pt x="796" y="0"/>
                    <a:pt x="796" y="0"/>
                  </a:cubicBezTo>
                  <a:lnTo>
                    <a:pt x="79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5602288" y="2406650"/>
              <a:ext cx="3184525" cy="738188"/>
            </a:xfrm>
            <a:custGeom>
              <a:avLst/>
              <a:gdLst>
                <a:gd name="T0" fmla="*/ 849 w 849"/>
                <a:gd name="T1" fmla="*/ 10 h 197"/>
                <a:gd name="T2" fmla="*/ 719 w 849"/>
                <a:gd name="T3" fmla="*/ 10 h 197"/>
                <a:gd name="T4" fmla="*/ 704 w 849"/>
                <a:gd name="T5" fmla="*/ 10 h 197"/>
                <a:gd name="T6" fmla="*/ 384 w 849"/>
                <a:gd name="T7" fmla="*/ 10 h 197"/>
                <a:gd name="T8" fmla="*/ 213 w 849"/>
                <a:gd name="T9" fmla="*/ 181 h 197"/>
                <a:gd name="T10" fmla="*/ 42 w 849"/>
                <a:gd name="T11" fmla="*/ 181 h 197"/>
                <a:gd name="T12" fmla="*/ 21 w 849"/>
                <a:gd name="T13" fmla="*/ 197 h 197"/>
                <a:gd name="T14" fmla="*/ 0 w 849"/>
                <a:gd name="T15" fmla="*/ 175 h 197"/>
                <a:gd name="T16" fmla="*/ 21 w 849"/>
                <a:gd name="T17" fmla="*/ 154 h 197"/>
                <a:gd name="T18" fmla="*/ 42 w 849"/>
                <a:gd name="T19" fmla="*/ 171 h 197"/>
                <a:gd name="T20" fmla="*/ 213 w 849"/>
                <a:gd name="T21" fmla="*/ 171 h 197"/>
                <a:gd name="T22" fmla="*/ 384 w 849"/>
                <a:gd name="T23" fmla="*/ 0 h 197"/>
                <a:gd name="T24" fmla="*/ 704 w 849"/>
                <a:gd name="T25" fmla="*/ 0 h 197"/>
                <a:gd name="T26" fmla="*/ 719 w 849"/>
                <a:gd name="T27" fmla="*/ 0 h 197"/>
                <a:gd name="T28" fmla="*/ 849 w 849"/>
                <a:gd name="T29" fmla="*/ 0 h 197"/>
                <a:gd name="T30" fmla="*/ 849 w 849"/>
                <a:gd name="T31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9" h="197">
                  <a:moveTo>
                    <a:pt x="849" y="10"/>
                  </a:moveTo>
                  <a:cubicBezTo>
                    <a:pt x="719" y="10"/>
                    <a:pt x="719" y="10"/>
                    <a:pt x="719" y="10"/>
                  </a:cubicBezTo>
                  <a:cubicBezTo>
                    <a:pt x="704" y="10"/>
                    <a:pt x="704" y="10"/>
                    <a:pt x="704" y="10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9" y="190"/>
                    <a:pt x="31" y="197"/>
                    <a:pt x="21" y="197"/>
                  </a:cubicBezTo>
                  <a:cubicBezTo>
                    <a:pt x="9" y="197"/>
                    <a:pt x="0" y="187"/>
                    <a:pt x="0" y="175"/>
                  </a:cubicBezTo>
                  <a:cubicBezTo>
                    <a:pt x="0" y="164"/>
                    <a:pt x="9" y="154"/>
                    <a:pt x="21" y="154"/>
                  </a:cubicBezTo>
                  <a:cubicBezTo>
                    <a:pt x="31" y="154"/>
                    <a:pt x="40" y="161"/>
                    <a:pt x="42" y="171"/>
                  </a:cubicBezTo>
                  <a:cubicBezTo>
                    <a:pt x="213" y="171"/>
                    <a:pt x="213" y="171"/>
                    <a:pt x="213" y="171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849" y="0"/>
                    <a:pt x="849" y="0"/>
                    <a:pt x="849" y="0"/>
                  </a:cubicBezTo>
                  <a:lnTo>
                    <a:pt x="84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Freeform 38"/>
            <p:cNvSpPr/>
            <p:nvPr/>
          </p:nvSpPr>
          <p:spPr bwMode="auto">
            <a:xfrm>
              <a:off x="5764213" y="2646363"/>
              <a:ext cx="3022600" cy="900113"/>
            </a:xfrm>
            <a:custGeom>
              <a:avLst/>
              <a:gdLst>
                <a:gd name="T0" fmla="*/ 806 w 806"/>
                <a:gd name="T1" fmla="*/ 10 h 240"/>
                <a:gd name="T2" fmla="*/ 676 w 806"/>
                <a:gd name="T3" fmla="*/ 10 h 240"/>
                <a:gd name="T4" fmla="*/ 661 w 806"/>
                <a:gd name="T5" fmla="*/ 10 h 240"/>
                <a:gd name="T6" fmla="*/ 374 w 806"/>
                <a:gd name="T7" fmla="*/ 10 h 240"/>
                <a:gd name="T8" fmla="*/ 160 w 806"/>
                <a:gd name="T9" fmla="*/ 224 h 240"/>
                <a:gd name="T10" fmla="*/ 41 w 806"/>
                <a:gd name="T11" fmla="*/ 224 h 240"/>
                <a:gd name="T12" fmla="*/ 21 w 806"/>
                <a:gd name="T13" fmla="*/ 240 h 240"/>
                <a:gd name="T14" fmla="*/ 0 w 806"/>
                <a:gd name="T15" fmla="*/ 218 h 240"/>
                <a:gd name="T16" fmla="*/ 21 w 806"/>
                <a:gd name="T17" fmla="*/ 197 h 240"/>
                <a:gd name="T18" fmla="*/ 42 w 806"/>
                <a:gd name="T19" fmla="*/ 213 h 240"/>
                <a:gd name="T20" fmla="*/ 160 w 806"/>
                <a:gd name="T21" fmla="*/ 213 h 240"/>
                <a:gd name="T22" fmla="*/ 374 w 806"/>
                <a:gd name="T23" fmla="*/ 0 h 240"/>
                <a:gd name="T24" fmla="*/ 661 w 806"/>
                <a:gd name="T25" fmla="*/ 0 h 240"/>
                <a:gd name="T26" fmla="*/ 676 w 806"/>
                <a:gd name="T27" fmla="*/ 0 h 240"/>
                <a:gd name="T28" fmla="*/ 806 w 806"/>
                <a:gd name="T29" fmla="*/ 0 h 240"/>
                <a:gd name="T30" fmla="*/ 806 w 806"/>
                <a:gd name="T31" fmla="*/ 1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6" h="240">
                  <a:moveTo>
                    <a:pt x="806" y="10"/>
                  </a:moveTo>
                  <a:cubicBezTo>
                    <a:pt x="676" y="10"/>
                    <a:pt x="676" y="10"/>
                    <a:pt x="676" y="10"/>
                  </a:cubicBezTo>
                  <a:cubicBezTo>
                    <a:pt x="661" y="10"/>
                    <a:pt x="661" y="10"/>
                    <a:pt x="661" y="10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160" y="224"/>
                    <a:pt x="160" y="224"/>
                    <a:pt x="160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39" y="233"/>
                    <a:pt x="31" y="240"/>
                    <a:pt x="21" y="240"/>
                  </a:cubicBezTo>
                  <a:cubicBezTo>
                    <a:pt x="9" y="240"/>
                    <a:pt x="0" y="230"/>
                    <a:pt x="0" y="218"/>
                  </a:cubicBezTo>
                  <a:cubicBezTo>
                    <a:pt x="0" y="206"/>
                    <a:pt x="9" y="197"/>
                    <a:pt x="21" y="197"/>
                  </a:cubicBezTo>
                  <a:cubicBezTo>
                    <a:pt x="31" y="197"/>
                    <a:pt x="40" y="204"/>
                    <a:pt x="42" y="213"/>
                  </a:cubicBezTo>
                  <a:cubicBezTo>
                    <a:pt x="160" y="213"/>
                    <a:pt x="160" y="213"/>
                    <a:pt x="160" y="213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661" y="0"/>
                    <a:pt x="661" y="0"/>
                    <a:pt x="661" y="0"/>
                  </a:cubicBezTo>
                  <a:cubicBezTo>
                    <a:pt x="676" y="0"/>
                    <a:pt x="676" y="0"/>
                    <a:pt x="676" y="0"/>
                  </a:cubicBezTo>
                  <a:cubicBezTo>
                    <a:pt x="806" y="0"/>
                    <a:pt x="806" y="0"/>
                    <a:pt x="806" y="0"/>
                  </a:cubicBezTo>
                  <a:lnTo>
                    <a:pt x="80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Oval 39"/>
            <p:cNvSpPr>
              <a:spLocks noChangeArrowheads="1"/>
            </p:cNvSpPr>
            <p:nvPr/>
          </p:nvSpPr>
          <p:spPr bwMode="auto">
            <a:xfrm>
              <a:off x="7064375" y="324167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7005638" y="2927350"/>
              <a:ext cx="1781175" cy="415925"/>
            </a:xfrm>
            <a:custGeom>
              <a:avLst/>
              <a:gdLst>
                <a:gd name="T0" fmla="*/ 475 w 475"/>
                <a:gd name="T1" fmla="*/ 10 h 111"/>
                <a:gd name="T2" fmla="*/ 345 w 475"/>
                <a:gd name="T3" fmla="*/ 10 h 111"/>
                <a:gd name="T4" fmla="*/ 330 w 475"/>
                <a:gd name="T5" fmla="*/ 10 h 111"/>
                <a:gd name="T6" fmla="*/ 171 w 475"/>
                <a:gd name="T7" fmla="*/ 10 h 111"/>
                <a:gd name="T8" fmla="*/ 171 w 475"/>
                <a:gd name="T9" fmla="*/ 96 h 111"/>
                <a:gd name="T10" fmla="*/ 42 w 475"/>
                <a:gd name="T11" fmla="*/ 96 h 111"/>
                <a:gd name="T12" fmla="*/ 21 w 475"/>
                <a:gd name="T13" fmla="*/ 111 h 111"/>
                <a:gd name="T14" fmla="*/ 0 w 475"/>
                <a:gd name="T15" fmla="*/ 90 h 111"/>
                <a:gd name="T16" fmla="*/ 21 w 475"/>
                <a:gd name="T17" fmla="*/ 68 h 111"/>
                <a:gd name="T18" fmla="*/ 42 w 475"/>
                <a:gd name="T19" fmla="*/ 85 h 111"/>
                <a:gd name="T20" fmla="*/ 160 w 475"/>
                <a:gd name="T21" fmla="*/ 85 h 111"/>
                <a:gd name="T22" fmla="*/ 160 w 475"/>
                <a:gd name="T23" fmla="*/ 0 h 111"/>
                <a:gd name="T24" fmla="*/ 330 w 475"/>
                <a:gd name="T25" fmla="*/ 0 h 111"/>
                <a:gd name="T26" fmla="*/ 345 w 475"/>
                <a:gd name="T27" fmla="*/ 0 h 111"/>
                <a:gd name="T28" fmla="*/ 475 w 475"/>
                <a:gd name="T29" fmla="*/ 0 h 111"/>
                <a:gd name="T30" fmla="*/ 475 w 475"/>
                <a:gd name="T31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111">
                  <a:moveTo>
                    <a:pt x="475" y="10"/>
                  </a:moveTo>
                  <a:cubicBezTo>
                    <a:pt x="345" y="10"/>
                    <a:pt x="345" y="10"/>
                    <a:pt x="345" y="10"/>
                  </a:cubicBezTo>
                  <a:cubicBezTo>
                    <a:pt x="330" y="10"/>
                    <a:pt x="330" y="10"/>
                    <a:pt x="330" y="10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9" y="105"/>
                    <a:pt x="31" y="111"/>
                    <a:pt x="21" y="111"/>
                  </a:cubicBezTo>
                  <a:cubicBezTo>
                    <a:pt x="9" y="111"/>
                    <a:pt x="0" y="102"/>
                    <a:pt x="0" y="90"/>
                  </a:cubicBezTo>
                  <a:cubicBezTo>
                    <a:pt x="0" y="78"/>
                    <a:pt x="9" y="68"/>
                    <a:pt x="21" y="68"/>
                  </a:cubicBezTo>
                  <a:cubicBezTo>
                    <a:pt x="31" y="68"/>
                    <a:pt x="40" y="76"/>
                    <a:pt x="42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475" y="0"/>
                    <a:pt x="475" y="0"/>
                    <a:pt x="475" y="0"/>
                  </a:cubicBezTo>
                  <a:lnTo>
                    <a:pt x="47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Oval 41"/>
            <p:cNvSpPr>
              <a:spLocks noChangeArrowheads="1"/>
            </p:cNvSpPr>
            <p:nvPr/>
          </p:nvSpPr>
          <p:spPr bwMode="auto">
            <a:xfrm>
              <a:off x="6824663" y="3444875"/>
              <a:ext cx="381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6764338" y="3125788"/>
              <a:ext cx="2022475" cy="420688"/>
            </a:xfrm>
            <a:custGeom>
              <a:avLst/>
              <a:gdLst>
                <a:gd name="T0" fmla="*/ 539 w 539"/>
                <a:gd name="T1" fmla="*/ 11 h 112"/>
                <a:gd name="T2" fmla="*/ 409 w 539"/>
                <a:gd name="T3" fmla="*/ 11 h 112"/>
                <a:gd name="T4" fmla="*/ 394 w 539"/>
                <a:gd name="T5" fmla="*/ 11 h 112"/>
                <a:gd name="T6" fmla="*/ 331 w 539"/>
                <a:gd name="T7" fmla="*/ 11 h 112"/>
                <a:gd name="T8" fmla="*/ 245 w 539"/>
                <a:gd name="T9" fmla="*/ 96 h 112"/>
                <a:gd name="T10" fmla="*/ 42 w 539"/>
                <a:gd name="T11" fmla="*/ 96 h 112"/>
                <a:gd name="T12" fmla="*/ 21 w 539"/>
                <a:gd name="T13" fmla="*/ 112 h 112"/>
                <a:gd name="T14" fmla="*/ 0 w 539"/>
                <a:gd name="T15" fmla="*/ 90 h 112"/>
                <a:gd name="T16" fmla="*/ 21 w 539"/>
                <a:gd name="T17" fmla="*/ 69 h 112"/>
                <a:gd name="T18" fmla="*/ 42 w 539"/>
                <a:gd name="T19" fmla="*/ 85 h 112"/>
                <a:gd name="T20" fmla="*/ 245 w 539"/>
                <a:gd name="T21" fmla="*/ 85 h 112"/>
                <a:gd name="T22" fmla="*/ 331 w 539"/>
                <a:gd name="T23" fmla="*/ 0 h 112"/>
                <a:gd name="T24" fmla="*/ 394 w 539"/>
                <a:gd name="T25" fmla="*/ 0 h 112"/>
                <a:gd name="T26" fmla="*/ 409 w 539"/>
                <a:gd name="T27" fmla="*/ 0 h 112"/>
                <a:gd name="T28" fmla="*/ 539 w 539"/>
                <a:gd name="T29" fmla="*/ 0 h 112"/>
                <a:gd name="T30" fmla="*/ 539 w 539"/>
                <a:gd name="T31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9" h="112">
                  <a:moveTo>
                    <a:pt x="539" y="11"/>
                  </a:moveTo>
                  <a:cubicBezTo>
                    <a:pt x="409" y="11"/>
                    <a:pt x="409" y="11"/>
                    <a:pt x="409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31" y="11"/>
                    <a:pt x="331" y="11"/>
                    <a:pt x="331" y="11"/>
                  </a:cubicBezTo>
                  <a:cubicBezTo>
                    <a:pt x="245" y="96"/>
                    <a:pt x="245" y="96"/>
                    <a:pt x="245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9" y="105"/>
                    <a:pt x="31" y="112"/>
                    <a:pt x="21" y="112"/>
                  </a:cubicBezTo>
                  <a:cubicBezTo>
                    <a:pt x="9" y="112"/>
                    <a:pt x="0" y="102"/>
                    <a:pt x="0" y="90"/>
                  </a:cubicBezTo>
                  <a:cubicBezTo>
                    <a:pt x="0" y="78"/>
                    <a:pt x="9" y="69"/>
                    <a:pt x="21" y="69"/>
                  </a:cubicBezTo>
                  <a:cubicBezTo>
                    <a:pt x="31" y="69"/>
                    <a:pt x="40" y="76"/>
                    <a:pt x="42" y="85"/>
                  </a:cubicBezTo>
                  <a:cubicBezTo>
                    <a:pt x="245" y="85"/>
                    <a:pt x="245" y="85"/>
                    <a:pt x="245" y="85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539" y="0"/>
                    <a:pt x="539" y="0"/>
                    <a:pt x="539" y="0"/>
                  </a:cubicBezTo>
                  <a:lnTo>
                    <a:pt x="53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Oval 43"/>
            <p:cNvSpPr>
              <a:spLocks noChangeArrowheads="1"/>
            </p:cNvSpPr>
            <p:nvPr/>
          </p:nvSpPr>
          <p:spPr bwMode="auto">
            <a:xfrm>
              <a:off x="6584950" y="3703638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Freeform 44"/>
            <p:cNvSpPr/>
            <p:nvPr/>
          </p:nvSpPr>
          <p:spPr bwMode="auto">
            <a:xfrm>
              <a:off x="6524625" y="3384550"/>
              <a:ext cx="2262188" cy="415925"/>
            </a:xfrm>
            <a:custGeom>
              <a:avLst/>
              <a:gdLst>
                <a:gd name="T0" fmla="*/ 603 w 603"/>
                <a:gd name="T1" fmla="*/ 11 h 111"/>
                <a:gd name="T2" fmla="*/ 473 w 603"/>
                <a:gd name="T3" fmla="*/ 11 h 111"/>
                <a:gd name="T4" fmla="*/ 458 w 603"/>
                <a:gd name="T5" fmla="*/ 11 h 111"/>
                <a:gd name="T6" fmla="*/ 378 w 603"/>
                <a:gd name="T7" fmla="*/ 11 h 111"/>
                <a:gd name="T8" fmla="*/ 293 w 603"/>
                <a:gd name="T9" fmla="*/ 96 h 111"/>
                <a:gd name="T10" fmla="*/ 41 w 603"/>
                <a:gd name="T11" fmla="*/ 96 h 111"/>
                <a:gd name="T12" fmla="*/ 21 w 603"/>
                <a:gd name="T13" fmla="*/ 111 h 111"/>
                <a:gd name="T14" fmla="*/ 0 w 603"/>
                <a:gd name="T15" fmla="*/ 90 h 111"/>
                <a:gd name="T16" fmla="*/ 21 w 603"/>
                <a:gd name="T17" fmla="*/ 69 h 111"/>
                <a:gd name="T18" fmla="*/ 42 w 603"/>
                <a:gd name="T19" fmla="*/ 85 h 111"/>
                <a:gd name="T20" fmla="*/ 293 w 603"/>
                <a:gd name="T21" fmla="*/ 85 h 111"/>
                <a:gd name="T22" fmla="*/ 378 w 603"/>
                <a:gd name="T23" fmla="*/ 0 h 111"/>
                <a:gd name="T24" fmla="*/ 458 w 603"/>
                <a:gd name="T25" fmla="*/ 0 h 111"/>
                <a:gd name="T26" fmla="*/ 473 w 603"/>
                <a:gd name="T27" fmla="*/ 0 h 111"/>
                <a:gd name="T28" fmla="*/ 603 w 603"/>
                <a:gd name="T29" fmla="*/ 0 h 111"/>
                <a:gd name="T30" fmla="*/ 603 w 603"/>
                <a:gd name="T31" fmla="*/ 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3" h="111">
                  <a:moveTo>
                    <a:pt x="603" y="11"/>
                  </a:moveTo>
                  <a:cubicBezTo>
                    <a:pt x="473" y="11"/>
                    <a:pt x="473" y="11"/>
                    <a:pt x="473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39" y="105"/>
                    <a:pt x="31" y="111"/>
                    <a:pt x="21" y="111"/>
                  </a:cubicBezTo>
                  <a:cubicBezTo>
                    <a:pt x="9" y="111"/>
                    <a:pt x="0" y="102"/>
                    <a:pt x="0" y="90"/>
                  </a:cubicBezTo>
                  <a:cubicBezTo>
                    <a:pt x="0" y="78"/>
                    <a:pt x="9" y="69"/>
                    <a:pt x="21" y="69"/>
                  </a:cubicBezTo>
                  <a:cubicBezTo>
                    <a:pt x="31" y="69"/>
                    <a:pt x="40" y="76"/>
                    <a:pt x="42" y="85"/>
                  </a:cubicBezTo>
                  <a:cubicBezTo>
                    <a:pt x="293" y="85"/>
                    <a:pt x="293" y="85"/>
                    <a:pt x="293" y="85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603" y="0"/>
                    <a:pt x="603" y="0"/>
                    <a:pt x="603" y="0"/>
                  </a:cubicBezTo>
                  <a:lnTo>
                    <a:pt x="60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Freeform 45"/>
            <p:cNvSpPr/>
            <p:nvPr/>
          </p:nvSpPr>
          <p:spPr bwMode="auto">
            <a:xfrm>
              <a:off x="3295650" y="3343275"/>
              <a:ext cx="5491163" cy="663575"/>
            </a:xfrm>
            <a:custGeom>
              <a:avLst/>
              <a:gdLst>
                <a:gd name="T0" fmla="*/ 1464 w 1464"/>
                <a:gd name="T1" fmla="*/ 49 h 177"/>
                <a:gd name="T2" fmla="*/ 1296 w 1464"/>
                <a:gd name="T3" fmla="*/ 49 h 177"/>
                <a:gd name="T4" fmla="*/ 1281 w 1464"/>
                <a:gd name="T5" fmla="*/ 49 h 177"/>
                <a:gd name="T6" fmla="*/ 1239 w 1464"/>
                <a:gd name="T7" fmla="*/ 49 h 177"/>
                <a:gd name="T8" fmla="*/ 1111 w 1464"/>
                <a:gd name="T9" fmla="*/ 177 h 177"/>
                <a:gd name="T10" fmla="*/ 534 w 1464"/>
                <a:gd name="T11" fmla="*/ 177 h 177"/>
                <a:gd name="T12" fmla="*/ 385 w 1464"/>
                <a:gd name="T13" fmla="*/ 27 h 177"/>
                <a:gd name="T14" fmla="*/ 42 w 1464"/>
                <a:gd name="T15" fmla="*/ 27 h 177"/>
                <a:gd name="T16" fmla="*/ 21 w 1464"/>
                <a:gd name="T17" fmla="*/ 43 h 177"/>
                <a:gd name="T18" fmla="*/ 0 w 1464"/>
                <a:gd name="T19" fmla="*/ 22 h 177"/>
                <a:gd name="T20" fmla="*/ 21 w 1464"/>
                <a:gd name="T21" fmla="*/ 0 h 177"/>
                <a:gd name="T22" fmla="*/ 42 w 1464"/>
                <a:gd name="T23" fmla="*/ 17 h 177"/>
                <a:gd name="T24" fmla="*/ 385 w 1464"/>
                <a:gd name="T25" fmla="*/ 17 h 177"/>
                <a:gd name="T26" fmla="*/ 534 w 1464"/>
                <a:gd name="T27" fmla="*/ 166 h 177"/>
                <a:gd name="T28" fmla="*/ 1111 w 1464"/>
                <a:gd name="T29" fmla="*/ 166 h 177"/>
                <a:gd name="T30" fmla="*/ 1239 w 1464"/>
                <a:gd name="T31" fmla="*/ 38 h 177"/>
                <a:gd name="T32" fmla="*/ 1281 w 1464"/>
                <a:gd name="T33" fmla="*/ 38 h 177"/>
                <a:gd name="T34" fmla="*/ 1296 w 1464"/>
                <a:gd name="T35" fmla="*/ 38 h 177"/>
                <a:gd name="T36" fmla="*/ 1464 w 1464"/>
                <a:gd name="T37" fmla="*/ 38 h 177"/>
                <a:gd name="T38" fmla="*/ 1464 w 1464"/>
                <a:gd name="T39" fmla="*/ 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177">
                  <a:moveTo>
                    <a:pt x="1464" y="49"/>
                  </a:moveTo>
                  <a:cubicBezTo>
                    <a:pt x="1296" y="49"/>
                    <a:pt x="1296" y="49"/>
                    <a:pt x="1296" y="49"/>
                  </a:cubicBezTo>
                  <a:cubicBezTo>
                    <a:pt x="1281" y="49"/>
                    <a:pt x="1281" y="49"/>
                    <a:pt x="1281" y="49"/>
                  </a:cubicBezTo>
                  <a:cubicBezTo>
                    <a:pt x="1239" y="49"/>
                    <a:pt x="1239" y="49"/>
                    <a:pt x="1239" y="49"/>
                  </a:cubicBezTo>
                  <a:cubicBezTo>
                    <a:pt x="1111" y="177"/>
                    <a:pt x="1111" y="177"/>
                    <a:pt x="1111" y="177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385" y="27"/>
                    <a:pt x="385" y="27"/>
                    <a:pt x="385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1" y="0"/>
                    <a:pt x="40" y="7"/>
                    <a:pt x="42" y="17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534" y="166"/>
                    <a:pt x="534" y="166"/>
                    <a:pt x="534" y="166"/>
                  </a:cubicBezTo>
                  <a:cubicBezTo>
                    <a:pt x="1111" y="166"/>
                    <a:pt x="1111" y="166"/>
                    <a:pt x="1111" y="166"/>
                  </a:cubicBezTo>
                  <a:cubicBezTo>
                    <a:pt x="1239" y="38"/>
                    <a:pt x="1239" y="38"/>
                    <a:pt x="1239" y="38"/>
                  </a:cubicBezTo>
                  <a:cubicBezTo>
                    <a:pt x="1281" y="38"/>
                    <a:pt x="1281" y="38"/>
                    <a:pt x="1281" y="38"/>
                  </a:cubicBezTo>
                  <a:cubicBezTo>
                    <a:pt x="1296" y="38"/>
                    <a:pt x="1296" y="38"/>
                    <a:pt x="1296" y="38"/>
                  </a:cubicBezTo>
                  <a:cubicBezTo>
                    <a:pt x="1464" y="38"/>
                    <a:pt x="1464" y="38"/>
                    <a:pt x="1464" y="38"/>
                  </a:cubicBezTo>
                  <a:lnTo>
                    <a:pt x="146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Freeform 46"/>
            <p:cNvSpPr/>
            <p:nvPr/>
          </p:nvSpPr>
          <p:spPr bwMode="auto">
            <a:xfrm>
              <a:off x="3851275" y="3665538"/>
              <a:ext cx="4935538" cy="536575"/>
            </a:xfrm>
            <a:custGeom>
              <a:avLst/>
              <a:gdLst>
                <a:gd name="T0" fmla="*/ 1316 w 1316"/>
                <a:gd name="T1" fmla="*/ 47 h 143"/>
                <a:gd name="T2" fmla="*/ 1147 w 1316"/>
                <a:gd name="T3" fmla="*/ 47 h 143"/>
                <a:gd name="T4" fmla="*/ 1131 w 1316"/>
                <a:gd name="T5" fmla="*/ 47 h 143"/>
                <a:gd name="T6" fmla="*/ 1090 w 1316"/>
                <a:gd name="T7" fmla="*/ 47 h 143"/>
                <a:gd name="T8" fmla="*/ 994 w 1316"/>
                <a:gd name="T9" fmla="*/ 143 h 143"/>
                <a:gd name="T10" fmla="*/ 342 w 1316"/>
                <a:gd name="T11" fmla="*/ 143 h 143"/>
                <a:gd name="T12" fmla="*/ 224 w 1316"/>
                <a:gd name="T13" fmla="*/ 26 h 143"/>
                <a:gd name="T14" fmla="*/ 42 w 1316"/>
                <a:gd name="T15" fmla="*/ 26 h 143"/>
                <a:gd name="T16" fmla="*/ 21 w 1316"/>
                <a:gd name="T17" fmla="*/ 42 h 143"/>
                <a:gd name="T18" fmla="*/ 0 w 1316"/>
                <a:gd name="T19" fmla="*/ 21 h 143"/>
                <a:gd name="T20" fmla="*/ 21 w 1316"/>
                <a:gd name="T21" fmla="*/ 0 h 143"/>
                <a:gd name="T22" fmla="*/ 42 w 1316"/>
                <a:gd name="T23" fmla="*/ 15 h 143"/>
                <a:gd name="T24" fmla="*/ 224 w 1316"/>
                <a:gd name="T25" fmla="*/ 15 h 143"/>
                <a:gd name="T26" fmla="*/ 342 w 1316"/>
                <a:gd name="T27" fmla="*/ 133 h 143"/>
                <a:gd name="T28" fmla="*/ 994 w 1316"/>
                <a:gd name="T29" fmla="*/ 133 h 143"/>
                <a:gd name="T30" fmla="*/ 1090 w 1316"/>
                <a:gd name="T31" fmla="*/ 37 h 143"/>
                <a:gd name="T32" fmla="*/ 1131 w 1316"/>
                <a:gd name="T33" fmla="*/ 37 h 143"/>
                <a:gd name="T34" fmla="*/ 1147 w 1316"/>
                <a:gd name="T35" fmla="*/ 37 h 143"/>
                <a:gd name="T36" fmla="*/ 1316 w 1316"/>
                <a:gd name="T37" fmla="*/ 37 h 143"/>
                <a:gd name="T38" fmla="*/ 1316 w 1316"/>
                <a:gd name="T39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6" h="143">
                  <a:moveTo>
                    <a:pt x="1316" y="47"/>
                  </a:moveTo>
                  <a:cubicBezTo>
                    <a:pt x="1147" y="47"/>
                    <a:pt x="1147" y="47"/>
                    <a:pt x="1147" y="47"/>
                  </a:cubicBezTo>
                  <a:cubicBezTo>
                    <a:pt x="1131" y="47"/>
                    <a:pt x="1131" y="47"/>
                    <a:pt x="1131" y="47"/>
                  </a:cubicBezTo>
                  <a:cubicBezTo>
                    <a:pt x="1090" y="47"/>
                    <a:pt x="1090" y="47"/>
                    <a:pt x="1090" y="47"/>
                  </a:cubicBezTo>
                  <a:cubicBezTo>
                    <a:pt x="994" y="143"/>
                    <a:pt x="994" y="143"/>
                    <a:pt x="994" y="143"/>
                  </a:cubicBezTo>
                  <a:cubicBezTo>
                    <a:pt x="342" y="143"/>
                    <a:pt x="342" y="143"/>
                    <a:pt x="342" y="143"/>
                  </a:cubicBezTo>
                  <a:cubicBezTo>
                    <a:pt x="224" y="26"/>
                    <a:pt x="224" y="26"/>
                    <a:pt x="2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0" y="35"/>
                    <a:pt x="3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1" y="0"/>
                    <a:pt x="39" y="6"/>
                    <a:pt x="42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342" y="133"/>
                    <a:pt x="342" y="133"/>
                    <a:pt x="342" y="133"/>
                  </a:cubicBezTo>
                  <a:cubicBezTo>
                    <a:pt x="994" y="133"/>
                    <a:pt x="994" y="133"/>
                    <a:pt x="994" y="133"/>
                  </a:cubicBezTo>
                  <a:cubicBezTo>
                    <a:pt x="1090" y="37"/>
                    <a:pt x="1090" y="37"/>
                    <a:pt x="1090" y="37"/>
                  </a:cubicBezTo>
                  <a:cubicBezTo>
                    <a:pt x="1131" y="37"/>
                    <a:pt x="1131" y="37"/>
                    <a:pt x="1131" y="37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316" y="37"/>
                    <a:pt x="1316" y="37"/>
                    <a:pt x="1316" y="37"/>
                  </a:cubicBezTo>
                  <a:lnTo>
                    <a:pt x="131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1189038" y="4025900"/>
              <a:ext cx="7597775" cy="341313"/>
            </a:xfrm>
            <a:custGeom>
              <a:avLst/>
              <a:gdLst>
                <a:gd name="T0" fmla="*/ 1404 w 2026"/>
                <a:gd name="T1" fmla="*/ 91 h 91"/>
                <a:gd name="T2" fmla="*/ 310 w 2026"/>
                <a:gd name="T3" fmla="*/ 91 h 91"/>
                <a:gd name="T4" fmla="*/ 246 w 2026"/>
                <a:gd name="T5" fmla="*/ 27 h 91"/>
                <a:gd name="T6" fmla="*/ 42 w 2026"/>
                <a:gd name="T7" fmla="*/ 27 h 91"/>
                <a:gd name="T8" fmla="*/ 21 w 2026"/>
                <a:gd name="T9" fmla="*/ 43 h 91"/>
                <a:gd name="T10" fmla="*/ 0 w 2026"/>
                <a:gd name="T11" fmla="*/ 21 h 91"/>
                <a:gd name="T12" fmla="*/ 21 w 2026"/>
                <a:gd name="T13" fmla="*/ 0 h 91"/>
                <a:gd name="T14" fmla="*/ 42 w 2026"/>
                <a:gd name="T15" fmla="*/ 16 h 91"/>
                <a:gd name="T16" fmla="*/ 246 w 2026"/>
                <a:gd name="T17" fmla="*/ 16 h 91"/>
                <a:gd name="T18" fmla="*/ 310 w 2026"/>
                <a:gd name="T19" fmla="*/ 81 h 91"/>
                <a:gd name="T20" fmla="*/ 1404 w 2026"/>
                <a:gd name="T21" fmla="*/ 81 h 91"/>
                <a:gd name="T22" fmla="*/ 1507 w 2026"/>
                <a:gd name="T23" fmla="*/ 81 h 91"/>
                <a:gd name="T24" fmla="*/ 2026 w 2026"/>
                <a:gd name="T25" fmla="*/ 81 h 91"/>
                <a:gd name="T26" fmla="*/ 2026 w 2026"/>
                <a:gd name="T27" fmla="*/ 91 h 91"/>
                <a:gd name="T28" fmla="*/ 1507 w 2026"/>
                <a:gd name="T29" fmla="*/ 91 h 91"/>
                <a:gd name="T30" fmla="*/ 1404 w 2026"/>
                <a:gd name="T3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6" h="91">
                  <a:moveTo>
                    <a:pt x="1404" y="91"/>
                  </a:moveTo>
                  <a:cubicBezTo>
                    <a:pt x="310" y="91"/>
                    <a:pt x="310" y="91"/>
                    <a:pt x="310" y="91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1" y="0"/>
                    <a:pt x="40" y="7"/>
                    <a:pt x="42" y="16"/>
                  </a:cubicBezTo>
                  <a:cubicBezTo>
                    <a:pt x="246" y="16"/>
                    <a:pt x="246" y="16"/>
                    <a:pt x="246" y="16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1404" y="81"/>
                    <a:pt x="1404" y="81"/>
                    <a:pt x="1404" y="81"/>
                  </a:cubicBezTo>
                  <a:cubicBezTo>
                    <a:pt x="1507" y="81"/>
                    <a:pt x="1507" y="81"/>
                    <a:pt x="1507" y="81"/>
                  </a:cubicBezTo>
                  <a:cubicBezTo>
                    <a:pt x="2026" y="81"/>
                    <a:pt x="2026" y="81"/>
                    <a:pt x="2026" y="81"/>
                  </a:cubicBezTo>
                  <a:cubicBezTo>
                    <a:pt x="2026" y="91"/>
                    <a:pt x="2026" y="91"/>
                    <a:pt x="2026" y="91"/>
                  </a:cubicBezTo>
                  <a:cubicBezTo>
                    <a:pt x="1507" y="91"/>
                    <a:pt x="1507" y="91"/>
                    <a:pt x="1507" y="91"/>
                  </a:cubicBezTo>
                  <a:lnTo>
                    <a:pt x="140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574416" y="-125717"/>
              <a:ext cx="8431213" cy="160338"/>
            </a:xfrm>
            <a:custGeom>
              <a:avLst/>
              <a:gdLst>
                <a:gd name="T0" fmla="*/ 1397 w 2248"/>
                <a:gd name="T1" fmla="*/ 27 h 43"/>
                <a:gd name="T2" fmla="*/ 42 w 2248"/>
                <a:gd name="T3" fmla="*/ 27 h 43"/>
                <a:gd name="T4" fmla="*/ 21 w 2248"/>
                <a:gd name="T5" fmla="*/ 43 h 43"/>
                <a:gd name="T6" fmla="*/ 0 w 2248"/>
                <a:gd name="T7" fmla="*/ 21 h 43"/>
                <a:gd name="T8" fmla="*/ 21 w 2248"/>
                <a:gd name="T9" fmla="*/ 0 h 43"/>
                <a:gd name="T10" fmla="*/ 42 w 2248"/>
                <a:gd name="T11" fmla="*/ 17 h 43"/>
                <a:gd name="T12" fmla="*/ 1397 w 2248"/>
                <a:gd name="T13" fmla="*/ 17 h 43"/>
                <a:gd name="T14" fmla="*/ 1415 w 2248"/>
                <a:gd name="T15" fmla="*/ 17 h 43"/>
                <a:gd name="T16" fmla="*/ 2248 w 2248"/>
                <a:gd name="T17" fmla="*/ 17 h 43"/>
                <a:gd name="T18" fmla="*/ 2248 w 2248"/>
                <a:gd name="T19" fmla="*/ 27 h 43"/>
                <a:gd name="T20" fmla="*/ 1415 w 2248"/>
                <a:gd name="T21" fmla="*/ 27 h 43"/>
                <a:gd name="T22" fmla="*/ 1397 w 2248"/>
                <a:gd name="T2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8" h="43">
                  <a:moveTo>
                    <a:pt x="1397" y="27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1" y="0"/>
                    <a:pt x="40" y="7"/>
                    <a:pt x="42" y="17"/>
                  </a:cubicBezTo>
                  <a:cubicBezTo>
                    <a:pt x="1397" y="17"/>
                    <a:pt x="1397" y="17"/>
                    <a:pt x="1397" y="17"/>
                  </a:cubicBezTo>
                  <a:cubicBezTo>
                    <a:pt x="1415" y="17"/>
                    <a:pt x="1415" y="17"/>
                    <a:pt x="1415" y="17"/>
                  </a:cubicBezTo>
                  <a:cubicBezTo>
                    <a:pt x="2248" y="17"/>
                    <a:pt x="2248" y="17"/>
                    <a:pt x="2248" y="17"/>
                  </a:cubicBezTo>
                  <a:cubicBezTo>
                    <a:pt x="2248" y="27"/>
                    <a:pt x="2248" y="27"/>
                    <a:pt x="2248" y="27"/>
                  </a:cubicBezTo>
                  <a:cubicBezTo>
                    <a:pt x="1415" y="27"/>
                    <a:pt x="1415" y="27"/>
                    <a:pt x="1415" y="27"/>
                  </a:cubicBezTo>
                  <a:lnTo>
                    <a:pt x="139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5" name="组合 150"/>
          <p:cNvGrpSpPr/>
          <p:nvPr userDrawn="1"/>
        </p:nvGrpSpPr>
        <p:grpSpPr bwMode="auto">
          <a:xfrm>
            <a:off x="0" y="2967038"/>
            <a:ext cx="9140825" cy="2174875"/>
            <a:chOff x="0" y="2967565"/>
            <a:chExt cx="9141001" cy="2174061"/>
          </a:xfrm>
        </p:grpSpPr>
        <p:sp>
          <p:nvSpPr>
            <p:cNvPr id="106" name="Freeform 43"/>
            <p:cNvSpPr/>
            <p:nvPr/>
          </p:nvSpPr>
          <p:spPr bwMode="auto">
            <a:xfrm>
              <a:off x="0" y="2967565"/>
              <a:ext cx="9141001" cy="1904287"/>
            </a:xfrm>
            <a:custGeom>
              <a:avLst/>
              <a:gdLst>
                <a:gd name="T0" fmla="*/ 0 w 6803"/>
                <a:gd name="T1" fmla="*/ 0 h 1417"/>
                <a:gd name="T2" fmla="*/ 6803 w 6803"/>
                <a:gd name="T3" fmla="*/ 1200 h 1417"/>
                <a:gd name="T4" fmla="*/ 6803 w 6803"/>
                <a:gd name="T5" fmla="*/ 1417 h 1417"/>
                <a:gd name="T6" fmla="*/ 0 w 6803"/>
                <a:gd name="T7" fmla="*/ 113 h 1417"/>
                <a:gd name="T8" fmla="*/ 0 w 6803"/>
                <a:gd name="T9" fmla="*/ 0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3" h="1417">
                  <a:moveTo>
                    <a:pt x="0" y="0"/>
                  </a:moveTo>
                  <a:lnTo>
                    <a:pt x="6803" y="1200"/>
                  </a:lnTo>
                  <a:lnTo>
                    <a:pt x="6803" y="1417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35000">
                  <a:srgbClr val="909090"/>
                </a:gs>
                <a:gs pos="20000">
                  <a:srgbClr val="8A8A8A">
                    <a:lumMod val="37000"/>
                    <a:lumOff val="63000"/>
                  </a:srgbClr>
                </a:gs>
                <a:gs pos="0">
                  <a:schemeClr val="bg1">
                    <a:shade val="30000"/>
                    <a:satMod val="115000"/>
                    <a:lumMod val="53000"/>
                  </a:schemeClr>
                </a:gs>
                <a:gs pos="75400">
                  <a:srgbClr val="CCCCCC">
                    <a:lumMod val="79000"/>
                  </a:srgbClr>
                </a:gs>
                <a:gs pos="50000">
                  <a:schemeClr val="bg1">
                    <a:shade val="67500"/>
                    <a:satMod val="115000"/>
                    <a:lumMod val="80000"/>
                  </a:schemeClr>
                </a:gs>
                <a:gs pos="10000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44"/>
            <p:cNvSpPr/>
            <p:nvPr/>
          </p:nvSpPr>
          <p:spPr bwMode="auto">
            <a:xfrm>
              <a:off x="0" y="2967565"/>
              <a:ext cx="9141001" cy="1637937"/>
            </a:xfrm>
            <a:custGeom>
              <a:avLst/>
              <a:gdLst>
                <a:gd name="T0" fmla="*/ 0 w 6803"/>
                <a:gd name="T1" fmla="*/ 0 h 1219"/>
                <a:gd name="T2" fmla="*/ 2147483646 w 6803"/>
                <a:gd name="T3" fmla="*/ 2135855068 h 1219"/>
                <a:gd name="T4" fmla="*/ 2147483646 w 6803"/>
                <a:gd name="T5" fmla="*/ 2147483646 h 1219"/>
                <a:gd name="T6" fmla="*/ 0 w 6803"/>
                <a:gd name="T7" fmla="*/ 34303964 h 1219"/>
                <a:gd name="T8" fmla="*/ 0 w 6803"/>
                <a:gd name="T9" fmla="*/ 0 h 1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03" h="1219">
                  <a:moveTo>
                    <a:pt x="0" y="0"/>
                  </a:moveTo>
                  <a:lnTo>
                    <a:pt x="6803" y="1183"/>
                  </a:lnTo>
                  <a:lnTo>
                    <a:pt x="6803" y="12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0" y="3151646"/>
              <a:ext cx="9141001" cy="1989980"/>
            </a:xfrm>
            <a:custGeom>
              <a:avLst/>
              <a:gdLst>
                <a:gd name="T0" fmla="*/ 6803 w 6803"/>
                <a:gd name="T1" fmla="*/ 1481 h 1481"/>
                <a:gd name="T2" fmla="*/ 6009 w 6803"/>
                <a:gd name="T3" fmla="*/ 1481 h 1481"/>
                <a:gd name="T4" fmla="*/ 0 w 6803"/>
                <a:gd name="T5" fmla="*/ 76 h 1481"/>
                <a:gd name="T6" fmla="*/ 0 w 6803"/>
                <a:gd name="T7" fmla="*/ 0 h 1481"/>
                <a:gd name="T8" fmla="*/ 6803 w 6803"/>
                <a:gd name="T9" fmla="*/ 1294 h 1481"/>
                <a:gd name="T10" fmla="*/ 6803 w 6803"/>
                <a:gd name="T11" fmla="*/ 1481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03" h="1481">
                  <a:moveTo>
                    <a:pt x="6803" y="1481"/>
                  </a:moveTo>
                  <a:lnTo>
                    <a:pt x="6009" y="1481"/>
                  </a:lnTo>
                  <a:lnTo>
                    <a:pt x="0" y="76"/>
                  </a:lnTo>
                  <a:lnTo>
                    <a:pt x="0" y="0"/>
                  </a:lnTo>
                  <a:lnTo>
                    <a:pt x="6803" y="1294"/>
                  </a:lnTo>
                  <a:lnTo>
                    <a:pt x="6803" y="148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  <a:lumMod val="80000"/>
                  </a:schemeClr>
                </a:gs>
                <a:gs pos="10000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46"/>
            <p:cNvSpPr/>
            <p:nvPr/>
          </p:nvSpPr>
          <p:spPr bwMode="auto">
            <a:xfrm>
              <a:off x="0" y="3151647"/>
              <a:ext cx="9141001" cy="1989979"/>
            </a:xfrm>
            <a:custGeom>
              <a:avLst/>
              <a:gdLst>
                <a:gd name="T0" fmla="*/ 2147483646 w 6803"/>
                <a:gd name="T1" fmla="*/ 2147483646 h 1481"/>
                <a:gd name="T2" fmla="*/ 2147483646 w 6803"/>
                <a:gd name="T3" fmla="*/ 2147483646 h 1481"/>
                <a:gd name="T4" fmla="*/ 0 w 6803"/>
                <a:gd name="T5" fmla="*/ 137214494 h 1481"/>
                <a:gd name="T6" fmla="*/ 0 w 6803"/>
                <a:gd name="T7" fmla="*/ 0 h 1481"/>
                <a:gd name="T8" fmla="*/ 2147483646 w 6803"/>
                <a:gd name="T9" fmla="*/ 2147483646 h 14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03" h="1481">
                  <a:moveTo>
                    <a:pt x="6803" y="1481"/>
                  </a:moveTo>
                  <a:lnTo>
                    <a:pt x="6009" y="1481"/>
                  </a:lnTo>
                  <a:lnTo>
                    <a:pt x="0" y="76"/>
                  </a:lnTo>
                  <a:lnTo>
                    <a:pt x="0" y="0"/>
                  </a:lnTo>
                  <a:lnTo>
                    <a:pt x="6803" y="12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51"/>
            <p:cNvSpPr/>
            <p:nvPr/>
          </p:nvSpPr>
          <p:spPr bwMode="auto">
            <a:xfrm>
              <a:off x="0" y="3253766"/>
              <a:ext cx="8074125" cy="1887860"/>
            </a:xfrm>
            <a:custGeom>
              <a:avLst/>
              <a:gdLst>
                <a:gd name="T0" fmla="*/ 0 w 6009"/>
                <a:gd name="T1" fmla="*/ 0 h 1405"/>
                <a:gd name="T2" fmla="*/ 2147483646 w 6009"/>
                <a:gd name="T3" fmla="*/ 2147483646 h 1405"/>
                <a:gd name="T4" fmla="*/ 0 w 6009"/>
                <a:gd name="T5" fmla="*/ 0 h 14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009" h="1405">
                  <a:moveTo>
                    <a:pt x="0" y="0"/>
                  </a:moveTo>
                  <a:lnTo>
                    <a:pt x="6009" y="14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Line 52"/>
            <p:cNvSpPr>
              <a:spLocks noChangeShapeType="1"/>
            </p:cNvSpPr>
            <p:nvPr/>
          </p:nvSpPr>
          <p:spPr bwMode="auto">
            <a:xfrm>
              <a:off x="0" y="3253766"/>
              <a:ext cx="8074125" cy="1887860"/>
            </a:xfrm>
            <a:prstGeom prst="line">
              <a:avLst/>
            </a:prstGeom>
            <a:noFill/>
            <a:ln w="7">
              <a:solidFill>
                <a:srgbClr val="E6E7E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53"/>
            <p:cNvSpPr/>
            <p:nvPr/>
          </p:nvSpPr>
          <p:spPr bwMode="auto">
            <a:xfrm>
              <a:off x="0" y="3163741"/>
              <a:ext cx="9141001" cy="1740056"/>
            </a:xfrm>
            <a:custGeom>
              <a:avLst/>
              <a:gdLst>
                <a:gd name="T0" fmla="*/ 0 w 6803"/>
                <a:gd name="T1" fmla="*/ 0 h 1295"/>
                <a:gd name="T2" fmla="*/ 2147483646 w 6803"/>
                <a:gd name="T3" fmla="*/ 2147483646 h 1295"/>
                <a:gd name="T4" fmla="*/ 0 w 6803"/>
                <a:gd name="T5" fmla="*/ 0 h 1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03" h="1295">
                  <a:moveTo>
                    <a:pt x="0" y="0"/>
                  </a:moveTo>
                  <a:lnTo>
                    <a:pt x="6803" y="1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Line 54"/>
            <p:cNvSpPr>
              <a:spLocks noChangeShapeType="1"/>
            </p:cNvSpPr>
            <p:nvPr/>
          </p:nvSpPr>
          <p:spPr bwMode="auto">
            <a:xfrm>
              <a:off x="0" y="3163741"/>
              <a:ext cx="9141001" cy="1740056"/>
            </a:xfrm>
            <a:prstGeom prst="line">
              <a:avLst/>
            </a:prstGeom>
            <a:noFill/>
            <a:ln w="19">
              <a:solidFill>
                <a:srgbClr val="E6E7E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4" name="组合 159"/>
          <p:cNvGrpSpPr/>
          <p:nvPr userDrawn="1"/>
        </p:nvGrpSpPr>
        <p:grpSpPr bwMode="auto">
          <a:xfrm>
            <a:off x="7226300" y="4672013"/>
            <a:ext cx="1695450" cy="319087"/>
            <a:chOff x="7226301" y="4671979"/>
            <a:chExt cx="1695902" cy="319122"/>
          </a:xfrm>
        </p:grpSpPr>
        <p:sp>
          <p:nvSpPr>
            <p:cNvPr id="115" name="Freeform 16"/>
            <p:cNvSpPr/>
            <p:nvPr/>
          </p:nvSpPr>
          <p:spPr bwMode="auto">
            <a:xfrm>
              <a:off x="7226301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6"/>
            <p:cNvSpPr/>
            <p:nvPr/>
          </p:nvSpPr>
          <p:spPr bwMode="auto">
            <a:xfrm>
              <a:off x="7429974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6"/>
            <p:cNvSpPr/>
            <p:nvPr/>
          </p:nvSpPr>
          <p:spPr bwMode="auto">
            <a:xfrm>
              <a:off x="7633648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6"/>
            <p:cNvSpPr/>
            <p:nvPr/>
          </p:nvSpPr>
          <p:spPr bwMode="auto">
            <a:xfrm>
              <a:off x="7837321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6"/>
            <p:cNvSpPr/>
            <p:nvPr/>
          </p:nvSpPr>
          <p:spPr bwMode="auto">
            <a:xfrm>
              <a:off x="8040994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6"/>
            <p:cNvSpPr/>
            <p:nvPr/>
          </p:nvSpPr>
          <p:spPr bwMode="auto">
            <a:xfrm>
              <a:off x="8244668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8448341" y="4671979"/>
              <a:ext cx="411461" cy="318461"/>
            </a:xfrm>
            <a:custGeom>
              <a:avLst/>
              <a:gdLst>
                <a:gd name="T0" fmla="*/ 165236942 w 355"/>
                <a:gd name="T1" fmla="*/ 465217470 h 218"/>
                <a:gd name="T2" fmla="*/ 0 w 355"/>
                <a:gd name="T3" fmla="*/ 465217470 h 218"/>
                <a:gd name="T4" fmla="*/ 311664901 w 355"/>
                <a:gd name="T5" fmla="*/ 0 h 218"/>
                <a:gd name="T6" fmla="*/ 476901844 w 355"/>
                <a:gd name="T7" fmla="*/ 0 h 218"/>
                <a:gd name="T8" fmla="*/ 165236942 w 355"/>
                <a:gd name="T9" fmla="*/ 46521747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218">
                  <a:moveTo>
                    <a:pt x="123" y="218"/>
                  </a:moveTo>
                  <a:lnTo>
                    <a:pt x="0" y="218"/>
                  </a:lnTo>
                  <a:lnTo>
                    <a:pt x="232" y="0"/>
                  </a:lnTo>
                  <a:lnTo>
                    <a:pt x="355" y="0"/>
                  </a:lnTo>
                  <a:lnTo>
                    <a:pt x="123" y="218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6"/>
            <p:cNvSpPr/>
            <p:nvPr/>
          </p:nvSpPr>
          <p:spPr bwMode="auto">
            <a:xfrm>
              <a:off x="8652016" y="4671979"/>
              <a:ext cx="270187" cy="318461"/>
            </a:xfrm>
            <a:custGeom>
              <a:avLst/>
              <a:gdLst>
                <a:gd name="T0" fmla="*/ 3901825 w 9873"/>
                <a:gd name="T1" fmla="*/ 10141741 h 10000"/>
                <a:gd name="T2" fmla="*/ 0 w 9873"/>
                <a:gd name="T3" fmla="*/ 10141741 h 10000"/>
                <a:gd name="T4" fmla="*/ 7358812 w 9873"/>
                <a:gd name="T5" fmla="*/ 0 h 10000"/>
                <a:gd name="T6" fmla="*/ 7394005 w 9873"/>
                <a:gd name="T7" fmla="*/ 5348744 h 10000"/>
                <a:gd name="T8" fmla="*/ 3901825 w 9873"/>
                <a:gd name="T9" fmla="*/ 10141741 h 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73" h="10000">
                  <a:moveTo>
                    <a:pt x="5210" y="10000"/>
                  </a:moveTo>
                  <a:lnTo>
                    <a:pt x="0" y="10000"/>
                  </a:lnTo>
                  <a:lnTo>
                    <a:pt x="9826" y="0"/>
                  </a:lnTo>
                  <a:cubicBezTo>
                    <a:pt x="9884" y="1712"/>
                    <a:pt x="9814" y="3562"/>
                    <a:pt x="9873" y="5274"/>
                  </a:cubicBezTo>
                  <a:lnTo>
                    <a:pt x="5210" y="10000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6"/>
            <p:cNvSpPr/>
            <p:nvPr/>
          </p:nvSpPr>
          <p:spPr bwMode="auto">
            <a:xfrm>
              <a:off x="8845781" y="4901267"/>
              <a:ext cx="74680" cy="89834"/>
            </a:xfrm>
            <a:custGeom>
              <a:avLst/>
              <a:gdLst>
                <a:gd name="T0" fmla="*/ 557710 w 10000"/>
                <a:gd name="T1" fmla="*/ 0 h 10074"/>
                <a:gd name="T2" fmla="*/ 544716 w 10000"/>
                <a:gd name="T3" fmla="*/ 801087 h 10074"/>
                <a:gd name="T4" fmla="*/ 0 w 10000"/>
                <a:gd name="T5" fmla="*/ 795201 h 10074"/>
                <a:gd name="T6" fmla="*/ 557710 w 10000"/>
                <a:gd name="T7" fmla="*/ 0 h 100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0" h="10074">
                  <a:moveTo>
                    <a:pt x="10000" y="0"/>
                  </a:moveTo>
                  <a:cubicBezTo>
                    <a:pt x="9768" y="3276"/>
                    <a:pt x="9998" y="6798"/>
                    <a:pt x="9767" y="10074"/>
                  </a:cubicBezTo>
                  <a:lnTo>
                    <a:pt x="0" y="10000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" name="组合 169"/>
          <p:cNvGrpSpPr/>
          <p:nvPr userDrawn="1"/>
        </p:nvGrpSpPr>
        <p:grpSpPr bwMode="auto">
          <a:xfrm>
            <a:off x="8986838" y="4325938"/>
            <a:ext cx="49212" cy="663575"/>
            <a:chOff x="8809251" y="4371238"/>
            <a:chExt cx="48999" cy="664103"/>
          </a:xfrm>
        </p:grpSpPr>
        <p:sp>
          <p:nvSpPr>
            <p:cNvPr id="125" name="矩形 124"/>
            <p:cNvSpPr>
              <a:spLocks noChangeArrowheads="1"/>
            </p:cNvSpPr>
            <p:nvPr/>
          </p:nvSpPr>
          <p:spPr bwMode="auto">
            <a:xfrm>
              <a:off x="8809251" y="4986089"/>
              <a:ext cx="48999" cy="49252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26" name="矩形 125"/>
            <p:cNvSpPr>
              <a:spLocks noChangeArrowheads="1"/>
            </p:cNvSpPr>
            <p:nvPr/>
          </p:nvSpPr>
          <p:spPr bwMode="auto">
            <a:xfrm>
              <a:off x="8809251" y="4909828"/>
              <a:ext cx="48999" cy="49252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27" name="矩形 126"/>
            <p:cNvSpPr>
              <a:spLocks noChangeArrowheads="1"/>
            </p:cNvSpPr>
            <p:nvPr/>
          </p:nvSpPr>
          <p:spPr bwMode="auto">
            <a:xfrm>
              <a:off x="8809251" y="4831979"/>
              <a:ext cx="48999" cy="49251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28" name="矩形 127"/>
            <p:cNvSpPr>
              <a:spLocks noChangeArrowheads="1"/>
            </p:cNvSpPr>
            <p:nvPr/>
          </p:nvSpPr>
          <p:spPr bwMode="auto">
            <a:xfrm>
              <a:off x="8809251" y="4755719"/>
              <a:ext cx="48999" cy="49251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29" name="矩形 128"/>
            <p:cNvSpPr>
              <a:spLocks noChangeArrowheads="1"/>
            </p:cNvSpPr>
            <p:nvPr/>
          </p:nvSpPr>
          <p:spPr bwMode="auto">
            <a:xfrm>
              <a:off x="8809251" y="4679458"/>
              <a:ext cx="48999" cy="47663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30" name="矩形 129"/>
            <p:cNvSpPr>
              <a:spLocks noChangeArrowheads="1"/>
            </p:cNvSpPr>
            <p:nvPr/>
          </p:nvSpPr>
          <p:spPr bwMode="auto">
            <a:xfrm>
              <a:off x="8809251" y="4601608"/>
              <a:ext cx="48999" cy="49252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31" name="矩形 130"/>
            <p:cNvSpPr>
              <a:spLocks noChangeArrowheads="1"/>
            </p:cNvSpPr>
            <p:nvPr/>
          </p:nvSpPr>
          <p:spPr bwMode="auto">
            <a:xfrm>
              <a:off x="8809251" y="4525348"/>
              <a:ext cx="48999" cy="49252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32" name="矩形 131"/>
            <p:cNvSpPr>
              <a:spLocks noChangeArrowheads="1"/>
            </p:cNvSpPr>
            <p:nvPr/>
          </p:nvSpPr>
          <p:spPr bwMode="auto">
            <a:xfrm>
              <a:off x="8809251" y="4447499"/>
              <a:ext cx="48999" cy="49251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33" name="矩形 132"/>
            <p:cNvSpPr>
              <a:spLocks noChangeArrowheads="1"/>
            </p:cNvSpPr>
            <p:nvPr/>
          </p:nvSpPr>
          <p:spPr bwMode="auto">
            <a:xfrm>
              <a:off x="8809251" y="4371238"/>
              <a:ext cx="48999" cy="49251"/>
            </a:xfrm>
            <a:prstGeom prst="rect">
              <a:avLst/>
            </a:pr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34" name="Freeform 37"/>
          <p:cNvSpPr/>
          <p:nvPr userDrawn="1"/>
        </p:nvSpPr>
        <p:spPr bwMode="auto">
          <a:xfrm flipH="1">
            <a:off x="-25400" y="2266950"/>
            <a:ext cx="2724150" cy="609600"/>
          </a:xfrm>
          <a:custGeom>
            <a:avLst/>
            <a:gdLst>
              <a:gd name="T0" fmla="*/ 849 w 849"/>
              <a:gd name="T1" fmla="*/ 10 h 197"/>
              <a:gd name="T2" fmla="*/ 719 w 849"/>
              <a:gd name="T3" fmla="*/ 10 h 197"/>
              <a:gd name="T4" fmla="*/ 704 w 849"/>
              <a:gd name="T5" fmla="*/ 10 h 197"/>
              <a:gd name="T6" fmla="*/ 384 w 849"/>
              <a:gd name="T7" fmla="*/ 10 h 197"/>
              <a:gd name="T8" fmla="*/ 213 w 849"/>
              <a:gd name="T9" fmla="*/ 181 h 197"/>
              <a:gd name="T10" fmla="*/ 42 w 849"/>
              <a:gd name="T11" fmla="*/ 181 h 197"/>
              <a:gd name="T12" fmla="*/ 21 w 849"/>
              <a:gd name="T13" fmla="*/ 197 h 197"/>
              <a:gd name="T14" fmla="*/ 0 w 849"/>
              <a:gd name="T15" fmla="*/ 175 h 197"/>
              <a:gd name="T16" fmla="*/ 21 w 849"/>
              <a:gd name="T17" fmla="*/ 154 h 197"/>
              <a:gd name="T18" fmla="*/ 42 w 849"/>
              <a:gd name="T19" fmla="*/ 171 h 197"/>
              <a:gd name="T20" fmla="*/ 213 w 849"/>
              <a:gd name="T21" fmla="*/ 171 h 197"/>
              <a:gd name="T22" fmla="*/ 384 w 849"/>
              <a:gd name="T23" fmla="*/ 0 h 197"/>
              <a:gd name="T24" fmla="*/ 704 w 849"/>
              <a:gd name="T25" fmla="*/ 0 h 197"/>
              <a:gd name="T26" fmla="*/ 719 w 849"/>
              <a:gd name="T27" fmla="*/ 0 h 197"/>
              <a:gd name="T28" fmla="*/ 849 w 849"/>
              <a:gd name="T29" fmla="*/ 0 h 197"/>
              <a:gd name="T30" fmla="*/ 849 w 849"/>
              <a:gd name="T31" fmla="*/ 1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49" h="197">
                <a:moveTo>
                  <a:pt x="849" y="10"/>
                </a:moveTo>
                <a:cubicBezTo>
                  <a:pt x="719" y="10"/>
                  <a:pt x="719" y="10"/>
                  <a:pt x="719" y="10"/>
                </a:cubicBezTo>
                <a:cubicBezTo>
                  <a:pt x="704" y="10"/>
                  <a:pt x="704" y="10"/>
                  <a:pt x="704" y="10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213" y="181"/>
                  <a:pt x="213" y="181"/>
                  <a:pt x="213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9" y="190"/>
                  <a:pt x="31" y="197"/>
                  <a:pt x="21" y="197"/>
                </a:cubicBezTo>
                <a:cubicBezTo>
                  <a:pt x="9" y="197"/>
                  <a:pt x="0" y="187"/>
                  <a:pt x="0" y="175"/>
                </a:cubicBezTo>
                <a:cubicBezTo>
                  <a:pt x="0" y="164"/>
                  <a:pt x="9" y="154"/>
                  <a:pt x="21" y="154"/>
                </a:cubicBezTo>
                <a:cubicBezTo>
                  <a:pt x="31" y="154"/>
                  <a:pt x="40" y="161"/>
                  <a:pt x="42" y="171"/>
                </a:cubicBezTo>
                <a:cubicBezTo>
                  <a:pt x="213" y="171"/>
                  <a:pt x="213" y="171"/>
                  <a:pt x="213" y="171"/>
                </a:cubicBezTo>
                <a:cubicBezTo>
                  <a:pt x="384" y="0"/>
                  <a:pt x="384" y="0"/>
                  <a:pt x="384" y="0"/>
                </a:cubicBezTo>
                <a:cubicBezTo>
                  <a:pt x="704" y="0"/>
                  <a:pt x="704" y="0"/>
                  <a:pt x="704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849" y="0"/>
                  <a:pt x="849" y="0"/>
                  <a:pt x="849" y="0"/>
                </a:cubicBezTo>
                <a:lnTo>
                  <a:pt x="849" y="10"/>
                </a:ln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5" name="组合 180"/>
          <p:cNvGrpSpPr/>
          <p:nvPr userDrawn="1"/>
        </p:nvGrpSpPr>
        <p:grpSpPr bwMode="auto">
          <a:xfrm>
            <a:off x="-996950" y="-973138"/>
            <a:ext cx="2001838" cy="2085976"/>
            <a:chOff x="5840406" y="-1968337"/>
            <a:chExt cx="2252992" cy="2347329"/>
          </a:xfrm>
        </p:grpSpPr>
        <p:sp>
          <p:nvSpPr>
            <p:cNvPr id="136" name="十字星 135"/>
            <p:cNvSpPr/>
            <p:nvPr/>
          </p:nvSpPr>
          <p:spPr>
            <a:xfrm>
              <a:off x="5840406" y="-1968337"/>
              <a:ext cx="2252992" cy="2347329"/>
            </a:xfrm>
            <a:prstGeom prst="star4">
              <a:avLst>
                <a:gd name="adj" fmla="val 9827"/>
              </a:avLst>
            </a:prstGeom>
            <a:solidFill>
              <a:schemeClr val="bg1"/>
            </a:solidFill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7" name="组合 40"/>
            <p:cNvGrpSpPr/>
            <p:nvPr/>
          </p:nvGrpSpPr>
          <p:grpSpPr bwMode="auto">
            <a:xfrm>
              <a:off x="6302261" y="-1483877"/>
              <a:ext cx="1333500" cy="1387475"/>
              <a:chOff x="2968053" y="672653"/>
              <a:chExt cx="1334124" cy="1388195"/>
            </a:xfrm>
          </p:grpSpPr>
          <p:cxnSp>
            <p:nvCxnSpPr>
              <p:cNvPr id="142" name="直接连接符 141"/>
              <p:cNvCxnSpPr/>
              <p:nvPr/>
            </p:nvCxnSpPr>
            <p:spPr>
              <a:xfrm>
                <a:off x="3041042" y="1002360"/>
                <a:ext cx="1170918" cy="686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>
                <a:off x="3626501" y="672653"/>
                <a:ext cx="6765" cy="138819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 flipH="1">
                <a:off x="2968053" y="1034321"/>
                <a:ext cx="1334124" cy="61459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41"/>
            <p:cNvGrpSpPr/>
            <p:nvPr/>
          </p:nvGrpSpPr>
          <p:grpSpPr bwMode="auto">
            <a:xfrm rot="-1653973">
              <a:off x="6392749" y="-1394977"/>
              <a:ext cx="1149350" cy="1196975"/>
              <a:chOff x="2968053" y="672653"/>
              <a:chExt cx="1334124" cy="1388195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3041042" y="1002360"/>
                <a:ext cx="1170918" cy="686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>
                        <a:alpha val="69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>
                <a:off x="3626501" y="672653"/>
                <a:ext cx="6765" cy="138819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>
                        <a:alpha val="69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 flipH="1">
                <a:off x="2968053" y="1034321"/>
                <a:ext cx="1334124" cy="61459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0000">
                      <a:schemeClr val="bg1">
                        <a:alpha val="69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5" name="组合 190"/>
          <p:cNvGrpSpPr/>
          <p:nvPr userDrawn="1"/>
        </p:nvGrpSpPr>
        <p:grpSpPr bwMode="auto">
          <a:xfrm>
            <a:off x="0" y="1076325"/>
            <a:ext cx="9140825" cy="685800"/>
            <a:chOff x="0" y="1076808"/>
            <a:chExt cx="9141001" cy="685273"/>
          </a:xfrm>
        </p:grpSpPr>
        <p:sp>
          <p:nvSpPr>
            <p:cNvPr id="146" name="Freeform 39"/>
            <p:cNvSpPr/>
            <p:nvPr/>
          </p:nvSpPr>
          <p:spPr bwMode="auto">
            <a:xfrm>
              <a:off x="0" y="1076808"/>
              <a:ext cx="9141001" cy="685273"/>
            </a:xfrm>
            <a:custGeom>
              <a:avLst/>
              <a:gdLst>
                <a:gd name="T0" fmla="*/ 0 w 6803"/>
                <a:gd name="T1" fmla="*/ 416 h 510"/>
                <a:gd name="T2" fmla="*/ 6803 w 6803"/>
                <a:gd name="T3" fmla="*/ 0 h 510"/>
                <a:gd name="T4" fmla="*/ 6803 w 6803"/>
                <a:gd name="T5" fmla="*/ 321 h 510"/>
                <a:gd name="T6" fmla="*/ 0 w 6803"/>
                <a:gd name="T7" fmla="*/ 510 h 510"/>
                <a:gd name="T8" fmla="*/ 0 w 6803"/>
                <a:gd name="T9" fmla="*/ 416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3" h="510">
                  <a:moveTo>
                    <a:pt x="0" y="416"/>
                  </a:moveTo>
                  <a:lnTo>
                    <a:pt x="6803" y="0"/>
                  </a:lnTo>
                  <a:lnTo>
                    <a:pt x="6803" y="321"/>
                  </a:lnTo>
                  <a:lnTo>
                    <a:pt x="0" y="510"/>
                  </a:lnTo>
                  <a:lnTo>
                    <a:pt x="0" y="416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>
                    <a:shade val="30000"/>
                    <a:satMod val="115000"/>
                    <a:lumMod val="93000"/>
                  </a:schemeClr>
                </a:gs>
                <a:gs pos="100000">
                  <a:schemeClr val="bg1">
                    <a:shade val="67500"/>
                    <a:satMod val="115000"/>
                    <a:lumMod val="94000"/>
                    <a:lumOff val="6000"/>
                  </a:schemeClr>
                </a:gs>
                <a:gs pos="0">
                  <a:schemeClr val="bg1">
                    <a:shade val="100000"/>
                    <a:satMod val="115000"/>
                    <a:lumMod val="92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Line 50"/>
            <p:cNvSpPr>
              <a:spLocks noChangeShapeType="1"/>
            </p:cNvSpPr>
            <p:nvPr/>
          </p:nvSpPr>
          <p:spPr bwMode="auto">
            <a:xfrm flipV="1">
              <a:off x="0" y="1076808"/>
              <a:ext cx="9141001" cy="558968"/>
            </a:xfrm>
            <a:prstGeom prst="line">
              <a:avLst/>
            </a:prstGeom>
            <a:noFill/>
            <a:ln w="7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8" name="直接连接符 147"/>
            <p:cNvCxnSpPr/>
            <p:nvPr/>
          </p:nvCxnSpPr>
          <p:spPr>
            <a:xfrm flipV="1">
              <a:off x="2756005" y="1595804"/>
              <a:ext cx="2248043" cy="6381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任意多边形 194"/>
          <p:cNvSpPr/>
          <p:nvPr userDrawn="1"/>
        </p:nvSpPr>
        <p:spPr bwMode="auto">
          <a:xfrm>
            <a:off x="9525" y="-38100"/>
            <a:ext cx="2609850" cy="5194300"/>
          </a:xfrm>
          <a:custGeom>
            <a:avLst/>
            <a:gdLst>
              <a:gd name="T0" fmla="*/ 0 w 2609088"/>
              <a:gd name="T1" fmla="*/ 0 h 5193792"/>
              <a:gd name="T2" fmla="*/ 24391 w 2609088"/>
              <a:gd name="T3" fmla="*/ 5194300 h 5193792"/>
              <a:gd name="T4" fmla="*/ 1439076 w 2609088"/>
              <a:gd name="T5" fmla="*/ 5194300 h 5193792"/>
              <a:gd name="T6" fmla="*/ 2609850 w 2609088"/>
              <a:gd name="T7" fmla="*/ 12193 h 5193792"/>
              <a:gd name="T8" fmla="*/ 0 w 2609088"/>
              <a:gd name="T9" fmla="*/ 0 h 51937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9088" h="5193792">
                <a:moveTo>
                  <a:pt x="0" y="0"/>
                </a:moveTo>
                <a:lnTo>
                  <a:pt x="24384" y="5193792"/>
                </a:lnTo>
                <a:lnTo>
                  <a:pt x="1438656" y="5193792"/>
                </a:lnTo>
                <a:lnTo>
                  <a:pt x="2609088" y="121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0" name="组合 195"/>
          <p:cNvGrpSpPr/>
          <p:nvPr userDrawn="1"/>
        </p:nvGrpSpPr>
        <p:grpSpPr bwMode="auto">
          <a:xfrm>
            <a:off x="6156325" y="836613"/>
            <a:ext cx="1914525" cy="1884362"/>
            <a:chOff x="5840406" y="-1968337"/>
            <a:chExt cx="2252992" cy="2347329"/>
          </a:xfrm>
        </p:grpSpPr>
        <p:sp>
          <p:nvSpPr>
            <p:cNvPr id="151" name="十字星 150"/>
            <p:cNvSpPr/>
            <p:nvPr/>
          </p:nvSpPr>
          <p:spPr>
            <a:xfrm>
              <a:off x="5840406" y="-1968337"/>
              <a:ext cx="2252992" cy="2347329"/>
            </a:xfrm>
            <a:prstGeom prst="star4">
              <a:avLst>
                <a:gd name="adj" fmla="val 9827"/>
              </a:avLst>
            </a:prstGeom>
            <a:solidFill>
              <a:schemeClr val="bg1"/>
            </a:solidFill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52" name="直接连接符 151"/>
            <p:cNvCxnSpPr/>
            <p:nvPr/>
          </p:nvCxnSpPr>
          <p:spPr bwMode="auto">
            <a:xfrm>
              <a:off x="6960489" y="-1483877"/>
              <a:ext cx="6762" cy="138747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 bwMode="auto">
            <a:xfrm rot="19946027">
              <a:off x="6448016" y="-1105178"/>
              <a:ext cx="1008748" cy="5918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50000">
                    <a:schemeClr val="bg1">
                      <a:alpha val="69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486D6-11F0-4618-92C0-B4D54972DE24}" type="datetimeFigureOut">
              <a:rPr lang="zh-CN" altLang="en-US"/>
            </a:fld>
            <a:endParaRPr lang="zh-CN" altLang="en-US"/>
          </a:p>
        </p:txBody>
      </p:sp>
      <p:sp>
        <p:nvSpPr>
          <p:cNvPr id="15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0A42AF-4E69-4DC8-950A-DAB5EDFA4F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FDA0F-5BA2-4C47-81D1-B00B5D84B81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5F06D-B9EF-4984-9DA8-5A60A6D9BE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1EB52-6485-4137-8226-4A54D6207A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53C0A-BD21-4544-A85E-2B6F69AEA4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C9F7B6-59A5-4065-94F9-69648ACFD5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C58AE-44F3-4195-81A4-E690B47D09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B30A4-F98E-457D-B10F-90FF7B5FCBA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F74EA-8AA0-4703-82DE-E0F565C115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C8334-DC35-4F3A-8DFA-846727E650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CE879-3B2B-4C6B-80A4-62223579DB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9E1DE-199C-4600-A833-2DADC1E19FB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71D26-FF3B-4C4E-A478-8F42BB79E5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EC90-ADEB-4180-B55B-1ECD68CDD35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519EB-AB52-4BCB-BF76-6F62568E23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6917E-DD5E-4F09-9B41-C922B04C811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02FD-5415-4C5E-9A20-41D51FFCFF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AEE33-52EB-4DCB-9FFE-518A8BFFA50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3924C-3B9C-4A54-AE08-18A5BCA257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89BEC-97B2-43C0-809E-814920B9B14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E1375-6132-4438-8146-0892D829B3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C7C20-0320-4E1C-8AFC-C5B96D4FF6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8FF09-7759-4BCE-83A2-0C2F494499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3C4150-8FB9-4E0D-8CE7-CD62335673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F1FC6D-6708-45FC-8BED-439887737DED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0000"/>
                  <a:lumOff val="20000"/>
                </a:schemeClr>
              </a:gs>
              <a:gs pos="56000">
                <a:schemeClr val="bg1">
                  <a:lumMod val="54000"/>
                </a:schemeClr>
              </a:gs>
              <a:gs pos="0">
                <a:schemeClr val="bg1">
                  <a:lumMod val="8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8" name="圆角矩形 7"/>
          <p:cNvSpPr/>
          <p:nvPr userDrawn="1"/>
        </p:nvSpPr>
        <p:spPr>
          <a:xfrm>
            <a:off x="395288" y="339725"/>
            <a:ext cx="8353425" cy="4464050"/>
          </a:xfrm>
          <a:prstGeom prst="roundRect">
            <a:avLst>
              <a:gd name="adj" fmla="val 931"/>
            </a:avLst>
          </a:prstGeom>
          <a:solidFill>
            <a:schemeClr val="bg1">
              <a:alpha val="13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33" name="矩形 8"/>
          <p:cNvSpPr>
            <a:spLocks noChangeArrowheads="1"/>
          </p:cNvSpPr>
          <p:nvPr userDrawn="1"/>
        </p:nvSpPr>
        <p:spPr bwMode="auto">
          <a:xfrm>
            <a:off x="477838" y="814388"/>
            <a:ext cx="8188325" cy="3914775"/>
          </a:xfrm>
          <a:prstGeom prst="rect">
            <a:avLst/>
          </a:prstGeom>
          <a:gradFill rotWithShape="0">
            <a:gsLst>
              <a:gs pos="0">
                <a:srgbClr val="920000"/>
              </a:gs>
              <a:gs pos="39000">
                <a:srgbClr val="C00000"/>
              </a:gs>
              <a:gs pos="100000">
                <a:srgbClr val="FF4747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" name="圆角矩形 7"/>
          <p:cNvSpPr/>
          <p:nvPr userDrawn="1"/>
        </p:nvSpPr>
        <p:spPr>
          <a:xfrm>
            <a:off x="290075" y="283747"/>
            <a:ext cx="8712968" cy="4752528"/>
          </a:xfrm>
          <a:custGeom>
            <a:avLst/>
            <a:gdLst/>
            <a:ahLst/>
            <a:cxnLst/>
            <a:rect l="l" t="t" r="r" b="b"/>
            <a:pathLst>
              <a:path w="8712968" h="4752528">
                <a:moveTo>
                  <a:pt x="8441189" y="0"/>
                </a:moveTo>
                <a:lnTo>
                  <a:pt x="8511889" y="0"/>
                </a:lnTo>
                <a:cubicBezTo>
                  <a:pt x="8622942" y="0"/>
                  <a:pt x="8712968" y="90026"/>
                  <a:pt x="8712968" y="201079"/>
                </a:cubicBezTo>
                <a:lnTo>
                  <a:pt x="8712968" y="4551449"/>
                </a:lnTo>
                <a:cubicBezTo>
                  <a:pt x="8712968" y="4662502"/>
                  <a:pt x="8622942" y="4752528"/>
                  <a:pt x="8511889" y="4752528"/>
                </a:cubicBezTo>
                <a:lnTo>
                  <a:pt x="201079" y="4752528"/>
                </a:lnTo>
                <a:cubicBezTo>
                  <a:pt x="90026" y="4752528"/>
                  <a:pt x="0" y="4662502"/>
                  <a:pt x="0" y="4551449"/>
                </a:cubicBezTo>
                <a:lnTo>
                  <a:pt x="0" y="4497949"/>
                </a:lnTo>
                <a:lnTo>
                  <a:pt x="8295857" y="4497949"/>
                </a:lnTo>
                <a:cubicBezTo>
                  <a:pt x="8376122" y="4497949"/>
                  <a:pt x="8441189" y="4432882"/>
                  <a:pt x="8441189" y="4352617"/>
                </a:cubicBezTo>
                <a:close/>
              </a:path>
            </a:pathLst>
          </a:custGeom>
          <a:solidFill>
            <a:schemeClr val="tx1">
              <a:alpha val="17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3995936" y="4803775"/>
            <a:ext cx="4736718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8753475" y="2283718"/>
            <a:ext cx="0" cy="2376264"/>
          </a:xfrm>
          <a:prstGeom prst="line">
            <a:avLst/>
          </a:prstGeom>
          <a:ln w="3175">
            <a:gradFill flip="none" rotWithShape="1">
              <a:gsLst>
                <a:gs pos="0">
                  <a:schemeClr val="tx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9" name="组合 12"/>
          <p:cNvGrpSpPr/>
          <p:nvPr userDrawn="1"/>
        </p:nvGrpSpPr>
        <p:grpSpPr bwMode="auto">
          <a:xfrm>
            <a:off x="7708900" y="3629025"/>
            <a:ext cx="1914525" cy="1884363"/>
            <a:chOff x="5840406" y="-1968337"/>
            <a:chExt cx="2252992" cy="2347329"/>
          </a:xfrm>
        </p:grpSpPr>
        <p:sp>
          <p:nvSpPr>
            <p:cNvPr id="14" name="十字星 13"/>
            <p:cNvSpPr/>
            <p:nvPr/>
          </p:nvSpPr>
          <p:spPr>
            <a:xfrm>
              <a:off x="5840406" y="-1968337"/>
              <a:ext cx="2252992" cy="2347329"/>
            </a:xfrm>
            <a:prstGeom prst="star4">
              <a:avLst>
                <a:gd name="adj" fmla="val 9827"/>
              </a:avLst>
            </a:prstGeom>
            <a:solidFill>
              <a:schemeClr val="bg1"/>
            </a:solidFill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>
              <a:off x="6960489" y="-1483877"/>
              <a:ext cx="6762" cy="138747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 rot="19946027">
              <a:off x="6448016" y="-1105178"/>
              <a:ext cx="1008748" cy="5918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50000">
                    <a:schemeClr val="bg1">
                      <a:alpha val="69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 userDrawn="1"/>
        </p:nvSpPr>
        <p:spPr>
          <a:xfrm>
            <a:off x="539750" y="484188"/>
            <a:ext cx="71438" cy="71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539750" y="627063"/>
            <a:ext cx="71438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28650" y="555625"/>
            <a:ext cx="71438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5411449" y="2689682"/>
            <a:ext cx="3346690" cy="2002326"/>
            <a:chOff x="574416" y="-125717"/>
            <a:chExt cx="8431213" cy="4492930"/>
          </a:xfrm>
          <a:solidFill>
            <a:schemeClr val="bg1">
              <a:alpha val="11000"/>
            </a:schemeClr>
          </a:solidFill>
        </p:grpSpPr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8134350" y="4041775"/>
              <a:ext cx="36513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8069263" y="3981450"/>
              <a:ext cx="544513" cy="160338"/>
            </a:xfrm>
            <a:custGeom>
              <a:avLst/>
              <a:gdLst>
                <a:gd name="T0" fmla="*/ 145 w 145"/>
                <a:gd name="T1" fmla="*/ 26 h 43"/>
                <a:gd name="T2" fmla="*/ 43 w 145"/>
                <a:gd name="T3" fmla="*/ 26 h 43"/>
                <a:gd name="T4" fmla="*/ 22 w 145"/>
                <a:gd name="T5" fmla="*/ 43 h 43"/>
                <a:gd name="T6" fmla="*/ 0 w 145"/>
                <a:gd name="T7" fmla="*/ 22 h 43"/>
                <a:gd name="T8" fmla="*/ 22 w 145"/>
                <a:gd name="T9" fmla="*/ 0 h 43"/>
                <a:gd name="T10" fmla="*/ 42 w 145"/>
                <a:gd name="T11" fmla="*/ 16 h 43"/>
                <a:gd name="T12" fmla="*/ 145 w 145"/>
                <a:gd name="T13" fmla="*/ 16 h 43"/>
                <a:gd name="T14" fmla="*/ 145 w 145"/>
                <a:gd name="T15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43">
                  <a:moveTo>
                    <a:pt x="145" y="26"/>
                  </a:moveTo>
                  <a:cubicBezTo>
                    <a:pt x="43" y="26"/>
                    <a:pt x="43" y="26"/>
                    <a:pt x="43" y="26"/>
                  </a:cubicBezTo>
                  <a:cubicBezTo>
                    <a:pt x="41" y="36"/>
                    <a:pt x="32" y="43"/>
                    <a:pt x="22" y="43"/>
                  </a:cubicBezTo>
                  <a:cubicBezTo>
                    <a:pt x="10" y="43"/>
                    <a:pt x="0" y="33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" y="0"/>
                    <a:pt x="40" y="7"/>
                    <a:pt x="42" y="16"/>
                  </a:cubicBezTo>
                  <a:cubicBezTo>
                    <a:pt x="145" y="16"/>
                    <a:pt x="145" y="16"/>
                    <a:pt x="145" y="16"/>
                  </a:cubicBezTo>
                  <a:lnTo>
                    <a:pt x="14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auto">
            <a:xfrm>
              <a:off x="4718050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4657725" y="1093788"/>
              <a:ext cx="4129088" cy="1481138"/>
            </a:xfrm>
            <a:custGeom>
              <a:avLst/>
              <a:gdLst>
                <a:gd name="T0" fmla="*/ 1101 w 1101"/>
                <a:gd name="T1" fmla="*/ 10 h 395"/>
                <a:gd name="T2" fmla="*/ 385 w 1101"/>
                <a:gd name="T3" fmla="*/ 10 h 395"/>
                <a:gd name="T4" fmla="*/ 36 w 1101"/>
                <a:gd name="T5" fmla="*/ 358 h 395"/>
                <a:gd name="T6" fmla="*/ 43 w 1101"/>
                <a:gd name="T7" fmla="*/ 374 h 395"/>
                <a:gd name="T8" fmla="*/ 21 w 1101"/>
                <a:gd name="T9" fmla="*/ 395 h 395"/>
                <a:gd name="T10" fmla="*/ 0 w 1101"/>
                <a:gd name="T11" fmla="*/ 374 h 395"/>
                <a:gd name="T12" fmla="*/ 21 w 1101"/>
                <a:gd name="T13" fmla="*/ 352 h 395"/>
                <a:gd name="T14" fmla="*/ 30 w 1101"/>
                <a:gd name="T15" fmla="*/ 354 h 395"/>
                <a:gd name="T16" fmla="*/ 385 w 1101"/>
                <a:gd name="T17" fmla="*/ 0 h 395"/>
                <a:gd name="T18" fmla="*/ 1101 w 1101"/>
                <a:gd name="T19" fmla="*/ 0 h 395"/>
                <a:gd name="T20" fmla="*/ 1101 w 1101"/>
                <a:gd name="T21" fmla="*/ 1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395">
                  <a:moveTo>
                    <a:pt x="1101" y="10"/>
                  </a:moveTo>
                  <a:cubicBezTo>
                    <a:pt x="385" y="10"/>
                    <a:pt x="385" y="10"/>
                    <a:pt x="385" y="10"/>
                  </a:cubicBezTo>
                  <a:cubicBezTo>
                    <a:pt x="36" y="358"/>
                    <a:pt x="36" y="358"/>
                    <a:pt x="36" y="358"/>
                  </a:cubicBezTo>
                  <a:cubicBezTo>
                    <a:pt x="40" y="362"/>
                    <a:pt x="43" y="368"/>
                    <a:pt x="43" y="374"/>
                  </a:cubicBezTo>
                  <a:cubicBezTo>
                    <a:pt x="43" y="385"/>
                    <a:pt x="33" y="395"/>
                    <a:pt x="21" y="395"/>
                  </a:cubicBezTo>
                  <a:cubicBezTo>
                    <a:pt x="9" y="395"/>
                    <a:pt x="0" y="385"/>
                    <a:pt x="0" y="374"/>
                  </a:cubicBezTo>
                  <a:cubicBezTo>
                    <a:pt x="0" y="362"/>
                    <a:pt x="9" y="352"/>
                    <a:pt x="21" y="352"/>
                  </a:cubicBezTo>
                  <a:cubicBezTo>
                    <a:pt x="24" y="352"/>
                    <a:pt x="27" y="353"/>
                    <a:pt x="30" y="354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1101" y="0"/>
                    <a:pt x="1101" y="0"/>
                    <a:pt x="1101" y="0"/>
                  </a:cubicBezTo>
                  <a:lnTo>
                    <a:pt x="110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4435475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376738" y="933450"/>
              <a:ext cx="4410075" cy="1641475"/>
            </a:xfrm>
            <a:custGeom>
              <a:avLst/>
              <a:gdLst>
                <a:gd name="T0" fmla="*/ 1176 w 1176"/>
                <a:gd name="T1" fmla="*/ 10 h 438"/>
                <a:gd name="T2" fmla="*/ 428 w 1176"/>
                <a:gd name="T3" fmla="*/ 10 h 438"/>
                <a:gd name="T4" fmla="*/ 37 w 1176"/>
                <a:gd name="T5" fmla="*/ 401 h 438"/>
                <a:gd name="T6" fmla="*/ 43 w 1176"/>
                <a:gd name="T7" fmla="*/ 417 h 438"/>
                <a:gd name="T8" fmla="*/ 21 w 1176"/>
                <a:gd name="T9" fmla="*/ 438 h 438"/>
                <a:gd name="T10" fmla="*/ 0 w 1176"/>
                <a:gd name="T11" fmla="*/ 417 h 438"/>
                <a:gd name="T12" fmla="*/ 21 w 1176"/>
                <a:gd name="T13" fmla="*/ 395 h 438"/>
                <a:gd name="T14" fmla="*/ 30 w 1176"/>
                <a:gd name="T15" fmla="*/ 397 h 438"/>
                <a:gd name="T16" fmla="*/ 428 w 1176"/>
                <a:gd name="T17" fmla="*/ 0 h 438"/>
                <a:gd name="T18" fmla="*/ 1176 w 1176"/>
                <a:gd name="T19" fmla="*/ 0 h 438"/>
                <a:gd name="T20" fmla="*/ 1176 w 1176"/>
                <a:gd name="T21" fmla="*/ 1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6" h="438">
                  <a:moveTo>
                    <a:pt x="1176" y="10"/>
                  </a:moveTo>
                  <a:cubicBezTo>
                    <a:pt x="428" y="10"/>
                    <a:pt x="428" y="10"/>
                    <a:pt x="428" y="10"/>
                  </a:cubicBezTo>
                  <a:cubicBezTo>
                    <a:pt x="37" y="401"/>
                    <a:pt x="37" y="401"/>
                    <a:pt x="37" y="401"/>
                  </a:cubicBezTo>
                  <a:cubicBezTo>
                    <a:pt x="40" y="405"/>
                    <a:pt x="43" y="411"/>
                    <a:pt x="43" y="417"/>
                  </a:cubicBezTo>
                  <a:cubicBezTo>
                    <a:pt x="43" y="428"/>
                    <a:pt x="33" y="438"/>
                    <a:pt x="21" y="438"/>
                  </a:cubicBezTo>
                  <a:cubicBezTo>
                    <a:pt x="10" y="438"/>
                    <a:pt x="0" y="428"/>
                    <a:pt x="0" y="417"/>
                  </a:cubicBezTo>
                  <a:cubicBezTo>
                    <a:pt x="0" y="405"/>
                    <a:pt x="10" y="395"/>
                    <a:pt x="21" y="395"/>
                  </a:cubicBezTo>
                  <a:cubicBezTo>
                    <a:pt x="25" y="395"/>
                    <a:pt x="28" y="396"/>
                    <a:pt x="30" y="397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1176" y="0"/>
                    <a:pt x="1176" y="0"/>
                    <a:pt x="1176" y="0"/>
                  </a:cubicBezTo>
                  <a:lnTo>
                    <a:pt x="117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4154488" y="2473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4094163" y="771525"/>
              <a:ext cx="4692650" cy="1803400"/>
            </a:xfrm>
            <a:custGeom>
              <a:avLst/>
              <a:gdLst>
                <a:gd name="T0" fmla="*/ 1251 w 1251"/>
                <a:gd name="T1" fmla="*/ 11 h 481"/>
                <a:gd name="T2" fmla="*/ 471 w 1251"/>
                <a:gd name="T3" fmla="*/ 11 h 481"/>
                <a:gd name="T4" fmla="*/ 37 w 1251"/>
                <a:gd name="T5" fmla="*/ 444 h 481"/>
                <a:gd name="T6" fmla="*/ 43 w 1251"/>
                <a:gd name="T7" fmla="*/ 460 h 481"/>
                <a:gd name="T8" fmla="*/ 22 w 1251"/>
                <a:gd name="T9" fmla="*/ 481 h 481"/>
                <a:gd name="T10" fmla="*/ 0 w 1251"/>
                <a:gd name="T11" fmla="*/ 460 h 481"/>
                <a:gd name="T12" fmla="*/ 22 w 1251"/>
                <a:gd name="T13" fmla="*/ 438 h 481"/>
                <a:gd name="T14" fmla="*/ 30 w 1251"/>
                <a:gd name="T15" fmla="*/ 440 h 481"/>
                <a:gd name="T16" fmla="*/ 471 w 1251"/>
                <a:gd name="T17" fmla="*/ 0 h 481"/>
                <a:gd name="T18" fmla="*/ 1251 w 1251"/>
                <a:gd name="T19" fmla="*/ 0 h 481"/>
                <a:gd name="T20" fmla="*/ 1251 w 1251"/>
                <a:gd name="T21" fmla="*/ 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1" h="481">
                  <a:moveTo>
                    <a:pt x="1251" y="11"/>
                  </a:moveTo>
                  <a:cubicBezTo>
                    <a:pt x="471" y="11"/>
                    <a:pt x="471" y="11"/>
                    <a:pt x="471" y="11"/>
                  </a:cubicBezTo>
                  <a:cubicBezTo>
                    <a:pt x="37" y="444"/>
                    <a:pt x="37" y="444"/>
                    <a:pt x="37" y="444"/>
                  </a:cubicBezTo>
                  <a:cubicBezTo>
                    <a:pt x="41" y="448"/>
                    <a:pt x="43" y="454"/>
                    <a:pt x="43" y="460"/>
                  </a:cubicBezTo>
                  <a:cubicBezTo>
                    <a:pt x="43" y="471"/>
                    <a:pt x="33" y="481"/>
                    <a:pt x="22" y="481"/>
                  </a:cubicBezTo>
                  <a:cubicBezTo>
                    <a:pt x="10" y="481"/>
                    <a:pt x="0" y="471"/>
                    <a:pt x="0" y="460"/>
                  </a:cubicBezTo>
                  <a:cubicBezTo>
                    <a:pt x="0" y="448"/>
                    <a:pt x="10" y="438"/>
                    <a:pt x="22" y="438"/>
                  </a:cubicBezTo>
                  <a:cubicBezTo>
                    <a:pt x="25" y="438"/>
                    <a:pt x="28" y="439"/>
                    <a:pt x="30" y="440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1251" y="0"/>
                    <a:pt x="1251" y="0"/>
                    <a:pt x="1251" y="0"/>
                  </a:cubicBezTo>
                  <a:lnTo>
                    <a:pt x="125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3876675" y="2473325"/>
              <a:ext cx="381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3813175" y="609600"/>
              <a:ext cx="4973638" cy="1965325"/>
            </a:xfrm>
            <a:custGeom>
              <a:avLst/>
              <a:gdLst>
                <a:gd name="T0" fmla="*/ 1326 w 1326"/>
                <a:gd name="T1" fmla="*/ 11 h 524"/>
                <a:gd name="T2" fmla="*/ 513 w 1326"/>
                <a:gd name="T3" fmla="*/ 11 h 524"/>
                <a:gd name="T4" fmla="*/ 37 w 1326"/>
                <a:gd name="T5" fmla="*/ 487 h 524"/>
                <a:gd name="T6" fmla="*/ 43 w 1326"/>
                <a:gd name="T7" fmla="*/ 503 h 524"/>
                <a:gd name="T8" fmla="*/ 22 w 1326"/>
                <a:gd name="T9" fmla="*/ 524 h 524"/>
                <a:gd name="T10" fmla="*/ 0 w 1326"/>
                <a:gd name="T11" fmla="*/ 503 h 524"/>
                <a:gd name="T12" fmla="*/ 22 w 1326"/>
                <a:gd name="T13" fmla="*/ 481 h 524"/>
                <a:gd name="T14" fmla="*/ 31 w 1326"/>
                <a:gd name="T15" fmla="*/ 483 h 524"/>
                <a:gd name="T16" fmla="*/ 513 w 1326"/>
                <a:gd name="T17" fmla="*/ 0 h 524"/>
                <a:gd name="T18" fmla="*/ 1326 w 1326"/>
                <a:gd name="T19" fmla="*/ 0 h 524"/>
                <a:gd name="T20" fmla="*/ 1326 w 1326"/>
                <a:gd name="T21" fmla="*/ 1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6" h="524">
                  <a:moveTo>
                    <a:pt x="1326" y="11"/>
                  </a:moveTo>
                  <a:cubicBezTo>
                    <a:pt x="513" y="11"/>
                    <a:pt x="513" y="11"/>
                    <a:pt x="513" y="11"/>
                  </a:cubicBezTo>
                  <a:cubicBezTo>
                    <a:pt x="37" y="487"/>
                    <a:pt x="37" y="487"/>
                    <a:pt x="37" y="487"/>
                  </a:cubicBezTo>
                  <a:cubicBezTo>
                    <a:pt x="41" y="491"/>
                    <a:pt x="43" y="497"/>
                    <a:pt x="43" y="503"/>
                  </a:cubicBezTo>
                  <a:cubicBezTo>
                    <a:pt x="43" y="514"/>
                    <a:pt x="34" y="524"/>
                    <a:pt x="22" y="524"/>
                  </a:cubicBezTo>
                  <a:cubicBezTo>
                    <a:pt x="10" y="524"/>
                    <a:pt x="0" y="514"/>
                    <a:pt x="0" y="503"/>
                  </a:cubicBezTo>
                  <a:cubicBezTo>
                    <a:pt x="0" y="491"/>
                    <a:pt x="10" y="481"/>
                    <a:pt x="22" y="481"/>
                  </a:cubicBezTo>
                  <a:cubicBezTo>
                    <a:pt x="25" y="481"/>
                    <a:pt x="28" y="482"/>
                    <a:pt x="31" y="483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1326" y="0"/>
                    <a:pt x="1326" y="0"/>
                    <a:pt x="1326" y="0"/>
                  </a:cubicBezTo>
                  <a:lnTo>
                    <a:pt x="132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295650" y="1443038"/>
              <a:ext cx="5491163" cy="1420813"/>
            </a:xfrm>
            <a:custGeom>
              <a:avLst/>
              <a:gdLst>
                <a:gd name="T0" fmla="*/ 1464 w 1464"/>
                <a:gd name="T1" fmla="*/ 11 h 379"/>
                <a:gd name="T2" fmla="*/ 1307 w 1464"/>
                <a:gd name="T3" fmla="*/ 11 h 379"/>
                <a:gd name="T4" fmla="*/ 1270 w 1464"/>
                <a:gd name="T5" fmla="*/ 11 h 379"/>
                <a:gd name="T6" fmla="*/ 737 w 1464"/>
                <a:gd name="T7" fmla="*/ 11 h 379"/>
                <a:gd name="T8" fmla="*/ 385 w 1464"/>
                <a:gd name="T9" fmla="*/ 364 h 379"/>
                <a:gd name="T10" fmla="*/ 42 w 1464"/>
                <a:gd name="T11" fmla="*/ 363 h 379"/>
                <a:gd name="T12" fmla="*/ 21 w 1464"/>
                <a:gd name="T13" fmla="*/ 379 h 379"/>
                <a:gd name="T14" fmla="*/ 0 w 1464"/>
                <a:gd name="T15" fmla="*/ 358 h 379"/>
                <a:gd name="T16" fmla="*/ 21 w 1464"/>
                <a:gd name="T17" fmla="*/ 336 h 379"/>
                <a:gd name="T18" fmla="*/ 42 w 1464"/>
                <a:gd name="T19" fmla="*/ 353 h 379"/>
                <a:gd name="T20" fmla="*/ 385 w 1464"/>
                <a:gd name="T21" fmla="*/ 353 h 379"/>
                <a:gd name="T22" fmla="*/ 737 w 1464"/>
                <a:gd name="T23" fmla="*/ 0 h 379"/>
                <a:gd name="T24" fmla="*/ 1270 w 1464"/>
                <a:gd name="T25" fmla="*/ 0 h 379"/>
                <a:gd name="T26" fmla="*/ 1307 w 1464"/>
                <a:gd name="T27" fmla="*/ 0 h 379"/>
                <a:gd name="T28" fmla="*/ 1464 w 1464"/>
                <a:gd name="T29" fmla="*/ 0 h 379"/>
                <a:gd name="T30" fmla="*/ 1464 w 1464"/>
                <a:gd name="T31" fmla="*/ 1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4" h="379">
                  <a:moveTo>
                    <a:pt x="1464" y="11"/>
                  </a:moveTo>
                  <a:cubicBezTo>
                    <a:pt x="1307" y="11"/>
                    <a:pt x="1307" y="11"/>
                    <a:pt x="1307" y="11"/>
                  </a:cubicBezTo>
                  <a:cubicBezTo>
                    <a:pt x="1270" y="11"/>
                    <a:pt x="1270" y="11"/>
                    <a:pt x="1270" y="11"/>
                  </a:cubicBezTo>
                  <a:cubicBezTo>
                    <a:pt x="737" y="11"/>
                    <a:pt x="737" y="11"/>
                    <a:pt x="737" y="11"/>
                  </a:cubicBezTo>
                  <a:cubicBezTo>
                    <a:pt x="385" y="364"/>
                    <a:pt x="385" y="364"/>
                    <a:pt x="385" y="364"/>
                  </a:cubicBezTo>
                  <a:cubicBezTo>
                    <a:pt x="42" y="363"/>
                    <a:pt x="42" y="363"/>
                    <a:pt x="42" y="363"/>
                  </a:cubicBezTo>
                  <a:cubicBezTo>
                    <a:pt x="39" y="372"/>
                    <a:pt x="31" y="379"/>
                    <a:pt x="21" y="379"/>
                  </a:cubicBezTo>
                  <a:cubicBezTo>
                    <a:pt x="9" y="379"/>
                    <a:pt x="0" y="369"/>
                    <a:pt x="0" y="358"/>
                  </a:cubicBezTo>
                  <a:cubicBezTo>
                    <a:pt x="0" y="346"/>
                    <a:pt x="9" y="336"/>
                    <a:pt x="21" y="336"/>
                  </a:cubicBezTo>
                  <a:cubicBezTo>
                    <a:pt x="31" y="336"/>
                    <a:pt x="40" y="343"/>
                    <a:pt x="42" y="353"/>
                  </a:cubicBezTo>
                  <a:cubicBezTo>
                    <a:pt x="385" y="353"/>
                    <a:pt x="385" y="353"/>
                    <a:pt x="385" y="353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307" y="0"/>
                    <a:pt x="1307" y="0"/>
                    <a:pt x="1307" y="0"/>
                  </a:cubicBezTo>
                  <a:cubicBezTo>
                    <a:pt x="1464" y="0"/>
                    <a:pt x="1464" y="0"/>
                    <a:pt x="1464" y="0"/>
                  </a:cubicBezTo>
                  <a:lnTo>
                    <a:pt x="146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5842000" y="1581150"/>
              <a:ext cx="2944813" cy="600075"/>
            </a:xfrm>
            <a:custGeom>
              <a:avLst/>
              <a:gdLst>
                <a:gd name="T0" fmla="*/ 785 w 785"/>
                <a:gd name="T1" fmla="*/ 11 h 160"/>
                <a:gd name="T2" fmla="*/ 666 w 785"/>
                <a:gd name="T3" fmla="*/ 11 h 160"/>
                <a:gd name="T4" fmla="*/ 629 w 785"/>
                <a:gd name="T5" fmla="*/ 11 h 160"/>
                <a:gd name="T6" fmla="*/ 149 w 785"/>
                <a:gd name="T7" fmla="*/ 11 h 160"/>
                <a:gd name="T8" fmla="*/ 36 w 785"/>
                <a:gd name="T9" fmla="*/ 124 h 160"/>
                <a:gd name="T10" fmla="*/ 43 w 785"/>
                <a:gd name="T11" fmla="*/ 139 h 160"/>
                <a:gd name="T12" fmla="*/ 21 w 785"/>
                <a:gd name="T13" fmla="*/ 160 h 160"/>
                <a:gd name="T14" fmla="*/ 0 w 785"/>
                <a:gd name="T15" fmla="*/ 139 h 160"/>
                <a:gd name="T16" fmla="*/ 21 w 785"/>
                <a:gd name="T17" fmla="*/ 118 h 160"/>
                <a:gd name="T18" fmla="*/ 30 w 785"/>
                <a:gd name="T19" fmla="*/ 119 h 160"/>
                <a:gd name="T20" fmla="*/ 149 w 785"/>
                <a:gd name="T21" fmla="*/ 0 h 160"/>
                <a:gd name="T22" fmla="*/ 629 w 785"/>
                <a:gd name="T23" fmla="*/ 0 h 160"/>
                <a:gd name="T24" fmla="*/ 666 w 785"/>
                <a:gd name="T25" fmla="*/ 0 h 160"/>
                <a:gd name="T26" fmla="*/ 785 w 785"/>
                <a:gd name="T27" fmla="*/ 0 h 160"/>
                <a:gd name="T28" fmla="*/ 785 w 785"/>
                <a:gd name="T29" fmla="*/ 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5" h="160">
                  <a:moveTo>
                    <a:pt x="785" y="11"/>
                  </a:moveTo>
                  <a:cubicBezTo>
                    <a:pt x="666" y="11"/>
                    <a:pt x="666" y="11"/>
                    <a:pt x="666" y="11"/>
                  </a:cubicBezTo>
                  <a:cubicBezTo>
                    <a:pt x="629" y="11"/>
                    <a:pt x="629" y="11"/>
                    <a:pt x="629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40" y="128"/>
                    <a:pt x="43" y="133"/>
                    <a:pt x="43" y="139"/>
                  </a:cubicBezTo>
                  <a:cubicBezTo>
                    <a:pt x="43" y="151"/>
                    <a:pt x="33" y="160"/>
                    <a:pt x="21" y="160"/>
                  </a:cubicBezTo>
                  <a:cubicBezTo>
                    <a:pt x="9" y="160"/>
                    <a:pt x="0" y="151"/>
                    <a:pt x="0" y="139"/>
                  </a:cubicBezTo>
                  <a:cubicBezTo>
                    <a:pt x="0" y="127"/>
                    <a:pt x="9" y="118"/>
                    <a:pt x="21" y="118"/>
                  </a:cubicBezTo>
                  <a:cubicBezTo>
                    <a:pt x="24" y="118"/>
                    <a:pt x="27" y="118"/>
                    <a:pt x="30" y="119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29" y="0"/>
                    <a:pt x="629" y="0"/>
                    <a:pt x="629" y="0"/>
                  </a:cubicBezTo>
                  <a:cubicBezTo>
                    <a:pt x="666" y="0"/>
                    <a:pt x="666" y="0"/>
                    <a:pt x="666" y="0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78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295650" y="1843088"/>
              <a:ext cx="5491163" cy="1339850"/>
            </a:xfrm>
            <a:custGeom>
              <a:avLst/>
              <a:gdLst>
                <a:gd name="T0" fmla="*/ 1464 w 1464"/>
                <a:gd name="T1" fmla="*/ 11 h 357"/>
                <a:gd name="T2" fmla="*/ 1296 w 1464"/>
                <a:gd name="T3" fmla="*/ 11 h 357"/>
                <a:gd name="T4" fmla="*/ 1281 w 1464"/>
                <a:gd name="T5" fmla="*/ 11 h 357"/>
                <a:gd name="T6" fmla="*/ 865 w 1464"/>
                <a:gd name="T7" fmla="*/ 11 h 357"/>
                <a:gd name="T8" fmla="*/ 716 w 1464"/>
                <a:gd name="T9" fmla="*/ 160 h 357"/>
                <a:gd name="T10" fmla="*/ 598 w 1464"/>
                <a:gd name="T11" fmla="*/ 160 h 357"/>
                <a:gd name="T12" fmla="*/ 417 w 1464"/>
                <a:gd name="T13" fmla="*/ 342 h 357"/>
                <a:gd name="T14" fmla="*/ 42 w 1464"/>
                <a:gd name="T15" fmla="*/ 342 h 357"/>
                <a:gd name="T16" fmla="*/ 21 w 1464"/>
                <a:gd name="T17" fmla="*/ 357 h 357"/>
                <a:gd name="T18" fmla="*/ 0 w 1464"/>
                <a:gd name="T19" fmla="*/ 336 h 357"/>
                <a:gd name="T20" fmla="*/ 21 w 1464"/>
                <a:gd name="T21" fmla="*/ 315 h 357"/>
                <a:gd name="T22" fmla="*/ 42 w 1464"/>
                <a:gd name="T23" fmla="*/ 331 h 357"/>
                <a:gd name="T24" fmla="*/ 417 w 1464"/>
                <a:gd name="T25" fmla="*/ 331 h 357"/>
                <a:gd name="T26" fmla="*/ 598 w 1464"/>
                <a:gd name="T27" fmla="*/ 150 h 357"/>
                <a:gd name="T28" fmla="*/ 716 w 1464"/>
                <a:gd name="T29" fmla="*/ 150 h 357"/>
                <a:gd name="T30" fmla="*/ 865 w 1464"/>
                <a:gd name="T31" fmla="*/ 0 h 357"/>
                <a:gd name="T32" fmla="*/ 1281 w 1464"/>
                <a:gd name="T33" fmla="*/ 0 h 357"/>
                <a:gd name="T34" fmla="*/ 1296 w 1464"/>
                <a:gd name="T35" fmla="*/ 0 h 357"/>
                <a:gd name="T36" fmla="*/ 1464 w 1464"/>
                <a:gd name="T37" fmla="*/ 0 h 357"/>
                <a:gd name="T38" fmla="*/ 1464 w 1464"/>
                <a:gd name="T39" fmla="*/ 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357">
                  <a:moveTo>
                    <a:pt x="1464" y="11"/>
                  </a:moveTo>
                  <a:cubicBezTo>
                    <a:pt x="1296" y="11"/>
                    <a:pt x="1296" y="11"/>
                    <a:pt x="1296" y="11"/>
                  </a:cubicBezTo>
                  <a:cubicBezTo>
                    <a:pt x="1281" y="11"/>
                    <a:pt x="1281" y="11"/>
                    <a:pt x="1281" y="11"/>
                  </a:cubicBezTo>
                  <a:cubicBezTo>
                    <a:pt x="865" y="11"/>
                    <a:pt x="865" y="11"/>
                    <a:pt x="865" y="11"/>
                  </a:cubicBezTo>
                  <a:cubicBezTo>
                    <a:pt x="716" y="160"/>
                    <a:pt x="716" y="160"/>
                    <a:pt x="716" y="160"/>
                  </a:cubicBezTo>
                  <a:cubicBezTo>
                    <a:pt x="598" y="160"/>
                    <a:pt x="598" y="160"/>
                    <a:pt x="598" y="160"/>
                  </a:cubicBezTo>
                  <a:cubicBezTo>
                    <a:pt x="417" y="342"/>
                    <a:pt x="417" y="342"/>
                    <a:pt x="417" y="342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39" y="351"/>
                    <a:pt x="31" y="357"/>
                    <a:pt x="21" y="357"/>
                  </a:cubicBezTo>
                  <a:cubicBezTo>
                    <a:pt x="9" y="357"/>
                    <a:pt x="0" y="348"/>
                    <a:pt x="0" y="336"/>
                  </a:cubicBezTo>
                  <a:cubicBezTo>
                    <a:pt x="0" y="324"/>
                    <a:pt x="9" y="315"/>
                    <a:pt x="21" y="315"/>
                  </a:cubicBezTo>
                  <a:cubicBezTo>
                    <a:pt x="31" y="315"/>
                    <a:pt x="40" y="322"/>
                    <a:pt x="42" y="331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598" y="150"/>
                    <a:pt x="598" y="150"/>
                    <a:pt x="598" y="150"/>
                  </a:cubicBezTo>
                  <a:cubicBezTo>
                    <a:pt x="716" y="150"/>
                    <a:pt x="716" y="150"/>
                    <a:pt x="716" y="150"/>
                  </a:cubicBezTo>
                  <a:cubicBezTo>
                    <a:pt x="865" y="0"/>
                    <a:pt x="865" y="0"/>
                    <a:pt x="865" y="0"/>
                  </a:cubicBezTo>
                  <a:cubicBezTo>
                    <a:pt x="1281" y="0"/>
                    <a:pt x="1281" y="0"/>
                    <a:pt x="1281" y="0"/>
                  </a:cubicBezTo>
                  <a:cubicBezTo>
                    <a:pt x="1296" y="0"/>
                    <a:pt x="1296" y="0"/>
                    <a:pt x="1296" y="0"/>
                  </a:cubicBezTo>
                  <a:cubicBezTo>
                    <a:pt x="1464" y="0"/>
                    <a:pt x="1464" y="0"/>
                    <a:pt x="1464" y="0"/>
                  </a:cubicBezTo>
                  <a:lnTo>
                    <a:pt x="146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6183313" y="2035175"/>
              <a:ext cx="2603500" cy="600075"/>
            </a:xfrm>
            <a:custGeom>
              <a:avLst/>
              <a:gdLst>
                <a:gd name="T0" fmla="*/ 694 w 694"/>
                <a:gd name="T1" fmla="*/ 11 h 160"/>
                <a:gd name="T2" fmla="*/ 671 w 694"/>
                <a:gd name="T3" fmla="*/ 11 h 160"/>
                <a:gd name="T4" fmla="*/ 150 w 694"/>
                <a:gd name="T5" fmla="*/ 11 h 160"/>
                <a:gd name="T6" fmla="*/ 36 w 694"/>
                <a:gd name="T7" fmla="*/ 124 h 160"/>
                <a:gd name="T8" fmla="*/ 43 w 694"/>
                <a:gd name="T9" fmla="*/ 139 h 160"/>
                <a:gd name="T10" fmla="*/ 21 w 694"/>
                <a:gd name="T11" fmla="*/ 160 h 160"/>
                <a:gd name="T12" fmla="*/ 0 w 694"/>
                <a:gd name="T13" fmla="*/ 139 h 160"/>
                <a:gd name="T14" fmla="*/ 21 w 694"/>
                <a:gd name="T15" fmla="*/ 118 h 160"/>
                <a:gd name="T16" fmla="*/ 30 w 694"/>
                <a:gd name="T17" fmla="*/ 120 h 160"/>
                <a:gd name="T18" fmla="*/ 150 w 694"/>
                <a:gd name="T19" fmla="*/ 0 h 160"/>
                <a:gd name="T20" fmla="*/ 671 w 694"/>
                <a:gd name="T21" fmla="*/ 0 h 160"/>
                <a:gd name="T22" fmla="*/ 694 w 694"/>
                <a:gd name="T23" fmla="*/ 0 h 160"/>
                <a:gd name="T24" fmla="*/ 694 w 694"/>
                <a:gd name="T25" fmla="*/ 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4" h="160">
                  <a:moveTo>
                    <a:pt x="694" y="11"/>
                  </a:moveTo>
                  <a:cubicBezTo>
                    <a:pt x="671" y="11"/>
                    <a:pt x="671" y="11"/>
                    <a:pt x="671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40" y="128"/>
                    <a:pt x="43" y="133"/>
                    <a:pt x="43" y="139"/>
                  </a:cubicBezTo>
                  <a:cubicBezTo>
                    <a:pt x="43" y="151"/>
                    <a:pt x="33" y="160"/>
                    <a:pt x="21" y="160"/>
                  </a:cubicBezTo>
                  <a:cubicBezTo>
                    <a:pt x="9" y="160"/>
                    <a:pt x="0" y="151"/>
                    <a:pt x="0" y="139"/>
                  </a:cubicBezTo>
                  <a:cubicBezTo>
                    <a:pt x="0" y="127"/>
                    <a:pt x="9" y="118"/>
                    <a:pt x="21" y="118"/>
                  </a:cubicBezTo>
                  <a:cubicBezTo>
                    <a:pt x="24" y="118"/>
                    <a:pt x="27" y="118"/>
                    <a:pt x="30" y="12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94" y="0"/>
                    <a:pt x="694" y="0"/>
                    <a:pt x="694" y="0"/>
                  </a:cubicBezTo>
                  <a:lnTo>
                    <a:pt x="69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5800725" y="2203450"/>
              <a:ext cx="2986088" cy="739775"/>
            </a:xfrm>
            <a:custGeom>
              <a:avLst/>
              <a:gdLst>
                <a:gd name="T0" fmla="*/ 796 w 796"/>
                <a:gd name="T1" fmla="*/ 11 h 197"/>
                <a:gd name="T2" fmla="*/ 666 w 796"/>
                <a:gd name="T3" fmla="*/ 11 h 197"/>
                <a:gd name="T4" fmla="*/ 651 w 796"/>
                <a:gd name="T5" fmla="*/ 11 h 197"/>
                <a:gd name="T6" fmla="*/ 299 w 796"/>
                <a:gd name="T7" fmla="*/ 11 h 197"/>
                <a:gd name="T8" fmla="*/ 128 w 796"/>
                <a:gd name="T9" fmla="*/ 182 h 197"/>
                <a:gd name="T10" fmla="*/ 42 w 796"/>
                <a:gd name="T11" fmla="*/ 182 h 197"/>
                <a:gd name="T12" fmla="*/ 22 w 796"/>
                <a:gd name="T13" fmla="*/ 197 h 197"/>
                <a:gd name="T14" fmla="*/ 0 w 796"/>
                <a:gd name="T15" fmla="*/ 176 h 197"/>
                <a:gd name="T16" fmla="*/ 22 w 796"/>
                <a:gd name="T17" fmla="*/ 155 h 197"/>
                <a:gd name="T18" fmla="*/ 42 w 796"/>
                <a:gd name="T19" fmla="*/ 171 h 197"/>
                <a:gd name="T20" fmla="*/ 128 w 796"/>
                <a:gd name="T21" fmla="*/ 171 h 197"/>
                <a:gd name="T22" fmla="*/ 299 w 796"/>
                <a:gd name="T23" fmla="*/ 0 h 197"/>
                <a:gd name="T24" fmla="*/ 651 w 796"/>
                <a:gd name="T25" fmla="*/ 0 h 197"/>
                <a:gd name="T26" fmla="*/ 666 w 796"/>
                <a:gd name="T27" fmla="*/ 0 h 197"/>
                <a:gd name="T28" fmla="*/ 796 w 796"/>
                <a:gd name="T29" fmla="*/ 0 h 197"/>
                <a:gd name="T30" fmla="*/ 796 w 796"/>
                <a:gd name="T31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6" h="197">
                  <a:moveTo>
                    <a:pt x="796" y="11"/>
                  </a:moveTo>
                  <a:cubicBezTo>
                    <a:pt x="666" y="11"/>
                    <a:pt x="666" y="11"/>
                    <a:pt x="666" y="11"/>
                  </a:cubicBezTo>
                  <a:cubicBezTo>
                    <a:pt x="651" y="11"/>
                    <a:pt x="651" y="11"/>
                    <a:pt x="651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91"/>
                    <a:pt x="31" y="197"/>
                    <a:pt x="22" y="197"/>
                  </a:cubicBezTo>
                  <a:cubicBezTo>
                    <a:pt x="10" y="197"/>
                    <a:pt x="0" y="188"/>
                    <a:pt x="0" y="176"/>
                  </a:cubicBezTo>
                  <a:cubicBezTo>
                    <a:pt x="0" y="164"/>
                    <a:pt x="10" y="155"/>
                    <a:pt x="22" y="155"/>
                  </a:cubicBezTo>
                  <a:cubicBezTo>
                    <a:pt x="32" y="155"/>
                    <a:pt x="40" y="162"/>
                    <a:pt x="42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666" y="0"/>
                    <a:pt x="666" y="0"/>
                    <a:pt x="666" y="0"/>
                  </a:cubicBezTo>
                  <a:cubicBezTo>
                    <a:pt x="796" y="0"/>
                    <a:pt x="796" y="0"/>
                    <a:pt x="796" y="0"/>
                  </a:cubicBezTo>
                  <a:lnTo>
                    <a:pt x="79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5602288" y="2406650"/>
              <a:ext cx="3184525" cy="738188"/>
            </a:xfrm>
            <a:custGeom>
              <a:avLst/>
              <a:gdLst>
                <a:gd name="T0" fmla="*/ 849 w 849"/>
                <a:gd name="T1" fmla="*/ 10 h 197"/>
                <a:gd name="T2" fmla="*/ 719 w 849"/>
                <a:gd name="T3" fmla="*/ 10 h 197"/>
                <a:gd name="T4" fmla="*/ 704 w 849"/>
                <a:gd name="T5" fmla="*/ 10 h 197"/>
                <a:gd name="T6" fmla="*/ 384 w 849"/>
                <a:gd name="T7" fmla="*/ 10 h 197"/>
                <a:gd name="T8" fmla="*/ 213 w 849"/>
                <a:gd name="T9" fmla="*/ 181 h 197"/>
                <a:gd name="T10" fmla="*/ 42 w 849"/>
                <a:gd name="T11" fmla="*/ 181 h 197"/>
                <a:gd name="T12" fmla="*/ 21 w 849"/>
                <a:gd name="T13" fmla="*/ 197 h 197"/>
                <a:gd name="T14" fmla="*/ 0 w 849"/>
                <a:gd name="T15" fmla="*/ 175 h 197"/>
                <a:gd name="T16" fmla="*/ 21 w 849"/>
                <a:gd name="T17" fmla="*/ 154 h 197"/>
                <a:gd name="T18" fmla="*/ 42 w 849"/>
                <a:gd name="T19" fmla="*/ 171 h 197"/>
                <a:gd name="T20" fmla="*/ 213 w 849"/>
                <a:gd name="T21" fmla="*/ 171 h 197"/>
                <a:gd name="T22" fmla="*/ 384 w 849"/>
                <a:gd name="T23" fmla="*/ 0 h 197"/>
                <a:gd name="T24" fmla="*/ 704 w 849"/>
                <a:gd name="T25" fmla="*/ 0 h 197"/>
                <a:gd name="T26" fmla="*/ 719 w 849"/>
                <a:gd name="T27" fmla="*/ 0 h 197"/>
                <a:gd name="T28" fmla="*/ 849 w 849"/>
                <a:gd name="T29" fmla="*/ 0 h 197"/>
                <a:gd name="T30" fmla="*/ 849 w 849"/>
                <a:gd name="T31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9" h="197">
                  <a:moveTo>
                    <a:pt x="849" y="10"/>
                  </a:moveTo>
                  <a:cubicBezTo>
                    <a:pt x="719" y="10"/>
                    <a:pt x="719" y="10"/>
                    <a:pt x="719" y="10"/>
                  </a:cubicBezTo>
                  <a:cubicBezTo>
                    <a:pt x="704" y="10"/>
                    <a:pt x="704" y="10"/>
                    <a:pt x="704" y="10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9" y="190"/>
                    <a:pt x="31" y="197"/>
                    <a:pt x="21" y="197"/>
                  </a:cubicBezTo>
                  <a:cubicBezTo>
                    <a:pt x="9" y="197"/>
                    <a:pt x="0" y="187"/>
                    <a:pt x="0" y="175"/>
                  </a:cubicBezTo>
                  <a:cubicBezTo>
                    <a:pt x="0" y="164"/>
                    <a:pt x="9" y="154"/>
                    <a:pt x="21" y="154"/>
                  </a:cubicBezTo>
                  <a:cubicBezTo>
                    <a:pt x="31" y="154"/>
                    <a:pt x="40" y="161"/>
                    <a:pt x="42" y="171"/>
                  </a:cubicBezTo>
                  <a:cubicBezTo>
                    <a:pt x="213" y="171"/>
                    <a:pt x="213" y="171"/>
                    <a:pt x="213" y="171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849" y="0"/>
                    <a:pt x="849" y="0"/>
                    <a:pt x="849" y="0"/>
                  </a:cubicBezTo>
                  <a:lnTo>
                    <a:pt x="84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5764213" y="2646363"/>
              <a:ext cx="3022600" cy="900113"/>
            </a:xfrm>
            <a:custGeom>
              <a:avLst/>
              <a:gdLst>
                <a:gd name="T0" fmla="*/ 806 w 806"/>
                <a:gd name="T1" fmla="*/ 10 h 240"/>
                <a:gd name="T2" fmla="*/ 676 w 806"/>
                <a:gd name="T3" fmla="*/ 10 h 240"/>
                <a:gd name="T4" fmla="*/ 661 w 806"/>
                <a:gd name="T5" fmla="*/ 10 h 240"/>
                <a:gd name="T6" fmla="*/ 374 w 806"/>
                <a:gd name="T7" fmla="*/ 10 h 240"/>
                <a:gd name="T8" fmla="*/ 160 w 806"/>
                <a:gd name="T9" fmla="*/ 224 h 240"/>
                <a:gd name="T10" fmla="*/ 41 w 806"/>
                <a:gd name="T11" fmla="*/ 224 h 240"/>
                <a:gd name="T12" fmla="*/ 21 w 806"/>
                <a:gd name="T13" fmla="*/ 240 h 240"/>
                <a:gd name="T14" fmla="*/ 0 w 806"/>
                <a:gd name="T15" fmla="*/ 218 h 240"/>
                <a:gd name="T16" fmla="*/ 21 w 806"/>
                <a:gd name="T17" fmla="*/ 197 h 240"/>
                <a:gd name="T18" fmla="*/ 42 w 806"/>
                <a:gd name="T19" fmla="*/ 213 h 240"/>
                <a:gd name="T20" fmla="*/ 160 w 806"/>
                <a:gd name="T21" fmla="*/ 213 h 240"/>
                <a:gd name="T22" fmla="*/ 374 w 806"/>
                <a:gd name="T23" fmla="*/ 0 h 240"/>
                <a:gd name="T24" fmla="*/ 661 w 806"/>
                <a:gd name="T25" fmla="*/ 0 h 240"/>
                <a:gd name="T26" fmla="*/ 676 w 806"/>
                <a:gd name="T27" fmla="*/ 0 h 240"/>
                <a:gd name="T28" fmla="*/ 806 w 806"/>
                <a:gd name="T29" fmla="*/ 0 h 240"/>
                <a:gd name="T30" fmla="*/ 806 w 806"/>
                <a:gd name="T31" fmla="*/ 1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6" h="240">
                  <a:moveTo>
                    <a:pt x="806" y="10"/>
                  </a:moveTo>
                  <a:cubicBezTo>
                    <a:pt x="676" y="10"/>
                    <a:pt x="676" y="10"/>
                    <a:pt x="676" y="10"/>
                  </a:cubicBezTo>
                  <a:cubicBezTo>
                    <a:pt x="661" y="10"/>
                    <a:pt x="661" y="10"/>
                    <a:pt x="661" y="10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160" y="224"/>
                    <a:pt x="160" y="224"/>
                    <a:pt x="160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39" y="233"/>
                    <a:pt x="31" y="240"/>
                    <a:pt x="21" y="240"/>
                  </a:cubicBezTo>
                  <a:cubicBezTo>
                    <a:pt x="9" y="240"/>
                    <a:pt x="0" y="230"/>
                    <a:pt x="0" y="218"/>
                  </a:cubicBezTo>
                  <a:cubicBezTo>
                    <a:pt x="0" y="206"/>
                    <a:pt x="9" y="197"/>
                    <a:pt x="21" y="197"/>
                  </a:cubicBezTo>
                  <a:cubicBezTo>
                    <a:pt x="31" y="197"/>
                    <a:pt x="40" y="204"/>
                    <a:pt x="42" y="213"/>
                  </a:cubicBezTo>
                  <a:cubicBezTo>
                    <a:pt x="160" y="213"/>
                    <a:pt x="160" y="213"/>
                    <a:pt x="160" y="213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661" y="0"/>
                    <a:pt x="661" y="0"/>
                    <a:pt x="661" y="0"/>
                  </a:cubicBezTo>
                  <a:cubicBezTo>
                    <a:pt x="676" y="0"/>
                    <a:pt x="676" y="0"/>
                    <a:pt x="676" y="0"/>
                  </a:cubicBezTo>
                  <a:cubicBezTo>
                    <a:pt x="806" y="0"/>
                    <a:pt x="806" y="0"/>
                    <a:pt x="806" y="0"/>
                  </a:cubicBezTo>
                  <a:lnTo>
                    <a:pt x="80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Oval 39"/>
            <p:cNvSpPr>
              <a:spLocks noChangeArrowheads="1"/>
            </p:cNvSpPr>
            <p:nvPr/>
          </p:nvSpPr>
          <p:spPr bwMode="auto">
            <a:xfrm>
              <a:off x="7064375" y="324167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7005638" y="2927350"/>
              <a:ext cx="1781175" cy="415925"/>
            </a:xfrm>
            <a:custGeom>
              <a:avLst/>
              <a:gdLst>
                <a:gd name="T0" fmla="*/ 475 w 475"/>
                <a:gd name="T1" fmla="*/ 10 h 111"/>
                <a:gd name="T2" fmla="*/ 345 w 475"/>
                <a:gd name="T3" fmla="*/ 10 h 111"/>
                <a:gd name="T4" fmla="*/ 330 w 475"/>
                <a:gd name="T5" fmla="*/ 10 h 111"/>
                <a:gd name="T6" fmla="*/ 171 w 475"/>
                <a:gd name="T7" fmla="*/ 10 h 111"/>
                <a:gd name="T8" fmla="*/ 171 w 475"/>
                <a:gd name="T9" fmla="*/ 96 h 111"/>
                <a:gd name="T10" fmla="*/ 42 w 475"/>
                <a:gd name="T11" fmla="*/ 96 h 111"/>
                <a:gd name="T12" fmla="*/ 21 w 475"/>
                <a:gd name="T13" fmla="*/ 111 h 111"/>
                <a:gd name="T14" fmla="*/ 0 w 475"/>
                <a:gd name="T15" fmla="*/ 90 h 111"/>
                <a:gd name="T16" fmla="*/ 21 w 475"/>
                <a:gd name="T17" fmla="*/ 68 h 111"/>
                <a:gd name="T18" fmla="*/ 42 w 475"/>
                <a:gd name="T19" fmla="*/ 85 h 111"/>
                <a:gd name="T20" fmla="*/ 160 w 475"/>
                <a:gd name="T21" fmla="*/ 85 h 111"/>
                <a:gd name="T22" fmla="*/ 160 w 475"/>
                <a:gd name="T23" fmla="*/ 0 h 111"/>
                <a:gd name="T24" fmla="*/ 330 w 475"/>
                <a:gd name="T25" fmla="*/ 0 h 111"/>
                <a:gd name="T26" fmla="*/ 345 w 475"/>
                <a:gd name="T27" fmla="*/ 0 h 111"/>
                <a:gd name="T28" fmla="*/ 475 w 475"/>
                <a:gd name="T29" fmla="*/ 0 h 111"/>
                <a:gd name="T30" fmla="*/ 475 w 475"/>
                <a:gd name="T31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111">
                  <a:moveTo>
                    <a:pt x="475" y="10"/>
                  </a:moveTo>
                  <a:cubicBezTo>
                    <a:pt x="345" y="10"/>
                    <a:pt x="345" y="10"/>
                    <a:pt x="345" y="10"/>
                  </a:cubicBezTo>
                  <a:cubicBezTo>
                    <a:pt x="330" y="10"/>
                    <a:pt x="330" y="10"/>
                    <a:pt x="330" y="10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9" y="105"/>
                    <a:pt x="31" y="111"/>
                    <a:pt x="21" y="111"/>
                  </a:cubicBezTo>
                  <a:cubicBezTo>
                    <a:pt x="9" y="111"/>
                    <a:pt x="0" y="102"/>
                    <a:pt x="0" y="90"/>
                  </a:cubicBezTo>
                  <a:cubicBezTo>
                    <a:pt x="0" y="78"/>
                    <a:pt x="9" y="68"/>
                    <a:pt x="21" y="68"/>
                  </a:cubicBezTo>
                  <a:cubicBezTo>
                    <a:pt x="31" y="68"/>
                    <a:pt x="40" y="76"/>
                    <a:pt x="42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475" y="0"/>
                    <a:pt x="475" y="0"/>
                    <a:pt x="475" y="0"/>
                  </a:cubicBezTo>
                  <a:lnTo>
                    <a:pt x="47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auto">
            <a:xfrm>
              <a:off x="6824663" y="3444875"/>
              <a:ext cx="381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6764338" y="3125788"/>
              <a:ext cx="2022475" cy="420688"/>
            </a:xfrm>
            <a:custGeom>
              <a:avLst/>
              <a:gdLst>
                <a:gd name="T0" fmla="*/ 539 w 539"/>
                <a:gd name="T1" fmla="*/ 11 h 112"/>
                <a:gd name="T2" fmla="*/ 409 w 539"/>
                <a:gd name="T3" fmla="*/ 11 h 112"/>
                <a:gd name="T4" fmla="*/ 394 w 539"/>
                <a:gd name="T5" fmla="*/ 11 h 112"/>
                <a:gd name="T6" fmla="*/ 331 w 539"/>
                <a:gd name="T7" fmla="*/ 11 h 112"/>
                <a:gd name="T8" fmla="*/ 245 w 539"/>
                <a:gd name="T9" fmla="*/ 96 h 112"/>
                <a:gd name="T10" fmla="*/ 42 w 539"/>
                <a:gd name="T11" fmla="*/ 96 h 112"/>
                <a:gd name="T12" fmla="*/ 21 w 539"/>
                <a:gd name="T13" fmla="*/ 112 h 112"/>
                <a:gd name="T14" fmla="*/ 0 w 539"/>
                <a:gd name="T15" fmla="*/ 90 h 112"/>
                <a:gd name="T16" fmla="*/ 21 w 539"/>
                <a:gd name="T17" fmla="*/ 69 h 112"/>
                <a:gd name="T18" fmla="*/ 42 w 539"/>
                <a:gd name="T19" fmla="*/ 85 h 112"/>
                <a:gd name="T20" fmla="*/ 245 w 539"/>
                <a:gd name="T21" fmla="*/ 85 h 112"/>
                <a:gd name="T22" fmla="*/ 331 w 539"/>
                <a:gd name="T23" fmla="*/ 0 h 112"/>
                <a:gd name="T24" fmla="*/ 394 w 539"/>
                <a:gd name="T25" fmla="*/ 0 h 112"/>
                <a:gd name="T26" fmla="*/ 409 w 539"/>
                <a:gd name="T27" fmla="*/ 0 h 112"/>
                <a:gd name="T28" fmla="*/ 539 w 539"/>
                <a:gd name="T29" fmla="*/ 0 h 112"/>
                <a:gd name="T30" fmla="*/ 539 w 539"/>
                <a:gd name="T31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9" h="112">
                  <a:moveTo>
                    <a:pt x="539" y="11"/>
                  </a:moveTo>
                  <a:cubicBezTo>
                    <a:pt x="409" y="11"/>
                    <a:pt x="409" y="11"/>
                    <a:pt x="409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31" y="11"/>
                    <a:pt x="331" y="11"/>
                    <a:pt x="331" y="11"/>
                  </a:cubicBezTo>
                  <a:cubicBezTo>
                    <a:pt x="245" y="96"/>
                    <a:pt x="245" y="96"/>
                    <a:pt x="245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9" y="105"/>
                    <a:pt x="31" y="112"/>
                    <a:pt x="21" y="112"/>
                  </a:cubicBezTo>
                  <a:cubicBezTo>
                    <a:pt x="9" y="112"/>
                    <a:pt x="0" y="102"/>
                    <a:pt x="0" y="90"/>
                  </a:cubicBezTo>
                  <a:cubicBezTo>
                    <a:pt x="0" y="78"/>
                    <a:pt x="9" y="69"/>
                    <a:pt x="21" y="69"/>
                  </a:cubicBezTo>
                  <a:cubicBezTo>
                    <a:pt x="31" y="69"/>
                    <a:pt x="40" y="76"/>
                    <a:pt x="42" y="85"/>
                  </a:cubicBezTo>
                  <a:cubicBezTo>
                    <a:pt x="245" y="85"/>
                    <a:pt x="245" y="85"/>
                    <a:pt x="245" y="85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539" y="0"/>
                    <a:pt x="539" y="0"/>
                    <a:pt x="539" y="0"/>
                  </a:cubicBezTo>
                  <a:lnTo>
                    <a:pt x="53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Oval 43"/>
            <p:cNvSpPr>
              <a:spLocks noChangeArrowheads="1"/>
            </p:cNvSpPr>
            <p:nvPr/>
          </p:nvSpPr>
          <p:spPr bwMode="auto">
            <a:xfrm>
              <a:off x="6584950" y="3703638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6524625" y="3384550"/>
              <a:ext cx="2262188" cy="415925"/>
            </a:xfrm>
            <a:custGeom>
              <a:avLst/>
              <a:gdLst>
                <a:gd name="T0" fmla="*/ 603 w 603"/>
                <a:gd name="T1" fmla="*/ 11 h 111"/>
                <a:gd name="T2" fmla="*/ 473 w 603"/>
                <a:gd name="T3" fmla="*/ 11 h 111"/>
                <a:gd name="T4" fmla="*/ 458 w 603"/>
                <a:gd name="T5" fmla="*/ 11 h 111"/>
                <a:gd name="T6" fmla="*/ 378 w 603"/>
                <a:gd name="T7" fmla="*/ 11 h 111"/>
                <a:gd name="T8" fmla="*/ 293 w 603"/>
                <a:gd name="T9" fmla="*/ 96 h 111"/>
                <a:gd name="T10" fmla="*/ 41 w 603"/>
                <a:gd name="T11" fmla="*/ 96 h 111"/>
                <a:gd name="T12" fmla="*/ 21 w 603"/>
                <a:gd name="T13" fmla="*/ 111 h 111"/>
                <a:gd name="T14" fmla="*/ 0 w 603"/>
                <a:gd name="T15" fmla="*/ 90 h 111"/>
                <a:gd name="T16" fmla="*/ 21 w 603"/>
                <a:gd name="T17" fmla="*/ 69 h 111"/>
                <a:gd name="T18" fmla="*/ 42 w 603"/>
                <a:gd name="T19" fmla="*/ 85 h 111"/>
                <a:gd name="T20" fmla="*/ 293 w 603"/>
                <a:gd name="T21" fmla="*/ 85 h 111"/>
                <a:gd name="T22" fmla="*/ 378 w 603"/>
                <a:gd name="T23" fmla="*/ 0 h 111"/>
                <a:gd name="T24" fmla="*/ 458 w 603"/>
                <a:gd name="T25" fmla="*/ 0 h 111"/>
                <a:gd name="T26" fmla="*/ 473 w 603"/>
                <a:gd name="T27" fmla="*/ 0 h 111"/>
                <a:gd name="T28" fmla="*/ 603 w 603"/>
                <a:gd name="T29" fmla="*/ 0 h 111"/>
                <a:gd name="T30" fmla="*/ 603 w 603"/>
                <a:gd name="T31" fmla="*/ 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3" h="111">
                  <a:moveTo>
                    <a:pt x="603" y="11"/>
                  </a:moveTo>
                  <a:cubicBezTo>
                    <a:pt x="473" y="11"/>
                    <a:pt x="473" y="11"/>
                    <a:pt x="473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39" y="105"/>
                    <a:pt x="31" y="111"/>
                    <a:pt x="21" y="111"/>
                  </a:cubicBezTo>
                  <a:cubicBezTo>
                    <a:pt x="9" y="111"/>
                    <a:pt x="0" y="102"/>
                    <a:pt x="0" y="90"/>
                  </a:cubicBezTo>
                  <a:cubicBezTo>
                    <a:pt x="0" y="78"/>
                    <a:pt x="9" y="69"/>
                    <a:pt x="21" y="69"/>
                  </a:cubicBezTo>
                  <a:cubicBezTo>
                    <a:pt x="31" y="69"/>
                    <a:pt x="40" y="76"/>
                    <a:pt x="42" y="85"/>
                  </a:cubicBezTo>
                  <a:cubicBezTo>
                    <a:pt x="293" y="85"/>
                    <a:pt x="293" y="85"/>
                    <a:pt x="293" y="85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603" y="0"/>
                    <a:pt x="603" y="0"/>
                    <a:pt x="603" y="0"/>
                  </a:cubicBezTo>
                  <a:lnTo>
                    <a:pt x="60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3295650" y="3343275"/>
              <a:ext cx="5491163" cy="663575"/>
            </a:xfrm>
            <a:custGeom>
              <a:avLst/>
              <a:gdLst>
                <a:gd name="T0" fmla="*/ 1464 w 1464"/>
                <a:gd name="T1" fmla="*/ 49 h 177"/>
                <a:gd name="T2" fmla="*/ 1296 w 1464"/>
                <a:gd name="T3" fmla="*/ 49 h 177"/>
                <a:gd name="T4" fmla="*/ 1281 w 1464"/>
                <a:gd name="T5" fmla="*/ 49 h 177"/>
                <a:gd name="T6" fmla="*/ 1239 w 1464"/>
                <a:gd name="T7" fmla="*/ 49 h 177"/>
                <a:gd name="T8" fmla="*/ 1111 w 1464"/>
                <a:gd name="T9" fmla="*/ 177 h 177"/>
                <a:gd name="T10" fmla="*/ 534 w 1464"/>
                <a:gd name="T11" fmla="*/ 177 h 177"/>
                <a:gd name="T12" fmla="*/ 385 w 1464"/>
                <a:gd name="T13" fmla="*/ 27 h 177"/>
                <a:gd name="T14" fmla="*/ 42 w 1464"/>
                <a:gd name="T15" fmla="*/ 27 h 177"/>
                <a:gd name="T16" fmla="*/ 21 w 1464"/>
                <a:gd name="T17" fmla="*/ 43 h 177"/>
                <a:gd name="T18" fmla="*/ 0 w 1464"/>
                <a:gd name="T19" fmla="*/ 22 h 177"/>
                <a:gd name="T20" fmla="*/ 21 w 1464"/>
                <a:gd name="T21" fmla="*/ 0 h 177"/>
                <a:gd name="T22" fmla="*/ 42 w 1464"/>
                <a:gd name="T23" fmla="*/ 17 h 177"/>
                <a:gd name="T24" fmla="*/ 385 w 1464"/>
                <a:gd name="T25" fmla="*/ 17 h 177"/>
                <a:gd name="T26" fmla="*/ 534 w 1464"/>
                <a:gd name="T27" fmla="*/ 166 h 177"/>
                <a:gd name="T28" fmla="*/ 1111 w 1464"/>
                <a:gd name="T29" fmla="*/ 166 h 177"/>
                <a:gd name="T30" fmla="*/ 1239 w 1464"/>
                <a:gd name="T31" fmla="*/ 38 h 177"/>
                <a:gd name="T32" fmla="*/ 1281 w 1464"/>
                <a:gd name="T33" fmla="*/ 38 h 177"/>
                <a:gd name="T34" fmla="*/ 1296 w 1464"/>
                <a:gd name="T35" fmla="*/ 38 h 177"/>
                <a:gd name="T36" fmla="*/ 1464 w 1464"/>
                <a:gd name="T37" fmla="*/ 38 h 177"/>
                <a:gd name="T38" fmla="*/ 1464 w 1464"/>
                <a:gd name="T39" fmla="*/ 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177">
                  <a:moveTo>
                    <a:pt x="1464" y="49"/>
                  </a:moveTo>
                  <a:cubicBezTo>
                    <a:pt x="1296" y="49"/>
                    <a:pt x="1296" y="49"/>
                    <a:pt x="1296" y="49"/>
                  </a:cubicBezTo>
                  <a:cubicBezTo>
                    <a:pt x="1281" y="49"/>
                    <a:pt x="1281" y="49"/>
                    <a:pt x="1281" y="49"/>
                  </a:cubicBezTo>
                  <a:cubicBezTo>
                    <a:pt x="1239" y="49"/>
                    <a:pt x="1239" y="49"/>
                    <a:pt x="1239" y="49"/>
                  </a:cubicBezTo>
                  <a:cubicBezTo>
                    <a:pt x="1111" y="177"/>
                    <a:pt x="1111" y="177"/>
                    <a:pt x="1111" y="177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385" y="27"/>
                    <a:pt x="385" y="27"/>
                    <a:pt x="385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1" y="0"/>
                    <a:pt x="40" y="7"/>
                    <a:pt x="42" y="17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534" y="166"/>
                    <a:pt x="534" y="166"/>
                    <a:pt x="534" y="166"/>
                  </a:cubicBezTo>
                  <a:cubicBezTo>
                    <a:pt x="1111" y="166"/>
                    <a:pt x="1111" y="166"/>
                    <a:pt x="1111" y="166"/>
                  </a:cubicBezTo>
                  <a:cubicBezTo>
                    <a:pt x="1239" y="38"/>
                    <a:pt x="1239" y="38"/>
                    <a:pt x="1239" y="38"/>
                  </a:cubicBezTo>
                  <a:cubicBezTo>
                    <a:pt x="1281" y="38"/>
                    <a:pt x="1281" y="38"/>
                    <a:pt x="1281" y="38"/>
                  </a:cubicBezTo>
                  <a:cubicBezTo>
                    <a:pt x="1296" y="38"/>
                    <a:pt x="1296" y="38"/>
                    <a:pt x="1296" y="38"/>
                  </a:cubicBezTo>
                  <a:cubicBezTo>
                    <a:pt x="1464" y="38"/>
                    <a:pt x="1464" y="38"/>
                    <a:pt x="1464" y="38"/>
                  </a:cubicBezTo>
                  <a:lnTo>
                    <a:pt x="146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3851275" y="3665538"/>
              <a:ext cx="4935538" cy="536575"/>
            </a:xfrm>
            <a:custGeom>
              <a:avLst/>
              <a:gdLst>
                <a:gd name="T0" fmla="*/ 1316 w 1316"/>
                <a:gd name="T1" fmla="*/ 47 h 143"/>
                <a:gd name="T2" fmla="*/ 1147 w 1316"/>
                <a:gd name="T3" fmla="*/ 47 h 143"/>
                <a:gd name="T4" fmla="*/ 1131 w 1316"/>
                <a:gd name="T5" fmla="*/ 47 h 143"/>
                <a:gd name="T6" fmla="*/ 1090 w 1316"/>
                <a:gd name="T7" fmla="*/ 47 h 143"/>
                <a:gd name="T8" fmla="*/ 994 w 1316"/>
                <a:gd name="T9" fmla="*/ 143 h 143"/>
                <a:gd name="T10" fmla="*/ 342 w 1316"/>
                <a:gd name="T11" fmla="*/ 143 h 143"/>
                <a:gd name="T12" fmla="*/ 224 w 1316"/>
                <a:gd name="T13" fmla="*/ 26 h 143"/>
                <a:gd name="T14" fmla="*/ 42 w 1316"/>
                <a:gd name="T15" fmla="*/ 26 h 143"/>
                <a:gd name="T16" fmla="*/ 21 w 1316"/>
                <a:gd name="T17" fmla="*/ 42 h 143"/>
                <a:gd name="T18" fmla="*/ 0 w 1316"/>
                <a:gd name="T19" fmla="*/ 21 h 143"/>
                <a:gd name="T20" fmla="*/ 21 w 1316"/>
                <a:gd name="T21" fmla="*/ 0 h 143"/>
                <a:gd name="T22" fmla="*/ 42 w 1316"/>
                <a:gd name="T23" fmla="*/ 15 h 143"/>
                <a:gd name="T24" fmla="*/ 224 w 1316"/>
                <a:gd name="T25" fmla="*/ 15 h 143"/>
                <a:gd name="T26" fmla="*/ 342 w 1316"/>
                <a:gd name="T27" fmla="*/ 133 h 143"/>
                <a:gd name="T28" fmla="*/ 994 w 1316"/>
                <a:gd name="T29" fmla="*/ 133 h 143"/>
                <a:gd name="T30" fmla="*/ 1090 w 1316"/>
                <a:gd name="T31" fmla="*/ 37 h 143"/>
                <a:gd name="T32" fmla="*/ 1131 w 1316"/>
                <a:gd name="T33" fmla="*/ 37 h 143"/>
                <a:gd name="T34" fmla="*/ 1147 w 1316"/>
                <a:gd name="T35" fmla="*/ 37 h 143"/>
                <a:gd name="T36" fmla="*/ 1316 w 1316"/>
                <a:gd name="T37" fmla="*/ 37 h 143"/>
                <a:gd name="T38" fmla="*/ 1316 w 1316"/>
                <a:gd name="T39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6" h="143">
                  <a:moveTo>
                    <a:pt x="1316" y="47"/>
                  </a:moveTo>
                  <a:cubicBezTo>
                    <a:pt x="1147" y="47"/>
                    <a:pt x="1147" y="47"/>
                    <a:pt x="1147" y="47"/>
                  </a:cubicBezTo>
                  <a:cubicBezTo>
                    <a:pt x="1131" y="47"/>
                    <a:pt x="1131" y="47"/>
                    <a:pt x="1131" y="47"/>
                  </a:cubicBezTo>
                  <a:cubicBezTo>
                    <a:pt x="1090" y="47"/>
                    <a:pt x="1090" y="47"/>
                    <a:pt x="1090" y="47"/>
                  </a:cubicBezTo>
                  <a:cubicBezTo>
                    <a:pt x="994" y="143"/>
                    <a:pt x="994" y="143"/>
                    <a:pt x="994" y="143"/>
                  </a:cubicBezTo>
                  <a:cubicBezTo>
                    <a:pt x="342" y="143"/>
                    <a:pt x="342" y="143"/>
                    <a:pt x="342" y="143"/>
                  </a:cubicBezTo>
                  <a:cubicBezTo>
                    <a:pt x="224" y="26"/>
                    <a:pt x="224" y="26"/>
                    <a:pt x="2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0" y="35"/>
                    <a:pt x="3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1" y="0"/>
                    <a:pt x="39" y="6"/>
                    <a:pt x="42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342" y="133"/>
                    <a:pt x="342" y="133"/>
                    <a:pt x="342" y="133"/>
                  </a:cubicBezTo>
                  <a:cubicBezTo>
                    <a:pt x="994" y="133"/>
                    <a:pt x="994" y="133"/>
                    <a:pt x="994" y="133"/>
                  </a:cubicBezTo>
                  <a:cubicBezTo>
                    <a:pt x="1090" y="37"/>
                    <a:pt x="1090" y="37"/>
                    <a:pt x="1090" y="37"/>
                  </a:cubicBezTo>
                  <a:cubicBezTo>
                    <a:pt x="1131" y="37"/>
                    <a:pt x="1131" y="37"/>
                    <a:pt x="1131" y="37"/>
                  </a:cubicBezTo>
                  <a:cubicBezTo>
                    <a:pt x="1147" y="37"/>
                    <a:pt x="1147" y="37"/>
                    <a:pt x="1147" y="37"/>
                  </a:cubicBezTo>
                  <a:cubicBezTo>
                    <a:pt x="1316" y="37"/>
                    <a:pt x="1316" y="37"/>
                    <a:pt x="1316" y="37"/>
                  </a:cubicBezTo>
                  <a:lnTo>
                    <a:pt x="131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1189038" y="4025900"/>
              <a:ext cx="7597775" cy="341313"/>
            </a:xfrm>
            <a:custGeom>
              <a:avLst/>
              <a:gdLst>
                <a:gd name="T0" fmla="*/ 1404 w 2026"/>
                <a:gd name="T1" fmla="*/ 91 h 91"/>
                <a:gd name="T2" fmla="*/ 310 w 2026"/>
                <a:gd name="T3" fmla="*/ 91 h 91"/>
                <a:gd name="T4" fmla="*/ 246 w 2026"/>
                <a:gd name="T5" fmla="*/ 27 h 91"/>
                <a:gd name="T6" fmla="*/ 42 w 2026"/>
                <a:gd name="T7" fmla="*/ 27 h 91"/>
                <a:gd name="T8" fmla="*/ 21 w 2026"/>
                <a:gd name="T9" fmla="*/ 43 h 91"/>
                <a:gd name="T10" fmla="*/ 0 w 2026"/>
                <a:gd name="T11" fmla="*/ 21 h 91"/>
                <a:gd name="T12" fmla="*/ 21 w 2026"/>
                <a:gd name="T13" fmla="*/ 0 h 91"/>
                <a:gd name="T14" fmla="*/ 42 w 2026"/>
                <a:gd name="T15" fmla="*/ 16 h 91"/>
                <a:gd name="T16" fmla="*/ 246 w 2026"/>
                <a:gd name="T17" fmla="*/ 16 h 91"/>
                <a:gd name="T18" fmla="*/ 310 w 2026"/>
                <a:gd name="T19" fmla="*/ 81 h 91"/>
                <a:gd name="T20" fmla="*/ 1404 w 2026"/>
                <a:gd name="T21" fmla="*/ 81 h 91"/>
                <a:gd name="T22" fmla="*/ 1507 w 2026"/>
                <a:gd name="T23" fmla="*/ 81 h 91"/>
                <a:gd name="T24" fmla="*/ 2026 w 2026"/>
                <a:gd name="T25" fmla="*/ 81 h 91"/>
                <a:gd name="T26" fmla="*/ 2026 w 2026"/>
                <a:gd name="T27" fmla="*/ 91 h 91"/>
                <a:gd name="T28" fmla="*/ 1507 w 2026"/>
                <a:gd name="T29" fmla="*/ 91 h 91"/>
                <a:gd name="T30" fmla="*/ 1404 w 2026"/>
                <a:gd name="T3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6" h="91">
                  <a:moveTo>
                    <a:pt x="1404" y="91"/>
                  </a:moveTo>
                  <a:cubicBezTo>
                    <a:pt x="310" y="91"/>
                    <a:pt x="310" y="91"/>
                    <a:pt x="310" y="91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1" y="0"/>
                    <a:pt x="40" y="7"/>
                    <a:pt x="42" y="16"/>
                  </a:cubicBezTo>
                  <a:cubicBezTo>
                    <a:pt x="246" y="16"/>
                    <a:pt x="246" y="16"/>
                    <a:pt x="246" y="16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1404" y="81"/>
                    <a:pt x="1404" y="81"/>
                    <a:pt x="1404" y="81"/>
                  </a:cubicBezTo>
                  <a:cubicBezTo>
                    <a:pt x="1507" y="81"/>
                    <a:pt x="1507" y="81"/>
                    <a:pt x="1507" y="81"/>
                  </a:cubicBezTo>
                  <a:cubicBezTo>
                    <a:pt x="2026" y="81"/>
                    <a:pt x="2026" y="81"/>
                    <a:pt x="2026" y="81"/>
                  </a:cubicBezTo>
                  <a:cubicBezTo>
                    <a:pt x="2026" y="91"/>
                    <a:pt x="2026" y="91"/>
                    <a:pt x="2026" y="91"/>
                  </a:cubicBezTo>
                  <a:cubicBezTo>
                    <a:pt x="1507" y="91"/>
                    <a:pt x="1507" y="91"/>
                    <a:pt x="1507" y="91"/>
                  </a:cubicBezTo>
                  <a:lnTo>
                    <a:pt x="140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574416" y="-125717"/>
              <a:ext cx="8431213" cy="160338"/>
            </a:xfrm>
            <a:custGeom>
              <a:avLst/>
              <a:gdLst>
                <a:gd name="T0" fmla="*/ 1397 w 2248"/>
                <a:gd name="T1" fmla="*/ 27 h 43"/>
                <a:gd name="T2" fmla="*/ 42 w 2248"/>
                <a:gd name="T3" fmla="*/ 27 h 43"/>
                <a:gd name="T4" fmla="*/ 21 w 2248"/>
                <a:gd name="T5" fmla="*/ 43 h 43"/>
                <a:gd name="T6" fmla="*/ 0 w 2248"/>
                <a:gd name="T7" fmla="*/ 21 h 43"/>
                <a:gd name="T8" fmla="*/ 21 w 2248"/>
                <a:gd name="T9" fmla="*/ 0 h 43"/>
                <a:gd name="T10" fmla="*/ 42 w 2248"/>
                <a:gd name="T11" fmla="*/ 17 h 43"/>
                <a:gd name="T12" fmla="*/ 1397 w 2248"/>
                <a:gd name="T13" fmla="*/ 17 h 43"/>
                <a:gd name="T14" fmla="*/ 1415 w 2248"/>
                <a:gd name="T15" fmla="*/ 17 h 43"/>
                <a:gd name="T16" fmla="*/ 2248 w 2248"/>
                <a:gd name="T17" fmla="*/ 17 h 43"/>
                <a:gd name="T18" fmla="*/ 2248 w 2248"/>
                <a:gd name="T19" fmla="*/ 27 h 43"/>
                <a:gd name="T20" fmla="*/ 1415 w 2248"/>
                <a:gd name="T21" fmla="*/ 27 h 43"/>
                <a:gd name="T22" fmla="*/ 1397 w 2248"/>
                <a:gd name="T2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8" h="43">
                  <a:moveTo>
                    <a:pt x="1397" y="27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39" y="36"/>
                    <a:pt x="31" y="43"/>
                    <a:pt x="21" y="43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1" y="0"/>
                    <a:pt x="40" y="7"/>
                    <a:pt x="42" y="17"/>
                  </a:cubicBezTo>
                  <a:cubicBezTo>
                    <a:pt x="1397" y="17"/>
                    <a:pt x="1397" y="17"/>
                    <a:pt x="1397" y="17"/>
                  </a:cubicBezTo>
                  <a:cubicBezTo>
                    <a:pt x="1415" y="17"/>
                    <a:pt x="1415" y="17"/>
                    <a:pt x="1415" y="17"/>
                  </a:cubicBezTo>
                  <a:cubicBezTo>
                    <a:pt x="2248" y="17"/>
                    <a:pt x="2248" y="17"/>
                    <a:pt x="2248" y="17"/>
                  </a:cubicBezTo>
                  <a:cubicBezTo>
                    <a:pt x="2248" y="27"/>
                    <a:pt x="2248" y="27"/>
                    <a:pt x="2248" y="27"/>
                  </a:cubicBezTo>
                  <a:cubicBezTo>
                    <a:pt x="1415" y="27"/>
                    <a:pt x="1415" y="27"/>
                    <a:pt x="1415" y="27"/>
                  </a:cubicBezTo>
                  <a:lnTo>
                    <a:pt x="139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155"/>
          <p:cNvSpPr txBox="1"/>
          <p:nvPr/>
        </p:nvSpPr>
        <p:spPr>
          <a:xfrm>
            <a:off x="3836670" y="2491105"/>
            <a:ext cx="4835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i="0" u="none" strike="noStrike" cap="none" spc="300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红色科技创新类</a:t>
            </a:r>
            <a:r>
              <a:rPr lang="en-US" altLang="zh-CN" sz="2400" b="1" dirty="0">
                <a:solidFill>
                  <a:schemeClr val="bg1"/>
                </a:solidFill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</a:rPr>
              <a:t>汇报模板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5123" name="组合 156"/>
          <p:cNvGrpSpPr/>
          <p:nvPr/>
        </p:nvGrpSpPr>
        <p:grpSpPr bwMode="auto">
          <a:xfrm>
            <a:off x="3836988" y="2941638"/>
            <a:ext cx="5367337" cy="338137"/>
            <a:chOff x="3836266" y="2941084"/>
            <a:chExt cx="5367902" cy="338554"/>
          </a:xfrm>
        </p:grpSpPr>
        <p:sp>
          <p:nvSpPr>
            <p:cNvPr id="158" name="矩形 157"/>
            <p:cNvSpPr/>
            <p:nvPr/>
          </p:nvSpPr>
          <p:spPr>
            <a:xfrm>
              <a:off x="6440040" y="3009430"/>
              <a:ext cx="2386263" cy="1955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126" name="组合 158"/>
            <p:cNvGrpSpPr/>
            <p:nvPr/>
          </p:nvGrpSpPr>
          <p:grpSpPr bwMode="auto">
            <a:xfrm>
              <a:off x="3836266" y="2941084"/>
              <a:ext cx="5367902" cy="338554"/>
              <a:chOff x="3848458" y="2967565"/>
              <a:chExt cx="5367902" cy="338554"/>
            </a:xfrm>
          </p:grpSpPr>
          <p:sp>
            <p:nvSpPr>
              <p:cNvPr id="160" name="TextBox 159"/>
              <p:cNvSpPr txBox="1">
                <a:spLocks noChangeArrowheads="1"/>
              </p:cNvSpPr>
              <p:nvPr/>
            </p:nvSpPr>
            <p:spPr bwMode="auto">
              <a:xfrm>
                <a:off x="3848458" y="2967565"/>
                <a:ext cx="2916544" cy="3385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600" i="0" u="none" strike="noStrike" cap="none" normalizeH="0" baseline="0">
                    <a:ln>
                      <a:noFill/>
                    </a:ln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en-US" altLang="zh-CN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POWERPOINT</a:t>
                </a:r>
                <a:r>
                  <a:rPr lang="zh-CN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模板</a:t>
                </a:r>
                <a:endParaRPr lang="zh-CN" spc="3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1" name="TextBox 160"/>
              <p:cNvSpPr txBox="1">
                <a:spLocks noChangeArrowheads="1"/>
              </p:cNvSpPr>
              <p:nvPr/>
            </p:nvSpPr>
            <p:spPr bwMode="auto">
              <a:xfrm>
                <a:off x="6072779" y="3004122"/>
                <a:ext cx="3143581" cy="2765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600" i="0" u="none" strike="noStrike" cap="none" spc="300" normalizeH="0" baseline="0">
                    <a:ln>
                      <a:noFill/>
                    </a:ln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sz="1200" dirty="0" smtClean="0">
                    <a:solidFill>
                      <a:srgbClr val="FFC000"/>
                    </a:solidFill>
                  </a:rPr>
                  <a:t>适用于</a:t>
                </a:r>
                <a:r>
                  <a:rPr lang="zh-CN" altLang="en-US" sz="1200" dirty="0">
                    <a:solidFill>
                      <a:srgbClr val="FFC000"/>
                    </a:solidFill>
                  </a:rPr>
                  <a:t>科技</a:t>
                </a:r>
                <a:r>
                  <a:rPr lang="zh-CN" sz="1200" dirty="0" smtClean="0">
                    <a:solidFill>
                      <a:srgbClr val="FFC000"/>
                    </a:solidFill>
                  </a:rPr>
                  <a:t>及</a:t>
                </a:r>
                <a:r>
                  <a:rPr lang="zh-CN" sz="1200" dirty="0">
                    <a:solidFill>
                      <a:srgbClr val="FFC000"/>
                    </a:solidFill>
                  </a:rPr>
                  <a:t>相关类别演示</a:t>
                </a:r>
                <a:endParaRPr lang="zh-CN" sz="1200" dirty="0">
                  <a:solidFill>
                    <a:srgbClr val="FFC000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703263" y="40322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点击添加标题</a:t>
            </a:r>
            <a:endParaRPr lang="zh-CN" altLang="en-US" spc="300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1187450" y="1674813"/>
            <a:ext cx="6521450" cy="106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08850" y="1491630"/>
            <a:ext cx="5671462" cy="457200"/>
            <a:chOff x="2564606" y="1301317"/>
            <a:chExt cx="5671462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 bwMode="auto">
            <a:xfrm>
              <a:off x="2836068" y="1312430"/>
              <a:ext cx="5400000" cy="428625"/>
            </a:xfrm>
            <a:prstGeom prst="rect">
              <a:avLst/>
            </a:prstGeom>
            <a:solidFill>
              <a:schemeClr val="bg1">
                <a:alpha val="1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2564606" y="1301317"/>
              <a:ext cx="435628" cy="457200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25400" algn="ctr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5" name="Rectangle 16"/>
            <p:cNvSpPr>
              <a:spLocks noChangeArrowheads="1"/>
            </p:cNvSpPr>
            <p:nvPr/>
          </p:nvSpPr>
          <p:spPr bwMode="auto">
            <a:xfrm>
              <a:off x="4188334" y="1351779"/>
              <a:ext cx="23860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08850" y="2097410"/>
            <a:ext cx="5671462" cy="457200"/>
            <a:chOff x="2564606" y="1961717"/>
            <a:chExt cx="5671462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 bwMode="auto">
            <a:xfrm>
              <a:off x="2836068" y="1972830"/>
              <a:ext cx="5400000" cy="428625"/>
            </a:xfrm>
            <a:prstGeom prst="rect">
              <a:avLst/>
            </a:prstGeom>
            <a:solidFill>
              <a:schemeClr val="bg1">
                <a:alpha val="1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2564606" y="1961717"/>
              <a:ext cx="435628" cy="457200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25400" algn="ctr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4188334" y="2028916"/>
              <a:ext cx="23860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08850" y="3308970"/>
            <a:ext cx="5671462" cy="457200"/>
            <a:chOff x="2564606" y="3284105"/>
            <a:chExt cx="5671462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 bwMode="auto">
            <a:xfrm>
              <a:off x="2836068" y="3295217"/>
              <a:ext cx="5400000" cy="428625"/>
            </a:xfrm>
            <a:prstGeom prst="rect">
              <a:avLst/>
            </a:prstGeom>
            <a:solidFill>
              <a:schemeClr val="bg1">
                <a:alpha val="1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564606" y="3284105"/>
              <a:ext cx="435628" cy="457200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25400" algn="ctr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88334" y="3338943"/>
              <a:ext cx="23860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08850" y="2703190"/>
            <a:ext cx="5671462" cy="457200"/>
            <a:chOff x="2564606" y="2622117"/>
            <a:chExt cx="5671462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矩形 18"/>
            <p:cNvSpPr/>
            <p:nvPr/>
          </p:nvSpPr>
          <p:spPr bwMode="auto">
            <a:xfrm>
              <a:off x="2836068" y="2633230"/>
              <a:ext cx="5400000" cy="428625"/>
            </a:xfrm>
            <a:prstGeom prst="rect">
              <a:avLst/>
            </a:prstGeom>
            <a:solidFill>
              <a:schemeClr val="bg1">
                <a:alpha val="1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AutoShape 3"/>
            <p:cNvSpPr>
              <a:spLocks noChangeArrowheads="1"/>
            </p:cNvSpPr>
            <p:nvPr/>
          </p:nvSpPr>
          <p:spPr bwMode="auto">
            <a:xfrm>
              <a:off x="2564606" y="2622117"/>
              <a:ext cx="435628" cy="457200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25400" algn="ctr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4188334" y="2678558"/>
              <a:ext cx="23860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83568" y="214536"/>
            <a:ext cx="1224136" cy="581057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</p:spPr>
        <p:txBody>
          <a:bodyPr>
            <a:spAutoFit/>
            <a:sp3d prstMaterial="metal"/>
          </a:bodyPr>
          <a:lstStyle>
            <a:defPPr>
              <a:defRPr lang="zh-CN"/>
            </a:defPPr>
            <a:lvl1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rgbClr val="00ABD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</a:rPr>
              <a:t>目 录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96268" y="233586"/>
            <a:ext cx="2399414" cy="646331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</p:spPr>
        <p:txBody>
          <a:bodyPr>
            <a:spAutoFit/>
            <a:sp3d prstMaterial="metal"/>
          </a:bodyPr>
          <a:lstStyle>
            <a:defPPr>
              <a:defRPr lang="zh-CN"/>
            </a:defPPr>
            <a:lvl1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rgbClr val="00ABD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</a:rPr>
              <a:t>过 渡 页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08850" y="2402582"/>
            <a:ext cx="5671462" cy="457200"/>
            <a:chOff x="2564606" y="1301317"/>
            <a:chExt cx="5671462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 bwMode="auto">
            <a:xfrm>
              <a:off x="2836068" y="1312430"/>
              <a:ext cx="5400000" cy="428625"/>
            </a:xfrm>
            <a:prstGeom prst="rect">
              <a:avLst/>
            </a:prstGeom>
            <a:solidFill>
              <a:schemeClr val="bg1">
                <a:alpha val="1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AutoShape 3"/>
            <p:cNvSpPr>
              <a:spLocks noChangeArrowheads="1"/>
            </p:cNvSpPr>
            <p:nvPr/>
          </p:nvSpPr>
          <p:spPr bwMode="auto">
            <a:xfrm>
              <a:off x="2564606" y="1301317"/>
              <a:ext cx="435628" cy="457200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25400" algn="ctr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4188334" y="1351779"/>
              <a:ext cx="23860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016416" y="267241"/>
            <a:ext cx="2399414" cy="581057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</p:spPr>
        <p:txBody>
          <a:bodyPr>
            <a:spAutoFit/>
            <a:sp3d prstMaterial="metal"/>
          </a:bodyPr>
          <a:lstStyle>
            <a:defPPr>
              <a:defRPr lang="zh-CN"/>
            </a:defPPr>
            <a:lvl1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rgbClr val="00ABD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点击添加标题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1267" name="组合 68"/>
          <p:cNvGrpSpPr/>
          <p:nvPr/>
        </p:nvGrpSpPr>
        <p:grpSpPr bwMode="auto">
          <a:xfrm>
            <a:off x="4448175" y="1763713"/>
            <a:ext cx="1004888" cy="1108075"/>
            <a:chOff x="4571284" y="1357304"/>
            <a:chExt cx="1036567" cy="1143008"/>
          </a:xfrm>
        </p:grpSpPr>
        <p:sp>
          <p:nvSpPr>
            <p:cNvPr id="7" name="圆角矩形 6"/>
            <p:cNvSpPr/>
            <p:nvPr/>
          </p:nvSpPr>
          <p:spPr bwMode="auto">
            <a:xfrm flipH="1">
              <a:off x="4571284" y="1357304"/>
              <a:ext cx="1036567" cy="1143008"/>
            </a:xfrm>
            <a:prstGeom prst="roundRect">
              <a:avLst>
                <a:gd name="adj" fmla="val 4145"/>
              </a:avLst>
            </a:pr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96" name="TextBox 23"/>
            <p:cNvSpPr txBox="1">
              <a:spLocks noChangeArrowheads="1"/>
            </p:cNvSpPr>
            <p:nvPr/>
          </p:nvSpPr>
          <p:spPr bwMode="auto">
            <a:xfrm>
              <a:off x="4691430" y="1631333"/>
              <a:ext cx="7858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68" name="组合 67"/>
          <p:cNvGrpSpPr/>
          <p:nvPr/>
        </p:nvGrpSpPr>
        <p:grpSpPr bwMode="auto">
          <a:xfrm>
            <a:off x="3514725" y="2014538"/>
            <a:ext cx="881063" cy="857250"/>
            <a:chOff x="3536149" y="1643056"/>
            <a:chExt cx="880152" cy="857256"/>
          </a:xfrm>
        </p:grpSpPr>
        <p:sp>
          <p:nvSpPr>
            <p:cNvPr id="10" name="圆角矩形 9"/>
            <p:cNvSpPr/>
            <p:nvPr/>
          </p:nvSpPr>
          <p:spPr>
            <a:xfrm>
              <a:off x="3536149" y="1643056"/>
              <a:ext cx="854644" cy="857256"/>
            </a:xfrm>
            <a:prstGeom prst="roundRect">
              <a:avLst>
                <a:gd name="adj" fmla="val 1959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3175" algn="ctr">
              <a:solidFill>
                <a:schemeClr val="bg1"/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94" name="TextBox 24"/>
            <p:cNvSpPr txBox="1">
              <a:spLocks noChangeArrowheads="1"/>
            </p:cNvSpPr>
            <p:nvPr/>
          </p:nvSpPr>
          <p:spPr bwMode="auto">
            <a:xfrm>
              <a:off x="3630483" y="1759097"/>
              <a:ext cx="78581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69" name="组合 70"/>
          <p:cNvGrpSpPr/>
          <p:nvPr/>
        </p:nvGrpSpPr>
        <p:grpSpPr bwMode="auto">
          <a:xfrm>
            <a:off x="3514725" y="2943225"/>
            <a:ext cx="881063" cy="857250"/>
            <a:chOff x="3536149" y="2571750"/>
            <a:chExt cx="880152" cy="857256"/>
          </a:xfrm>
        </p:grpSpPr>
        <p:sp>
          <p:nvSpPr>
            <p:cNvPr id="13" name="圆角矩形 12"/>
            <p:cNvSpPr/>
            <p:nvPr/>
          </p:nvSpPr>
          <p:spPr>
            <a:xfrm flipV="1">
              <a:off x="3536149" y="2571750"/>
              <a:ext cx="854644" cy="857256"/>
            </a:xfrm>
            <a:prstGeom prst="roundRect">
              <a:avLst>
                <a:gd name="adj" fmla="val 5881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3175" algn="ctr">
              <a:solidFill>
                <a:schemeClr val="bg1"/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90" name="TextBox 25"/>
            <p:cNvSpPr txBox="1">
              <a:spLocks noChangeArrowheads="1"/>
            </p:cNvSpPr>
            <p:nvPr/>
          </p:nvSpPr>
          <p:spPr bwMode="auto">
            <a:xfrm>
              <a:off x="3630483" y="2698414"/>
              <a:ext cx="78581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0" name="组合 69"/>
          <p:cNvGrpSpPr/>
          <p:nvPr/>
        </p:nvGrpSpPr>
        <p:grpSpPr bwMode="auto">
          <a:xfrm>
            <a:off x="4443413" y="2943225"/>
            <a:ext cx="892175" cy="857250"/>
            <a:chOff x="4464844" y="2571750"/>
            <a:chExt cx="891874" cy="857256"/>
          </a:xfrm>
        </p:grpSpPr>
        <p:sp>
          <p:nvSpPr>
            <p:cNvPr id="16" name="圆角矩形 15"/>
            <p:cNvSpPr/>
            <p:nvPr/>
          </p:nvSpPr>
          <p:spPr>
            <a:xfrm flipH="1" flipV="1">
              <a:off x="4464844" y="2571750"/>
              <a:ext cx="854644" cy="857256"/>
            </a:xfrm>
            <a:prstGeom prst="roundRect">
              <a:avLst>
                <a:gd name="adj" fmla="val 5873"/>
              </a:avLst>
            </a:prstGeom>
            <a:gradFill flip="none" rotWithShape="1">
              <a:gsLst>
                <a:gs pos="417">
                  <a:srgbClr val="FF0000">
                    <a:lumMod val="86000"/>
                    <a:lumOff val="14000"/>
                  </a:srgbClr>
                </a:gs>
                <a:gs pos="17000">
                  <a:srgbClr val="9E0000">
                    <a:lumMod val="85000"/>
                    <a:lumOff val="15000"/>
                  </a:srgbClr>
                </a:gs>
                <a:gs pos="67000">
                  <a:srgbClr val="FF4D3F"/>
                </a:gs>
                <a:gs pos="100000">
                  <a:srgbClr val="FF6161"/>
                </a:gs>
              </a:gsLst>
              <a:lin ang="13500000" scaled="1"/>
              <a:tileRect/>
            </a:gradFill>
            <a:ln w="3175" algn="ctr">
              <a:solidFill>
                <a:schemeClr val="bg1"/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86" name="TextBox 26"/>
            <p:cNvSpPr txBox="1">
              <a:spLocks noChangeArrowheads="1"/>
            </p:cNvSpPr>
            <p:nvPr/>
          </p:nvSpPr>
          <p:spPr bwMode="auto">
            <a:xfrm>
              <a:off x="4570900" y="2698414"/>
              <a:ext cx="78581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肘形连接符 17"/>
          <p:cNvCxnSpPr/>
          <p:nvPr/>
        </p:nvCxnSpPr>
        <p:spPr>
          <a:xfrm flipV="1">
            <a:off x="5541963" y="1728788"/>
            <a:ext cx="2011362" cy="225425"/>
          </a:xfrm>
          <a:prstGeom prst="bentConnector3">
            <a:avLst>
              <a:gd name="adj1" fmla="val 22615"/>
            </a:avLst>
          </a:prstGeom>
          <a:ln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407025" y="1903413"/>
            <a:ext cx="107950" cy="107950"/>
          </a:xfrm>
          <a:prstGeom prst="ellipse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273" name="TextBox 19"/>
          <p:cNvSpPr txBox="1">
            <a:spLocks noChangeArrowheads="1"/>
          </p:cNvSpPr>
          <p:nvPr/>
        </p:nvSpPr>
        <p:spPr bwMode="auto">
          <a:xfrm>
            <a:off x="6122988" y="1728788"/>
            <a:ext cx="1643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  添加文本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  添加文本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肘形连接符 20"/>
          <p:cNvCxnSpPr/>
          <p:nvPr/>
        </p:nvCxnSpPr>
        <p:spPr>
          <a:xfrm>
            <a:off x="5329238" y="3500438"/>
            <a:ext cx="865187" cy="800100"/>
          </a:xfrm>
          <a:prstGeom prst="bentConnector3">
            <a:avLst>
              <a:gd name="adj1" fmla="val 28320"/>
            </a:avLst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 flipV="1">
            <a:off x="5194300" y="3443288"/>
            <a:ext cx="107950" cy="107950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276" name="TextBox 23"/>
          <p:cNvSpPr txBox="1">
            <a:spLocks noChangeArrowheads="1"/>
          </p:cNvSpPr>
          <p:nvPr/>
        </p:nvSpPr>
        <p:spPr bwMode="auto">
          <a:xfrm>
            <a:off x="5551488" y="3654425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 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/>
          <p:nvPr/>
        </p:nvCxnSpPr>
        <p:spPr>
          <a:xfrm rot="10800000" flipV="1">
            <a:off x="2265363" y="2214563"/>
            <a:ext cx="1150937" cy="442912"/>
          </a:xfrm>
          <a:prstGeom prst="bentConnector3">
            <a:avLst>
              <a:gd name="adj1" fmla="val 21480"/>
            </a:avLst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flipH="1" flipV="1">
            <a:off x="3443288" y="2157413"/>
            <a:ext cx="107950" cy="107950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279" name="TextBox 27"/>
          <p:cNvSpPr txBox="1">
            <a:spLocks noChangeArrowheads="1"/>
          </p:cNvSpPr>
          <p:nvPr/>
        </p:nvSpPr>
        <p:spPr bwMode="auto">
          <a:xfrm>
            <a:off x="2336800" y="2014538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 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肘形连接符 28"/>
          <p:cNvCxnSpPr/>
          <p:nvPr/>
        </p:nvCxnSpPr>
        <p:spPr>
          <a:xfrm rot="10800000">
            <a:off x="1908175" y="3228975"/>
            <a:ext cx="1508125" cy="271463"/>
          </a:xfrm>
          <a:prstGeom prst="bentConnector3">
            <a:avLst>
              <a:gd name="adj1" fmla="val 43004"/>
            </a:avLst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 flipH="1" flipV="1">
            <a:off x="3443288" y="3443288"/>
            <a:ext cx="107950" cy="107950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282" name="TextBox 30"/>
          <p:cNvSpPr txBox="1">
            <a:spLocks noChangeArrowheads="1"/>
          </p:cNvSpPr>
          <p:nvPr/>
        </p:nvSpPr>
        <p:spPr bwMode="auto">
          <a:xfrm>
            <a:off x="1908175" y="3228975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 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 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5"/>
          <p:cNvGrpSpPr/>
          <p:nvPr/>
        </p:nvGrpSpPr>
        <p:grpSpPr bwMode="auto">
          <a:xfrm>
            <a:off x="1214438" y="1460500"/>
            <a:ext cx="6786562" cy="2968625"/>
            <a:chOff x="649288" y="1342385"/>
            <a:chExt cx="7826375" cy="3682052"/>
          </a:xfrm>
        </p:grpSpPr>
        <p:sp>
          <p:nvSpPr>
            <p:cNvPr id="12320" name="AutoShape 5"/>
            <p:cNvSpPr>
              <a:spLocks noChangeArrowheads="1"/>
            </p:cNvSpPr>
            <p:nvPr/>
          </p:nvSpPr>
          <p:spPr bwMode="auto">
            <a:xfrm>
              <a:off x="649288" y="1342385"/>
              <a:ext cx="7826375" cy="3682052"/>
            </a:xfrm>
            <a:custGeom>
              <a:avLst/>
              <a:gdLst>
                <a:gd name="T0" fmla="*/ 7235182 w 6786562"/>
                <a:gd name="T1" fmla="*/ 0 h 2968625"/>
                <a:gd name="T2" fmla="*/ 8988748 w 6786562"/>
                <a:gd name="T3" fmla="*/ 0 h 2968625"/>
                <a:gd name="T4" fmla="*/ 9025504 w 6786562"/>
                <a:gd name="T5" fmla="*/ 42518 h 2968625"/>
                <a:gd name="T6" fmla="*/ 9025504 w 6786562"/>
                <a:gd name="T7" fmla="*/ 4524413 h 2968625"/>
                <a:gd name="T8" fmla="*/ 8988748 w 6786562"/>
                <a:gd name="T9" fmla="*/ 4566931 h 2968625"/>
                <a:gd name="T10" fmla="*/ 36756 w 6786562"/>
                <a:gd name="T11" fmla="*/ 4566931 h 2968625"/>
                <a:gd name="T12" fmla="*/ 0 w 6786562"/>
                <a:gd name="T13" fmla="*/ 4524413 h 2968625"/>
                <a:gd name="T14" fmla="*/ 0 w 6786562"/>
                <a:gd name="T15" fmla="*/ 42518 h 2968625"/>
                <a:gd name="T16" fmla="*/ 36756 w 6786562"/>
                <a:gd name="T17" fmla="*/ 0 h 2968625"/>
                <a:gd name="T18" fmla="*/ 1678427 w 6786562"/>
                <a:gd name="T19" fmla="*/ 0 h 29686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786562" h="2968625">
                  <a:moveTo>
                    <a:pt x="5440362" y="0"/>
                  </a:moveTo>
                  <a:lnTo>
                    <a:pt x="6758924" y="0"/>
                  </a:lnTo>
                  <a:cubicBezTo>
                    <a:pt x="6774188" y="0"/>
                    <a:pt x="6786562" y="12374"/>
                    <a:pt x="6786562" y="27638"/>
                  </a:cubicBezTo>
                  <a:lnTo>
                    <a:pt x="6786562" y="2940987"/>
                  </a:lnTo>
                  <a:cubicBezTo>
                    <a:pt x="6786562" y="2956251"/>
                    <a:pt x="6774188" y="2968625"/>
                    <a:pt x="6758924" y="2968625"/>
                  </a:cubicBezTo>
                  <a:lnTo>
                    <a:pt x="27638" y="2968625"/>
                  </a:lnTo>
                  <a:cubicBezTo>
                    <a:pt x="12374" y="2968625"/>
                    <a:pt x="0" y="2956251"/>
                    <a:pt x="0" y="2940987"/>
                  </a:cubicBezTo>
                  <a:lnTo>
                    <a:pt x="0" y="27638"/>
                  </a:lnTo>
                  <a:cubicBezTo>
                    <a:pt x="0" y="12374"/>
                    <a:pt x="12374" y="0"/>
                    <a:pt x="27638" y="0"/>
                  </a:cubicBezTo>
                  <a:lnTo>
                    <a:pt x="1262062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5" tIns="45713" rIns="91425" bIns="45713" anchor="ctr"/>
            <a:lstStyle/>
            <a:p>
              <a:endParaRPr lang="zh-CN" altLang="en-US"/>
            </a:p>
          </p:txBody>
        </p:sp>
        <p:sp>
          <p:nvSpPr>
            <p:cNvPr id="12321" name="Rectangle 9"/>
            <p:cNvSpPr>
              <a:spLocks noChangeArrowheads="1"/>
            </p:cNvSpPr>
            <p:nvPr/>
          </p:nvSpPr>
          <p:spPr bwMode="auto">
            <a:xfrm>
              <a:off x="681497" y="1379377"/>
              <a:ext cx="7771214" cy="3625009"/>
            </a:xfrm>
            <a:prstGeom prst="roundRect">
              <a:avLst>
                <a:gd name="adj" fmla="val 685"/>
              </a:avLst>
            </a:prstGeom>
            <a:solidFill>
              <a:srgbClr val="005DA2">
                <a:alpha val="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</p:grpSp>
      <p:sp>
        <p:nvSpPr>
          <p:cNvPr id="12291" name="Line 11"/>
          <p:cNvSpPr>
            <a:spLocks noChangeShapeType="1"/>
          </p:cNvSpPr>
          <p:nvPr/>
        </p:nvSpPr>
        <p:spPr bwMode="auto">
          <a:xfrm>
            <a:off x="3078163" y="2084388"/>
            <a:ext cx="1587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Line 12"/>
          <p:cNvSpPr>
            <a:spLocks noChangeShapeType="1"/>
          </p:cNvSpPr>
          <p:nvPr/>
        </p:nvSpPr>
        <p:spPr bwMode="auto">
          <a:xfrm>
            <a:off x="4598988" y="2084388"/>
            <a:ext cx="1587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13"/>
          <p:cNvSpPr>
            <a:spLocks noChangeShapeType="1"/>
          </p:cNvSpPr>
          <p:nvPr/>
        </p:nvSpPr>
        <p:spPr bwMode="auto">
          <a:xfrm>
            <a:off x="6110288" y="2084388"/>
            <a:ext cx="3175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56"/>
          <p:cNvSpPr txBox="1">
            <a:spLocks noChangeArrowheads="1"/>
          </p:cNvSpPr>
          <p:nvPr/>
        </p:nvSpPr>
        <p:spPr bwMode="auto">
          <a:xfrm>
            <a:off x="1920875" y="4005263"/>
            <a:ext cx="903288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添加文本</a:t>
            </a:r>
            <a:endParaRPr lang="zh-CN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57"/>
          <p:cNvSpPr txBox="1">
            <a:spLocks noChangeArrowheads="1"/>
          </p:cNvSpPr>
          <p:nvPr/>
        </p:nvSpPr>
        <p:spPr bwMode="auto">
          <a:xfrm>
            <a:off x="3440113" y="4005263"/>
            <a:ext cx="903287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添加文本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58"/>
          <p:cNvSpPr txBox="1">
            <a:spLocks noChangeArrowheads="1"/>
          </p:cNvSpPr>
          <p:nvPr/>
        </p:nvSpPr>
        <p:spPr bwMode="auto">
          <a:xfrm>
            <a:off x="4962525" y="4005263"/>
            <a:ext cx="903288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添加文本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6491288" y="4005263"/>
            <a:ext cx="903287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添加文本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AutoShape 25"/>
          <p:cNvSpPr>
            <a:spLocks noChangeArrowheads="1"/>
          </p:cNvSpPr>
          <p:nvPr/>
        </p:nvSpPr>
        <p:spPr bwMode="auto">
          <a:xfrm>
            <a:off x="1881188" y="3848100"/>
            <a:ext cx="439737" cy="117475"/>
          </a:xfrm>
          <a:prstGeom prst="rect">
            <a:avLst/>
          </a:prstGeom>
          <a:solidFill>
            <a:schemeClr val="bg1">
              <a:alpha val="52156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299" name="AutoShape 26"/>
          <p:cNvSpPr>
            <a:spLocks noChangeArrowheads="1"/>
          </p:cNvSpPr>
          <p:nvPr/>
        </p:nvSpPr>
        <p:spPr bwMode="auto">
          <a:xfrm>
            <a:off x="3397250" y="3576638"/>
            <a:ext cx="436563" cy="388937"/>
          </a:xfrm>
          <a:prstGeom prst="rect">
            <a:avLst/>
          </a:prstGeom>
          <a:solidFill>
            <a:schemeClr val="bg1">
              <a:alpha val="52156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300" name="AutoShape 27"/>
          <p:cNvSpPr>
            <a:spLocks noChangeArrowheads="1"/>
          </p:cNvSpPr>
          <p:nvPr/>
        </p:nvSpPr>
        <p:spPr bwMode="auto">
          <a:xfrm>
            <a:off x="4918075" y="3194050"/>
            <a:ext cx="439738" cy="771525"/>
          </a:xfrm>
          <a:prstGeom prst="rect">
            <a:avLst/>
          </a:prstGeom>
          <a:solidFill>
            <a:schemeClr val="bg1">
              <a:alpha val="52156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301" name="AutoShape 28"/>
          <p:cNvSpPr>
            <a:spLocks noChangeArrowheads="1"/>
          </p:cNvSpPr>
          <p:nvPr/>
        </p:nvSpPr>
        <p:spPr bwMode="auto">
          <a:xfrm>
            <a:off x="6430963" y="3078163"/>
            <a:ext cx="438150" cy="887412"/>
          </a:xfrm>
          <a:prstGeom prst="rect">
            <a:avLst/>
          </a:prstGeom>
          <a:solidFill>
            <a:schemeClr val="bg1">
              <a:alpha val="52156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302" name="AutoShape 29"/>
          <p:cNvSpPr>
            <a:spLocks noChangeArrowheads="1"/>
          </p:cNvSpPr>
          <p:nvPr/>
        </p:nvSpPr>
        <p:spPr bwMode="auto">
          <a:xfrm>
            <a:off x="2320925" y="3003550"/>
            <a:ext cx="427038" cy="962025"/>
          </a:xfrm>
          <a:prstGeom prst="rect">
            <a:avLst/>
          </a:prstGeom>
          <a:solidFill>
            <a:schemeClr val="tx1">
              <a:alpha val="54901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12303" name="AutoShape 30"/>
          <p:cNvSpPr>
            <a:spLocks noChangeArrowheads="1"/>
          </p:cNvSpPr>
          <p:nvPr/>
        </p:nvSpPr>
        <p:spPr bwMode="auto">
          <a:xfrm>
            <a:off x="3832225" y="3154363"/>
            <a:ext cx="439738" cy="811212"/>
          </a:xfrm>
          <a:prstGeom prst="rect">
            <a:avLst/>
          </a:prstGeom>
          <a:solidFill>
            <a:schemeClr val="tx1">
              <a:alpha val="54901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12304" name="AutoShape 31"/>
          <p:cNvSpPr>
            <a:spLocks noChangeArrowheads="1"/>
          </p:cNvSpPr>
          <p:nvPr/>
        </p:nvSpPr>
        <p:spPr bwMode="auto">
          <a:xfrm>
            <a:off x="5356225" y="2689225"/>
            <a:ext cx="427038" cy="1276350"/>
          </a:xfrm>
          <a:prstGeom prst="rect">
            <a:avLst/>
          </a:prstGeom>
          <a:solidFill>
            <a:schemeClr val="tx1">
              <a:alpha val="54901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12305" name="AutoShape 32"/>
          <p:cNvSpPr>
            <a:spLocks noChangeArrowheads="1"/>
          </p:cNvSpPr>
          <p:nvPr/>
        </p:nvSpPr>
        <p:spPr bwMode="auto">
          <a:xfrm>
            <a:off x="6867525" y="2921000"/>
            <a:ext cx="430213" cy="1044575"/>
          </a:xfrm>
          <a:prstGeom prst="rect">
            <a:avLst/>
          </a:prstGeom>
          <a:solidFill>
            <a:schemeClr val="tx1">
              <a:alpha val="54901"/>
            </a:schemeClr>
          </a:solidFill>
          <a:ln w="6350" algn="ctr">
            <a:solidFill>
              <a:schemeClr val="bg1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0" name="Text Box 56"/>
          <p:cNvSpPr txBox="1">
            <a:spLocks noChangeArrowheads="1"/>
          </p:cNvSpPr>
          <p:nvPr/>
        </p:nvSpPr>
        <p:spPr bwMode="auto">
          <a:xfrm>
            <a:off x="2292350" y="2746375"/>
            <a:ext cx="544513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56"/>
          <p:cNvSpPr txBox="1">
            <a:spLocks noChangeArrowheads="1"/>
          </p:cNvSpPr>
          <p:nvPr/>
        </p:nvSpPr>
        <p:spPr bwMode="auto">
          <a:xfrm>
            <a:off x="1862138" y="3502025"/>
            <a:ext cx="544512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56"/>
          <p:cNvSpPr txBox="1">
            <a:spLocks noChangeArrowheads="1"/>
          </p:cNvSpPr>
          <p:nvPr/>
        </p:nvSpPr>
        <p:spPr bwMode="auto">
          <a:xfrm>
            <a:off x="3681413" y="2884488"/>
            <a:ext cx="733425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 Box 56"/>
          <p:cNvSpPr txBox="1">
            <a:spLocks noChangeArrowheads="1"/>
          </p:cNvSpPr>
          <p:nvPr/>
        </p:nvSpPr>
        <p:spPr bwMode="auto">
          <a:xfrm>
            <a:off x="3371850" y="3314700"/>
            <a:ext cx="544513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56"/>
          <p:cNvSpPr txBox="1">
            <a:spLocks noChangeArrowheads="1"/>
          </p:cNvSpPr>
          <p:nvPr/>
        </p:nvSpPr>
        <p:spPr bwMode="auto">
          <a:xfrm>
            <a:off x="5253038" y="2397125"/>
            <a:ext cx="663575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 Box 56"/>
          <p:cNvSpPr txBox="1">
            <a:spLocks noChangeArrowheads="1"/>
          </p:cNvSpPr>
          <p:nvPr/>
        </p:nvSpPr>
        <p:spPr bwMode="auto">
          <a:xfrm>
            <a:off x="4879975" y="2935288"/>
            <a:ext cx="544513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56"/>
          <p:cNvSpPr txBox="1">
            <a:spLocks noChangeArrowheads="1"/>
          </p:cNvSpPr>
          <p:nvPr/>
        </p:nvSpPr>
        <p:spPr bwMode="auto">
          <a:xfrm>
            <a:off x="6840538" y="2676525"/>
            <a:ext cx="571500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56"/>
          <p:cNvSpPr txBox="1">
            <a:spLocks noChangeArrowheads="1"/>
          </p:cNvSpPr>
          <p:nvPr/>
        </p:nvSpPr>
        <p:spPr bwMode="auto">
          <a:xfrm>
            <a:off x="6400800" y="2819400"/>
            <a:ext cx="544513" cy="3079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文本</a:t>
            </a:r>
            <a:endParaRPr 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Line 8"/>
          <p:cNvSpPr>
            <a:spLocks noChangeShapeType="1"/>
          </p:cNvSpPr>
          <p:nvPr/>
        </p:nvSpPr>
        <p:spPr bwMode="auto">
          <a:xfrm>
            <a:off x="1612900" y="1714500"/>
            <a:ext cx="0" cy="2263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Line 8"/>
          <p:cNvSpPr>
            <a:spLocks noChangeShapeType="1"/>
          </p:cNvSpPr>
          <p:nvPr/>
        </p:nvSpPr>
        <p:spPr bwMode="auto">
          <a:xfrm rot="-5400000">
            <a:off x="4571207" y="1010444"/>
            <a:ext cx="0" cy="5932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16" name="组合 6"/>
          <p:cNvGrpSpPr/>
          <p:nvPr/>
        </p:nvGrpSpPr>
        <p:grpSpPr bwMode="auto">
          <a:xfrm>
            <a:off x="2500313" y="1292225"/>
            <a:ext cx="4143375" cy="361950"/>
            <a:chOff x="1928794" y="2119309"/>
            <a:chExt cx="5286413" cy="428627"/>
          </a:xfrm>
        </p:grpSpPr>
        <p:grpSp>
          <p:nvGrpSpPr>
            <p:cNvPr id="31" name="组合 2"/>
            <p:cNvGrpSpPr/>
            <p:nvPr/>
          </p:nvGrpSpPr>
          <p:grpSpPr>
            <a:xfrm>
              <a:off x="1928794" y="2119309"/>
              <a:ext cx="5286413" cy="428627"/>
              <a:chOff x="1388361" y="1714494"/>
              <a:chExt cx="6357982" cy="18478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矩形 33"/>
              <p:cNvSpPr/>
              <p:nvPr/>
            </p:nvSpPr>
            <p:spPr>
              <a:xfrm>
                <a:off x="1388361" y="1714494"/>
                <a:ext cx="6357980" cy="1847863"/>
              </a:xfrm>
              <a:prstGeom prst="rect">
                <a:avLst/>
              </a:prstGeom>
              <a:gradFill>
                <a:gsLst>
                  <a:gs pos="0">
                    <a:srgbClr val="FF4D3F"/>
                  </a:gs>
                  <a:gs pos="50000">
                    <a:srgbClr val="FF0000">
                      <a:alpha val="35000"/>
                    </a:srgbClr>
                  </a:gs>
                  <a:gs pos="100000">
                    <a:srgbClr val="C0000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388361" y="1714494"/>
                <a:ext cx="6357982" cy="1847863"/>
              </a:xfrm>
              <a:prstGeom prst="rect">
                <a:avLst/>
              </a:prstGeom>
              <a:ln w="3175">
                <a:solidFill>
                  <a:srgbClr val="FF61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2" name="TextBox 5"/>
            <p:cNvSpPr txBox="1">
              <a:spLocks noChangeArrowheads="1"/>
            </p:cNvSpPr>
            <p:nvPr/>
          </p:nvSpPr>
          <p:spPr bwMode="auto">
            <a:xfrm>
              <a:off x="3370911" y="2134349"/>
              <a:ext cx="2396101" cy="400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01349" y="267494"/>
            <a:ext cx="2399414" cy="581057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</p:spPr>
        <p:txBody>
          <a:bodyPr>
            <a:spAutoFit/>
            <a:sp3d prstMaterial="metal"/>
          </a:bodyPr>
          <a:lstStyle>
            <a:defPPr>
              <a:defRPr lang="zh-CN"/>
            </a:defPPr>
            <a:lvl1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rgbClr val="00ABD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点击添加标题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4919663" y="1717675"/>
            <a:ext cx="33940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67241"/>
            <a:ext cx="2399414" cy="581057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</p:spPr>
        <p:txBody>
          <a:bodyPr>
            <a:spAutoFit/>
            <a:sp3d prstMaterial="metal"/>
          </a:bodyPr>
          <a:lstStyle>
            <a:defPPr>
              <a:defRPr lang="zh-CN"/>
            </a:defPPr>
            <a:lvl1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rgbClr val="00ABD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点击添加标题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3316" name="Picture 2" descr="D:\下载\shutterstock\FreeImageWorks.com_240233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042988"/>
            <a:ext cx="3881437" cy="33893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Box 154"/>
          <p:cNvSpPr txBox="1"/>
          <p:nvPr/>
        </p:nvSpPr>
        <p:spPr>
          <a:xfrm>
            <a:off x="4752975" y="2540000"/>
            <a:ext cx="16906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i="0" u="none" strike="noStrike" cap="none" spc="300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 eaLnBrk="1" hangingPunct="1">
              <a:defRPr/>
            </a:pPr>
            <a:r>
              <a:rPr lang="zh-CN" altLang="en-US" sz="2000" b="1" dirty="0" smtClean="0">
                <a:solidFill>
                  <a:schemeClr val="bg1"/>
                </a:solidFill>
              </a:rPr>
              <a:t>谢谢观看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232376" y="2343026"/>
            <a:ext cx="259167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i="0" u="none" strike="noStrike" cap="none" spc="300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eaLnBrk="1" hangingPunct="1">
              <a:defRPr/>
            </a:pPr>
            <a:r>
              <a:rPr lang="en-US" altLang="zh-CN" sz="4000" b="1" spc="0" dirty="0" smtClean="0">
                <a:solidFill>
                  <a:srgbClr val="FFC000">
                    <a:alpha val="44000"/>
                  </a:srgbClr>
                </a:solidFill>
              </a:rPr>
              <a:t>THANKS</a:t>
            </a:r>
            <a:endParaRPr lang="zh-CN" altLang="en-US" sz="4000" b="1" spc="0" dirty="0">
              <a:solidFill>
                <a:srgbClr val="FFC000">
                  <a:alpha val="44000"/>
                </a:srgb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WPS 演示</Application>
  <PresentationFormat>全屏显示(16:9)</PresentationFormat>
  <Paragraphs>95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方正细倩简体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M120165J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2012-09-04T03:04:00Z</dcterms:created>
  <dcterms:modified xsi:type="dcterms:W3CDTF">2022-04-28T03:16:42Z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