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60" r:id="rId2"/>
    <p:sldId id="270" r:id="rId3"/>
    <p:sldId id="267" r:id="rId4"/>
    <p:sldId id="299" r:id="rId5"/>
    <p:sldId id="281" r:id="rId6"/>
    <p:sldId id="300" r:id="rId7"/>
    <p:sldId id="296" r:id="rId8"/>
    <p:sldId id="313" r:id="rId9"/>
    <p:sldId id="301" r:id="rId10"/>
    <p:sldId id="302" r:id="rId11"/>
    <p:sldId id="303" r:id="rId12"/>
    <p:sldId id="304" r:id="rId13"/>
    <p:sldId id="297" r:id="rId14"/>
    <p:sldId id="314" r:id="rId15"/>
    <p:sldId id="305" r:id="rId16"/>
    <p:sldId id="306" r:id="rId17"/>
    <p:sldId id="307" r:id="rId18"/>
    <p:sldId id="308" r:id="rId19"/>
    <p:sldId id="298" r:id="rId20"/>
    <p:sldId id="315" r:id="rId21"/>
    <p:sldId id="309" r:id="rId22"/>
    <p:sldId id="310" r:id="rId23"/>
    <p:sldId id="311" r:id="rId24"/>
    <p:sldId id="312" r:id="rId25"/>
    <p:sldId id="284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C7BE"/>
    <a:srgbClr val="2A7B7E"/>
    <a:srgbClr val="000000"/>
    <a:srgbClr val="A6A6A6"/>
    <a:srgbClr val="5FC2D3"/>
    <a:srgbClr val="3366FF"/>
    <a:srgbClr val="3333FF"/>
    <a:srgbClr val="FFFFFF"/>
    <a:srgbClr val="5F5F5F"/>
    <a:srgbClr val="3DC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3" autoAdjust="0"/>
    <p:restoredTop sz="94660"/>
  </p:normalViewPr>
  <p:slideViewPr>
    <p:cSldViewPr>
      <p:cViewPr varScale="1">
        <p:scale>
          <a:sx n="84" d="100"/>
          <a:sy n="84" d="100"/>
        </p:scale>
        <p:origin x="-628" y="-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8" d="100"/>
        <a:sy n="178" d="100"/>
      </p:scale>
      <p:origin x="0" y="-87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PROJECTS IN </a:t>
            </a:r>
            <a:r>
              <a:rPr lang="en-US" dirty="0" smtClean="0"/>
              <a:t>201</a:t>
            </a:r>
            <a:r>
              <a:rPr lang="en-US" altLang="zh-CN" dirty="0" smtClean="0"/>
              <a:t>8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PROJECTS IN 2010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WEBSITES</c:v>
                </c:pt>
                <c:pt idx="1">
                  <c:v>SEO</c:v>
                </c:pt>
                <c:pt idx="2">
                  <c:v>UX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D7-4217-AE58-40ECB2C03E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7615360"/>
        <c:axId val="237617920"/>
      </c:barChart>
      <c:catAx>
        <c:axId val="237615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37617920"/>
        <c:crosses val="autoZero"/>
        <c:auto val="1"/>
        <c:lblAlgn val="ctr"/>
        <c:lblOffset val="100"/>
        <c:noMultiLvlLbl val="0"/>
      </c:catAx>
      <c:valAx>
        <c:axId val="237617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3761536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solidFill>
            <a:schemeClr val="bg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24A29-24A8-4A46-B455-98C5AFC569DE}" type="datetimeFigureOut">
              <a:rPr lang="zh-CN" altLang="en-US" smtClean="0"/>
              <a:pPr/>
              <a:t>2022/12/26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3CE92-5289-46A3-80C0-7FCBA8AD4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8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88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62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57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57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64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12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01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44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61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56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80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2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19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280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78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211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271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60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65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79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68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35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72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35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351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725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498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31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705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773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5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7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293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155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9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2928" y="1995686"/>
            <a:ext cx="6098143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风商务通用</a:t>
            </a:r>
            <a:r>
              <a:rPr lang="en-US" altLang="zh-CN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400" dirty="0" smtClean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248564" y="2859782"/>
            <a:ext cx="2646878" cy="307777"/>
          </a:xfrm>
          <a:prstGeom prst="rect">
            <a:avLst/>
          </a:prstGeom>
          <a:solidFill>
            <a:srgbClr val="2A7B7E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www.92ppt.net  20XX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年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9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8">
        <p14:prism isInverted="1"/>
      </p:transition>
    </mc:Choice>
    <mc:Fallback xmlns="">
      <p:transition spd="slow" advTm="13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>
            <a:off x="2122334" y="2611956"/>
            <a:ext cx="976313" cy="1370013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1295246" y="3334268"/>
            <a:ext cx="976313" cy="6477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501496" y="3812106"/>
            <a:ext cx="974725" cy="169863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2949421" y="1815031"/>
            <a:ext cx="974725" cy="2166938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3776509" y="2972318"/>
            <a:ext cx="974725" cy="1009650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82"/>
          <p:cNvSpPr txBox="1"/>
          <p:nvPr/>
        </p:nvSpPr>
        <p:spPr bwMode="auto">
          <a:xfrm>
            <a:off x="761998" y="3431684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18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TextBox 283"/>
          <p:cNvSpPr txBox="1"/>
          <p:nvPr/>
        </p:nvSpPr>
        <p:spPr bwMode="auto">
          <a:xfrm>
            <a:off x="662037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7" name="TextBox 285"/>
          <p:cNvSpPr txBox="1"/>
          <p:nvPr/>
        </p:nvSpPr>
        <p:spPr bwMode="auto">
          <a:xfrm>
            <a:off x="1431294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8" name="TextBox 286"/>
          <p:cNvSpPr txBox="1"/>
          <p:nvPr/>
        </p:nvSpPr>
        <p:spPr bwMode="auto">
          <a:xfrm>
            <a:off x="2244094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" name="TextBox 287"/>
          <p:cNvSpPr txBox="1"/>
          <p:nvPr/>
        </p:nvSpPr>
        <p:spPr bwMode="auto">
          <a:xfrm>
            <a:off x="3163198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0" name="TextBox 288"/>
          <p:cNvSpPr txBox="1"/>
          <p:nvPr/>
        </p:nvSpPr>
        <p:spPr bwMode="auto">
          <a:xfrm>
            <a:off x="3967570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1" name="TextBox 289"/>
          <p:cNvSpPr txBox="1"/>
          <p:nvPr/>
        </p:nvSpPr>
        <p:spPr bwMode="auto">
          <a:xfrm>
            <a:off x="1545770" y="2998412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38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TextBox 290"/>
          <p:cNvSpPr txBox="1"/>
          <p:nvPr/>
        </p:nvSpPr>
        <p:spPr bwMode="auto">
          <a:xfrm>
            <a:off x="2358570" y="2206324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97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3" name="TextBox 291"/>
          <p:cNvSpPr txBox="1"/>
          <p:nvPr/>
        </p:nvSpPr>
        <p:spPr bwMode="auto">
          <a:xfrm>
            <a:off x="3143160" y="1486244"/>
            <a:ext cx="6607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125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TextBox 292"/>
          <p:cNvSpPr txBox="1"/>
          <p:nvPr/>
        </p:nvSpPr>
        <p:spPr bwMode="auto">
          <a:xfrm>
            <a:off x="4026881" y="2618627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55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81254" y="2068945"/>
            <a:ext cx="42552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bg1"/>
              </a:solidFill>
              <a:latin typeface="+mj-lt"/>
              <a:ea typeface="微软雅黑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40" name="任意多边形 3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484">
        <p14:doors dir="vert"/>
      </p:transition>
    </mc:Choice>
    <mc:Fallback xmlns="">
      <p:transition spd="slow" advTm="2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>
            <a:endCxn id="53" idx="4"/>
          </p:cNvCxnSpPr>
          <p:nvPr/>
        </p:nvCxnSpPr>
        <p:spPr>
          <a:xfrm flipV="1">
            <a:off x="0" y="2644673"/>
            <a:ext cx="1624406" cy="137224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53" idx="6"/>
            <a:endCxn id="56" idx="2"/>
          </p:cNvCxnSpPr>
          <p:nvPr/>
        </p:nvCxnSpPr>
        <p:spPr>
          <a:xfrm>
            <a:off x="1829215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56" idx="0"/>
            <a:endCxn id="59" idx="4"/>
          </p:cNvCxnSpPr>
          <p:nvPr/>
        </p:nvCxnSpPr>
        <p:spPr>
          <a:xfrm flipV="1">
            <a:off x="2946730" y="2644673"/>
            <a:ext cx="914534" cy="7376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9" idx="6"/>
            <a:endCxn id="62" idx="2"/>
          </p:cNvCxnSpPr>
          <p:nvPr/>
        </p:nvCxnSpPr>
        <p:spPr>
          <a:xfrm>
            <a:off x="4066073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5" idx="4"/>
            <a:endCxn id="62" idx="0"/>
          </p:cNvCxnSpPr>
          <p:nvPr/>
        </p:nvCxnSpPr>
        <p:spPr>
          <a:xfrm flipH="1">
            <a:off x="5183588" y="2644673"/>
            <a:ext cx="914534" cy="7376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65" idx="6"/>
            <a:endCxn id="68" idx="2"/>
          </p:cNvCxnSpPr>
          <p:nvPr/>
        </p:nvCxnSpPr>
        <p:spPr>
          <a:xfrm>
            <a:off x="6302931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68" idx="0"/>
          </p:cNvCxnSpPr>
          <p:nvPr/>
        </p:nvCxnSpPr>
        <p:spPr>
          <a:xfrm flipV="1">
            <a:off x="7420446" y="1953027"/>
            <a:ext cx="1723554" cy="14293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1581530" y="2396987"/>
            <a:ext cx="289647" cy="289647"/>
            <a:chOff x="3025770" y="1129975"/>
            <a:chExt cx="1200623" cy="1200622"/>
          </a:xfrm>
        </p:grpSpPr>
        <p:sp>
          <p:nvSpPr>
            <p:cNvPr id="52" name="椭圆 51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99959" y="3340374"/>
            <a:ext cx="289647" cy="289647"/>
            <a:chOff x="3025770" y="1129975"/>
            <a:chExt cx="1200623" cy="1200622"/>
          </a:xfrm>
        </p:grpSpPr>
        <p:sp>
          <p:nvSpPr>
            <p:cNvPr id="55" name="椭圆 54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18388" y="2396987"/>
            <a:ext cx="289647" cy="289647"/>
            <a:chOff x="3025770" y="1129975"/>
            <a:chExt cx="1200623" cy="1200622"/>
          </a:xfrm>
        </p:grpSpPr>
        <p:sp>
          <p:nvSpPr>
            <p:cNvPr id="58" name="椭圆 57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936817" y="3340374"/>
            <a:ext cx="289647" cy="289647"/>
            <a:chOff x="3025770" y="1129975"/>
            <a:chExt cx="1200623" cy="1200622"/>
          </a:xfrm>
        </p:grpSpPr>
        <p:sp>
          <p:nvSpPr>
            <p:cNvPr id="61" name="椭圆 60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55246" y="2396987"/>
            <a:ext cx="289647" cy="289647"/>
            <a:chOff x="3025770" y="1129975"/>
            <a:chExt cx="1200623" cy="1200622"/>
          </a:xfrm>
        </p:grpSpPr>
        <p:sp>
          <p:nvSpPr>
            <p:cNvPr id="64" name="椭圆 63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173675" y="3340374"/>
            <a:ext cx="289647" cy="289647"/>
            <a:chOff x="3025770" y="1129975"/>
            <a:chExt cx="1200623" cy="1200622"/>
          </a:xfrm>
        </p:grpSpPr>
        <p:sp>
          <p:nvSpPr>
            <p:cNvPr id="67" name="椭圆 66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91656" y="1641911"/>
            <a:ext cx="1569660" cy="737508"/>
            <a:chOff x="1191656" y="1326801"/>
            <a:chExt cx="1569660" cy="737508"/>
          </a:xfrm>
        </p:grpSpPr>
        <p:sp>
          <p:nvSpPr>
            <p:cNvPr id="70" name="TextBox 2"/>
            <p:cNvSpPr txBox="1"/>
            <p:nvPr/>
          </p:nvSpPr>
          <p:spPr>
            <a:xfrm>
              <a:off x="1374107" y="1694977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91656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410112" y="1641911"/>
            <a:ext cx="1569660" cy="737508"/>
            <a:chOff x="3410112" y="1326801"/>
            <a:chExt cx="1569660" cy="737508"/>
          </a:xfrm>
        </p:grpSpPr>
        <p:sp>
          <p:nvSpPr>
            <p:cNvPr id="73" name="TextBox 69"/>
            <p:cNvSpPr txBox="1"/>
            <p:nvPr/>
          </p:nvSpPr>
          <p:spPr>
            <a:xfrm>
              <a:off x="3627221" y="1694977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410112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651286" y="1641911"/>
            <a:ext cx="1569660" cy="761121"/>
            <a:chOff x="5651286" y="1326801"/>
            <a:chExt cx="1569660" cy="761121"/>
          </a:xfrm>
        </p:grpSpPr>
        <p:sp>
          <p:nvSpPr>
            <p:cNvPr id="76" name="TextBox 71"/>
            <p:cNvSpPr txBox="1"/>
            <p:nvPr/>
          </p:nvSpPr>
          <p:spPr>
            <a:xfrm>
              <a:off x="5886521" y="1718590"/>
              <a:ext cx="6014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651286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72348" y="3647588"/>
            <a:ext cx="1569660" cy="738664"/>
            <a:chOff x="2272348" y="3332478"/>
            <a:chExt cx="1569660" cy="738664"/>
          </a:xfrm>
        </p:grpSpPr>
        <p:sp>
          <p:nvSpPr>
            <p:cNvPr id="79" name="TextBox 67"/>
            <p:cNvSpPr txBox="1"/>
            <p:nvPr/>
          </p:nvSpPr>
          <p:spPr>
            <a:xfrm>
              <a:off x="2508792" y="3332478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2272348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538092" y="3647588"/>
            <a:ext cx="1569660" cy="738664"/>
            <a:chOff x="4538092" y="3332478"/>
            <a:chExt cx="1569660" cy="738664"/>
          </a:xfrm>
        </p:grpSpPr>
        <p:sp>
          <p:nvSpPr>
            <p:cNvPr id="82" name="TextBox 70"/>
            <p:cNvSpPr txBox="1"/>
            <p:nvPr/>
          </p:nvSpPr>
          <p:spPr>
            <a:xfrm>
              <a:off x="4764085" y="3332478"/>
              <a:ext cx="6367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538092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764499" y="3647588"/>
            <a:ext cx="1569660" cy="738664"/>
            <a:chOff x="6764499" y="3332478"/>
            <a:chExt cx="1569660" cy="738664"/>
          </a:xfrm>
        </p:grpSpPr>
        <p:sp>
          <p:nvSpPr>
            <p:cNvPr id="85" name="TextBox 72"/>
            <p:cNvSpPr txBox="1"/>
            <p:nvPr/>
          </p:nvSpPr>
          <p:spPr>
            <a:xfrm>
              <a:off x="7004950" y="3332478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64499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87" name="矩形 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泪滴形 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1" name="任意多边形 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6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753">
        <p14:doors dir="vert"/>
      </p:transition>
    </mc:Choice>
    <mc:Fallback xmlns="">
      <p:transition spd="slow" advTm="37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72001" y="2192789"/>
            <a:ext cx="7199999" cy="1730282"/>
            <a:chOff x="843215" y="1705564"/>
            <a:chExt cx="7199999" cy="1730282"/>
          </a:xfrm>
        </p:grpSpPr>
        <p:grpSp>
          <p:nvGrpSpPr>
            <p:cNvPr id="34" name="组合 33"/>
            <p:cNvGrpSpPr/>
            <p:nvPr/>
          </p:nvGrpSpPr>
          <p:grpSpPr>
            <a:xfrm>
              <a:off x="843215" y="1705564"/>
              <a:ext cx="7199999" cy="1730282"/>
              <a:chOff x="843215" y="1705564"/>
              <a:chExt cx="7199999" cy="1730282"/>
            </a:xfrm>
          </p:grpSpPr>
          <p:sp>
            <p:nvSpPr>
              <p:cNvPr id="45" name="五边形 7"/>
              <p:cNvSpPr/>
              <p:nvPr/>
            </p:nvSpPr>
            <p:spPr>
              <a:xfrm>
                <a:off x="4443214" y="2571846"/>
                <a:ext cx="360000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3600000" h="864000">
                    <a:moveTo>
                      <a:pt x="848861" y="0"/>
                    </a:moveTo>
                    <a:lnTo>
                      <a:pt x="3168000" y="0"/>
                    </a:lnTo>
                    <a:lnTo>
                      <a:pt x="3600000" y="432000"/>
                    </a:lnTo>
                    <a:lnTo>
                      <a:pt x="3168000" y="864000"/>
                    </a:lnTo>
                    <a:lnTo>
                      <a:pt x="0" y="864000"/>
                    </a:lnTo>
                    <a:lnTo>
                      <a:pt x="0" y="863231"/>
                    </a:lnTo>
                    <a:cubicBezTo>
                      <a:pt x="470175" y="855737"/>
                      <a:pt x="848815" y="472092"/>
                      <a:pt x="848861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五边形 40"/>
              <p:cNvSpPr/>
              <p:nvPr/>
            </p:nvSpPr>
            <p:spPr>
              <a:xfrm flipH="1">
                <a:off x="843215" y="1707654"/>
                <a:ext cx="3598099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3598099" h="864000">
                    <a:moveTo>
                      <a:pt x="3166099" y="0"/>
                    </a:moveTo>
                    <a:lnTo>
                      <a:pt x="0" y="0"/>
                    </a:lnTo>
                    <a:cubicBezTo>
                      <a:pt x="476353" y="932"/>
                      <a:pt x="862195" y="387407"/>
                      <a:pt x="862195" y="864000"/>
                    </a:cubicBezTo>
                    <a:lnTo>
                      <a:pt x="3166099" y="864000"/>
                    </a:lnTo>
                    <a:lnTo>
                      <a:pt x="3598099" y="43200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39789" y="1777564"/>
                <a:ext cx="1584000" cy="1584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边形 7"/>
              <p:cNvSpPr/>
              <p:nvPr/>
            </p:nvSpPr>
            <p:spPr>
              <a:xfrm>
                <a:off x="4443214" y="2571846"/>
                <a:ext cx="97846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978460" h="864000">
                    <a:moveTo>
                      <a:pt x="848861" y="0"/>
                    </a:moveTo>
                    <a:lnTo>
                      <a:pt x="978460" y="0"/>
                    </a:lnTo>
                    <a:cubicBezTo>
                      <a:pt x="977733" y="372036"/>
                      <a:pt x="771680" y="695872"/>
                      <a:pt x="467432" y="864000"/>
                    </a:cubicBezTo>
                    <a:lnTo>
                      <a:pt x="0" y="864000"/>
                    </a:lnTo>
                    <a:lnTo>
                      <a:pt x="0" y="863231"/>
                    </a:lnTo>
                    <a:cubicBezTo>
                      <a:pt x="470175" y="855737"/>
                      <a:pt x="848815" y="472092"/>
                      <a:pt x="848861" y="0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五边形 40"/>
              <p:cNvSpPr/>
              <p:nvPr/>
            </p:nvSpPr>
            <p:spPr>
              <a:xfrm flipH="1">
                <a:off x="3453214" y="1705564"/>
                <a:ext cx="99000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990000" h="864000">
                    <a:moveTo>
                      <a:pt x="482613" y="0"/>
                    </a:moveTo>
                    <a:lnTo>
                      <a:pt x="0" y="0"/>
                    </a:lnTo>
                    <a:cubicBezTo>
                      <a:pt x="476353" y="932"/>
                      <a:pt x="862195" y="387407"/>
                      <a:pt x="862195" y="864000"/>
                    </a:cubicBezTo>
                    <a:lnTo>
                      <a:pt x="990000" y="864000"/>
                    </a:lnTo>
                    <a:cubicBezTo>
                      <a:pt x="990000" y="492575"/>
                      <a:pt x="785458" y="168923"/>
                      <a:pt x="482613" y="0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说明文字1"/>
            <p:cNvGrpSpPr/>
            <p:nvPr/>
          </p:nvGrpSpPr>
          <p:grpSpPr>
            <a:xfrm>
              <a:off x="1251205" y="1794840"/>
              <a:ext cx="2240109" cy="471520"/>
              <a:chOff x="883394" y="1398992"/>
              <a:chExt cx="2240109" cy="471520"/>
            </a:xfrm>
          </p:grpSpPr>
          <p:sp>
            <p:nvSpPr>
              <p:cNvPr id="43" name="TextBox 137"/>
              <p:cNvSpPr txBox="1"/>
              <p:nvPr/>
            </p:nvSpPr>
            <p:spPr>
              <a:xfrm>
                <a:off x="883394" y="1398992"/>
                <a:ext cx="22401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20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TextBox 138"/>
              <p:cNvSpPr txBox="1"/>
              <p:nvPr/>
            </p:nvSpPr>
            <p:spPr>
              <a:xfrm>
                <a:off x="894088" y="1616596"/>
                <a:ext cx="22294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说明文字1"/>
            <p:cNvGrpSpPr/>
            <p:nvPr/>
          </p:nvGrpSpPr>
          <p:grpSpPr>
            <a:xfrm>
              <a:off x="5444480" y="2657335"/>
              <a:ext cx="2240109" cy="471520"/>
              <a:chOff x="883394" y="1398992"/>
              <a:chExt cx="2240109" cy="471520"/>
            </a:xfrm>
          </p:grpSpPr>
          <p:sp>
            <p:nvSpPr>
              <p:cNvPr id="41" name="TextBox 135"/>
              <p:cNvSpPr txBox="1"/>
              <p:nvPr/>
            </p:nvSpPr>
            <p:spPr>
              <a:xfrm>
                <a:off x="883394" y="1398992"/>
                <a:ext cx="22401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20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TextBox 136"/>
              <p:cNvSpPr txBox="1"/>
              <p:nvPr/>
            </p:nvSpPr>
            <p:spPr>
              <a:xfrm>
                <a:off x="894088" y="1616596"/>
                <a:ext cx="22294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3639789" y="2380987"/>
              <a:ext cx="158400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Add keywords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352575" y="1651810"/>
            <a:ext cx="2646878" cy="10772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内容单击</a:t>
            </a:r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1" name="TextBox 145"/>
          <p:cNvSpPr txBox="1"/>
          <p:nvPr/>
        </p:nvSpPr>
        <p:spPr>
          <a:xfrm>
            <a:off x="1338509" y="3063961"/>
            <a:ext cx="1415772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泪滴形 53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6" name="任意多边形 55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89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212">
        <p14:doors dir="vert"/>
      </p:transition>
    </mc:Choice>
    <mc:Fallback xmlns="">
      <p:transition spd="slow" advTm="72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4" name="椭圆 43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6" name="椭圆 4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715273"/>
      </p:ext>
    </p:extLst>
  </p:cSld>
  <p:clrMapOvr>
    <a:masterClrMapping/>
  </p:clrMapOvr>
  <p:transition spd="slow" advTm="651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31642" y="1491630"/>
            <a:ext cx="2123343" cy="576064"/>
            <a:chOff x="1128969" y="1491630"/>
            <a:chExt cx="2123343" cy="576064"/>
          </a:xfrm>
        </p:grpSpPr>
        <p:sp>
          <p:nvSpPr>
            <p:cNvPr id="11" name="椭圆 10"/>
            <p:cNvSpPr/>
            <p:nvPr/>
          </p:nvSpPr>
          <p:spPr>
            <a:xfrm>
              <a:off x="1128969" y="1491630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01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2" name="TextBox 2"/>
            <p:cNvSpPr txBox="1"/>
            <p:nvPr/>
          </p:nvSpPr>
          <p:spPr>
            <a:xfrm>
              <a:off x="1682652" y="162577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94423" y="1491630"/>
            <a:ext cx="2130522" cy="576064"/>
            <a:chOff x="5391750" y="1491630"/>
            <a:chExt cx="2130522" cy="576064"/>
          </a:xfrm>
        </p:grpSpPr>
        <p:sp>
          <p:nvSpPr>
            <p:cNvPr id="14" name="椭圆 13"/>
            <p:cNvSpPr/>
            <p:nvPr/>
          </p:nvSpPr>
          <p:spPr>
            <a:xfrm>
              <a:off x="5391750" y="1491630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02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5" name="TextBox 31"/>
            <p:cNvSpPr txBox="1"/>
            <p:nvPr/>
          </p:nvSpPr>
          <p:spPr>
            <a:xfrm>
              <a:off x="5952612" y="162577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1642" y="3163443"/>
            <a:ext cx="2123343" cy="576064"/>
            <a:chOff x="1128969" y="3163443"/>
            <a:chExt cx="2123343" cy="576064"/>
          </a:xfrm>
        </p:grpSpPr>
        <p:sp>
          <p:nvSpPr>
            <p:cNvPr id="17" name="椭圆 16"/>
            <p:cNvSpPr/>
            <p:nvPr/>
          </p:nvSpPr>
          <p:spPr>
            <a:xfrm>
              <a:off x="1128969" y="3163443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03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1682652" y="32975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94423" y="3163443"/>
            <a:ext cx="2130522" cy="576064"/>
            <a:chOff x="5391750" y="3163443"/>
            <a:chExt cx="2130522" cy="576064"/>
          </a:xfrm>
        </p:grpSpPr>
        <p:sp>
          <p:nvSpPr>
            <p:cNvPr id="20" name="椭圆 19"/>
            <p:cNvSpPr/>
            <p:nvPr/>
          </p:nvSpPr>
          <p:spPr>
            <a:xfrm>
              <a:off x="5391750" y="3163443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04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21" name="TextBox 33"/>
            <p:cNvSpPr txBox="1"/>
            <p:nvPr/>
          </p:nvSpPr>
          <p:spPr>
            <a:xfrm>
              <a:off x="5952612" y="32975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1031642" y="2158504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3" name="TextBox 57"/>
          <p:cNvSpPr txBox="1"/>
          <p:nvPr/>
        </p:nvSpPr>
        <p:spPr>
          <a:xfrm>
            <a:off x="5294423" y="2158504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TextBox 58"/>
          <p:cNvSpPr txBox="1"/>
          <p:nvPr/>
        </p:nvSpPr>
        <p:spPr>
          <a:xfrm>
            <a:off x="1031642" y="3764411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294423" y="3764411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泪滴形 27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0" name="任意多边形 2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54008"/>
      </p:ext>
    </p:extLst>
  </p:cSld>
  <p:clrMapOvr>
    <a:masterClrMapping/>
  </p:clrMapOvr>
  <p:transition spd="slow" advTm="28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2987669" y="1383530"/>
            <a:ext cx="1200623" cy="1200622"/>
            <a:chOff x="3025769" y="1129975"/>
            <a:chExt cx="1200623" cy="1200622"/>
          </a:xfrm>
        </p:grpSpPr>
        <p:grpSp>
          <p:nvGrpSpPr>
            <p:cNvPr id="57" name="组合 56"/>
            <p:cNvGrpSpPr/>
            <p:nvPr/>
          </p:nvGrpSpPr>
          <p:grpSpPr>
            <a:xfrm rot="2684652">
              <a:off x="3025769" y="1129975"/>
              <a:ext cx="1200623" cy="1200622"/>
              <a:chOff x="562556" y="889814"/>
              <a:chExt cx="1681936" cy="168193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46"/>
            <p:cNvSpPr txBox="1"/>
            <p:nvPr/>
          </p:nvSpPr>
          <p:spPr>
            <a:xfrm>
              <a:off x="3274060" y="1509997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48440" y="1363296"/>
            <a:ext cx="1200623" cy="1200622"/>
            <a:chOff x="4948440" y="1109741"/>
            <a:chExt cx="1200623" cy="1200622"/>
          </a:xfrm>
        </p:grpSpPr>
        <p:grpSp>
          <p:nvGrpSpPr>
            <p:cNvPr id="62" name="组合 61"/>
            <p:cNvGrpSpPr/>
            <p:nvPr/>
          </p:nvGrpSpPr>
          <p:grpSpPr>
            <a:xfrm rot="2684652">
              <a:off x="4948440" y="1109741"/>
              <a:ext cx="1200623" cy="1200622"/>
              <a:chOff x="562556" y="889814"/>
              <a:chExt cx="1681936" cy="168193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47"/>
            <p:cNvSpPr txBox="1"/>
            <p:nvPr/>
          </p:nvSpPr>
          <p:spPr>
            <a:xfrm>
              <a:off x="5198247" y="1509997"/>
              <a:ext cx="704039" cy="400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25769" y="3268212"/>
            <a:ext cx="1200623" cy="1200622"/>
            <a:chOff x="3025769" y="3014657"/>
            <a:chExt cx="1200623" cy="1200622"/>
          </a:xfrm>
        </p:grpSpPr>
        <p:grpSp>
          <p:nvGrpSpPr>
            <p:cNvPr id="67" name="组合 66"/>
            <p:cNvGrpSpPr/>
            <p:nvPr/>
          </p:nvGrpSpPr>
          <p:grpSpPr>
            <a:xfrm rot="2684652">
              <a:off x="3025769" y="3014657"/>
              <a:ext cx="1200623" cy="1200622"/>
              <a:chOff x="562557" y="889813"/>
              <a:chExt cx="1681936" cy="168193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62557" y="889813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TextBox 48"/>
            <p:cNvSpPr txBox="1"/>
            <p:nvPr/>
          </p:nvSpPr>
          <p:spPr>
            <a:xfrm>
              <a:off x="3274060" y="3414913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48440" y="3236067"/>
            <a:ext cx="1200623" cy="1200622"/>
            <a:chOff x="4948440" y="2982512"/>
            <a:chExt cx="1200623" cy="1200622"/>
          </a:xfrm>
        </p:grpSpPr>
        <p:grpSp>
          <p:nvGrpSpPr>
            <p:cNvPr id="72" name="组合 71"/>
            <p:cNvGrpSpPr/>
            <p:nvPr/>
          </p:nvGrpSpPr>
          <p:grpSpPr>
            <a:xfrm rot="2684652">
              <a:off x="4948440" y="2982512"/>
              <a:ext cx="1200623" cy="1200622"/>
              <a:chOff x="562556" y="889814"/>
              <a:chExt cx="1681936" cy="168193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TextBox 49"/>
            <p:cNvSpPr txBox="1"/>
            <p:nvPr/>
          </p:nvSpPr>
          <p:spPr>
            <a:xfrm>
              <a:off x="5198247" y="3414913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630358" y="1968647"/>
            <a:ext cx="1882138" cy="1882137"/>
            <a:chOff x="3630358" y="1715092"/>
            <a:chExt cx="1882138" cy="1882137"/>
          </a:xfrm>
        </p:grpSpPr>
        <p:grpSp>
          <p:nvGrpSpPr>
            <p:cNvPr id="77" name="组合 76"/>
            <p:cNvGrpSpPr/>
            <p:nvPr/>
          </p:nvGrpSpPr>
          <p:grpSpPr>
            <a:xfrm rot="2684652">
              <a:off x="3630358" y="1715092"/>
              <a:ext cx="1882138" cy="1882137"/>
              <a:chOff x="562556" y="889814"/>
              <a:chExt cx="1681936" cy="1681936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4189633" y="2277541"/>
              <a:ext cx="763588" cy="757238"/>
            </a:xfrm>
            <a:custGeom>
              <a:avLst/>
              <a:gdLst>
                <a:gd name="T0" fmla="*/ 39 w 108"/>
                <a:gd name="T1" fmla="*/ 4 h 107"/>
                <a:gd name="T2" fmla="*/ 104 w 108"/>
                <a:gd name="T3" fmla="*/ 38 h 107"/>
                <a:gd name="T4" fmla="*/ 70 w 108"/>
                <a:gd name="T5" fmla="*/ 103 h 107"/>
                <a:gd name="T6" fmla="*/ 30 w 108"/>
                <a:gd name="T7" fmla="*/ 99 h 107"/>
                <a:gd name="T8" fmla="*/ 5 w 108"/>
                <a:gd name="T9" fmla="*/ 69 h 107"/>
                <a:gd name="T10" fmla="*/ 95 w 108"/>
                <a:gd name="T11" fmla="*/ 61 h 107"/>
                <a:gd name="T12" fmla="*/ 90 w 108"/>
                <a:gd name="T13" fmla="*/ 45 h 107"/>
                <a:gd name="T14" fmla="*/ 79 w 108"/>
                <a:gd name="T15" fmla="*/ 42 h 107"/>
                <a:gd name="T16" fmla="*/ 74 w 108"/>
                <a:gd name="T17" fmla="*/ 35 h 107"/>
                <a:gd name="T18" fmla="*/ 78 w 108"/>
                <a:gd name="T19" fmla="*/ 25 h 107"/>
                <a:gd name="T20" fmla="*/ 72 w 108"/>
                <a:gd name="T21" fmla="*/ 24 h 107"/>
                <a:gd name="T22" fmla="*/ 69 w 108"/>
                <a:gd name="T23" fmla="*/ 31 h 107"/>
                <a:gd name="T24" fmla="*/ 66 w 108"/>
                <a:gd name="T25" fmla="*/ 25 h 107"/>
                <a:gd name="T26" fmla="*/ 65 w 108"/>
                <a:gd name="T27" fmla="*/ 15 h 107"/>
                <a:gd name="T28" fmla="*/ 57 w 108"/>
                <a:gd name="T29" fmla="*/ 13 h 107"/>
                <a:gd name="T30" fmla="*/ 46 w 108"/>
                <a:gd name="T31" fmla="*/ 15 h 107"/>
                <a:gd name="T32" fmla="*/ 40 w 108"/>
                <a:gd name="T33" fmla="*/ 23 h 107"/>
                <a:gd name="T34" fmla="*/ 36 w 108"/>
                <a:gd name="T35" fmla="*/ 20 h 107"/>
                <a:gd name="T36" fmla="*/ 31 w 108"/>
                <a:gd name="T37" fmla="*/ 28 h 107"/>
                <a:gd name="T38" fmla="*/ 25 w 108"/>
                <a:gd name="T39" fmla="*/ 31 h 107"/>
                <a:gd name="T40" fmla="*/ 29 w 108"/>
                <a:gd name="T41" fmla="*/ 34 h 107"/>
                <a:gd name="T42" fmla="*/ 34 w 108"/>
                <a:gd name="T43" fmla="*/ 29 h 107"/>
                <a:gd name="T44" fmla="*/ 39 w 108"/>
                <a:gd name="T45" fmla="*/ 35 h 107"/>
                <a:gd name="T46" fmla="*/ 33 w 108"/>
                <a:gd name="T47" fmla="*/ 40 h 107"/>
                <a:gd name="T48" fmla="*/ 32 w 108"/>
                <a:gd name="T49" fmla="*/ 46 h 107"/>
                <a:gd name="T50" fmla="*/ 30 w 108"/>
                <a:gd name="T51" fmla="*/ 52 h 107"/>
                <a:gd name="T52" fmla="*/ 22 w 108"/>
                <a:gd name="T53" fmla="*/ 52 h 107"/>
                <a:gd name="T54" fmla="*/ 24 w 108"/>
                <a:gd name="T55" fmla="*/ 60 h 107"/>
                <a:gd name="T56" fmla="*/ 26 w 108"/>
                <a:gd name="T57" fmla="*/ 60 h 107"/>
                <a:gd name="T58" fmla="*/ 32 w 108"/>
                <a:gd name="T59" fmla="*/ 64 h 107"/>
                <a:gd name="T60" fmla="*/ 38 w 108"/>
                <a:gd name="T61" fmla="*/ 66 h 107"/>
                <a:gd name="T62" fmla="*/ 46 w 108"/>
                <a:gd name="T63" fmla="*/ 62 h 107"/>
                <a:gd name="T64" fmla="*/ 56 w 108"/>
                <a:gd name="T65" fmla="*/ 63 h 107"/>
                <a:gd name="T66" fmla="*/ 62 w 108"/>
                <a:gd name="T67" fmla="*/ 66 h 107"/>
                <a:gd name="T68" fmla="*/ 71 w 108"/>
                <a:gd name="T69" fmla="*/ 66 h 107"/>
                <a:gd name="T70" fmla="*/ 72 w 108"/>
                <a:gd name="T71" fmla="*/ 73 h 107"/>
                <a:gd name="T72" fmla="*/ 69 w 108"/>
                <a:gd name="T73" fmla="*/ 79 h 107"/>
                <a:gd name="T74" fmla="*/ 68 w 108"/>
                <a:gd name="T75" fmla="*/ 85 h 107"/>
                <a:gd name="T76" fmla="*/ 64 w 108"/>
                <a:gd name="T77" fmla="*/ 90 h 107"/>
                <a:gd name="T78" fmla="*/ 61 w 108"/>
                <a:gd name="T79" fmla="*/ 94 h 107"/>
                <a:gd name="T80" fmla="*/ 91 w 108"/>
                <a:gd name="T81" fmla="*/ 73 h 107"/>
                <a:gd name="T82" fmla="*/ 52 w 108"/>
                <a:gd name="T83" fmla="*/ 94 h 107"/>
                <a:gd name="T84" fmla="*/ 45 w 108"/>
                <a:gd name="T85" fmla="*/ 84 h 107"/>
                <a:gd name="T86" fmla="*/ 41 w 108"/>
                <a:gd name="T87" fmla="*/ 80 h 107"/>
                <a:gd name="T88" fmla="*/ 36 w 108"/>
                <a:gd name="T89" fmla="*/ 75 h 107"/>
                <a:gd name="T90" fmla="*/ 38 w 108"/>
                <a:gd name="T91" fmla="*/ 67 h 107"/>
                <a:gd name="T92" fmla="*/ 29 w 108"/>
                <a:gd name="T93" fmla="*/ 64 h 107"/>
                <a:gd name="T94" fmla="*/ 20 w 108"/>
                <a:gd name="T95" fmla="*/ 62 h 107"/>
                <a:gd name="T96" fmla="*/ 13 w 108"/>
                <a:gd name="T97" fmla="*/ 56 h 107"/>
                <a:gd name="T98" fmla="*/ 35 w 108"/>
                <a:gd name="T99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矩形 80"/>
          <p:cNvSpPr/>
          <p:nvPr/>
        </p:nvSpPr>
        <p:spPr>
          <a:xfrm>
            <a:off x="690795" y="17943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191047" y="177894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0795" y="37006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191047" y="368524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 rot="2684652">
            <a:off x="3630931" y="1956807"/>
            <a:ext cx="1882138" cy="1882137"/>
            <a:chOff x="562556" y="889814"/>
            <a:chExt cx="1681936" cy="1681936"/>
          </a:xfrm>
        </p:grpSpPr>
        <p:sp>
          <p:nvSpPr>
            <p:cNvPr id="86" name="椭圆 85"/>
            <p:cNvSpPr/>
            <p:nvPr/>
          </p:nvSpPr>
          <p:spPr>
            <a:xfrm>
              <a:off x="736734" y="1063992"/>
              <a:ext cx="1333580" cy="1333580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562556" y="889814"/>
              <a:ext cx="1681936" cy="1681936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泪滴形 89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2" name="任意多边形 91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8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520">
        <p:circle/>
      </p:transition>
    </mc:Choice>
    <mc:Fallback xmlns="">
      <p:transition spd="slow" advTm="352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5016138" y="1532106"/>
            <a:ext cx="3300278" cy="369332"/>
            <a:chOff x="4288595" y="1265857"/>
            <a:chExt cx="3300278" cy="369332"/>
          </a:xfrm>
        </p:grpSpPr>
        <p:grpSp>
          <p:nvGrpSpPr>
            <p:cNvPr id="51" name="组合 50"/>
            <p:cNvGrpSpPr/>
            <p:nvPr/>
          </p:nvGrpSpPr>
          <p:grpSpPr>
            <a:xfrm>
              <a:off x="4288595" y="1265857"/>
              <a:ext cx="518966" cy="369332"/>
              <a:chOff x="3025770" y="1129975"/>
              <a:chExt cx="1200623" cy="1200622"/>
            </a:xfrm>
          </p:grpSpPr>
          <p:sp>
            <p:nvSpPr>
              <p:cNvPr id="56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 flipV="1">
              <a:off x="7069907" y="1265857"/>
              <a:ext cx="518966" cy="369332"/>
              <a:chOff x="3025770" y="1129975"/>
              <a:chExt cx="1200623" cy="1200622"/>
            </a:xfrm>
          </p:grpSpPr>
          <p:sp>
            <p:nvSpPr>
              <p:cNvPr id="54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807655" y="126585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16138" y="2303441"/>
            <a:ext cx="3300278" cy="369332"/>
            <a:chOff x="4288595" y="2067694"/>
            <a:chExt cx="3300278" cy="369332"/>
          </a:xfrm>
        </p:grpSpPr>
        <p:grpSp>
          <p:nvGrpSpPr>
            <p:cNvPr id="59" name="组合 58"/>
            <p:cNvGrpSpPr/>
            <p:nvPr/>
          </p:nvGrpSpPr>
          <p:grpSpPr>
            <a:xfrm>
              <a:off x="4288595" y="2067694"/>
              <a:ext cx="518966" cy="369332"/>
              <a:chOff x="3025770" y="1129975"/>
              <a:chExt cx="1200623" cy="1200622"/>
            </a:xfrm>
          </p:grpSpPr>
          <p:sp>
            <p:nvSpPr>
              <p:cNvPr id="64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 flipH="1" flipV="1">
              <a:off x="7069907" y="2067694"/>
              <a:ext cx="518966" cy="369332"/>
              <a:chOff x="3025770" y="1129975"/>
              <a:chExt cx="1200623" cy="1200622"/>
            </a:xfrm>
          </p:grpSpPr>
          <p:sp>
            <p:nvSpPr>
              <p:cNvPr id="62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4807655" y="206769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16138" y="3074776"/>
            <a:ext cx="3300278" cy="369332"/>
            <a:chOff x="4288595" y="2859782"/>
            <a:chExt cx="3300278" cy="369332"/>
          </a:xfrm>
        </p:grpSpPr>
        <p:grpSp>
          <p:nvGrpSpPr>
            <p:cNvPr id="67" name="组合 66"/>
            <p:cNvGrpSpPr/>
            <p:nvPr/>
          </p:nvGrpSpPr>
          <p:grpSpPr>
            <a:xfrm>
              <a:off x="4288595" y="2859782"/>
              <a:ext cx="518966" cy="369332"/>
              <a:chOff x="3025770" y="1129975"/>
              <a:chExt cx="1200623" cy="1200622"/>
            </a:xfrm>
          </p:grpSpPr>
          <p:sp>
            <p:nvSpPr>
              <p:cNvPr id="72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flipH="1" flipV="1">
              <a:off x="7069907" y="2859782"/>
              <a:ext cx="518966" cy="369332"/>
              <a:chOff x="3025770" y="1129975"/>
              <a:chExt cx="1200623" cy="1200622"/>
            </a:xfrm>
          </p:grpSpPr>
          <p:sp>
            <p:nvSpPr>
              <p:cNvPr id="70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4807655" y="285978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016138" y="3846111"/>
            <a:ext cx="3300278" cy="369332"/>
            <a:chOff x="4288595" y="3579862"/>
            <a:chExt cx="3300278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4288595" y="3579862"/>
              <a:ext cx="518966" cy="369332"/>
              <a:chOff x="3025770" y="1129975"/>
              <a:chExt cx="1200623" cy="1200622"/>
            </a:xfrm>
          </p:grpSpPr>
          <p:sp>
            <p:nvSpPr>
              <p:cNvPr id="80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 flipV="1">
              <a:off x="7069907" y="3579862"/>
              <a:ext cx="518966" cy="369332"/>
              <a:chOff x="3025770" y="1129975"/>
              <a:chExt cx="1200623" cy="1200622"/>
            </a:xfrm>
          </p:grpSpPr>
          <p:sp>
            <p:nvSpPr>
              <p:cNvPr id="78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4807655" y="357986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97120" y="1419622"/>
            <a:ext cx="3463049" cy="2812493"/>
            <a:chOff x="844179" y="1330016"/>
            <a:chExt cx="3463049" cy="2812493"/>
          </a:xfrm>
        </p:grpSpPr>
        <p:sp>
          <p:nvSpPr>
            <p:cNvPr id="83" name="矩形 82"/>
            <p:cNvSpPr/>
            <p:nvPr/>
          </p:nvSpPr>
          <p:spPr>
            <a:xfrm>
              <a:off x="997878" y="1454841"/>
              <a:ext cx="3155651" cy="2562842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844179" y="1330016"/>
              <a:ext cx="3463049" cy="2812493"/>
              <a:chOff x="844179" y="1330016"/>
              <a:chExt cx="3463049" cy="281249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844179" y="1330016"/>
                <a:ext cx="3463049" cy="2812493"/>
              </a:xfrm>
              <a:prstGeom prst="rect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Freeform 11"/>
              <p:cNvSpPr>
                <a:spLocks noEditPoints="1"/>
              </p:cNvSpPr>
              <p:nvPr/>
            </p:nvSpPr>
            <p:spPr bwMode="auto">
              <a:xfrm>
                <a:off x="1702168" y="1867260"/>
                <a:ext cx="1747070" cy="1738004"/>
              </a:xfrm>
              <a:custGeom>
                <a:avLst/>
                <a:gdLst>
                  <a:gd name="T0" fmla="*/ 122 w 244"/>
                  <a:gd name="T1" fmla="*/ 0 h 243"/>
                  <a:gd name="T2" fmla="*/ 208 w 244"/>
                  <a:gd name="T3" fmla="*/ 35 h 243"/>
                  <a:gd name="T4" fmla="*/ 244 w 244"/>
                  <a:gd name="T5" fmla="*/ 121 h 243"/>
                  <a:gd name="T6" fmla="*/ 208 w 244"/>
                  <a:gd name="T7" fmla="*/ 208 h 243"/>
                  <a:gd name="T8" fmla="*/ 122 w 244"/>
                  <a:gd name="T9" fmla="*/ 243 h 243"/>
                  <a:gd name="T10" fmla="*/ 36 w 244"/>
                  <a:gd name="T11" fmla="*/ 208 h 243"/>
                  <a:gd name="T12" fmla="*/ 0 w 244"/>
                  <a:gd name="T13" fmla="*/ 121 h 243"/>
                  <a:gd name="T14" fmla="*/ 36 w 244"/>
                  <a:gd name="T15" fmla="*/ 35 h 243"/>
                  <a:gd name="T16" fmla="*/ 122 w 244"/>
                  <a:gd name="T17" fmla="*/ 0 h 243"/>
                  <a:gd name="T18" fmla="*/ 170 w 244"/>
                  <a:gd name="T19" fmla="*/ 135 h 243"/>
                  <a:gd name="T20" fmla="*/ 172 w 244"/>
                  <a:gd name="T21" fmla="*/ 109 h 243"/>
                  <a:gd name="T22" fmla="*/ 139 w 244"/>
                  <a:gd name="T23" fmla="*/ 90 h 243"/>
                  <a:gd name="T24" fmla="*/ 109 w 244"/>
                  <a:gd name="T25" fmla="*/ 72 h 243"/>
                  <a:gd name="T26" fmla="*/ 85 w 244"/>
                  <a:gd name="T27" fmla="*/ 84 h 243"/>
                  <a:gd name="T28" fmla="*/ 85 w 244"/>
                  <a:gd name="T29" fmla="*/ 121 h 243"/>
                  <a:gd name="T30" fmla="*/ 85 w 244"/>
                  <a:gd name="T31" fmla="*/ 157 h 243"/>
                  <a:gd name="T32" fmla="*/ 107 w 244"/>
                  <a:gd name="T33" fmla="*/ 172 h 243"/>
                  <a:gd name="T34" fmla="*/ 139 w 244"/>
                  <a:gd name="T35" fmla="*/ 153 h 243"/>
                  <a:gd name="T36" fmla="*/ 170 w 244"/>
                  <a:gd name="T37" fmla="*/ 135 h 243"/>
                  <a:gd name="T38" fmla="*/ 178 w 244"/>
                  <a:gd name="T39" fmla="*/ 66 h 243"/>
                  <a:gd name="T40" fmla="*/ 122 w 244"/>
                  <a:gd name="T41" fmla="*/ 43 h 243"/>
                  <a:gd name="T42" fmla="*/ 67 w 244"/>
                  <a:gd name="T43" fmla="*/ 66 h 243"/>
                  <a:gd name="T44" fmla="*/ 44 w 244"/>
                  <a:gd name="T45" fmla="*/ 121 h 243"/>
                  <a:gd name="T46" fmla="*/ 67 w 244"/>
                  <a:gd name="T47" fmla="*/ 177 h 243"/>
                  <a:gd name="T48" fmla="*/ 122 w 244"/>
                  <a:gd name="T49" fmla="*/ 200 h 243"/>
                  <a:gd name="T50" fmla="*/ 178 w 244"/>
                  <a:gd name="T51" fmla="*/ 177 h 243"/>
                  <a:gd name="T52" fmla="*/ 201 w 244"/>
                  <a:gd name="T53" fmla="*/ 121 h 243"/>
                  <a:gd name="T54" fmla="*/ 178 w 244"/>
                  <a:gd name="T55" fmla="*/ 6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4" h="243">
                    <a:moveTo>
                      <a:pt x="122" y="0"/>
                    </a:moveTo>
                    <a:cubicBezTo>
                      <a:pt x="156" y="0"/>
                      <a:pt x="186" y="13"/>
                      <a:pt x="208" y="35"/>
                    </a:cubicBezTo>
                    <a:cubicBezTo>
                      <a:pt x="231" y="57"/>
                      <a:pt x="244" y="88"/>
                      <a:pt x="244" y="121"/>
                    </a:cubicBezTo>
                    <a:cubicBezTo>
                      <a:pt x="244" y="155"/>
                      <a:pt x="231" y="186"/>
                      <a:pt x="208" y="208"/>
                    </a:cubicBezTo>
                    <a:cubicBezTo>
                      <a:pt x="186" y="230"/>
                      <a:pt x="156" y="243"/>
                      <a:pt x="122" y="243"/>
                    </a:cubicBezTo>
                    <a:cubicBezTo>
                      <a:pt x="89" y="243"/>
                      <a:pt x="58" y="230"/>
                      <a:pt x="36" y="208"/>
                    </a:cubicBezTo>
                    <a:cubicBezTo>
                      <a:pt x="14" y="186"/>
                      <a:pt x="0" y="155"/>
                      <a:pt x="0" y="121"/>
                    </a:cubicBezTo>
                    <a:cubicBezTo>
                      <a:pt x="0" y="88"/>
                      <a:pt x="14" y="57"/>
                      <a:pt x="36" y="35"/>
                    </a:cubicBezTo>
                    <a:cubicBezTo>
                      <a:pt x="58" y="13"/>
                      <a:pt x="89" y="0"/>
                      <a:pt x="122" y="0"/>
                    </a:cubicBezTo>
                    <a:close/>
                    <a:moveTo>
                      <a:pt x="170" y="135"/>
                    </a:moveTo>
                    <a:cubicBezTo>
                      <a:pt x="182" y="128"/>
                      <a:pt x="184" y="117"/>
                      <a:pt x="172" y="109"/>
                    </a:cubicBezTo>
                    <a:cubicBezTo>
                      <a:pt x="161" y="102"/>
                      <a:pt x="150" y="96"/>
                      <a:pt x="139" y="90"/>
                    </a:cubicBezTo>
                    <a:cubicBezTo>
                      <a:pt x="129" y="84"/>
                      <a:pt x="119" y="78"/>
                      <a:pt x="109" y="72"/>
                    </a:cubicBezTo>
                    <a:cubicBezTo>
                      <a:pt x="96" y="65"/>
                      <a:pt x="85" y="69"/>
                      <a:pt x="85" y="84"/>
                    </a:cubicBezTo>
                    <a:cubicBezTo>
                      <a:pt x="85" y="96"/>
                      <a:pt x="85" y="109"/>
                      <a:pt x="85" y="121"/>
                    </a:cubicBezTo>
                    <a:cubicBezTo>
                      <a:pt x="85" y="133"/>
                      <a:pt x="85" y="145"/>
                      <a:pt x="85" y="157"/>
                    </a:cubicBezTo>
                    <a:cubicBezTo>
                      <a:pt x="85" y="171"/>
                      <a:pt x="94" y="178"/>
                      <a:pt x="107" y="172"/>
                    </a:cubicBezTo>
                    <a:cubicBezTo>
                      <a:pt x="118" y="165"/>
                      <a:pt x="128" y="159"/>
                      <a:pt x="139" y="153"/>
                    </a:cubicBezTo>
                    <a:cubicBezTo>
                      <a:pt x="150" y="147"/>
                      <a:pt x="160" y="141"/>
                      <a:pt x="170" y="135"/>
                    </a:cubicBezTo>
                    <a:close/>
                    <a:moveTo>
                      <a:pt x="178" y="66"/>
                    </a:moveTo>
                    <a:cubicBezTo>
                      <a:pt x="164" y="52"/>
                      <a:pt x="144" y="43"/>
                      <a:pt x="122" y="43"/>
                    </a:cubicBezTo>
                    <a:cubicBezTo>
                      <a:pt x="101" y="43"/>
                      <a:pt x="81" y="52"/>
                      <a:pt x="67" y="66"/>
                    </a:cubicBezTo>
                    <a:cubicBezTo>
                      <a:pt x="52" y="80"/>
                      <a:pt x="44" y="100"/>
                      <a:pt x="44" y="121"/>
                    </a:cubicBezTo>
                    <a:cubicBezTo>
                      <a:pt x="44" y="143"/>
                      <a:pt x="52" y="163"/>
                      <a:pt x="67" y="177"/>
                    </a:cubicBezTo>
                    <a:cubicBezTo>
                      <a:pt x="81" y="191"/>
                      <a:pt x="101" y="200"/>
                      <a:pt x="122" y="200"/>
                    </a:cubicBezTo>
                    <a:cubicBezTo>
                      <a:pt x="144" y="200"/>
                      <a:pt x="164" y="191"/>
                      <a:pt x="178" y="177"/>
                    </a:cubicBezTo>
                    <a:cubicBezTo>
                      <a:pt x="192" y="163"/>
                      <a:pt x="201" y="143"/>
                      <a:pt x="201" y="121"/>
                    </a:cubicBezTo>
                    <a:cubicBezTo>
                      <a:pt x="201" y="100"/>
                      <a:pt x="192" y="80"/>
                      <a:pt x="178" y="6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泪滴形 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1" name="任意多边形 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58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572">
        <p14:doors dir="vert"/>
      </p:transition>
    </mc:Choice>
    <mc:Fallback xmlns="">
      <p:transition spd="slow" advTm="257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8"/>
          <p:cNvSpPr/>
          <p:nvPr/>
        </p:nvSpPr>
        <p:spPr>
          <a:xfrm>
            <a:off x="467007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2" name="Group 659"/>
          <p:cNvGrpSpPr>
            <a:grpSpLocks/>
          </p:cNvGrpSpPr>
          <p:nvPr/>
        </p:nvGrpSpPr>
        <p:grpSpPr bwMode="auto">
          <a:xfrm>
            <a:off x="1189809" y="1863013"/>
            <a:ext cx="380903" cy="587856"/>
            <a:chOff x="0" y="0"/>
            <a:chExt cx="339" cy="573"/>
          </a:xfrm>
          <a:solidFill>
            <a:schemeClr val="bg1"/>
          </a:solidFill>
        </p:grpSpPr>
        <p:sp>
          <p:nvSpPr>
            <p:cNvPr id="13" name="AutoShape 656"/>
            <p:cNvSpPr>
              <a:spLocks/>
            </p:cNvSpPr>
            <p:nvPr/>
          </p:nvSpPr>
          <p:spPr bwMode="auto">
            <a:xfrm>
              <a:off x="0" y="0"/>
              <a:ext cx="339" cy="460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w 21599"/>
                <a:gd name="T27" fmla="*/ 0 h 21600"/>
                <a:gd name="T28" fmla="*/ 0 w 21599"/>
                <a:gd name="T29" fmla="*/ 0 h 21600"/>
                <a:gd name="T30" fmla="*/ 0 w 21599"/>
                <a:gd name="T31" fmla="*/ 0 h 21600"/>
                <a:gd name="T32" fmla="*/ 0 w 21599"/>
                <a:gd name="T33" fmla="*/ 0 h 21600"/>
                <a:gd name="T34" fmla="*/ 0 w 21599"/>
                <a:gd name="T35" fmla="*/ 0 h 21600"/>
                <a:gd name="T36" fmla="*/ 0 w 21599"/>
                <a:gd name="T37" fmla="*/ 0 h 21600"/>
                <a:gd name="T38" fmla="*/ 0 w 21599"/>
                <a:gd name="T39" fmla="*/ 0 h 21600"/>
                <a:gd name="T40" fmla="*/ 0 w 21599"/>
                <a:gd name="T41" fmla="*/ 0 h 21600"/>
                <a:gd name="T42" fmla="*/ 0 w 21599"/>
                <a:gd name="T43" fmla="*/ 0 h 21600"/>
                <a:gd name="T44" fmla="*/ 0 w 21599"/>
                <a:gd name="T45" fmla="*/ 0 h 21600"/>
                <a:gd name="T46" fmla="*/ 0 w 21599"/>
                <a:gd name="T47" fmla="*/ 0 h 21600"/>
                <a:gd name="T48" fmla="*/ 0 w 21599"/>
                <a:gd name="T49" fmla="*/ 0 h 21600"/>
                <a:gd name="T50" fmla="*/ 0 w 21599"/>
                <a:gd name="T51" fmla="*/ 0 h 21600"/>
                <a:gd name="T52" fmla="*/ 0 w 21599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99" h="21600">
                  <a:moveTo>
                    <a:pt x="10934" y="0"/>
                  </a:moveTo>
                  <a:cubicBezTo>
                    <a:pt x="10847" y="0"/>
                    <a:pt x="10801" y="2"/>
                    <a:pt x="10801" y="2"/>
                  </a:cubicBezTo>
                  <a:cubicBezTo>
                    <a:pt x="10801" y="2"/>
                    <a:pt x="10754" y="0"/>
                    <a:pt x="10668" y="0"/>
                  </a:cubicBezTo>
                  <a:cubicBezTo>
                    <a:pt x="9432" y="0"/>
                    <a:pt x="0" y="285"/>
                    <a:pt x="0" y="8964"/>
                  </a:cubicBezTo>
                  <a:cubicBezTo>
                    <a:pt x="0" y="12780"/>
                    <a:pt x="6319" y="19737"/>
                    <a:pt x="6319" y="21600"/>
                  </a:cubicBezTo>
                  <a:lnTo>
                    <a:pt x="15323" y="21600"/>
                  </a:lnTo>
                  <a:cubicBezTo>
                    <a:pt x="15323" y="19737"/>
                    <a:pt x="21599" y="12780"/>
                    <a:pt x="21599" y="8964"/>
                  </a:cubicBezTo>
                  <a:cubicBezTo>
                    <a:pt x="21600" y="284"/>
                    <a:pt x="12168" y="0"/>
                    <a:pt x="10934" y="0"/>
                  </a:cubicBezTo>
                  <a:close/>
                  <a:moveTo>
                    <a:pt x="13355" y="19728"/>
                  </a:moveTo>
                  <a:lnTo>
                    <a:pt x="12362" y="19728"/>
                  </a:lnTo>
                  <a:lnTo>
                    <a:pt x="12362" y="14897"/>
                  </a:lnTo>
                  <a:lnTo>
                    <a:pt x="9324" y="14897"/>
                  </a:lnTo>
                  <a:lnTo>
                    <a:pt x="9324" y="19728"/>
                  </a:lnTo>
                  <a:lnTo>
                    <a:pt x="8285" y="19728"/>
                  </a:lnTo>
                  <a:cubicBezTo>
                    <a:pt x="7853" y="18884"/>
                    <a:pt x="7181" y="17845"/>
                    <a:pt x="6279" y="16473"/>
                  </a:cubicBezTo>
                  <a:cubicBezTo>
                    <a:pt x="4701" y="14071"/>
                    <a:pt x="2542" y="10782"/>
                    <a:pt x="2542" y="8964"/>
                  </a:cubicBezTo>
                  <a:cubicBezTo>
                    <a:pt x="2542" y="6006"/>
                    <a:pt x="3778" y="3937"/>
                    <a:pt x="6217" y="2815"/>
                  </a:cubicBezTo>
                  <a:cubicBezTo>
                    <a:pt x="8209" y="1899"/>
                    <a:pt x="10422" y="1872"/>
                    <a:pt x="10668" y="1872"/>
                  </a:cubicBezTo>
                  <a:lnTo>
                    <a:pt x="10696" y="1872"/>
                  </a:lnTo>
                  <a:lnTo>
                    <a:pt x="10783" y="1875"/>
                  </a:lnTo>
                  <a:lnTo>
                    <a:pt x="10888" y="1872"/>
                  </a:lnTo>
                  <a:lnTo>
                    <a:pt x="10934" y="1872"/>
                  </a:lnTo>
                  <a:cubicBezTo>
                    <a:pt x="11179" y="1872"/>
                    <a:pt x="13392" y="1898"/>
                    <a:pt x="15384" y="2815"/>
                  </a:cubicBezTo>
                  <a:cubicBezTo>
                    <a:pt x="17823" y="3937"/>
                    <a:pt x="19059" y="6006"/>
                    <a:pt x="19059" y="8964"/>
                  </a:cubicBezTo>
                  <a:cubicBezTo>
                    <a:pt x="19059" y="10784"/>
                    <a:pt x="16913" y="14074"/>
                    <a:pt x="15345" y="16478"/>
                  </a:cubicBezTo>
                  <a:cubicBezTo>
                    <a:pt x="14451" y="17847"/>
                    <a:pt x="13784" y="18886"/>
                    <a:pt x="13355" y="19728"/>
                  </a:cubicBezTo>
                  <a:close/>
                  <a:moveTo>
                    <a:pt x="13355" y="197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Rectangle 657"/>
            <p:cNvSpPr>
              <a:spLocks/>
            </p:cNvSpPr>
            <p:nvPr/>
          </p:nvSpPr>
          <p:spPr bwMode="auto">
            <a:xfrm>
              <a:off x="95" y="480"/>
              <a:ext cx="142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Rectangle 658"/>
            <p:cNvSpPr>
              <a:spLocks/>
            </p:cNvSpPr>
            <p:nvPr/>
          </p:nvSpPr>
          <p:spPr bwMode="auto">
            <a:xfrm>
              <a:off x="136" y="536"/>
              <a:ext cx="70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6" name="Text Placeholder 2"/>
          <p:cNvSpPr txBox="1">
            <a:spLocks/>
          </p:cNvSpPr>
          <p:nvPr/>
        </p:nvSpPr>
        <p:spPr>
          <a:xfrm>
            <a:off x="484396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 Design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Text Placeholder 8"/>
          <p:cNvSpPr txBox="1">
            <a:spLocks/>
          </p:cNvSpPr>
          <p:nvPr/>
        </p:nvSpPr>
        <p:spPr>
          <a:xfrm>
            <a:off x="334417" y="3472561"/>
            <a:ext cx="2087201" cy="92564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8" name="Rounded Rectangle 9"/>
          <p:cNvSpPr/>
          <p:nvPr/>
        </p:nvSpPr>
        <p:spPr>
          <a:xfrm>
            <a:off x="2595176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9" name="Group 116"/>
          <p:cNvGrpSpPr>
            <a:grpSpLocks/>
          </p:cNvGrpSpPr>
          <p:nvPr/>
        </p:nvGrpSpPr>
        <p:grpSpPr bwMode="auto">
          <a:xfrm>
            <a:off x="3305589" y="1918053"/>
            <a:ext cx="409294" cy="485831"/>
            <a:chOff x="0" y="0"/>
            <a:chExt cx="483" cy="574"/>
          </a:xfrm>
          <a:solidFill>
            <a:srgbClr val="FFFFFF"/>
          </a:solidFill>
        </p:grpSpPr>
        <p:sp>
          <p:nvSpPr>
            <p:cNvPr id="20" name="AutoShape 114"/>
            <p:cNvSpPr>
              <a:spLocks/>
            </p:cNvSpPr>
            <p:nvPr/>
          </p:nvSpPr>
          <p:spPr bwMode="auto">
            <a:xfrm>
              <a:off x="0" y="0"/>
              <a:ext cx="48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2410" y="3528"/>
                  </a:moveTo>
                  <a:lnTo>
                    <a:pt x="12410" y="1767"/>
                  </a:lnTo>
                  <a:lnTo>
                    <a:pt x="13534" y="1767"/>
                  </a:lnTo>
                  <a:cubicBezTo>
                    <a:pt x="14114" y="1767"/>
                    <a:pt x="14584" y="1371"/>
                    <a:pt x="14584" y="883"/>
                  </a:cubicBezTo>
                  <a:cubicBezTo>
                    <a:pt x="14584" y="395"/>
                    <a:pt x="14114" y="0"/>
                    <a:pt x="13534" y="0"/>
                  </a:cubicBezTo>
                  <a:lnTo>
                    <a:pt x="8085" y="0"/>
                  </a:lnTo>
                  <a:cubicBezTo>
                    <a:pt x="7505" y="0"/>
                    <a:pt x="7035" y="395"/>
                    <a:pt x="7035" y="883"/>
                  </a:cubicBezTo>
                  <a:cubicBezTo>
                    <a:pt x="7035" y="1371"/>
                    <a:pt x="7504" y="1767"/>
                    <a:pt x="8085" y="1767"/>
                  </a:cubicBezTo>
                  <a:lnTo>
                    <a:pt x="9185" y="1767"/>
                  </a:lnTo>
                  <a:lnTo>
                    <a:pt x="9185" y="3528"/>
                  </a:lnTo>
                  <a:cubicBezTo>
                    <a:pt x="3986" y="4184"/>
                    <a:pt x="0" y="7957"/>
                    <a:pt x="0" y="12513"/>
                  </a:cubicBezTo>
                  <a:cubicBezTo>
                    <a:pt x="0" y="17532"/>
                    <a:pt x="4835" y="21600"/>
                    <a:pt x="10800" y="21600"/>
                  </a:cubicBezTo>
                  <a:cubicBezTo>
                    <a:pt x="16765" y="21600"/>
                    <a:pt x="21600" y="17532"/>
                    <a:pt x="21600" y="12513"/>
                  </a:cubicBezTo>
                  <a:cubicBezTo>
                    <a:pt x="21600" y="7955"/>
                    <a:pt x="17611" y="4182"/>
                    <a:pt x="12410" y="3528"/>
                  </a:cubicBezTo>
                  <a:close/>
                  <a:moveTo>
                    <a:pt x="10800" y="19328"/>
                  </a:moveTo>
                  <a:cubicBezTo>
                    <a:pt x="6334" y="19328"/>
                    <a:pt x="2700" y="16271"/>
                    <a:pt x="2700" y="12513"/>
                  </a:cubicBezTo>
                  <a:cubicBezTo>
                    <a:pt x="2700" y="8755"/>
                    <a:pt x="6334" y="5698"/>
                    <a:pt x="10800" y="5698"/>
                  </a:cubicBezTo>
                  <a:cubicBezTo>
                    <a:pt x="15266" y="5698"/>
                    <a:pt x="18900" y="8755"/>
                    <a:pt x="18900" y="12513"/>
                  </a:cubicBezTo>
                  <a:cubicBezTo>
                    <a:pt x="18900" y="16271"/>
                    <a:pt x="15266" y="19328"/>
                    <a:pt x="10800" y="19328"/>
                  </a:cubicBezTo>
                  <a:close/>
                  <a:moveTo>
                    <a:pt x="10800" y="193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AutoShape 115"/>
            <p:cNvSpPr>
              <a:spLocks/>
            </p:cNvSpPr>
            <p:nvPr/>
          </p:nvSpPr>
          <p:spPr bwMode="auto">
            <a:xfrm>
              <a:off x="216" y="200"/>
              <a:ext cx="146" cy="226"/>
            </a:xfrm>
            <a:custGeom>
              <a:avLst/>
              <a:gdLst>
                <a:gd name="T0" fmla="*/ 0 w 21403"/>
                <a:gd name="T1" fmla="*/ 0 h 21600"/>
                <a:gd name="T2" fmla="*/ 0 w 21403"/>
                <a:gd name="T3" fmla="*/ 0 h 21600"/>
                <a:gd name="T4" fmla="*/ 0 w 21403"/>
                <a:gd name="T5" fmla="*/ 0 h 21600"/>
                <a:gd name="T6" fmla="*/ 0 w 21403"/>
                <a:gd name="T7" fmla="*/ 0 h 21600"/>
                <a:gd name="T8" fmla="*/ 0 w 21403"/>
                <a:gd name="T9" fmla="*/ 0 h 21600"/>
                <a:gd name="T10" fmla="*/ 0 w 21403"/>
                <a:gd name="T11" fmla="*/ 0 h 21600"/>
                <a:gd name="T12" fmla="*/ 0 w 21403"/>
                <a:gd name="T13" fmla="*/ 0 h 21600"/>
                <a:gd name="T14" fmla="*/ 0 w 21403"/>
                <a:gd name="T15" fmla="*/ 0 h 21600"/>
                <a:gd name="T16" fmla="*/ 0 w 21403"/>
                <a:gd name="T17" fmla="*/ 0 h 21600"/>
                <a:gd name="T18" fmla="*/ 0 w 21403"/>
                <a:gd name="T19" fmla="*/ 0 h 21600"/>
                <a:gd name="T20" fmla="*/ 0 w 21403"/>
                <a:gd name="T21" fmla="*/ 0 h 21600"/>
                <a:gd name="T22" fmla="*/ 0 w 21403"/>
                <a:gd name="T23" fmla="*/ 0 h 21600"/>
                <a:gd name="T24" fmla="*/ 0 w 21403"/>
                <a:gd name="T25" fmla="*/ 0 h 21600"/>
                <a:gd name="T26" fmla="*/ 0 w 21403"/>
                <a:gd name="T27" fmla="*/ 0 h 21600"/>
                <a:gd name="T28" fmla="*/ 0 w 21403"/>
                <a:gd name="T29" fmla="*/ 0 h 21600"/>
                <a:gd name="T30" fmla="*/ 0 w 21403"/>
                <a:gd name="T31" fmla="*/ 0 h 21600"/>
                <a:gd name="T32" fmla="*/ 0 w 21403"/>
                <a:gd name="T33" fmla="*/ 0 h 21600"/>
                <a:gd name="T34" fmla="*/ 0 w 21403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403" h="21600">
                  <a:moveTo>
                    <a:pt x="20755" y="17708"/>
                  </a:moveTo>
                  <a:lnTo>
                    <a:pt x="6801" y="11554"/>
                  </a:lnTo>
                  <a:lnTo>
                    <a:pt x="6801" y="961"/>
                  </a:lnTo>
                  <a:cubicBezTo>
                    <a:pt x="6801" y="708"/>
                    <a:pt x="6643" y="460"/>
                    <a:pt x="6370" y="281"/>
                  </a:cubicBezTo>
                  <a:cubicBezTo>
                    <a:pt x="6097" y="103"/>
                    <a:pt x="5717" y="0"/>
                    <a:pt x="5330" y="0"/>
                  </a:cubicBezTo>
                  <a:lnTo>
                    <a:pt x="1470" y="0"/>
                  </a:lnTo>
                  <a:cubicBezTo>
                    <a:pt x="1081" y="0"/>
                    <a:pt x="705" y="102"/>
                    <a:pt x="431" y="281"/>
                  </a:cubicBezTo>
                  <a:cubicBezTo>
                    <a:pt x="158" y="460"/>
                    <a:pt x="0" y="708"/>
                    <a:pt x="0" y="961"/>
                  </a:cubicBezTo>
                  <a:lnTo>
                    <a:pt x="0" y="13470"/>
                  </a:lnTo>
                  <a:cubicBezTo>
                    <a:pt x="0" y="13723"/>
                    <a:pt x="158" y="13970"/>
                    <a:pt x="431" y="14149"/>
                  </a:cubicBezTo>
                  <a:cubicBezTo>
                    <a:pt x="542" y="14221"/>
                    <a:pt x="670" y="14282"/>
                    <a:pt x="809" y="14327"/>
                  </a:cubicBezTo>
                  <a:lnTo>
                    <a:pt x="17068" y="21438"/>
                  </a:lnTo>
                  <a:cubicBezTo>
                    <a:pt x="17313" y="21544"/>
                    <a:pt x="17597" y="21600"/>
                    <a:pt x="17883" y="21600"/>
                  </a:cubicBezTo>
                  <a:cubicBezTo>
                    <a:pt x="17987" y="21600"/>
                    <a:pt x="18092" y="21592"/>
                    <a:pt x="18196" y="21579"/>
                  </a:cubicBezTo>
                  <a:cubicBezTo>
                    <a:pt x="18584" y="21525"/>
                    <a:pt x="18921" y="21370"/>
                    <a:pt x="19134" y="21149"/>
                  </a:cubicBezTo>
                  <a:lnTo>
                    <a:pt x="21180" y="19012"/>
                  </a:lnTo>
                  <a:cubicBezTo>
                    <a:pt x="21600" y="18574"/>
                    <a:pt x="21411" y="17997"/>
                    <a:pt x="20755" y="17708"/>
                  </a:cubicBezTo>
                  <a:close/>
                  <a:moveTo>
                    <a:pt x="20755" y="1770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2" name="Text Placeholder 2"/>
          <p:cNvSpPr txBox="1">
            <a:spLocks/>
          </p:cNvSpPr>
          <p:nvPr/>
        </p:nvSpPr>
        <p:spPr>
          <a:xfrm>
            <a:off x="2600598" y="2790551"/>
            <a:ext cx="1809117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Marketing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2445027" y="3472561"/>
            <a:ext cx="2087201" cy="1289298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Rounded Rectangle 10"/>
          <p:cNvSpPr/>
          <p:nvPr/>
        </p:nvSpPr>
        <p:spPr>
          <a:xfrm>
            <a:off x="4723345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AutoShape 399"/>
          <p:cNvSpPr>
            <a:spLocks/>
          </p:cNvSpPr>
          <p:nvPr/>
        </p:nvSpPr>
        <p:spPr bwMode="auto">
          <a:xfrm>
            <a:off x="5393052" y="1941191"/>
            <a:ext cx="489159" cy="485831"/>
          </a:xfrm>
          <a:custGeom>
            <a:avLst/>
            <a:gdLst>
              <a:gd name="T0" fmla="*/ 147153432 w 21600"/>
              <a:gd name="T1" fmla="*/ 0 h 21600"/>
              <a:gd name="T2" fmla="*/ 0 w 21600"/>
              <a:gd name="T3" fmla="*/ 39533154 h 21600"/>
              <a:gd name="T4" fmla="*/ 0 w 21600"/>
              <a:gd name="T5" fmla="*/ 39546738 h 21600"/>
              <a:gd name="T6" fmla="*/ 0 w 21600"/>
              <a:gd name="T7" fmla="*/ 246662734 h 21600"/>
              <a:gd name="T8" fmla="*/ 147153432 w 21600"/>
              <a:gd name="T9" fmla="*/ 286355233 h 21600"/>
              <a:gd name="T10" fmla="*/ 294279076 w 21600"/>
              <a:gd name="T11" fmla="*/ 246662734 h 21600"/>
              <a:gd name="T12" fmla="*/ 294279076 w 21600"/>
              <a:gd name="T13" fmla="*/ 39572652 h 21600"/>
              <a:gd name="T14" fmla="*/ 147153432 w 21600"/>
              <a:gd name="T15" fmla="*/ 0 h 21600"/>
              <a:gd name="T16" fmla="*/ 134810310 w 21600"/>
              <a:gd name="T17" fmla="*/ 258262719 h 21600"/>
              <a:gd name="T18" fmla="*/ 24523408 w 21600"/>
              <a:gd name="T19" fmla="*/ 228501028 h 21600"/>
              <a:gd name="T20" fmla="*/ 24523408 w 21600"/>
              <a:gd name="T21" fmla="*/ 74452997 h 21600"/>
              <a:gd name="T22" fmla="*/ 134810310 w 21600"/>
              <a:gd name="T23" fmla="*/ 104307270 h 21600"/>
              <a:gd name="T24" fmla="*/ 134810310 w 21600"/>
              <a:gd name="T25" fmla="*/ 258262719 h 21600"/>
              <a:gd name="T26" fmla="*/ 147071377 w 21600"/>
              <a:gd name="T27" fmla="*/ 82870304 h 21600"/>
              <a:gd name="T28" fmla="*/ 39387379 w 21600"/>
              <a:gd name="T29" fmla="*/ 53705369 h 21600"/>
              <a:gd name="T30" fmla="*/ 147153432 w 21600"/>
              <a:gd name="T31" fmla="*/ 24764161 h 21600"/>
              <a:gd name="T32" fmla="*/ 254891697 w 21600"/>
              <a:gd name="T33" fmla="*/ 53731390 h 21600"/>
              <a:gd name="T34" fmla="*/ 147071377 w 21600"/>
              <a:gd name="T35" fmla="*/ 82870304 h 21600"/>
              <a:gd name="T36" fmla="*/ 269755549 w 21600"/>
              <a:gd name="T37" fmla="*/ 228514612 h 21600"/>
              <a:gd name="T38" fmla="*/ 159332551 w 21600"/>
              <a:gd name="T39" fmla="*/ 258303484 h 21600"/>
              <a:gd name="T40" fmla="*/ 159332551 w 21600"/>
              <a:gd name="T41" fmla="*/ 104320854 h 21600"/>
              <a:gd name="T42" fmla="*/ 269755549 w 21600"/>
              <a:gd name="T43" fmla="*/ 74478911 h 21600"/>
              <a:gd name="T44" fmla="*/ 269755549 w 21600"/>
              <a:gd name="T45" fmla="*/ 228514612 h 21600"/>
              <a:gd name="T46" fmla="*/ 269755549 w 21600"/>
              <a:gd name="T47" fmla="*/ 228514612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lnTo>
                  <a:pt x="0" y="2982"/>
                </a:lnTo>
                <a:lnTo>
                  <a:pt x="0" y="2983"/>
                </a:lnTo>
                <a:lnTo>
                  <a:pt x="0" y="18606"/>
                </a:lnTo>
                <a:lnTo>
                  <a:pt x="10801" y="21600"/>
                </a:lnTo>
                <a:lnTo>
                  <a:pt x="21600" y="18606"/>
                </a:lnTo>
                <a:lnTo>
                  <a:pt x="21600" y="2985"/>
                </a:lnTo>
                <a:lnTo>
                  <a:pt x="10801" y="0"/>
                </a:lnTo>
                <a:close/>
                <a:moveTo>
                  <a:pt x="9895" y="19481"/>
                </a:moveTo>
                <a:lnTo>
                  <a:pt x="1800" y="17236"/>
                </a:lnTo>
                <a:lnTo>
                  <a:pt x="1800" y="5616"/>
                </a:lnTo>
                <a:lnTo>
                  <a:pt x="9895" y="7868"/>
                </a:lnTo>
                <a:lnTo>
                  <a:pt x="9895" y="19481"/>
                </a:lnTo>
                <a:close/>
                <a:moveTo>
                  <a:pt x="10795" y="6251"/>
                </a:moveTo>
                <a:lnTo>
                  <a:pt x="2891" y="4051"/>
                </a:lnTo>
                <a:lnTo>
                  <a:pt x="10801" y="1868"/>
                </a:lnTo>
                <a:lnTo>
                  <a:pt x="18709" y="4053"/>
                </a:lnTo>
                <a:lnTo>
                  <a:pt x="10795" y="6251"/>
                </a:lnTo>
                <a:close/>
                <a:moveTo>
                  <a:pt x="19800" y="17237"/>
                </a:moveTo>
                <a:lnTo>
                  <a:pt x="11695" y="19484"/>
                </a:lnTo>
                <a:lnTo>
                  <a:pt x="11695" y="7869"/>
                </a:lnTo>
                <a:lnTo>
                  <a:pt x="19800" y="5618"/>
                </a:lnTo>
                <a:lnTo>
                  <a:pt x="19800" y="17237"/>
                </a:lnTo>
                <a:close/>
                <a:moveTo>
                  <a:pt x="19800" y="17237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4723345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Hosting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Text Placeholder 8"/>
          <p:cNvSpPr txBox="1">
            <a:spLocks/>
          </p:cNvSpPr>
          <p:nvPr/>
        </p:nvSpPr>
        <p:spPr>
          <a:xfrm>
            <a:off x="4540492" y="3472561"/>
            <a:ext cx="2087201" cy="72729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8" name="Rounded Rectangle 11"/>
          <p:cNvSpPr/>
          <p:nvPr/>
        </p:nvSpPr>
        <p:spPr>
          <a:xfrm>
            <a:off x="6851514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AutoShape 113"/>
          <p:cNvSpPr>
            <a:spLocks/>
          </p:cNvSpPr>
          <p:nvPr/>
        </p:nvSpPr>
        <p:spPr bwMode="auto">
          <a:xfrm>
            <a:off x="7525984" y="1941505"/>
            <a:ext cx="485831" cy="415952"/>
          </a:xfrm>
          <a:custGeom>
            <a:avLst/>
            <a:gdLst>
              <a:gd name="T0" fmla="*/ 259046022 w 21600"/>
              <a:gd name="T1" fmla="*/ 121588502 h 21600"/>
              <a:gd name="T2" fmla="*/ 259046022 w 21600"/>
              <a:gd name="T3" fmla="*/ 105226481 h 21600"/>
              <a:gd name="T4" fmla="*/ 239823076 w 21600"/>
              <a:gd name="T5" fmla="*/ 77110490 h 21600"/>
              <a:gd name="T6" fmla="*/ 186223862 w 21600"/>
              <a:gd name="T7" fmla="*/ 43829736 h 21600"/>
              <a:gd name="T8" fmla="*/ 166165689 w 21600"/>
              <a:gd name="T9" fmla="*/ 29170478 h 21600"/>
              <a:gd name="T10" fmla="*/ 159655912 w 21600"/>
              <a:gd name="T11" fmla="*/ 18378005 h 21600"/>
              <a:gd name="T12" fmla="*/ 159655912 w 21600"/>
              <a:gd name="T13" fmla="*/ 18306686 h 21600"/>
              <a:gd name="T14" fmla="*/ 159655912 w 21600"/>
              <a:gd name="T15" fmla="*/ 0 h 21600"/>
              <a:gd name="T16" fmla="*/ 126685736 w 21600"/>
              <a:gd name="T17" fmla="*/ 0 h 21600"/>
              <a:gd name="T18" fmla="*/ 126685736 w 21600"/>
              <a:gd name="T19" fmla="*/ 7010 h 21600"/>
              <a:gd name="T20" fmla="*/ 126685736 w 21600"/>
              <a:gd name="T21" fmla="*/ 18314449 h 21600"/>
              <a:gd name="T22" fmla="*/ 126685736 w 21600"/>
              <a:gd name="T23" fmla="*/ 18385768 h 21600"/>
              <a:gd name="T24" fmla="*/ 120175960 w 21600"/>
              <a:gd name="T25" fmla="*/ 29184405 h 21600"/>
              <a:gd name="T26" fmla="*/ 100117787 w 21600"/>
              <a:gd name="T27" fmla="*/ 43844509 h 21600"/>
              <a:gd name="T28" fmla="*/ 46519839 w 21600"/>
              <a:gd name="T29" fmla="*/ 77117499 h 21600"/>
              <a:gd name="T30" fmla="*/ 27296893 w 21600"/>
              <a:gd name="T31" fmla="*/ 105240491 h 21600"/>
              <a:gd name="T32" fmla="*/ 27296893 w 21600"/>
              <a:gd name="T33" fmla="*/ 121595512 h 21600"/>
              <a:gd name="T34" fmla="*/ 0 w 21600"/>
              <a:gd name="T35" fmla="*/ 121595512 h 21600"/>
              <a:gd name="T36" fmla="*/ 43483029 w 21600"/>
              <a:gd name="T37" fmla="*/ 153864397 h 21600"/>
              <a:gd name="T38" fmla="*/ 86847348 w 21600"/>
              <a:gd name="T39" fmla="*/ 121595512 h 21600"/>
              <a:gd name="T40" fmla="*/ 60280664 w 21600"/>
              <a:gd name="T41" fmla="*/ 121595512 h 21600"/>
              <a:gd name="T42" fmla="*/ 60280664 w 21600"/>
              <a:gd name="T43" fmla="*/ 105240491 h 21600"/>
              <a:gd name="T44" fmla="*/ 60280664 w 21600"/>
              <a:gd name="T45" fmla="*/ 105147400 h 21600"/>
              <a:gd name="T46" fmla="*/ 66723773 w 21600"/>
              <a:gd name="T47" fmla="*/ 94712354 h 21600"/>
              <a:gd name="T48" fmla="*/ 86835030 w 21600"/>
              <a:gd name="T49" fmla="*/ 80194969 h 21600"/>
              <a:gd name="T50" fmla="*/ 126526262 w 21600"/>
              <a:gd name="T51" fmla="*/ 56480866 h 21600"/>
              <a:gd name="T52" fmla="*/ 126526262 w 21600"/>
              <a:gd name="T53" fmla="*/ 121588502 h 21600"/>
              <a:gd name="T54" fmla="*/ 99693960 w 21600"/>
              <a:gd name="T55" fmla="*/ 121588502 h 21600"/>
              <a:gd name="T56" fmla="*/ 143217743 w 21600"/>
              <a:gd name="T57" fmla="*/ 153864397 h 21600"/>
              <a:gd name="T58" fmla="*/ 186661273 w 21600"/>
              <a:gd name="T59" fmla="*/ 121588502 h 21600"/>
              <a:gd name="T60" fmla="*/ 159510152 w 21600"/>
              <a:gd name="T61" fmla="*/ 121588502 h 21600"/>
              <a:gd name="T62" fmla="*/ 159510152 w 21600"/>
              <a:gd name="T63" fmla="*/ 56274591 h 21600"/>
              <a:gd name="T64" fmla="*/ 199520215 w 21600"/>
              <a:gd name="T65" fmla="*/ 80180289 h 21600"/>
              <a:gd name="T66" fmla="*/ 219631460 w 21600"/>
              <a:gd name="T67" fmla="*/ 94704591 h 21600"/>
              <a:gd name="T68" fmla="*/ 226074569 w 21600"/>
              <a:gd name="T69" fmla="*/ 105140390 h 21600"/>
              <a:gd name="T70" fmla="*/ 226074569 w 21600"/>
              <a:gd name="T71" fmla="*/ 105233481 h 21600"/>
              <a:gd name="T72" fmla="*/ 226074569 w 21600"/>
              <a:gd name="T73" fmla="*/ 121588502 h 21600"/>
              <a:gd name="T74" fmla="*/ 199507778 w 21600"/>
              <a:gd name="T75" fmla="*/ 121588502 h 21600"/>
              <a:gd name="T76" fmla="*/ 242872215 w 21600"/>
              <a:gd name="T77" fmla="*/ 153850470 h 21600"/>
              <a:gd name="T78" fmla="*/ 286355233 w 21600"/>
              <a:gd name="T79" fmla="*/ 121588502 h 21600"/>
              <a:gd name="T80" fmla="*/ 259046022 w 21600"/>
              <a:gd name="T81" fmla="*/ 121588502 h 21600"/>
              <a:gd name="T82" fmla="*/ 259046022 w 21600"/>
              <a:gd name="T83" fmla="*/ 121588502 h 216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1600" h="21600">
                <a:moveTo>
                  <a:pt x="19540" y="17069"/>
                </a:moveTo>
                <a:cubicBezTo>
                  <a:pt x="19540" y="16473"/>
                  <a:pt x="19540" y="15944"/>
                  <a:pt x="19540" y="14772"/>
                </a:cubicBezTo>
                <a:cubicBezTo>
                  <a:pt x="19526" y="13214"/>
                  <a:pt x="18865" y="11949"/>
                  <a:pt x="18090" y="10825"/>
                </a:cubicBezTo>
                <a:cubicBezTo>
                  <a:pt x="16910" y="9139"/>
                  <a:pt x="15307" y="7618"/>
                  <a:pt x="14047" y="6153"/>
                </a:cubicBezTo>
                <a:cubicBezTo>
                  <a:pt x="13419" y="5427"/>
                  <a:pt x="12881" y="4722"/>
                  <a:pt x="12534" y="4095"/>
                </a:cubicBezTo>
                <a:cubicBezTo>
                  <a:pt x="12185" y="3471"/>
                  <a:pt x="12043" y="2962"/>
                  <a:pt x="12043" y="2580"/>
                </a:cubicBezTo>
                <a:cubicBezTo>
                  <a:pt x="12043" y="2577"/>
                  <a:pt x="12043" y="2573"/>
                  <a:pt x="12043" y="2570"/>
                </a:cubicBezTo>
                <a:cubicBezTo>
                  <a:pt x="12043" y="1413"/>
                  <a:pt x="12043" y="589"/>
                  <a:pt x="12043" y="0"/>
                </a:cubicBezTo>
                <a:lnTo>
                  <a:pt x="9556" y="0"/>
                </a:lnTo>
                <a:cubicBezTo>
                  <a:pt x="9556" y="0"/>
                  <a:pt x="9556" y="1"/>
                  <a:pt x="9556" y="1"/>
                </a:cubicBezTo>
                <a:cubicBezTo>
                  <a:pt x="9556" y="591"/>
                  <a:pt x="9556" y="1415"/>
                  <a:pt x="9556" y="2571"/>
                </a:cubicBezTo>
                <a:cubicBezTo>
                  <a:pt x="9556" y="2574"/>
                  <a:pt x="9556" y="2578"/>
                  <a:pt x="9556" y="2581"/>
                </a:cubicBezTo>
                <a:cubicBezTo>
                  <a:pt x="9556" y="2963"/>
                  <a:pt x="9414" y="3472"/>
                  <a:pt x="9065" y="4097"/>
                </a:cubicBezTo>
                <a:cubicBezTo>
                  <a:pt x="8718" y="4723"/>
                  <a:pt x="8180" y="5428"/>
                  <a:pt x="7552" y="6155"/>
                </a:cubicBezTo>
                <a:cubicBezTo>
                  <a:pt x="6292" y="7619"/>
                  <a:pt x="4689" y="9140"/>
                  <a:pt x="3509" y="10826"/>
                </a:cubicBezTo>
                <a:cubicBezTo>
                  <a:pt x="2734" y="11950"/>
                  <a:pt x="2073" y="13215"/>
                  <a:pt x="2059" y="14774"/>
                </a:cubicBezTo>
                <a:cubicBezTo>
                  <a:pt x="2059" y="15946"/>
                  <a:pt x="2059" y="16475"/>
                  <a:pt x="2059" y="17070"/>
                </a:cubicBezTo>
                <a:lnTo>
                  <a:pt x="0" y="17070"/>
                </a:lnTo>
                <a:lnTo>
                  <a:pt x="3280" y="21600"/>
                </a:lnTo>
                <a:lnTo>
                  <a:pt x="6551" y="17070"/>
                </a:lnTo>
                <a:lnTo>
                  <a:pt x="4547" y="17070"/>
                </a:lnTo>
                <a:cubicBezTo>
                  <a:pt x="4547" y="16475"/>
                  <a:pt x="4547" y="15946"/>
                  <a:pt x="4547" y="14774"/>
                </a:cubicBezTo>
                <a:cubicBezTo>
                  <a:pt x="4547" y="14769"/>
                  <a:pt x="4547" y="14765"/>
                  <a:pt x="4547" y="14761"/>
                </a:cubicBezTo>
                <a:cubicBezTo>
                  <a:pt x="4547" y="14404"/>
                  <a:pt x="4685" y="13910"/>
                  <a:pt x="5033" y="13296"/>
                </a:cubicBezTo>
                <a:cubicBezTo>
                  <a:pt x="5381" y="12679"/>
                  <a:pt x="5919" y="11980"/>
                  <a:pt x="6550" y="11258"/>
                </a:cubicBezTo>
                <a:cubicBezTo>
                  <a:pt x="7464" y="10197"/>
                  <a:pt x="8559" y="9102"/>
                  <a:pt x="9544" y="7929"/>
                </a:cubicBezTo>
                <a:lnTo>
                  <a:pt x="9544" y="17069"/>
                </a:lnTo>
                <a:lnTo>
                  <a:pt x="7520" y="17069"/>
                </a:lnTo>
                <a:lnTo>
                  <a:pt x="10803" y="21600"/>
                </a:lnTo>
                <a:lnTo>
                  <a:pt x="14080" y="17069"/>
                </a:lnTo>
                <a:lnTo>
                  <a:pt x="12032" y="17069"/>
                </a:lnTo>
                <a:lnTo>
                  <a:pt x="12032" y="7900"/>
                </a:lnTo>
                <a:cubicBezTo>
                  <a:pt x="13023" y="9084"/>
                  <a:pt x="14128" y="10188"/>
                  <a:pt x="15050" y="11256"/>
                </a:cubicBezTo>
                <a:cubicBezTo>
                  <a:pt x="15681" y="11979"/>
                  <a:pt x="16219" y="12678"/>
                  <a:pt x="16567" y="13295"/>
                </a:cubicBezTo>
                <a:cubicBezTo>
                  <a:pt x="16915" y="13908"/>
                  <a:pt x="17053" y="14403"/>
                  <a:pt x="17053" y="14760"/>
                </a:cubicBezTo>
                <a:cubicBezTo>
                  <a:pt x="17053" y="14764"/>
                  <a:pt x="17053" y="14768"/>
                  <a:pt x="17053" y="14773"/>
                </a:cubicBezTo>
                <a:cubicBezTo>
                  <a:pt x="17053" y="15945"/>
                  <a:pt x="17053" y="16473"/>
                  <a:pt x="17053" y="17069"/>
                </a:cubicBezTo>
                <a:lnTo>
                  <a:pt x="15049" y="17069"/>
                </a:lnTo>
                <a:lnTo>
                  <a:pt x="18320" y="21598"/>
                </a:lnTo>
                <a:lnTo>
                  <a:pt x="21600" y="17069"/>
                </a:lnTo>
                <a:lnTo>
                  <a:pt x="19540" y="17069"/>
                </a:lnTo>
                <a:close/>
                <a:moveTo>
                  <a:pt x="19540" y="17069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868904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Strategy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1" name="Text Placeholder 8"/>
          <p:cNvSpPr txBox="1">
            <a:spLocks/>
          </p:cNvSpPr>
          <p:nvPr/>
        </p:nvSpPr>
        <p:spPr>
          <a:xfrm>
            <a:off x="6722382" y="3472561"/>
            <a:ext cx="2087201" cy="92564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泪滴形 33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6" name="任意多边形 35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2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955">
        <p14:doors dir="vert"/>
      </p:transition>
    </mc:Choice>
    <mc:Fallback xmlns="">
      <p:transition spd="slow" advTm="19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2650235" y="2050637"/>
            <a:ext cx="5528430" cy="627099"/>
            <a:chOff x="2650235" y="2050637"/>
            <a:chExt cx="5528430" cy="627099"/>
          </a:xfrm>
        </p:grpSpPr>
        <p:sp>
          <p:nvSpPr>
            <p:cNvPr id="52" name="Oval 5"/>
            <p:cNvSpPr>
              <a:spLocks noChangeArrowheads="1"/>
            </p:cNvSpPr>
            <p:nvPr/>
          </p:nvSpPr>
          <p:spPr bwMode="auto">
            <a:xfrm>
              <a:off x="2717742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2650235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4" name="Oval 7"/>
            <p:cNvSpPr>
              <a:spLocks noChangeArrowheads="1"/>
            </p:cNvSpPr>
            <p:nvPr/>
          </p:nvSpPr>
          <p:spPr bwMode="auto">
            <a:xfrm>
              <a:off x="2991321" y="2050637"/>
              <a:ext cx="133237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925590" y="2187426"/>
              <a:ext cx="264697" cy="490310"/>
            </a:xfrm>
            <a:custGeom>
              <a:avLst/>
              <a:gdLst>
                <a:gd name="T0" fmla="*/ 40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40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40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40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3273782" y="2050637"/>
              <a:ext cx="124354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3208052" y="2187426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8" name="Oval 11"/>
            <p:cNvSpPr>
              <a:spLocks noChangeArrowheads="1"/>
            </p:cNvSpPr>
            <p:nvPr/>
          </p:nvSpPr>
          <p:spPr bwMode="auto">
            <a:xfrm>
              <a:off x="3549138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3483407" y="2187426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824493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3758764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auto">
            <a:xfrm>
              <a:off x="4105178" y="20506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4039449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4" name="Oval 17"/>
            <p:cNvSpPr>
              <a:spLocks noChangeArrowheads="1"/>
            </p:cNvSpPr>
            <p:nvPr/>
          </p:nvSpPr>
          <p:spPr bwMode="auto">
            <a:xfrm>
              <a:off x="4380534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314804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4655889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4590160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8" name="Oval 21"/>
            <p:cNvSpPr>
              <a:spLocks noChangeArrowheads="1"/>
            </p:cNvSpPr>
            <p:nvPr/>
          </p:nvSpPr>
          <p:spPr bwMode="auto">
            <a:xfrm>
              <a:off x="4936574" y="20506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4870845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0" name="Oval 23"/>
            <p:cNvSpPr>
              <a:spLocks noChangeArrowheads="1"/>
            </p:cNvSpPr>
            <p:nvPr/>
          </p:nvSpPr>
          <p:spPr bwMode="auto">
            <a:xfrm>
              <a:off x="5211931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5146200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2" name="Oval 25"/>
            <p:cNvSpPr>
              <a:spLocks noChangeArrowheads="1"/>
            </p:cNvSpPr>
            <p:nvPr/>
          </p:nvSpPr>
          <p:spPr bwMode="auto">
            <a:xfrm>
              <a:off x="5487286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5421556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Oval 27"/>
            <p:cNvSpPr>
              <a:spLocks noChangeArrowheads="1"/>
            </p:cNvSpPr>
            <p:nvPr/>
          </p:nvSpPr>
          <p:spPr bwMode="auto">
            <a:xfrm>
              <a:off x="5767971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5702241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Oval 29"/>
            <p:cNvSpPr>
              <a:spLocks noChangeArrowheads="1"/>
            </p:cNvSpPr>
            <p:nvPr/>
          </p:nvSpPr>
          <p:spPr bwMode="auto">
            <a:xfrm>
              <a:off x="6043327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5977596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Oval 31"/>
            <p:cNvSpPr>
              <a:spLocks noChangeArrowheads="1"/>
            </p:cNvSpPr>
            <p:nvPr/>
          </p:nvSpPr>
          <p:spPr bwMode="auto">
            <a:xfrm>
              <a:off x="6318682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6252952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Oval 33"/>
            <p:cNvSpPr>
              <a:spLocks noChangeArrowheads="1"/>
            </p:cNvSpPr>
            <p:nvPr/>
          </p:nvSpPr>
          <p:spPr bwMode="auto">
            <a:xfrm>
              <a:off x="6599367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6533637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Oval 35"/>
            <p:cNvSpPr>
              <a:spLocks noChangeArrowheads="1"/>
            </p:cNvSpPr>
            <p:nvPr/>
          </p:nvSpPr>
          <p:spPr bwMode="auto">
            <a:xfrm>
              <a:off x="6874723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36"/>
            <p:cNvSpPr>
              <a:spLocks/>
            </p:cNvSpPr>
            <p:nvPr/>
          </p:nvSpPr>
          <p:spPr bwMode="auto">
            <a:xfrm>
              <a:off x="6808992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Oval 37"/>
            <p:cNvSpPr>
              <a:spLocks noChangeArrowheads="1"/>
            </p:cNvSpPr>
            <p:nvPr/>
          </p:nvSpPr>
          <p:spPr bwMode="auto">
            <a:xfrm>
              <a:off x="7150078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38"/>
            <p:cNvSpPr>
              <a:spLocks/>
            </p:cNvSpPr>
            <p:nvPr/>
          </p:nvSpPr>
          <p:spPr bwMode="auto">
            <a:xfrm>
              <a:off x="7084349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Oval 39"/>
            <p:cNvSpPr>
              <a:spLocks noChangeArrowheads="1"/>
            </p:cNvSpPr>
            <p:nvPr/>
          </p:nvSpPr>
          <p:spPr bwMode="auto">
            <a:xfrm>
              <a:off x="7430763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40"/>
            <p:cNvSpPr>
              <a:spLocks/>
            </p:cNvSpPr>
            <p:nvPr/>
          </p:nvSpPr>
          <p:spPr bwMode="auto">
            <a:xfrm>
              <a:off x="7365034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Oval 41"/>
            <p:cNvSpPr>
              <a:spLocks noChangeArrowheads="1"/>
            </p:cNvSpPr>
            <p:nvPr/>
          </p:nvSpPr>
          <p:spPr bwMode="auto">
            <a:xfrm>
              <a:off x="7706119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Freeform 42"/>
            <p:cNvSpPr>
              <a:spLocks/>
            </p:cNvSpPr>
            <p:nvPr/>
          </p:nvSpPr>
          <p:spPr bwMode="auto">
            <a:xfrm>
              <a:off x="7640389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Oval 43"/>
            <p:cNvSpPr>
              <a:spLocks noChangeArrowheads="1"/>
            </p:cNvSpPr>
            <p:nvPr/>
          </p:nvSpPr>
          <p:spPr bwMode="auto">
            <a:xfrm>
              <a:off x="7981474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44"/>
            <p:cNvSpPr>
              <a:spLocks/>
            </p:cNvSpPr>
            <p:nvPr/>
          </p:nvSpPr>
          <p:spPr bwMode="auto">
            <a:xfrm>
              <a:off x="7915745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644905" y="2798537"/>
            <a:ext cx="5523101" cy="627100"/>
            <a:chOff x="2644905" y="2798537"/>
            <a:chExt cx="5523101" cy="627100"/>
          </a:xfrm>
        </p:grpSpPr>
        <p:sp>
          <p:nvSpPr>
            <p:cNvPr id="93" name="Oval 45"/>
            <p:cNvSpPr>
              <a:spLocks noChangeArrowheads="1"/>
            </p:cNvSpPr>
            <p:nvPr/>
          </p:nvSpPr>
          <p:spPr bwMode="auto">
            <a:xfrm>
              <a:off x="2710636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264490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5" name="Oval 47"/>
            <p:cNvSpPr>
              <a:spLocks noChangeArrowheads="1"/>
            </p:cNvSpPr>
            <p:nvPr/>
          </p:nvSpPr>
          <p:spPr bwMode="auto">
            <a:xfrm>
              <a:off x="2985991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5" name="Freeform 48"/>
            <p:cNvSpPr>
              <a:spLocks/>
            </p:cNvSpPr>
            <p:nvPr/>
          </p:nvSpPr>
          <p:spPr bwMode="auto">
            <a:xfrm>
              <a:off x="2920261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6" name="Oval 49"/>
            <p:cNvSpPr>
              <a:spLocks noChangeArrowheads="1"/>
            </p:cNvSpPr>
            <p:nvPr/>
          </p:nvSpPr>
          <p:spPr bwMode="auto">
            <a:xfrm>
              <a:off x="3261347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7" name="Freeform 50"/>
            <p:cNvSpPr>
              <a:spLocks/>
            </p:cNvSpPr>
            <p:nvPr/>
          </p:nvSpPr>
          <p:spPr bwMode="auto">
            <a:xfrm>
              <a:off x="3195616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8" name="Oval 51"/>
            <p:cNvSpPr>
              <a:spLocks noChangeArrowheads="1"/>
            </p:cNvSpPr>
            <p:nvPr/>
          </p:nvSpPr>
          <p:spPr bwMode="auto">
            <a:xfrm>
              <a:off x="3542032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9" name="Freeform 52"/>
            <p:cNvSpPr>
              <a:spLocks/>
            </p:cNvSpPr>
            <p:nvPr/>
          </p:nvSpPr>
          <p:spPr bwMode="auto">
            <a:xfrm>
              <a:off x="3476302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2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0" name="Oval 53"/>
            <p:cNvSpPr>
              <a:spLocks noChangeArrowheads="1"/>
            </p:cNvSpPr>
            <p:nvPr/>
          </p:nvSpPr>
          <p:spPr bwMode="auto">
            <a:xfrm>
              <a:off x="3817387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1" name="Freeform 54"/>
            <p:cNvSpPr>
              <a:spLocks/>
            </p:cNvSpPr>
            <p:nvPr/>
          </p:nvSpPr>
          <p:spPr bwMode="auto">
            <a:xfrm>
              <a:off x="3751658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2" name="Oval 55"/>
            <p:cNvSpPr>
              <a:spLocks noChangeArrowheads="1"/>
            </p:cNvSpPr>
            <p:nvPr/>
          </p:nvSpPr>
          <p:spPr bwMode="auto">
            <a:xfrm>
              <a:off x="4092743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3" name="Freeform 56"/>
            <p:cNvSpPr>
              <a:spLocks/>
            </p:cNvSpPr>
            <p:nvPr/>
          </p:nvSpPr>
          <p:spPr bwMode="auto">
            <a:xfrm>
              <a:off x="4027013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4" name="Oval 57"/>
            <p:cNvSpPr>
              <a:spLocks noChangeArrowheads="1"/>
            </p:cNvSpPr>
            <p:nvPr/>
          </p:nvSpPr>
          <p:spPr bwMode="auto">
            <a:xfrm>
              <a:off x="4373428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5" name="Freeform 58"/>
            <p:cNvSpPr>
              <a:spLocks/>
            </p:cNvSpPr>
            <p:nvPr/>
          </p:nvSpPr>
          <p:spPr bwMode="auto">
            <a:xfrm>
              <a:off x="4307698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6" name="Oval 59"/>
            <p:cNvSpPr>
              <a:spLocks noChangeArrowheads="1"/>
            </p:cNvSpPr>
            <p:nvPr/>
          </p:nvSpPr>
          <p:spPr bwMode="auto">
            <a:xfrm>
              <a:off x="4648783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7" name="Freeform 60"/>
            <p:cNvSpPr>
              <a:spLocks/>
            </p:cNvSpPr>
            <p:nvPr/>
          </p:nvSpPr>
          <p:spPr bwMode="auto">
            <a:xfrm>
              <a:off x="4583054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8" name="Oval 61"/>
            <p:cNvSpPr>
              <a:spLocks noChangeArrowheads="1"/>
            </p:cNvSpPr>
            <p:nvPr/>
          </p:nvSpPr>
          <p:spPr bwMode="auto">
            <a:xfrm>
              <a:off x="4924140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9" name="Freeform 62"/>
            <p:cNvSpPr>
              <a:spLocks/>
            </p:cNvSpPr>
            <p:nvPr/>
          </p:nvSpPr>
          <p:spPr bwMode="auto">
            <a:xfrm>
              <a:off x="4858409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0" name="Oval 63"/>
            <p:cNvSpPr>
              <a:spLocks noChangeArrowheads="1"/>
            </p:cNvSpPr>
            <p:nvPr/>
          </p:nvSpPr>
          <p:spPr bwMode="auto">
            <a:xfrm>
              <a:off x="5199495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1" name="Freeform 64"/>
            <p:cNvSpPr>
              <a:spLocks/>
            </p:cNvSpPr>
            <p:nvPr/>
          </p:nvSpPr>
          <p:spPr bwMode="auto">
            <a:xfrm>
              <a:off x="5139094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2" name="Oval 65"/>
            <p:cNvSpPr>
              <a:spLocks noChangeArrowheads="1"/>
            </p:cNvSpPr>
            <p:nvPr/>
          </p:nvSpPr>
          <p:spPr bwMode="auto">
            <a:xfrm>
              <a:off x="5480180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3" name="Freeform 66"/>
            <p:cNvSpPr>
              <a:spLocks/>
            </p:cNvSpPr>
            <p:nvPr/>
          </p:nvSpPr>
          <p:spPr bwMode="auto">
            <a:xfrm>
              <a:off x="5414450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4" name="Oval 67"/>
            <p:cNvSpPr>
              <a:spLocks noChangeArrowheads="1"/>
            </p:cNvSpPr>
            <p:nvPr/>
          </p:nvSpPr>
          <p:spPr bwMode="auto">
            <a:xfrm>
              <a:off x="5755536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568980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6" name="Oval 69"/>
            <p:cNvSpPr>
              <a:spLocks noChangeArrowheads="1"/>
            </p:cNvSpPr>
            <p:nvPr/>
          </p:nvSpPr>
          <p:spPr bwMode="auto">
            <a:xfrm>
              <a:off x="6030891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7" name="Freeform 70"/>
            <p:cNvSpPr>
              <a:spLocks/>
            </p:cNvSpPr>
            <p:nvPr/>
          </p:nvSpPr>
          <p:spPr bwMode="auto">
            <a:xfrm>
              <a:off x="5972267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0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8" name="Oval 71"/>
            <p:cNvSpPr>
              <a:spLocks noChangeArrowheads="1"/>
            </p:cNvSpPr>
            <p:nvPr/>
          </p:nvSpPr>
          <p:spPr bwMode="auto">
            <a:xfrm>
              <a:off x="6313353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72"/>
            <p:cNvSpPr>
              <a:spLocks/>
            </p:cNvSpPr>
            <p:nvPr/>
          </p:nvSpPr>
          <p:spPr bwMode="auto">
            <a:xfrm>
              <a:off x="6245846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Oval 73"/>
            <p:cNvSpPr>
              <a:spLocks noChangeArrowheads="1"/>
            </p:cNvSpPr>
            <p:nvPr/>
          </p:nvSpPr>
          <p:spPr bwMode="auto">
            <a:xfrm>
              <a:off x="6586932" y="2798537"/>
              <a:ext cx="133237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6521201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Oval 75"/>
            <p:cNvSpPr>
              <a:spLocks noChangeArrowheads="1"/>
            </p:cNvSpPr>
            <p:nvPr/>
          </p:nvSpPr>
          <p:spPr bwMode="auto">
            <a:xfrm>
              <a:off x="6862287" y="27985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6796558" y="2935327"/>
              <a:ext cx="264697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Oval 77"/>
            <p:cNvSpPr>
              <a:spLocks noChangeArrowheads="1"/>
            </p:cNvSpPr>
            <p:nvPr/>
          </p:nvSpPr>
          <p:spPr bwMode="auto">
            <a:xfrm>
              <a:off x="7144749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7079019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Oval 79"/>
            <p:cNvSpPr>
              <a:spLocks noChangeArrowheads="1"/>
            </p:cNvSpPr>
            <p:nvPr/>
          </p:nvSpPr>
          <p:spPr bwMode="auto">
            <a:xfrm>
              <a:off x="7420104" y="27985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7354375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Oval 81"/>
            <p:cNvSpPr>
              <a:spLocks noChangeArrowheads="1"/>
            </p:cNvSpPr>
            <p:nvPr/>
          </p:nvSpPr>
          <p:spPr bwMode="auto">
            <a:xfrm>
              <a:off x="7693683" y="2798537"/>
              <a:ext cx="133237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7627954" y="2935327"/>
              <a:ext cx="264697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Oval 83"/>
            <p:cNvSpPr>
              <a:spLocks noChangeArrowheads="1"/>
            </p:cNvSpPr>
            <p:nvPr/>
          </p:nvSpPr>
          <p:spPr bwMode="auto">
            <a:xfrm>
              <a:off x="7976145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791041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650235" y="3581969"/>
            <a:ext cx="5528430" cy="627099"/>
            <a:chOff x="2650235" y="3581969"/>
            <a:chExt cx="5528430" cy="627099"/>
          </a:xfrm>
        </p:grpSpPr>
        <p:sp>
          <p:nvSpPr>
            <p:cNvPr id="143" name="Oval 85"/>
            <p:cNvSpPr>
              <a:spLocks noChangeArrowheads="1"/>
            </p:cNvSpPr>
            <p:nvPr/>
          </p:nvSpPr>
          <p:spPr bwMode="auto">
            <a:xfrm>
              <a:off x="2717742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2650235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5" name="Oval 87"/>
            <p:cNvSpPr>
              <a:spLocks noChangeArrowheads="1"/>
            </p:cNvSpPr>
            <p:nvPr/>
          </p:nvSpPr>
          <p:spPr bwMode="auto">
            <a:xfrm>
              <a:off x="2991321" y="3581969"/>
              <a:ext cx="133237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2925590" y="3718758"/>
              <a:ext cx="264697" cy="490310"/>
            </a:xfrm>
            <a:custGeom>
              <a:avLst/>
              <a:gdLst>
                <a:gd name="T0" fmla="*/ 40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40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40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40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7" name="Oval 89"/>
            <p:cNvSpPr>
              <a:spLocks noChangeArrowheads="1"/>
            </p:cNvSpPr>
            <p:nvPr/>
          </p:nvSpPr>
          <p:spPr bwMode="auto">
            <a:xfrm>
              <a:off x="3273782" y="3581969"/>
              <a:ext cx="124354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3208052" y="3718758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9" name="Oval 91"/>
            <p:cNvSpPr>
              <a:spLocks noChangeArrowheads="1"/>
            </p:cNvSpPr>
            <p:nvPr/>
          </p:nvSpPr>
          <p:spPr bwMode="auto">
            <a:xfrm>
              <a:off x="3549138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3483407" y="3718758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1" name="Oval 93"/>
            <p:cNvSpPr>
              <a:spLocks noChangeArrowheads="1"/>
            </p:cNvSpPr>
            <p:nvPr/>
          </p:nvSpPr>
          <p:spPr bwMode="auto">
            <a:xfrm>
              <a:off x="3824493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3758764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3" name="Oval 95"/>
            <p:cNvSpPr>
              <a:spLocks noChangeArrowheads="1"/>
            </p:cNvSpPr>
            <p:nvPr/>
          </p:nvSpPr>
          <p:spPr bwMode="auto">
            <a:xfrm>
              <a:off x="4105178" y="3581969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4039449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5" name="Oval 97"/>
            <p:cNvSpPr>
              <a:spLocks noChangeArrowheads="1"/>
            </p:cNvSpPr>
            <p:nvPr/>
          </p:nvSpPr>
          <p:spPr bwMode="auto">
            <a:xfrm>
              <a:off x="4380534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314804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7" name="Oval 99"/>
            <p:cNvSpPr>
              <a:spLocks noChangeArrowheads="1"/>
            </p:cNvSpPr>
            <p:nvPr/>
          </p:nvSpPr>
          <p:spPr bwMode="auto">
            <a:xfrm>
              <a:off x="4655889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590160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Oval 101"/>
            <p:cNvSpPr>
              <a:spLocks noChangeArrowheads="1"/>
            </p:cNvSpPr>
            <p:nvPr/>
          </p:nvSpPr>
          <p:spPr bwMode="auto">
            <a:xfrm>
              <a:off x="4936574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4870845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Oval 103"/>
            <p:cNvSpPr>
              <a:spLocks noChangeArrowheads="1"/>
            </p:cNvSpPr>
            <p:nvPr/>
          </p:nvSpPr>
          <p:spPr bwMode="auto">
            <a:xfrm>
              <a:off x="5211931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5146200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Oval 105"/>
            <p:cNvSpPr>
              <a:spLocks noChangeArrowheads="1"/>
            </p:cNvSpPr>
            <p:nvPr/>
          </p:nvSpPr>
          <p:spPr bwMode="auto">
            <a:xfrm>
              <a:off x="5487286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5421556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Oval 107"/>
            <p:cNvSpPr>
              <a:spLocks noChangeArrowheads="1"/>
            </p:cNvSpPr>
            <p:nvPr/>
          </p:nvSpPr>
          <p:spPr bwMode="auto">
            <a:xfrm>
              <a:off x="5767971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5702241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Oval 109"/>
            <p:cNvSpPr>
              <a:spLocks noChangeArrowheads="1"/>
            </p:cNvSpPr>
            <p:nvPr/>
          </p:nvSpPr>
          <p:spPr bwMode="auto">
            <a:xfrm>
              <a:off x="6043327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Freeform 110"/>
            <p:cNvSpPr>
              <a:spLocks/>
            </p:cNvSpPr>
            <p:nvPr/>
          </p:nvSpPr>
          <p:spPr bwMode="auto">
            <a:xfrm>
              <a:off x="5977596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Oval 111"/>
            <p:cNvSpPr>
              <a:spLocks noChangeArrowheads="1"/>
            </p:cNvSpPr>
            <p:nvPr/>
          </p:nvSpPr>
          <p:spPr bwMode="auto">
            <a:xfrm>
              <a:off x="6318682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6252952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Oval 113"/>
            <p:cNvSpPr>
              <a:spLocks noChangeArrowheads="1"/>
            </p:cNvSpPr>
            <p:nvPr/>
          </p:nvSpPr>
          <p:spPr bwMode="auto">
            <a:xfrm>
              <a:off x="6599367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6533637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Oval 115"/>
            <p:cNvSpPr>
              <a:spLocks noChangeArrowheads="1"/>
            </p:cNvSpPr>
            <p:nvPr/>
          </p:nvSpPr>
          <p:spPr bwMode="auto">
            <a:xfrm>
              <a:off x="6874723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6808992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Oval 117"/>
            <p:cNvSpPr>
              <a:spLocks noChangeArrowheads="1"/>
            </p:cNvSpPr>
            <p:nvPr/>
          </p:nvSpPr>
          <p:spPr bwMode="auto">
            <a:xfrm>
              <a:off x="7150078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7084349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Oval 119"/>
            <p:cNvSpPr>
              <a:spLocks noChangeArrowheads="1"/>
            </p:cNvSpPr>
            <p:nvPr/>
          </p:nvSpPr>
          <p:spPr bwMode="auto">
            <a:xfrm>
              <a:off x="7430763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7365034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Oval 121"/>
            <p:cNvSpPr>
              <a:spLocks noChangeArrowheads="1"/>
            </p:cNvSpPr>
            <p:nvPr/>
          </p:nvSpPr>
          <p:spPr bwMode="auto">
            <a:xfrm>
              <a:off x="7706119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7640389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Oval 123"/>
            <p:cNvSpPr>
              <a:spLocks noChangeArrowheads="1"/>
            </p:cNvSpPr>
            <p:nvPr/>
          </p:nvSpPr>
          <p:spPr bwMode="auto">
            <a:xfrm>
              <a:off x="7981474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7915745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83" name="Rectangle 125"/>
          <p:cNvSpPr>
            <a:spLocks noChangeArrowheads="1"/>
          </p:cNvSpPr>
          <p:nvPr/>
        </p:nvSpPr>
        <p:spPr bwMode="auto">
          <a:xfrm>
            <a:off x="2321585" y="1851670"/>
            <a:ext cx="30201" cy="25137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TextBox 186"/>
          <p:cNvSpPr txBox="1"/>
          <p:nvPr/>
        </p:nvSpPr>
        <p:spPr bwMode="auto">
          <a:xfrm>
            <a:off x="965335" y="2234275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5" name="TextBox 187"/>
          <p:cNvSpPr txBox="1"/>
          <p:nvPr/>
        </p:nvSpPr>
        <p:spPr bwMode="auto">
          <a:xfrm>
            <a:off x="965335" y="3761544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6" name="TextBox 188"/>
          <p:cNvSpPr txBox="1"/>
          <p:nvPr/>
        </p:nvSpPr>
        <p:spPr bwMode="auto">
          <a:xfrm>
            <a:off x="965335" y="2988422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7" name="矩形 1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泪滴形 1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91" name="任意多边形 1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7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542">
        <p14:doors dir="vert"/>
      </p:transition>
    </mc:Choice>
    <mc:Fallback xmlns="">
      <p:transition spd="slow" advTm="35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184" grpId="0"/>
      <p:bldP spid="185" grpId="0"/>
      <p:bldP spid="1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53" name="椭圆 52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54" name="椭圆 53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891763"/>
      </p:ext>
    </p:extLst>
  </p:cSld>
  <p:clrMapOvr>
    <a:masterClrMapping/>
  </p:clrMapOvr>
  <p:transition spd="slow" advTm="1192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5" name="椭圆 24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" name="椭圆 2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896889"/>
      </p:ext>
    </p:extLst>
  </p:cSld>
  <p:clrMapOvr>
    <a:masterClrMapping/>
  </p:clrMapOvr>
  <p:transition spd="slow" advTm="1783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>
            <a:spLocks noChangeArrowheads="1"/>
          </p:cNvSpPr>
          <p:nvPr/>
        </p:nvSpPr>
        <p:spPr bwMode="auto">
          <a:xfrm>
            <a:off x="3944938" y="1494632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六边形 2"/>
          <p:cNvSpPr>
            <a:spLocks noChangeArrowheads="1"/>
          </p:cNvSpPr>
          <p:nvPr/>
        </p:nvSpPr>
        <p:spPr bwMode="auto">
          <a:xfrm>
            <a:off x="2906713" y="2037557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六边形 3"/>
          <p:cNvSpPr>
            <a:spLocks noChangeArrowheads="1"/>
          </p:cNvSpPr>
          <p:nvPr/>
        </p:nvSpPr>
        <p:spPr bwMode="auto">
          <a:xfrm>
            <a:off x="3944938" y="2618582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六边形 4"/>
          <p:cNvSpPr>
            <a:spLocks noChangeArrowheads="1"/>
          </p:cNvSpPr>
          <p:nvPr/>
        </p:nvSpPr>
        <p:spPr bwMode="auto">
          <a:xfrm>
            <a:off x="4986338" y="2037557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29076" y="1818482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29076" y="2942432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16263" y="2288382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95888" y="2288382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-96837" y="1327944"/>
            <a:ext cx="36337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-103187" y="3215482"/>
            <a:ext cx="36337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13401" y="1327944"/>
            <a:ext cx="36337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07051" y="3215482"/>
            <a:ext cx="36337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8" name="任意多边形 17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36738"/>
      </p:ext>
    </p:extLst>
  </p:cSld>
  <p:clrMapOvr>
    <a:masterClrMapping/>
  </p:clrMapOvr>
  <p:transition spd="slow" advTm="689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说明文字3"/>
          <p:cNvGrpSpPr/>
          <p:nvPr/>
        </p:nvGrpSpPr>
        <p:grpSpPr>
          <a:xfrm>
            <a:off x="3643125" y="2509187"/>
            <a:ext cx="4608512" cy="633102"/>
            <a:chOff x="729042" y="1398992"/>
            <a:chExt cx="4608512" cy="633102"/>
          </a:xfrm>
        </p:grpSpPr>
        <p:sp>
          <p:nvSpPr>
            <p:cNvPr id="24" name="椭圆 23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tx1"/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TextBox 69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6" name="TextBox 70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说明文字2"/>
          <p:cNvGrpSpPr/>
          <p:nvPr/>
        </p:nvGrpSpPr>
        <p:grpSpPr>
          <a:xfrm>
            <a:off x="3643125" y="1933123"/>
            <a:ext cx="4608512" cy="633102"/>
            <a:chOff x="729042" y="1398992"/>
            <a:chExt cx="4608512" cy="633102"/>
          </a:xfrm>
        </p:grpSpPr>
        <p:sp>
          <p:nvSpPr>
            <p:cNvPr id="28" name="椭圆 27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" name="TextBox 73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" name="TextBox 74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说明文字1"/>
          <p:cNvGrpSpPr/>
          <p:nvPr/>
        </p:nvGrpSpPr>
        <p:grpSpPr>
          <a:xfrm>
            <a:off x="3643125" y="1357059"/>
            <a:ext cx="4608512" cy="633102"/>
            <a:chOff x="729042" y="1398992"/>
            <a:chExt cx="4608512" cy="633102"/>
          </a:xfrm>
        </p:grpSpPr>
        <p:sp>
          <p:nvSpPr>
            <p:cNvPr id="32" name="椭圆 31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TextBox 77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4" name="TextBox 78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35" name="TextBox 79"/>
          <p:cNvSpPr txBox="1"/>
          <p:nvPr/>
        </p:nvSpPr>
        <p:spPr>
          <a:xfrm>
            <a:off x="5580112" y="3795055"/>
            <a:ext cx="23762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05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52572" y="1116779"/>
            <a:ext cx="2061548" cy="2061548"/>
            <a:chOff x="852572" y="952252"/>
            <a:chExt cx="2061548" cy="2061548"/>
          </a:xfrm>
        </p:grpSpPr>
        <p:grpSp>
          <p:nvGrpSpPr>
            <p:cNvPr id="37" name="组合 36"/>
            <p:cNvGrpSpPr/>
            <p:nvPr/>
          </p:nvGrpSpPr>
          <p:grpSpPr>
            <a:xfrm>
              <a:off x="852572" y="952252"/>
              <a:ext cx="2061548" cy="2061548"/>
              <a:chOff x="968141" y="2974095"/>
              <a:chExt cx="1152000" cy="1152000"/>
            </a:xfrm>
          </p:grpSpPr>
          <p:sp>
            <p:nvSpPr>
              <p:cNvPr id="39" name="灰色圆形背景"/>
              <p:cNvSpPr/>
              <p:nvPr/>
            </p:nvSpPr>
            <p:spPr>
              <a:xfrm rot="5400000">
                <a:off x="968141" y="2974095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036733" y="3043220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弦形 40"/>
              <p:cNvSpPr/>
              <p:nvPr/>
            </p:nvSpPr>
            <p:spPr>
              <a:xfrm rot="10800000">
                <a:off x="1036733" y="3043221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1502589" y="1310991"/>
              <a:ext cx="749316" cy="103367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94035" y="3266430"/>
            <a:ext cx="1220085" cy="1220085"/>
            <a:chOff x="1694035" y="3101903"/>
            <a:chExt cx="1220085" cy="1220085"/>
          </a:xfrm>
        </p:grpSpPr>
        <p:grpSp>
          <p:nvGrpSpPr>
            <p:cNvPr id="43" name="组合 42"/>
            <p:cNvGrpSpPr/>
            <p:nvPr/>
          </p:nvGrpSpPr>
          <p:grpSpPr>
            <a:xfrm>
              <a:off x="1694035" y="3101903"/>
              <a:ext cx="1220085" cy="1220085"/>
              <a:chOff x="2035197" y="1124394"/>
              <a:chExt cx="1152000" cy="1152000"/>
            </a:xfrm>
          </p:grpSpPr>
          <p:sp>
            <p:nvSpPr>
              <p:cNvPr id="45" name="灰色圆形背景"/>
              <p:cNvSpPr/>
              <p:nvPr/>
            </p:nvSpPr>
            <p:spPr>
              <a:xfrm>
                <a:off x="2035197" y="1124394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110616" y="1191698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弦形 46"/>
              <p:cNvSpPr/>
              <p:nvPr/>
            </p:nvSpPr>
            <p:spPr>
              <a:xfrm rot="10800000">
                <a:off x="2110616" y="1191698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2017396" y="3397850"/>
              <a:ext cx="540558" cy="51669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24609" y="3266430"/>
            <a:ext cx="1584176" cy="1584176"/>
            <a:chOff x="3024609" y="3101903"/>
            <a:chExt cx="1584176" cy="1584176"/>
          </a:xfrm>
        </p:grpSpPr>
        <p:grpSp>
          <p:nvGrpSpPr>
            <p:cNvPr id="49" name="组合 48"/>
            <p:cNvGrpSpPr/>
            <p:nvPr/>
          </p:nvGrpSpPr>
          <p:grpSpPr>
            <a:xfrm>
              <a:off x="3024609" y="3101903"/>
              <a:ext cx="1584176" cy="1584176"/>
              <a:chOff x="2035197" y="1124394"/>
              <a:chExt cx="1152000" cy="1152000"/>
            </a:xfrm>
          </p:grpSpPr>
          <p:sp>
            <p:nvSpPr>
              <p:cNvPr id="51" name="灰色圆形背景"/>
              <p:cNvSpPr/>
              <p:nvPr/>
            </p:nvSpPr>
            <p:spPr>
              <a:xfrm rot="16200000">
                <a:off x="2035197" y="1124394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110616" y="1191698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弦形 52"/>
              <p:cNvSpPr/>
              <p:nvPr/>
            </p:nvSpPr>
            <p:spPr>
              <a:xfrm rot="10800000">
                <a:off x="2110616" y="1191698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3575340" y="3584604"/>
              <a:ext cx="444274" cy="580674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泪滴形 55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8" name="任意多边形 57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531">
        <p:circle/>
      </p:transition>
    </mc:Choice>
    <mc:Fallback xmlns="">
      <p:transition spd="slow" advTm="2531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/>
          </p:cNvSpPr>
          <p:nvPr/>
        </p:nvSpPr>
        <p:spPr bwMode="auto">
          <a:xfrm>
            <a:off x="8423276" y="3124623"/>
            <a:ext cx="720724" cy="713136"/>
          </a:xfrm>
          <a:custGeom>
            <a:avLst/>
            <a:gdLst>
              <a:gd name="T0" fmla="*/ 820 w 820"/>
              <a:gd name="T1" fmla="*/ 620 h 620"/>
              <a:gd name="T2" fmla="*/ 0 w 820"/>
              <a:gd name="T3" fmla="*/ 228 h 620"/>
              <a:gd name="T4" fmla="*/ 0 w 820"/>
              <a:gd name="T5" fmla="*/ 0 h 620"/>
              <a:gd name="T6" fmla="*/ 820 w 820"/>
              <a:gd name="T7" fmla="*/ 129 h 620"/>
              <a:gd name="T8" fmla="*/ 820 w 820"/>
              <a:gd name="T9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0">
                <a:moveTo>
                  <a:pt x="820" y="620"/>
                </a:moveTo>
                <a:lnTo>
                  <a:pt x="0" y="228"/>
                </a:lnTo>
                <a:lnTo>
                  <a:pt x="0" y="0"/>
                </a:lnTo>
                <a:lnTo>
                  <a:pt x="820" y="129"/>
                </a:lnTo>
                <a:lnTo>
                  <a:pt x="820" y="62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423276" y="3613245"/>
            <a:ext cx="720724" cy="1015644"/>
          </a:xfrm>
          <a:custGeom>
            <a:avLst/>
            <a:gdLst>
              <a:gd name="T0" fmla="*/ 820 w 820"/>
              <a:gd name="T1" fmla="*/ 883 h 883"/>
              <a:gd name="T2" fmla="*/ 0 w 820"/>
              <a:gd name="T3" fmla="*/ 229 h 883"/>
              <a:gd name="T4" fmla="*/ 0 w 820"/>
              <a:gd name="T5" fmla="*/ 0 h 883"/>
              <a:gd name="T6" fmla="*/ 820 w 820"/>
              <a:gd name="T7" fmla="*/ 392 h 883"/>
              <a:gd name="T8" fmla="*/ 820 w 820"/>
              <a:gd name="T9" fmla="*/ 883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883"/>
                </a:moveTo>
                <a:lnTo>
                  <a:pt x="0" y="229"/>
                </a:lnTo>
                <a:lnTo>
                  <a:pt x="0" y="0"/>
                </a:lnTo>
                <a:lnTo>
                  <a:pt x="820" y="392"/>
                </a:lnTo>
                <a:lnTo>
                  <a:pt x="820" y="883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8423276" y="1696491"/>
            <a:ext cx="720724" cy="716587"/>
          </a:xfrm>
          <a:custGeom>
            <a:avLst/>
            <a:gdLst>
              <a:gd name="T0" fmla="*/ 820 w 820"/>
              <a:gd name="T1" fmla="*/ 0 h 623"/>
              <a:gd name="T2" fmla="*/ 0 w 820"/>
              <a:gd name="T3" fmla="*/ 392 h 623"/>
              <a:gd name="T4" fmla="*/ 0 w 820"/>
              <a:gd name="T5" fmla="*/ 623 h 623"/>
              <a:gd name="T6" fmla="*/ 820 w 820"/>
              <a:gd name="T7" fmla="*/ 492 h 623"/>
              <a:gd name="T8" fmla="*/ 820 w 820"/>
              <a:gd name="T9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3">
                <a:moveTo>
                  <a:pt x="820" y="0"/>
                </a:moveTo>
                <a:lnTo>
                  <a:pt x="0" y="392"/>
                </a:lnTo>
                <a:lnTo>
                  <a:pt x="0" y="623"/>
                </a:lnTo>
                <a:lnTo>
                  <a:pt x="820" y="492"/>
                </a:lnTo>
                <a:lnTo>
                  <a:pt x="820" y="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8423275" y="908809"/>
            <a:ext cx="720724" cy="1015644"/>
          </a:xfrm>
          <a:custGeom>
            <a:avLst/>
            <a:gdLst>
              <a:gd name="T0" fmla="*/ 820 w 820"/>
              <a:gd name="T1" fmla="*/ 0 h 883"/>
              <a:gd name="T2" fmla="*/ 0 w 820"/>
              <a:gd name="T3" fmla="*/ 652 h 883"/>
              <a:gd name="T4" fmla="*/ 0 w 820"/>
              <a:gd name="T5" fmla="*/ 883 h 883"/>
              <a:gd name="T6" fmla="*/ 820 w 820"/>
              <a:gd name="T7" fmla="*/ 489 h 883"/>
              <a:gd name="T8" fmla="*/ 820 w 820"/>
              <a:gd name="T9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0"/>
                </a:moveTo>
                <a:lnTo>
                  <a:pt x="0" y="652"/>
                </a:lnTo>
                <a:lnTo>
                  <a:pt x="0" y="883"/>
                </a:lnTo>
                <a:lnTo>
                  <a:pt x="820" y="489"/>
                </a:lnTo>
                <a:lnTo>
                  <a:pt x="820" y="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423276" y="2488333"/>
            <a:ext cx="720724" cy="562458"/>
          </a:xfrm>
          <a:custGeom>
            <a:avLst/>
            <a:gdLst>
              <a:gd name="T0" fmla="*/ 820 w 820"/>
              <a:gd name="T1" fmla="*/ 489 h 489"/>
              <a:gd name="T2" fmla="*/ 0 w 820"/>
              <a:gd name="T3" fmla="*/ 360 h 489"/>
              <a:gd name="T4" fmla="*/ 0 w 820"/>
              <a:gd name="T5" fmla="*/ 129 h 489"/>
              <a:gd name="T6" fmla="*/ 820 w 820"/>
              <a:gd name="T7" fmla="*/ 0 h 489"/>
              <a:gd name="T8" fmla="*/ 820 w 820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489">
                <a:moveTo>
                  <a:pt x="820" y="489"/>
                </a:moveTo>
                <a:lnTo>
                  <a:pt x="0" y="360"/>
                </a:lnTo>
                <a:lnTo>
                  <a:pt x="0" y="129"/>
                </a:lnTo>
                <a:lnTo>
                  <a:pt x="820" y="0"/>
                </a:lnTo>
                <a:lnTo>
                  <a:pt x="820" y="489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그룹 48"/>
          <p:cNvGrpSpPr/>
          <p:nvPr/>
        </p:nvGrpSpPr>
        <p:grpSpPr>
          <a:xfrm>
            <a:off x="5913801" y="3020970"/>
            <a:ext cx="2515822" cy="473011"/>
            <a:chOff x="5907452" y="2825270"/>
            <a:chExt cx="2515821" cy="473011"/>
          </a:xfrm>
          <a:solidFill>
            <a:schemeClr val="accent3"/>
          </a:solidFill>
        </p:grpSpPr>
        <p:sp>
          <p:nvSpPr>
            <p:cNvPr id="17" name="이등변 삼각형 28"/>
            <p:cNvSpPr/>
            <p:nvPr/>
          </p:nvSpPr>
          <p:spPr>
            <a:xfrm rot="16200000">
              <a:off x="5887571" y="2845151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직사각형 29"/>
            <p:cNvSpPr>
              <a:spLocks/>
            </p:cNvSpPr>
            <p:nvPr/>
          </p:nvSpPr>
          <p:spPr>
            <a:xfrm rot="10800000">
              <a:off x="6338308" y="2928921"/>
              <a:ext cx="2084965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9" name="그룹 49"/>
          <p:cNvGrpSpPr/>
          <p:nvPr/>
        </p:nvGrpSpPr>
        <p:grpSpPr>
          <a:xfrm>
            <a:off x="6495476" y="3509593"/>
            <a:ext cx="1934147" cy="473011"/>
            <a:chOff x="6489126" y="3313893"/>
            <a:chExt cx="1934147" cy="473011"/>
          </a:xfrm>
          <a:solidFill>
            <a:schemeClr val="accent5"/>
          </a:solidFill>
        </p:grpSpPr>
        <p:sp>
          <p:nvSpPr>
            <p:cNvPr id="20" name="이등변 삼각형 31"/>
            <p:cNvSpPr/>
            <p:nvPr/>
          </p:nvSpPr>
          <p:spPr>
            <a:xfrm rot="16200000">
              <a:off x="6469245" y="3333774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직사각형 32"/>
            <p:cNvSpPr>
              <a:spLocks/>
            </p:cNvSpPr>
            <p:nvPr/>
          </p:nvSpPr>
          <p:spPr>
            <a:xfrm rot="10800000">
              <a:off x="6919983" y="3417543"/>
              <a:ext cx="1503290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2" name="그룹 46"/>
          <p:cNvGrpSpPr/>
          <p:nvPr/>
        </p:nvGrpSpPr>
        <p:grpSpPr>
          <a:xfrm>
            <a:off x="5913801" y="2043723"/>
            <a:ext cx="2515823" cy="473011"/>
            <a:chOff x="5907452" y="1848023"/>
            <a:chExt cx="2515823" cy="473011"/>
          </a:xfrm>
          <a:solidFill>
            <a:schemeClr val="tx2"/>
          </a:solidFill>
        </p:grpSpPr>
        <p:sp>
          <p:nvSpPr>
            <p:cNvPr id="23" name="이등변 삼각형 34"/>
            <p:cNvSpPr/>
            <p:nvPr/>
          </p:nvSpPr>
          <p:spPr>
            <a:xfrm rot="16200000">
              <a:off x="5887571" y="1867904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4" name="직사각형 35"/>
            <p:cNvSpPr>
              <a:spLocks/>
            </p:cNvSpPr>
            <p:nvPr/>
          </p:nvSpPr>
          <p:spPr>
            <a:xfrm rot="10800000">
              <a:off x="6338309" y="1951675"/>
              <a:ext cx="2084966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5" name="그룹 45"/>
          <p:cNvGrpSpPr/>
          <p:nvPr/>
        </p:nvGrpSpPr>
        <p:grpSpPr>
          <a:xfrm>
            <a:off x="6495476" y="1555100"/>
            <a:ext cx="1934149" cy="473011"/>
            <a:chOff x="6489126" y="1359400"/>
            <a:chExt cx="1934148" cy="473011"/>
          </a:xfrm>
          <a:solidFill>
            <a:schemeClr val="bg2"/>
          </a:solidFill>
        </p:grpSpPr>
        <p:sp>
          <p:nvSpPr>
            <p:cNvPr id="26" name="이등변 삼각형 37"/>
            <p:cNvSpPr/>
            <p:nvPr/>
          </p:nvSpPr>
          <p:spPr>
            <a:xfrm rot="16200000">
              <a:off x="6469245" y="1379281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직사각형 38"/>
            <p:cNvSpPr>
              <a:spLocks/>
            </p:cNvSpPr>
            <p:nvPr/>
          </p:nvSpPr>
          <p:spPr>
            <a:xfrm rot="10800000">
              <a:off x="6919981" y="1463050"/>
              <a:ext cx="1503293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8" name="그룹 47"/>
          <p:cNvGrpSpPr/>
          <p:nvPr/>
        </p:nvGrpSpPr>
        <p:grpSpPr>
          <a:xfrm>
            <a:off x="4914736" y="2532347"/>
            <a:ext cx="3514890" cy="473011"/>
            <a:chOff x="4908386" y="2336647"/>
            <a:chExt cx="3514889" cy="473011"/>
          </a:xfrm>
        </p:grpSpPr>
        <p:sp>
          <p:nvSpPr>
            <p:cNvPr id="29" name="이등변 삼각형 24"/>
            <p:cNvSpPr/>
            <p:nvPr/>
          </p:nvSpPr>
          <p:spPr>
            <a:xfrm rot="16200000">
              <a:off x="4888505" y="2356528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직사각형 25"/>
            <p:cNvSpPr>
              <a:spLocks/>
            </p:cNvSpPr>
            <p:nvPr/>
          </p:nvSpPr>
          <p:spPr>
            <a:xfrm rot="10800000">
              <a:off x="5339241" y="2440298"/>
              <a:ext cx="3084034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32" name="Text Placeholder 2"/>
          <p:cNvSpPr txBox="1">
            <a:spLocks/>
          </p:cNvSpPr>
          <p:nvPr/>
        </p:nvSpPr>
        <p:spPr>
          <a:xfrm>
            <a:off x="2634674" y="1201978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2634674" y="1855501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634674" y="2509024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2634674" y="3162547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2577687" y="3816071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8"/>
          <p:cNvSpPr txBox="1">
            <a:spLocks/>
          </p:cNvSpPr>
          <p:nvPr/>
        </p:nvSpPr>
        <p:spPr>
          <a:xfrm>
            <a:off x="755576" y="1419622"/>
            <a:ext cx="2171700" cy="289989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9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9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cxnSp>
        <p:nvCxnSpPr>
          <p:cNvPr id="47" name="Straight Connector 44"/>
          <p:cNvCxnSpPr/>
          <p:nvPr/>
        </p:nvCxnSpPr>
        <p:spPr>
          <a:xfrm flipV="1">
            <a:off x="2527299" y="1267064"/>
            <a:ext cx="0" cy="320073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8" name="Group 48"/>
          <p:cNvGrpSpPr/>
          <p:nvPr/>
        </p:nvGrpSpPr>
        <p:grpSpPr>
          <a:xfrm>
            <a:off x="4671767" y="2686873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49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4671767" y="2033350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2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3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4671767" y="1379827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5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6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7" name="Group 63"/>
          <p:cNvGrpSpPr/>
          <p:nvPr/>
        </p:nvGrpSpPr>
        <p:grpSpPr>
          <a:xfrm>
            <a:off x="4671767" y="3340396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8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9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0" name="Group 66"/>
          <p:cNvGrpSpPr/>
          <p:nvPr/>
        </p:nvGrpSpPr>
        <p:grpSpPr>
          <a:xfrm>
            <a:off x="4671767" y="3993920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61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2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3" name="Group 95"/>
          <p:cNvGrpSpPr/>
          <p:nvPr/>
        </p:nvGrpSpPr>
        <p:grpSpPr>
          <a:xfrm>
            <a:off x="4809159" y="1446113"/>
            <a:ext cx="1686316" cy="340114"/>
            <a:chOff x="4809160" y="1591378"/>
            <a:chExt cx="1686316" cy="340114"/>
          </a:xfrm>
          <a:solidFill>
            <a:schemeClr val="bg1"/>
          </a:solidFill>
        </p:grpSpPr>
        <p:cxnSp>
          <p:nvCxnSpPr>
            <p:cNvPr id="64" name="직선 연결선 250"/>
            <p:cNvCxnSpPr/>
            <p:nvPr/>
          </p:nvCxnSpPr>
          <p:spPr>
            <a:xfrm>
              <a:off x="5627736" y="1931492"/>
              <a:ext cx="867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250"/>
            <p:cNvCxnSpPr/>
            <p:nvPr/>
          </p:nvCxnSpPr>
          <p:spPr>
            <a:xfrm>
              <a:off x="4809160" y="1591378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250"/>
            <p:cNvCxnSpPr/>
            <p:nvPr/>
          </p:nvCxnSpPr>
          <p:spPr>
            <a:xfrm flipV="1">
              <a:off x="5627736" y="1591379"/>
              <a:ext cx="0" cy="340113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94"/>
          <p:cNvGrpSpPr/>
          <p:nvPr/>
        </p:nvGrpSpPr>
        <p:grpSpPr>
          <a:xfrm>
            <a:off x="4809159" y="2103077"/>
            <a:ext cx="1104642" cy="178451"/>
            <a:chOff x="4809160" y="2248342"/>
            <a:chExt cx="1104642" cy="178451"/>
          </a:xfrm>
          <a:solidFill>
            <a:schemeClr val="bg1"/>
          </a:solidFill>
        </p:grpSpPr>
        <p:cxnSp>
          <p:nvCxnSpPr>
            <p:cNvPr id="68" name="직선 연결선 250"/>
            <p:cNvCxnSpPr/>
            <p:nvPr/>
          </p:nvCxnSpPr>
          <p:spPr>
            <a:xfrm>
              <a:off x="5627736" y="2426792"/>
              <a:ext cx="28606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250"/>
            <p:cNvCxnSpPr/>
            <p:nvPr/>
          </p:nvCxnSpPr>
          <p:spPr>
            <a:xfrm flipV="1">
              <a:off x="5627736" y="2248342"/>
              <a:ext cx="0" cy="178451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250"/>
            <p:cNvCxnSpPr/>
            <p:nvPr/>
          </p:nvCxnSpPr>
          <p:spPr>
            <a:xfrm>
              <a:off x="4809160" y="2248342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93"/>
          <p:cNvGrpSpPr/>
          <p:nvPr/>
        </p:nvGrpSpPr>
        <p:grpSpPr>
          <a:xfrm>
            <a:off x="4809159" y="3251171"/>
            <a:ext cx="1104642" cy="159842"/>
            <a:chOff x="4809160" y="3396436"/>
            <a:chExt cx="1104642" cy="159842"/>
          </a:xfrm>
          <a:solidFill>
            <a:schemeClr val="bg1"/>
          </a:solidFill>
        </p:grpSpPr>
        <p:cxnSp>
          <p:nvCxnSpPr>
            <p:cNvPr id="72" name="직선 연결선 250"/>
            <p:cNvCxnSpPr/>
            <p:nvPr/>
          </p:nvCxnSpPr>
          <p:spPr>
            <a:xfrm>
              <a:off x="5627736" y="3398342"/>
              <a:ext cx="28606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250"/>
            <p:cNvCxnSpPr/>
            <p:nvPr/>
          </p:nvCxnSpPr>
          <p:spPr>
            <a:xfrm flipV="1">
              <a:off x="5627736" y="3396436"/>
              <a:ext cx="0" cy="159842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250"/>
            <p:cNvCxnSpPr/>
            <p:nvPr/>
          </p:nvCxnSpPr>
          <p:spPr>
            <a:xfrm>
              <a:off x="4809160" y="3556278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92"/>
          <p:cNvGrpSpPr/>
          <p:nvPr/>
        </p:nvGrpSpPr>
        <p:grpSpPr>
          <a:xfrm>
            <a:off x="4809159" y="3748377"/>
            <a:ext cx="1686316" cy="320965"/>
            <a:chOff x="4809160" y="3893642"/>
            <a:chExt cx="1686316" cy="320965"/>
          </a:xfrm>
          <a:solidFill>
            <a:schemeClr val="bg1"/>
          </a:solidFill>
        </p:grpSpPr>
        <p:cxnSp>
          <p:nvCxnSpPr>
            <p:cNvPr id="76" name="직선 연결선 250"/>
            <p:cNvCxnSpPr/>
            <p:nvPr/>
          </p:nvCxnSpPr>
          <p:spPr>
            <a:xfrm>
              <a:off x="5627736" y="3893642"/>
              <a:ext cx="867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250"/>
            <p:cNvCxnSpPr/>
            <p:nvPr/>
          </p:nvCxnSpPr>
          <p:spPr>
            <a:xfrm flipV="1">
              <a:off x="5627736" y="3893643"/>
              <a:ext cx="0" cy="320964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250"/>
            <p:cNvCxnSpPr/>
            <p:nvPr/>
          </p:nvCxnSpPr>
          <p:spPr>
            <a:xfrm>
              <a:off x="4809160" y="4214607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矩形 78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泪滴形 80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83" name="任意多边形 82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81">
        <p14:doors dir="vert"/>
      </p:transition>
    </mc:Choice>
    <mc:Fallback xmlns="">
      <p:transition spd="slow" advTm="1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5"/>
          <p:cNvGrpSpPr>
            <a:grpSpLocks/>
          </p:cNvGrpSpPr>
          <p:nvPr/>
        </p:nvGrpSpPr>
        <p:grpSpPr bwMode="auto">
          <a:xfrm rot="1800000">
            <a:off x="4009879" y="1707654"/>
            <a:ext cx="4522200" cy="2476385"/>
            <a:chOff x="3697363" y="1910825"/>
            <a:chExt cx="1897492" cy="1039813"/>
          </a:xfrm>
          <a:solidFill>
            <a:schemeClr val="bg1">
              <a:alpha val="35000"/>
            </a:schemeClr>
          </a:solidFill>
        </p:grpSpPr>
        <p:sp>
          <p:nvSpPr>
            <p:cNvPr id="12" name="AutoShape 1"/>
            <p:cNvSpPr>
              <a:spLocks/>
            </p:cNvSpPr>
            <p:nvPr/>
          </p:nvSpPr>
          <p:spPr bwMode="auto">
            <a:xfrm>
              <a:off x="5351641" y="2614845"/>
              <a:ext cx="243214" cy="201914"/>
            </a:xfrm>
            <a:custGeom>
              <a:avLst/>
              <a:gdLst>
                <a:gd name="T0" fmla="*/ 2147483647 w 21175"/>
                <a:gd name="T1" fmla="*/ 0 h 21477"/>
                <a:gd name="T2" fmla="*/ 2147483647 w 21175"/>
                <a:gd name="T3" fmla="*/ 2147483647 h 21477"/>
                <a:gd name="T4" fmla="*/ 2147483647 w 21175"/>
                <a:gd name="T5" fmla="*/ 2147483647 h 21477"/>
                <a:gd name="T6" fmla="*/ 0 w 21175"/>
                <a:gd name="T7" fmla="*/ 2147483647 h 21477"/>
                <a:gd name="T8" fmla="*/ 2147483647 w 21175"/>
                <a:gd name="T9" fmla="*/ 0 h 21477"/>
                <a:gd name="T10" fmla="*/ 2147483647 w 21175"/>
                <a:gd name="T11" fmla="*/ 0 h 214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175" h="21477">
                  <a:moveTo>
                    <a:pt x="2894" y="0"/>
                  </a:moveTo>
                  <a:lnTo>
                    <a:pt x="21157" y="16957"/>
                  </a:lnTo>
                  <a:cubicBezTo>
                    <a:pt x="21157" y="16957"/>
                    <a:pt x="21600" y="21600"/>
                    <a:pt x="18108" y="21474"/>
                  </a:cubicBezTo>
                  <a:lnTo>
                    <a:pt x="0" y="2609"/>
                  </a:lnTo>
                  <a:lnTo>
                    <a:pt x="2894" y="0"/>
                  </a:lnTo>
                  <a:close/>
                  <a:moveTo>
                    <a:pt x="2894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AutoShape 2"/>
            <p:cNvSpPr>
              <a:spLocks/>
            </p:cNvSpPr>
            <p:nvPr/>
          </p:nvSpPr>
          <p:spPr bwMode="auto">
            <a:xfrm>
              <a:off x="3697363" y="1973753"/>
              <a:ext cx="398264" cy="486945"/>
            </a:xfrm>
            <a:custGeom>
              <a:avLst/>
              <a:gdLst/>
              <a:ahLst/>
              <a:cxnLst/>
              <a:rect l="0" t="0" r="r" b="b"/>
              <a:pathLst>
                <a:path w="21241" h="21251">
                  <a:moveTo>
                    <a:pt x="48" y="713"/>
                  </a:moveTo>
                  <a:cubicBezTo>
                    <a:pt x="-221" y="142"/>
                    <a:pt x="710" y="-279"/>
                    <a:pt x="1126" y="227"/>
                  </a:cubicBezTo>
                  <a:cubicBezTo>
                    <a:pt x="3513" y="3129"/>
                    <a:pt x="7121" y="6980"/>
                    <a:pt x="11609" y="10149"/>
                  </a:cubicBezTo>
                  <a:cubicBezTo>
                    <a:pt x="11990" y="9799"/>
                    <a:pt x="12489" y="9340"/>
                    <a:pt x="12632" y="9208"/>
                  </a:cubicBezTo>
                  <a:cubicBezTo>
                    <a:pt x="13061" y="8814"/>
                    <a:pt x="12899" y="8530"/>
                    <a:pt x="12899" y="8530"/>
                  </a:cubicBezTo>
                  <a:cubicBezTo>
                    <a:pt x="12766" y="8139"/>
                    <a:pt x="12865" y="7702"/>
                    <a:pt x="13215" y="7380"/>
                  </a:cubicBezTo>
                  <a:cubicBezTo>
                    <a:pt x="13749" y="6889"/>
                    <a:pt x="14656" y="6855"/>
                    <a:pt x="15240" y="7305"/>
                  </a:cubicBezTo>
                  <a:lnTo>
                    <a:pt x="15575" y="7564"/>
                  </a:lnTo>
                  <a:cubicBezTo>
                    <a:pt x="16159" y="8014"/>
                    <a:pt x="16199" y="8777"/>
                    <a:pt x="15664" y="9269"/>
                  </a:cubicBezTo>
                  <a:cubicBezTo>
                    <a:pt x="15664" y="9269"/>
                    <a:pt x="15220" y="9824"/>
                    <a:pt x="14341" y="9644"/>
                  </a:cubicBezTo>
                  <a:cubicBezTo>
                    <a:pt x="14341" y="9644"/>
                    <a:pt x="13916" y="9595"/>
                    <a:pt x="13559" y="9924"/>
                  </a:cubicBezTo>
                  <a:cubicBezTo>
                    <a:pt x="13422" y="10050"/>
                    <a:pt x="12962" y="10473"/>
                    <a:pt x="12589" y="10816"/>
                  </a:cubicBezTo>
                  <a:cubicBezTo>
                    <a:pt x="15102" y="12485"/>
                    <a:pt x="17864" y="13922"/>
                    <a:pt x="20831" y="14853"/>
                  </a:cubicBezTo>
                  <a:cubicBezTo>
                    <a:pt x="21241" y="14982"/>
                    <a:pt x="21379" y="15414"/>
                    <a:pt x="21083" y="15684"/>
                  </a:cubicBezTo>
                  <a:cubicBezTo>
                    <a:pt x="20198" y="16494"/>
                    <a:pt x="19308" y="17237"/>
                    <a:pt x="18451" y="17907"/>
                  </a:cubicBezTo>
                  <a:lnTo>
                    <a:pt x="18432" y="17891"/>
                  </a:lnTo>
                  <a:cubicBezTo>
                    <a:pt x="18423" y="17883"/>
                    <a:pt x="18395" y="17897"/>
                    <a:pt x="18387" y="17896"/>
                  </a:cubicBezTo>
                  <a:cubicBezTo>
                    <a:pt x="18679" y="17004"/>
                    <a:pt x="18155" y="16335"/>
                    <a:pt x="17752" y="16044"/>
                  </a:cubicBezTo>
                  <a:cubicBezTo>
                    <a:pt x="16857" y="15296"/>
                    <a:pt x="15407" y="15281"/>
                    <a:pt x="14491" y="16020"/>
                  </a:cubicBezTo>
                  <a:lnTo>
                    <a:pt x="14163" y="16285"/>
                  </a:lnTo>
                  <a:cubicBezTo>
                    <a:pt x="13234" y="17035"/>
                    <a:pt x="13202" y="18283"/>
                    <a:pt x="14093" y="19065"/>
                  </a:cubicBezTo>
                  <a:cubicBezTo>
                    <a:pt x="14612" y="19522"/>
                    <a:pt x="15345" y="19731"/>
                    <a:pt x="16084" y="19648"/>
                  </a:cubicBezTo>
                  <a:cubicBezTo>
                    <a:pt x="15190" y="20265"/>
                    <a:pt x="14397" y="20771"/>
                    <a:pt x="13770" y="21154"/>
                  </a:cubicBezTo>
                  <a:cubicBezTo>
                    <a:pt x="13496" y="21321"/>
                    <a:pt x="13114" y="21268"/>
                    <a:pt x="12916" y="21037"/>
                  </a:cubicBezTo>
                  <a:cubicBezTo>
                    <a:pt x="7572" y="14828"/>
                    <a:pt x="3434" y="7884"/>
                    <a:pt x="48" y="713"/>
                  </a:cubicBezTo>
                  <a:close/>
                  <a:moveTo>
                    <a:pt x="48" y="71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AutoShape 3"/>
            <p:cNvSpPr>
              <a:spLocks/>
            </p:cNvSpPr>
            <p:nvPr/>
          </p:nvSpPr>
          <p:spPr bwMode="auto">
            <a:xfrm>
              <a:off x="3748269" y="1961767"/>
              <a:ext cx="556970" cy="337116"/>
            </a:xfrm>
            <a:custGeom>
              <a:avLst/>
              <a:gdLst/>
              <a:ahLst/>
              <a:cxnLst/>
              <a:rect l="0" t="0" r="r" b="b"/>
              <a:pathLst>
                <a:path w="21294" h="21205">
                  <a:moveTo>
                    <a:pt x="94" y="1201"/>
                  </a:moveTo>
                  <a:cubicBezTo>
                    <a:pt x="-205" y="542"/>
                    <a:pt x="265" y="-323"/>
                    <a:pt x="680" y="123"/>
                  </a:cubicBezTo>
                  <a:cubicBezTo>
                    <a:pt x="4038" y="3733"/>
                    <a:pt x="8570" y="4780"/>
                    <a:pt x="12636" y="3933"/>
                  </a:cubicBezTo>
                  <a:cubicBezTo>
                    <a:pt x="14594" y="3525"/>
                    <a:pt x="16516" y="2790"/>
                    <a:pt x="18425" y="1946"/>
                  </a:cubicBezTo>
                  <a:cubicBezTo>
                    <a:pt x="18713" y="1818"/>
                    <a:pt x="18987" y="2198"/>
                    <a:pt x="18978" y="2702"/>
                  </a:cubicBezTo>
                  <a:cubicBezTo>
                    <a:pt x="18935" y="5191"/>
                    <a:pt x="18646" y="7580"/>
                    <a:pt x="18190" y="9849"/>
                  </a:cubicBezTo>
                  <a:cubicBezTo>
                    <a:pt x="18508" y="9974"/>
                    <a:pt x="18826" y="10100"/>
                    <a:pt x="18937" y="10144"/>
                  </a:cubicBezTo>
                  <a:cubicBezTo>
                    <a:pt x="19380" y="10319"/>
                    <a:pt x="19535" y="9949"/>
                    <a:pt x="19535" y="9949"/>
                  </a:cubicBezTo>
                  <a:cubicBezTo>
                    <a:pt x="19778" y="9531"/>
                    <a:pt x="20137" y="9328"/>
                    <a:pt x="20499" y="9471"/>
                  </a:cubicBezTo>
                  <a:cubicBezTo>
                    <a:pt x="21052" y="9689"/>
                    <a:pt x="21395" y="10624"/>
                    <a:pt x="21266" y="11559"/>
                  </a:cubicBezTo>
                  <a:lnTo>
                    <a:pt x="21192" y="12096"/>
                  </a:lnTo>
                  <a:cubicBezTo>
                    <a:pt x="21063" y="13031"/>
                    <a:pt x="20510" y="13612"/>
                    <a:pt x="19958" y="13393"/>
                  </a:cubicBezTo>
                  <a:cubicBezTo>
                    <a:pt x="19958" y="13393"/>
                    <a:pt x="19389" y="13315"/>
                    <a:pt x="19215" y="12259"/>
                  </a:cubicBezTo>
                  <a:cubicBezTo>
                    <a:pt x="19215" y="12259"/>
                    <a:pt x="19102" y="11776"/>
                    <a:pt x="18732" y="11629"/>
                  </a:cubicBezTo>
                  <a:cubicBezTo>
                    <a:pt x="18608" y="11581"/>
                    <a:pt x="18228" y="11430"/>
                    <a:pt x="17876" y="11291"/>
                  </a:cubicBezTo>
                  <a:cubicBezTo>
                    <a:pt x="17025" y="14871"/>
                    <a:pt x="15769" y="18120"/>
                    <a:pt x="14406" y="20931"/>
                  </a:cubicBezTo>
                  <a:cubicBezTo>
                    <a:pt x="14281" y="21191"/>
                    <a:pt x="14066" y="21277"/>
                    <a:pt x="13884" y="21141"/>
                  </a:cubicBezTo>
                  <a:cubicBezTo>
                    <a:pt x="11916" y="19668"/>
                    <a:pt x="10071" y="17702"/>
                    <a:pt x="8372" y="15502"/>
                  </a:cubicBezTo>
                  <a:cubicBezTo>
                    <a:pt x="9137" y="15761"/>
                    <a:pt x="9679" y="15070"/>
                    <a:pt x="9906" y="14557"/>
                  </a:cubicBezTo>
                  <a:cubicBezTo>
                    <a:pt x="10499" y="13404"/>
                    <a:pt x="10444" y="11648"/>
                    <a:pt x="9774" y="10609"/>
                  </a:cubicBezTo>
                  <a:lnTo>
                    <a:pt x="9533" y="10237"/>
                  </a:lnTo>
                  <a:cubicBezTo>
                    <a:pt x="8852" y="9182"/>
                    <a:pt x="7791" y="9261"/>
                    <a:pt x="7167" y="10413"/>
                  </a:cubicBezTo>
                  <a:cubicBezTo>
                    <a:pt x="6788" y="11113"/>
                    <a:pt x="6645" y="12069"/>
                    <a:pt x="6777" y="12991"/>
                  </a:cubicBezTo>
                  <a:cubicBezTo>
                    <a:pt x="6770" y="13007"/>
                    <a:pt x="6761" y="13025"/>
                    <a:pt x="6749" y="13047"/>
                  </a:cubicBezTo>
                  <a:lnTo>
                    <a:pt x="6680" y="13175"/>
                  </a:lnTo>
                  <a:cubicBezTo>
                    <a:pt x="3986" y="9226"/>
                    <a:pt x="1744" y="4837"/>
                    <a:pt x="94" y="1201"/>
                  </a:cubicBezTo>
                  <a:close/>
                  <a:moveTo>
                    <a:pt x="94" y="120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AutoShape 4"/>
            <p:cNvSpPr>
              <a:spLocks/>
            </p:cNvSpPr>
            <p:nvPr/>
          </p:nvSpPr>
          <p:spPr bwMode="auto">
            <a:xfrm>
              <a:off x="4141863" y="1910825"/>
              <a:ext cx="641350" cy="430213"/>
            </a:xfrm>
            <a:custGeom>
              <a:avLst/>
              <a:gdLst>
                <a:gd name="T0" fmla="*/ 2147483647 w 21432"/>
                <a:gd name="T1" fmla="*/ 2147483647 h 21367"/>
                <a:gd name="T2" fmla="*/ 2147483647 w 21432"/>
                <a:gd name="T3" fmla="*/ 2147483647 h 21367"/>
                <a:gd name="T4" fmla="*/ 2147483647 w 21432"/>
                <a:gd name="T5" fmla="*/ 2147483647 h 21367"/>
                <a:gd name="T6" fmla="*/ 2147483647 w 21432"/>
                <a:gd name="T7" fmla="*/ 2147483647 h 21367"/>
                <a:gd name="T8" fmla="*/ 2147483647 w 21432"/>
                <a:gd name="T9" fmla="*/ 2147483647 h 21367"/>
                <a:gd name="T10" fmla="*/ 2147483647 w 21432"/>
                <a:gd name="T11" fmla="*/ 2147483647 h 21367"/>
                <a:gd name="T12" fmla="*/ 2147483647 w 21432"/>
                <a:gd name="T13" fmla="*/ 2147483647 h 21367"/>
                <a:gd name="T14" fmla="*/ 2147483647 w 21432"/>
                <a:gd name="T15" fmla="*/ 2147483647 h 21367"/>
                <a:gd name="T16" fmla="*/ 2147483647 w 21432"/>
                <a:gd name="T17" fmla="*/ 2147483647 h 21367"/>
                <a:gd name="T18" fmla="*/ 2147483647 w 21432"/>
                <a:gd name="T19" fmla="*/ 2147483647 h 21367"/>
                <a:gd name="T20" fmla="*/ 2147483647 w 21432"/>
                <a:gd name="T21" fmla="*/ 2147483647 h 21367"/>
                <a:gd name="T22" fmla="*/ 2147483647 w 21432"/>
                <a:gd name="T23" fmla="*/ 2147483647 h 21367"/>
                <a:gd name="T24" fmla="*/ 2147483647 w 21432"/>
                <a:gd name="T25" fmla="*/ 2147483647 h 21367"/>
                <a:gd name="T26" fmla="*/ 2147483647 w 21432"/>
                <a:gd name="T27" fmla="*/ 2147483647 h 21367"/>
                <a:gd name="T28" fmla="*/ 2147483647 w 21432"/>
                <a:gd name="T29" fmla="*/ 2147483647 h 21367"/>
                <a:gd name="T30" fmla="*/ 2147483647 w 21432"/>
                <a:gd name="T31" fmla="*/ 2147483647 h 21367"/>
                <a:gd name="T32" fmla="*/ 2147483647 w 21432"/>
                <a:gd name="T33" fmla="*/ 2147483647 h 21367"/>
                <a:gd name="T34" fmla="*/ 2147483647 w 21432"/>
                <a:gd name="T35" fmla="*/ 2147483647 h 21367"/>
                <a:gd name="T36" fmla="*/ 2147483647 w 21432"/>
                <a:gd name="T37" fmla="*/ 2147483647 h 21367"/>
                <a:gd name="T38" fmla="*/ 2147483647 w 21432"/>
                <a:gd name="T39" fmla="*/ 2147483647 h 21367"/>
                <a:gd name="T40" fmla="*/ 2147483647 w 21432"/>
                <a:gd name="T41" fmla="*/ 2147483647 h 21367"/>
                <a:gd name="T42" fmla="*/ 2147483647 w 21432"/>
                <a:gd name="T43" fmla="*/ 2147483647 h 21367"/>
                <a:gd name="T44" fmla="*/ 2147483647 w 21432"/>
                <a:gd name="T45" fmla="*/ 2147483647 h 21367"/>
                <a:gd name="T46" fmla="*/ 2147483647 w 21432"/>
                <a:gd name="T47" fmla="*/ 2147483647 h 21367"/>
                <a:gd name="T48" fmla="*/ 2147483647 w 21432"/>
                <a:gd name="T49" fmla="*/ 2147483647 h 21367"/>
                <a:gd name="T50" fmla="*/ 2147483647 w 21432"/>
                <a:gd name="T51" fmla="*/ 2147483647 h 21367"/>
                <a:gd name="T52" fmla="*/ 2147483647 w 21432"/>
                <a:gd name="T53" fmla="*/ 2147483647 h 21367"/>
                <a:gd name="T54" fmla="*/ 2147483647 w 21432"/>
                <a:gd name="T55" fmla="*/ 2147483647 h 21367"/>
                <a:gd name="T56" fmla="*/ 2147483647 w 21432"/>
                <a:gd name="T57" fmla="*/ 2147483647 h 21367"/>
                <a:gd name="T58" fmla="*/ 2147483647 w 21432"/>
                <a:gd name="T59" fmla="*/ 2147483647 h 213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2" h="21367">
                  <a:moveTo>
                    <a:pt x="85" y="19170"/>
                  </a:moveTo>
                  <a:cubicBezTo>
                    <a:pt x="1218" y="16971"/>
                    <a:pt x="2106" y="14731"/>
                    <a:pt x="2745" y="12479"/>
                  </a:cubicBezTo>
                  <a:lnTo>
                    <a:pt x="2824" y="12507"/>
                  </a:lnTo>
                  <a:cubicBezTo>
                    <a:pt x="2832" y="12510"/>
                    <a:pt x="2841" y="12481"/>
                    <a:pt x="2846" y="12479"/>
                  </a:cubicBezTo>
                  <a:cubicBezTo>
                    <a:pt x="3055" y="13480"/>
                    <a:pt x="3603" y="13845"/>
                    <a:pt x="3933" y="13911"/>
                  </a:cubicBezTo>
                  <a:cubicBezTo>
                    <a:pt x="4708" y="14157"/>
                    <a:pt x="5478" y="13413"/>
                    <a:pt x="5659" y="12231"/>
                  </a:cubicBezTo>
                  <a:lnTo>
                    <a:pt x="5724" y="11807"/>
                  </a:lnTo>
                  <a:cubicBezTo>
                    <a:pt x="5908" y="10607"/>
                    <a:pt x="5417" y="9401"/>
                    <a:pt x="4629" y="9121"/>
                  </a:cubicBezTo>
                  <a:cubicBezTo>
                    <a:pt x="4212" y="8973"/>
                    <a:pt x="3785" y="9108"/>
                    <a:pt x="3444" y="9482"/>
                  </a:cubicBezTo>
                  <a:cubicBezTo>
                    <a:pt x="3783" y="7632"/>
                    <a:pt x="3954" y="5785"/>
                    <a:pt x="3946" y="3957"/>
                  </a:cubicBezTo>
                  <a:cubicBezTo>
                    <a:pt x="3945" y="3691"/>
                    <a:pt x="4057" y="3457"/>
                    <a:pt x="4225" y="3386"/>
                  </a:cubicBezTo>
                  <a:cubicBezTo>
                    <a:pt x="7107" y="2168"/>
                    <a:pt x="9976" y="844"/>
                    <a:pt x="12937" y="281"/>
                  </a:cubicBezTo>
                  <a:cubicBezTo>
                    <a:pt x="15153" y="-140"/>
                    <a:pt x="17392" y="-79"/>
                    <a:pt x="19592" y="409"/>
                  </a:cubicBezTo>
                  <a:cubicBezTo>
                    <a:pt x="19799" y="455"/>
                    <a:pt x="19945" y="743"/>
                    <a:pt x="19921" y="1060"/>
                  </a:cubicBezTo>
                  <a:cubicBezTo>
                    <a:pt x="19777" y="2956"/>
                    <a:pt x="19430" y="5976"/>
                    <a:pt x="18595" y="9802"/>
                  </a:cubicBezTo>
                  <a:cubicBezTo>
                    <a:pt x="18909" y="9914"/>
                    <a:pt x="19257" y="10038"/>
                    <a:pt x="19368" y="10078"/>
                  </a:cubicBezTo>
                  <a:cubicBezTo>
                    <a:pt x="19756" y="10216"/>
                    <a:pt x="19891" y="9923"/>
                    <a:pt x="19891" y="9923"/>
                  </a:cubicBezTo>
                  <a:cubicBezTo>
                    <a:pt x="20104" y="9594"/>
                    <a:pt x="20419" y="9433"/>
                    <a:pt x="20736" y="9546"/>
                  </a:cubicBezTo>
                  <a:cubicBezTo>
                    <a:pt x="21220" y="9718"/>
                    <a:pt x="21521" y="10457"/>
                    <a:pt x="21408" y="11194"/>
                  </a:cubicBezTo>
                  <a:lnTo>
                    <a:pt x="21343" y="11618"/>
                  </a:lnTo>
                  <a:cubicBezTo>
                    <a:pt x="21230" y="12356"/>
                    <a:pt x="20746" y="12815"/>
                    <a:pt x="20262" y="12643"/>
                  </a:cubicBezTo>
                  <a:cubicBezTo>
                    <a:pt x="20262" y="12643"/>
                    <a:pt x="19764" y="12581"/>
                    <a:pt x="19611" y="11747"/>
                  </a:cubicBezTo>
                  <a:cubicBezTo>
                    <a:pt x="19611" y="11747"/>
                    <a:pt x="19512" y="11365"/>
                    <a:pt x="19189" y="11250"/>
                  </a:cubicBezTo>
                  <a:cubicBezTo>
                    <a:pt x="19068" y="11207"/>
                    <a:pt x="18669" y="11065"/>
                    <a:pt x="18336" y="10946"/>
                  </a:cubicBezTo>
                  <a:cubicBezTo>
                    <a:pt x="17705" y="13636"/>
                    <a:pt x="16841" y="16678"/>
                    <a:pt x="15652" y="19979"/>
                  </a:cubicBezTo>
                  <a:cubicBezTo>
                    <a:pt x="15588" y="20156"/>
                    <a:pt x="15468" y="20273"/>
                    <a:pt x="15336" y="20286"/>
                  </a:cubicBezTo>
                  <a:cubicBezTo>
                    <a:pt x="12263" y="20579"/>
                    <a:pt x="9122" y="21155"/>
                    <a:pt x="5654" y="21353"/>
                  </a:cubicBezTo>
                  <a:cubicBezTo>
                    <a:pt x="3777" y="21460"/>
                    <a:pt x="1971" y="20979"/>
                    <a:pt x="255" y="20093"/>
                  </a:cubicBezTo>
                  <a:cubicBezTo>
                    <a:pt x="4" y="19963"/>
                    <a:pt x="-79" y="19489"/>
                    <a:pt x="85" y="19170"/>
                  </a:cubicBezTo>
                  <a:close/>
                  <a:moveTo>
                    <a:pt x="85" y="1917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AutoShape 5"/>
            <p:cNvSpPr>
              <a:spLocks/>
            </p:cNvSpPr>
            <p:nvPr/>
          </p:nvSpPr>
          <p:spPr bwMode="auto">
            <a:xfrm>
              <a:off x="4649863" y="1923525"/>
              <a:ext cx="604838" cy="490538"/>
            </a:xfrm>
            <a:custGeom>
              <a:avLst/>
              <a:gdLst>
                <a:gd name="T0" fmla="*/ 2147483647 w 21407"/>
                <a:gd name="T1" fmla="*/ 2147483647 h 21467"/>
                <a:gd name="T2" fmla="*/ 2147483647 w 21407"/>
                <a:gd name="T3" fmla="*/ 2147483647 h 21467"/>
                <a:gd name="T4" fmla="*/ 2147483647 w 21407"/>
                <a:gd name="T5" fmla="*/ 2147483647 h 21467"/>
                <a:gd name="T6" fmla="*/ 2147483647 w 21407"/>
                <a:gd name="T7" fmla="*/ 2147483647 h 21467"/>
                <a:gd name="T8" fmla="*/ 2147483647 w 21407"/>
                <a:gd name="T9" fmla="*/ 2147483647 h 21467"/>
                <a:gd name="T10" fmla="*/ 2147483647 w 21407"/>
                <a:gd name="T11" fmla="*/ 2147483647 h 21467"/>
                <a:gd name="T12" fmla="*/ 2147483647 w 21407"/>
                <a:gd name="T13" fmla="*/ 2147483647 h 21467"/>
                <a:gd name="T14" fmla="*/ 2147483647 w 21407"/>
                <a:gd name="T15" fmla="*/ 2147483647 h 21467"/>
                <a:gd name="T16" fmla="*/ 2147483647 w 21407"/>
                <a:gd name="T17" fmla="*/ 2147483647 h 21467"/>
                <a:gd name="T18" fmla="*/ 2147483647 w 21407"/>
                <a:gd name="T19" fmla="*/ 2147483647 h 21467"/>
                <a:gd name="T20" fmla="*/ 2147483647 w 21407"/>
                <a:gd name="T21" fmla="*/ 2147483647 h 21467"/>
                <a:gd name="T22" fmla="*/ 2147483647 w 21407"/>
                <a:gd name="T23" fmla="*/ 1563917293 h 21467"/>
                <a:gd name="T24" fmla="*/ 2147483647 w 21407"/>
                <a:gd name="T25" fmla="*/ 2147483647 h 21467"/>
                <a:gd name="T26" fmla="*/ 2147483647 w 21407"/>
                <a:gd name="T27" fmla="*/ 2147483647 h 21467"/>
                <a:gd name="T28" fmla="*/ 2147483647 w 21407"/>
                <a:gd name="T29" fmla="*/ 2147483647 h 21467"/>
                <a:gd name="T30" fmla="*/ 2147483647 w 21407"/>
                <a:gd name="T31" fmla="*/ 2147483647 h 21467"/>
                <a:gd name="T32" fmla="*/ 2147483647 w 21407"/>
                <a:gd name="T33" fmla="*/ 2147483647 h 21467"/>
                <a:gd name="T34" fmla="*/ 2147483647 w 21407"/>
                <a:gd name="T35" fmla="*/ 2147483647 h 21467"/>
                <a:gd name="T36" fmla="*/ 2147483647 w 21407"/>
                <a:gd name="T37" fmla="*/ 2147483647 h 21467"/>
                <a:gd name="T38" fmla="*/ 2147483647 w 21407"/>
                <a:gd name="T39" fmla="*/ 2147483647 h 21467"/>
                <a:gd name="T40" fmla="*/ 2147483647 w 21407"/>
                <a:gd name="T41" fmla="*/ 2147483647 h 21467"/>
                <a:gd name="T42" fmla="*/ 2147483647 w 21407"/>
                <a:gd name="T43" fmla="*/ 2147483647 h 21467"/>
                <a:gd name="T44" fmla="*/ 2147483647 w 21407"/>
                <a:gd name="T45" fmla="*/ 2147483647 h 21467"/>
                <a:gd name="T46" fmla="*/ 2147483647 w 21407"/>
                <a:gd name="T47" fmla="*/ 2147483647 h 21467"/>
                <a:gd name="T48" fmla="*/ 2147483647 w 21407"/>
                <a:gd name="T49" fmla="*/ 2147483647 h 21467"/>
                <a:gd name="T50" fmla="*/ 2147483647 w 21407"/>
                <a:gd name="T51" fmla="*/ 2147483647 h 21467"/>
                <a:gd name="T52" fmla="*/ 2147483647 w 21407"/>
                <a:gd name="T53" fmla="*/ 2147483647 h 21467"/>
                <a:gd name="T54" fmla="*/ 2147483647 w 21407"/>
                <a:gd name="T55" fmla="*/ 2147483647 h 21467"/>
                <a:gd name="T56" fmla="*/ 2147483647 w 21407"/>
                <a:gd name="T57" fmla="*/ 2147483647 h 214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407" h="21467">
                  <a:moveTo>
                    <a:pt x="48" y="16266"/>
                  </a:moveTo>
                  <a:cubicBezTo>
                    <a:pt x="859" y="14309"/>
                    <a:pt x="1501" y="12504"/>
                    <a:pt x="2002" y="10897"/>
                  </a:cubicBezTo>
                  <a:cubicBezTo>
                    <a:pt x="2108" y="10555"/>
                    <a:pt x="2208" y="10220"/>
                    <a:pt x="2305" y="9889"/>
                  </a:cubicBezTo>
                  <a:lnTo>
                    <a:pt x="2443" y="9931"/>
                  </a:lnTo>
                  <a:cubicBezTo>
                    <a:pt x="2452" y="9933"/>
                    <a:pt x="2461" y="9908"/>
                    <a:pt x="2466" y="9906"/>
                  </a:cubicBezTo>
                  <a:cubicBezTo>
                    <a:pt x="2688" y="10788"/>
                    <a:pt x="3269" y="11109"/>
                    <a:pt x="3619" y="11168"/>
                  </a:cubicBezTo>
                  <a:cubicBezTo>
                    <a:pt x="4440" y="11384"/>
                    <a:pt x="5256" y="10729"/>
                    <a:pt x="5447" y="9687"/>
                  </a:cubicBezTo>
                  <a:lnTo>
                    <a:pt x="5516" y="9314"/>
                  </a:lnTo>
                  <a:cubicBezTo>
                    <a:pt x="5711" y="8257"/>
                    <a:pt x="5191" y="7195"/>
                    <a:pt x="4356" y="6948"/>
                  </a:cubicBezTo>
                  <a:cubicBezTo>
                    <a:pt x="3862" y="6802"/>
                    <a:pt x="3354" y="6971"/>
                    <a:pt x="2976" y="7395"/>
                  </a:cubicBezTo>
                  <a:cubicBezTo>
                    <a:pt x="3705" y="4420"/>
                    <a:pt x="4028" y="2048"/>
                    <a:pt x="4170" y="461"/>
                  </a:cubicBezTo>
                  <a:cubicBezTo>
                    <a:pt x="4197" y="158"/>
                    <a:pt x="4424" y="-51"/>
                    <a:pt x="4659" y="11"/>
                  </a:cubicBezTo>
                  <a:cubicBezTo>
                    <a:pt x="10155" y="1457"/>
                    <a:pt x="15326" y="4993"/>
                    <a:pt x="19291" y="10027"/>
                  </a:cubicBezTo>
                  <a:cubicBezTo>
                    <a:pt x="19378" y="10138"/>
                    <a:pt x="19422" y="10289"/>
                    <a:pt x="19410" y="10444"/>
                  </a:cubicBezTo>
                  <a:cubicBezTo>
                    <a:pt x="19301" y="11873"/>
                    <a:pt x="19039" y="14086"/>
                    <a:pt x="18419" y="16885"/>
                  </a:cubicBezTo>
                  <a:cubicBezTo>
                    <a:pt x="18747" y="16982"/>
                    <a:pt x="19104" y="17088"/>
                    <a:pt x="19220" y="17122"/>
                  </a:cubicBezTo>
                  <a:cubicBezTo>
                    <a:pt x="19631" y="17244"/>
                    <a:pt x="19775" y="16985"/>
                    <a:pt x="19775" y="16985"/>
                  </a:cubicBezTo>
                  <a:cubicBezTo>
                    <a:pt x="20000" y="16695"/>
                    <a:pt x="20334" y="16554"/>
                    <a:pt x="20670" y="16653"/>
                  </a:cubicBezTo>
                  <a:cubicBezTo>
                    <a:pt x="21182" y="16805"/>
                    <a:pt x="21501" y="17455"/>
                    <a:pt x="21381" y="18105"/>
                  </a:cubicBezTo>
                  <a:lnTo>
                    <a:pt x="21313" y="18478"/>
                  </a:lnTo>
                  <a:cubicBezTo>
                    <a:pt x="21193" y="19128"/>
                    <a:pt x="20680" y="19532"/>
                    <a:pt x="20167" y="19381"/>
                  </a:cubicBezTo>
                  <a:cubicBezTo>
                    <a:pt x="20167" y="19381"/>
                    <a:pt x="19640" y="19326"/>
                    <a:pt x="19478" y="18592"/>
                  </a:cubicBezTo>
                  <a:cubicBezTo>
                    <a:pt x="19478" y="18592"/>
                    <a:pt x="19373" y="18256"/>
                    <a:pt x="19030" y="18154"/>
                  </a:cubicBezTo>
                  <a:cubicBezTo>
                    <a:pt x="18909" y="18118"/>
                    <a:pt x="18524" y="18004"/>
                    <a:pt x="18184" y="17904"/>
                  </a:cubicBezTo>
                  <a:cubicBezTo>
                    <a:pt x="17939" y="18917"/>
                    <a:pt x="17651" y="19996"/>
                    <a:pt x="17308" y="21135"/>
                  </a:cubicBezTo>
                  <a:cubicBezTo>
                    <a:pt x="17221" y="21422"/>
                    <a:pt x="16954" y="21549"/>
                    <a:pt x="16737" y="21411"/>
                  </a:cubicBezTo>
                  <a:cubicBezTo>
                    <a:pt x="10619" y="17509"/>
                    <a:pt x="5543" y="16813"/>
                    <a:pt x="425" y="17029"/>
                  </a:cubicBezTo>
                  <a:cubicBezTo>
                    <a:pt x="108" y="17041"/>
                    <a:pt x="-99" y="16620"/>
                    <a:pt x="48" y="16266"/>
                  </a:cubicBezTo>
                  <a:close/>
                  <a:moveTo>
                    <a:pt x="48" y="1626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7" name="AutoShape 6"/>
            <p:cNvSpPr>
              <a:spLocks/>
            </p:cNvSpPr>
            <p:nvPr/>
          </p:nvSpPr>
          <p:spPr bwMode="auto">
            <a:xfrm>
              <a:off x="5157863" y="2201338"/>
              <a:ext cx="249238" cy="438150"/>
            </a:xfrm>
            <a:custGeom>
              <a:avLst/>
              <a:gdLst>
                <a:gd name="T0" fmla="*/ 2147483647 w 19442"/>
                <a:gd name="T1" fmla="*/ 2147483647 h 21245"/>
                <a:gd name="T2" fmla="*/ 2147483647 w 19442"/>
                <a:gd name="T3" fmla="*/ 2147483647 h 21245"/>
                <a:gd name="T4" fmla="*/ 2147483647 w 19442"/>
                <a:gd name="T5" fmla="*/ 2147483647 h 21245"/>
                <a:gd name="T6" fmla="*/ 2147483647 w 19442"/>
                <a:gd name="T7" fmla="*/ 2147483647 h 21245"/>
                <a:gd name="T8" fmla="*/ 2037217762 w 19442"/>
                <a:gd name="T9" fmla="*/ 2147483647 h 21245"/>
                <a:gd name="T10" fmla="*/ 279749272 w 19442"/>
                <a:gd name="T11" fmla="*/ 2147483647 h 21245"/>
                <a:gd name="T12" fmla="*/ 2147483647 w 19442"/>
                <a:gd name="T13" fmla="*/ 2147483647 h 21245"/>
                <a:gd name="T14" fmla="*/ 2147483647 w 19442"/>
                <a:gd name="T15" fmla="*/ 2147483647 h 21245"/>
                <a:gd name="T16" fmla="*/ 2147483647 w 19442"/>
                <a:gd name="T17" fmla="*/ 2147483647 h 21245"/>
                <a:gd name="T18" fmla="*/ 2147483647 w 19442"/>
                <a:gd name="T19" fmla="*/ 2147483647 h 21245"/>
                <a:gd name="T20" fmla="*/ 2147483647 w 19442"/>
                <a:gd name="T21" fmla="*/ 2147483647 h 21245"/>
                <a:gd name="T22" fmla="*/ 2147483647 w 19442"/>
                <a:gd name="T23" fmla="*/ 2147483647 h 21245"/>
                <a:gd name="T24" fmla="*/ 2147483647 w 19442"/>
                <a:gd name="T25" fmla="*/ 2147483647 h 21245"/>
                <a:gd name="T26" fmla="*/ 2147483647 w 19442"/>
                <a:gd name="T27" fmla="*/ 2147483647 h 21245"/>
                <a:gd name="T28" fmla="*/ 2147483647 w 19442"/>
                <a:gd name="T29" fmla="*/ 2147483647 h 21245"/>
                <a:gd name="T30" fmla="*/ 2147483647 w 19442"/>
                <a:gd name="T31" fmla="*/ 2147483647 h 21245"/>
                <a:gd name="T32" fmla="*/ 2147483647 w 19442"/>
                <a:gd name="T33" fmla="*/ 2147483647 h 21245"/>
                <a:gd name="T34" fmla="*/ 2147483647 w 19442"/>
                <a:gd name="T35" fmla="*/ 2147483647 h 21245"/>
                <a:gd name="T36" fmla="*/ 2147483647 w 19442"/>
                <a:gd name="T37" fmla="*/ 2147483647 h 21245"/>
                <a:gd name="T38" fmla="*/ 2147483647 w 19442"/>
                <a:gd name="T39" fmla="*/ 2147483647 h 21245"/>
                <a:gd name="T40" fmla="*/ 2147483647 w 19442"/>
                <a:gd name="T41" fmla="*/ 2147483647 h 21245"/>
                <a:gd name="T42" fmla="*/ 2147483647 w 19442"/>
                <a:gd name="T43" fmla="*/ 2147483647 h 21245"/>
                <a:gd name="T44" fmla="*/ 2147483647 w 19442"/>
                <a:gd name="T45" fmla="*/ 2147483647 h 21245"/>
                <a:gd name="T46" fmla="*/ 2147483647 w 19442"/>
                <a:gd name="T47" fmla="*/ 2147483647 h 21245"/>
                <a:gd name="T48" fmla="*/ 2147483647 w 19442"/>
                <a:gd name="T49" fmla="*/ 2147483647 h 21245"/>
                <a:gd name="T50" fmla="*/ 2147483647 w 19442"/>
                <a:gd name="T51" fmla="*/ 2147483647 h 21245"/>
                <a:gd name="T52" fmla="*/ 2147483647 w 19442"/>
                <a:gd name="T53" fmla="*/ 2147483647 h 21245"/>
                <a:gd name="T54" fmla="*/ 2147483647 w 19442"/>
                <a:gd name="T55" fmla="*/ 2147483647 h 2124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442" h="21245">
                  <a:moveTo>
                    <a:pt x="8937" y="18910"/>
                  </a:moveTo>
                  <a:cubicBezTo>
                    <a:pt x="8937" y="18910"/>
                    <a:pt x="9441" y="18238"/>
                    <a:pt x="10761" y="18317"/>
                  </a:cubicBezTo>
                  <a:cubicBezTo>
                    <a:pt x="10761" y="18317"/>
                    <a:pt x="11390" y="18313"/>
                    <a:pt x="11825" y="17902"/>
                  </a:cubicBezTo>
                  <a:cubicBezTo>
                    <a:pt x="11984" y="17751"/>
                    <a:pt x="12505" y="17261"/>
                    <a:pt x="12948" y="16842"/>
                  </a:cubicBezTo>
                  <a:cubicBezTo>
                    <a:pt x="8549" y="14778"/>
                    <a:pt x="4401" y="13068"/>
                    <a:pt x="459" y="11671"/>
                  </a:cubicBezTo>
                  <a:cubicBezTo>
                    <a:pt x="64" y="11531"/>
                    <a:pt x="-102" y="11227"/>
                    <a:pt x="63" y="10958"/>
                  </a:cubicBezTo>
                  <a:cubicBezTo>
                    <a:pt x="412" y="10389"/>
                    <a:pt x="738" y="9837"/>
                    <a:pt x="1028" y="9311"/>
                  </a:cubicBezTo>
                  <a:cubicBezTo>
                    <a:pt x="1321" y="8781"/>
                    <a:pt x="1586" y="8268"/>
                    <a:pt x="1839" y="7764"/>
                  </a:cubicBezTo>
                  <a:lnTo>
                    <a:pt x="1987" y="7786"/>
                  </a:lnTo>
                  <a:cubicBezTo>
                    <a:pt x="2006" y="7789"/>
                    <a:pt x="2027" y="7761"/>
                    <a:pt x="2038" y="7758"/>
                  </a:cubicBezTo>
                  <a:cubicBezTo>
                    <a:pt x="2526" y="8739"/>
                    <a:pt x="3807" y="9096"/>
                    <a:pt x="4578" y="9161"/>
                  </a:cubicBezTo>
                  <a:cubicBezTo>
                    <a:pt x="6388" y="9401"/>
                    <a:pt x="8185" y="8673"/>
                    <a:pt x="8608" y="7516"/>
                  </a:cubicBezTo>
                  <a:lnTo>
                    <a:pt x="8759" y="7101"/>
                  </a:lnTo>
                  <a:cubicBezTo>
                    <a:pt x="9189" y="5925"/>
                    <a:pt x="8042" y="4746"/>
                    <a:pt x="6203" y="4472"/>
                  </a:cubicBezTo>
                  <a:cubicBezTo>
                    <a:pt x="5086" y="4305"/>
                    <a:pt x="3935" y="4503"/>
                    <a:pt x="3097" y="5003"/>
                  </a:cubicBezTo>
                  <a:cubicBezTo>
                    <a:pt x="3096" y="5003"/>
                    <a:pt x="3094" y="5002"/>
                    <a:pt x="3093" y="5002"/>
                  </a:cubicBezTo>
                  <a:cubicBezTo>
                    <a:pt x="3800" y="3267"/>
                    <a:pt x="4267" y="1744"/>
                    <a:pt x="4565" y="486"/>
                  </a:cubicBezTo>
                  <a:cubicBezTo>
                    <a:pt x="4682" y="-6"/>
                    <a:pt x="5647" y="-170"/>
                    <a:pt x="6151" y="208"/>
                  </a:cubicBezTo>
                  <a:cubicBezTo>
                    <a:pt x="8901" y="2274"/>
                    <a:pt x="11310" y="4523"/>
                    <a:pt x="13290" y="6935"/>
                  </a:cubicBezTo>
                  <a:cubicBezTo>
                    <a:pt x="13290" y="6935"/>
                    <a:pt x="21498" y="16314"/>
                    <a:pt x="18952" y="19801"/>
                  </a:cubicBezTo>
                  <a:cubicBezTo>
                    <a:pt x="17413" y="19005"/>
                    <a:pt x="15908" y="18256"/>
                    <a:pt x="14429" y="17544"/>
                  </a:cubicBezTo>
                  <a:cubicBezTo>
                    <a:pt x="13997" y="17953"/>
                    <a:pt x="13504" y="18417"/>
                    <a:pt x="13350" y="18563"/>
                  </a:cubicBezTo>
                  <a:cubicBezTo>
                    <a:pt x="12828" y="19055"/>
                    <a:pt x="13134" y="19346"/>
                    <a:pt x="13134" y="19346"/>
                  </a:cubicBezTo>
                  <a:cubicBezTo>
                    <a:pt x="13427" y="19758"/>
                    <a:pt x="13394" y="20253"/>
                    <a:pt x="12968" y="20655"/>
                  </a:cubicBezTo>
                  <a:cubicBezTo>
                    <a:pt x="12317" y="21269"/>
                    <a:pt x="11010" y="21430"/>
                    <a:pt x="10049" y="21014"/>
                  </a:cubicBezTo>
                  <a:lnTo>
                    <a:pt x="9497" y="20775"/>
                  </a:lnTo>
                  <a:cubicBezTo>
                    <a:pt x="8538" y="20360"/>
                    <a:pt x="8287" y="19524"/>
                    <a:pt x="8937" y="18910"/>
                  </a:cubicBezTo>
                  <a:close/>
                  <a:moveTo>
                    <a:pt x="8937" y="1891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AutoShape 7"/>
            <p:cNvSpPr>
              <a:spLocks/>
            </p:cNvSpPr>
            <p:nvPr/>
          </p:nvSpPr>
          <p:spPr bwMode="auto">
            <a:xfrm>
              <a:off x="4814963" y="2456925"/>
              <a:ext cx="582613" cy="493713"/>
            </a:xfrm>
            <a:custGeom>
              <a:avLst/>
              <a:gdLst>
                <a:gd name="T0" fmla="*/ 2147483647 w 21600"/>
                <a:gd name="T1" fmla="*/ 2147483647 h 21516"/>
                <a:gd name="T2" fmla="*/ 2147483647 w 21600"/>
                <a:gd name="T3" fmla="*/ 2147483647 h 21516"/>
                <a:gd name="T4" fmla="*/ 2147483647 w 21600"/>
                <a:gd name="T5" fmla="*/ 2147483647 h 21516"/>
                <a:gd name="T6" fmla="*/ 2147483647 w 21600"/>
                <a:gd name="T7" fmla="*/ 2147483647 h 21516"/>
                <a:gd name="T8" fmla="*/ 2147483647 w 21600"/>
                <a:gd name="T9" fmla="*/ 2147483647 h 21516"/>
                <a:gd name="T10" fmla="*/ 2147483647 w 21600"/>
                <a:gd name="T11" fmla="*/ 2147483647 h 21516"/>
                <a:gd name="T12" fmla="*/ 2147483647 w 21600"/>
                <a:gd name="T13" fmla="*/ 2147483647 h 21516"/>
                <a:gd name="T14" fmla="*/ 2147483647 w 21600"/>
                <a:gd name="T15" fmla="*/ 2147483647 h 21516"/>
                <a:gd name="T16" fmla="*/ 2147483647 w 21600"/>
                <a:gd name="T17" fmla="*/ 2147483647 h 21516"/>
                <a:gd name="T18" fmla="*/ 2147483647 w 21600"/>
                <a:gd name="T19" fmla="*/ 2147483647 h 21516"/>
                <a:gd name="T20" fmla="*/ 2147483647 w 21600"/>
                <a:gd name="T21" fmla="*/ 2147483647 h 21516"/>
                <a:gd name="T22" fmla="*/ 2147483647 w 21600"/>
                <a:gd name="T23" fmla="*/ 2147483647 h 21516"/>
                <a:gd name="T24" fmla="*/ 2147483647 w 21600"/>
                <a:gd name="T25" fmla="*/ 2147483647 h 21516"/>
                <a:gd name="T26" fmla="*/ 2147483647 w 21600"/>
                <a:gd name="T27" fmla="*/ 2147483647 h 21516"/>
                <a:gd name="T28" fmla="*/ 2147483647 w 21600"/>
                <a:gd name="T29" fmla="*/ 2147483647 h 21516"/>
                <a:gd name="T30" fmla="*/ 2147483647 w 21600"/>
                <a:gd name="T31" fmla="*/ 2147483647 h 21516"/>
                <a:gd name="T32" fmla="*/ 2147483647 w 21600"/>
                <a:gd name="T33" fmla="*/ 2147483647 h 21516"/>
                <a:gd name="T34" fmla="*/ 2147483647 w 21600"/>
                <a:gd name="T35" fmla="*/ 2147483647 h 21516"/>
                <a:gd name="T36" fmla="*/ 2147483647 w 21600"/>
                <a:gd name="T37" fmla="*/ 2147483647 h 21516"/>
                <a:gd name="T38" fmla="*/ 2147483647 w 21600"/>
                <a:gd name="T39" fmla="*/ 2147483647 h 21516"/>
                <a:gd name="T40" fmla="*/ 2147483647 w 21600"/>
                <a:gd name="T41" fmla="*/ 2147483647 h 21516"/>
                <a:gd name="T42" fmla="*/ 2147483647 w 21600"/>
                <a:gd name="T43" fmla="*/ 2147483647 h 21516"/>
                <a:gd name="T44" fmla="*/ 2147483647 w 21600"/>
                <a:gd name="T45" fmla="*/ 2147483647 h 21516"/>
                <a:gd name="T46" fmla="*/ 2147483647 w 21600"/>
                <a:gd name="T47" fmla="*/ 2147483647 h 21516"/>
                <a:gd name="T48" fmla="*/ 0 w 21600"/>
                <a:gd name="T49" fmla="*/ 2147483647 h 21516"/>
                <a:gd name="T50" fmla="*/ 2147483647 w 21600"/>
                <a:gd name="T51" fmla="*/ 2147483647 h 21516"/>
                <a:gd name="T52" fmla="*/ 2147483647 w 21600"/>
                <a:gd name="T53" fmla="*/ 2147483647 h 215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516">
                  <a:moveTo>
                    <a:pt x="2790" y="17937"/>
                  </a:moveTo>
                  <a:cubicBezTo>
                    <a:pt x="2536" y="17700"/>
                    <a:pt x="2282" y="17462"/>
                    <a:pt x="2193" y="17380"/>
                  </a:cubicBezTo>
                  <a:cubicBezTo>
                    <a:pt x="1843" y="17053"/>
                    <a:pt x="1618" y="17211"/>
                    <a:pt x="1618" y="17211"/>
                  </a:cubicBezTo>
                  <a:cubicBezTo>
                    <a:pt x="1303" y="17355"/>
                    <a:pt x="937" y="17308"/>
                    <a:pt x="651" y="17041"/>
                  </a:cubicBezTo>
                  <a:cubicBezTo>
                    <a:pt x="216" y="16634"/>
                    <a:pt x="136" y="15878"/>
                    <a:pt x="474" y="15353"/>
                  </a:cubicBezTo>
                  <a:lnTo>
                    <a:pt x="668" y="15051"/>
                  </a:lnTo>
                  <a:cubicBezTo>
                    <a:pt x="1006" y="14526"/>
                    <a:pt x="1634" y="14430"/>
                    <a:pt x="2070" y="14837"/>
                  </a:cubicBezTo>
                  <a:cubicBezTo>
                    <a:pt x="2070" y="14837"/>
                    <a:pt x="2553" y="15164"/>
                    <a:pt x="2454" y="15914"/>
                  </a:cubicBezTo>
                  <a:cubicBezTo>
                    <a:pt x="2454" y="15914"/>
                    <a:pt x="2438" y="16273"/>
                    <a:pt x="2730" y="16545"/>
                  </a:cubicBezTo>
                  <a:cubicBezTo>
                    <a:pt x="2823" y="16633"/>
                    <a:pt x="3103" y="16894"/>
                    <a:pt x="3370" y="17144"/>
                  </a:cubicBezTo>
                  <a:cubicBezTo>
                    <a:pt x="7868" y="10861"/>
                    <a:pt x="10623" y="5001"/>
                    <a:pt x="12301" y="315"/>
                  </a:cubicBezTo>
                  <a:cubicBezTo>
                    <a:pt x="12401" y="33"/>
                    <a:pt x="12678" y="-84"/>
                    <a:pt x="12900" y="65"/>
                  </a:cubicBezTo>
                  <a:cubicBezTo>
                    <a:pt x="14559" y="1179"/>
                    <a:pt x="16293" y="2509"/>
                    <a:pt x="18120" y="4086"/>
                  </a:cubicBezTo>
                  <a:lnTo>
                    <a:pt x="17966" y="4359"/>
                  </a:lnTo>
                  <a:cubicBezTo>
                    <a:pt x="17961" y="4368"/>
                    <a:pt x="17977" y="4389"/>
                    <a:pt x="17977" y="4396"/>
                  </a:cubicBezTo>
                  <a:cubicBezTo>
                    <a:pt x="17213" y="4343"/>
                    <a:pt x="16748" y="4913"/>
                    <a:pt x="16571" y="5304"/>
                  </a:cubicBezTo>
                  <a:cubicBezTo>
                    <a:pt x="16097" y="6195"/>
                    <a:pt x="16297" y="7389"/>
                    <a:pt x="17029" y="7986"/>
                  </a:cubicBezTo>
                  <a:lnTo>
                    <a:pt x="17291" y="8201"/>
                  </a:lnTo>
                  <a:cubicBezTo>
                    <a:pt x="18034" y="8807"/>
                    <a:pt x="19048" y="8572"/>
                    <a:pt x="19552" y="7677"/>
                  </a:cubicBezTo>
                  <a:cubicBezTo>
                    <a:pt x="19858" y="7132"/>
                    <a:pt x="19916" y="6454"/>
                    <a:pt x="19711" y="5845"/>
                  </a:cubicBezTo>
                  <a:cubicBezTo>
                    <a:pt x="19717" y="5833"/>
                    <a:pt x="19724" y="5819"/>
                    <a:pt x="19734" y="5802"/>
                  </a:cubicBezTo>
                  <a:lnTo>
                    <a:pt x="19835" y="5621"/>
                  </a:lnTo>
                  <a:cubicBezTo>
                    <a:pt x="20415" y="6154"/>
                    <a:pt x="21001" y="6704"/>
                    <a:pt x="21600" y="7288"/>
                  </a:cubicBezTo>
                  <a:cubicBezTo>
                    <a:pt x="21600" y="7288"/>
                    <a:pt x="21600" y="7289"/>
                    <a:pt x="21600" y="7290"/>
                  </a:cubicBezTo>
                  <a:cubicBezTo>
                    <a:pt x="17927" y="16618"/>
                    <a:pt x="8757" y="21244"/>
                    <a:pt x="0" y="21516"/>
                  </a:cubicBezTo>
                  <a:cubicBezTo>
                    <a:pt x="997" y="20312"/>
                    <a:pt x="1921" y="19119"/>
                    <a:pt x="2790" y="17937"/>
                  </a:cubicBezTo>
                  <a:close/>
                  <a:moveTo>
                    <a:pt x="2790" y="1793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AutoShape 8"/>
            <p:cNvSpPr>
              <a:spLocks/>
            </p:cNvSpPr>
            <p:nvPr/>
          </p:nvSpPr>
          <p:spPr bwMode="auto">
            <a:xfrm>
              <a:off x="3964063" y="2329925"/>
              <a:ext cx="627063" cy="438150"/>
            </a:xfrm>
            <a:custGeom>
              <a:avLst/>
              <a:gdLst>
                <a:gd name="T0" fmla="*/ 2147483647 w 21438"/>
                <a:gd name="T1" fmla="*/ 2147483647 h 21501"/>
                <a:gd name="T2" fmla="*/ 2147483647 w 21438"/>
                <a:gd name="T3" fmla="*/ 2147483647 h 21501"/>
                <a:gd name="T4" fmla="*/ 2147483647 w 21438"/>
                <a:gd name="T5" fmla="*/ 2147483647 h 21501"/>
                <a:gd name="T6" fmla="*/ 2147483647 w 21438"/>
                <a:gd name="T7" fmla="*/ 2147483647 h 21501"/>
                <a:gd name="T8" fmla="*/ 2147483647 w 21438"/>
                <a:gd name="T9" fmla="*/ 2147483647 h 21501"/>
                <a:gd name="T10" fmla="*/ 2147483647 w 21438"/>
                <a:gd name="T11" fmla="*/ 2147483647 h 21501"/>
                <a:gd name="T12" fmla="*/ 2147483647 w 21438"/>
                <a:gd name="T13" fmla="*/ 2147483647 h 21501"/>
                <a:gd name="T14" fmla="*/ 2147483647 w 21438"/>
                <a:gd name="T15" fmla="*/ 2147483647 h 21501"/>
                <a:gd name="T16" fmla="*/ 2147483647 w 21438"/>
                <a:gd name="T17" fmla="*/ 2147483647 h 21501"/>
                <a:gd name="T18" fmla="*/ 2147483647 w 21438"/>
                <a:gd name="T19" fmla="*/ 2147483647 h 21501"/>
                <a:gd name="T20" fmla="*/ 2147483647 w 21438"/>
                <a:gd name="T21" fmla="*/ 2147483647 h 21501"/>
                <a:gd name="T22" fmla="*/ 2147483647 w 21438"/>
                <a:gd name="T23" fmla="*/ 2147483647 h 21501"/>
                <a:gd name="T24" fmla="*/ 2147483647 w 21438"/>
                <a:gd name="T25" fmla="*/ 2147483647 h 21501"/>
                <a:gd name="T26" fmla="*/ 2147483647 w 21438"/>
                <a:gd name="T27" fmla="*/ 2147483647 h 21501"/>
                <a:gd name="T28" fmla="*/ 2147483647 w 21438"/>
                <a:gd name="T29" fmla="*/ 2147483647 h 21501"/>
                <a:gd name="T30" fmla="*/ 2147483647 w 21438"/>
                <a:gd name="T31" fmla="*/ 2147483647 h 21501"/>
                <a:gd name="T32" fmla="*/ 2147483647 w 21438"/>
                <a:gd name="T33" fmla="*/ 2147483647 h 21501"/>
                <a:gd name="T34" fmla="*/ 2147483647 w 21438"/>
                <a:gd name="T35" fmla="*/ 2147483647 h 21501"/>
                <a:gd name="T36" fmla="*/ 2147483647 w 21438"/>
                <a:gd name="T37" fmla="*/ 2147483647 h 21501"/>
                <a:gd name="T38" fmla="*/ 2147483647 w 21438"/>
                <a:gd name="T39" fmla="*/ 2147483647 h 21501"/>
                <a:gd name="T40" fmla="*/ 2147483647 w 21438"/>
                <a:gd name="T41" fmla="*/ 2147483647 h 21501"/>
                <a:gd name="T42" fmla="*/ 2147483647 w 21438"/>
                <a:gd name="T43" fmla="*/ 2147483647 h 21501"/>
                <a:gd name="T44" fmla="*/ 2147483647 w 21438"/>
                <a:gd name="T45" fmla="*/ 2147483647 h 21501"/>
                <a:gd name="T46" fmla="*/ 2147483647 w 21438"/>
                <a:gd name="T47" fmla="*/ 2147483647 h 21501"/>
                <a:gd name="T48" fmla="*/ 2147483647 w 21438"/>
                <a:gd name="T49" fmla="*/ 2147483647 h 21501"/>
                <a:gd name="T50" fmla="*/ 2147483647 w 21438"/>
                <a:gd name="T51" fmla="*/ 2147483647 h 21501"/>
                <a:gd name="T52" fmla="*/ 2147483647 w 21438"/>
                <a:gd name="T53" fmla="*/ 2147483647 h 21501"/>
                <a:gd name="T54" fmla="*/ 2147483647 w 21438"/>
                <a:gd name="T55" fmla="*/ 2147483647 h 21501"/>
                <a:gd name="T56" fmla="*/ 2147483647 w 21438"/>
                <a:gd name="T57" fmla="*/ 2147483647 h 21501"/>
                <a:gd name="T58" fmla="*/ 2147483647 w 21438"/>
                <a:gd name="T59" fmla="*/ 2147483647 h 2150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8" h="21501">
                  <a:moveTo>
                    <a:pt x="2472" y="12146"/>
                  </a:moveTo>
                  <a:cubicBezTo>
                    <a:pt x="1635" y="10777"/>
                    <a:pt x="842" y="9359"/>
                    <a:pt x="82" y="7904"/>
                  </a:cubicBezTo>
                  <a:cubicBezTo>
                    <a:pt x="-55" y="7643"/>
                    <a:pt x="-17" y="7268"/>
                    <a:pt x="164" y="7075"/>
                  </a:cubicBezTo>
                  <a:cubicBezTo>
                    <a:pt x="697" y="6508"/>
                    <a:pt x="1402" y="5716"/>
                    <a:pt x="2194" y="4721"/>
                  </a:cubicBezTo>
                  <a:cubicBezTo>
                    <a:pt x="1974" y="4382"/>
                    <a:pt x="1739" y="4021"/>
                    <a:pt x="1662" y="3902"/>
                  </a:cubicBezTo>
                  <a:cubicBezTo>
                    <a:pt x="1380" y="3468"/>
                    <a:pt x="1157" y="3599"/>
                    <a:pt x="1157" y="3599"/>
                  </a:cubicBezTo>
                  <a:cubicBezTo>
                    <a:pt x="854" y="3697"/>
                    <a:pt x="526" y="3571"/>
                    <a:pt x="295" y="3217"/>
                  </a:cubicBezTo>
                  <a:cubicBezTo>
                    <a:pt x="-56" y="2677"/>
                    <a:pt x="-43" y="1818"/>
                    <a:pt x="323" y="1300"/>
                  </a:cubicBezTo>
                  <a:lnTo>
                    <a:pt x="534" y="1002"/>
                  </a:lnTo>
                  <a:cubicBezTo>
                    <a:pt x="901" y="485"/>
                    <a:pt x="1483" y="503"/>
                    <a:pt x="1834" y="1043"/>
                  </a:cubicBezTo>
                  <a:cubicBezTo>
                    <a:pt x="1834" y="1043"/>
                    <a:pt x="2238" y="1504"/>
                    <a:pt x="2064" y="2319"/>
                  </a:cubicBezTo>
                  <a:cubicBezTo>
                    <a:pt x="2064" y="2319"/>
                    <a:pt x="2009" y="2717"/>
                    <a:pt x="2244" y="3078"/>
                  </a:cubicBezTo>
                  <a:cubicBezTo>
                    <a:pt x="2325" y="3202"/>
                    <a:pt x="2575" y="3587"/>
                    <a:pt x="2802" y="3937"/>
                  </a:cubicBezTo>
                  <a:cubicBezTo>
                    <a:pt x="3069" y="3584"/>
                    <a:pt x="3341" y="3217"/>
                    <a:pt x="3618" y="2825"/>
                  </a:cubicBezTo>
                  <a:cubicBezTo>
                    <a:pt x="4049" y="2217"/>
                    <a:pt x="4490" y="1560"/>
                    <a:pt x="4929" y="858"/>
                  </a:cubicBezTo>
                  <a:cubicBezTo>
                    <a:pt x="5067" y="638"/>
                    <a:pt x="5201" y="417"/>
                    <a:pt x="5333" y="196"/>
                  </a:cubicBezTo>
                  <a:cubicBezTo>
                    <a:pt x="5441" y="15"/>
                    <a:pt x="5611" y="-47"/>
                    <a:pt x="5764" y="37"/>
                  </a:cubicBezTo>
                  <a:cubicBezTo>
                    <a:pt x="7656" y="1066"/>
                    <a:pt x="9657" y="1642"/>
                    <a:pt x="11746" y="1526"/>
                  </a:cubicBezTo>
                  <a:cubicBezTo>
                    <a:pt x="15055" y="1343"/>
                    <a:pt x="18072" y="835"/>
                    <a:pt x="21014" y="533"/>
                  </a:cubicBezTo>
                  <a:cubicBezTo>
                    <a:pt x="21330" y="500"/>
                    <a:pt x="21544" y="1007"/>
                    <a:pt x="21381" y="1409"/>
                  </a:cubicBezTo>
                  <a:cubicBezTo>
                    <a:pt x="19530" y="5984"/>
                    <a:pt x="17033" y="10987"/>
                    <a:pt x="13662" y="16175"/>
                  </a:cubicBezTo>
                  <a:cubicBezTo>
                    <a:pt x="13708" y="15435"/>
                    <a:pt x="13472" y="14855"/>
                    <a:pt x="13272" y="14569"/>
                  </a:cubicBezTo>
                  <a:cubicBezTo>
                    <a:pt x="12733" y="13677"/>
                    <a:pt x="11805" y="13577"/>
                    <a:pt x="11184" y="14352"/>
                  </a:cubicBezTo>
                  <a:lnTo>
                    <a:pt x="10962" y="14630"/>
                  </a:lnTo>
                  <a:cubicBezTo>
                    <a:pt x="10331" y="15417"/>
                    <a:pt x="10253" y="16815"/>
                    <a:pt x="10786" y="17745"/>
                  </a:cubicBezTo>
                  <a:cubicBezTo>
                    <a:pt x="11110" y="18309"/>
                    <a:pt x="11594" y="18590"/>
                    <a:pt x="12092" y="18509"/>
                  </a:cubicBezTo>
                  <a:cubicBezTo>
                    <a:pt x="11438" y="19452"/>
                    <a:pt x="10757" y="20398"/>
                    <a:pt x="10043" y="21348"/>
                  </a:cubicBezTo>
                  <a:cubicBezTo>
                    <a:pt x="9905" y="21531"/>
                    <a:pt x="9696" y="21553"/>
                    <a:pt x="9544" y="21396"/>
                  </a:cubicBezTo>
                  <a:cubicBezTo>
                    <a:pt x="6958" y="18722"/>
                    <a:pt x="4577" y="15589"/>
                    <a:pt x="2472" y="12146"/>
                  </a:cubicBezTo>
                  <a:close/>
                  <a:moveTo>
                    <a:pt x="2472" y="1214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AutoShape 9"/>
            <p:cNvSpPr>
              <a:spLocks/>
            </p:cNvSpPr>
            <p:nvPr/>
          </p:nvSpPr>
          <p:spPr bwMode="auto">
            <a:xfrm>
              <a:off x="4279976" y="2329925"/>
              <a:ext cx="844550" cy="615950"/>
            </a:xfrm>
            <a:custGeom>
              <a:avLst/>
              <a:gdLst>
                <a:gd name="T0" fmla="*/ 2147483647 w 21517"/>
                <a:gd name="T1" fmla="*/ 2147483647 h 21418"/>
                <a:gd name="T2" fmla="*/ 2147483647 w 21517"/>
                <a:gd name="T3" fmla="*/ 2147483647 h 21418"/>
                <a:gd name="T4" fmla="*/ 2147483647 w 21517"/>
                <a:gd name="T5" fmla="*/ 2147483647 h 21418"/>
                <a:gd name="T6" fmla="*/ 2147483647 w 21517"/>
                <a:gd name="T7" fmla="*/ 2147483647 h 21418"/>
                <a:gd name="T8" fmla="*/ 2147483647 w 21517"/>
                <a:gd name="T9" fmla="*/ 2147483647 h 21418"/>
                <a:gd name="T10" fmla="*/ 2147483647 w 21517"/>
                <a:gd name="T11" fmla="*/ 2147483647 h 21418"/>
                <a:gd name="T12" fmla="*/ 2147483647 w 21517"/>
                <a:gd name="T13" fmla="*/ 2147483647 h 21418"/>
                <a:gd name="T14" fmla="*/ 2147483647 w 21517"/>
                <a:gd name="T15" fmla="*/ 2147483647 h 21418"/>
                <a:gd name="T16" fmla="*/ 2147483647 w 21517"/>
                <a:gd name="T17" fmla="*/ 2147483647 h 21418"/>
                <a:gd name="T18" fmla="*/ 2147483647 w 21517"/>
                <a:gd name="T19" fmla="*/ 2147483647 h 21418"/>
                <a:gd name="T20" fmla="*/ 2147483647 w 21517"/>
                <a:gd name="T21" fmla="*/ 2147483647 h 21418"/>
                <a:gd name="T22" fmla="*/ 2147483647 w 21517"/>
                <a:gd name="T23" fmla="*/ 2147483647 h 21418"/>
                <a:gd name="T24" fmla="*/ 2147483647 w 21517"/>
                <a:gd name="T25" fmla="*/ 2147483647 h 21418"/>
                <a:gd name="T26" fmla="*/ 2147483647 w 21517"/>
                <a:gd name="T27" fmla="*/ 2147483647 h 21418"/>
                <a:gd name="T28" fmla="*/ 2147483647 w 21517"/>
                <a:gd name="T29" fmla="*/ 2147483647 h 21418"/>
                <a:gd name="T30" fmla="*/ 2147483647 w 21517"/>
                <a:gd name="T31" fmla="*/ 2147483647 h 21418"/>
                <a:gd name="T32" fmla="*/ 2147483647 w 21517"/>
                <a:gd name="T33" fmla="*/ 2147483647 h 21418"/>
                <a:gd name="T34" fmla="*/ 2147483647 w 21517"/>
                <a:gd name="T35" fmla="*/ 2147483647 h 21418"/>
                <a:gd name="T36" fmla="*/ 2147483647 w 21517"/>
                <a:gd name="T37" fmla="*/ 2147483647 h 21418"/>
                <a:gd name="T38" fmla="*/ 2147483647 w 21517"/>
                <a:gd name="T39" fmla="*/ 2147483647 h 21418"/>
                <a:gd name="T40" fmla="*/ 2147483647 w 21517"/>
                <a:gd name="T41" fmla="*/ 2147483647 h 21418"/>
                <a:gd name="T42" fmla="*/ 2147483647 w 21517"/>
                <a:gd name="T43" fmla="*/ 2147483647 h 21418"/>
                <a:gd name="T44" fmla="*/ 2147483647 w 21517"/>
                <a:gd name="T45" fmla="*/ 2147483647 h 21418"/>
                <a:gd name="T46" fmla="*/ 2147483647 w 21517"/>
                <a:gd name="T47" fmla="*/ 2147483647 h 21418"/>
                <a:gd name="T48" fmla="*/ 2147483647 w 21517"/>
                <a:gd name="T49" fmla="*/ 2147483647 h 21418"/>
                <a:gd name="T50" fmla="*/ 2147483647 w 21517"/>
                <a:gd name="T51" fmla="*/ 2147483647 h 21418"/>
                <a:gd name="T52" fmla="*/ 2147483647 w 21517"/>
                <a:gd name="T53" fmla="*/ 2147483647 h 214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17" h="21418">
                  <a:moveTo>
                    <a:pt x="98" y="15212"/>
                  </a:moveTo>
                  <a:cubicBezTo>
                    <a:pt x="430" y="14791"/>
                    <a:pt x="753" y="14370"/>
                    <a:pt x="1067" y="13951"/>
                  </a:cubicBezTo>
                  <a:cubicBezTo>
                    <a:pt x="1286" y="13658"/>
                    <a:pt x="1500" y="13367"/>
                    <a:pt x="1710" y="13076"/>
                  </a:cubicBezTo>
                  <a:cubicBezTo>
                    <a:pt x="1565" y="12837"/>
                    <a:pt x="1418" y="12594"/>
                    <a:pt x="1367" y="12511"/>
                  </a:cubicBezTo>
                  <a:cubicBezTo>
                    <a:pt x="1171" y="12187"/>
                    <a:pt x="1000" y="12266"/>
                    <a:pt x="1000" y="12266"/>
                  </a:cubicBezTo>
                  <a:cubicBezTo>
                    <a:pt x="771" y="12315"/>
                    <a:pt x="530" y="12205"/>
                    <a:pt x="369" y="11941"/>
                  </a:cubicBezTo>
                  <a:cubicBezTo>
                    <a:pt x="124" y="11537"/>
                    <a:pt x="159" y="10932"/>
                    <a:pt x="449" y="10590"/>
                  </a:cubicBezTo>
                  <a:lnTo>
                    <a:pt x="616" y="10394"/>
                  </a:lnTo>
                  <a:cubicBezTo>
                    <a:pt x="905" y="10052"/>
                    <a:pt x="1339" y="10102"/>
                    <a:pt x="1585" y="10506"/>
                  </a:cubicBezTo>
                  <a:cubicBezTo>
                    <a:pt x="1585" y="10506"/>
                    <a:pt x="1872" y="10857"/>
                    <a:pt x="1717" y="11421"/>
                  </a:cubicBezTo>
                  <a:cubicBezTo>
                    <a:pt x="1717" y="11421"/>
                    <a:pt x="1663" y="11698"/>
                    <a:pt x="1827" y="11968"/>
                  </a:cubicBezTo>
                  <a:cubicBezTo>
                    <a:pt x="1874" y="12045"/>
                    <a:pt x="2003" y="12258"/>
                    <a:pt x="2137" y="12477"/>
                  </a:cubicBezTo>
                  <a:cubicBezTo>
                    <a:pt x="5244" y="8078"/>
                    <a:pt x="7394" y="3887"/>
                    <a:pt x="8880" y="257"/>
                  </a:cubicBezTo>
                  <a:cubicBezTo>
                    <a:pt x="8930" y="134"/>
                    <a:pt x="9021" y="57"/>
                    <a:pt x="9123" y="51"/>
                  </a:cubicBezTo>
                  <a:cubicBezTo>
                    <a:pt x="12970" y="-182"/>
                    <a:pt x="16752" y="296"/>
                    <a:pt x="21353" y="3537"/>
                  </a:cubicBezTo>
                  <a:cubicBezTo>
                    <a:pt x="21492" y="3635"/>
                    <a:pt x="21555" y="3867"/>
                    <a:pt x="21494" y="4066"/>
                  </a:cubicBezTo>
                  <a:cubicBezTo>
                    <a:pt x="20346" y="7833"/>
                    <a:pt x="18527" y="12275"/>
                    <a:pt x="15666" y="16981"/>
                  </a:cubicBezTo>
                  <a:cubicBezTo>
                    <a:pt x="15729" y="16255"/>
                    <a:pt x="15425" y="15781"/>
                    <a:pt x="15210" y="15593"/>
                  </a:cubicBezTo>
                  <a:cubicBezTo>
                    <a:pt x="14723" y="15093"/>
                    <a:pt x="14033" y="15223"/>
                    <a:pt x="13660" y="15893"/>
                  </a:cubicBezTo>
                  <a:lnTo>
                    <a:pt x="13526" y="16134"/>
                  </a:lnTo>
                  <a:cubicBezTo>
                    <a:pt x="13148" y="16815"/>
                    <a:pt x="13237" y="17798"/>
                    <a:pt x="13725" y="18325"/>
                  </a:cubicBezTo>
                  <a:cubicBezTo>
                    <a:pt x="13989" y="18610"/>
                    <a:pt x="14321" y="18702"/>
                    <a:pt x="14641" y="18606"/>
                  </a:cubicBezTo>
                  <a:cubicBezTo>
                    <a:pt x="14035" y="19536"/>
                    <a:pt x="13391" y="20474"/>
                    <a:pt x="12698" y="21418"/>
                  </a:cubicBezTo>
                  <a:cubicBezTo>
                    <a:pt x="12164" y="21408"/>
                    <a:pt x="11634" y="21374"/>
                    <a:pt x="11111" y="21311"/>
                  </a:cubicBezTo>
                  <a:cubicBezTo>
                    <a:pt x="7190" y="20829"/>
                    <a:pt x="3457" y="18834"/>
                    <a:pt x="134" y="15867"/>
                  </a:cubicBezTo>
                  <a:cubicBezTo>
                    <a:pt x="-29" y="15720"/>
                    <a:pt x="-45" y="15395"/>
                    <a:pt x="98" y="15212"/>
                  </a:cubicBezTo>
                  <a:close/>
                  <a:moveTo>
                    <a:pt x="98" y="152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1" name="Group 13"/>
          <p:cNvGrpSpPr/>
          <p:nvPr/>
        </p:nvGrpSpPr>
        <p:grpSpPr>
          <a:xfrm>
            <a:off x="993726" y="1764241"/>
            <a:ext cx="2296065" cy="741054"/>
            <a:chOff x="1441450" y="1398043"/>
            <a:chExt cx="2019300" cy="651729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3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Group 16"/>
          <p:cNvGrpSpPr/>
          <p:nvPr/>
        </p:nvGrpSpPr>
        <p:grpSpPr>
          <a:xfrm>
            <a:off x="971600" y="2499742"/>
            <a:ext cx="2296065" cy="741054"/>
            <a:chOff x="1441450" y="1398043"/>
            <a:chExt cx="2019300" cy="651729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6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993726" y="3250430"/>
            <a:ext cx="2296065" cy="741054"/>
            <a:chOff x="1441450" y="1398043"/>
            <a:chExt cx="2019300" cy="651729"/>
          </a:xfrm>
        </p:grpSpPr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9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Group 22"/>
          <p:cNvGrpSpPr/>
          <p:nvPr/>
        </p:nvGrpSpPr>
        <p:grpSpPr>
          <a:xfrm>
            <a:off x="993726" y="3993525"/>
            <a:ext cx="2296065" cy="741054"/>
            <a:chOff x="1441450" y="1398043"/>
            <a:chExt cx="2019300" cy="651729"/>
          </a:xfrm>
        </p:grpSpPr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2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Group 25"/>
          <p:cNvGrpSpPr/>
          <p:nvPr/>
        </p:nvGrpSpPr>
        <p:grpSpPr>
          <a:xfrm>
            <a:off x="3310022" y="1966466"/>
            <a:ext cx="1503911" cy="156223"/>
            <a:chOff x="4671768" y="1525092"/>
            <a:chExt cx="1322632" cy="137392"/>
          </a:xfrm>
          <a:solidFill>
            <a:schemeClr val="bg1"/>
          </a:solidFill>
        </p:grpSpPr>
        <p:grpSp>
          <p:nvGrpSpPr>
            <p:cNvPr id="34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5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26"/>
          <p:cNvGrpSpPr/>
          <p:nvPr/>
        </p:nvGrpSpPr>
        <p:grpSpPr>
          <a:xfrm>
            <a:off x="3310022" y="2709561"/>
            <a:ext cx="1713301" cy="156223"/>
            <a:chOff x="4671768" y="2178615"/>
            <a:chExt cx="1506782" cy="137392"/>
          </a:xfrm>
          <a:solidFill>
            <a:schemeClr val="bg1"/>
          </a:solidFill>
        </p:grpSpPr>
        <p:grpSp>
          <p:nvGrpSpPr>
            <p:cNvPr id="39" name="Group 31"/>
            <p:cNvGrpSpPr/>
            <p:nvPr/>
          </p:nvGrpSpPr>
          <p:grpSpPr>
            <a:xfrm>
              <a:off x="4671768" y="2178615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4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40" name="직선 연결선 250"/>
            <p:cNvCxnSpPr/>
            <p:nvPr/>
          </p:nvCxnSpPr>
          <p:spPr>
            <a:xfrm>
              <a:off x="4809160" y="2241799"/>
              <a:ext cx="136939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27"/>
          <p:cNvGrpSpPr/>
          <p:nvPr/>
        </p:nvGrpSpPr>
        <p:grpSpPr>
          <a:xfrm>
            <a:off x="3310022" y="3452655"/>
            <a:ext cx="2153741" cy="156223"/>
            <a:chOff x="4671768" y="2832138"/>
            <a:chExt cx="1894132" cy="137392"/>
          </a:xfrm>
          <a:solidFill>
            <a:schemeClr val="bg1"/>
          </a:solidFill>
        </p:grpSpPr>
        <p:grpSp>
          <p:nvGrpSpPr>
            <p:cNvPr id="44" name="Group 28"/>
            <p:cNvGrpSpPr/>
            <p:nvPr/>
          </p:nvGrpSpPr>
          <p:grpSpPr>
            <a:xfrm>
              <a:off x="4671768" y="2832138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4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45" name="직선 연결선 250"/>
            <p:cNvCxnSpPr/>
            <p:nvPr/>
          </p:nvCxnSpPr>
          <p:spPr>
            <a:xfrm>
              <a:off x="4809160" y="2896735"/>
              <a:ext cx="1756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0"/>
          <p:cNvGrpSpPr/>
          <p:nvPr/>
        </p:nvGrpSpPr>
        <p:grpSpPr>
          <a:xfrm>
            <a:off x="3310022" y="4195750"/>
            <a:ext cx="2988550" cy="156223"/>
            <a:chOff x="4671768" y="3485661"/>
            <a:chExt cx="2628315" cy="137392"/>
          </a:xfrm>
          <a:solidFill>
            <a:schemeClr val="bg1"/>
          </a:solidFill>
        </p:grpSpPr>
        <p:grpSp>
          <p:nvGrpSpPr>
            <p:cNvPr id="49" name="Group 37"/>
            <p:cNvGrpSpPr/>
            <p:nvPr/>
          </p:nvGrpSpPr>
          <p:grpSpPr>
            <a:xfrm>
              <a:off x="4671768" y="3485661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5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50" name="직선 연결선 250"/>
            <p:cNvCxnSpPr/>
            <p:nvPr/>
          </p:nvCxnSpPr>
          <p:spPr>
            <a:xfrm>
              <a:off x="4809160" y="3552499"/>
              <a:ext cx="2490923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泪滴形 5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7" name="任意多边形 5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14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141">
        <p14:doors dir="vert"/>
      </p:transition>
    </mc:Choice>
    <mc:Fallback xmlns="">
      <p:transition spd="slow" advTm="11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56"/>
          <p:cNvGrpSpPr>
            <a:grpSpLocks/>
          </p:cNvGrpSpPr>
          <p:nvPr/>
        </p:nvGrpSpPr>
        <p:grpSpPr bwMode="auto">
          <a:xfrm>
            <a:off x="989334" y="1275606"/>
            <a:ext cx="941811" cy="939444"/>
            <a:chOff x="0" y="0"/>
            <a:chExt cx="1585240" cy="1584192"/>
          </a:xfrm>
        </p:grpSpPr>
        <p:sp>
          <p:nvSpPr>
            <p:cNvPr id="14" name="椭圆 58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椭圆 59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Freeform 36"/>
          <p:cNvSpPr>
            <a:spLocks noEditPoints="1" noChangeArrowheads="1"/>
          </p:cNvSpPr>
          <p:nvPr/>
        </p:nvSpPr>
        <p:spPr bwMode="auto">
          <a:xfrm>
            <a:off x="1215908" y="1552053"/>
            <a:ext cx="483718" cy="366402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圆角矩形 61"/>
          <p:cNvSpPr>
            <a:spLocks noChangeArrowheads="1"/>
          </p:cNvSpPr>
          <p:nvPr/>
        </p:nvSpPr>
        <p:spPr bwMode="auto">
          <a:xfrm>
            <a:off x="2021066" y="1421409"/>
            <a:ext cx="2233611" cy="2604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62"/>
          <p:cNvSpPr>
            <a:spLocks noChangeArrowheads="1"/>
          </p:cNvSpPr>
          <p:nvPr/>
        </p:nvSpPr>
        <p:spPr bwMode="auto">
          <a:xfrm>
            <a:off x="2125737" y="1397703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" name="矩形 63"/>
          <p:cNvSpPr>
            <a:spLocks noChangeArrowheads="1"/>
          </p:cNvSpPr>
          <p:nvPr/>
        </p:nvSpPr>
        <p:spPr bwMode="auto">
          <a:xfrm>
            <a:off x="1931145" y="1700899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1" name="圆角矩形 65"/>
          <p:cNvSpPr>
            <a:spLocks noChangeArrowheads="1"/>
          </p:cNvSpPr>
          <p:nvPr/>
        </p:nvSpPr>
        <p:spPr bwMode="auto">
          <a:xfrm>
            <a:off x="5905443" y="1421409"/>
            <a:ext cx="2234786" cy="2604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矩形 66"/>
          <p:cNvSpPr>
            <a:spLocks noChangeArrowheads="1"/>
          </p:cNvSpPr>
          <p:nvPr/>
        </p:nvSpPr>
        <p:spPr bwMode="auto">
          <a:xfrm>
            <a:off x="6010699" y="1397702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3" name="矩形 67"/>
          <p:cNvSpPr>
            <a:spLocks noChangeArrowheads="1"/>
          </p:cNvSpPr>
          <p:nvPr/>
        </p:nvSpPr>
        <p:spPr bwMode="auto">
          <a:xfrm>
            <a:off x="5816121" y="1700899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5" name="圆角矩形 69"/>
          <p:cNvSpPr>
            <a:spLocks noChangeArrowheads="1"/>
          </p:cNvSpPr>
          <p:nvPr/>
        </p:nvSpPr>
        <p:spPr bwMode="auto">
          <a:xfrm>
            <a:off x="2021066" y="2606875"/>
            <a:ext cx="2233611" cy="2600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70"/>
          <p:cNvSpPr>
            <a:spLocks noChangeArrowheads="1"/>
          </p:cNvSpPr>
          <p:nvPr/>
        </p:nvSpPr>
        <p:spPr bwMode="auto">
          <a:xfrm>
            <a:off x="2125737" y="258297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7" name="矩形 71"/>
          <p:cNvSpPr>
            <a:spLocks noChangeArrowheads="1"/>
          </p:cNvSpPr>
          <p:nvPr/>
        </p:nvSpPr>
        <p:spPr bwMode="auto">
          <a:xfrm>
            <a:off x="1931147" y="2885961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9" name="圆角矩形 73"/>
          <p:cNvSpPr>
            <a:spLocks noChangeArrowheads="1"/>
          </p:cNvSpPr>
          <p:nvPr/>
        </p:nvSpPr>
        <p:spPr bwMode="auto">
          <a:xfrm>
            <a:off x="5905443" y="2606875"/>
            <a:ext cx="2234786" cy="2600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矩形 74"/>
          <p:cNvSpPr>
            <a:spLocks noChangeArrowheads="1"/>
          </p:cNvSpPr>
          <p:nvPr/>
        </p:nvSpPr>
        <p:spPr bwMode="auto">
          <a:xfrm>
            <a:off x="6010699" y="258297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矩形 75"/>
          <p:cNvSpPr>
            <a:spLocks noChangeArrowheads="1"/>
          </p:cNvSpPr>
          <p:nvPr/>
        </p:nvSpPr>
        <p:spPr bwMode="auto">
          <a:xfrm>
            <a:off x="5816121" y="2885961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3" name="圆角矩形 77"/>
          <p:cNvSpPr>
            <a:spLocks noChangeArrowheads="1"/>
          </p:cNvSpPr>
          <p:nvPr/>
        </p:nvSpPr>
        <p:spPr bwMode="auto">
          <a:xfrm>
            <a:off x="2021066" y="3791316"/>
            <a:ext cx="2233611" cy="26047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矩形 78"/>
          <p:cNvSpPr>
            <a:spLocks noChangeArrowheads="1"/>
          </p:cNvSpPr>
          <p:nvPr/>
        </p:nvSpPr>
        <p:spPr bwMode="auto">
          <a:xfrm>
            <a:off x="2125737" y="376760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矩形 79"/>
          <p:cNvSpPr>
            <a:spLocks noChangeArrowheads="1"/>
          </p:cNvSpPr>
          <p:nvPr/>
        </p:nvSpPr>
        <p:spPr bwMode="auto">
          <a:xfrm>
            <a:off x="1931147" y="4070805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7" name="圆角矩形 81"/>
          <p:cNvSpPr>
            <a:spLocks noChangeArrowheads="1"/>
          </p:cNvSpPr>
          <p:nvPr/>
        </p:nvSpPr>
        <p:spPr bwMode="auto">
          <a:xfrm>
            <a:off x="5905443" y="3791316"/>
            <a:ext cx="2234786" cy="26047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矩形 82"/>
          <p:cNvSpPr>
            <a:spLocks noChangeArrowheads="1"/>
          </p:cNvSpPr>
          <p:nvPr/>
        </p:nvSpPr>
        <p:spPr bwMode="auto">
          <a:xfrm>
            <a:off x="6010699" y="376760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9" name="矩形 83"/>
          <p:cNvSpPr>
            <a:spLocks noChangeArrowheads="1"/>
          </p:cNvSpPr>
          <p:nvPr/>
        </p:nvSpPr>
        <p:spPr bwMode="auto">
          <a:xfrm>
            <a:off x="5816121" y="4070805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41" name="组合 85"/>
          <p:cNvGrpSpPr>
            <a:grpSpLocks/>
          </p:cNvGrpSpPr>
          <p:nvPr/>
        </p:nvGrpSpPr>
        <p:grpSpPr bwMode="auto">
          <a:xfrm>
            <a:off x="989334" y="2476533"/>
            <a:ext cx="941811" cy="940627"/>
            <a:chOff x="0" y="0"/>
            <a:chExt cx="1585240" cy="1584192"/>
          </a:xfrm>
        </p:grpSpPr>
        <p:sp>
          <p:nvSpPr>
            <p:cNvPr id="43" name="椭圆 8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椭圆 8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Freeform 12"/>
          <p:cNvSpPr>
            <a:spLocks noEditPoints="1" noChangeArrowheads="1"/>
          </p:cNvSpPr>
          <p:nvPr/>
        </p:nvSpPr>
        <p:spPr bwMode="auto">
          <a:xfrm>
            <a:off x="1239251" y="2713351"/>
            <a:ext cx="436076" cy="45945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6" name="组合 90"/>
          <p:cNvGrpSpPr>
            <a:grpSpLocks/>
          </p:cNvGrpSpPr>
          <p:nvPr/>
        </p:nvGrpSpPr>
        <p:grpSpPr bwMode="auto">
          <a:xfrm>
            <a:off x="989334" y="3677459"/>
            <a:ext cx="941811" cy="940628"/>
            <a:chOff x="0" y="0"/>
            <a:chExt cx="1585240" cy="1584192"/>
          </a:xfrm>
        </p:grpSpPr>
        <p:sp>
          <p:nvSpPr>
            <p:cNvPr id="48" name="椭圆 92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椭圆 93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7" name="Freeform 15"/>
          <p:cNvSpPr>
            <a:spLocks noEditPoints="1" noChangeArrowheads="1"/>
          </p:cNvSpPr>
          <p:nvPr/>
        </p:nvSpPr>
        <p:spPr bwMode="auto">
          <a:xfrm>
            <a:off x="1287267" y="3948177"/>
            <a:ext cx="317192" cy="414329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1" name="组合 95"/>
          <p:cNvGrpSpPr>
            <a:grpSpLocks/>
          </p:cNvGrpSpPr>
          <p:nvPr/>
        </p:nvGrpSpPr>
        <p:grpSpPr bwMode="auto">
          <a:xfrm>
            <a:off x="4898558" y="1275606"/>
            <a:ext cx="940628" cy="939444"/>
            <a:chOff x="0" y="0"/>
            <a:chExt cx="1585240" cy="1584192"/>
          </a:xfrm>
        </p:grpSpPr>
        <p:sp>
          <p:nvSpPr>
            <p:cNvPr id="53" name="椭圆 9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9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2" name="Freeform 28"/>
          <p:cNvSpPr>
            <a:spLocks noEditPoints="1" noChangeArrowheads="1"/>
          </p:cNvSpPr>
          <p:nvPr/>
        </p:nvSpPr>
        <p:spPr bwMode="auto">
          <a:xfrm>
            <a:off x="5182492" y="1575547"/>
            <a:ext cx="379130" cy="342907"/>
          </a:xfrm>
          <a:custGeom>
            <a:avLst/>
            <a:gdLst>
              <a:gd name="T0" fmla="*/ 14 w 86"/>
              <a:gd name="T1" fmla="*/ 9 h 78"/>
              <a:gd name="T2" fmla="*/ 22 w 86"/>
              <a:gd name="T3" fmla="*/ 0 h 78"/>
              <a:gd name="T4" fmla="*/ 30 w 86"/>
              <a:gd name="T5" fmla="*/ 10 h 78"/>
              <a:gd name="T6" fmla="*/ 37 w 86"/>
              <a:gd name="T7" fmla="*/ 3 h 78"/>
              <a:gd name="T8" fmla="*/ 49 w 86"/>
              <a:gd name="T9" fmla="*/ 3 h 78"/>
              <a:gd name="T10" fmla="*/ 56 w 86"/>
              <a:gd name="T11" fmla="*/ 10 h 78"/>
              <a:gd name="T12" fmla="*/ 64 w 86"/>
              <a:gd name="T13" fmla="*/ 0 h 78"/>
              <a:gd name="T14" fmla="*/ 73 w 86"/>
              <a:gd name="T15" fmla="*/ 9 h 78"/>
              <a:gd name="T16" fmla="*/ 86 w 86"/>
              <a:gd name="T17" fmla="*/ 10 h 78"/>
              <a:gd name="T18" fmla="*/ 86 w 86"/>
              <a:gd name="T19" fmla="*/ 78 h 78"/>
              <a:gd name="T20" fmla="*/ 23 w 86"/>
              <a:gd name="T21" fmla="*/ 78 h 78"/>
              <a:gd name="T22" fmla="*/ 0 w 86"/>
              <a:gd name="T23" fmla="*/ 69 h 78"/>
              <a:gd name="T24" fmla="*/ 0 w 86"/>
              <a:gd name="T25" fmla="*/ 10 h 78"/>
              <a:gd name="T26" fmla="*/ 15 w 86"/>
              <a:gd name="T27" fmla="*/ 56 h 78"/>
              <a:gd name="T28" fmla="*/ 28 w 86"/>
              <a:gd name="T29" fmla="*/ 68 h 78"/>
              <a:gd name="T30" fmla="*/ 73 w 86"/>
              <a:gd name="T31" fmla="*/ 20 h 78"/>
              <a:gd name="T32" fmla="*/ 64 w 86"/>
              <a:gd name="T33" fmla="*/ 29 h 78"/>
              <a:gd name="T34" fmla="*/ 56 w 86"/>
              <a:gd name="T35" fmla="*/ 21 h 78"/>
              <a:gd name="T36" fmla="*/ 52 w 86"/>
              <a:gd name="T37" fmla="*/ 21 h 78"/>
              <a:gd name="T38" fmla="*/ 43 w 86"/>
              <a:gd name="T39" fmla="*/ 29 h 78"/>
              <a:gd name="T40" fmla="*/ 35 w 86"/>
              <a:gd name="T41" fmla="*/ 20 h 78"/>
              <a:gd name="T42" fmla="*/ 28 w 86"/>
              <a:gd name="T43" fmla="*/ 27 h 78"/>
              <a:gd name="T44" fmla="*/ 16 w 86"/>
              <a:gd name="T45" fmla="*/ 27 h 78"/>
              <a:gd name="T46" fmla="*/ 10 w 86"/>
              <a:gd name="T47" fmla="*/ 20 h 78"/>
              <a:gd name="T48" fmla="*/ 16 w 86"/>
              <a:gd name="T49" fmla="*/ 62 h 78"/>
              <a:gd name="T50" fmla="*/ 54 w 86"/>
              <a:gd name="T51" fmla="*/ 49 h 78"/>
              <a:gd name="T52" fmla="*/ 66 w 86"/>
              <a:gd name="T53" fmla="*/ 49 h 78"/>
              <a:gd name="T54" fmla="*/ 38 w 86"/>
              <a:gd name="T55" fmla="*/ 56 h 78"/>
              <a:gd name="T56" fmla="*/ 38 w 86"/>
              <a:gd name="T57" fmla="*/ 49 h 78"/>
              <a:gd name="T58" fmla="*/ 32 w 86"/>
              <a:gd name="T59" fmla="*/ 56 h 78"/>
              <a:gd name="T60" fmla="*/ 54 w 86"/>
              <a:gd name="T61" fmla="*/ 36 h 78"/>
              <a:gd name="T62" fmla="*/ 66 w 86"/>
              <a:gd name="T63" fmla="*/ 36 h 78"/>
              <a:gd name="T64" fmla="*/ 38 w 86"/>
              <a:gd name="T65" fmla="*/ 43 h 78"/>
              <a:gd name="T66" fmla="*/ 38 w 86"/>
              <a:gd name="T67" fmla="*/ 36 h 78"/>
              <a:gd name="T68" fmla="*/ 32 w 86"/>
              <a:gd name="T69" fmla="*/ 43 h 78"/>
              <a:gd name="T70" fmla="*/ 64 w 86"/>
              <a:gd name="T71" fmla="*/ 5 h 78"/>
              <a:gd name="T72" fmla="*/ 61 w 86"/>
              <a:gd name="T73" fmla="*/ 9 h 78"/>
              <a:gd name="T74" fmla="*/ 64 w 86"/>
              <a:gd name="T75" fmla="*/ 25 h 78"/>
              <a:gd name="T76" fmla="*/ 68 w 86"/>
              <a:gd name="T77" fmla="*/ 21 h 78"/>
              <a:gd name="T78" fmla="*/ 64 w 86"/>
              <a:gd name="T79" fmla="*/ 5 h 78"/>
              <a:gd name="T80" fmla="*/ 41 w 86"/>
              <a:gd name="T81" fmla="*/ 6 h 78"/>
              <a:gd name="T82" fmla="*/ 41 w 86"/>
              <a:gd name="T83" fmla="*/ 23 h 78"/>
              <a:gd name="T84" fmla="*/ 46 w 86"/>
              <a:gd name="T85" fmla="*/ 23 h 78"/>
              <a:gd name="T86" fmla="*/ 46 w 86"/>
              <a:gd name="T87" fmla="*/ 6 h 78"/>
              <a:gd name="T88" fmla="*/ 22 w 86"/>
              <a:gd name="T89" fmla="*/ 5 h 78"/>
              <a:gd name="T90" fmla="*/ 19 w 86"/>
              <a:gd name="T91" fmla="*/ 21 h 78"/>
              <a:gd name="T92" fmla="*/ 22 w 86"/>
              <a:gd name="T93" fmla="*/ 25 h 78"/>
              <a:gd name="T94" fmla="*/ 25 w 86"/>
              <a:gd name="T95" fmla="*/ 9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6"/>
              <a:gd name="T145" fmla="*/ 0 h 78"/>
              <a:gd name="T146" fmla="*/ 86 w 86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6" name="组合 100"/>
          <p:cNvGrpSpPr>
            <a:grpSpLocks/>
          </p:cNvGrpSpPr>
          <p:nvPr/>
        </p:nvGrpSpPr>
        <p:grpSpPr bwMode="auto">
          <a:xfrm>
            <a:off x="4898558" y="2476533"/>
            <a:ext cx="940628" cy="940627"/>
            <a:chOff x="0" y="0"/>
            <a:chExt cx="1585240" cy="1584192"/>
          </a:xfrm>
        </p:grpSpPr>
        <p:sp>
          <p:nvSpPr>
            <p:cNvPr id="58" name="椭圆 102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椭圆 103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Freeform 23"/>
          <p:cNvSpPr>
            <a:spLocks noEditPoints="1" noChangeArrowheads="1"/>
          </p:cNvSpPr>
          <p:nvPr/>
        </p:nvSpPr>
        <p:spPr bwMode="auto">
          <a:xfrm>
            <a:off x="5134348" y="2727165"/>
            <a:ext cx="481341" cy="432309"/>
          </a:xfrm>
          <a:custGeom>
            <a:avLst/>
            <a:gdLst>
              <a:gd name="T0" fmla="*/ 52 w 105"/>
              <a:gd name="T1" fmla="*/ 17 h 94"/>
              <a:gd name="T2" fmla="*/ 45 w 105"/>
              <a:gd name="T3" fmla="*/ 24 h 94"/>
              <a:gd name="T4" fmla="*/ 52 w 105"/>
              <a:gd name="T5" fmla="*/ 31 h 94"/>
              <a:gd name="T6" fmla="*/ 59 w 105"/>
              <a:gd name="T7" fmla="*/ 24 h 94"/>
              <a:gd name="T8" fmla="*/ 52 w 105"/>
              <a:gd name="T9" fmla="*/ 17 h 94"/>
              <a:gd name="T10" fmla="*/ 11 w 105"/>
              <a:gd name="T11" fmla="*/ 37 h 94"/>
              <a:gd name="T12" fmla="*/ 5 w 105"/>
              <a:gd name="T13" fmla="*/ 49 h 94"/>
              <a:gd name="T14" fmla="*/ 0 w 105"/>
              <a:gd name="T15" fmla="*/ 60 h 94"/>
              <a:gd name="T16" fmla="*/ 7 w 105"/>
              <a:gd name="T17" fmla="*/ 60 h 94"/>
              <a:gd name="T18" fmla="*/ 18 w 105"/>
              <a:gd name="T19" fmla="*/ 80 h 94"/>
              <a:gd name="T20" fmla="*/ 52 w 105"/>
              <a:gd name="T21" fmla="*/ 94 h 94"/>
              <a:gd name="T22" fmla="*/ 85 w 105"/>
              <a:gd name="T23" fmla="*/ 80 h 94"/>
              <a:gd name="T24" fmla="*/ 91 w 105"/>
              <a:gd name="T25" fmla="*/ 73 h 94"/>
              <a:gd name="T26" fmla="*/ 79 w 105"/>
              <a:gd name="T27" fmla="*/ 73 h 94"/>
              <a:gd name="T28" fmla="*/ 78 w 105"/>
              <a:gd name="T29" fmla="*/ 74 h 94"/>
              <a:gd name="T30" fmla="*/ 52 w 105"/>
              <a:gd name="T31" fmla="*/ 85 h 94"/>
              <a:gd name="T32" fmla="*/ 25 w 105"/>
              <a:gd name="T33" fmla="*/ 74 h 94"/>
              <a:gd name="T34" fmla="*/ 17 w 105"/>
              <a:gd name="T35" fmla="*/ 60 h 94"/>
              <a:gd name="T36" fmla="*/ 22 w 105"/>
              <a:gd name="T37" fmla="*/ 60 h 94"/>
              <a:gd name="T38" fmla="*/ 16 w 105"/>
              <a:gd name="T39" fmla="*/ 49 h 94"/>
              <a:gd name="T40" fmla="*/ 11 w 105"/>
              <a:gd name="T41" fmla="*/ 37 h 94"/>
              <a:gd name="T42" fmla="*/ 93 w 105"/>
              <a:gd name="T43" fmla="*/ 63 h 94"/>
              <a:gd name="T44" fmla="*/ 88 w 105"/>
              <a:gd name="T45" fmla="*/ 52 h 94"/>
              <a:gd name="T46" fmla="*/ 82 w 105"/>
              <a:gd name="T47" fmla="*/ 40 h 94"/>
              <a:gd name="T48" fmla="*/ 88 w 105"/>
              <a:gd name="T49" fmla="*/ 40 h 94"/>
              <a:gd name="T50" fmla="*/ 78 w 105"/>
              <a:gd name="T51" fmla="*/ 21 h 94"/>
              <a:gd name="T52" fmla="*/ 52 w 105"/>
              <a:gd name="T53" fmla="*/ 10 h 94"/>
              <a:gd name="T54" fmla="*/ 25 w 105"/>
              <a:gd name="T55" fmla="*/ 21 h 94"/>
              <a:gd name="T56" fmla="*/ 22 w 105"/>
              <a:gd name="T57" fmla="*/ 25 h 94"/>
              <a:gd name="T58" fmla="*/ 10 w 105"/>
              <a:gd name="T59" fmla="*/ 25 h 94"/>
              <a:gd name="T60" fmla="*/ 18 w 105"/>
              <a:gd name="T61" fmla="*/ 14 h 94"/>
              <a:gd name="T62" fmla="*/ 52 w 105"/>
              <a:gd name="T63" fmla="*/ 0 h 94"/>
              <a:gd name="T64" fmla="*/ 85 w 105"/>
              <a:gd name="T65" fmla="*/ 14 h 94"/>
              <a:gd name="T66" fmla="*/ 98 w 105"/>
              <a:gd name="T67" fmla="*/ 40 h 94"/>
              <a:gd name="T68" fmla="*/ 105 w 105"/>
              <a:gd name="T69" fmla="*/ 40 h 94"/>
              <a:gd name="T70" fmla="*/ 99 w 105"/>
              <a:gd name="T71" fmla="*/ 52 h 94"/>
              <a:gd name="T72" fmla="*/ 93 w 105"/>
              <a:gd name="T73" fmla="*/ 63 h 94"/>
              <a:gd name="T74" fmla="*/ 40 w 105"/>
              <a:gd name="T75" fmla="*/ 50 h 94"/>
              <a:gd name="T76" fmla="*/ 43 w 105"/>
              <a:gd name="T77" fmla="*/ 33 h 94"/>
              <a:gd name="T78" fmla="*/ 60 w 105"/>
              <a:gd name="T79" fmla="*/ 33 h 94"/>
              <a:gd name="T80" fmla="*/ 64 w 105"/>
              <a:gd name="T81" fmla="*/ 51 h 94"/>
              <a:gd name="T82" fmla="*/ 59 w 105"/>
              <a:gd name="T83" fmla="*/ 54 h 94"/>
              <a:gd name="T84" fmla="*/ 60 w 105"/>
              <a:gd name="T85" fmla="*/ 78 h 94"/>
              <a:gd name="T86" fmla="*/ 54 w 105"/>
              <a:gd name="T87" fmla="*/ 78 h 94"/>
              <a:gd name="T88" fmla="*/ 53 w 105"/>
              <a:gd name="T89" fmla="*/ 57 h 94"/>
              <a:gd name="T90" fmla="*/ 50 w 105"/>
              <a:gd name="T91" fmla="*/ 57 h 94"/>
              <a:gd name="T92" fmla="*/ 49 w 105"/>
              <a:gd name="T93" fmla="*/ 78 h 94"/>
              <a:gd name="T94" fmla="*/ 43 w 105"/>
              <a:gd name="T95" fmla="*/ 78 h 94"/>
              <a:gd name="T96" fmla="*/ 44 w 105"/>
              <a:gd name="T97" fmla="*/ 54 h 94"/>
              <a:gd name="T98" fmla="*/ 40 w 105"/>
              <a:gd name="T99" fmla="*/ 50 h 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"/>
              <a:gd name="T151" fmla="*/ 0 h 94"/>
              <a:gd name="T152" fmla="*/ 105 w 105"/>
              <a:gd name="T153" fmla="*/ 94 h 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61" name="组合 105"/>
          <p:cNvGrpSpPr>
            <a:grpSpLocks/>
          </p:cNvGrpSpPr>
          <p:nvPr/>
        </p:nvGrpSpPr>
        <p:grpSpPr bwMode="auto">
          <a:xfrm>
            <a:off x="4898558" y="3677459"/>
            <a:ext cx="940628" cy="940628"/>
            <a:chOff x="0" y="0"/>
            <a:chExt cx="1585240" cy="1584192"/>
          </a:xfrm>
        </p:grpSpPr>
        <p:sp>
          <p:nvSpPr>
            <p:cNvPr id="63" name="椭圆 10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椭圆 10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2" name="Freeform 7"/>
          <p:cNvSpPr>
            <a:spLocks noEditPoints="1" noChangeArrowheads="1"/>
          </p:cNvSpPr>
          <p:nvPr/>
        </p:nvSpPr>
        <p:spPr bwMode="auto">
          <a:xfrm>
            <a:off x="5218135" y="3935140"/>
            <a:ext cx="343487" cy="405332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泪滴形 6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67" name="任意多边形 6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84">
        <p14:doors dir="vert"/>
      </p:transition>
    </mc:Choice>
    <mc:Fallback xmlns="">
      <p:transition spd="slow" advTm="7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2977838"/>
            <a:ext cx="4464496" cy="6091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11"/>
          <p:cNvGrpSpPr>
            <a:grpSpLocks/>
          </p:cNvGrpSpPr>
          <p:nvPr/>
        </p:nvGrpSpPr>
        <p:grpSpPr bwMode="auto">
          <a:xfrm>
            <a:off x="0" y="487062"/>
            <a:ext cx="9158420" cy="2218055"/>
            <a:chOff x="0" y="0"/>
            <a:chExt cx="12192000" cy="2952750"/>
          </a:xfrm>
        </p:grpSpPr>
        <p:sp>
          <p:nvSpPr>
            <p:cNvPr id="42" name="矩形 7"/>
            <p:cNvSpPr>
              <a:spLocks noChangeArrowheads="1"/>
            </p:cNvSpPr>
            <p:nvPr/>
          </p:nvSpPr>
          <p:spPr bwMode="auto">
            <a:xfrm>
              <a:off x="0" y="209550"/>
              <a:ext cx="12192000" cy="251460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矩形 8"/>
            <p:cNvSpPr>
              <a:spLocks noChangeArrowheads="1"/>
            </p:cNvSpPr>
            <p:nvPr/>
          </p:nvSpPr>
          <p:spPr bwMode="auto">
            <a:xfrm flipV="1">
              <a:off x="0" y="0"/>
              <a:ext cx="12192000" cy="13335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 flipV="1">
              <a:off x="0" y="2819400"/>
              <a:ext cx="12192000" cy="13335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649889" y="3845247"/>
            <a:ext cx="1844224" cy="369332"/>
          </a:xfrm>
          <a:prstGeom prst="rect">
            <a:avLst/>
          </a:prstGeom>
          <a:solidFill>
            <a:srgbClr val="2A7B7E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www.92ppt.net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6" name="TextBox 44"/>
          <p:cNvSpPr txBox="1"/>
          <p:nvPr/>
        </p:nvSpPr>
        <p:spPr>
          <a:xfrm>
            <a:off x="1714480" y="785800"/>
            <a:ext cx="52971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10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7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952">
        <p14:vortex dir="r"/>
      </p:transition>
    </mc:Choice>
    <mc:Fallback xmlns="">
      <p:transition spd="slow" advTm="19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128969" y="3187030"/>
            <a:ext cx="1232733" cy="1234339"/>
            <a:chOff x="1727381" y="2703498"/>
            <a:chExt cx="1295511" cy="1297199"/>
          </a:xfrm>
        </p:grpSpPr>
        <p:sp>
          <p:nvSpPr>
            <p:cNvPr id="211" name="Oval 5"/>
            <p:cNvSpPr>
              <a:spLocks noChangeArrowheads="1"/>
            </p:cNvSpPr>
            <p:nvPr/>
          </p:nvSpPr>
          <p:spPr bwMode="auto">
            <a:xfrm>
              <a:off x="1909799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6"/>
            <p:cNvSpPr>
              <a:spLocks/>
            </p:cNvSpPr>
            <p:nvPr/>
          </p:nvSpPr>
          <p:spPr bwMode="auto">
            <a:xfrm>
              <a:off x="2375981" y="2885916"/>
              <a:ext cx="464492" cy="466181"/>
            </a:xfrm>
            <a:custGeom>
              <a:avLst/>
              <a:gdLst>
                <a:gd name="T0" fmla="*/ 0 w 51"/>
                <a:gd name="T1" fmla="*/ 0 h 51"/>
                <a:gd name="T2" fmla="*/ 0 w 51"/>
                <a:gd name="T3" fmla="*/ 51 h 51"/>
                <a:gd name="T4" fmla="*/ 51 w 51"/>
                <a:gd name="T5" fmla="*/ 51 h 51"/>
                <a:gd name="T6" fmla="*/ 0 w 5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23"/>
                    <a:pt x="28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"/>
            <p:cNvSpPr>
              <a:spLocks noEditPoints="1"/>
            </p:cNvSpPr>
            <p:nvPr/>
          </p:nvSpPr>
          <p:spPr bwMode="auto">
            <a:xfrm>
              <a:off x="1727381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2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2" y="37"/>
                    <a:pt x="132" y="71"/>
                  </a:cubicBezTo>
                  <a:cubicBezTo>
                    <a:pt x="132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091830" y="3187030"/>
            <a:ext cx="1232733" cy="1234339"/>
            <a:chOff x="3298209" y="2703498"/>
            <a:chExt cx="1295511" cy="1297199"/>
          </a:xfrm>
        </p:grpSpPr>
        <p:sp>
          <p:nvSpPr>
            <p:cNvPr id="215" name="Oval 8"/>
            <p:cNvSpPr>
              <a:spLocks noChangeArrowheads="1"/>
            </p:cNvSpPr>
            <p:nvPr/>
          </p:nvSpPr>
          <p:spPr bwMode="auto">
            <a:xfrm>
              <a:off x="3480628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Freeform 9"/>
            <p:cNvSpPr>
              <a:spLocks/>
            </p:cNvSpPr>
            <p:nvPr/>
          </p:nvSpPr>
          <p:spPr bwMode="auto">
            <a:xfrm>
              <a:off x="3945120" y="2885916"/>
              <a:ext cx="466181" cy="776969"/>
            </a:xfrm>
            <a:custGeom>
              <a:avLst/>
              <a:gdLst>
                <a:gd name="T0" fmla="*/ 38 w 51"/>
                <a:gd name="T1" fmla="*/ 85 h 85"/>
                <a:gd name="T2" fmla="*/ 51 w 51"/>
                <a:gd name="T3" fmla="*/ 51 h 85"/>
                <a:gd name="T4" fmla="*/ 0 w 51"/>
                <a:gd name="T5" fmla="*/ 0 h 85"/>
                <a:gd name="T6" fmla="*/ 0 w 51"/>
                <a:gd name="T7" fmla="*/ 51 h 85"/>
                <a:gd name="T8" fmla="*/ 38 w 51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5">
                  <a:moveTo>
                    <a:pt x="38" y="85"/>
                  </a:moveTo>
                  <a:cubicBezTo>
                    <a:pt x="46" y="76"/>
                    <a:pt x="51" y="64"/>
                    <a:pt x="51" y="51"/>
                  </a:cubicBezTo>
                  <a:cubicBezTo>
                    <a:pt x="51" y="23"/>
                    <a:pt x="28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38" y="8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"/>
            <p:cNvSpPr>
              <a:spLocks noEditPoints="1"/>
            </p:cNvSpPr>
            <p:nvPr/>
          </p:nvSpPr>
          <p:spPr bwMode="auto">
            <a:xfrm>
              <a:off x="3298209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2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2" y="37"/>
                    <a:pt x="132" y="71"/>
                  </a:cubicBezTo>
                  <a:cubicBezTo>
                    <a:pt x="132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55495" y="3187030"/>
            <a:ext cx="1234340" cy="1234339"/>
            <a:chOff x="4657904" y="2703498"/>
            <a:chExt cx="1297200" cy="1297199"/>
          </a:xfrm>
        </p:grpSpPr>
        <p:sp>
          <p:nvSpPr>
            <p:cNvPr id="219" name="Oval 11"/>
            <p:cNvSpPr>
              <a:spLocks noChangeArrowheads="1"/>
            </p:cNvSpPr>
            <p:nvPr/>
          </p:nvSpPr>
          <p:spPr bwMode="auto">
            <a:xfrm>
              <a:off x="4840323" y="2885916"/>
              <a:ext cx="932363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12"/>
            <p:cNvSpPr>
              <a:spLocks/>
            </p:cNvSpPr>
            <p:nvPr/>
          </p:nvSpPr>
          <p:spPr bwMode="auto">
            <a:xfrm>
              <a:off x="5306504" y="2885916"/>
              <a:ext cx="466181" cy="932362"/>
            </a:xfrm>
            <a:custGeom>
              <a:avLst/>
              <a:gdLst>
                <a:gd name="T0" fmla="*/ 51 w 51"/>
                <a:gd name="T1" fmla="*/ 51 h 102"/>
                <a:gd name="T2" fmla="*/ 0 w 51"/>
                <a:gd name="T3" fmla="*/ 0 h 102"/>
                <a:gd name="T4" fmla="*/ 0 w 51"/>
                <a:gd name="T5" fmla="*/ 102 h 102"/>
                <a:gd name="T6" fmla="*/ 51 w 51"/>
                <a:gd name="T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2">
                  <a:moveTo>
                    <a:pt x="51" y="51"/>
                  </a:moveTo>
                  <a:cubicBezTo>
                    <a:pt x="51" y="23"/>
                    <a:pt x="28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" y="102"/>
                    <a:pt x="51" y="79"/>
                    <a:pt x="51" y="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"/>
            <p:cNvSpPr>
              <a:spLocks noEditPoints="1"/>
            </p:cNvSpPr>
            <p:nvPr/>
          </p:nvSpPr>
          <p:spPr bwMode="auto">
            <a:xfrm>
              <a:off x="4657904" y="2703498"/>
              <a:ext cx="1297200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10 w 142"/>
                <a:gd name="T13" fmla="*/ 71 h 142"/>
                <a:gd name="T14" fmla="*/ 71 w 142"/>
                <a:gd name="T15" fmla="*/ 10 h 142"/>
                <a:gd name="T16" fmla="*/ 133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10" y="105"/>
                    <a:pt x="10" y="71"/>
                  </a:cubicBezTo>
                  <a:cubicBezTo>
                    <a:pt x="10" y="37"/>
                    <a:pt x="37" y="10"/>
                    <a:pt x="71" y="10"/>
                  </a:cubicBezTo>
                  <a:cubicBezTo>
                    <a:pt x="105" y="10"/>
                    <a:pt x="133" y="37"/>
                    <a:pt x="133" y="71"/>
                  </a:cubicBezTo>
                  <a:cubicBezTo>
                    <a:pt x="133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7020767" y="3187030"/>
            <a:ext cx="1232733" cy="1234339"/>
            <a:chOff x="6110498" y="2703498"/>
            <a:chExt cx="1295511" cy="1297199"/>
          </a:xfrm>
        </p:grpSpPr>
        <p:sp>
          <p:nvSpPr>
            <p:cNvPr id="223" name="Oval 14"/>
            <p:cNvSpPr>
              <a:spLocks noChangeArrowheads="1"/>
            </p:cNvSpPr>
            <p:nvPr/>
          </p:nvSpPr>
          <p:spPr bwMode="auto">
            <a:xfrm>
              <a:off x="6292917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15"/>
            <p:cNvSpPr>
              <a:spLocks/>
            </p:cNvSpPr>
            <p:nvPr/>
          </p:nvSpPr>
          <p:spPr bwMode="auto">
            <a:xfrm>
              <a:off x="6292917" y="2885916"/>
              <a:ext cx="930674" cy="932362"/>
            </a:xfrm>
            <a:custGeom>
              <a:avLst/>
              <a:gdLst>
                <a:gd name="T0" fmla="*/ 51 w 102"/>
                <a:gd name="T1" fmla="*/ 0 h 102"/>
                <a:gd name="T2" fmla="*/ 51 w 102"/>
                <a:gd name="T3" fmla="*/ 51 h 102"/>
                <a:gd name="T4" fmla="*/ 0 w 102"/>
                <a:gd name="T5" fmla="*/ 51 h 102"/>
                <a:gd name="T6" fmla="*/ 51 w 102"/>
                <a:gd name="T7" fmla="*/ 102 h 102"/>
                <a:gd name="T8" fmla="*/ 102 w 102"/>
                <a:gd name="T9" fmla="*/ 51 h 102"/>
                <a:gd name="T10" fmla="*/ 51 w 10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"/>
            <p:cNvSpPr>
              <a:spLocks noEditPoints="1"/>
            </p:cNvSpPr>
            <p:nvPr/>
          </p:nvSpPr>
          <p:spPr bwMode="auto">
            <a:xfrm>
              <a:off x="6110498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3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3" y="37"/>
                    <a:pt x="133" y="71"/>
                  </a:cubicBezTo>
                  <a:cubicBezTo>
                    <a:pt x="133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7020767" y="1517810"/>
            <a:ext cx="1232733" cy="1234339"/>
            <a:chOff x="6110498" y="1142805"/>
            <a:chExt cx="1295511" cy="1297199"/>
          </a:xfrm>
        </p:grpSpPr>
        <p:sp>
          <p:nvSpPr>
            <p:cNvPr id="228" name="Oval 17"/>
            <p:cNvSpPr>
              <a:spLocks noChangeArrowheads="1"/>
            </p:cNvSpPr>
            <p:nvPr/>
          </p:nvSpPr>
          <p:spPr bwMode="auto">
            <a:xfrm>
              <a:off x="6292917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18"/>
            <p:cNvSpPr>
              <a:spLocks/>
            </p:cNvSpPr>
            <p:nvPr/>
          </p:nvSpPr>
          <p:spPr bwMode="auto">
            <a:xfrm>
              <a:off x="6292917" y="1316778"/>
              <a:ext cx="930674" cy="930673"/>
            </a:xfrm>
            <a:custGeom>
              <a:avLst/>
              <a:gdLst>
                <a:gd name="T0" fmla="*/ 51 w 102"/>
                <a:gd name="T1" fmla="*/ 0 h 102"/>
                <a:gd name="T2" fmla="*/ 51 w 102"/>
                <a:gd name="T3" fmla="*/ 51 h 102"/>
                <a:gd name="T4" fmla="*/ 0 w 102"/>
                <a:gd name="T5" fmla="*/ 51 h 102"/>
                <a:gd name="T6" fmla="*/ 51 w 102"/>
                <a:gd name="T7" fmla="*/ 102 h 102"/>
                <a:gd name="T8" fmla="*/ 102 w 102"/>
                <a:gd name="T9" fmla="*/ 51 h 102"/>
                <a:gd name="T10" fmla="*/ 51 w 10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2"/>
                    <a:pt x="79" y="0"/>
                    <a:pt x="5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"/>
            <p:cNvSpPr>
              <a:spLocks noEditPoints="1"/>
            </p:cNvSpPr>
            <p:nvPr/>
          </p:nvSpPr>
          <p:spPr bwMode="auto">
            <a:xfrm>
              <a:off x="6110498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3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3" y="37"/>
                    <a:pt x="133" y="71"/>
                  </a:cubicBezTo>
                  <a:cubicBezTo>
                    <a:pt x="133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5055495" y="1517810"/>
            <a:ext cx="1234340" cy="1234339"/>
            <a:chOff x="4657904" y="1142805"/>
            <a:chExt cx="1297200" cy="1297199"/>
          </a:xfrm>
        </p:grpSpPr>
        <p:sp>
          <p:nvSpPr>
            <p:cNvPr id="232" name="Oval 20"/>
            <p:cNvSpPr>
              <a:spLocks noChangeArrowheads="1"/>
            </p:cNvSpPr>
            <p:nvPr/>
          </p:nvSpPr>
          <p:spPr bwMode="auto">
            <a:xfrm>
              <a:off x="4840323" y="1316778"/>
              <a:ext cx="932363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1"/>
            <p:cNvSpPr>
              <a:spLocks/>
            </p:cNvSpPr>
            <p:nvPr/>
          </p:nvSpPr>
          <p:spPr bwMode="auto">
            <a:xfrm>
              <a:off x="5306504" y="1316778"/>
              <a:ext cx="466181" cy="930673"/>
            </a:xfrm>
            <a:custGeom>
              <a:avLst/>
              <a:gdLst>
                <a:gd name="T0" fmla="*/ 51 w 51"/>
                <a:gd name="T1" fmla="*/ 51 h 102"/>
                <a:gd name="T2" fmla="*/ 0 w 51"/>
                <a:gd name="T3" fmla="*/ 0 h 102"/>
                <a:gd name="T4" fmla="*/ 0 w 51"/>
                <a:gd name="T5" fmla="*/ 102 h 102"/>
                <a:gd name="T6" fmla="*/ 51 w 51"/>
                <a:gd name="T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2">
                  <a:moveTo>
                    <a:pt x="51" y="51"/>
                  </a:moveTo>
                  <a:cubicBezTo>
                    <a:pt x="51" y="22"/>
                    <a:pt x="28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" y="102"/>
                    <a:pt x="51" y="79"/>
                    <a:pt x="51" y="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2"/>
            <p:cNvSpPr>
              <a:spLocks noEditPoints="1"/>
            </p:cNvSpPr>
            <p:nvPr/>
          </p:nvSpPr>
          <p:spPr bwMode="auto">
            <a:xfrm>
              <a:off x="4657904" y="1142805"/>
              <a:ext cx="1297200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10 w 142"/>
                <a:gd name="T13" fmla="*/ 71 h 142"/>
                <a:gd name="T14" fmla="*/ 71 w 142"/>
                <a:gd name="T15" fmla="*/ 9 h 142"/>
                <a:gd name="T16" fmla="*/ 133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10" y="105"/>
                    <a:pt x="10" y="71"/>
                  </a:cubicBezTo>
                  <a:cubicBezTo>
                    <a:pt x="10" y="37"/>
                    <a:pt x="37" y="9"/>
                    <a:pt x="71" y="9"/>
                  </a:cubicBezTo>
                  <a:cubicBezTo>
                    <a:pt x="105" y="9"/>
                    <a:pt x="133" y="37"/>
                    <a:pt x="133" y="71"/>
                  </a:cubicBezTo>
                  <a:cubicBezTo>
                    <a:pt x="133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091830" y="1517810"/>
            <a:ext cx="1232733" cy="1234339"/>
            <a:chOff x="3298209" y="1142805"/>
            <a:chExt cx="1295511" cy="1297199"/>
          </a:xfrm>
        </p:grpSpPr>
        <p:sp>
          <p:nvSpPr>
            <p:cNvPr id="249" name="Oval 23"/>
            <p:cNvSpPr>
              <a:spLocks noChangeArrowheads="1"/>
            </p:cNvSpPr>
            <p:nvPr/>
          </p:nvSpPr>
          <p:spPr bwMode="auto">
            <a:xfrm>
              <a:off x="3480628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24"/>
            <p:cNvSpPr>
              <a:spLocks/>
            </p:cNvSpPr>
            <p:nvPr/>
          </p:nvSpPr>
          <p:spPr bwMode="auto">
            <a:xfrm>
              <a:off x="3945120" y="1316778"/>
              <a:ext cx="466181" cy="766834"/>
            </a:xfrm>
            <a:custGeom>
              <a:avLst/>
              <a:gdLst>
                <a:gd name="T0" fmla="*/ 38 w 51"/>
                <a:gd name="T1" fmla="*/ 84 h 84"/>
                <a:gd name="T2" fmla="*/ 51 w 51"/>
                <a:gd name="T3" fmla="*/ 51 h 84"/>
                <a:gd name="T4" fmla="*/ 0 w 51"/>
                <a:gd name="T5" fmla="*/ 0 h 84"/>
                <a:gd name="T6" fmla="*/ 0 w 51"/>
                <a:gd name="T7" fmla="*/ 51 h 84"/>
                <a:gd name="T8" fmla="*/ 38 w 51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4">
                  <a:moveTo>
                    <a:pt x="38" y="84"/>
                  </a:moveTo>
                  <a:cubicBezTo>
                    <a:pt x="46" y="75"/>
                    <a:pt x="51" y="63"/>
                    <a:pt x="51" y="51"/>
                  </a:cubicBezTo>
                  <a:cubicBezTo>
                    <a:pt x="51" y="22"/>
                    <a:pt x="28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38" y="8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"/>
            <p:cNvSpPr>
              <a:spLocks noEditPoints="1"/>
            </p:cNvSpPr>
            <p:nvPr/>
          </p:nvSpPr>
          <p:spPr bwMode="auto">
            <a:xfrm>
              <a:off x="3298209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2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2" y="37"/>
                    <a:pt x="132" y="71"/>
                  </a:cubicBezTo>
                  <a:cubicBezTo>
                    <a:pt x="132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1128166" y="1517810"/>
            <a:ext cx="1232733" cy="1234339"/>
            <a:chOff x="1727381" y="1142805"/>
            <a:chExt cx="1295511" cy="1297199"/>
          </a:xfrm>
        </p:grpSpPr>
        <p:sp>
          <p:nvSpPr>
            <p:cNvPr id="264" name="Oval 26"/>
            <p:cNvSpPr>
              <a:spLocks noChangeArrowheads="1"/>
            </p:cNvSpPr>
            <p:nvPr/>
          </p:nvSpPr>
          <p:spPr bwMode="auto">
            <a:xfrm>
              <a:off x="1909799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5" name="Freeform 27"/>
            <p:cNvSpPr>
              <a:spLocks/>
            </p:cNvSpPr>
            <p:nvPr/>
          </p:nvSpPr>
          <p:spPr bwMode="auto">
            <a:xfrm>
              <a:off x="2375981" y="1316778"/>
              <a:ext cx="464492" cy="466181"/>
            </a:xfrm>
            <a:custGeom>
              <a:avLst/>
              <a:gdLst>
                <a:gd name="T0" fmla="*/ 0 w 51"/>
                <a:gd name="T1" fmla="*/ 0 h 51"/>
                <a:gd name="T2" fmla="*/ 0 w 51"/>
                <a:gd name="T3" fmla="*/ 51 h 51"/>
                <a:gd name="T4" fmla="*/ 51 w 51"/>
                <a:gd name="T5" fmla="*/ 51 h 51"/>
                <a:gd name="T6" fmla="*/ 0 w 5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22"/>
                    <a:pt x="28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8"/>
            <p:cNvSpPr>
              <a:spLocks noEditPoints="1"/>
            </p:cNvSpPr>
            <p:nvPr/>
          </p:nvSpPr>
          <p:spPr bwMode="auto">
            <a:xfrm>
              <a:off x="1727381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2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2" y="37"/>
                    <a:pt x="132" y="71"/>
                  </a:cubicBezTo>
                  <a:cubicBezTo>
                    <a:pt x="132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7" name="TextBox 692"/>
          <p:cNvSpPr txBox="1"/>
          <p:nvPr/>
        </p:nvSpPr>
        <p:spPr bwMode="auto">
          <a:xfrm>
            <a:off x="12674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8" name="TextBox 692"/>
          <p:cNvSpPr txBox="1"/>
          <p:nvPr/>
        </p:nvSpPr>
        <p:spPr bwMode="auto">
          <a:xfrm>
            <a:off x="32316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9" name="TextBox 692"/>
          <p:cNvSpPr txBox="1"/>
          <p:nvPr/>
        </p:nvSpPr>
        <p:spPr bwMode="auto">
          <a:xfrm>
            <a:off x="51958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0" name="TextBox 692"/>
          <p:cNvSpPr txBox="1"/>
          <p:nvPr/>
        </p:nvSpPr>
        <p:spPr bwMode="auto">
          <a:xfrm>
            <a:off x="7160080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1" name="TextBox 692"/>
          <p:cNvSpPr txBox="1"/>
          <p:nvPr/>
        </p:nvSpPr>
        <p:spPr bwMode="auto">
          <a:xfrm>
            <a:off x="12674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2" name="TextBox 692"/>
          <p:cNvSpPr txBox="1"/>
          <p:nvPr/>
        </p:nvSpPr>
        <p:spPr bwMode="auto">
          <a:xfrm>
            <a:off x="32316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3" name="TextBox 692"/>
          <p:cNvSpPr txBox="1"/>
          <p:nvPr/>
        </p:nvSpPr>
        <p:spPr bwMode="auto">
          <a:xfrm>
            <a:off x="51958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4" name="TextBox 692"/>
          <p:cNvSpPr txBox="1"/>
          <p:nvPr/>
        </p:nvSpPr>
        <p:spPr bwMode="auto">
          <a:xfrm>
            <a:off x="7160080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5" name="矩形 274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7" name="泪滴形 276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280" name="任意多边形 27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10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655">
        <p:circle/>
      </p:transition>
    </mc:Choice>
    <mc:Fallback xmlns="">
      <p:transition spd="slow" advTm="265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/>
      <p:bldP spid="268" grpId="0"/>
      <p:bldP spid="269" grpId="0"/>
      <p:bldP spid="270" grpId="0"/>
      <p:bldP spid="271" grpId="0"/>
      <p:bldP spid="272" grpId="0"/>
      <p:bldP spid="273" grpId="0"/>
      <p:bldP spid="2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>
            <a:spLocks noChangeArrowheads="1"/>
          </p:cNvSpPr>
          <p:nvPr/>
        </p:nvSpPr>
        <p:spPr bwMode="auto">
          <a:xfrm rot="5400000">
            <a:off x="1202111" y="2083267"/>
            <a:ext cx="3801974" cy="1486119"/>
          </a:xfrm>
          <a:custGeom>
            <a:avLst/>
            <a:gdLst>
              <a:gd name="connsiteX0" fmla="*/ 0 w 4787168"/>
              <a:gd name="connsiteY0" fmla="*/ 1530934 h 1871213"/>
              <a:gd name="connsiteX1" fmla="*/ 88341 w 4787168"/>
              <a:gd name="connsiteY1" fmla="*/ 1564973 h 1871213"/>
              <a:gd name="connsiteX2" fmla="*/ 100891 w 4787168"/>
              <a:gd name="connsiteY2" fmla="*/ 1529383 h 1871213"/>
              <a:gd name="connsiteX3" fmla="*/ 2359419 w 4787168"/>
              <a:gd name="connsiteY3" fmla="*/ 0 h 1871213"/>
              <a:gd name="connsiteX4" fmla="*/ 4617722 w 4787168"/>
              <a:gd name="connsiteY4" fmla="*/ 1529383 h 1871213"/>
              <a:gd name="connsiteX5" fmla="*/ 4633930 w 4787168"/>
              <a:gd name="connsiteY5" fmla="*/ 1575345 h 1871213"/>
              <a:gd name="connsiteX6" fmla="*/ 4638748 w 4787168"/>
              <a:gd name="connsiteY6" fmla="*/ 1574373 h 1871213"/>
              <a:gd name="connsiteX7" fmla="*/ 4787168 w 4787168"/>
              <a:gd name="connsiteY7" fmla="*/ 1722793 h 1871213"/>
              <a:gd name="connsiteX8" fmla="*/ 4638748 w 4787168"/>
              <a:gd name="connsiteY8" fmla="*/ 1871213 h 1871213"/>
              <a:gd name="connsiteX9" fmla="*/ 4490328 w 4787168"/>
              <a:gd name="connsiteY9" fmla="*/ 1722793 h 1871213"/>
              <a:gd name="connsiteX10" fmla="*/ 4533799 w 4787168"/>
              <a:gd name="connsiteY10" fmla="*/ 1617844 h 1871213"/>
              <a:gd name="connsiteX11" fmla="*/ 4536081 w 4787168"/>
              <a:gd name="connsiteY11" fmla="*/ 1616305 h 1871213"/>
              <a:gd name="connsiteX12" fmla="*/ 4519276 w 4787168"/>
              <a:gd name="connsiteY12" fmla="*/ 1568649 h 1871213"/>
              <a:gd name="connsiteX13" fmla="*/ 2359194 w 4787168"/>
              <a:gd name="connsiteY13" fmla="*/ 106065 h 1871213"/>
              <a:gd name="connsiteX14" fmla="*/ 199337 w 4787168"/>
              <a:gd name="connsiteY14" fmla="*/ 1568649 h 1871213"/>
              <a:gd name="connsiteX15" fmla="*/ 187201 w 4787168"/>
              <a:gd name="connsiteY15" fmla="*/ 1603065 h 1871213"/>
              <a:gd name="connsiteX16" fmla="*/ 276990 w 4787168"/>
              <a:gd name="connsiteY16" fmla="*/ 1637662 h 1871213"/>
              <a:gd name="connsiteX17" fmla="*/ 31768 w 4787168"/>
              <a:gd name="connsiteY17" fmla="*/ 1861287 h 1871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168" h="1871213">
                <a:moveTo>
                  <a:pt x="0" y="1530934"/>
                </a:moveTo>
                <a:lnTo>
                  <a:pt x="88341" y="1564973"/>
                </a:lnTo>
                <a:lnTo>
                  <a:pt x="100891" y="1529383"/>
                </a:lnTo>
                <a:cubicBezTo>
                  <a:pt x="467046" y="611971"/>
                  <a:pt x="1358310" y="0"/>
                  <a:pt x="2359419" y="0"/>
                </a:cubicBezTo>
                <a:cubicBezTo>
                  <a:pt x="3360318" y="0"/>
                  <a:pt x="4251568" y="611971"/>
                  <a:pt x="4617722" y="1529383"/>
                </a:cubicBezTo>
                <a:lnTo>
                  <a:pt x="4633930" y="1575345"/>
                </a:lnTo>
                <a:lnTo>
                  <a:pt x="4638748" y="1574373"/>
                </a:lnTo>
                <a:cubicBezTo>
                  <a:pt x="4720718" y="1574373"/>
                  <a:pt x="4787168" y="1640823"/>
                  <a:pt x="4787168" y="1722793"/>
                </a:cubicBezTo>
                <a:cubicBezTo>
                  <a:pt x="4787168" y="1804763"/>
                  <a:pt x="4720718" y="1871213"/>
                  <a:pt x="4638748" y="1871213"/>
                </a:cubicBezTo>
                <a:cubicBezTo>
                  <a:pt x="4556778" y="1871213"/>
                  <a:pt x="4490328" y="1804763"/>
                  <a:pt x="4490328" y="1722793"/>
                </a:cubicBezTo>
                <a:cubicBezTo>
                  <a:pt x="4490328" y="1681808"/>
                  <a:pt x="4506940" y="1644703"/>
                  <a:pt x="4533799" y="1617844"/>
                </a:cubicBezTo>
                <a:lnTo>
                  <a:pt x="4536081" y="1616305"/>
                </a:lnTo>
                <a:lnTo>
                  <a:pt x="4519276" y="1568649"/>
                </a:lnTo>
                <a:cubicBezTo>
                  <a:pt x="4169113" y="691316"/>
                  <a:pt x="3316603" y="106065"/>
                  <a:pt x="2359194" y="106065"/>
                </a:cubicBezTo>
                <a:cubicBezTo>
                  <a:pt x="1401997" y="106065"/>
                  <a:pt x="549499" y="691316"/>
                  <a:pt x="199337" y="1568649"/>
                </a:cubicBezTo>
                <a:lnTo>
                  <a:pt x="187201" y="1603065"/>
                </a:lnTo>
                <a:lnTo>
                  <a:pt x="276990" y="1637662"/>
                </a:lnTo>
                <a:lnTo>
                  <a:pt x="31768" y="1861287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2" name="椭圆 56"/>
          <p:cNvSpPr>
            <a:spLocks noChangeArrowheads="1"/>
          </p:cNvSpPr>
          <p:nvPr/>
        </p:nvSpPr>
        <p:spPr bwMode="auto">
          <a:xfrm>
            <a:off x="3556861" y="2498933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3" name="任意多边形 62"/>
          <p:cNvSpPr>
            <a:spLocks noChangeArrowheads="1"/>
          </p:cNvSpPr>
          <p:nvPr/>
        </p:nvSpPr>
        <p:spPr bwMode="auto">
          <a:xfrm>
            <a:off x="4113466" y="2496036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5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4" name="TextBox 5"/>
          <p:cNvSpPr>
            <a:spLocks noChangeArrowheads="1"/>
          </p:cNvSpPr>
          <p:nvPr/>
        </p:nvSpPr>
        <p:spPr bwMode="auto">
          <a:xfrm>
            <a:off x="3651919" y="2538798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5" name="TextBox 55"/>
          <p:cNvSpPr>
            <a:spLocks noChangeArrowheads="1"/>
          </p:cNvSpPr>
          <p:nvPr/>
        </p:nvSpPr>
        <p:spPr bwMode="auto">
          <a:xfrm>
            <a:off x="4317892" y="2622802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6" name="椭圆 63"/>
          <p:cNvSpPr>
            <a:spLocks noChangeArrowheads="1"/>
          </p:cNvSpPr>
          <p:nvPr/>
        </p:nvSpPr>
        <p:spPr bwMode="auto">
          <a:xfrm>
            <a:off x="3243310" y="1478596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7" name="任意多边形 66"/>
          <p:cNvSpPr>
            <a:spLocks noChangeArrowheads="1"/>
          </p:cNvSpPr>
          <p:nvPr/>
        </p:nvSpPr>
        <p:spPr bwMode="auto">
          <a:xfrm>
            <a:off x="3799916" y="1475699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5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8" name="TextBox 68"/>
          <p:cNvSpPr>
            <a:spLocks noChangeArrowheads="1"/>
          </p:cNvSpPr>
          <p:nvPr/>
        </p:nvSpPr>
        <p:spPr bwMode="auto">
          <a:xfrm>
            <a:off x="3338368" y="1518460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9" name="TextBox 69"/>
          <p:cNvSpPr>
            <a:spLocks noChangeArrowheads="1"/>
          </p:cNvSpPr>
          <p:nvPr/>
        </p:nvSpPr>
        <p:spPr bwMode="auto">
          <a:xfrm>
            <a:off x="4001467" y="1602465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0" name="椭圆 70"/>
          <p:cNvSpPr>
            <a:spLocks noChangeArrowheads="1"/>
          </p:cNvSpPr>
          <p:nvPr/>
        </p:nvSpPr>
        <p:spPr bwMode="auto">
          <a:xfrm>
            <a:off x="3243310" y="3521002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1" name="任意多边形 70"/>
          <p:cNvSpPr>
            <a:spLocks noChangeArrowheads="1"/>
          </p:cNvSpPr>
          <p:nvPr/>
        </p:nvSpPr>
        <p:spPr bwMode="auto">
          <a:xfrm>
            <a:off x="3799916" y="3518105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6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2" name="TextBox 75"/>
          <p:cNvSpPr>
            <a:spLocks noChangeArrowheads="1"/>
          </p:cNvSpPr>
          <p:nvPr/>
        </p:nvSpPr>
        <p:spPr bwMode="auto">
          <a:xfrm>
            <a:off x="3338368" y="3560866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3" name="TextBox 76"/>
          <p:cNvSpPr>
            <a:spLocks noChangeArrowheads="1"/>
          </p:cNvSpPr>
          <p:nvPr/>
        </p:nvSpPr>
        <p:spPr bwMode="auto">
          <a:xfrm>
            <a:off x="4001467" y="3644870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4" name="矩形 74"/>
          <p:cNvSpPr>
            <a:spLocks noChangeArrowheads="1"/>
          </p:cNvSpPr>
          <p:nvPr/>
        </p:nvSpPr>
        <p:spPr bwMode="auto">
          <a:xfrm>
            <a:off x="1015782" y="2542292"/>
            <a:ext cx="117844" cy="117886"/>
          </a:xfrm>
          <a:prstGeom prst="rect">
            <a:avLst/>
          </a:prstGeom>
          <a:solidFill>
            <a:srgbClr val="14C7BE"/>
          </a:solidFill>
          <a:ln>
            <a:noFill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zh-CN" altLang="zh-CN" sz="2400" b="1"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5" name="TextBox 86"/>
          <p:cNvSpPr>
            <a:spLocks noChangeArrowheads="1"/>
          </p:cNvSpPr>
          <p:nvPr/>
        </p:nvSpPr>
        <p:spPr bwMode="auto">
          <a:xfrm>
            <a:off x="1187624" y="2427734"/>
            <a:ext cx="213382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泪滴形 2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1" name="任意多边形 3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341">
        <p14:doors dir="vert"/>
      </p:transition>
    </mc:Choice>
    <mc:Fallback xmlns="">
      <p:transition spd="slow" advTm="23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737907" y="1202624"/>
            <a:ext cx="4097883" cy="3367666"/>
            <a:chOff x="737907" y="1202624"/>
            <a:chExt cx="4097883" cy="3367666"/>
          </a:xfrm>
          <a:solidFill>
            <a:schemeClr val="bg1">
              <a:alpha val="30000"/>
            </a:schemeClr>
          </a:solidFill>
        </p:grpSpPr>
        <p:sp>
          <p:nvSpPr>
            <p:cNvPr id="26" name="Freeform 4"/>
            <p:cNvSpPr>
              <a:spLocks/>
            </p:cNvSpPr>
            <p:nvPr/>
          </p:nvSpPr>
          <p:spPr bwMode="auto">
            <a:xfrm>
              <a:off x="3907547" y="1202624"/>
              <a:ext cx="928243" cy="824280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2434735" y="1243467"/>
              <a:ext cx="1804504" cy="1589152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737907" y="1684073"/>
              <a:ext cx="1638658" cy="121538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3947152" y="2128392"/>
              <a:ext cx="465359" cy="443081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4059779" y="1878385"/>
              <a:ext cx="678236" cy="451745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2376565" y="3572738"/>
              <a:ext cx="738882" cy="750020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726849" y="3416793"/>
              <a:ext cx="384911" cy="524767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891430" y="3570263"/>
              <a:ext cx="512390" cy="42204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2400081" y="3124706"/>
              <a:ext cx="1006215" cy="743832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930982" y="2841282"/>
              <a:ext cx="1586676" cy="83913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3396394" y="2884601"/>
              <a:ext cx="493826" cy="423279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1808481" y="2629643"/>
              <a:ext cx="1027255" cy="71412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2950838" y="2648208"/>
              <a:ext cx="211640" cy="37006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594420" y="2281861"/>
              <a:ext cx="434418" cy="612641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3822148" y="2497214"/>
              <a:ext cx="89111" cy="143568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3716948" y="2435331"/>
              <a:ext cx="141093" cy="14233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3382781" y="2493501"/>
              <a:ext cx="274760" cy="559421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3823387" y="2507115"/>
              <a:ext cx="32179" cy="45794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3801109" y="4129684"/>
              <a:ext cx="61883" cy="43318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442188" y="3856161"/>
              <a:ext cx="622541" cy="503727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2976829" y="3802942"/>
              <a:ext cx="641106" cy="452983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3330799" y="3467537"/>
              <a:ext cx="444319" cy="485162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3278817" y="3180400"/>
              <a:ext cx="625016" cy="382437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3362978" y="4389592"/>
              <a:ext cx="201738" cy="180698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Oval 28"/>
            <p:cNvSpPr>
              <a:spLocks noChangeArrowheads="1"/>
            </p:cNvSpPr>
            <p:nvPr/>
          </p:nvSpPr>
          <p:spPr bwMode="auto">
            <a:xfrm>
              <a:off x="4079581" y="3233620"/>
              <a:ext cx="51982" cy="50744"/>
            </a:xfrm>
            <a:prstGeom prst="ellipse">
              <a:avLst/>
            </a:prstGeom>
            <a:grpFill/>
            <a:ln w="9525">
              <a:solidFill>
                <a:schemeClr val="bg1">
                  <a:alpha val="62000"/>
                </a:schemeClr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2156262" y="2342507"/>
              <a:ext cx="1105228" cy="92453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3046138" y="2611078"/>
              <a:ext cx="413377" cy="707940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3771405" y="3010842"/>
              <a:ext cx="384911" cy="45422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3864229" y="2944008"/>
              <a:ext cx="455458" cy="353970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68943" y="3229907"/>
              <a:ext cx="64358" cy="66833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3940964" y="3557886"/>
              <a:ext cx="351495" cy="429467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4051115" y="3260849"/>
              <a:ext cx="308176" cy="352732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/>
            </p:cNvSpPr>
            <p:nvPr/>
          </p:nvSpPr>
          <p:spPr bwMode="auto">
            <a:xfrm>
              <a:off x="4328351" y="3828933"/>
              <a:ext cx="131192" cy="25990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3737988" y="2671724"/>
              <a:ext cx="539618" cy="34901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8"/>
            <p:cNvSpPr>
              <a:spLocks noChangeAspect="1"/>
            </p:cNvSpPr>
            <p:nvPr/>
          </p:nvSpPr>
          <p:spPr bwMode="auto">
            <a:xfrm>
              <a:off x="2983017" y="3275700"/>
              <a:ext cx="424517" cy="38119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5386753" y="1139721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86753" y="2021520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86753" y="2898540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08104" y="3867894"/>
            <a:ext cx="30512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dirty="0"/>
          </a:p>
        </p:txBody>
      </p:sp>
      <p:sp>
        <p:nvSpPr>
          <p:cNvPr id="61" name="矩形 60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泪滴形 62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65" name="任意多边形 64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712">
        <p14:doors dir="vert"/>
      </p:transition>
    </mc:Choice>
    <mc:Fallback xmlns="">
      <p:transition spd="slow" advTm="17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4"/>
          <p:cNvSpPr txBox="1">
            <a:spLocks/>
          </p:cNvSpPr>
          <p:nvPr/>
        </p:nvSpPr>
        <p:spPr>
          <a:xfrm>
            <a:off x="5424298" y="1419622"/>
            <a:ext cx="3324166" cy="5698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2" name="Text Placeholder 25"/>
          <p:cNvSpPr txBox="1">
            <a:spLocks/>
          </p:cNvSpPr>
          <p:nvPr/>
        </p:nvSpPr>
        <p:spPr>
          <a:xfrm>
            <a:off x="5424298" y="1799527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Placeholder 26"/>
          <p:cNvSpPr txBox="1">
            <a:spLocks/>
          </p:cNvSpPr>
          <p:nvPr/>
        </p:nvSpPr>
        <p:spPr>
          <a:xfrm>
            <a:off x="5424298" y="2274407"/>
            <a:ext cx="3324166" cy="5698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4" name="Text Placeholder 27"/>
          <p:cNvSpPr txBox="1">
            <a:spLocks/>
          </p:cNvSpPr>
          <p:nvPr/>
        </p:nvSpPr>
        <p:spPr>
          <a:xfrm>
            <a:off x="5424298" y="2654313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</a:p>
        </p:txBody>
      </p:sp>
      <p:sp>
        <p:nvSpPr>
          <p:cNvPr id="15" name="Text Placeholder 28"/>
          <p:cNvSpPr txBox="1">
            <a:spLocks/>
          </p:cNvSpPr>
          <p:nvPr/>
        </p:nvSpPr>
        <p:spPr>
          <a:xfrm>
            <a:off x="5424298" y="3129194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6" name="Text Placeholder 29"/>
          <p:cNvSpPr txBox="1">
            <a:spLocks/>
          </p:cNvSpPr>
          <p:nvPr/>
        </p:nvSpPr>
        <p:spPr>
          <a:xfrm>
            <a:off x="5424298" y="3509099"/>
            <a:ext cx="3324166" cy="6468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769" y="1463975"/>
            <a:ext cx="4303955" cy="251652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泪滴形 19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22" name="任意多边形 21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40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75">
        <p14:doors dir="vert"/>
      </p:transition>
    </mc:Choice>
    <mc:Fallback xmlns="">
      <p:transition spd="slow" advTm="20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4" name="椭圆 43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6" name="椭圆 4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887065"/>
      </p:ext>
    </p:extLst>
  </p:cSld>
  <p:clrMapOvr>
    <a:masterClrMapping/>
  </p:clrMapOvr>
  <p:transition spd="slow" advTm="943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01277"/>
              </p:ext>
            </p:extLst>
          </p:nvPr>
        </p:nvGraphicFramePr>
        <p:xfrm>
          <a:off x="875423" y="1448197"/>
          <a:ext cx="7488830" cy="2931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977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25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29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776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9776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NO.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Description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Name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Organizer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Levels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01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02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03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04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05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06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07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Freeform 7"/>
          <p:cNvSpPr>
            <a:spLocks/>
          </p:cNvSpPr>
          <p:nvPr/>
        </p:nvSpPr>
        <p:spPr bwMode="auto">
          <a:xfrm>
            <a:off x="6008985" y="2241628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6008985" y="2650790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008985" y="3730910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7048878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7268937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488996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7709055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7929114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048878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268937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488996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709055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929114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7048878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7268937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7488996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7709055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7929114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7048878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268937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7488996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7709055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"/>
          <p:cNvSpPr>
            <a:spLocks/>
          </p:cNvSpPr>
          <p:nvPr/>
        </p:nvSpPr>
        <p:spPr bwMode="auto">
          <a:xfrm>
            <a:off x="7929114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7048878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7268937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3"/>
          <p:cNvSpPr>
            <a:spLocks/>
          </p:cNvSpPr>
          <p:nvPr/>
        </p:nvSpPr>
        <p:spPr bwMode="auto">
          <a:xfrm>
            <a:off x="7488996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709055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7929114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7048878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>
            <a:off x="7268937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7488996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7709055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/>
          </p:cNvSpPr>
          <p:nvPr/>
        </p:nvSpPr>
        <p:spPr bwMode="auto">
          <a:xfrm>
            <a:off x="7929114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7048878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7268937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3"/>
          <p:cNvSpPr>
            <a:spLocks/>
          </p:cNvSpPr>
          <p:nvPr/>
        </p:nvSpPr>
        <p:spPr bwMode="auto">
          <a:xfrm>
            <a:off x="7488996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3"/>
          <p:cNvSpPr>
            <a:spLocks/>
          </p:cNvSpPr>
          <p:nvPr/>
        </p:nvSpPr>
        <p:spPr bwMode="auto">
          <a:xfrm>
            <a:off x="7709055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3"/>
          <p:cNvSpPr>
            <a:spLocks/>
          </p:cNvSpPr>
          <p:nvPr/>
        </p:nvSpPr>
        <p:spPr bwMode="auto">
          <a:xfrm>
            <a:off x="7929114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泪滴形 42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45" name="任意多边形 44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78028"/>
      </p:ext>
    </p:extLst>
  </p:cSld>
  <p:clrMapOvr>
    <a:masterClrMapping/>
  </p:clrMapOvr>
  <p:transition spd="slow" advTm="23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Placeholder 17"/>
          <p:cNvSpPr txBox="1">
            <a:spLocks/>
          </p:cNvSpPr>
          <p:nvPr/>
        </p:nvSpPr>
        <p:spPr>
          <a:xfrm>
            <a:off x="4748225" y="1419622"/>
            <a:ext cx="3612821" cy="3260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WEBSITES</a:t>
            </a:r>
          </a:p>
          <a:p>
            <a:r>
              <a:rPr lang="zh-CN" altLang="en-US" sz="20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en-US" sz="2000" dirty="0" smtClean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SEO</a:t>
            </a:r>
          </a:p>
          <a:p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en-US" sz="2000" dirty="0" smtClean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UX</a:t>
            </a:r>
          </a:p>
          <a:p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08" name="Char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647724"/>
              </p:ext>
            </p:extLst>
          </p:nvPr>
        </p:nvGraphicFramePr>
        <p:xfrm>
          <a:off x="782955" y="1419628"/>
          <a:ext cx="3612801" cy="3260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 12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7" name="任意多边形 1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16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55">
        <p:circle/>
      </p:transition>
    </mc:Choice>
    <mc:Fallback xmlns="">
      <p:transition spd="slow" advTm="155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1|0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Microsoft Office PowerPoint</Application>
  <PresentationFormat>全屏显示(16:9)</PresentationFormat>
  <Paragraphs>281</Paragraphs>
  <Slides>25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2022-12-26T07:27:14Z</dcterms:modified>
</cp:coreProperties>
</file>