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3.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7" r:id="rId2"/>
    <p:sldId id="258" r:id="rId3"/>
    <p:sldId id="259" r:id="rId4"/>
    <p:sldId id="281" r:id="rId5"/>
    <p:sldId id="286" r:id="rId6"/>
    <p:sldId id="284" r:id="rId7"/>
    <p:sldId id="285" r:id="rId8"/>
    <p:sldId id="294" r:id="rId9"/>
    <p:sldId id="265" r:id="rId10"/>
    <p:sldId id="264" r:id="rId11"/>
    <p:sldId id="288" r:id="rId12"/>
    <p:sldId id="278" r:id="rId13"/>
    <p:sldId id="283" r:id="rId14"/>
    <p:sldId id="261" r:id="rId15"/>
    <p:sldId id="291" r:id="rId16"/>
    <p:sldId id="270" r:id="rId17"/>
    <p:sldId id="260" r:id="rId18"/>
    <p:sldId id="272" r:id="rId19"/>
    <p:sldId id="289" r:id="rId20"/>
    <p:sldId id="292" r:id="rId21"/>
    <p:sldId id="277" r:id="rId22"/>
    <p:sldId id="274" r:id="rId23"/>
    <p:sldId id="290" r:id="rId24"/>
    <p:sldId id="293" r:id="rId25"/>
    <p:sldId id="287" r:id="rId26"/>
    <p:sldId id="273" r:id="rId27"/>
    <p:sldId id="263" r:id="rId28"/>
    <p:sldId id="280" r:id="rId29"/>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FFF"/>
    <a:srgbClr val="404040"/>
    <a:srgbClr val="EEE8F4"/>
    <a:srgbClr val="C7994C"/>
    <a:srgbClr val="59C8D6"/>
    <a:srgbClr val="FFCC63"/>
    <a:srgbClr val="EF5263"/>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7" d="100"/>
          <a:sy n="67" d="100"/>
        </p:scale>
        <p:origin x="-640"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074762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t>2023/1/13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t>‹#›</a:t>
            </a:fld>
            <a:endParaRPr lang="zh-CN" altLang="en-US"/>
          </a:p>
        </p:txBody>
      </p:sp>
    </p:spTree>
    <p:extLst>
      <p:ext uri="{BB962C8B-B14F-4D97-AF65-F5344CB8AC3E}">
        <p14:creationId xmlns:p14="http://schemas.microsoft.com/office/powerpoint/2010/main" val="2626252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更多模板亮亮图文旗舰店：https://liangliangtuwen.tmall.com</a:t>
            </a:r>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t>1</a:t>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a:blip r:embed="rId2"/>
            <a:srcRect/>
            <a:stretch>
              <a:fillRect l="-147" r="-1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5109948" y="5055438"/>
            <a:ext cx="6635801" cy="798734"/>
          </a:xfrm>
          <a:noFill/>
        </p:spPr>
        <p:txBody>
          <a:bodyPr>
            <a:normAutofit/>
          </a:bodyPr>
          <a:lstStyle>
            <a:lvl1pPr marL="0" indent="0" algn="ctr">
              <a:lnSpc>
                <a:spcPct val="150000"/>
              </a:lnSpc>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
        <p:nvSpPr>
          <p:cNvPr id="2" name="Title 1"/>
          <p:cNvSpPr>
            <a:spLocks noGrp="1"/>
          </p:cNvSpPr>
          <p:nvPr>
            <p:ph type="ctrTitle"/>
          </p:nvPr>
        </p:nvSpPr>
        <p:spPr>
          <a:xfrm>
            <a:off x="5109949" y="1828800"/>
            <a:ext cx="6662952" cy="3150162"/>
          </a:xfrm>
          <a:noFill/>
        </p:spPr>
        <p:txBody>
          <a:bodyPr anchor="ctr">
            <a:normAutofit/>
          </a:bodyPr>
          <a:lstStyle>
            <a:lvl1pPr algn="ctr">
              <a:lnSpc>
                <a:spcPct val="150000"/>
              </a:lnSpc>
              <a:defRPr sz="4400" b="1" i="0">
                <a:ln>
                  <a:noFill/>
                </a:ln>
                <a:solidFill>
                  <a:schemeClr val="accent1"/>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a:blip r:embed="rId2"/>
            <a:srcRect/>
            <a:stretch>
              <a:fillRect l="-118" r="-1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 name="Title 1"/>
          <p:cNvSpPr>
            <a:spLocks noGrp="1"/>
          </p:cNvSpPr>
          <p:nvPr>
            <p:ph type="title"/>
          </p:nvPr>
        </p:nvSpPr>
        <p:spPr>
          <a:xfrm>
            <a:off x="4793877" y="1021579"/>
            <a:ext cx="6767224" cy="2882900"/>
          </a:xfrm>
        </p:spPr>
        <p:txBody>
          <a:bodyPr anchor="ctr"/>
          <a:lstStyle>
            <a:lvl1pPr algn="ctr">
              <a:lnSpc>
                <a:spcPct val="150000"/>
              </a:lnSpc>
              <a:defRPr sz="4800" b="0">
                <a:ln>
                  <a:noFill/>
                </a:ln>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4796295" y="4041003"/>
            <a:ext cx="6764806" cy="917032"/>
          </a:xfrm>
        </p:spPr>
        <p:txBody>
          <a:bodyPr/>
          <a:lstStyle>
            <a:lvl1pPr marL="0" indent="0" algn="ctr">
              <a:lnSpc>
                <a:spcPct val="150000"/>
              </a:lnSpc>
              <a:buNone/>
              <a:defRPr sz="28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EEE8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2023/1/13</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a:blip r:embed="rId13"/>
            <a:srcRect/>
            <a:stretch>
              <a:fillRect l="-176" r="-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585055"/>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t>2023/1/13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t>‹#›</a:t>
            </a:fld>
            <a:endParaRPr lang="zh-CN" altLang="en-US"/>
          </a:p>
        </p:txBody>
      </p:sp>
      <p:sp>
        <p:nvSpPr>
          <p:cNvPr id="1031" name="Title Placeholder 1"/>
          <p:cNvSpPr>
            <a:spLocks noGrp="1"/>
          </p:cNvSpPr>
          <p:nvPr>
            <p:ph type="title"/>
          </p:nvPr>
        </p:nvSpPr>
        <p:spPr bwMode="auto">
          <a:xfrm>
            <a:off x="1546167" y="368300"/>
            <a:ext cx="9549664"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12.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Layout" Target="../slideLayouts/slideLayout6.xml"/><Relationship Id="rId4" Type="http://schemas.openxmlformats.org/officeDocument/2006/relationships/tags" Target="../tags/tag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slideLayout" Target="../slideLayouts/slideLayout6.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18.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Layout" Target="../slideLayouts/slideLayout6.xml"/><Relationship Id="rId4" Type="http://schemas.openxmlformats.org/officeDocument/2006/relationships/tags" Target="../tags/tag66.xml"/></Relationships>
</file>

<file path=ppt/slides/_rels/slide19.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slideLayout" Target="../slideLayouts/slideLayout6.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3.xml"/><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slideLayout" Target="../slideLayouts/slideLayout7.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80.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10" Type="http://schemas.openxmlformats.org/officeDocument/2006/relationships/slideLayout" Target="../slideLayouts/slideLayout6.xml"/><Relationship Id="rId4" Type="http://schemas.openxmlformats.org/officeDocument/2006/relationships/tags" Target="../tags/tag76.xml"/><Relationship Id="rId9" Type="http://schemas.openxmlformats.org/officeDocument/2006/relationships/tags" Target="../tags/tag8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tags" Target="../tags/tag89.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image" Target="../media/image4.png"/><Relationship Id="rId5" Type="http://schemas.openxmlformats.org/officeDocument/2006/relationships/tags" Target="../tags/tag86.xml"/><Relationship Id="rId10" Type="http://schemas.openxmlformats.org/officeDocument/2006/relationships/slideLayout" Target="../slideLayouts/slideLayout6.xml"/><Relationship Id="rId4" Type="http://schemas.openxmlformats.org/officeDocument/2006/relationships/tags" Target="../tags/tag85.xml"/><Relationship Id="rId9" Type="http://schemas.openxmlformats.org/officeDocument/2006/relationships/tags" Target="../tags/tag90.xml"/></Relationships>
</file>

<file path=ppt/slides/_rels/slide24.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slideLayout" Target="../slideLayouts/slideLayout6.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slideLayout" Target="../slideLayouts/slideLayout6.xml"/><Relationship Id="rId4" Type="http://schemas.openxmlformats.org/officeDocument/2006/relationships/tags" Target="../tags/tag10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Layout" Target="../slideLayouts/slideLayout6.xml"/><Relationship Id="rId4" Type="http://schemas.openxmlformats.org/officeDocument/2006/relationships/tags" Target="../tags/tag32.xml"/></Relationships>
</file>

<file path=ppt/slides/_rels/slide7.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6.xml"/><Relationship Id="rId5" Type="http://schemas.openxmlformats.org/officeDocument/2006/relationships/tags" Target="../tags/tag37.xml"/><Relationship Id="rId4"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Layout" Target="../slideLayouts/slideLayout6.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dirty="0">
                <a:latin typeface="+mn-ea"/>
              </a:rPr>
              <a:t>讲课人</a:t>
            </a:r>
            <a:r>
              <a:rPr dirty="0" smtClean="0">
                <a:latin typeface="+mn-ea"/>
              </a:rPr>
              <a:t>：</a:t>
            </a:r>
            <a:r>
              <a:rPr lang="en-US" altLang="zh-CN" dirty="0" smtClean="0">
                <a:latin typeface="+mn-ea"/>
              </a:rPr>
              <a:t>www.92ppt.net</a:t>
            </a:r>
            <a:r>
              <a:rPr dirty="0" smtClean="0">
                <a:latin typeface="+mn-ea"/>
              </a:rPr>
              <a:t>   </a:t>
            </a:r>
            <a:r>
              <a:rPr dirty="0">
                <a:latin typeface="+mn-ea"/>
              </a:rPr>
              <a:t>时间：20xx年12月30日</a:t>
            </a:r>
          </a:p>
        </p:txBody>
      </p:sp>
      <p:sp>
        <p:nvSpPr>
          <p:cNvPr id="6146" name="标题 5"/>
          <p:cNvSpPr>
            <a:spLocks noGrp="1"/>
          </p:cNvSpPr>
          <p:nvPr>
            <p:ph type="ctrTitle"/>
          </p:nvPr>
        </p:nvSpPr>
        <p:spPr/>
        <p:txBody>
          <a:bodyPr>
            <a:noAutofit/>
          </a:bodyPr>
          <a:lstStyle/>
          <a:p>
            <a:r>
              <a:rPr lang="zh-CN" altLang="en-US" sz="5400" dirty="0"/>
              <a:t>学校公开课</a:t>
            </a:r>
            <a:r>
              <a:rPr lang="en-US" altLang="zh-CN" sz="5400" dirty="0"/>
              <a:t/>
            </a:r>
            <a:br>
              <a:rPr lang="en-US" altLang="zh-CN" sz="5400" dirty="0"/>
            </a:br>
            <a:r>
              <a:rPr lang="zh-CN" altLang="en-US" sz="5400" dirty="0"/>
              <a:t>教育教学通用模板</a:t>
            </a:r>
          </a:p>
        </p:txBody>
      </p:sp>
      <p:sp>
        <p:nvSpPr>
          <p:cNvPr id="4" name="任意多边形 11"/>
          <p:cNvSpPr/>
          <p:nvPr>
            <p:custDataLst>
              <p:tags r:id="rId1"/>
            </p:custDataLst>
          </p:nvPr>
        </p:nvSpPr>
        <p:spPr>
          <a:xfrm>
            <a:off x="9367529" y="815976"/>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年</a:t>
            </a:r>
          </a:p>
        </p:txBody>
      </p:sp>
      <p:sp>
        <p:nvSpPr>
          <p:cNvPr id="5" name="任意多边形 13"/>
          <p:cNvSpPr/>
          <p:nvPr>
            <p:custDataLst>
              <p:tags r:id="rId2"/>
            </p:custDataLst>
          </p:nvPr>
        </p:nvSpPr>
        <p:spPr>
          <a:xfrm>
            <a:off x="10899566" y="701830"/>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班</a:t>
            </a:r>
          </a:p>
        </p:txBody>
      </p:sp>
      <p:sp>
        <p:nvSpPr>
          <p:cNvPr id="6" name="任意多边形 12"/>
          <p:cNvSpPr/>
          <p:nvPr>
            <p:custDataLst>
              <p:tags r:id="rId3"/>
            </p:custDataLst>
          </p:nvPr>
        </p:nvSpPr>
        <p:spPr>
          <a:xfrm rot="1162033">
            <a:off x="10172878" y="652141"/>
            <a:ext cx="861287" cy="844875"/>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二</a:t>
            </a:r>
          </a:p>
        </p:txBody>
      </p:sp>
      <p:sp>
        <p:nvSpPr>
          <p:cNvPr id="8" name="任意多边形 10"/>
          <p:cNvSpPr/>
          <p:nvPr>
            <p:custDataLst>
              <p:tags r:id="rId4"/>
            </p:custDataLst>
          </p:nvPr>
        </p:nvSpPr>
        <p:spPr>
          <a:xfrm rot="20162435">
            <a:off x="8480922" y="283896"/>
            <a:ext cx="1065158" cy="1044862"/>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方正姚体" panose="02010601030101010101" pitchFamily="2" charset="-122"/>
                <a:ea typeface="方正姚体" panose="02010601030101010101" pitchFamily="2" charset="-122"/>
              </a:rPr>
              <a:t>三</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任意多边形 12"/>
          <p:cNvSpPr/>
          <p:nvPr/>
        </p:nvSpPr>
        <p:spPr>
          <a:xfrm>
            <a:off x="3312605" y="2492553"/>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01</a:t>
            </a:r>
            <a:endParaRPr lang="zh-CN" altLang="en-US" sz="2800" dirty="0">
              <a:solidFill>
                <a:schemeClr val="accent1"/>
              </a:solidFill>
            </a:endParaRPr>
          </a:p>
        </p:txBody>
      </p:sp>
      <p:sp>
        <p:nvSpPr>
          <p:cNvPr id="25" name="矩形 24"/>
          <p:cNvSpPr/>
          <p:nvPr/>
        </p:nvSpPr>
        <p:spPr>
          <a:xfrm>
            <a:off x="5606011" y="2056061"/>
            <a:ext cx="4077316" cy="1964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KSO_Shape"/>
          <p:cNvSpPr/>
          <p:nvPr/>
        </p:nvSpPr>
        <p:spPr bwMode="auto">
          <a:xfrm flipH="1">
            <a:off x="4779086" y="2169023"/>
            <a:ext cx="451786" cy="1738402"/>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4" name="任意多边形 12"/>
          <p:cNvSpPr/>
          <p:nvPr/>
        </p:nvSpPr>
        <p:spPr>
          <a:xfrm>
            <a:off x="4609142" y="4929974"/>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02</a:t>
            </a:r>
            <a:endParaRPr lang="zh-CN" altLang="en-US" sz="2800" dirty="0">
              <a:solidFill>
                <a:schemeClr val="accent1"/>
              </a:solidFill>
            </a:endParaRPr>
          </a:p>
        </p:txBody>
      </p:sp>
      <p:sp>
        <p:nvSpPr>
          <p:cNvPr id="45" name="矩形 44"/>
          <p:cNvSpPr/>
          <p:nvPr/>
        </p:nvSpPr>
        <p:spPr>
          <a:xfrm>
            <a:off x="6902548" y="4493482"/>
            <a:ext cx="4077316" cy="1964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KSO_Shape"/>
          <p:cNvSpPr/>
          <p:nvPr/>
        </p:nvSpPr>
        <p:spPr bwMode="auto">
          <a:xfrm flipH="1">
            <a:off x="6075623" y="4606444"/>
            <a:ext cx="451786" cy="1738402"/>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nvGrpSpPr>
          <p:cNvPr id="19" name="组合 18"/>
          <p:cNvGrpSpPr/>
          <p:nvPr/>
        </p:nvGrpSpPr>
        <p:grpSpPr>
          <a:xfrm>
            <a:off x="1555487" y="1913753"/>
            <a:ext cx="1114693" cy="2248942"/>
            <a:chOff x="6334126" y="3233738"/>
            <a:chExt cx="1266825" cy="2555875"/>
          </a:xfrm>
        </p:grpSpPr>
        <p:sp>
          <p:nvSpPr>
            <p:cNvPr id="20"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2622687" y="4349777"/>
            <a:ext cx="1412224" cy="2251735"/>
            <a:chOff x="4468814" y="3241676"/>
            <a:chExt cx="1604963" cy="2559050"/>
          </a:xfrm>
        </p:grpSpPr>
        <p:sp>
          <p:nvSpPr>
            <p:cNvPr id="52"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69" name="任意多边形 68"/>
          <p:cNvSpPr/>
          <p:nvPr>
            <p:custDataLst>
              <p:tags r:id="rId1"/>
            </p:custDataLst>
          </p:nvPr>
        </p:nvSpPr>
        <p:spPr>
          <a:xfrm>
            <a:off x="5253038" y="2259353"/>
            <a:ext cx="1685925" cy="3603625"/>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70" name="椭圆 69"/>
          <p:cNvSpPr/>
          <p:nvPr/>
        </p:nvSpPr>
        <p:spPr>
          <a:xfrm>
            <a:off x="5376862" y="23812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1" name="椭圆 70"/>
          <p:cNvSpPr/>
          <p:nvPr/>
        </p:nvSpPr>
        <p:spPr>
          <a:xfrm>
            <a:off x="5376862" y="4314824"/>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2" name="圆角矩形 71"/>
          <p:cNvSpPr/>
          <p:nvPr/>
        </p:nvSpPr>
        <p:spPr>
          <a:xfrm>
            <a:off x="1883456"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3" name="圆角矩形 72"/>
          <p:cNvSpPr/>
          <p:nvPr/>
        </p:nvSpPr>
        <p:spPr>
          <a:xfrm>
            <a:off x="7154923"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4" name="矩形 73"/>
          <p:cNvSpPr/>
          <p:nvPr/>
        </p:nvSpPr>
        <p:spPr>
          <a:xfrm>
            <a:off x="2197045"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5" name="矩形 74"/>
          <p:cNvSpPr/>
          <p:nvPr/>
        </p:nvSpPr>
        <p:spPr>
          <a:xfrm>
            <a:off x="2197045"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6" name="矩形 75"/>
          <p:cNvSpPr/>
          <p:nvPr/>
        </p:nvSpPr>
        <p:spPr>
          <a:xfrm>
            <a:off x="7468512"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7" name="矩形 76"/>
          <p:cNvSpPr/>
          <p:nvPr/>
        </p:nvSpPr>
        <p:spPr>
          <a:xfrm>
            <a:off x="7468512"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圆角矩形 22"/>
          <p:cNvSpPr/>
          <p:nvPr/>
        </p:nvSpPr>
        <p:spPr>
          <a:xfrm>
            <a:off x="2758164"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5" name="任意多边形 24"/>
          <p:cNvSpPr/>
          <p:nvPr>
            <p:custDataLst>
              <p:tags r:id="rId1"/>
            </p:custDataLst>
          </p:nvPr>
        </p:nvSpPr>
        <p:spPr>
          <a:xfrm rot="5400000">
            <a:off x="1476139"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8" name="Oval 15"/>
          <p:cNvSpPr>
            <a:spLocks noChangeArrowheads="1"/>
          </p:cNvSpPr>
          <p:nvPr/>
        </p:nvSpPr>
        <p:spPr bwMode="auto">
          <a:xfrm>
            <a:off x="667206"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4" name="矩形 43"/>
          <p:cNvSpPr/>
          <p:nvPr/>
        </p:nvSpPr>
        <p:spPr>
          <a:xfrm>
            <a:off x="2657748"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圆角矩形 22"/>
          <p:cNvSpPr/>
          <p:nvPr/>
        </p:nvSpPr>
        <p:spPr>
          <a:xfrm>
            <a:off x="8371173"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0" name="任意多边形 24"/>
          <p:cNvSpPr/>
          <p:nvPr>
            <p:custDataLst>
              <p:tags r:id="rId2"/>
            </p:custDataLst>
          </p:nvPr>
        </p:nvSpPr>
        <p:spPr>
          <a:xfrm rot="5400000">
            <a:off x="7089148"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1" name="Oval 15"/>
          <p:cNvSpPr>
            <a:spLocks noChangeArrowheads="1"/>
          </p:cNvSpPr>
          <p:nvPr/>
        </p:nvSpPr>
        <p:spPr bwMode="auto">
          <a:xfrm>
            <a:off x="6280215"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3" name="矩形 32"/>
          <p:cNvSpPr/>
          <p:nvPr/>
        </p:nvSpPr>
        <p:spPr>
          <a:xfrm>
            <a:off x="8270757"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4" name="圆角矩形 22"/>
          <p:cNvSpPr/>
          <p:nvPr/>
        </p:nvSpPr>
        <p:spPr>
          <a:xfrm>
            <a:off x="2758164"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5" name="任意多边形 24"/>
          <p:cNvSpPr/>
          <p:nvPr>
            <p:custDataLst>
              <p:tags r:id="rId3"/>
            </p:custDataLst>
          </p:nvPr>
        </p:nvSpPr>
        <p:spPr>
          <a:xfrm rot="5400000">
            <a:off x="1476139"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8" name="Oval 15"/>
          <p:cNvSpPr>
            <a:spLocks noChangeArrowheads="1"/>
          </p:cNvSpPr>
          <p:nvPr/>
        </p:nvSpPr>
        <p:spPr bwMode="auto">
          <a:xfrm>
            <a:off x="667206"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9" name="矩形 48"/>
          <p:cNvSpPr/>
          <p:nvPr/>
        </p:nvSpPr>
        <p:spPr>
          <a:xfrm>
            <a:off x="2657748"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0" name="圆角矩形 22"/>
          <p:cNvSpPr/>
          <p:nvPr/>
        </p:nvSpPr>
        <p:spPr>
          <a:xfrm>
            <a:off x="8371173"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51" name="任意多边形 24"/>
          <p:cNvSpPr/>
          <p:nvPr>
            <p:custDataLst>
              <p:tags r:id="rId4"/>
            </p:custDataLst>
          </p:nvPr>
        </p:nvSpPr>
        <p:spPr>
          <a:xfrm rot="5400000">
            <a:off x="7089148"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52" name="Oval 15"/>
          <p:cNvSpPr>
            <a:spLocks noChangeArrowheads="1"/>
          </p:cNvSpPr>
          <p:nvPr/>
        </p:nvSpPr>
        <p:spPr bwMode="auto">
          <a:xfrm>
            <a:off x="6280215"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54" name="矩形 53"/>
          <p:cNvSpPr/>
          <p:nvPr/>
        </p:nvSpPr>
        <p:spPr>
          <a:xfrm>
            <a:off x="8270757"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5" name="KSO_Shape"/>
          <p:cNvSpPr/>
          <p:nvPr/>
        </p:nvSpPr>
        <p:spPr bwMode="auto">
          <a:xfrm>
            <a:off x="6423602" y="2775062"/>
            <a:ext cx="296607" cy="30578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rgbClr val="FFFFFF"/>
          </a:solidFill>
          <a:ln>
            <a:noFill/>
          </a:ln>
        </p:spPr>
        <p:txBody>
          <a:bodyPr/>
          <a:lstStyle/>
          <a:p>
            <a:endParaRPr lang="zh-CN" altLang="en-US" dirty="0"/>
          </a:p>
        </p:txBody>
      </p:sp>
      <p:sp>
        <p:nvSpPr>
          <p:cNvPr id="56" name="KSO_Shape"/>
          <p:cNvSpPr/>
          <p:nvPr/>
        </p:nvSpPr>
        <p:spPr>
          <a:xfrm>
            <a:off x="6432614" y="5036332"/>
            <a:ext cx="278583" cy="35189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57" name="KSO_Shape"/>
          <p:cNvSpPr/>
          <p:nvPr/>
        </p:nvSpPr>
        <p:spPr bwMode="auto">
          <a:xfrm>
            <a:off x="817767" y="2806111"/>
            <a:ext cx="282259" cy="24368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lstStyle/>
          <a:p>
            <a:endParaRPr lang="zh-CN" altLang="en-US" dirty="0"/>
          </a:p>
        </p:txBody>
      </p:sp>
      <p:sp>
        <p:nvSpPr>
          <p:cNvPr id="58" name="KSO_Shape"/>
          <p:cNvSpPr/>
          <p:nvPr/>
        </p:nvSpPr>
        <p:spPr bwMode="auto">
          <a:xfrm>
            <a:off x="802303" y="5036332"/>
            <a:ext cx="313186" cy="351895"/>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FFFFF"/>
          </a:solidFill>
          <a:ln>
            <a:noFill/>
          </a:ln>
        </p:spPr>
        <p:txBody>
          <a:bodyPr/>
          <a:lstStyle/>
          <a:p>
            <a:endParaRPr lang="zh-CN" alt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339" name="Freeform 5"/>
          <p:cNvSpPr/>
          <p:nvPr/>
        </p:nvSpPr>
        <p:spPr bwMode="auto">
          <a:xfrm>
            <a:off x="6540506" y="2295664"/>
            <a:ext cx="1510029" cy="1510029"/>
          </a:xfrm>
          <a:prstGeom prst="ellipse">
            <a:avLst/>
          </a:prstGeom>
          <a:solidFill>
            <a:schemeClr val="accent1"/>
          </a:solidFill>
          <a:ln>
            <a:noFill/>
          </a:ln>
        </p:spPr>
        <p:txBody>
          <a:bodyPr/>
          <a:lstStyle/>
          <a:p>
            <a:endParaRPr lang="zh-CN" altLang="en-US"/>
          </a:p>
        </p:txBody>
      </p:sp>
      <p:sp>
        <p:nvSpPr>
          <p:cNvPr id="14342" name="Freeform 8"/>
          <p:cNvSpPr/>
          <p:nvPr/>
        </p:nvSpPr>
        <p:spPr bwMode="auto">
          <a:xfrm>
            <a:off x="4141466" y="2294831"/>
            <a:ext cx="1510029" cy="151002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5"/>
          <p:cNvSpPr/>
          <p:nvPr/>
        </p:nvSpPr>
        <p:spPr bwMode="auto">
          <a:xfrm>
            <a:off x="6540506" y="3997875"/>
            <a:ext cx="1510029" cy="1510029"/>
          </a:xfrm>
          <a:prstGeom prst="ellipse">
            <a:avLst/>
          </a:prstGeom>
          <a:solidFill>
            <a:schemeClr val="accent1"/>
          </a:solidFill>
          <a:ln>
            <a:noFill/>
          </a:ln>
        </p:spPr>
        <p:txBody>
          <a:bodyPr/>
          <a:lstStyle/>
          <a:p>
            <a:endParaRPr lang="zh-CN" altLang="en-US"/>
          </a:p>
        </p:txBody>
      </p:sp>
      <p:sp>
        <p:nvSpPr>
          <p:cNvPr id="15" name="Freeform 8"/>
          <p:cNvSpPr/>
          <p:nvPr/>
        </p:nvSpPr>
        <p:spPr bwMode="auto">
          <a:xfrm>
            <a:off x="4141466" y="3997042"/>
            <a:ext cx="1510029" cy="1510029"/>
          </a:xfrm>
          <a:prstGeom prst="ellipse">
            <a:avLst/>
          </a:prstGeom>
          <a:solidFill>
            <a:schemeClr val="accent1"/>
          </a:solidFill>
          <a:ln>
            <a:noFill/>
          </a:ln>
        </p:spPr>
        <p:txBody>
          <a:bodyPr/>
          <a:lstStyle/>
          <a:p>
            <a:endParaRPr lang="zh-CN" altLang="en-US"/>
          </a:p>
        </p:txBody>
      </p:sp>
      <p:sp>
        <p:nvSpPr>
          <p:cNvPr id="16" name="KSO_Shape"/>
          <p:cNvSpPr/>
          <p:nvPr/>
        </p:nvSpPr>
        <p:spPr bwMode="auto">
          <a:xfrm>
            <a:off x="4370905" y="4329064"/>
            <a:ext cx="972264" cy="98972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KSO_Shape"/>
          <p:cNvSpPr/>
          <p:nvPr/>
        </p:nvSpPr>
        <p:spPr bwMode="auto">
          <a:xfrm>
            <a:off x="4370905" y="2742530"/>
            <a:ext cx="972264" cy="758366"/>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1" name="KSO_Shape"/>
          <p:cNvSpPr/>
          <p:nvPr/>
        </p:nvSpPr>
        <p:spPr bwMode="auto">
          <a:xfrm>
            <a:off x="6972753" y="2735442"/>
            <a:ext cx="645535" cy="630473"/>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a:xfrm>
            <a:off x="6823263" y="4430967"/>
            <a:ext cx="944515" cy="643845"/>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23" name="圆角矩形 22"/>
          <p:cNvSpPr/>
          <p:nvPr/>
        </p:nvSpPr>
        <p:spPr>
          <a:xfrm>
            <a:off x="69523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833428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圆角矩形 24"/>
          <p:cNvSpPr/>
          <p:nvPr/>
        </p:nvSpPr>
        <p:spPr>
          <a:xfrm>
            <a:off x="69523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25"/>
          <p:cNvSpPr/>
          <p:nvPr/>
        </p:nvSpPr>
        <p:spPr>
          <a:xfrm>
            <a:off x="833428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KSO_Shape"/>
          <p:cNvSpPr/>
          <p:nvPr/>
        </p:nvSpPr>
        <p:spPr>
          <a:xfrm>
            <a:off x="5690221" y="3493966"/>
            <a:ext cx="811559" cy="815637"/>
          </a:xfrm>
          <a:custGeom>
            <a:avLst/>
            <a:gdLst/>
            <a:ahLst/>
            <a:cxnLst/>
            <a:rect l="l" t="t" r="r" b="b"/>
            <a:pathLst>
              <a:path w="602856" h="606146">
                <a:moveTo>
                  <a:pt x="490069" y="504978"/>
                </a:moveTo>
                <a:lnTo>
                  <a:pt x="516792" y="522417"/>
                </a:lnTo>
                <a:cubicBezTo>
                  <a:pt x="423264" y="616195"/>
                  <a:pt x="273785" y="634904"/>
                  <a:pt x="158470" y="559652"/>
                </a:cubicBezTo>
                <a:lnTo>
                  <a:pt x="136596" y="543748"/>
                </a:lnTo>
                <a:lnTo>
                  <a:pt x="150773" y="522022"/>
                </a:lnTo>
                <a:cubicBezTo>
                  <a:pt x="194080" y="557664"/>
                  <a:pt x="249663" y="578409"/>
                  <a:pt x="310092" y="578409"/>
                </a:cubicBezTo>
                <a:cubicBezTo>
                  <a:pt x="380176" y="578409"/>
                  <a:pt x="443742" y="550506"/>
                  <a:pt x="490069" y="504978"/>
                </a:cubicBezTo>
                <a:close/>
                <a:moveTo>
                  <a:pt x="557309" y="395086"/>
                </a:moveTo>
                <a:lnTo>
                  <a:pt x="549482" y="543750"/>
                </a:lnTo>
                <a:lnTo>
                  <a:pt x="516792" y="522417"/>
                </a:lnTo>
                <a:lnTo>
                  <a:pt x="516792" y="522417"/>
                </a:lnTo>
                <a:lnTo>
                  <a:pt x="490069" y="504978"/>
                </a:lnTo>
                <a:cubicBezTo>
                  <a:pt x="521171" y="475143"/>
                  <a:pt x="544562" y="437423"/>
                  <a:pt x="557309" y="395086"/>
                </a:cubicBezTo>
                <a:close/>
                <a:moveTo>
                  <a:pt x="60050" y="384097"/>
                </a:moveTo>
                <a:cubicBezTo>
                  <a:pt x="69689" y="423117"/>
                  <a:pt x="88482" y="458518"/>
                  <a:pt x="114720" y="487372"/>
                </a:cubicBezTo>
                <a:lnTo>
                  <a:pt x="0" y="416048"/>
                </a:lnTo>
                <a:close/>
                <a:moveTo>
                  <a:pt x="199268" y="54429"/>
                </a:moveTo>
                <a:lnTo>
                  <a:pt x="213201" y="80615"/>
                </a:lnTo>
                <a:cubicBezTo>
                  <a:pt x="118484" y="118809"/>
                  <a:pt x="51717" y="211624"/>
                  <a:pt x="51717" y="320033"/>
                </a:cubicBezTo>
                <a:lnTo>
                  <a:pt x="60050" y="384097"/>
                </a:lnTo>
                <a:lnTo>
                  <a:pt x="34461" y="397712"/>
                </a:lnTo>
                <a:cubicBezTo>
                  <a:pt x="-2534" y="270539"/>
                  <a:pt x="53221" y="130591"/>
                  <a:pt x="174782" y="65912"/>
                </a:cubicBezTo>
                <a:close/>
                <a:moveTo>
                  <a:pt x="391328" y="38974"/>
                </a:moveTo>
                <a:cubicBezTo>
                  <a:pt x="519267" y="73228"/>
                  <a:pt x="610073" y="193429"/>
                  <a:pt x="602405" y="330912"/>
                </a:cubicBezTo>
                <a:lnTo>
                  <a:pt x="599538" y="357805"/>
                </a:lnTo>
                <a:lnTo>
                  <a:pt x="565689" y="355917"/>
                </a:lnTo>
                <a:cubicBezTo>
                  <a:pt x="567623" y="344218"/>
                  <a:pt x="568468" y="332224"/>
                  <a:pt x="568468" y="320033"/>
                </a:cubicBezTo>
                <a:cubicBezTo>
                  <a:pt x="568468" y="205004"/>
                  <a:pt x="493298" y="107531"/>
                  <a:pt x="389365" y="74167"/>
                </a:cubicBezTo>
                <a:close/>
                <a:moveTo>
                  <a:pt x="393502" y="0"/>
                </a:moveTo>
                <a:lnTo>
                  <a:pt x="391328" y="38974"/>
                </a:lnTo>
                <a:lnTo>
                  <a:pt x="391328" y="38974"/>
                </a:lnTo>
                <a:lnTo>
                  <a:pt x="389365" y="74167"/>
                </a:lnTo>
                <a:cubicBezTo>
                  <a:pt x="364411" y="66007"/>
                  <a:pt x="337759" y="61658"/>
                  <a:pt x="310092" y="61658"/>
                </a:cubicBezTo>
                <a:cubicBezTo>
                  <a:pt x="294115" y="61658"/>
                  <a:pt x="278477" y="63108"/>
                  <a:pt x="263340" y="6609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530491" y="227144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781469" y="3598735"/>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530491" y="366047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781469" y="4987761"/>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530491" y="5049498"/>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781469" y="6376787"/>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4" name="KSO_Shape"/>
          <p:cNvSpPr/>
          <p:nvPr/>
        </p:nvSpPr>
        <p:spPr bwMode="auto">
          <a:xfrm>
            <a:off x="5781469" y="2492698"/>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KSO_Shape"/>
          <p:cNvSpPr/>
          <p:nvPr/>
        </p:nvSpPr>
        <p:spPr bwMode="auto">
          <a:xfrm>
            <a:off x="5781469" y="3881724"/>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KSO_Shape"/>
          <p:cNvSpPr/>
          <p:nvPr/>
        </p:nvSpPr>
        <p:spPr bwMode="auto">
          <a:xfrm>
            <a:off x="5781469" y="5270750"/>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1856" y="575730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52" name="Rectangle 42"/>
          <p:cNvSpPr>
            <a:spLocks noChangeArrowheads="1"/>
          </p:cNvSpPr>
          <p:nvPr/>
        </p:nvSpPr>
        <p:spPr bwMode="auto">
          <a:xfrm>
            <a:off x="1337910" y="411433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latin typeface="+mn-lt"/>
              </a:rPr>
              <a:t>93</a:t>
            </a:r>
            <a:r>
              <a:rPr lang="en-US" altLang="zh-CN" sz="5400" dirty="0">
                <a:latin typeface="+mn-lt"/>
              </a:rPr>
              <a:t>%</a:t>
            </a:r>
            <a:endParaRPr lang="zh-CN" altLang="en-US" sz="7200" dirty="0">
              <a:latin typeface="+mn-lt"/>
            </a:endParaRPr>
          </a:p>
        </p:txBody>
      </p:sp>
      <p:sp>
        <p:nvSpPr>
          <p:cNvPr id="15" name="KSO_Shape"/>
          <p:cNvSpPr/>
          <p:nvPr/>
        </p:nvSpPr>
        <p:spPr bwMode="auto">
          <a:xfrm>
            <a:off x="1057096" y="2125417"/>
            <a:ext cx="2831540" cy="194432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5" name="Shape 1855"/>
          <p:cNvSpPr/>
          <p:nvPr/>
        </p:nvSpPr>
        <p:spPr>
          <a:xfrm>
            <a:off x="1723991" y="3625349"/>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16" name="Shape 1868"/>
          <p:cNvSpPr/>
          <p:nvPr/>
        </p:nvSpPr>
        <p:spPr>
          <a:xfrm>
            <a:off x="1463783" y="4493472"/>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17" name="KSO_Shape"/>
          <p:cNvSpPr/>
          <p:nvPr/>
        </p:nvSpPr>
        <p:spPr>
          <a:xfrm>
            <a:off x="1688200" y="4776230"/>
            <a:ext cx="351805" cy="235123"/>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en-US">
              <a:solidFill>
                <a:schemeClr val="tx1"/>
              </a:solidFill>
              <a:latin typeface="Calibri" panose="020F0502020204030204" pitchFamily="34" charset="0"/>
              <a:ea typeface="幼圆" panose="02010509060101010101" pitchFamily="49" charset="-122"/>
            </a:endParaRPr>
          </a:p>
        </p:txBody>
      </p:sp>
      <p:sp>
        <p:nvSpPr>
          <p:cNvPr id="18" name="矩形 17"/>
          <p:cNvSpPr/>
          <p:nvPr/>
        </p:nvSpPr>
        <p:spPr>
          <a:xfrm>
            <a:off x="2336440" y="4793345"/>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矩形 18"/>
          <p:cNvSpPr/>
          <p:nvPr/>
        </p:nvSpPr>
        <p:spPr>
          <a:xfrm>
            <a:off x="2336440" y="3984459"/>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0" name="Shape 1855"/>
          <p:cNvSpPr/>
          <p:nvPr/>
        </p:nvSpPr>
        <p:spPr>
          <a:xfrm>
            <a:off x="7666272" y="1768414"/>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21" name="Shape 1868"/>
          <p:cNvSpPr/>
          <p:nvPr/>
        </p:nvSpPr>
        <p:spPr>
          <a:xfrm>
            <a:off x="7406064" y="2636537"/>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22" name="矩形 21"/>
          <p:cNvSpPr/>
          <p:nvPr/>
        </p:nvSpPr>
        <p:spPr>
          <a:xfrm>
            <a:off x="8278721" y="2936410"/>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3" name="矩形 22"/>
          <p:cNvSpPr/>
          <p:nvPr/>
        </p:nvSpPr>
        <p:spPr>
          <a:xfrm>
            <a:off x="8278721" y="2127524"/>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4" name="KSO_Shape"/>
          <p:cNvSpPr/>
          <p:nvPr/>
        </p:nvSpPr>
        <p:spPr bwMode="auto">
          <a:xfrm>
            <a:off x="7643497" y="2868354"/>
            <a:ext cx="325774" cy="33700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zh-CN" altLang="en-US"/>
          </a:p>
        </p:txBody>
      </p:sp>
      <p:grpSp>
        <p:nvGrpSpPr>
          <p:cNvPr id="27" name="组合 26"/>
          <p:cNvGrpSpPr/>
          <p:nvPr/>
        </p:nvGrpSpPr>
        <p:grpSpPr>
          <a:xfrm>
            <a:off x="2960940" y="1543526"/>
            <a:ext cx="1114693" cy="2248942"/>
            <a:chOff x="6334126" y="3233738"/>
            <a:chExt cx="1266825" cy="2555875"/>
          </a:xfrm>
        </p:grpSpPr>
        <p:sp>
          <p:nvSpPr>
            <p:cNvPr id="28"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4" name="组合 43"/>
          <p:cNvGrpSpPr/>
          <p:nvPr/>
        </p:nvGrpSpPr>
        <p:grpSpPr>
          <a:xfrm>
            <a:off x="8916492" y="4493472"/>
            <a:ext cx="1412224" cy="2251735"/>
            <a:chOff x="4468814" y="3241676"/>
            <a:chExt cx="1604963" cy="2559050"/>
          </a:xfrm>
        </p:grpSpPr>
        <p:sp>
          <p:nvSpPr>
            <p:cNvPr id="45"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请输入第三章大标题</a:t>
            </a:r>
          </a:p>
        </p:txBody>
      </p:sp>
      <p:sp>
        <p:nvSpPr>
          <p:cNvPr id="9219" name="文本占位符 2"/>
          <p:cNvSpPr>
            <a:spLocks noGrp="1"/>
          </p:cNvSpPr>
          <p:nvPr>
            <p:ph type="body" idx="1"/>
          </p:nvPr>
        </p:nvSpPr>
        <p:spPr/>
        <p:txBody>
          <a:bodyPr/>
          <a:lstStyle/>
          <a:p>
            <a:r>
              <a:rPr lang="zh-CN" altLang="en-US" dirty="0"/>
              <a:t>请输入第三章说明小标题</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3"/>
          <p:cNvSpPr/>
          <p:nvPr>
            <p:custDataLst>
              <p:tags r:id="rId1"/>
            </p:custDataLst>
          </p:nvPr>
        </p:nvSpPr>
        <p:spPr bwMode="auto">
          <a:xfrm>
            <a:off x="3371850"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2" name="MH_Other_4"/>
          <p:cNvSpPr/>
          <p:nvPr>
            <p:custDataLst>
              <p:tags r:id="rId2"/>
            </p:custDataLst>
          </p:nvPr>
        </p:nvSpPr>
        <p:spPr bwMode="auto">
          <a:xfrm>
            <a:off x="4052889"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3" name="MH_Other_3"/>
          <p:cNvSpPr/>
          <p:nvPr>
            <p:custDataLst>
              <p:tags r:id="rId3"/>
            </p:custDataLst>
          </p:nvPr>
        </p:nvSpPr>
        <p:spPr bwMode="auto">
          <a:xfrm>
            <a:off x="2350293"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4" name="MH_Other_4"/>
          <p:cNvSpPr/>
          <p:nvPr>
            <p:custDataLst>
              <p:tags r:id="rId4"/>
            </p:custDataLst>
          </p:nvPr>
        </p:nvSpPr>
        <p:spPr bwMode="auto">
          <a:xfrm>
            <a:off x="3031332"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01</a:t>
            </a:r>
            <a:endParaRPr lang="zh-CN" altLang="en-US" kern="0" dirty="0">
              <a:solidFill>
                <a:srgbClr val="FFFFFF"/>
              </a:solidFill>
              <a:latin typeface="+mj-ea"/>
              <a:ea typeface="+mj-ea"/>
            </a:endParaRPr>
          </a:p>
        </p:txBody>
      </p:sp>
      <p:sp>
        <p:nvSpPr>
          <p:cNvPr id="25" name="MH_Other_3"/>
          <p:cNvSpPr/>
          <p:nvPr>
            <p:custDataLst>
              <p:tags r:id="rId5"/>
            </p:custDataLst>
          </p:nvPr>
        </p:nvSpPr>
        <p:spPr bwMode="auto">
          <a:xfrm>
            <a:off x="5414963"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6" name="MH_Other_4"/>
          <p:cNvSpPr/>
          <p:nvPr>
            <p:custDataLst>
              <p:tags r:id="rId6"/>
            </p:custDataLst>
          </p:nvPr>
        </p:nvSpPr>
        <p:spPr bwMode="auto">
          <a:xfrm>
            <a:off x="6096002"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7" name="MH_Other_3"/>
          <p:cNvSpPr/>
          <p:nvPr>
            <p:custDataLst>
              <p:tags r:id="rId7"/>
            </p:custDataLst>
          </p:nvPr>
        </p:nvSpPr>
        <p:spPr bwMode="auto">
          <a:xfrm>
            <a:off x="4393406"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8" name="MH_Other_4"/>
          <p:cNvSpPr/>
          <p:nvPr>
            <p:custDataLst>
              <p:tags r:id="rId8"/>
            </p:custDataLst>
          </p:nvPr>
        </p:nvSpPr>
        <p:spPr bwMode="auto">
          <a:xfrm>
            <a:off x="5074445"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02</a:t>
            </a:r>
            <a:endParaRPr lang="zh-CN" altLang="en-US" kern="0" dirty="0">
              <a:solidFill>
                <a:srgbClr val="FFFFFF"/>
              </a:solidFill>
              <a:latin typeface="+mj-ea"/>
              <a:ea typeface="+mj-ea"/>
            </a:endParaRPr>
          </a:p>
        </p:txBody>
      </p:sp>
      <p:sp>
        <p:nvSpPr>
          <p:cNvPr id="29" name="MH_Other_3"/>
          <p:cNvSpPr/>
          <p:nvPr>
            <p:custDataLst>
              <p:tags r:id="rId9"/>
            </p:custDataLst>
          </p:nvPr>
        </p:nvSpPr>
        <p:spPr bwMode="auto">
          <a:xfrm>
            <a:off x="7458076"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0" name="MH_Other_4"/>
          <p:cNvSpPr/>
          <p:nvPr>
            <p:custDataLst>
              <p:tags r:id="rId10"/>
            </p:custDataLst>
          </p:nvPr>
        </p:nvSpPr>
        <p:spPr bwMode="auto">
          <a:xfrm>
            <a:off x="8139115"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31" name="MH_Other_3"/>
          <p:cNvSpPr/>
          <p:nvPr>
            <p:custDataLst>
              <p:tags r:id="rId11"/>
            </p:custDataLst>
          </p:nvPr>
        </p:nvSpPr>
        <p:spPr bwMode="auto">
          <a:xfrm>
            <a:off x="6436519"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2" name="MH_Other_4"/>
          <p:cNvSpPr/>
          <p:nvPr>
            <p:custDataLst>
              <p:tags r:id="rId12"/>
            </p:custDataLst>
          </p:nvPr>
        </p:nvSpPr>
        <p:spPr bwMode="auto">
          <a:xfrm>
            <a:off x="7117558"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03</a:t>
            </a:r>
            <a:endParaRPr lang="zh-CN" altLang="en-US" kern="0" dirty="0">
              <a:solidFill>
                <a:srgbClr val="FFFFFF"/>
              </a:solidFill>
              <a:latin typeface="+mj-ea"/>
              <a:ea typeface="+mj-ea"/>
            </a:endParaRPr>
          </a:p>
        </p:txBody>
      </p:sp>
      <p:sp>
        <p:nvSpPr>
          <p:cNvPr id="33" name="MH_Other_3"/>
          <p:cNvSpPr/>
          <p:nvPr>
            <p:custDataLst>
              <p:tags r:id="rId13"/>
            </p:custDataLst>
          </p:nvPr>
        </p:nvSpPr>
        <p:spPr bwMode="auto">
          <a:xfrm>
            <a:off x="8479632"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4" name="MH_Other_4"/>
          <p:cNvSpPr/>
          <p:nvPr>
            <p:custDataLst>
              <p:tags r:id="rId14"/>
            </p:custDataLst>
          </p:nvPr>
        </p:nvSpPr>
        <p:spPr bwMode="auto">
          <a:xfrm>
            <a:off x="9160671"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04</a:t>
            </a:r>
          </a:p>
        </p:txBody>
      </p:sp>
      <p:cxnSp>
        <p:nvCxnSpPr>
          <p:cNvPr id="35" name="直接连接符 34"/>
          <p:cNvCxnSpPr/>
          <p:nvPr/>
        </p:nvCxnSpPr>
        <p:spPr>
          <a:xfrm>
            <a:off x="2340768"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350294"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7" name="直接连接符 36"/>
          <p:cNvCxnSpPr/>
          <p:nvPr/>
        </p:nvCxnSpPr>
        <p:spPr>
          <a:xfrm>
            <a:off x="4393405"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402931"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9" name="直接连接符 38"/>
          <p:cNvCxnSpPr/>
          <p:nvPr/>
        </p:nvCxnSpPr>
        <p:spPr>
          <a:xfrm>
            <a:off x="6436517"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46043"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41" name="直接连接符 40"/>
          <p:cNvCxnSpPr/>
          <p:nvPr/>
        </p:nvCxnSpPr>
        <p:spPr>
          <a:xfrm>
            <a:off x="8479629"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89155"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43" name="矩形 42"/>
          <p:cNvSpPr/>
          <p:nvPr/>
        </p:nvSpPr>
        <p:spPr>
          <a:xfrm>
            <a:off x="1136129" y="16561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4" name="文本框 43"/>
          <p:cNvSpPr txBox="1"/>
          <p:nvPr/>
        </p:nvSpPr>
        <p:spPr>
          <a:xfrm>
            <a:off x="471748" y="1849947"/>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7"/>
          <p:cNvSpPr/>
          <p:nvPr>
            <p:custDataLst>
              <p:tags r:id="rId1"/>
            </p:custDataLst>
          </p:nvPr>
        </p:nvSpPr>
        <p:spPr>
          <a:xfrm rot="5400000">
            <a:off x="5193507" y="3997766"/>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2" name="MH_Other_7"/>
          <p:cNvSpPr/>
          <p:nvPr>
            <p:custDataLst>
              <p:tags r:id="rId2"/>
            </p:custDataLst>
          </p:nvPr>
        </p:nvSpPr>
        <p:spPr>
          <a:xfrm rot="5400000">
            <a:off x="6498432" y="3456055"/>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4" name="MH_Other_7"/>
          <p:cNvSpPr/>
          <p:nvPr>
            <p:custDataLst>
              <p:tags r:id="rId3"/>
            </p:custDataLst>
          </p:nvPr>
        </p:nvSpPr>
        <p:spPr>
          <a:xfrm rot="5400000">
            <a:off x="5948088" y="1875433"/>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5" name="MH_Other_7"/>
          <p:cNvSpPr/>
          <p:nvPr>
            <p:custDataLst>
              <p:tags r:id="rId4"/>
            </p:custDataLst>
          </p:nvPr>
        </p:nvSpPr>
        <p:spPr>
          <a:xfrm rot="5400000">
            <a:off x="4127254" y="2799358"/>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9" name="矩形 28"/>
          <p:cNvSpPr/>
          <p:nvPr/>
        </p:nvSpPr>
        <p:spPr>
          <a:xfrm>
            <a:off x="1447925" y="2853623"/>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0" name="矩形 29"/>
          <p:cNvSpPr/>
          <p:nvPr/>
        </p:nvSpPr>
        <p:spPr>
          <a:xfrm>
            <a:off x="7924925" y="168204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1" name="矩形 30"/>
          <p:cNvSpPr/>
          <p:nvPr/>
        </p:nvSpPr>
        <p:spPr>
          <a:xfrm>
            <a:off x="8372600" y="3696566"/>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2" name="矩形 31"/>
          <p:cNvSpPr/>
          <p:nvPr/>
        </p:nvSpPr>
        <p:spPr>
          <a:xfrm>
            <a:off x="2608757" y="4835189"/>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1136129" y="145963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文本框 16"/>
          <p:cNvSpPr txBox="1"/>
          <p:nvPr/>
        </p:nvSpPr>
        <p:spPr>
          <a:xfrm>
            <a:off x="471748" y="165343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1" name="MH_Other_8"/>
          <p:cNvSpPr>
            <a:spLocks noChangeAspect="1"/>
          </p:cNvSpPr>
          <p:nvPr>
            <p:custDataLst>
              <p:tags r:id="rId1"/>
            </p:custDataLst>
          </p:nvPr>
        </p:nvSpPr>
        <p:spPr bwMode="auto">
          <a:xfrm rot="5400000">
            <a:off x="3649604" y="3475607"/>
            <a:ext cx="2048326" cy="2049461"/>
          </a:xfrm>
          <a:prstGeom prst="blockArc">
            <a:avLst>
              <a:gd name="adj1" fmla="val 10800000"/>
              <a:gd name="adj2" fmla="val 21552897"/>
              <a:gd name="adj3" fmla="val 18390"/>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2" name="MH_Other_9"/>
          <p:cNvSpPr>
            <a:spLocks noChangeAspect="1"/>
          </p:cNvSpPr>
          <p:nvPr>
            <p:custDataLst>
              <p:tags r:id="rId2"/>
            </p:custDataLst>
          </p:nvPr>
        </p:nvSpPr>
        <p:spPr bwMode="auto">
          <a:xfrm rot="5400000">
            <a:off x="3836846" y="3662849"/>
            <a:ext cx="1673840" cy="1674975"/>
          </a:xfrm>
          <a:prstGeom prst="blockArc">
            <a:avLst>
              <a:gd name="adj1" fmla="val 10781050"/>
              <a:gd name="adj2" fmla="val 21534958"/>
              <a:gd name="adj3" fmla="val 1589"/>
            </a:avLst>
          </a:prstGeom>
          <a:solidFill>
            <a:schemeClr val="accent1">
              <a:lumMod val="20000"/>
              <a:lumOff val="80000"/>
              <a:alpha val="39000"/>
            </a:schemeClr>
          </a:solidFill>
          <a:ln w="12700" cap="flat" cmpd="sng" algn="ctr">
            <a:noFill/>
            <a:prstDash val="solid"/>
            <a:miter lim="800000"/>
          </a:ln>
          <a:effectLst>
            <a:outerShdw blurRad="279400" dir="4800000" algn="tl" rotWithShape="0">
              <a:sysClr val="windowText" lastClr="000000"/>
            </a:outerShdw>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3" name="矩形 22"/>
          <p:cNvSpPr/>
          <p:nvPr/>
        </p:nvSpPr>
        <p:spPr>
          <a:xfrm>
            <a:off x="2160814" y="430020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4" name="矩形 23"/>
          <p:cNvSpPr/>
          <p:nvPr>
            <p:custDataLst>
              <p:tags r:id="rId3"/>
            </p:custDataLst>
          </p:nvPr>
        </p:nvSpPr>
        <p:spPr>
          <a:xfrm>
            <a:off x="1837578" y="3476171"/>
            <a:ext cx="2844468" cy="3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rgbClr val="FFFFFF"/>
                </a:solidFill>
              </a:rPr>
              <a:t>请输入您的小标题</a:t>
            </a:r>
          </a:p>
        </p:txBody>
      </p:sp>
      <p:sp>
        <p:nvSpPr>
          <p:cNvPr id="26" name="MH_Other_8"/>
          <p:cNvSpPr>
            <a:spLocks noChangeAspect="1"/>
          </p:cNvSpPr>
          <p:nvPr>
            <p:custDataLst>
              <p:tags r:id="rId4"/>
            </p:custDataLst>
          </p:nvPr>
        </p:nvSpPr>
        <p:spPr bwMode="auto">
          <a:xfrm rot="5400000">
            <a:off x="8305530" y="3475607"/>
            <a:ext cx="2048326" cy="2049461"/>
          </a:xfrm>
          <a:prstGeom prst="blockArc">
            <a:avLst>
              <a:gd name="adj1" fmla="val 10800000"/>
              <a:gd name="adj2" fmla="val 21552897"/>
              <a:gd name="adj3" fmla="val 18390"/>
            </a:avLst>
          </a:prstGeom>
          <a:solidFill>
            <a:schemeClr val="accent1"/>
          </a:solidFill>
          <a:ln w="12700" cap="flat" cmpd="sng" algn="ctr">
            <a:noFill/>
            <a:prstDash val="solid"/>
            <a:miter lim="800000"/>
          </a:ln>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7" name="MH_Other_9"/>
          <p:cNvSpPr>
            <a:spLocks noChangeAspect="1"/>
          </p:cNvSpPr>
          <p:nvPr>
            <p:custDataLst>
              <p:tags r:id="rId5"/>
            </p:custDataLst>
          </p:nvPr>
        </p:nvSpPr>
        <p:spPr bwMode="auto">
          <a:xfrm rot="5400000">
            <a:off x="8492772" y="3662849"/>
            <a:ext cx="1673840" cy="1674975"/>
          </a:xfrm>
          <a:prstGeom prst="blockArc">
            <a:avLst>
              <a:gd name="adj1" fmla="val 10781050"/>
              <a:gd name="adj2" fmla="val 21534958"/>
              <a:gd name="adj3" fmla="val 1589"/>
            </a:avLst>
          </a:prstGeom>
          <a:solidFill>
            <a:schemeClr val="accent1">
              <a:lumMod val="20000"/>
              <a:lumOff val="80000"/>
              <a:alpha val="39000"/>
            </a:schemeClr>
          </a:solidFill>
          <a:ln w="12700" cap="flat" cmpd="sng" algn="ctr">
            <a:noFill/>
            <a:prstDash val="solid"/>
            <a:miter lim="800000"/>
          </a:ln>
          <a:effectLst>
            <a:outerShdw blurRad="279400" dir="4800000" algn="tl" rotWithShape="0">
              <a:sysClr val="windowText" lastClr="000000"/>
            </a:outerShdw>
          </a:effectLst>
        </p:spPr>
        <p:txBody>
          <a:bodyPr anchor="ctr"/>
          <a:lstStyle/>
          <a:p>
            <a:pPr algn="ctr">
              <a:defRPr/>
            </a:pPr>
            <a:endParaRPr lang="zh-CN" altLang="en-US" kern="0" dirty="0">
              <a:solidFill>
                <a:prstClr val="black"/>
              </a:solidFill>
              <a:sym typeface="Arial" panose="020B0604020202020204" pitchFamily="34" charset="0"/>
            </a:endParaRPr>
          </a:p>
        </p:txBody>
      </p:sp>
      <p:sp>
        <p:nvSpPr>
          <p:cNvPr id="28" name="矩形 27"/>
          <p:cNvSpPr/>
          <p:nvPr/>
        </p:nvSpPr>
        <p:spPr>
          <a:xfrm>
            <a:off x="6816740" y="430020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矩形 28"/>
          <p:cNvSpPr/>
          <p:nvPr>
            <p:custDataLst>
              <p:tags r:id="rId6"/>
            </p:custDataLst>
          </p:nvPr>
        </p:nvSpPr>
        <p:spPr>
          <a:xfrm>
            <a:off x="6493504" y="3476171"/>
            <a:ext cx="2844468" cy="3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rgbClr val="FFFFFF"/>
                </a:solidFill>
              </a:rPr>
              <a:t>请输入您的小标题</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6" action="ppaction://hlinksldjump"/>
          </p:cNvPr>
          <p:cNvSpPr txBox="1"/>
          <p:nvPr>
            <p:custDataLst>
              <p:tags r:id="rId2"/>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3" name="MH_Others_2"/>
          <p:cNvCxnSpPr/>
          <p:nvPr>
            <p:custDataLst>
              <p:tags r:id="rId3"/>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6" action="ppaction://hlinksldjump"/>
          </p:cNvPr>
          <p:cNvSpPr txBox="1"/>
          <p:nvPr>
            <p:custDataLst>
              <p:tags r:id="rId4"/>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5"/>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6" action="ppaction://hlinksldjump"/>
          </p:cNvPr>
          <p:cNvSpPr txBox="1"/>
          <p:nvPr>
            <p:custDataLst>
              <p:tags r:id="rId6"/>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8" name="MH_Others_2"/>
          <p:cNvCxnSpPr/>
          <p:nvPr>
            <p:custDataLst>
              <p:tags r:id="rId7"/>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6" action="ppaction://hlinksldjump"/>
          </p:cNvPr>
          <p:cNvSpPr txBox="1"/>
          <p:nvPr>
            <p:custDataLst>
              <p:tags r:id="rId8"/>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9"/>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6" action="ppaction://hlinksldjump"/>
          </p:cNvPr>
          <p:cNvSpPr txBox="1"/>
          <p:nvPr>
            <p:custDataLst>
              <p:tags r:id="rId10"/>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2" name="MH_Others_2"/>
          <p:cNvCxnSpPr/>
          <p:nvPr>
            <p:custDataLst>
              <p:tags r:id="rId11"/>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6" action="ppaction://hlinksldjump"/>
          </p:cNvPr>
          <p:cNvSpPr txBox="1"/>
          <p:nvPr>
            <p:custDataLst>
              <p:tags r:id="rId12"/>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3"/>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6" action="ppaction://hlinksldjump"/>
          </p:cNvPr>
          <p:cNvSpPr txBox="1"/>
          <p:nvPr>
            <p:custDataLst>
              <p:tags r:id="rId14"/>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6" name="MH_Others_2"/>
          <p:cNvCxnSpPr/>
          <p:nvPr>
            <p:custDataLst>
              <p:tags r:id="rId15"/>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6" action="ppaction://hlinksldjump"/>
          </p:cNvPr>
          <p:cNvSpPr txBox="1"/>
          <p:nvPr>
            <p:custDataLst>
              <p:tags r:id="rId16"/>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7"/>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6" action="ppaction://hlinksldjump"/>
          </p:cNvPr>
          <p:cNvSpPr txBox="1"/>
          <p:nvPr>
            <p:custDataLst>
              <p:tags r:id="rId18"/>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1" name="MH_Others_2"/>
          <p:cNvCxnSpPr/>
          <p:nvPr>
            <p:custDataLst>
              <p:tags r:id="rId19"/>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6" action="ppaction://hlinksldjump"/>
          </p:cNvPr>
          <p:cNvSpPr txBox="1"/>
          <p:nvPr>
            <p:custDataLst>
              <p:tags r:id="rId20"/>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1"/>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6" action="ppaction://hlinksldjump"/>
          </p:cNvPr>
          <p:cNvSpPr txBox="1"/>
          <p:nvPr>
            <p:custDataLst>
              <p:tags r:id="rId22"/>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6" name="MH_Others_2"/>
          <p:cNvCxnSpPr/>
          <p:nvPr>
            <p:custDataLst>
              <p:tags r:id="rId23"/>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6" action="ppaction://hlinksldjump"/>
          </p:cNvPr>
          <p:cNvSpPr txBox="1"/>
          <p:nvPr>
            <p:custDataLst>
              <p:tags r:id="rId24"/>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28"/>
          <p:cNvSpPr/>
          <p:nvPr/>
        </p:nvSpPr>
        <p:spPr bwMode="auto">
          <a:xfrm rot="16200000" flipH="1">
            <a:off x="4990246" y="102131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9" name="任意多边形 28"/>
          <p:cNvSpPr/>
          <p:nvPr/>
        </p:nvSpPr>
        <p:spPr bwMode="auto">
          <a:xfrm rot="16200000" flipH="1">
            <a:off x="4990246" y="323282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16" name="KSO_Shape"/>
          <p:cNvSpPr/>
          <p:nvPr/>
        </p:nvSpPr>
        <p:spPr bwMode="auto">
          <a:xfrm>
            <a:off x="5367011" y="4503656"/>
            <a:ext cx="1457980" cy="1460556"/>
          </a:xfrm>
          <a:custGeom>
            <a:avLst/>
            <a:gdLst>
              <a:gd name="T0" fmla="*/ 899406 w 2709"/>
              <a:gd name="T1" fmla="*/ 1800397 h 2710"/>
              <a:gd name="T2" fmla="*/ 0 w 2709"/>
              <a:gd name="T3" fmla="*/ 900199 h 2710"/>
              <a:gd name="T4" fmla="*/ 899406 w 2709"/>
              <a:gd name="T5" fmla="*/ 0 h 2710"/>
              <a:gd name="T6" fmla="*/ 1798149 w 2709"/>
              <a:gd name="T7" fmla="*/ 900199 h 2710"/>
              <a:gd name="T8" fmla="*/ 899406 w 2709"/>
              <a:gd name="T9" fmla="*/ 1800397 h 2710"/>
              <a:gd name="T10" fmla="*/ 1561847 w 2709"/>
              <a:gd name="T11" fmla="*/ 1448290 h 2710"/>
              <a:gd name="T12" fmla="*/ 1564502 w 2709"/>
              <a:gd name="T13" fmla="*/ 1258949 h 2710"/>
              <a:gd name="T14" fmla="*/ 1278418 w 2709"/>
              <a:gd name="T15" fmla="*/ 1262271 h 2710"/>
              <a:gd name="T16" fmla="*/ 978395 w 2709"/>
              <a:gd name="T17" fmla="*/ 1504096 h 2710"/>
              <a:gd name="T18" fmla="*/ 996980 w 2709"/>
              <a:gd name="T19" fmla="*/ 1691443 h 2710"/>
              <a:gd name="T20" fmla="*/ 1188809 w 2709"/>
              <a:gd name="T21" fmla="*/ 1710045 h 2710"/>
              <a:gd name="T22" fmla="*/ 1561847 w 2709"/>
              <a:gd name="T23" fmla="*/ 1448290 h 2710"/>
              <a:gd name="T24" fmla="*/ 322592 w 2709"/>
              <a:gd name="T25" fmla="*/ 1538642 h 2710"/>
              <a:gd name="T26" fmla="*/ 793867 w 2709"/>
              <a:gd name="T27" fmla="*/ 1754557 h 2710"/>
              <a:gd name="T28" fmla="*/ 939232 w 2709"/>
              <a:gd name="T29" fmla="*/ 1695429 h 2710"/>
              <a:gd name="T30" fmla="*/ 919319 w 2709"/>
              <a:gd name="T31" fmla="*/ 1498781 h 2710"/>
              <a:gd name="T32" fmla="*/ 610667 w 2709"/>
              <a:gd name="T33" fmla="*/ 1324720 h 2710"/>
              <a:gd name="T34" fmla="*/ 317281 w 2709"/>
              <a:gd name="T35" fmla="*/ 1405771 h 2710"/>
              <a:gd name="T36" fmla="*/ 322592 w 2709"/>
              <a:gd name="T37" fmla="*/ 1538642 h 2710"/>
              <a:gd name="T38" fmla="*/ 129435 w 2709"/>
              <a:gd name="T39" fmla="*/ 516202 h 2710"/>
              <a:gd name="T40" fmla="*/ 38499 w 2709"/>
              <a:gd name="T41" fmla="*/ 900199 h 2710"/>
              <a:gd name="T42" fmla="*/ 56420 w 2709"/>
              <a:gd name="T43" fmla="*/ 1065622 h 2710"/>
              <a:gd name="T44" fmla="*/ 148020 w 2709"/>
              <a:gd name="T45" fmla="*/ 657045 h 2710"/>
              <a:gd name="T46" fmla="*/ 129435 w 2709"/>
              <a:gd name="T47" fmla="*/ 516202 h 2710"/>
              <a:gd name="T48" fmla="*/ 191829 w 2709"/>
              <a:gd name="T49" fmla="*/ 700228 h 2710"/>
              <a:gd name="T50" fmla="*/ 104212 w 2709"/>
              <a:gd name="T51" fmla="*/ 1096847 h 2710"/>
              <a:gd name="T52" fmla="*/ 116823 w 2709"/>
              <a:gd name="T53" fmla="*/ 1098840 h 2710"/>
              <a:gd name="T54" fmla="*/ 312635 w 2709"/>
              <a:gd name="T55" fmla="*/ 1345979 h 2710"/>
              <a:gd name="T56" fmla="*/ 582125 w 2709"/>
              <a:gd name="T57" fmla="*/ 1271572 h 2710"/>
              <a:gd name="T58" fmla="*/ 661113 w 2709"/>
              <a:gd name="T59" fmla="*/ 940060 h 2710"/>
              <a:gd name="T60" fmla="*/ 414192 w 2709"/>
              <a:gd name="T61" fmla="*/ 631135 h 2710"/>
              <a:gd name="T62" fmla="*/ 191829 w 2709"/>
              <a:gd name="T63" fmla="*/ 700228 h 2710"/>
              <a:gd name="T64" fmla="*/ 899406 w 2709"/>
              <a:gd name="T65" fmla="*/ 39197 h 2710"/>
              <a:gd name="T66" fmla="*/ 448708 w 2709"/>
              <a:gd name="T67" fmla="*/ 167417 h 2710"/>
              <a:gd name="T68" fmla="*/ 575487 w 2709"/>
              <a:gd name="T69" fmla="*/ 243818 h 2710"/>
              <a:gd name="T70" fmla="*/ 837676 w 2709"/>
              <a:gd name="T71" fmla="*/ 204621 h 2710"/>
              <a:gd name="T72" fmla="*/ 1006273 w 2709"/>
              <a:gd name="T73" fmla="*/ 218572 h 2710"/>
              <a:gd name="T74" fmla="*/ 1178189 w 2709"/>
              <a:gd name="T75" fmla="*/ 86366 h 2710"/>
              <a:gd name="T76" fmla="*/ 899406 w 2709"/>
              <a:gd name="T77" fmla="*/ 39197 h 2710"/>
              <a:gd name="T78" fmla="*/ 1050746 w 2709"/>
              <a:gd name="T79" fmla="*/ 279028 h 2710"/>
              <a:gd name="T80" fmla="*/ 846969 w 2709"/>
              <a:gd name="T81" fmla="*/ 257105 h 2710"/>
              <a:gd name="T82" fmla="*/ 617969 w 2709"/>
              <a:gd name="T83" fmla="*/ 289658 h 2710"/>
              <a:gd name="T84" fmla="*/ 460655 w 2709"/>
              <a:gd name="T85" fmla="*/ 595925 h 2710"/>
              <a:gd name="T86" fmla="*/ 712224 w 2709"/>
              <a:gd name="T87" fmla="*/ 910164 h 2710"/>
              <a:gd name="T88" fmla="*/ 1060702 w 2709"/>
              <a:gd name="T89" fmla="*/ 884254 h 2710"/>
              <a:gd name="T90" fmla="*/ 1243902 w 2709"/>
              <a:gd name="T91" fmla="*/ 512881 h 2710"/>
              <a:gd name="T92" fmla="*/ 1050746 w 2709"/>
              <a:gd name="T93" fmla="*/ 279028 h 2710"/>
              <a:gd name="T94" fmla="*/ 1505427 w 2709"/>
              <a:gd name="T95" fmla="*/ 539455 h 2710"/>
              <a:gd name="T96" fmla="*/ 1295676 w 2709"/>
              <a:gd name="T97" fmla="*/ 539455 h 2710"/>
              <a:gd name="T98" fmla="*/ 1119114 w 2709"/>
              <a:gd name="T99" fmla="*/ 898205 h 2710"/>
              <a:gd name="T100" fmla="*/ 1262488 w 2709"/>
              <a:gd name="T101" fmla="*/ 1203808 h 2710"/>
              <a:gd name="T102" fmla="*/ 1582424 w 2709"/>
              <a:gd name="T103" fmla="*/ 1199822 h 2710"/>
              <a:gd name="T104" fmla="*/ 1711195 w 2709"/>
              <a:gd name="T105" fmla="*/ 900863 h 2710"/>
              <a:gd name="T106" fmla="*/ 1505427 w 2709"/>
              <a:gd name="T107" fmla="*/ 539455 h 2710"/>
              <a:gd name="T108" fmla="*/ 1564502 w 2709"/>
              <a:gd name="T109" fmla="*/ 529489 h 2710"/>
              <a:gd name="T110" fmla="*/ 1756332 w 2709"/>
              <a:gd name="T111" fmla="*/ 890898 h 2710"/>
              <a:gd name="T112" fmla="*/ 1758987 w 2709"/>
              <a:gd name="T113" fmla="*/ 890898 h 2710"/>
              <a:gd name="T114" fmla="*/ 1563175 w 2709"/>
              <a:gd name="T115" fmla="*/ 353436 h 2710"/>
              <a:gd name="T116" fmla="*/ 1564502 w 2709"/>
              <a:gd name="T117" fmla="*/ 529489 h 27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9" h="2710">
                <a:moveTo>
                  <a:pt x="1355" y="2710"/>
                </a:moveTo>
                <a:cubicBezTo>
                  <a:pt x="606" y="2710"/>
                  <a:pt x="0" y="2103"/>
                  <a:pt x="0" y="1355"/>
                </a:cubicBezTo>
                <a:cubicBezTo>
                  <a:pt x="0" y="607"/>
                  <a:pt x="606" y="0"/>
                  <a:pt x="1355" y="0"/>
                </a:cubicBezTo>
                <a:cubicBezTo>
                  <a:pt x="2103" y="0"/>
                  <a:pt x="2709" y="607"/>
                  <a:pt x="2709" y="1355"/>
                </a:cubicBezTo>
                <a:cubicBezTo>
                  <a:pt x="2709" y="2103"/>
                  <a:pt x="2103" y="2710"/>
                  <a:pt x="1355" y="2710"/>
                </a:cubicBezTo>
                <a:close/>
                <a:moveTo>
                  <a:pt x="2353" y="2180"/>
                </a:moveTo>
                <a:cubicBezTo>
                  <a:pt x="2354" y="2125"/>
                  <a:pt x="2356" y="1974"/>
                  <a:pt x="2357" y="1895"/>
                </a:cubicBezTo>
                <a:cubicBezTo>
                  <a:pt x="1926" y="1900"/>
                  <a:pt x="1926" y="1900"/>
                  <a:pt x="1926" y="1900"/>
                </a:cubicBezTo>
                <a:cubicBezTo>
                  <a:pt x="1913" y="1914"/>
                  <a:pt x="1649" y="2199"/>
                  <a:pt x="1474" y="2264"/>
                </a:cubicBezTo>
                <a:cubicBezTo>
                  <a:pt x="1502" y="2546"/>
                  <a:pt x="1502" y="2546"/>
                  <a:pt x="1502" y="2546"/>
                </a:cubicBezTo>
                <a:cubicBezTo>
                  <a:pt x="1581" y="2554"/>
                  <a:pt x="1722" y="2568"/>
                  <a:pt x="1791" y="2574"/>
                </a:cubicBezTo>
                <a:cubicBezTo>
                  <a:pt x="2012" y="2495"/>
                  <a:pt x="2206" y="2358"/>
                  <a:pt x="2353" y="2180"/>
                </a:cubicBezTo>
                <a:close/>
                <a:moveTo>
                  <a:pt x="486" y="2316"/>
                </a:moveTo>
                <a:cubicBezTo>
                  <a:pt x="679" y="2490"/>
                  <a:pt x="924" y="2607"/>
                  <a:pt x="1196" y="2641"/>
                </a:cubicBezTo>
                <a:cubicBezTo>
                  <a:pt x="1415" y="2552"/>
                  <a:pt x="1415" y="2552"/>
                  <a:pt x="1415" y="2552"/>
                </a:cubicBezTo>
                <a:cubicBezTo>
                  <a:pt x="1385" y="2256"/>
                  <a:pt x="1385" y="2256"/>
                  <a:pt x="1385" y="2256"/>
                </a:cubicBezTo>
                <a:cubicBezTo>
                  <a:pt x="1178" y="2181"/>
                  <a:pt x="1004" y="2053"/>
                  <a:pt x="920" y="1994"/>
                </a:cubicBezTo>
                <a:cubicBezTo>
                  <a:pt x="478" y="2116"/>
                  <a:pt x="478" y="2116"/>
                  <a:pt x="478" y="2116"/>
                </a:cubicBezTo>
                <a:cubicBezTo>
                  <a:pt x="480" y="2178"/>
                  <a:pt x="483" y="2260"/>
                  <a:pt x="486" y="2316"/>
                </a:cubicBezTo>
                <a:close/>
                <a:moveTo>
                  <a:pt x="195" y="777"/>
                </a:moveTo>
                <a:cubicBezTo>
                  <a:pt x="108" y="951"/>
                  <a:pt x="58" y="1147"/>
                  <a:pt x="58" y="1355"/>
                </a:cubicBezTo>
                <a:cubicBezTo>
                  <a:pt x="58" y="1441"/>
                  <a:pt x="69" y="1523"/>
                  <a:pt x="85" y="1604"/>
                </a:cubicBezTo>
                <a:cubicBezTo>
                  <a:pt x="90" y="1493"/>
                  <a:pt x="116" y="1241"/>
                  <a:pt x="223" y="989"/>
                </a:cubicBezTo>
                <a:lnTo>
                  <a:pt x="195" y="777"/>
                </a:lnTo>
                <a:close/>
                <a:moveTo>
                  <a:pt x="289" y="1054"/>
                </a:moveTo>
                <a:cubicBezTo>
                  <a:pt x="175" y="1328"/>
                  <a:pt x="159" y="1594"/>
                  <a:pt x="157" y="1651"/>
                </a:cubicBezTo>
                <a:cubicBezTo>
                  <a:pt x="176" y="1654"/>
                  <a:pt x="176" y="1654"/>
                  <a:pt x="176" y="1654"/>
                </a:cubicBezTo>
                <a:cubicBezTo>
                  <a:pt x="471" y="2026"/>
                  <a:pt x="471" y="2026"/>
                  <a:pt x="471" y="2026"/>
                </a:cubicBezTo>
                <a:cubicBezTo>
                  <a:pt x="877" y="1914"/>
                  <a:pt x="877" y="1914"/>
                  <a:pt x="877" y="1914"/>
                </a:cubicBezTo>
                <a:cubicBezTo>
                  <a:pt x="908" y="1680"/>
                  <a:pt x="971" y="1486"/>
                  <a:pt x="996" y="1415"/>
                </a:cubicBezTo>
                <a:cubicBezTo>
                  <a:pt x="624" y="950"/>
                  <a:pt x="624" y="950"/>
                  <a:pt x="624" y="950"/>
                </a:cubicBezTo>
                <a:lnTo>
                  <a:pt x="289" y="1054"/>
                </a:lnTo>
                <a:close/>
                <a:moveTo>
                  <a:pt x="1355" y="59"/>
                </a:moveTo>
                <a:cubicBezTo>
                  <a:pt x="1106" y="59"/>
                  <a:pt x="874" y="130"/>
                  <a:pt x="676" y="252"/>
                </a:cubicBezTo>
                <a:cubicBezTo>
                  <a:pt x="715" y="278"/>
                  <a:pt x="802" y="330"/>
                  <a:pt x="867" y="367"/>
                </a:cubicBezTo>
                <a:cubicBezTo>
                  <a:pt x="981" y="330"/>
                  <a:pt x="1112" y="308"/>
                  <a:pt x="1262" y="308"/>
                </a:cubicBezTo>
                <a:cubicBezTo>
                  <a:pt x="1353" y="308"/>
                  <a:pt x="1436" y="317"/>
                  <a:pt x="1516" y="329"/>
                </a:cubicBezTo>
                <a:cubicBezTo>
                  <a:pt x="1775" y="130"/>
                  <a:pt x="1775" y="130"/>
                  <a:pt x="1775" y="130"/>
                </a:cubicBezTo>
                <a:cubicBezTo>
                  <a:pt x="1643" y="85"/>
                  <a:pt x="1502" y="59"/>
                  <a:pt x="1355" y="59"/>
                </a:cubicBezTo>
                <a:close/>
                <a:moveTo>
                  <a:pt x="1583" y="420"/>
                </a:moveTo>
                <a:cubicBezTo>
                  <a:pt x="1488" y="400"/>
                  <a:pt x="1388" y="387"/>
                  <a:pt x="1276" y="387"/>
                </a:cubicBezTo>
                <a:cubicBezTo>
                  <a:pt x="1147" y="387"/>
                  <a:pt x="1032" y="405"/>
                  <a:pt x="931" y="436"/>
                </a:cubicBezTo>
                <a:cubicBezTo>
                  <a:pt x="694" y="897"/>
                  <a:pt x="694" y="897"/>
                  <a:pt x="694" y="897"/>
                </a:cubicBezTo>
                <a:cubicBezTo>
                  <a:pt x="1073" y="1370"/>
                  <a:pt x="1073" y="1370"/>
                  <a:pt x="1073" y="1370"/>
                </a:cubicBezTo>
                <a:cubicBezTo>
                  <a:pt x="1172" y="1351"/>
                  <a:pt x="1372" y="1320"/>
                  <a:pt x="1598" y="1331"/>
                </a:cubicBezTo>
                <a:cubicBezTo>
                  <a:pt x="1874" y="772"/>
                  <a:pt x="1874" y="772"/>
                  <a:pt x="1874" y="772"/>
                </a:cubicBezTo>
                <a:lnTo>
                  <a:pt x="1583" y="420"/>
                </a:lnTo>
                <a:close/>
                <a:moveTo>
                  <a:pt x="2268" y="812"/>
                </a:moveTo>
                <a:cubicBezTo>
                  <a:pt x="1952" y="812"/>
                  <a:pt x="1952" y="812"/>
                  <a:pt x="1952" y="812"/>
                </a:cubicBezTo>
                <a:cubicBezTo>
                  <a:pt x="1686" y="1352"/>
                  <a:pt x="1686" y="1352"/>
                  <a:pt x="1686" y="1352"/>
                </a:cubicBezTo>
                <a:cubicBezTo>
                  <a:pt x="1778" y="1429"/>
                  <a:pt x="1862" y="1678"/>
                  <a:pt x="1902" y="1812"/>
                </a:cubicBezTo>
                <a:cubicBezTo>
                  <a:pt x="2384" y="1806"/>
                  <a:pt x="2384" y="1806"/>
                  <a:pt x="2384" y="1806"/>
                </a:cubicBezTo>
                <a:cubicBezTo>
                  <a:pt x="2501" y="1617"/>
                  <a:pt x="2563" y="1411"/>
                  <a:pt x="2578" y="1356"/>
                </a:cubicBezTo>
                <a:cubicBezTo>
                  <a:pt x="2547" y="1258"/>
                  <a:pt x="2459" y="1025"/>
                  <a:pt x="2268" y="812"/>
                </a:cubicBezTo>
                <a:close/>
                <a:moveTo>
                  <a:pt x="2357" y="797"/>
                </a:moveTo>
                <a:cubicBezTo>
                  <a:pt x="2579" y="1064"/>
                  <a:pt x="2646" y="1341"/>
                  <a:pt x="2646" y="1341"/>
                </a:cubicBezTo>
                <a:cubicBezTo>
                  <a:pt x="2648" y="1341"/>
                  <a:pt x="2649" y="1341"/>
                  <a:pt x="2650" y="1341"/>
                </a:cubicBezTo>
                <a:cubicBezTo>
                  <a:pt x="2647" y="1033"/>
                  <a:pt x="2537" y="752"/>
                  <a:pt x="2355" y="532"/>
                </a:cubicBezTo>
                <a:cubicBezTo>
                  <a:pt x="2355" y="616"/>
                  <a:pt x="2357" y="752"/>
                  <a:pt x="2357" y="797"/>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7" name="KSO_Shape"/>
          <p:cNvSpPr/>
          <p:nvPr/>
        </p:nvSpPr>
        <p:spPr bwMode="auto">
          <a:xfrm>
            <a:off x="5367011" y="2294649"/>
            <a:ext cx="1457980" cy="1455550"/>
          </a:xfrm>
          <a:custGeom>
            <a:avLst/>
            <a:gdLst>
              <a:gd name="T0" fmla="*/ 1860613 w 1893888"/>
              <a:gd name="T1" fmla="*/ 1190181 h 1892300"/>
              <a:gd name="T2" fmla="*/ 1762384 w 1893888"/>
              <a:gd name="T3" fmla="*/ 1425225 h 1892300"/>
              <a:gd name="T4" fmla="*/ 1607647 w 1893888"/>
              <a:gd name="T5" fmla="*/ 1622419 h 1892300"/>
              <a:gd name="T6" fmla="*/ 1499648 w 1893888"/>
              <a:gd name="T7" fmla="*/ 1493250 h 1892300"/>
              <a:gd name="T8" fmla="*/ 1362602 w 1893888"/>
              <a:gd name="T9" fmla="*/ 1332319 h 1892300"/>
              <a:gd name="T10" fmla="*/ 1273087 w 1893888"/>
              <a:gd name="T11" fmla="*/ 1180123 h 1892300"/>
              <a:gd name="T12" fmla="*/ 1229253 w 1893888"/>
              <a:gd name="T13" fmla="*/ 988223 h 1892300"/>
              <a:gd name="T14" fmla="*/ 1180451 w 1893888"/>
              <a:gd name="T15" fmla="*/ 1066373 h 1892300"/>
              <a:gd name="T16" fmla="*/ 1243042 w 1893888"/>
              <a:gd name="T17" fmla="*/ 1250737 h 1892300"/>
              <a:gd name="T18" fmla="*/ 1345512 w 1893888"/>
              <a:gd name="T19" fmla="*/ 1403048 h 1892300"/>
              <a:gd name="T20" fmla="*/ 1487860 w 1893888"/>
              <a:gd name="T21" fmla="*/ 1576551 h 1892300"/>
              <a:gd name="T22" fmla="*/ 1485483 w 1893888"/>
              <a:gd name="T23" fmla="*/ 1723830 h 1892300"/>
              <a:gd name="T24" fmla="*/ 1299823 w 1893888"/>
              <a:gd name="T25" fmla="*/ 1824488 h 1892300"/>
              <a:gd name="T26" fmla="*/ 1091978 w 1893888"/>
              <a:gd name="T27" fmla="*/ 1881440 h 1892300"/>
              <a:gd name="T28" fmla="*/ 894028 w 1893888"/>
              <a:gd name="T29" fmla="*/ 1891505 h 1892300"/>
              <a:gd name="T30" fmla="*/ 678922 w 1893888"/>
              <a:gd name="T31" fmla="*/ 1854145 h 1892300"/>
              <a:gd name="T32" fmla="*/ 482865 w 1893888"/>
              <a:gd name="T33" fmla="*/ 1770680 h 1892300"/>
              <a:gd name="T34" fmla="*/ 361951 w 1893888"/>
              <a:gd name="T35" fmla="*/ 1634222 h 1892300"/>
              <a:gd name="T36" fmla="*/ 462228 w 1893888"/>
              <a:gd name="T37" fmla="*/ 1490876 h 1892300"/>
              <a:gd name="T38" fmla="*/ 597959 w 1893888"/>
              <a:gd name="T39" fmla="*/ 1326066 h 1892300"/>
              <a:gd name="T40" fmla="*/ 685801 w 1893888"/>
              <a:gd name="T41" fmla="*/ 1145889 h 1892300"/>
              <a:gd name="T42" fmla="*/ 713053 w 1893888"/>
              <a:gd name="T43" fmla="*/ 1000687 h 1892300"/>
              <a:gd name="T44" fmla="*/ 640564 w 1893888"/>
              <a:gd name="T45" fmla="*/ 1095063 h 1892300"/>
              <a:gd name="T46" fmla="*/ 567040 w 1893888"/>
              <a:gd name="T47" fmla="*/ 1268295 h 1892300"/>
              <a:gd name="T48" fmla="*/ 449612 w 1893888"/>
              <a:gd name="T49" fmla="*/ 1418518 h 1892300"/>
              <a:gd name="T50" fmla="*/ 333771 w 1893888"/>
              <a:gd name="T51" fmla="*/ 1567947 h 1892300"/>
              <a:gd name="T52" fmla="*/ 191747 w 1893888"/>
              <a:gd name="T53" fmla="*/ 1514523 h 1892300"/>
              <a:gd name="T54" fmla="*/ 69030 w 1893888"/>
              <a:gd name="T55" fmla="*/ 1297387 h 1892300"/>
              <a:gd name="T56" fmla="*/ 6613 w 1893888"/>
              <a:gd name="T57" fmla="*/ 1049309 h 1892300"/>
              <a:gd name="T58" fmla="*/ 355379 w 1893888"/>
              <a:gd name="T59" fmla="*/ 364290 h 1892300"/>
              <a:gd name="T60" fmla="*/ 494774 w 1893888"/>
              <a:gd name="T61" fmla="*/ 531968 h 1892300"/>
              <a:gd name="T62" fmla="*/ 590973 w 1893888"/>
              <a:gd name="T63" fmla="*/ 672670 h 1892300"/>
              <a:gd name="T64" fmla="*/ 651395 w 1893888"/>
              <a:gd name="T65" fmla="*/ 859920 h 1892300"/>
              <a:gd name="T66" fmla="*/ 14576 w 1893888"/>
              <a:gd name="T67" fmla="*/ 777668 h 1892300"/>
              <a:gd name="T68" fmla="*/ 93019 w 1893888"/>
              <a:gd name="T69" fmla="*/ 535142 h 1892300"/>
              <a:gd name="T70" fmla="*/ 230559 w 1893888"/>
              <a:gd name="T71" fmla="*/ 326205 h 1892300"/>
              <a:gd name="T72" fmla="*/ 1688307 w 1893888"/>
              <a:gd name="T73" fmla="*/ 356986 h 1892300"/>
              <a:gd name="T74" fmla="*/ 1818217 w 1893888"/>
              <a:gd name="T75" fmla="*/ 573778 h 1892300"/>
              <a:gd name="T76" fmla="*/ 1886480 w 1893888"/>
              <a:gd name="T77" fmla="*/ 823842 h 1892300"/>
              <a:gd name="T78" fmla="*/ 1241161 w 1893888"/>
              <a:gd name="T79" fmla="*/ 821993 h 1892300"/>
              <a:gd name="T80" fmla="*/ 1310482 w 1893888"/>
              <a:gd name="T81" fmla="*/ 644546 h 1892300"/>
              <a:gd name="T82" fmla="*/ 1418167 w 1893888"/>
              <a:gd name="T83" fmla="*/ 500634 h 1892300"/>
              <a:gd name="T84" fmla="*/ 1550459 w 1893888"/>
              <a:gd name="T85" fmla="*/ 334277 h 1892300"/>
              <a:gd name="T86" fmla="*/ 1072918 w 1893888"/>
              <a:gd name="T87" fmla="*/ 7924 h 1892300"/>
              <a:gd name="T88" fmla="*/ 1283573 w 1893888"/>
              <a:gd name="T89" fmla="*/ 61278 h 1892300"/>
              <a:gd name="T90" fmla="*/ 1472318 w 1893888"/>
              <a:gd name="T91" fmla="*/ 158741 h 1892300"/>
              <a:gd name="T92" fmla="*/ 1500300 w 1893888"/>
              <a:gd name="T93" fmla="*/ 304540 h 1892300"/>
              <a:gd name="T94" fmla="*/ 1355376 w 1893888"/>
              <a:gd name="T95" fmla="*/ 484939 h 1892300"/>
              <a:gd name="T96" fmla="*/ 1251368 w 1893888"/>
              <a:gd name="T97" fmla="*/ 632587 h 1892300"/>
              <a:gd name="T98" fmla="*/ 1182469 w 1893888"/>
              <a:gd name="T99" fmla="*/ 822230 h 1892300"/>
              <a:gd name="T100" fmla="*/ 971550 w 1893888"/>
              <a:gd name="T101" fmla="*/ 0 h 1892300"/>
              <a:gd name="T102" fmla="*/ 704851 w 1893888"/>
              <a:gd name="T103" fmla="*/ 832506 h 1892300"/>
              <a:gd name="T104" fmla="*/ 642409 w 1893888"/>
              <a:gd name="T105" fmla="*/ 648356 h 1892300"/>
              <a:gd name="T106" fmla="*/ 539486 w 1893888"/>
              <a:gd name="T107" fmla="*/ 496439 h 1892300"/>
              <a:gd name="T108" fmla="*/ 396876 w 1893888"/>
              <a:gd name="T109" fmla="*/ 322857 h 1892300"/>
              <a:gd name="T110" fmla="*/ 399257 w 1893888"/>
              <a:gd name="T111" fmla="*/ 174374 h 1892300"/>
              <a:gd name="T112" fmla="*/ 584995 w 1893888"/>
              <a:gd name="T113" fmla="*/ 71335 h 1892300"/>
              <a:gd name="T114" fmla="*/ 793222 w 1893888"/>
              <a:gd name="T115" fmla="*/ 11889 h 1892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3888" h="1892300">
                <a:moveTo>
                  <a:pt x="1228725" y="977900"/>
                </a:moveTo>
                <a:lnTo>
                  <a:pt x="1892300" y="977900"/>
                </a:lnTo>
                <a:lnTo>
                  <a:pt x="1891244" y="1002251"/>
                </a:lnTo>
                <a:lnTo>
                  <a:pt x="1889396" y="1026338"/>
                </a:lnTo>
                <a:lnTo>
                  <a:pt x="1887019" y="1050425"/>
                </a:lnTo>
                <a:lnTo>
                  <a:pt x="1884114" y="1074247"/>
                </a:lnTo>
                <a:lnTo>
                  <a:pt x="1880418" y="1097804"/>
                </a:lnTo>
                <a:lnTo>
                  <a:pt x="1876457" y="1121097"/>
                </a:lnTo>
                <a:lnTo>
                  <a:pt x="1871704" y="1144390"/>
                </a:lnTo>
                <a:lnTo>
                  <a:pt x="1866687" y="1167682"/>
                </a:lnTo>
                <a:lnTo>
                  <a:pt x="1860613" y="1190181"/>
                </a:lnTo>
                <a:lnTo>
                  <a:pt x="1854540" y="1212944"/>
                </a:lnTo>
                <a:lnTo>
                  <a:pt x="1847411" y="1235443"/>
                </a:lnTo>
                <a:lnTo>
                  <a:pt x="1840017" y="1257412"/>
                </a:lnTo>
                <a:lnTo>
                  <a:pt x="1832095" y="1279117"/>
                </a:lnTo>
                <a:lnTo>
                  <a:pt x="1823645" y="1301086"/>
                </a:lnTo>
                <a:lnTo>
                  <a:pt x="1814667" y="1322261"/>
                </a:lnTo>
                <a:lnTo>
                  <a:pt x="1804897" y="1343436"/>
                </a:lnTo>
                <a:lnTo>
                  <a:pt x="1795127" y="1364082"/>
                </a:lnTo>
                <a:lnTo>
                  <a:pt x="1784565" y="1384992"/>
                </a:lnTo>
                <a:lnTo>
                  <a:pt x="1773475" y="1405109"/>
                </a:lnTo>
                <a:lnTo>
                  <a:pt x="1762384" y="1425225"/>
                </a:lnTo>
                <a:lnTo>
                  <a:pt x="1750502" y="1444547"/>
                </a:lnTo>
                <a:lnTo>
                  <a:pt x="1738091" y="1463870"/>
                </a:lnTo>
                <a:lnTo>
                  <a:pt x="1725152" y="1482927"/>
                </a:lnTo>
                <a:lnTo>
                  <a:pt x="1711949" y="1501720"/>
                </a:lnTo>
                <a:lnTo>
                  <a:pt x="1698482" y="1519984"/>
                </a:lnTo>
                <a:lnTo>
                  <a:pt x="1684223" y="1537718"/>
                </a:lnTo>
                <a:lnTo>
                  <a:pt x="1669700" y="1555717"/>
                </a:lnTo>
                <a:lnTo>
                  <a:pt x="1654913" y="1572922"/>
                </a:lnTo>
                <a:lnTo>
                  <a:pt x="1639334" y="1589597"/>
                </a:lnTo>
                <a:lnTo>
                  <a:pt x="1623754" y="1606273"/>
                </a:lnTo>
                <a:lnTo>
                  <a:pt x="1607647" y="1622419"/>
                </a:lnTo>
                <a:lnTo>
                  <a:pt x="1591011" y="1638300"/>
                </a:lnTo>
                <a:lnTo>
                  <a:pt x="1580977" y="1619242"/>
                </a:lnTo>
                <a:lnTo>
                  <a:pt x="1568831" y="1597273"/>
                </a:lnTo>
                <a:lnTo>
                  <a:pt x="1561701" y="1585627"/>
                </a:lnTo>
                <a:lnTo>
                  <a:pt x="1554307" y="1573451"/>
                </a:lnTo>
                <a:lnTo>
                  <a:pt x="1546386" y="1560746"/>
                </a:lnTo>
                <a:lnTo>
                  <a:pt x="1538200" y="1547776"/>
                </a:lnTo>
                <a:lnTo>
                  <a:pt x="1529222" y="1534542"/>
                </a:lnTo>
                <a:lnTo>
                  <a:pt x="1519716" y="1521043"/>
                </a:lnTo>
                <a:lnTo>
                  <a:pt x="1509946" y="1507279"/>
                </a:lnTo>
                <a:lnTo>
                  <a:pt x="1499648" y="1493250"/>
                </a:lnTo>
                <a:lnTo>
                  <a:pt x="1488821" y="1479486"/>
                </a:lnTo>
                <a:lnTo>
                  <a:pt x="1477467" y="1465723"/>
                </a:lnTo>
                <a:lnTo>
                  <a:pt x="1465848" y="1451694"/>
                </a:lnTo>
                <a:lnTo>
                  <a:pt x="1453438" y="1438195"/>
                </a:lnTo>
                <a:lnTo>
                  <a:pt x="1436010" y="1418873"/>
                </a:lnTo>
                <a:lnTo>
                  <a:pt x="1417790" y="1398756"/>
                </a:lnTo>
                <a:lnTo>
                  <a:pt x="1399834" y="1377846"/>
                </a:lnTo>
                <a:lnTo>
                  <a:pt x="1390328" y="1366729"/>
                </a:lnTo>
                <a:lnTo>
                  <a:pt x="1381086" y="1355347"/>
                </a:lnTo>
                <a:lnTo>
                  <a:pt x="1372108" y="1343965"/>
                </a:lnTo>
                <a:lnTo>
                  <a:pt x="1362602" y="1332319"/>
                </a:lnTo>
                <a:lnTo>
                  <a:pt x="1353624" y="1320143"/>
                </a:lnTo>
                <a:lnTo>
                  <a:pt x="1344910" y="1307968"/>
                </a:lnTo>
                <a:lnTo>
                  <a:pt x="1335932" y="1294998"/>
                </a:lnTo>
                <a:lnTo>
                  <a:pt x="1327483" y="1281763"/>
                </a:lnTo>
                <a:lnTo>
                  <a:pt x="1319033" y="1268529"/>
                </a:lnTo>
                <a:lnTo>
                  <a:pt x="1310319" y="1254500"/>
                </a:lnTo>
                <a:lnTo>
                  <a:pt x="1302397" y="1240472"/>
                </a:lnTo>
                <a:lnTo>
                  <a:pt x="1294739" y="1225914"/>
                </a:lnTo>
                <a:lnTo>
                  <a:pt x="1287346" y="1211356"/>
                </a:lnTo>
                <a:lnTo>
                  <a:pt x="1279952" y="1196004"/>
                </a:lnTo>
                <a:lnTo>
                  <a:pt x="1273087" y="1180123"/>
                </a:lnTo>
                <a:lnTo>
                  <a:pt x="1267013" y="1163977"/>
                </a:lnTo>
                <a:lnTo>
                  <a:pt x="1260676" y="1147566"/>
                </a:lnTo>
                <a:lnTo>
                  <a:pt x="1255131" y="1130626"/>
                </a:lnTo>
                <a:lnTo>
                  <a:pt x="1249850" y="1112892"/>
                </a:lnTo>
                <a:lnTo>
                  <a:pt x="1245097" y="1095157"/>
                </a:lnTo>
                <a:lnTo>
                  <a:pt x="1241136" y="1076894"/>
                </a:lnTo>
                <a:lnTo>
                  <a:pt x="1237439" y="1058101"/>
                </a:lnTo>
                <a:lnTo>
                  <a:pt x="1234535" y="1038779"/>
                </a:lnTo>
                <a:lnTo>
                  <a:pt x="1231894" y="1018927"/>
                </a:lnTo>
                <a:lnTo>
                  <a:pt x="1229781" y="998810"/>
                </a:lnTo>
                <a:lnTo>
                  <a:pt x="1229253" y="988223"/>
                </a:lnTo>
                <a:lnTo>
                  <a:pt x="1228725" y="977900"/>
                </a:lnTo>
                <a:close/>
                <a:moveTo>
                  <a:pt x="971550" y="977900"/>
                </a:moveTo>
                <a:lnTo>
                  <a:pt x="1171208" y="977900"/>
                </a:lnTo>
                <a:lnTo>
                  <a:pt x="1171736" y="989555"/>
                </a:lnTo>
                <a:lnTo>
                  <a:pt x="1172264" y="1000681"/>
                </a:lnTo>
                <a:lnTo>
                  <a:pt x="1173584" y="1012071"/>
                </a:lnTo>
                <a:lnTo>
                  <a:pt x="1174641" y="1023196"/>
                </a:lnTo>
                <a:lnTo>
                  <a:pt x="1175697" y="1034057"/>
                </a:lnTo>
                <a:lnTo>
                  <a:pt x="1177018" y="1044917"/>
                </a:lnTo>
                <a:lnTo>
                  <a:pt x="1178866" y="1055513"/>
                </a:lnTo>
                <a:lnTo>
                  <a:pt x="1180451" y="1066373"/>
                </a:lnTo>
                <a:lnTo>
                  <a:pt x="1182564" y="1076439"/>
                </a:lnTo>
                <a:lnTo>
                  <a:pt x="1184412" y="1087035"/>
                </a:lnTo>
                <a:lnTo>
                  <a:pt x="1188902" y="1107166"/>
                </a:lnTo>
                <a:lnTo>
                  <a:pt x="1194184" y="1126768"/>
                </a:lnTo>
                <a:lnTo>
                  <a:pt x="1199730" y="1145840"/>
                </a:lnTo>
                <a:lnTo>
                  <a:pt x="1206068" y="1164647"/>
                </a:lnTo>
                <a:lnTo>
                  <a:pt x="1212671" y="1182660"/>
                </a:lnTo>
                <a:lnTo>
                  <a:pt x="1219537" y="1200408"/>
                </a:lnTo>
                <a:lnTo>
                  <a:pt x="1227196" y="1217625"/>
                </a:lnTo>
                <a:lnTo>
                  <a:pt x="1234855" y="1234578"/>
                </a:lnTo>
                <a:lnTo>
                  <a:pt x="1243042" y="1250737"/>
                </a:lnTo>
                <a:lnTo>
                  <a:pt x="1251493" y="1266630"/>
                </a:lnTo>
                <a:lnTo>
                  <a:pt x="1260208" y="1282259"/>
                </a:lnTo>
                <a:lnTo>
                  <a:pt x="1268923" y="1297357"/>
                </a:lnTo>
                <a:lnTo>
                  <a:pt x="1278431" y="1311661"/>
                </a:lnTo>
                <a:lnTo>
                  <a:pt x="1287674" y="1325965"/>
                </a:lnTo>
                <a:lnTo>
                  <a:pt x="1297182" y="1339740"/>
                </a:lnTo>
                <a:lnTo>
                  <a:pt x="1306689" y="1353249"/>
                </a:lnTo>
                <a:lnTo>
                  <a:pt x="1316461" y="1366229"/>
                </a:lnTo>
                <a:lnTo>
                  <a:pt x="1325968" y="1378943"/>
                </a:lnTo>
                <a:lnTo>
                  <a:pt x="1336004" y="1391128"/>
                </a:lnTo>
                <a:lnTo>
                  <a:pt x="1345512" y="1403048"/>
                </a:lnTo>
                <a:lnTo>
                  <a:pt x="1355547" y="1414704"/>
                </a:lnTo>
                <a:lnTo>
                  <a:pt x="1374298" y="1436689"/>
                </a:lnTo>
                <a:lnTo>
                  <a:pt x="1393049" y="1457351"/>
                </a:lnTo>
                <a:lnTo>
                  <a:pt x="1411008" y="1476953"/>
                </a:lnTo>
                <a:lnTo>
                  <a:pt x="1423684" y="1491257"/>
                </a:lnTo>
                <a:lnTo>
                  <a:pt x="1435569" y="1505296"/>
                </a:lnTo>
                <a:lnTo>
                  <a:pt x="1446925" y="1519865"/>
                </a:lnTo>
                <a:lnTo>
                  <a:pt x="1458017" y="1534434"/>
                </a:lnTo>
                <a:lnTo>
                  <a:pt x="1468581" y="1548473"/>
                </a:lnTo>
                <a:lnTo>
                  <a:pt x="1478352" y="1562777"/>
                </a:lnTo>
                <a:lnTo>
                  <a:pt x="1487860" y="1576551"/>
                </a:lnTo>
                <a:lnTo>
                  <a:pt x="1496575" y="1590061"/>
                </a:lnTo>
                <a:lnTo>
                  <a:pt x="1505026" y="1603305"/>
                </a:lnTo>
                <a:lnTo>
                  <a:pt x="1512685" y="1616020"/>
                </a:lnTo>
                <a:lnTo>
                  <a:pt x="1519816" y="1628205"/>
                </a:lnTo>
                <a:lnTo>
                  <a:pt x="1526154" y="1639595"/>
                </a:lnTo>
                <a:lnTo>
                  <a:pt x="1537510" y="1660521"/>
                </a:lnTo>
                <a:lnTo>
                  <a:pt x="1546225" y="1677739"/>
                </a:lnTo>
                <a:lnTo>
                  <a:pt x="1531436" y="1689659"/>
                </a:lnTo>
                <a:lnTo>
                  <a:pt x="1516382" y="1701579"/>
                </a:lnTo>
                <a:lnTo>
                  <a:pt x="1501065" y="1712970"/>
                </a:lnTo>
                <a:lnTo>
                  <a:pt x="1485483" y="1723830"/>
                </a:lnTo>
                <a:lnTo>
                  <a:pt x="1469637" y="1734691"/>
                </a:lnTo>
                <a:lnTo>
                  <a:pt x="1453527" y="1745286"/>
                </a:lnTo>
                <a:lnTo>
                  <a:pt x="1437153" y="1755352"/>
                </a:lnTo>
                <a:lnTo>
                  <a:pt x="1420779" y="1765153"/>
                </a:lnTo>
                <a:lnTo>
                  <a:pt x="1404141" y="1774689"/>
                </a:lnTo>
                <a:lnTo>
                  <a:pt x="1387239" y="1783695"/>
                </a:lnTo>
                <a:lnTo>
                  <a:pt x="1370073" y="1792437"/>
                </a:lnTo>
                <a:lnTo>
                  <a:pt x="1352642" y="1801178"/>
                </a:lnTo>
                <a:lnTo>
                  <a:pt x="1335212" y="1809389"/>
                </a:lnTo>
                <a:lnTo>
                  <a:pt x="1317517" y="1816806"/>
                </a:lnTo>
                <a:lnTo>
                  <a:pt x="1299823" y="1824488"/>
                </a:lnTo>
                <a:lnTo>
                  <a:pt x="1281600" y="1831640"/>
                </a:lnTo>
                <a:lnTo>
                  <a:pt x="1263377" y="1838263"/>
                </a:lnTo>
                <a:lnTo>
                  <a:pt x="1244891" y="1844620"/>
                </a:lnTo>
                <a:lnTo>
                  <a:pt x="1226404" y="1850712"/>
                </a:lnTo>
                <a:lnTo>
                  <a:pt x="1207653" y="1856010"/>
                </a:lnTo>
                <a:lnTo>
                  <a:pt x="1188638" y="1861573"/>
                </a:lnTo>
                <a:lnTo>
                  <a:pt x="1169887" y="1866341"/>
                </a:lnTo>
                <a:lnTo>
                  <a:pt x="1150608" y="1870579"/>
                </a:lnTo>
                <a:lnTo>
                  <a:pt x="1131065" y="1874817"/>
                </a:lnTo>
                <a:lnTo>
                  <a:pt x="1111522" y="1878261"/>
                </a:lnTo>
                <a:lnTo>
                  <a:pt x="1091978" y="1881440"/>
                </a:lnTo>
                <a:lnTo>
                  <a:pt x="1072171" y="1884353"/>
                </a:lnTo>
                <a:lnTo>
                  <a:pt x="1052100" y="1886737"/>
                </a:lnTo>
                <a:lnTo>
                  <a:pt x="1032557" y="1888857"/>
                </a:lnTo>
                <a:lnTo>
                  <a:pt x="1011957" y="1890446"/>
                </a:lnTo>
                <a:lnTo>
                  <a:pt x="992150" y="1891505"/>
                </a:lnTo>
                <a:lnTo>
                  <a:pt x="971550" y="1892300"/>
                </a:lnTo>
                <a:lnTo>
                  <a:pt x="971550" y="977900"/>
                </a:lnTo>
                <a:close/>
                <a:moveTo>
                  <a:pt x="714641" y="977900"/>
                </a:moveTo>
                <a:lnTo>
                  <a:pt x="914401" y="977900"/>
                </a:lnTo>
                <a:lnTo>
                  <a:pt x="914401" y="1892300"/>
                </a:lnTo>
                <a:lnTo>
                  <a:pt x="894028" y="1891505"/>
                </a:lnTo>
                <a:lnTo>
                  <a:pt x="873920" y="1890180"/>
                </a:lnTo>
                <a:lnTo>
                  <a:pt x="853812" y="1888326"/>
                </a:lnTo>
                <a:lnTo>
                  <a:pt x="833703" y="1886206"/>
                </a:lnTo>
                <a:lnTo>
                  <a:pt x="813859" y="1883556"/>
                </a:lnTo>
                <a:lnTo>
                  <a:pt x="794016" y="1880377"/>
                </a:lnTo>
                <a:lnTo>
                  <a:pt x="774701" y="1876932"/>
                </a:lnTo>
                <a:lnTo>
                  <a:pt x="755122" y="1873222"/>
                </a:lnTo>
                <a:lnTo>
                  <a:pt x="735807" y="1868983"/>
                </a:lnTo>
                <a:lnTo>
                  <a:pt x="716493" y="1864214"/>
                </a:lnTo>
                <a:lnTo>
                  <a:pt x="697707" y="1859444"/>
                </a:lnTo>
                <a:lnTo>
                  <a:pt x="678922" y="1854145"/>
                </a:lnTo>
                <a:lnTo>
                  <a:pt x="660136" y="1848316"/>
                </a:lnTo>
                <a:lnTo>
                  <a:pt x="641615" y="1842221"/>
                </a:lnTo>
                <a:lnTo>
                  <a:pt x="623095" y="1835597"/>
                </a:lnTo>
                <a:lnTo>
                  <a:pt x="605103" y="1828708"/>
                </a:lnTo>
                <a:lnTo>
                  <a:pt x="586847" y="1821554"/>
                </a:lnTo>
                <a:lnTo>
                  <a:pt x="569120" y="1814135"/>
                </a:lnTo>
                <a:lnTo>
                  <a:pt x="551392" y="1806186"/>
                </a:lnTo>
                <a:lnTo>
                  <a:pt x="534195" y="1797707"/>
                </a:lnTo>
                <a:lnTo>
                  <a:pt x="516997" y="1789228"/>
                </a:lnTo>
                <a:lnTo>
                  <a:pt x="499534" y="1779954"/>
                </a:lnTo>
                <a:lnTo>
                  <a:pt x="482865" y="1770680"/>
                </a:lnTo>
                <a:lnTo>
                  <a:pt x="466197" y="1761142"/>
                </a:lnTo>
                <a:lnTo>
                  <a:pt x="449792" y="1751073"/>
                </a:lnTo>
                <a:lnTo>
                  <a:pt x="433653" y="1741004"/>
                </a:lnTo>
                <a:lnTo>
                  <a:pt x="417778" y="1730405"/>
                </a:lnTo>
                <a:lnTo>
                  <a:pt x="401903" y="1719277"/>
                </a:lnTo>
                <a:lnTo>
                  <a:pt x="386292" y="1708413"/>
                </a:lnTo>
                <a:lnTo>
                  <a:pt x="371211" y="1696755"/>
                </a:lnTo>
                <a:lnTo>
                  <a:pt x="356130" y="1684831"/>
                </a:lnTo>
                <a:lnTo>
                  <a:pt x="341313" y="1672908"/>
                </a:lnTo>
                <a:lnTo>
                  <a:pt x="350838" y="1654890"/>
                </a:lnTo>
                <a:lnTo>
                  <a:pt x="361951" y="1634222"/>
                </a:lnTo>
                <a:lnTo>
                  <a:pt x="368565" y="1622829"/>
                </a:lnTo>
                <a:lnTo>
                  <a:pt x="375709" y="1610905"/>
                </a:lnTo>
                <a:lnTo>
                  <a:pt x="383382" y="1598452"/>
                </a:lnTo>
                <a:lnTo>
                  <a:pt x="391584" y="1585734"/>
                </a:lnTo>
                <a:lnTo>
                  <a:pt x="400051" y="1572750"/>
                </a:lnTo>
                <a:lnTo>
                  <a:pt x="409047" y="1559237"/>
                </a:lnTo>
                <a:lnTo>
                  <a:pt x="418572" y="1545724"/>
                </a:lnTo>
                <a:lnTo>
                  <a:pt x="428890" y="1531945"/>
                </a:lnTo>
                <a:lnTo>
                  <a:pt x="439738" y="1518432"/>
                </a:lnTo>
                <a:lnTo>
                  <a:pt x="450586" y="1504389"/>
                </a:lnTo>
                <a:lnTo>
                  <a:pt x="462228" y="1490876"/>
                </a:lnTo>
                <a:lnTo>
                  <a:pt x="474399" y="1477097"/>
                </a:lnTo>
                <a:lnTo>
                  <a:pt x="492390" y="1457490"/>
                </a:lnTo>
                <a:lnTo>
                  <a:pt x="510647" y="1436822"/>
                </a:lnTo>
                <a:lnTo>
                  <a:pt x="529961" y="1414830"/>
                </a:lnTo>
                <a:lnTo>
                  <a:pt x="539486" y="1403172"/>
                </a:lnTo>
                <a:lnTo>
                  <a:pt x="549540" y="1391248"/>
                </a:lnTo>
                <a:lnTo>
                  <a:pt x="559065" y="1379060"/>
                </a:lnTo>
                <a:lnTo>
                  <a:pt x="569120" y="1366341"/>
                </a:lnTo>
                <a:lnTo>
                  <a:pt x="578645" y="1353358"/>
                </a:lnTo>
                <a:lnTo>
                  <a:pt x="588170" y="1339845"/>
                </a:lnTo>
                <a:lnTo>
                  <a:pt x="597959" y="1326066"/>
                </a:lnTo>
                <a:lnTo>
                  <a:pt x="607220" y="1311758"/>
                </a:lnTo>
                <a:lnTo>
                  <a:pt x="616215" y="1297450"/>
                </a:lnTo>
                <a:lnTo>
                  <a:pt x="625476" y="1282347"/>
                </a:lnTo>
                <a:lnTo>
                  <a:pt x="634207" y="1266714"/>
                </a:lnTo>
                <a:lnTo>
                  <a:pt x="642409" y="1250816"/>
                </a:lnTo>
                <a:lnTo>
                  <a:pt x="650611" y="1234653"/>
                </a:lnTo>
                <a:lnTo>
                  <a:pt x="658549" y="1217695"/>
                </a:lnTo>
                <a:lnTo>
                  <a:pt x="665957" y="1200472"/>
                </a:lnTo>
                <a:lnTo>
                  <a:pt x="672836" y="1182719"/>
                </a:lnTo>
                <a:lnTo>
                  <a:pt x="679451" y="1164702"/>
                </a:lnTo>
                <a:lnTo>
                  <a:pt x="685801" y="1145889"/>
                </a:lnTo>
                <a:lnTo>
                  <a:pt x="691357" y="1126811"/>
                </a:lnTo>
                <a:lnTo>
                  <a:pt x="696384" y="1107204"/>
                </a:lnTo>
                <a:lnTo>
                  <a:pt x="700882" y="1087066"/>
                </a:lnTo>
                <a:lnTo>
                  <a:pt x="703263" y="1076468"/>
                </a:lnTo>
                <a:lnTo>
                  <a:pt x="704851" y="1066399"/>
                </a:lnTo>
                <a:lnTo>
                  <a:pt x="706968" y="1055535"/>
                </a:lnTo>
                <a:lnTo>
                  <a:pt x="708291" y="1044937"/>
                </a:lnTo>
                <a:lnTo>
                  <a:pt x="709878" y="1034073"/>
                </a:lnTo>
                <a:lnTo>
                  <a:pt x="711201" y="1023209"/>
                </a:lnTo>
                <a:lnTo>
                  <a:pt x="712259" y="1012081"/>
                </a:lnTo>
                <a:lnTo>
                  <a:pt x="713053" y="1000687"/>
                </a:lnTo>
                <a:lnTo>
                  <a:pt x="714111" y="989559"/>
                </a:lnTo>
                <a:lnTo>
                  <a:pt x="714641" y="977900"/>
                </a:lnTo>
                <a:close/>
                <a:moveTo>
                  <a:pt x="1588" y="977900"/>
                </a:moveTo>
                <a:lnTo>
                  <a:pt x="657226" y="977900"/>
                </a:lnTo>
                <a:lnTo>
                  <a:pt x="656433" y="988215"/>
                </a:lnTo>
                <a:lnTo>
                  <a:pt x="655904" y="998794"/>
                </a:lnTo>
                <a:lnTo>
                  <a:pt x="654052" y="1018894"/>
                </a:lnTo>
                <a:lnTo>
                  <a:pt x="651408" y="1038730"/>
                </a:lnTo>
                <a:lnTo>
                  <a:pt x="648234" y="1058036"/>
                </a:lnTo>
                <a:lnTo>
                  <a:pt x="644531" y="1076814"/>
                </a:lnTo>
                <a:lnTo>
                  <a:pt x="640564" y="1095063"/>
                </a:lnTo>
                <a:lnTo>
                  <a:pt x="635804" y="1112783"/>
                </a:lnTo>
                <a:lnTo>
                  <a:pt x="630778" y="1130503"/>
                </a:lnTo>
                <a:lnTo>
                  <a:pt x="625224" y="1147429"/>
                </a:lnTo>
                <a:lnTo>
                  <a:pt x="618877" y="1163827"/>
                </a:lnTo>
                <a:lnTo>
                  <a:pt x="612794" y="1179960"/>
                </a:lnTo>
                <a:lnTo>
                  <a:pt x="605918" y="1195829"/>
                </a:lnTo>
                <a:lnTo>
                  <a:pt x="598512" y="1211168"/>
                </a:lnTo>
                <a:lnTo>
                  <a:pt x="591107" y="1225714"/>
                </a:lnTo>
                <a:lnTo>
                  <a:pt x="583173" y="1240261"/>
                </a:lnTo>
                <a:lnTo>
                  <a:pt x="575238" y="1254278"/>
                </a:lnTo>
                <a:lnTo>
                  <a:pt x="567040" y="1268295"/>
                </a:lnTo>
                <a:lnTo>
                  <a:pt x="558312" y="1281519"/>
                </a:lnTo>
                <a:lnTo>
                  <a:pt x="549849" y="1294743"/>
                </a:lnTo>
                <a:lnTo>
                  <a:pt x="541121" y="1307702"/>
                </a:lnTo>
                <a:lnTo>
                  <a:pt x="532129" y="1319868"/>
                </a:lnTo>
                <a:lnTo>
                  <a:pt x="522872" y="1332034"/>
                </a:lnTo>
                <a:lnTo>
                  <a:pt x="513615" y="1343671"/>
                </a:lnTo>
                <a:lnTo>
                  <a:pt x="504623" y="1355043"/>
                </a:lnTo>
                <a:lnTo>
                  <a:pt x="495102" y="1366416"/>
                </a:lnTo>
                <a:lnTo>
                  <a:pt x="485845" y="1377524"/>
                </a:lnTo>
                <a:lnTo>
                  <a:pt x="467596" y="1398417"/>
                </a:lnTo>
                <a:lnTo>
                  <a:pt x="449612" y="1418518"/>
                </a:lnTo>
                <a:lnTo>
                  <a:pt x="432156" y="1437824"/>
                </a:lnTo>
                <a:lnTo>
                  <a:pt x="420255" y="1450784"/>
                </a:lnTo>
                <a:lnTo>
                  <a:pt x="408882" y="1464008"/>
                </a:lnTo>
                <a:lnTo>
                  <a:pt x="397774" y="1477496"/>
                </a:lnTo>
                <a:lnTo>
                  <a:pt x="387460" y="1490984"/>
                </a:lnTo>
                <a:lnTo>
                  <a:pt x="377410" y="1504208"/>
                </a:lnTo>
                <a:lnTo>
                  <a:pt x="367889" y="1517432"/>
                </a:lnTo>
                <a:lnTo>
                  <a:pt x="358632" y="1530391"/>
                </a:lnTo>
                <a:lnTo>
                  <a:pt x="349904" y="1543086"/>
                </a:lnTo>
                <a:lnTo>
                  <a:pt x="341705" y="1555781"/>
                </a:lnTo>
                <a:lnTo>
                  <a:pt x="333771" y="1567947"/>
                </a:lnTo>
                <a:lnTo>
                  <a:pt x="326895" y="1579848"/>
                </a:lnTo>
                <a:lnTo>
                  <a:pt x="319754" y="1591485"/>
                </a:lnTo>
                <a:lnTo>
                  <a:pt x="307588" y="1612643"/>
                </a:lnTo>
                <a:lnTo>
                  <a:pt x="297009" y="1631950"/>
                </a:lnTo>
                <a:lnTo>
                  <a:pt x="280876" y="1616346"/>
                </a:lnTo>
                <a:lnTo>
                  <a:pt x="265007" y="1600213"/>
                </a:lnTo>
                <a:lnTo>
                  <a:pt x="249932" y="1583815"/>
                </a:lnTo>
                <a:lnTo>
                  <a:pt x="234592" y="1566889"/>
                </a:lnTo>
                <a:lnTo>
                  <a:pt x="220046" y="1549962"/>
                </a:lnTo>
                <a:lnTo>
                  <a:pt x="205764" y="1532243"/>
                </a:lnTo>
                <a:lnTo>
                  <a:pt x="191747" y="1514523"/>
                </a:lnTo>
                <a:lnTo>
                  <a:pt x="178523" y="1496009"/>
                </a:lnTo>
                <a:lnTo>
                  <a:pt x="165564" y="1477760"/>
                </a:lnTo>
                <a:lnTo>
                  <a:pt x="153133" y="1458718"/>
                </a:lnTo>
                <a:lnTo>
                  <a:pt x="140967" y="1439411"/>
                </a:lnTo>
                <a:lnTo>
                  <a:pt x="129066" y="1420105"/>
                </a:lnTo>
                <a:lnTo>
                  <a:pt x="117958" y="1400533"/>
                </a:lnTo>
                <a:lnTo>
                  <a:pt x="107114" y="1380433"/>
                </a:lnTo>
                <a:lnTo>
                  <a:pt x="97064" y="1359804"/>
                </a:lnTo>
                <a:lnTo>
                  <a:pt x="87014" y="1339175"/>
                </a:lnTo>
                <a:lnTo>
                  <a:pt x="77757" y="1318281"/>
                </a:lnTo>
                <a:lnTo>
                  <a:pt x="69030" y="1297387"/>
                </a:lnTo>
                <a:lnTo>
                  <a:pt x="60831" y="1275965"/>
                </a:lnTo>
                <a:lnTo>
                  <a:pt x="52897" y="1254278"/>
                </a:lnTo>
                <a:lnTo>
                  <a:pt x="45491" y="1232326"/>
                </a:lnTo>
                <a:lnTo>
                  <a:pt x="38615" y="1210110"/>
                </a:lnTo>
                <a:lnTo>
                  <a:pt x="32532" y="1187894"/>
                </a:lnTo>
                <a:lnTo>
                  <a:pt x="26713" y="1165414"/>
                </a:lnTo>
                <a:lnTo>
                  <a:pt x="21688" y="1142669"/>
                </a:lnTo>
                <a:lnTo>
                  <a:pt x="17192" y="1119659"/>
                </a:lnTo>
                <a:lnTo>
                  <a:pt x="12961" y="1096385"/>
                </a:lnTo>
                <a:lnTo>
                  <a:pt x="9522" y="1073112"/>
                </a:lnTo>
                <a:lnTo>
                  <a:pt x="6613" y="1049309"/>
                </a:lnTo>
                <a:lnTo>
                  <a:pt x="4497" y="1026035"/>
                </a:lnTo>
                <a:lnTo>
                  <a:pt x="2646" y="1001967"/>
                </a:lnTo>
                <a:lnTo>
                  <a:pt x="1588" y="977900"/>
                </a:lnTo>
                <a:close/>
                <a:moveTo>
                  <a:pt x="293366" y="260350"/>
                </a:moveTo>
                <a:lnTo>
                  <a:pt x="303437" y="279657"/>
                </a:lnTo>
                <a:lnTo>
                  <a:pt x="315892" y="301344"/>
                </a:lnTo>
                <a:lnTo>
                  <a:pt x="322782" y="313246"/>
                </a:lnTo>
                <a:lnTo>
                  <a:pt x="330203" y="325411"/>
                </a:lnTo>
                <a:lnTo>
                  <a:pt x="338153" y="337842"/>
                </a:lnTo>
                <a:lnTo>
                  <a:pt x="346633" y="350801"/>
                </a:lnTo>
                <a:lnTo>
                  <a:pt x="355379" y="364290"/>
                </a:lnTo>
                <a:lnTo>
                  <a:pt x="364654" y="377778"/>
                </a:lnTo>
                <a:lnTo>
                  <a:pt x="374724" y="391266"/>
                </a:lnTo>
                <a:lnTo>
                  <a:pt x="385060" y="405284"/>
                </a:lnTo>
                <a:lnTo>
                  <a:pt x="395925" y="419036"/>
                </a:lnTo>
                <a:lnTo>
                  <a:pt x="407321" y="433318"/>
                </a:lnTo>
                <a:lnTo>
                  <a:pt x="419246" y="447071"/>
                </a:lnTo>
                <a:lnTo>
                  <a:pt x="431702" y="460824"/>
                </a:lnTo>
                <a:lnTo>
                  <a:pt x="449192" y="479866"/>
                </a:lnTo>
                <a:lnTo>
                  <a:pt x="467213" y="499967"/>
                </a:lnTo>
                <a:lnTo>
                  <a:pt x="485499" y="521389"/>
                </a:lnTo>
                <a:lnTo>
                  <a:pt x="494774" y="531968"/>
                </a:lnTo>
                <a:lnTo>
                  <a:pt x="504314" y="543341"/>
                </a:lnTo>
                <a:lnTo>
                  <a:pt x="513325" y="554713"/>
                </a:lnTo>
                <a:lnTo>
                  <a:pt x="522600" y="566615"/>
                </a:lnTo>
                <a:lnTo>
                  <a:pt x="531875" y="578781"/>
                </a:lnTo>
                <a:lnTo>
                  <a:pt x="540886" y="591211"/>
                </a:lnTo>
                <a:lnTo>
                  <a:pt x="549631" y="603906"/>
                </a:lnTo>
                <a:lnTo>
                  <a:pt x="558111" y="616866"/>
                </a:lnTo>
                <a:lnTo>
                  <a:pt x="566857" y="630354"/>
                </a:lnTo>
                <a:lnTo>
                  <a:pt x="575072" y="644107"/>
                </a:lnTo>
                <a:lnTo>
                  <a:pt x="583022" y="658389"/>
                </a:lnTo>
                <a:lnTo>
                  <a:pt x="590973" y="672670"/>
                </a:lnTo>
                <a:lnTo>
                  <a:pt x="598393" y="687746"/>
                </a:lnTo>
                <a:lnTo>
                  <a:pt x="605813" y="703085"/>
                </a:lnTo>
                <a:lnTo>
                  <a:pt x="612703" y="718689"/>
                </a:lnTo>
                <a:lnTo>
                  <a:pt x="618799" y="734822"/>
                </a:lnTo>
                <a:lnTo>
                  <a:pt x="625159" y="751220"/>
                </a:lnTo>
                <a:lnTo>
                  <a:pt x="630724" y="768147"/>
                </a:lnTo>
                <a:lnTo>
                  <a:pt x="635759" y="785602"/>
                </a:lnTo>
                <a:lnTo>
                  <a:pt x="640530" y="803587"/>
                </a:lnTo>
                <a:lnTo>
                  <a:pt x="644505" y="821835"/>
                </a:lnTo>
                <a:lnTo>
                  <a:pt x="648215" y="840613"/>
                </a:lnTo>
                <a:lnTo>
                  <a:pt x="651395" y="859920"/>
                </a:lnTo>
                <a:lnTo>
                  <a:pt x="654045" y="879492"/>
                </a:lnTo>
                <a:lnTo>
                  <a:pt x="655900" y="899592"/>
                </a:lnTo>
                <a:lnTo>
                  <a:pt x="656430" y="910171"/>
                </a:lnTo>
                <a:lnTo>
                  <a:pt x="657225" y="920750"/>
                </a:lnTo>
                <a:lnTo>
                  <a:pt x="0" y="920750"/>
                </a:lnTo>
                <a:lnTo>
                  <a:pt x="795" y="896418"/>
                </a:lnTo>
                <a:lnTo>
                  <a:pt x="2385" y="872351"/>
                </a:lnTo>
                <a:lnTo>
                  <a:pt x="4505" y="848548"/>
                </a:lnTo>
                <a:lnTo>
                  <a:pt x="7155" y="824745"/>
                </a:lnTo>
                <a:lnTo>
                  <a:pt x="10601" y="801206"/>
                </a:lnTo>
                <a:lnTo>
                  <a:pt x="14576" y="777668"/>
                </a:lnTo>
                <a:lnTo>
                  <a:pt x="18816" y="754394"/>
                </a:lnTo>
                <a:lnTo>
                  <a:pt x="23851" y="731649"/>
                </a:lnTo>
                <a:lnTo>
                  <a:pt x="29416" y="708904"/>
                </a:lnTo>
                <a:lnTo>
                  <a:pt x="35511" y="686423"/>
                </a:lnTo>
                <a:lnTo>
                  <a:pt x="42137" y="663943"/>
                </a:lnTo>
                <a:lnTo>
                  <a:pt x="49292" y="641726"/>
                </a:lnTo>
                <a:lnTo>
                  <a:pt x="56977" y="620039"/>
                </a:lnTo>
                <a:lnTo>
                  <a:pt x="65193" y="598617"/>
                </a:lnTo>
                <a:lnTo>
                  <a:pt x="73938" y="576929"/>
                </a:lnTo>
                <a:lnTo>
                  <a:pt x="83478" y="556036"/>
                </a:lnTo>
                <a:lnTo>
                  <a:pt x="93019" y="535142"/>
                </a:lnTo>
                <a:lnTo>
                  <a:pt x="103354" y="514777"/>
                </a:lnTo>
                <a:lnTo>
                  <a:pt x="113954" y="494413"/>
                </a:lnTo>
                <a:lnTo>
                  <a:pt x="125085" y="474577"/>
                </a:lnTo>
                <a:lnTo>
                  <a:pt x="136745" y="454741"/>
                </a:lnTo>
                <a:lnTo>
                  <a:pt x="148936" y="435434"/>
                </a:lnTo>
                <a:lnTo>
                  <a:pt x="161391" y="416656"/>
                </a:lnTo>
                <a:lnTo>
                  <a:pt x="174377" y="397878"/>
                </a:lnTo>
                <a:lnTo>
                  <a:pt x="187627" y="379365"/>
                </a:lnTo>
                <a:lnTo>
                  <a:pt x="201673" y="361380"/>
                </a:lnTo>
                <a:lnTo>
                  <a:pt x="215718" y="343660"/>
                </a:lnTo>
                <a:lnTo>
                  <a:pt x="230559" y="326205"/>
                </a:lnTo>
                <a:lnTo>
                  <a:pt x="245664" y="309278"/>
                </a:lnTo>
                <a:lnTo>
                  <a:pt x="261300" y="292616"/>
                </a:lnTo>
                <a:lnTo>
                  <a:pt x="277201" y="276483"/>
                </a:lnTo>
                <a:lnTo>
                  <a:pt x="293366" y="260350"/>
                </a:lnTo>
                <a:close/>
                <a:moveTo>
                  <a:pt x="1594909" y="255588"/>
                </a:moveTo>
                <a:lnTo>
                  <a:pt x="1611578" y="271696"/>
                </a:lnTo>
                <a:lnTo>
                  <a:pt x="1627717" y="287803"/>
                </a:lnTo>
                <a:lnTo>
                  <a:pt x="1643328" y="304703"/>
                </a:lnTo>
                <a:lnTo>
                  <a:pt x="1658938" y="321867"/>
                </a:lnTo>
                <a:lnTo>
                  <a:pt x="1673755" y="339031"/>
                </a:lnTo>
                <a:lnTo>
                  <a:pt x="1688307" y="356986"/>
                </a:lnTo>
                <a:lnTo>
                  <a:pt x="1702594" y="374942"/>
                </a:lnTo>
                <a:lnTo>
                  <a:pt x="1716088" y="393691"/>
                </a:lnTo>
                <a:lnTo>
                  <a:pt x="1729317" y="412175"/>
                </a:lnTo>
                <a:lnTo>
                  <a:pt x="1742017" y="431451"/>
                </a:lnTo>
                <a:lnTo>
                  <a:pt x="1754188" y="450991"/>
                </a:lnTo>
                <a:lnTo>
                  <a:pt x="1766094" y="470796"/>
                </a:lnTo>
                <a:lnTo>
                  <a:pt x="1777736" y="490864"/>
                </a:lnTo>
                <a:lnTo>
                  <a:pt x="1788584" y="511197"/>
                </a:lnTo>
                <a:lnTo>
                  <a:pt x="1799167" y="531793"/>
                </a:lnTo>
                <a:lnTo>
                  <a:pt x="1808957" y="552654"/>
                </a:lnTo>
                <a:lnTo>
                  <a:pt x="1818217" y="573778"/>
                </a:lnTo>
                <a:lnTo>
                  <a:pt x="1827478" y="595695"/>
                </a:lnTo>
                <a:lnTo>
                  <a:pt x="1835680" y="617348"/>
                </a:lnTo>
                <a:lnTo>
                  <a:pt x="1843617" y="639265"/>
                </a:lnTo>
                <a:lnTo>
                  <a:pt x="1850761" y="661446"/>
                </a:lnTo>
                <a:lnTo>
                  <a:pt x="1857640" y="684155"/>
                </a:lnTo>
                <a:lnTo>
                  <a:pt x="1863990" y="706600"/>
                </a:lnTo>
                <a:lnTo>
                  <a:pt x="1869547" y="729837"/>
                </a:lnTo>
                <a:lnTo>
                  <a:pt x="1874574" y="753074"/>
                </a:lnTo>
                <a:lnTo>
                  <a:pt x="1879072" y="776311"/>
                </a:lnTo>
                <a:lnTo>
                  <a:pt x="1883040" y="800076"/>
                </a:lnTo>
                <a:lnTo>
                  <a:pt x="1886480" y="823842"/>
                </a:lnTo>
                <a:lnTo>
                  <a:pt x="1889126" y="847871"/>
                </a:lnTo>
                <a:lnTo>
                  <a:pt x="1891242" y="871636"/>
                </a:lnTo>
                <a:lnTo>
                  <a:pt x="1892830" y="896194"/>
                </a:lnTo>
                <a:lnTo>
                  <a:pt x="1893888" y="920751"/>
                </a:lnTo>
                <a:lnTo>
                  <a:pt x="1228725" y="920751"/>
                </a:lnTo>
                <a:lnTo>
                  <a:pt x="1229254" y="910189"/>
                </a:lnTo>
                <a:lnTo>
                  <a:pt x="1229784" y="899626"/>
                </a:lnTo>
                <a:lnTo>
                  <a:pt x="1231900" y="879558"/>
                </a:lnTo>
                <a:lnTo>
                  <a:pt x="1234546" y="860018"/>
                </a:lnTo>
                <a:lnTo>
                  <a:pt x="1237457" y="840741"/>
                </a:lnTo>
                <a:lnTo>
                  <a:pt x="1241161" y="821993"/>
                </a:lnTo>
                <a:lnTo>
                  <a:pt x="1245129" y="803773"/>
                </a:lnTo>
                <a:lnTo>
                  <a:pt x="1249892" y="785817"/>
                </a:lnTo>
                <a:lnTo>
                  <a:pt x="1255184" y="768389"/>
                </a:lnTo>
                <a:lnTo>
                  <a:pt x="1260740" y="751490"/>
                </a:lnTo>
                <a:lnTo>
                  <a:pt x="1267090" y="735118"/>
                </a:lnTo>
                <a:lnTo>
                  <a:pt x="1273175" y="719010"/>
                </a:lnTo>
                <a:lnTo>
                  <a:pt x="1280054" y="703431"/>
                </a:lnTo>
                <a:lnTo>
                  <a:pt x="1287463" y="688116"/>
                </a:lnTo>
                <a:lnTo>
                  <a:pt x="1294871" y="673064"/>
                </a:lnTo>
                <a:lnTo>
                  <a:pt x="1302544" y="658805"/>
                </a:lnTo>
                <a:lnTo>
                  <a:pt x="1310482" y="644546"/>
                </a:lnTo>
                <a:lnTo>
                  <a:pt x="1319213" y="630815"/>
                </a:lnTo>
                <a:lnTo>
                  <a:pt x="1327679" y="617348"/>
                </a:lnTo>
                <a:lnTo>
                  <a:pt x="1336146" y="604409"/>
                </a:lnTo>
                <a:lnTo>
                  <a:pt x="1345142" y="591734"/>
                </a:lnTo>
                <a:lnTo>
                  <a:pt x="1353873" y="579324"/>
                </a:lnTo>
                <a:lnTo>
                  <a:pt x="1362869" y="567177"/>
                </a:lnTo>
                <a:lnTo>
                  <a:pt x="1372394" y="555294"/>
                </a:lnTo>
                <a:lnTo>
                  <a:pt x="1381390" y="543940"/>
                </a:lnTo>
                <a:lnTo>
                  <a:pt x="1390650" y="532585"/>
                </a:lnTo>
                <a:lnTo>
                  <a:pt x="1400175" y="522023"/>
                </a:lnTo>
                <a:lnTo>
                  <a:pt x="1418167" y="500634"/>
                </a:lnTo>
                <a:lnTo>
                  <a:pt x="1436423" y="480566"/>
                </a:lnTo>
                <a:lnTo>
                  <a:pt x="1453886" y="461554"/>
                </a:lnTo>
                <a:lnTo>
                  <a:pt x="1466586" y="447294"/>
                </a:lnTo>
                <a:lnTo>
                  <a:pt x="1479021" y="432771"/>
                </a:lnTo>
                <a:lnTo>
                  <a:pt x="1490663" y="418248"/>
                </a:lnTo>
                <a:lnTo>
                  <a:pt x="1502040" y="403725"/>
                </a:lnTo>
                <a:lnTo>
                  <a:pt x="1512888" y="389466"/>
                </a:lnTo>
                <a:lnTo>
                  <a:pt x="1522942" y="375207"/>
                </a:lnTo>
                <a:lnTo>
                  <a:pt x="1532467" y="361211"/>
                </a:lnTo>
                <a:lnTo>
                  <a:pt x="1541728" y="347480"/>
                </a:lnTo>
                <a:lnTo>
                  <a:pt x="1550459" y="334277"/>
                </a:lnTo>
                <a:lnTo>
                  <a:pt x="1558396" y="321339"/>
                </a:lnTo>
                <a:lnTo>
                  <a:pt x="1565805" y="308664"/>
                </a:lnTo>
                <a:lnTo>
                  <a:pt x="1572684" y="296781"/>
                </a:lnTo>
                <a:lnTo>
                  <a:pt x="1584855" y="274864"/>
                </a:lnTo>
                <a:lnTo>
                  <a:pt x="1594909" y="255588"/>
                </a:lnTo>
                <a:close/>
                <a:moveTo>
                  <a:pt x="971550" y="0"/>
                </a:moveTo>
                <a:lnTo>
                  <a:pt x="992141" y="528"/>
                </a:lnTo>
                <a:lnTo>
                  <a:pt x="1012467" y="1585"/>
                </a:lnTo>
                <a:lnTo>
                  <a:pt x="1032793" y="3434"/>
                </a:lnTo>
                <a:lnTo>
                  <a:pt x="1052856" y="5282"/>
                </a:lnTo>
                <a:lnTo>
                  <a:pt x="1072918" y="7924"/>
                </a:lnTo>
                <a:lnTo>
                  <a:pt x="1092981" y="10829"/>
                </a:lnTo>
                <a:lnTo>
                  <a:pt x="1112251" y="14263"/>
                </a:lnTo>
                <a:lnTo>
                  <a:pt x="1132049" y="17697"/>
                </a:lnTo>
                <a:lnTo>
                  <a:pt x="1151584" y="21658"/>
                </a:lnTo>
                <a:lnTo>
                  <a:pt x="1170854" y="26413"/>
                </a:lnTo>
                <a:lnTo>
                  <a:pt x="1190125" y="31167"/>
                </a:lnTo>
                <a:lnTo>
                  <a:pt x="1208867" y="36450"/>
                </a:lnTo>
                <a:lnTo>
                  <a:pt x="1227874" y="41996"/>
                </a:lnTo>
                <a:lnTo>
                  <a:pt x="1246616" y="48071"/>
                </a:lnTo>
                <a:lnTo>
                  <a:pt x="1265095" y="54674"/>
                </a:lnTo>
                <a:lnTo>
                  <a:pt x="1283573" y="61278"/>
                </a:lnTo>
                <a:lnTo>
                  <a:pt x="1301524" y="68409"/>
                </a:lnTo>
                <a:lnTo>
                  <a:pt x="1319475" y="75805"/>
                </a:lnTo>
                <a:lnTo>
                  <a:pt x="1337161" y="83728"/>
                </a:lnTo>
                <a:lnTo>
                  <a:pt x="1355112" y="91916"/>
                </a:lnTo>
                <a:lnTo>
                  <a:pt x="1372270" y="100369"/>
                </a:lnTo>
                <a:lnTo>
                  <a:pt x="1389429" y="109349"/>
                </a:lnTo>
                <a:lnTo>
                  <a:pt x="1406324" y="118593"/>
                </a:lnTo>
                <a:lnTo>
                  <a:pt x="1423482" y="128102"/>
                </a:lnTo>
                <a:lnTo>
                  <a:pt x="1439849" y="137875"/>
                </a:lnTo>
                <a:lnTo>
                  <a:pt x="1456216" y="148440"/>
                </a:lnTo>
                <a:lnTo>
                  <a:pt x="1472318" y="158741"/>
                </a:lnTo>
                <a:lnTo>
                  <a:pt x="1488157" y="169834"/>
                </a:lnTo>
                <a:lnTo>
                  <a:pt x="1503996" y="180928"/>
                </a:lnTo>
                <a:lnTo>
                  <a:pt x="1519043" y="192549"/>
                </a:lnTo>
                <a:lnTo>
                  <a:pt x="1534353" y="204435"/>
                </a:lnTo>
                <a:lnTo>
                  <a:pt x="1549400" y="216321"/>
                </a:lnTo>
                <a:lnTo>
                  <a:pt x="1540953" y="232961"/>
                </a:lnTo>
                <a:lnTo>
                  <a:pt x="1529866" y="253563"/>
                </a:lnTo>
                <a:lnTo>
                  <a:pt x="1523530" y="265185"/>
                </a:lnTo>
                <a:lnTo>
                  <a:pt x="1516403" y="277599"/>
                </a:lnTo>
                <a:lnTo>
                  <a:pt x="1508483" y="290541"/>
                </a:lnTo>
                <a:lnTo>
                  <a:pt x="1500300" y="304540"/>
                </a:lnTo>
                <a:lnTo>
                  <a:pt x="1491325" y="318274"/>
                </a:lnTo>
                <a:lnTo>
                  <a:pt x="1481294" y="333065"/>
                </a:lnTo>
                <a:lnTo>
                  <a:pt x="1471262" y="347592"/>
                </a:lnTo>
                <a:lnTo>
                  <a:pt x="1460175" y="362648"/>
                </a:lnTo>
                <a:lnTo>
                  <a:pt x="1448824" y="377967"/>
                </a:lnTo>
                <a:lnTo>
                  <a:pt x="1436681" y="393022"/>
                </a:lnTo>
                <a:lnTo>
                  <a:pt x="1424010" y="407814"/>
                </a:lnTo>
                <a:lnTo>
                  <a:pt x="1410811" y="422869"/>
                </a:lnTo>
                <a:lnTo>
                  <a:pt x="1392861" y="442414"/>
                </a:lnTo>
                <a:lnTo>
                  <a:pt x="1374118" y="463016"/>
                </a:lnTo>
                <a:lnTo>
                  <a:pt x="1355376" y="484939"/>
                </a:lnTo>
                <a:lnTo>
                  <a:pt x="1345344" y="496561"/>
                </a:lnTo>
                <a:lnTo>
                  <a:pt x="1335841" y="508446"/>
                </a:lnTo>
                <a:lnTo>
                  <a:pt x="1325810" y="520596"/>
                </a:lnTo>
                <a:lnTo>
                  <a:pt x="1316307" y="533274"/>
                </a:lnTo>
                <a:lnTo>
                  <a:pt x="1306540" y="546481"/>
                </a:lnTo>
                <a:lnTo>
                  <a:pt x="1297036" y="559687"/>
                </a:lnTo>
                <a:lnTo>
                  <a:pt x="1287533" y="573422"/>
                </a:lnTo>
                <a:lnTo>
                  <a:pt x="1278294" y="587685"/>
                </a:lnTo>
                <a:lnTo>
                  <a:pt x="1268791" y="602212"/>
                </a:lnTo>
                <a:lnTo>
                  <a:pt x="1260079" y="617003"/>
                </a:lnTo>
                <a:lnTo>
                  <a:pt x="1251368" y="632587"/>
                </a:lnTo>
                <a:lnTo>
                  <a:pt x="1242921" y="648434"/>
                </a:lnTo>
                <a:lnTo>
                  <a:pt x="1234737" y="664546"/>
                </a:lnTo>
                <a:lnTo>
                  <a:pt x="1227082" y="681450"/>
                </a:lnTo>
                <a:lnTo>
                  <a:pt x="1219427" y="698354"/>
                </a:lnTo>
                <a:lnTo>
                  <a:pt x="1212563" y="716315"/>
                </a:lnTo>
                <a:lnTo>
                  <a:pt x="1205964" y="734276"/>
                </a:lnTo>
                <a:lnTo>
                  <a:pt x="1199628" y="753029"/>
                </a:lnTo>
                <a:lnTo>
                  <a:pt x="1194085" y="772310"/>
                </a:lnTo>
                <a:lnTo>
                  <a:pt x="1188805" y="791856"/>
                </a:lnTo>
                <a:lnTo>
                  <a:pt x="1184317" y="811929"/>
                </a:lnTo>
                <a:lnTo>
                  <a:pt x="1182469" y="822230"/>
                </a:lnTo>
                <a:lnTo>
                  <a:pt x="1180358" y="832531"/>
                </a:lnTo>
                <a:lnTo>
                  <a:pt x="1178774" y="843096"/>
                </a:lnTo>
                <a:lnTo>
                  <a:pt x="1176926" y="853662"/>
                </a:lnTo>
                <a:lnTo>
                  <a:pt x="1175606" y="864755"/>
                </a:lnTo>
                <a:lnTo>
                  <a:pt x="1174550" y="875320"/>
                </a:lnTo>
                <a:lnTo>
                  <a:pt x="1173494" y="886413"/>
                </a:lnTo>
                <a:lnTo>
                  <a:pt x="1172174" y="897771"/>
                </a:lnTo>
                <a:lnTo>
                  <a:pt x="1171646" y="909129"/>
                </a:lnTo>
                <a:lnTo>
                  <a:pt x="1171118" y="920750"/>
                </a:lnTo>
                <a:lnTo>
                  <a:pt x="971550" y="920750"/>
                </a:lnTo>
                <a:lnTo>
                  <a:pt x="971550" y="0"/>
                </a:lnTo>
                <a:close/>
                <a:moveTo>
                  <a:pt x="914401" y="0"/>
                </a:moveTo>
                <a:lnTo>
                  <a:pt x="914401" y="920750"/>
                </a:lnTo>
                <a:lnTo>
                  <a:pt x="714641" y="920750"/>
                </a:lnTo>
                <a:lnTo>
                  <a:pt x="714111" y="909125"/>
                </a:lnTo>
                <a:lnTo>
                  <a:pt x="713053" y="897764"/>
                </a:lnTo>
                <a:lnTo>
                  <a:pt x="712259" y="886404"/>
                </a:lnTo>
                <a:lnTo>
                  <a:pt x="711201" y="875307"/>
                </a:lnTo>
                <a:lnTo>
                  <a:pt x="709878" y="864739"/>
                </a:lnTo>
                <a:lnTo>
                  <a:pt x="708291" y="853642"/>
                </a:lnTo>
                <a:lnTo>
                  <a:pt x="706968" y="843074"/>
                </a:lnTo>
                <a:lnTo>
                  <a:pt x="704851" y="832506"/>
                </a:lnTo>
                <a:lnTo>
                  <a:pt x="703263" y="822202"/>
                </a:lnTo>
                <a:lnTo>
                  <a:pt x="700882" y="811898"/>
                </a:lnTo>
                <a:lnTo>
                  <a:pt x="696384" y="791819"/>
                </a:lnTo>
                <a:lnTo>
                  <a:pt x="691357" y="772268"/>
                </a:lnTo>
                <a:lnTo>
                  <a:pt x="685801" y="752981"/>
                </a:lnTo>
                <a:lnTo>
                  <a:pt x="679451" y="734222"/>
                </a:lnTo>
                <a:lnTo>
                  <a:pt x="672836" y="716256"/>
                </a:lnTo>
                <a:lnTo>
                  <a:pt x="665957" y="698291"/>
                </a:lnTo>
                <a:lnTo>
                  <a:pt x="658549" y="681382"/>
                </a:lnTo>
                <a:lnTo>
                  <a:pt x="650611" y="664472"/>
                </a:lnTo>
                <a:lnTo>
                  <a:pt x="642409" y="648356"/>
                </a:lnTo>
                <a:lnTo>
                  <a:pt x="634207" y="632504"/>
                </a:lnTo>
                <a:lnTo>
                  <a:pt x="625476" y="616916"/>
                </a:lnTo>
                <a:lnTo>
                  <a:pt x="616215" y="602120"/>
                </a:lnTo>
                <a:lnTo>
                  <a:pt x="607220" y="587589"/>
                </a:lnTo>
                <a:lnTo>
                  <a:pt x="597959" y="573322"/>
                </a:lnTo>
                <a:lnTo>
                  <a:pt x="588170" y="559584"/>
                </a:lnTo>
                <a:lnTo>
                  <a:pt x="578645" y="546373"/>
                </a:lnTo>
                <a:lnTo>
                  <a:pt x="569120" y="533163"/>
                </a:lnTo>
                <a:lnTo>
                  <a:pt x="559065" y="520481"/>
                </a:lnTo>
                <a:lnTo>
                  <a:pt x="549540" y="508328"/>
                </a:lnTo>
                <a:lnTo>
                  <a:pt x="539486" y="496439"/>
                </a:lnTo>
                <a:lnTo>
                  <a:pt x="529961" y="484814"/>
                </a:lnTo>
                <a:lnTo>
                  <a:pt x="510647" y="462885"/>
                </a:lnTo>
                <a:lnTo>
                  <a:pt x="492390" y="442277"/>
                </a:lnTo>
                <a:lnTo>
                  <a:pt x="474399" y="422726"/>
                </a:lnTo>
                <a:lnTo>
                  <a:pt x="461699" y="408723"/>
                </a:lnTo>
                <a:lnTo>
                  <a:pt x="449528" y="394192"/>
                </a:lnTo>
                <a:lnTo>
                  <a:pt x="437886" y="379661"/>
                </a:lnTo>
                <a:lnTo>
                  <a:pt x="426774" y="365394"/>
                </a:lnTo>
                <a:lnTo>
                  <a:pt x="416190" y="350863"/>
                </a:lnTo>
                <a:lnTo>
                  <a:pt x="406136" y="336860"/>
                </a:lnTo>
                <a:lnTo>
                  <a:pt x="396876" y="322857"/>
                </a:lnTo>
                <a:lnTo>
                  <a:pt x="388144" y="309118"/>
                </a:lnTo>
                <a:lnTo>
                  <a:pt x="379678" y="296172"/>
                </a:lnTo>
                <a:lnTo>
                  <a:pt x="372005" y="283226"/>
                </a:lnTo>
                <a:lnTo>
                  <a:pt x="364861" y="271073"/>
                </a:lnTo>
                <a:lnTo>
                  <a:pt x="358246" y="259712"/>
                </a:lnTo>
                <a:lnTo>
                  <a:pt x="347134" y="238840"/>
                </a:lnTo>
                <a:lnTo>
                  <a:pt x="338138" y="221667"/>
                </a:lnTo>
                <a:lnTo>
                  <a:pt x="352955" y="209249"/>
                </a:lnTo>
                <a:lnTo>
                  <a:pt x="368301" y="197360"/>
                </a:lnTo>
                <a:lnTo>
                  <a:pt x="383646" y="185735"/>
                </a:lnTo>
                <a:lnTo>
                  <a:pt x="399257" y="174374"/>
                </a:lnTo>
                <a:lnTo>
                  <a:pt x="414867" y="163542"/>
                </a:lnTo>
                <a:lnTo>
                  <a:pt x="430742" y="152710"/>
                </a:lnTo>
                <a:lnTo>
                  <a:pt x="447147" y="142142"/>
                </a:lnTo>
                <a:lnTo>
                  <a:pt x="463815" y="132366"/>
                </a:lnTo>
                <a:lnTo>
                  <a:pt x="480484" y="122326"/>
                </a:lnTo>
                <a:lnTo>
                  <a:pt x="497417" y="113079"/>
                </a:lnTo>
                <a:lnTo>
                  <a:pt x="514351" y="104096"/>
                </a:lnTo>
                <a:lnTo>
                  <a:pt x="531549" y="95377"/>
                </a:lnTo>
                <a:lnTo>
                  <a:pt x="549276" y="87187"/>
                </a:lnTo>
                <a:lnTo>
                  <a:pt x="567003" y="78997"/>
                </a:lnTo>
                <a:lnTo>
                  <a:pt x="584995" y="71335"/>
                </a:lnTo>
                <a:lnTo>
                  <a:pt x="602986" y="63937"/>
                </a:lnTo>
                <a:lnTo>
                  <a:pt x="621507" y="57068"/>
                </a:lnTo>
                <a:lnTo>
                  <a:pt x="639763" y="50727"/>
                </a:lnTo>
                <a:lnTo>
                  <a:pt x="658549" y="44386"/>
                </a:lnTo>
                <a:lnTo>
                  <a:pt x="677070" y="38574"/>
                </a:lnTo>
                <a:lnTo>
                  <a:pt x="696120" y="33025"/>
                </a:lnTo>
                <a:lnTo>
                  <a:pt x="715434" y="28006"/>
                </a:lnTo>
                <a:lnTo>
                  <a:pt x="734749" y="23514"/>
                </a:lnTo>
                <a:lnTo>
                  <a:pt x="754328" y="19287"/>
                </a:lnTo>
                <a:lnTo>
                  <a:pt x="773643" y="15324"/>
                </a:lnTo>
                <a:lnTo>
                  <a:pt x="793222" y="11889"/>
                </a:lnTo>
                <a:lnTo>
                  <a:pt x="813330" y="8719"/>
                </a:lnTo>
                <a:lnTo>
                  <a:pt x="833174" y="6341"/>
                </a:lnTo>
                <a:lnTo>
                  <a:pt x="853282" y="3963"/>
                </a:lnTo>
                <a:lnTo>
                  <a:pt x="873655" y="2378"/>
                </a:lnTo>
                <a:lnTo>
                  <a:pt x="894028" y="793"/>
                </a:lnTo>
                <a:lnTo>
                  <a:pt x="91440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8" name="圆角矩形 22"/>
          <p:cNvSpPr/>
          <p:nvPr/>
        </p:nvSpPr>
        <p:spPr>
          <a:xfrm>
            <a:off x="695236"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9" name="圆角矩形 22"/>
          <p:cNvSpPr/>
          <p:nvPr/>
        </p:nvSpPr>
        <p:spPr>
          <a:xfrm>
            <a:off x="8358860"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22"/>
          <p:cNvSpPr/>
          <p:nvPr/>
        </p:nvSpPr>
        <p:spPr>
          <a:xfrm>
            <a:off x="695236"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1" name="圆角矩形 22"/>
          <p:cNvSpPr/>
          <p:nvPr/>
        </p:nvSpPr>
        <p:spPr>
          <a:xfrm>
            <a:off x="8358860"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MH_Other_1"/>
          <p:cNvSpPr/>
          <p:nvPr>
            <p:custDataLst>
              <p:tags r:id="rId1"/>
            </p:custDataLst>
          </p:nvPr>
        </p:nvSpPr>
        <p:spPr>
          <a:xfrm>
            <a:off x="1544638" y="4273550"/>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16" name="MH_SubTitle_1"/>
          <p:cNvSpPr/>
          <p:nvPr>
            <p:custDataLst>
              <p:tags r:id="rId2"/>
            </p:custDataLst>
          </p:nvPr>
        </p:nvSpPr>
        <p:spPr>
          <a:xfrm rot="588792">
            <a:off x="1096963" y="5233987"/>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88%</a:t>
            </a:r>
            <a:endParaRPr lang="zh-CN" altLang="en-US" sz="4000" dirty="0">
              <a:solidFill>
                <a:srgbClr val="FFFFFF"/>
              </a:solidFill>
              <a:latin typeface="+mj-ea"/>
              <a:ea typeface="+mj-ea"/>
            </a:endParaRPr>
          </a:p>
        </p:txBody>
      </p:sp>
      <p:sp>
        <p:nvSpPr>
          <p:cNvPr id="17" name="MH_Other_2"/>
          <p:cNvSpPr/>
          <p:nvPr>
            <p:custDataLst>
              <p:tags r:id="rId3"/>
            </p:custDataLst>
          </p:nvPr>
        </p:nvSpPr>
        <p:spPr>
          <a:xfrm rot="19833143">
            <a:off x="1878906" y="4014102"/>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文本框 17"/>
          <p:cNvSpPr txBox="1"/>
          <p:nvPr/>
        </p:nvSpPr>
        <p:spPr>
          <a:xfrm rot="621143">
            <a:off x="1560512" y="4830148"/>
            <a:ext cx="1200150" cy="369332"/>
          </a:xfrm>
          <a:prstGeom prst="rect">
            <a:avLst/>
          </a:prstGeom>
          <a:noFill/>
        </p:spPr>
        <p:txBody>
          <a:bodyPr wrap="square" rtlCol="0">
            <a:spAutoFit/>
          </a:bodyPr>
          <a:lstStyle/>
          <a:p>
            <a:pPr algn="ctr"/>
            <a:r>
              <a:rPr lang="zh-CN" altLang="en-US" sz="1800" dirty="0"/>
              <a:t>文本</a:t>
            </a:r>
          </a:p>
        </p:txBody>
      </p:sp>
      <p:sp>
        <p:nvSpPr>
          <p:cNvPr id="19" name="MH_Other_1"/>
          <p:cNvSpPr/>
          <p:nvPr>
            <p:custDataLst>
              <p:tags r:id="rId4"/>
            </p:custDataLst>
          </p:nvPr>
        </p:nvSpPr>
        <p:spPr>
          <a:xfrm>
            <a:off x="4211637" y="3282281"/>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29" name="MH_SubTitle_1"/>
          <p:cNvSpPr/>
          <p:nvPr>
            <p:custDataLst>
              <p:tags r:id="rId5"/>
            </p:custDataLst>
          </p:nvPr>
        </p:nvSpPr>
        <p:spPr>
          <a:xfrm rot="588792">
            <a:off x="3763962" y="4242718"/>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92%</a:t>
            </a:r>
            <a:endParaRPr lang="zh-CN" altLang="en-US" sz="4000" dirty="0">
              <a:solidFill>
                <a:srgbClr val="FFFFFF"/>
              </a:solidFill>
              <a:latin typeface="+mj-ea"/>
              <a:ea typeface="+mj-ea"/>
            </a:endParaRPr>
          </a:p>
        </p:txBody>
      </p:sp>
      <p:sp>
        <p:nvSpPr>
          <p:cNvPr id="30" name="MH_Other_2"/>
          <p:cNvSpPr/>
          <p:nvPr>
            <p:custDataLst>
              <p:tags r:id="rId6"/>
            </p:custDataLst>
          </p:nvPr>
        </p:nvSpPr>
        <p:spPr>
          <a:xfrm rot="19833143">
            <a:off x="4545905" y="3022833"/>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1" name="文本框 30"/>
          <p:cNvSpPr txBox="1"/>
          <p:nvPr/>
        </p:nvSpPr>
        <p:spPr>
          <a:xfrm rot="621143">
            <a:off x="4227511" y="3838879"/>
            <a:ext cx="1200150" cy="369332"/>
          </a:xfrm>
          <a:prstGeom prst="rect">
            <a:avLst/>
          </a:prstGeom>
          <a:noFill/>
        </p:spPr>
        <p:txBody>
          <a:bodyPr wrap="square" rtlCol="0">
            <a:spAutoFit/>
          </a:bodyPr>
          <a:lstStyle/>
          <a:p>
            <a:pPr algn="ctr"/>
            <a:r>
              <a:rPr lang="zh-CN" altLang="en-US" sz="1800" dirty="0"/>
              <a:t>文本</a:t>
            </a:r>
          </a:p>
        </p:txBody>
      </p:sp>
      <p:sp>
        <p:nvSpPr>
          <p:cNvPr id="32" name="MH_Other_1"/>
          <p:cNvSpPr/>
          <p:nvPr>
            <p:custDataLst>
              <p:tags r:id="rId7"/>
            </p:custDataLst>
          </p:nvPr>
        </p:nvSpPr>
        <p:spPr>
          <a:xfrm>
            <a:off x="2335963" y="1684093"/>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33" name="MH_SubTitle_1"/>
          <p:cNvSpPr/>
          <p:nvPr>
            <p:custDataLst>
              <p:tags r:id="rId8"/>
            </p:custDataLst>
          </p:nvPr>
        </p:nvSpPr>
        <p:spPr>
          <a:xfrm rot="588792">
            <a:off x="1888288" y="2644530"/>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76%</a:t>
            </a:r>
            <a:endParaRPr lang="zh-CN" altLang="en-US" sz="4000" dirty="0">
              <a:solidFill>
                <a:srgbClr val="FFFFFF"/>
              </a:solidFill>
              <a:latin typeface="+mj-ea"/>
              <a:ea typeface="+mj-ea"/>
            </a:endParaRPr>
          </a:p>
        </p:txBody>
      </p:sp>
      <p:sp>
        <p:nvSpPr>
          <p:cNvPr id="34" name="MH_Other_2"/>
          <p:cNvSpPr/>
          <p:nvPr>
            <p:custDataLst>
              <p:tags r:id="rId9"/>
            </p:custDataLst>
          </p:nvPr>
        </p:nvSpPr>
        <p:spPr>
          <a:xfrm rot="19833143">
            <a:off x="2670231" y="1424645"/>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5" name="文本框 34"/>
          <p:cNvSpPr txBox="1"/>
          <p:nvPr/>
        </p:nvSpPr>
        <p:spPr>
          <a:xfrm rot="621143">
            <a:off x="2351837" y="2240691"/>
            <a:ext cx="1200150" cy="369332"/>
          </a:xfrm>
          <a:prstGeom prst="rect">
            <a:avLst/>
          </a:prstGeom>
          <a:noFill/>
        </p:spPr>
        <p:txBody>
          <a:bodyPr wrap="square" rtlCol="0">
            <a:spAutoFit/>
          </a:bodyPr>
          <a:lstStyle/>
          <a:p>
            <a:pPr algn="ctr"/>
            <a:r>
              <a:rPr lang="zh-CN" altLang="en-US" sz="1800" dirty="0"/>
              <a:t>文本</a:t>
            </a:r>
          </a:p>
        </p:txBody>
      </p:sp>
      <p:cxnSp>
        <p:nvCxnSpPr>
          <p:cNvPr id="36" name="直接连接符 35"/>
          <p:cNvCxnSpPr/>
          <p:nvPr/>
        </p:nvCxnSpPr>
        <p:spPr>
          <a:xfrm>
            <a:off x="6096000" y="1476375"/>
            <a:ext cx="0" cy="4838700"/>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587488" y="139023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请输入第四章大标题</a:t>
            </a:r>
          </a:p>
        </p:txBody>
      </p:sp>
      <p:sp>
        <p:nvSpPr>
          <p:cNvPr id="9219" name="文本占位符 2"/>
          <p:cNvSpPr>
            <a:spLocks noGrp="1"/>
          </p:cNvSpPr>
          <p:nvPr>
            <p:ph type="body" idx="1"/>
          </p:nvPr>
        </p:nvSpPr>
        <p:spPr/>
        <p:txBody>
          <a:bodyPr/>
          <a:lstStyle/>
          <a:p>
            <a:r>
              <a:rPr lang="zh-CN" altLang="en-US" dirty="0"/>
              <a:t>请输入第四章说明小标题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1" name="MH_Other_2"/>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752094"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自由: 形状 8"/>
          <p:cNvSpPr/>
          <p:nvPr>
            <p:custDataLst>
              <p:tags r:id="rId2"/>
            </p:custDataLst>
          </p:nvPr>
        </p:nvSpPr>
        <p:spPr>
          <a:xfrm>
            <a:off x="754477"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13" name="MH_Other_5"/>
          <p:cNvSpPr/>
          <p:nvPr>
            <p:custDataLst>
              <p:tags r:id="rId3"/>
            </p:custDataLst>
          </p:nvPr>
        </p:nvSpPr>
        <p:spPr>
          <a:xfrm>
            <a:off x="746593"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14" name="自由: 形状 18"/>
          <p:cNvSpPr/>
          <p:nvPr>
            <p:custDataLst>
              <p:tags r:id="rId4"/>
            </p:custDataLst>
          </p:nvPr>
        </p:nvSpPr>
        <p:spPr>
          <a:xfrm>
            <a:off x="4963805"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19" name="椭圆 18"/>
          <p:cNvSpPr/>
          <p:nvPr/>
        </p:nvSpPr>
        <p:spPr>
          <a:xfrm>
            <a:off x="1324395"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A</a:t>
            </a:r>
            <a:endParaRPr lang="zh-CN" altLang="en-US" sz="2400" dirty="0">
              <a:solidFill>
                <a:srgbClr val="4C4D4D"/>
              </a:solidFill>
            </a:endParaRPr>
          </a:p>
        </p:txBody>
      </p:sp>
      <p:sp>
        <p:nvSpPr>
          <p:cNvPr id="20" name="矩形 19"/>
          <p:cNvSpPr/>
          <p:nvPr/>
        </p:nvSpPr>
        <p:spPr>
          <a:xfrm>
            <a:off x="2580263"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1" name="MH_Other_2"/>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6072676" y="5973808"/>
            <a:ext cx="4105170" cy="11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自由: 形状 23"/>
          <p:cNvSpPr/>
          <p:nvPr>
            <p:custDataLst>
              <p:tags r:id="rId6"/>
            </p:custDataLst>
          </p:nvPr>
        </p:nvSpPr>
        <p:spPr>
          <a:xfrm>
            <a:off x="6075059" y="3319605"/>
            <a:ext cx="5259372" cy="265946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23" name="MH_Other_4"/>
          <p:cNvSpPr/>
          <p:nvPr>
            <p:custDataLst>
              <p:tags r:id="rId7"/>
            </p:custDataLst>
          </p:nvPr>
        </p:nvSpPr>
        <p:spPr>
          <a:xfrm rot="13341949">
            <a:off x="6129976" y="3375470"/>
            <a:ext cx="1104376" cy="2830236"/>
          </a:xfrm>
          <a:custGeom>
            <a:avLst/>
            <a:gdLst>
              <a:gd name="connsiteX0" fmla="*/ 0 w 933881"/>
              <a:gd name="connsiteY0" fmla="*/ 2677125 h 2677125"/>
              <a:gd name="connsiteX1" fmla="*/ 0 w 933881"/>
              <a:gd name="connsiteY1" fmla="*/ 0 h 2677125"/>
              <a:gd name="connsiteX2" fmla="*/ 933881 w 933881"/>
              <a:gd name="connsiteY2" fmla="*/ 2677125 h 2677125"/>
              <a:gd name="connsiteX3" fmla="*/ 0 w 933881"/>
              <a:gd name="connsiteY3" fmla="*/ 2677125 h 2677125"/>
              <a:gd name="connsiteX0-1" fmla="*/ 0 w 933881"/>
              <a:gd name="connsiteY0-2" fmla="*/ 2843026 h 2843026"/>
              <a:gd name="connsiteX1-3" fmla="*/ 35756 w 933881"/>
              <a:gd name="connsiteY1-4" fmla="*/ 0 h 2843026"/>
              <a:gd name="connsiteX2-5" fmla="*/ 933881 w 933881"/>
              <a:gd name="connsiteY2-6" fmla="*/ 2843026 h 2843026"/>
              <a:gd name="connsiteX3-7" fmla="*/ 0 w 933881"/>
              <a:gd name="connsiteY3-8" fmla="*/ 2843026 h 2843026"/>
              <a:gd name="connsiteX0-9" fmla="*/ 0 w 933881"/>
              <a:gd name="connsiteY0-10" fmla="*/ 2768447 h 2768447"/>
              <a:gd name="connsiteX1-11" fmla="*/ 28152 w 933881"/>
              <a:gd name="connsiteY1-12" fmla="*/ 0 h 2768447"/>
              <a:gd name="connsiteX2-13" fmla="*/ 933881 w 933881"/>
              <a:gd name="connsiteY2-14" fmla="*/ 2768447 h 2768447"/>
              <a:gd name="connsiteX3-15" fmla="*/ 0 w 933881"/>
              <a:gd name="connsiteY3-16" fmla="*/ 2768447 h 2768447"/>
              <a:gd name="connsiteX0-17" fmla="*/ 0 w 933881"/>
              <a:gd name="connsiteY0-18" fmla="*/ 2793563 h 2793563"/>
              <a:gd name="connsiteX1-19" fmla="*/ 58971 w 933881"/>
              <a:gd name="connsiteY1-20" fmla="*/ 0 h 2793563"/>
              <a:gd name="connsiteX2-21" fmla="*/ 933881 w 933881"/>
              <a:gd name="connsiteY2-22" fmla="*/ 2793563 h 2793563"/>
              <a:gd name="connsiteX3-23" fmla="*/ 0 w 933881"/>
              <a:gd name="connsiteY3-24" fmla="*/ 2793563 h 2793563"/>
              <a:gd name="connsiteX0-25" fmla="*/ 0 w 1086555"/>
              <a:gd name="connsiteY0-26" fmla="*/ 2645829 h 2793563"/>
              <a:gd name="connsiteX1-27" fmla="*/ 211645 w 1086555"/>
              <a:gd name="connsiteY1-28" fmla="*/ 0 h 2793563"/>
              <a:gd name="connsiteX2-29" fmla="*/ 1086555 w 1086555"/>
              <a:gd name="connsiteY2-30" fmla="*/ 2793563 h 2793563"/>
              <a:gd name="connsiteX3-31" fmla="*/ 0 w 1086555"/>
              <a:gd name="connsiteY3-32" fmla="*/ 2645829 h 2793563"/>
              <a:gd name="connsiteX0-33" fmla="*/ 0 w 1155095"/>
              <a:gd name="connsiteY0-34" fmla="*/ 2708340 h 2793563"/>
              <a:gd name="connsiteX1-35" fmla="*/ 280185 w 1155095"/>
              <a:gd name="connsiteY1-36" fmla="*/ 0 h 2793563"/>
              <a:gd name="connsiteX2-37" fmla="*/ 1155095 w 1155095"/>
              <a:gd name="connsiteY2-38" fmla="*/ 2793563 h 2793563"/>
              <a:gd name="connsiteX3-39" fmla="*/ 0 w 1155095"/>
              <a:gd name="connsiteY3-40" fmla="*/ 2708340 h 2793563"/>
              <a:gd name="connsiteX0-41" fmla="*/ 0 w 1155095"/>
              <a:gd name="connsiteY0-42" fmla="*/ 2691342 h 2776565"/>
              <a:gd name="connsiteX1-43" fmla="*/ 241880 w 1155095"/>
              <a:gd name="connsiteY1-44" fmla="*/ 0 h 2776565"/>
              <a:gd name="connsiteX2-45" fmla="*/ 1155095 w 1155095"/>
              <a:gd name="connsiteY2-46" fmla="*/ 2776565 h 2776565"/>
              <a:gd name="connsiteX3-47" fmla="*/ 0 w 1155095"/>
              <a:gd name="connsiteY3-48" fmla="*/ 2691342 h 2776565"/>
              <a:gd name="connsiteX0-49" fmla="*/ 0 w 1155095"/>
              <a:gd name="connsiteY0-50" fmla="*/ 2646691 h 2731914"/>
              <a:gd name="connsiteX1-51" fmla="*/ 192924 w 1155095"/>
              <a:gd name="connsiteY1-52" fmla="*/ 0 h 2731914"/>
              <a:gd name="connsiteX2-53" fmla="*/ 1155095 w 1155095"/>
              <a:gd name="connsiteY2-54" fmla="*/ 2731914 h 2731914"/>
              <a:gd name="connsiteX3-55" fmla="*/ 0 w 1155095"/>
              <a:gd name="connsiteY3-56" fmla="*/ 2646691 h 2731914"/>
              <a:gd name="connsiteX0-57" fmla="*/ 0 w 1155095"/>
              <a:gd name="connsiteY0-58" fmla="*/ 2857252 h 2942475"/>
              <a:gd name="connsiteX1-59" fmla="*/ 305799 w 1155095"/>
              <a:gd name="connsiteY1-60" fmla="*/ 0 h 2942475"/>
              <a:gd name="connsiteX2-61" fmla="*/ 1155095 w 1155095"/>
              <a:gd name="connsiteY2-62" fmla="*/ 2942475 h 2942475"/>
              <a:gd name="connsiteX3-63" fmla="*/ 0 w 1155095"/>
              <a:gd name="connsiteY3-64" fmla="*/ 2857252 h 2942475"/>
              <a:gd name="connsiteX0-65" fmla="*/ 0 w 1155095"/>
              <a:gd name="connsiteY0-66" fmla="*/ 2832183 h 2917406"/>
              <a:gd name="connsiteX1-67" fmla="*/ 238982 w 1155095"/>
              <a:gd name="connsiteY1-68" fmla="*/ 0 h 2917406"/>
              <a:gd name="connsiteX2-69" fmla="*/ 1155095 w 1155095"/>
              <a:gd name="connsiteY2-70" fmla="*/ 2917406 h 2917406"/>
              <a:gd name="connsiteX3-71" fmla="*/ 0 w 1155095"/>
              <a:gd name="connsiteY3-72" fmla="*/ 2832183 h 2917406"/>
            </a:gdLst>
            <a:ahLst/>
            <a:cxnLst>
              <a:cxn ang="0">
                <a:pos x="connsiteX0-1" y="connsiteY0-2"/>
              </a:cxn>
              <a:cxn ang="0">
                <a:pos x="connsiteX1-3" y="connsiteY1-4"/>
              </a:cxn>
              <a:cxn ang="0">
                <a:pos x="connsiteX2-5" y="connsiteY2-6"/>
              </a:cxn>
              <a:cxn ang="0">
                <a:pos x="connsiteX3-7" y="connsiteY3-8"/>
              </a:cxn>
            </a:cxnLst>
            <a:rect l="l" t="t" r="r" b="b"/>
            <a:pathLst>
              <a:path w="1155095" h="2917406">
                <a:moveTo>
                  <a:pt x="0" y="2832183"/>
                </a:moveTo>
                <a:lnTo>
                  <a:pt x="238982" y="0"/>
                </a:lnTo>
                <a:lnTo>
                  <a:pt x="1155095" y="2917406"/>
                </a:lnTo>
                <a:lnTo>
                  <a:pt x="0" y="2832183"/>
                </a:lnTo>
                <a:close/>
              </a:path>
            </a:pathLst>
          </a:custGeom>
          <a:solidFill>
            <a:schemeClr val="accent1">
              <a:lumMod val="50000"/>
            </a:schemeClr>
          </a:solidFill>
          <a:ln w="25400" cap="flat" cmpd="sng" algn="ctr">
            <a:noFill/>
            <a:prstDash val="solid"/>
          </a:ln>
          <a:effectLst>
            <a:softEdge rad="127000"/>
          </a:effectLst>
        </p:spPr>
        <p:txBody>
          <a:bodyPr anchor="ctr"/>
          <a:lstStyle/>
          <a:p>
            <a:pPr algn="ctr" eaLnBrk="1" fontAlgn="auto" hangingPunct="1">
              <a:spcBef>
                <a:spcPts val="0"/>
              </a:spcBef>
              <a:spcAft>
                <a:spcPts val="0"/>
              </a:spcAft>
              <a:defRPr/>
            </a:pPr>
            <a:endParaRPr lang="en-US" kern="0">
              <a:solidFill>
                <a:sysClr val="window" lastClr="FFFFFF"/>
              </a:solidFill>
              <a:latin typeface="+mn-lt"/>
              <a:ea typeface="+mn-ea"/>
            </a:endParaRPr>
          </a:p>
        </p:txBody>
      </p:sp>
      <p:sp>
        <p:nvSpPr>
          <p:cNvPr id="24" name="MH_Other_5"/>
          <p:cNvSpPr/>
          <p:nvPr>
            <p:custDataLst>
              <p:tags r:id="rId8"/>
            </p:custDataLst>
          </p:nvPr>
        </p:nvSpPr>
        <p:spPr>
          <a:xfrm>
            <a:off x="6067175" y="3332522"/>
            <a:ext cx="1730636" cy="2633405"/>
          </a:xfrm>
          <a:custGeom>
            <a:avLst/>
            <a:gdLst>
              <a:gd name="connsiteX0" fmla="*/ 1254594 w 2090758"/>
              <a:gd name="connsiteY0" fmla="*/ 0 h 3180976"/>
              <a:gd name="connsiteX1" fmla="*/ 2090758 w 2090758"/>
              <a:gd name="connsiteY1" fmla="*/ 681419 h 3180976"/>
              <a:gd name="connsiteX2" fmla="*/ 0 w 2090758"/>
              <a:gd name="connsiteY2" fmla="*/ 3180976 h 3180976"/>
            </a:gdLst>
            <a:ahLst/>
            <a:cxnLst>
              <a:cxn ang="0">
                <a:pos x="connsiteX0" y="connsiteY0"/>
              </a:cxn>
              <a:cxn ang="0">
                <a:pos x="connsiteX1" y="connsiteY1"/>
              </a:cxn>
              <a:cxn ang="0">
                <a:pos x="connsiteX2" y="connsiteY2"/>
              </a:cxn>
            </a:cxnLst>
            <a:rect l="l" t="t" r="r" b="b"/>
            <a:pathLst>
              <a:path w="2090758" h="3180976">
                <a:moveTo>
                  <a:pt x="1254594" y="0"/>
                </a:moveTo>
                <a:lnTo>
                  <a:pt x="2090758" y="681419"/>
                </a:lnTo>
                <a:lnTo>
                  <a:pt x="0" y="3180976"/>
                </a:lnTo>
                <a:close/>
              </a:path>
            </a:pathLst>
          </a:custGeom>
          <a:solidFill>
            <a:schemeClr val="accent1"/>
          </a:solidFill>
          <a:ln w="25400" cap="flat" cmpd="sng" algn="ctr">
            <a:noFill/>
            <a:prstDash val="solid"/>
          </a:ln>
          <a:effectLst/>
        </p:spPr>
        <p:txBody>
          <a:bodyPr vert="eaVert" anchor="ct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25" name="自由: 形状 26"/>
          <p:cNvSpPr/>
          <p:nvPr>
            <p:custDataLst>
              <p:tags r:id="rId9"/>
            </p:custDataLst>
          </p:nvPr>
        </p:nvSpPr>
        <p:spPr>
          <a:xfrm>
            <a:off x="10284387" y="3319605"/>
            <a:ext cx="1122909" cy="2648037"/>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charset="-122"/>
              <a:ea typeface="微软雅黑" panose="020B0503020204020204" charset="-122"/>
            </a:endParaRPr>
          </a:p>
        </p:txBody>
      </p:sp>
      <p:sp>
        <p:nvSpPr>
          <p:cNvPr id="26" name="椭圆 25"/>
          <p:cNvSpPr/>
          <p:nvPr/>
        </p:nvSpPr>
        <p:spPr>
          <a:xfrm>
            <a:off x="6644977" y="3647486"/>
            <a:ext cx="575031" cy="575031"/>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4C4D4D"/>
                </a:solidFill>
              </a:rPr>
              <a:t>B</a:t>
            </a:r>
            <a:endParaRPr lang="zh-CN" altLang="en-US" sz="2400" dirty="0">
              <a:solidFill>
                <a:srgbClr val="4C4D4D"/>
              </a:solidFill>
            </a:endParaRPr>
          </a:p>
        </p:txBody>
      </p:sp>
      <p:sp>
        <p:nvSpPr>
          <p:cNvPr id="27" name="矩形 26"/>
          <p:cNvSpPr/>
          <p:nvPr/>
        </p:nvSpPr>
        <p:spPr>
          <a:xfrm>
            <a:off x="7900845" y="391927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矩形 27"/>
          <p:cNvSpPr/>
          <p:nvPr/>
        </p:nvSpPr>
        <p:spPr>
          <a:xfrm>
            <a:off x="1734641" y="1691274"/>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文本框 28"/>
          <p:cNvSpPr txBox="1"/>
          <p:nvPr/>
        </p:nvSpPr>
        <p:spPr>
          <a:xfrm>
            <a:off x="854180" y="196616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MH_Other_1"/>
          <p:cNvSpPr/>
          <p:nvPr>
            <p:custDataLst>
              <p:tags r:id="rId1"/>
            </p:custDataLst>
          </p:nvPr>
        </p:nvSpPr>
        <p:spPr>
          <a:xfrm rot="1800000">
            <a:off x="8561741" y="2435720"/>
            <a:ext cx="218521" cy="2496472"/>
          </a:xfrm>
          <a:custGeom>
            <a:avLst/>
            <a:gdLst>
              <a:gd name="connsiteX0" fmla="*/ 432000 w 432000"/>
              <a:gd name="connsiteY0" fmla="*/ 0 h 5082052"/>
              <a:gd name="connsiteX1" fmla="*/ 432000 w 432000"/>
              <a:gd name="connsiteY1" fmla="*/ 4832637 h 5082052"/>
              <a:gd name="connsiteX2" fmla="*/ 0 w 432000"/>
              <a:gd name="connsiteY2" fmla="*/ 5082052 h 5082052"/>
              <a:gd name="connsiteX3" fmla="*/ 0 w 432000"/>
              <a:gd name="connsiteY3" fmla="*/ 266230 h 5082052"/>
            </a:gdLst>
            <a:ahLst/>
            <a:cxnLst>
              <a:cxn ang="0">
                <a:pos x="connsiteX0" y="connsiteY0"/>
              </a:cxn>
              <a:cxn ang="0">
                <a:pos x="connsiteX1" y="connsiteY1"/>
              </a:cxn>
              <a:cxn ang="0">
                <a:pos x="connsiteX2" y="connsiteY2"/>
              </a:cxn>
              <a:cxn ang="0">
                <a:pos x="connsiteX3" y="connsiteY3"/>
              </a:cxn>
            </a:cxnLst>
            <a:rect l="l" t="t" r="r" b="b"/>
            <a:pathLst>
              <a:path w="432000" h="5082052">
                <a:moveTo>
                  <a:pt x="432000" y="0"/>
                </a:moveTo>
                <a:lnTo>
                  <a:pt x="432000" y="4832637"/>
                </a:lnTo>
                <a:lnTo>
                  <a:pt x="0" y="5082052"/>
                </a:lnTo>
                <a:lnTo>
                  <a:pt x="0" y="26623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14" name="MH_Other_2"/>
          <p:cNvSpPr/>
          <p:nvPr>
            <p:custDataLst>
              <p:tags r:id="rId2"/>
            </p:custDataLst>
          </p:nvPr>
        </p:nvSpPr>
        <p:spPr>
          <a:xfrm>
            <a:off x="8193306" y="4495150"/>
            <a:ext cx="1832017" cy="218521"/>
          </a:xfrm>
          <a:custGeom>
            <a:avLst/>
            <a:gdLst>
              <a:gd name="connsiteX0" fmla="*/ 249416 w 3622804"/>
              <a:gd name="connsiteY0" fmla="*/ 0 h 432000"/>
              <a:gd name="connsiteX1" fmla="*/ 3373389 w 3622804"/>
              <a:gd name="connsiteY1" fmla="*/ 0 h 432000"/>
              <a:gd name="connsiteX2" fmla="*/ 3622804 w 3622804"/>
              <a:gd name="connsiteY2" fmla="*/ 432000 h 432000"/>
              <a:gd name="connsiteX3" fmla="*/ 0 w 3622804"/>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3622804" h="432000">
                <a:moveTo>
                  <a:pt x="249416" y="0"/>
                </a:moveTo>
                <a:lnTo>
                  <a:pt x="3373389" y="0"/>
                </a:lnTo>
                <a:lnTo>
                  <a:pt x="3622804" y="432000"/>
                </a:lnTo>
                <a:lnTo>
                  <a:pt x="0"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0" name="MH_Other_3"/>
          <p:cNvSpPr/>
          <p:nvPr>
            <p:custDataLst>
              <p:tags r:id="rId3"/>
            </p:custDataLst>
          </p:nvPr>
        </p:nvSpPr>
        <p:spPr>
          <a:xfrm rot="9000000">
            <a:off x="9818235" y="2560225"/>
            <a:ext cx="218521" cy="2509177"/>
          </a:xfrm>
          <a:custGeom>
            <a:avLst/>
            <a:gdLst>
              <a:gd name="connsiteX0" fmla="*/ 0 w 432000"/>
              <a:gd name="connsiteY0" fmla="*/ 4963154 h 4963154"/>
              <a:gd name="connsiteX1" fmla="*/ 0 w 432000"/>
              <a:gd name="connsiteY1" fmla="*/ 249415 h 4963154"/>
              <a:gd name="connsiteX2" fmla="*/ 432000 w 432000"/>
              <a:gd name="connsiteY2" fmla="*/ 0 h 4963154"/>
              <a:gd name="connsiteX3" fmla="*/ 432000 w 432000"/>
              <a:gd name="connsiteY3" fmla="*/ 4713738 h 4963154"/>
            </a:gdLst>
            <a:ahLst/>
            <a:cxnLst>
              <a:cxn ang="0">
                <a:pos x="connsiteX0" y="connsiteY0"/>
              </a:cxn>
              <a:cxn ang="0">
                <a:pos x="connsiteX1" y="connsiteY1"/>
              </a:cxn>
              <a:cxn ang="0">
                <a:pos x="connsiteX2" y="connsiteY2"/>
              </a:cxn>
              <a:cxn ang="0">
                <a:pos x="connsiteX3" y="connsiteY3"/>
              </a:cxn>
            </a:cxnLst>
            <a:rect l="l" t="t" r="r" b="b"/>
            <a:pathLst>
              <a:path w="432000" h="4963154">
                <a:moveTo>
                  <a:pt x="0" y="4963154"/>
                </a:moveTo>
                <a:lnTo>
                  <a:pt x="0" y="249415"/>
                </a:lnTo>
                <a:lnTo>
                  <a:pt x="432000" y="0"/>
                </a:lnTo>
                <a:lnTo>
                  <a:pt x="432000" y="4713738"/>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1" name="MH_Other_4"/>
          <p:cNvSpPr/>
          <p:nvPr>
            <p:custDataLst>
              <p:tags r:id="rId4"/>
            </p:custDataLst>
          </p:nvPr>
        </p:nvSpPr>
        <p:spPr>
          <a:xfrm rot="1800000">
            <a:off x="8800589" y="2809237"/>
            <a:ext cx="217250" cy="1858696"/>
          </a:xfrm>
          <a:custGeom>
            <a:avLst/>
            <a:gdLst>
              <a:gd name="connsiteX0" fmla="*/ 0 w 363878"/>
              <a:gd name="connsiteY0" fmla="*/ 0 h 2997800"/>
              <a:gd name="connsiteX1" fmla="*/ 363878 w 363878"/>
              <a:gd name="connsiteY1" fmla="*/ 236739 h 2997800"/>
              <a:gd name="connsiteX2" fmla="*/ 363878 w 363878"/>
              <a:gd name="connsiteY2" fmla="*/ 2787715 h 2997800"/>
              <a:gd name="connsiteX3" fmla="*/ 0 w 363878"/>
              <a:gd name="connsiteY3" fmla="*/ 2997800 h 2997800"/>
            </a:gdLst>
            <a:ahLst/>
            <a:cxnLst>
              <a:cxn ang="0">
                <a:pos x="connsiteX0" y="connsiteY0"/>
              </a:cxn>
              <a:cxn ang="0">
                <a:pos x="connsiteX1" y="connsiteY1"/>
              </a:cxn>
              <a:cxn ang="0">
                <a:pos x="connsiteX2" y="connsiteY2"/>
              </a:cxn>
              <a:cxn ang="0">
                <a:pos x="connsiteX3" y="connsiteY3"/>
              </a:cxn>
            </a:cxnLst>
            <a:rect l="l" t="t" r="r" b="b"/>
            <a:pathLst>
              <a:path w="363878" h="2997800">
                <a:moveTo>
                  <a:pt x="0" y="0"/>
                </a:moveTo>
                <a:lnTo>
                  <a:pt x="363878" y="236739"/>
                </a:lnTo>
                <a:lnTo>
                  <a:pt x="363878" y="2787715"/>
                </a:lnTo>
                <a:lnTo>
                  <a:pt x="0" y="299780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2" name="MH_Other_5"/>
          <p:cNvSpPr/>
          <p:nvPr>
            <p:custDataLst>
              <p:tags r:id="rId5"/>
            </p:custDataLst>
          </p:nvPr>
        </p:nvSpPr>
        <p:spPr>
          <a:xfrm>
            <a:off x="7943022" y="4739080"/>
            <a:ext cx="2495202" cy="218521"/>
          </a:xfrm>
          <a:custGeom>
            <a:avLst/>
            <a:gdLst>
              <a:gd name="connsiteX0" fmla="*/ 0 w 4846421"/>
              <a:gd name="connsiteY0" fmla="*/ 0 h 432000"/>
              <a:gd name="connsiteX1" fmla="*/ 4597006 w 4846421"/>
              <a:gd name="connsiteY1" fmla="*/ 0 h 432000"/>
              <a:gd name="connsiteX2" fmla="*/ 4846421 w 4846421"/>
              <a:gd name="connsiteY2" fmla="*/ 432000 h 432000"/>
              <a:gd name="connsiteX3" fmla="*/ 249415 w 4846421"/>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4846421" h="432000">
                <a:moveTo>
                  <a:pt x="0" y="0"/>
                </a:moveTo>
                <a:lnTo>
                  <a:pt x="4597006" y="0"/>
                </a:lnTo>
                <a:lnTo>
                  <a:pt x="4846421" y="432000"/>
                </a:lnTo>
                <a:lnTo>
                  <a:pt x="249415"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3" name="MH_Other_6"/>
          <p:cNvSpPr/>
          <p:nvPr>
            <p:custDataLst>
              <p:tags r:id="rId6"/>
            </p:custDataLst>
          </p:nvPr>
        </p:nvSpPr>
        <p:spPr>
          <a:xfrm rot="9000000">
            <a:off x="9646722" y="3088741"/>
            <a:ext cx="218521" cy="1837099"/>
          </a:xfrm>
          <a:custGeom>
            <a:avLst/>
            <a:gdLst>
              <a:gd name="connsiteX0" fmla="*/ 0 w 363878"/>
              <a:gd name="connsiteY0" fmla="*/ 2784027 h 2784027"/>
              <a:gd name="connsiteX1" fmla="*/ 0 w 363878"/>
              <a:gd name="connsiteY1" fmla="*/ 0 h 2784027"/>
              <a:gd name="connsiteX2" fmla="*/ 363878 w 363878"/>
              <a:gd name="connsiteY2" fmla="*/ 184671 h 2784027"/>
              <a:gd name="connsiteX3" fmla="*/ 363878 w 363878"/>
              <a:gd name="connsiteY3" fmla="*/ 2573942 h 2784027"/>
            </a:gdLst>
            <a:ahLst/>
            <a:cxnLst>
              <a:cxn ang="0">
                <a:pos x="connsiteX0" y="connsiteY0"/>
              </a:cxn>
              <a:cxn ang="0">
                <a:pos x="connsiteX1" y="connsiteY1"/>
              </a:cxn>
              <a:cxn ang="0">
                <a:pos x="connsiteX2" y="connsiteY2"/>
              </a:cxn>
              <a:cxn ang="0">
                <a:pos x="connsiteX3" y="connsiteY3"/>
              </a:cxn>
            </a:cxnLst>
            <a:rect l="l" t="t" r="r" b="b"/>
            <a:pathLst>
              <a:path w="363878" h="2784027">
                <a:moveTo>
                  <a:pt x="0" y="2784027"/>
                </a:moveTo>
                <a:lnTo>
                  <a:pt x="0" y="0"/>
                </a:lnTo>
                <a:lnTo>
                  <a:pt x="363878" y="184671"/>
                </a:lnTo>
                <a:lnTo>
                  <a:pt x="363878" y="2573942"/>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4" name="矩形 23"/>
          <p:cNvSpPr/>
          <p:nvPr/>
        </p:nvSpPr>
        <p:spPr>
          <a:xfrm>
            <a:off x="8060784" y="5035094"/>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5" name="矩形 24"/>
          <p:cNvSpPr/>
          <p:nvPr/>
        </p:nvSpPr>
        <p:spPr>
          <a:xfrm rot="3600788">
            <a:off x="9344632" y="2905467"/>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6" name="矩形 25"/>
          <p:cNvSpPr/>
          <p:nvPr/>
        </p:nvSpPr>
        <p:spPr>
          <a:xfrm rot="18030656">
            <a:off x="6837488" y="2795059"/>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7" name="矩形 26"/>
          <p:cNvSpPr/>
          <p:nvPr/>
        </p:nvSpPr>
        <p:spPr>
          <a:xfrm>
            <a:off x="865508" y="2029919"/>
            <a:ext cx="4726807" cy="4086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任意多边形 15"/>
          <p:cNvSpPr/>
          <p:nvPr/>
        </p:nvSpPr>
        <p:spPr bwMode="auto">
          <a:xfrm>
            <a:off x="4236022" y="2768600"/>
            <a:ext cx="3719957" cy="4089400"/>
          </a:xfrm>
          <a:custGeom>
            <a:avLst/>
            <a:gdLst>
              <a:gd name="connsiteX0" fmla="*/ 1116359 w 3719957"/>
              <a:gd name="connsiteY0" fmla="*/ 0 h 4089400"/>
              <a:gd name="connsiteX1" fmla="*/ 1700393 w 3719957"/>
              <a:gd name="connsiteY1" fmla="*/ 318804 h 4089400"/>
              <a:gd name="connsiteX2" fmla="*/ 1930286 w 3719957"/>
              <a:gd name="connsiteY2" fmla="*/ 887889 h 4089400"/>
              <a:gd name="connsiteX3" fmla="*/ 2462612 w 3719957"/>
              <a:gd name="connsiteY3" fmla="*/ 494293 h 4089400"/>
              <a:gd name="connsiteX4" fmla="*/ 2012869 w 3719957"/>
              <a:gd name="connsiteY4" fmla="*/ 976887 h 4089400"/>
              <a:gd name="connsiteX5" fmla="*/ 2026633 w 3719957"/>
              <a:gd name="connsiteY5" fmla="*/ 1784552 h 4089400"/>
              <a:gd name="connsiteX6" fmla="*/ 2978198 w 3719957"/>
              <a:gd name="connsiteY6" fmla="*/ 1091790 h 4089400"/>
              <a:gd name="connsiteX7" fmla="*/ 3115464 w 3719957"/>
              <a:gd name="connsiteY7" fmla="*/ 531480 h 4089400"/>
              <a:gd name="connsiteX8" fmla="*/ 3026185 w 3719957"/>
              <a:gd name="connsiteY8" fmla="*/ 1143601 h 4089400"/>
              <a:gd name="connsiteX9" fmla="*/ 3719957 w 3719957"/>
              <a:gd name="connsiteY9" fmla="*/ 1094715 h 4089400"/>
              <a:gd name="connsiteX10" fmla="*/ 2895615 w 3719957"/>
              <a:gd name="connsiteY10" fmla="*/ 1290259 h 4089400"/>
              <a:gd name="connsiteX11" fmla="*/ 2442152 w 3719957"/>
              <a:gd name="connsiteY11" fmla="*/ 1735666 h 4089400"/>
              <a:gd name="connsiteX12" fmla="*/ 3671970 w 3719957"/>
              <a:gd name="connsiteY12" fmla="*/ 1795834 h 4089400"/>
              <a:gd name="connsiteX13" fmla="*/ 2957366 w 3719957"/>
              <a:gd name="connsiteY13" fmla="*/ 1735666 h 4089400"/>
              <a:gd name="connsiteX14" fmla="*/ 2227510 w 3719957"/>
              <a:gd name="connsiteY14" fmla="*/ 2742636 h 4089400"/>
              <a:gd name="connsiteX15" fmla="*/ 2745342 w 3719957"/>
              <a:gd name="connsiteY15" fmla="*/ 4050360 h 4089400"/>
              <a:gd name="connsiteX16" fmla="*/ 2752200 w 3719957"/>
              <a:gd name="connsiteY16" fmla="*/ 4089400 h 4089400"/>
              <a:gd name="connsiteX17" fmla="*/ 1374986 w 3719957"/>
              <a:gd name="connsiteY17" fmla="*/ 4089400 h 4089400"/>
              <a:gd name="connsiteX18" fmla="*/ 1385561 w 3719957"/>
              <a:gd name="connsiteY18" fmla="*/ 4080663 h 4089400"/>
              <a:gd name="connsiteX19" fmla="*/ 1720852 w 3719957"/>
              <a:gd name="connsiteY19" fmla="*/ 3157959 h 4089400"/>
              <a:gd name="connsiteX20" fmla="*/ 1188526 w 3719957"/>
              <a:gd name="connsiteY20" fmla="*/ 2517426 h 4089400"/>
              <a:gd name="connsiteX21" fmla="*/ 576965 w 3719957"/>
              <a:gd name="connsiteY21" fmla="*/ 2623555 h 4089400"/>
              <a:gd name="connsiteX22" fmla="*/ 1611114 w 3719957"/>
              <a:gd name="connsiteY22" fmla="*/ 2531632 h 4089400"/>
              <a:gd name="connsiteX23" fmla="*/ 1439252 w 3719957"/>
              <a:gd name="connsiteY23" fmla="*/ 2247090 h 4089400"/>
              <a:gd name="connsiteX24" fmla="*/ 817647 w 3719957"/>
              <a:gd name="connsiteY24" fmla="*/ 1721460 h 4089400"/>
              <a:gd name="connsiteX25" fmla="*/ 0 w 3719957"/>
              <a:gd name="connsiteY25" fmla="*/ 1660875 h 4089400"/>
              <a:gd name="connsiteX26" fmla="*/ 813927 w 3719957"/>
              <a:gd name="connsiteY26" fmla="*/ 1629537 h 4089400"/>
              <a:gd name="connsiteX27" fmla="*/ 773007 w 3719957"/>
              <a:gd name="connsiteY27" fmla="*/ 1091790 h 4089400"/>
              <a:gd name="connsiteX28" fmla="*/ 851870 w 3719957"/>
              <a:gd name="connsiteY28" fmla="*/ 1563102 h 4089400"/>
              <a:gd name="connsiteX29" fmla="*/ 1360388 w 3719957"/>
              <a:gd name="connsiteY29" fmla="*/ 1942492 h 4089400"/>
              <a:gd name="connsiteX30" fmla="*/ 1717504 w 3719957"/>
              <a:gd name="connsiteY30" fmla="*/ 2212828 h 4089400"/>
              <a:gd name="connsiteX31" fmla="*/ 1765492 w 3719957"/>
              <a:gd name="connsiteY31" fmla="*/ 1060453 h 4089400"/>
              <a:gd name="connsiteX32" fmla="*/ 1418420 w 3719957"/>
              <a:gd name="connsiteY32" fmla="*/ 646383 h 4089400"/>
              <a:gd name="connsiteX33" fmla="*/ 717952 w 3719957"/>
              <a:gd name="connsiteY33" fmla="*/ 531480 h 4089400"/>
              <a:gd name="connsiteX34" fmla="*/ 370880 w 3719957"/>
              <a:gd name="connsiteY34" fmla="*/ 313373 h 4089400"/>
              <a:gd name="connsiteX35" fmla="*/ 676660 w 3719957"/>
              <a:gd name="connsiteY35" fmla="*/ 474237 h 4089400"/>
              <a:gd name="connsiteX36" fmla="*/ 1294917 w 3719957"/>
              <a:gd name="connsiteY36" fmla="*/ 503067 h 4089400"/>
              <a:gd name="connsiteX37" fmla="*/ 1710436 w 3719957"/>
              <a:gd name="connsiteY37" fmla="*/ 704044 h 4089400"/>
              <a:gd name="connsiteX38" fmla="*/ 1116359 w 3719957"/>
              <a:gd name="connsiteY38" fmla="*/ 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719957" h="4089400">
                <a:moveTo>
                  <a:pt x="1116359" y="0"/>
                </a:moveTo>
                <a:cubicBezTo>
                  <a:pt x="1198942" y="17131"/>
                  <a:pt x="1466779" y="54736"/>
                  <a:pt x="1700393" y="318804"/>
                </a:cubicBezTo>
                <a:cubicBezTo>
                  <a:pt x="1934006" y="583291"/>
                  <a:pt x="1930286" y="887889"/>
                  <a:pt x="1930286" y="887889"/>
                </a:cubicBezTo>
                <a:cubicBezTo>
                  <a:pt x="2105496" y="537330"/>
                  <a:pt x="2462612" y="494293"/>
                  <a:pt x="2462612" y="494293"/>
                </a:cubicBezTo>
                <a:cubicBezTo>
                  <a:pt x="2397512" y="511424"/>
                  <a:pt x="2115912" y="661007"/>
                  <a:pt x="2012869" y="976887"/>
                </a:cubicBezTo>
                <a:cubicBezTo>
                  <a:pt x="1899410" y="1336221"/>
                  <a:pt x="2026633" y="1784552"/>
                  <a:pt x="2026633" y="1784552"/>
                </a:cubicBezTo>
                <a:cubicBezTo>
                  <a:pt x="2184731" y="1548896"/>
                  <a:pt x="2785504" y="1258504"/>
                  <a:pt x="2978198" y="1091790"/>
                </a:cubicBezTo>
                <a:cubicBezTo>
                  <a:pt x="3170519" y="928001"/>
                  <a:pt x="3115464" y="531480"/>
                  <a:pt x="3115464" y="531480"/>
                </a:cubicBezTo>
                <a:cubicBezTo>
                  <a:pt x="3300718" y="979812"/>
                  <a:pt x="3026185" y="1143601"/>
                  <a:pt x="3026185" y="1143601"/>
                </a:cubicBezTo>
                <a:cubicBezTo>
                  <a:pt x="3390369" y="999867"/>
                  <a:pt x="3719957" y="1094715"/>
                  <a:pt x="3719957" y="1094715"/>
                </a:cubicBezTo>
                <a:cubicBezTo>
                  <a:pt x="3616914" y="1089283"/>
                  <a:pt x="3190979" y="1109339"/>
                  <a:pt x="2895615" y="1290259"/>
                </a:cubicBezTo>
                <a:cubicBezTo>
                  <a:pt x="2600250" y="1474105"/>
                  <a:pt x="2442152" y="1735666"/>
                  <a:pt x="2442152" y="1735666"/>
                </a:cubicBezTo>
                <a:cubicBezTo>
                  <a:pt x="3129228" y="1456973"/>
                  <a:pt x="3671970" y="1795834"/>
                  <a:pt x="3671970" y="1795834"/>
                </a:cubicBezTo>
                <a:cubicBezTo>
                  <a:pt x="3671970" y="1795834"/>
                  <a:pt x="3198047" y="1577726"/>
                  <a:pt x="2957366" y="1735666"/>
                </a:cubicBezTo>
                <a:cubicBezTo>
                  <a:pt x="2716685" y="1893606"/>
                  <a:pt x="2264338" y="2324806"/>
                  <a:pt x="2227510" y="2742636"/>
                </a:cubicBezTo>
                <a:cubicBezTo>
                  <a:pt x="2197588" y="3082123"/>
                  <a:pt x="2657588" y="3701581"/>
                  <a:pt x="2745342" y="4050360"/>
                </a:cubicBezTo>
                <a:lnTo>
                  <a:pt x="2752200" y="4089400"/>
                </a:lnTo>
                <a:lnTo>
                  <a:pt x="1374986" y="4089400"/>
                </a:lnTo>
                <a:lnTo>
                  <a:pt x="1385561" y="4080663"/>
                </a:lnTo>
                <a:cubicBezTo>
                  <a:pt x="1636834" y="3839395"/>
                  <a:pt x="1720852" y="3507474"/>
                  <a:pt x="1720852" y="3157959"/>
                </a:cubicBezTo>
                <a:cubicBezTo>
                  <a:pt x="1720852" y="2758514"/>
                  <a:pt x="1470127" y="2554613"/>
                  <a:pt x="1188526" y="2517426"/>
                </a:cubicBezTo>
                <a:cubicBezTo>
                  <a:pt x="906926" y="2479821"/>
                  <a:pt x="576965" y="2623555"/>
                  <a:pt x="576965" y="2623555"/>
                </a:cubicBezTo>
                <a:cubicBezTo>
                  <a:pt x="1136819" y="2284695"/>
                  <a:pt x="1611114" y="2531632"/>
                  <a:pt x="1611114" y="2531632"/>
                </a:cubicBezTo>
                <a:cubicBezTo>
                  <a:pt x="1611114" y="2531632"/>
                  <a:pt x="1528531" y="2364918"/>
                  <a:pt x="1439252" y="2247090"/>
                </a:cubicBezTo>
                <a:cubicBezTo>
                  <a:pt x="1349973" y="2129262"/>
                  <a:pt x="1143887" y="1902380"/>
                  <a:pt x="817647" y="1721460"/>
                </a:cubicBezTo>
                <a:cubicBezTo>
                  <a:pt x="522282" y="1557671"/>
                  <a:pt x="0" y="1660875"/>
                  <a:pt x="0" y="1660875"/>
                </a:cubicBezTo>
                <a:cubicBezTo>
                  <a:pt x="436351" y="1471180"/>
                  <a:pt x="813927" y="1629537"/>
                  <a:pt x="813927" y="1629537"/>
                </a:cubicBezTo>
                <a:cubicBezTo>
                  <a:pt x="656201" y="1413937"/>
                  <a:pt x="773007" y="1091790"/>
                  <a:pt x="773007" y="1091790"/>
                </a:cubicBezTo>
                <a:cubicBezTo>
                  <a:pt x="755523" y="1221317"/>
                  <a:pt x="776355" y="1468255"/>
                  <a:pt x="851870" y="1563102"/>
                </a:cubicBezTo>
                <a:cubicBezTo>
                  <a:pt x="927385" y="1657950"/>
                  <a:pt x="1143887" y="1824664"/>
                  <a:pt x="1360388" y="1942492"/>
                </a:cubicBezTo>
                <a:cubicBezTo>
                  <a:pt x="1566474" y="2054470"/>
                  <a:pt x="1717504" y="2212828"/>
                  <a:pt x="1717504" y="2212828"/>
                </a:cubicBezTo>
                <a:cubicBezTo>
                  <a:pt x="1844355" y="1747365"/>
                  <a:pt x="1796367" y="1207111"/>
                  <a:pt x="1765492" y="1060453"/>
                </a:cubicBezTo>
                <a:cubicBezTo>
                  <a:pt x="1734616" y="896663"/>
                  <a:pt x="1607394" y="750005"/>
                  <a:pt x="1418420" y="646383"/>
                </a:cubicBezTo>
                <a:cubicBezTo>
                  <a:pt x="1229818" y="543179"/>
                  <a:pt x="965329" y="594990"/>
                  <a:pt x="717952" y="531480"/>
                </a:cubicBezTo>
                <a:cubicBezTo>
                  <a:pt x="446395" y="459613"/>
                  <a:pt x="370880" y="313373"/>
                  <a:pt x="370880" y="313373"/>
                </a:cubicBezTo>
                <a:cubicBezTo>
                  <a:pt x="395060" y="359334"/>
                  <a:pt x="542742" y="451257"/>
                  <a:pt x="676660" y="474237"/>
                </a:cubicBezTo>
                <a:cubicBezTo>
                  <a:pt x="803883" y="497218"/>
                  <a:pt x="1037496" y="457106"/>
                  <a:pt x="1294917" y="503067"/>
                </a:cubicBezTo>
                <a:cubicBezTo>
                  <a:pt x="1552710" y="549029"/>
                  <a:pt x="1710436" y="704044"/>
                  <a:pt x="1710436" y="704044"/>
                </a:cubicBezTo>
                <a:cubicBezTo>
                  <a:pt x="1689977" y="169639"/>
                  <a:pt x="1116359" y="0"/>
                  <a:pt x="1116359" y="0"/>
                </a:cubicBezTo>
                <a:close/>
              </a:path>
            </a:pathLst>
          </a:custGeom>
          <a:solidFill>
            <a:schemeClr val="tx1"/>
          </a:solidFill>
          <a:ln>
            <a:noFill/>
          </a:ln>
        </p:spPr>
        <p:txBody>
          <a:bodyPr wrap="square">
            <a:noAutofit/>
          </a:bodyPr>
          <a:lstStyle/>
          <a:p>
            <a:endParaRPr lang="zh-CN" altLang="en-US"/>
          </a:p>
        </p:txBody>
      </p:sp>
      <p:sp>
        <p:nvSpPr>
          <p:cNvPr id="17" name="Rounded Rectangle 24"/>
          <p:cNvSpPr/>
          <p:nvPr/>
        </p:nvSpPr>
        <p:spPr>
          <a:xfrm>
            <a:off x="3919550" y="2492563"/>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Freeform 688"/>
          <p:cNvSpPr>
            <a:spLocks noEditPoints="1"/>
          </p:cNvSpPr>
          <p:nvPr/>
        </p:nvSpPr>
        <p:spPr bwMode="auto">
          <a:xfrm>
            <a:off x="4092994" y="2715350"/>
            <a:ext cx="561993" cy="463306"/>
          </a:xfrm>
          <a:custGeom>
            <a:avLst/>
            <a:gdLst>
              <a:gd name="T0" fmla="*/ 2 w 49"/>
              <a:gd name="T1" fmla="*/ 0 h 42"/>
              <a:gd name="T2" fmla="*/ 2 w 49"/>
              <a:gd name="T3" fmla="*/ 0 h 42"/>
              <a:gd name="T4" fmla="*/ 47 w 49"/>
              <a:gd name="T5" fmla="*/ 0 h 42"/>
              <a:gd name="T6" fmla="*/ 49 w 49"/>
              <a:gd name="T7" fmla="*/ 2 h 42"/>
              <a:gd name="T8" fmla="*/ 49 w 49"/>
              <a:gd name="T9" fmla="*/ 2 h 42"/>
              <a:gd name="T10" fmla="*/ 49 w 49"/>
              <a:gd name="T11" fmla="*/ 35 h 42"/>
              <a:gd name="T12" fmla="*/ 47 w 49"/>
              <a:gd name="T13" fmla="*/ 37 h 42"/>
              <a:gd name="T14" fmla="*/ 47 w 49"/>
              <a:gd name="T15" fmla="*/ 37 h 42"/>
              <a:gd name="T16" fmla="*/ 26 w 49"/>
              <a:gd name="T17" fmla="*/ 37 h 42"/>
              <a:gd name="T18" fmla="*/ 26 w 49"/>
              <a:gd name="T19" fmla="*/ 39 h 42"/>
              <a:gd name="T20" fmla="*/ 26 w 49"/>
              <a:gd name="T21" fmla="*/ 40 h 42"/>
              <a:gd name="T22" fmla="*/ 37 w 49"/>
              <a:gd name="T23" fmla="*/ 40 h 42"/>
              <a:gd name="T24" fmla="*/ 38 w 49"/>
              <a:gd name="T25" fmla="*/ 41 h 42"/>
              <a:gd name="T26" fmla="*/ 37 w 49"/>
              <a:gd name="T27" fmla="*/ 42 h 42"/>
              <a:gd name="T28" fmla="*/ 12 w 49"/>
              <a:gd name="T29" fmla="*/ 42 h 42"/>
              <a:gd name="T30" fmla="*/ 11 w 49"/>
              <a:gd name="T31" fmla="*/ 41 h 42"/>
              <a:gd name="T32" fmla="*/ 12 w 49"/>
              <a:gd name="T33" fmla="*/ 40 h 42"/>
              <a:gd name="T34" fmla="*/ 23 w 49"/>
              <a:gd name="T35" fmla="*/ 40 h 42"/>
              <a:gd name="T36" fmla="*/ 23 w 49"/>
              <a:gd name="T37" fmla="*/ 39 h 42"/>
              <a:gd name="T38" fmla="*/ 23 w 49"/>
              <a:gd name="T39" fmla="*/ 37 h 42"/>
              <a:gd name="T40" fmla="*/ 2 w 49"/>
              <a:gd name="T41" fmla="*/ 37 h 42"/>
              <a:gd name="T42" fmla="*/ 0 w 49"/>
              <a:gd name="T43" fmla="*/ 35 h 42"/>
              <a:gd name="T44" fmla="*/ 0 w 49"/>
              <a:gd name="T45" fmla="*/ 35 h 42"/>
              <a:gd name="T46" fmla="*/ 0 w 49"/>
              <a:gd name="T47" fmla="*/ 2 h 42"/>
              <a:gd name="T48" fmla="*/ 2 w 49"/>
              <a:gd name="T49" fmla="*/ 0 h 42"/>
              <a:gd name="T50" fmla="*/ 42 w 49"/>
              <a:gd name="T51" fmla="*/ 28 h 42"/>
              <a:gd name="T52" fmla="*/ 42 w 49"/>
              <a:gd name="T53" fmla="*/ 28 h 42"/>
              <a:gd name="T54" fmla="*/ 40 w 49"/>
              <a:gd name="T55" fmla="*/ 30 h 42"/>
              <a:gd name="T56" fmla="*/ 42 w 49"/>
              <a:gd name="T57" fmla="*/ 32 h 42"/>
              <a:gd name="T58" fmla="*/ 44 w 49"/>
              <a:gd name="T59" fmla="*/ 30 h 42"/>
              <a:gd name="T60" fmla="*/ 42 w 49"/>
              <a:gd name="T61" fmla="*/ 28 h 42"/>
              <a:gd name="T62" fmla="*/ 46 w 49"/>
              <a:gd name="T63" fmla="*/ 4 h 42"/>
              <a:gd name="T64" fmla="*/ 46 w 49"/>
              <a:gd name="T65" fmla="*/ 4 h 42"/>
              <a:gd name="T66" fmla="*/ 3 w 49"/>
              <a:gd name="T67" fmla="*/ 4 h 42"/>
              <a:gd name="T68" fmla="*/ 3 w 49"/>
              <a:gd name="T69" fmla="*/ 33 h 42"/>
              <a:gd name="T70" fmla="*/ 46 w 49"/>
              <a:gd name="T71" fmla="*/ 33 h 42"/>
              <a:gd name="T72" fmla="*/ 46 w 49"/>
              <a:gd name="T73"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2">
                <a:moveTo>
                  <a:pt x="2" y="0"/>
                </a:moveTo>
                <a:cubicBezTo>
                  <a:pt x="2" y="0"/>
                  <a:pt x="2" y="0"/>
                  <a:pt x="2" y="0"/>
                </a:cubicBezTo>
                <a:cubicBezTo>
                  <a:pt x="47" y="0"/>
                  <a:pt x="47" y="0"/>
                  <a:pt x="47" y="0"/>
                </a:cubicBezTo>
                <a:cubicBezTo>
                  <a:pt x="49" y="0"/>
                  <a:pt x="49" y="1"/>
                  <a:pt x="49" y="2"/>
                </a:cubicBezTo>
                <a:cubicBezTo>
                  <a:pt x="49" y="2"/>
                  <a:pt x="49" y="2"/>
                  <a:pt x="49" y="2"/>
                </a:cubicBezTo>
                <a:cubicBezTo>
                  <a:pt x="49" y="35"/>
                  <a:pt x="49" y="35"/>
                  <a:pt x="49" y="35"/>
                </a:cubicBezTo>
                <a:cubicBezTo>
                  <a:pt x="49" y="36"/>
                  <a:pt x="49" y="37"/>
                  <a:pt x="47" y="37"/>
                </a:cubicBezTo>
                <a:cubicBezTo>
                  <a:pt x="47" y="37"/>
                  <a:pt x="47" y="37"/>
                  <a:pt x="47" y="37"/>
                </a:cubicBezTo>
                <a:cubicBezTo>
                  <a:pt x="26" y="37"/>
                  <a:pt x="26" y="37"/>
                  <a:pt x="26" y="37"/>
                </a:cubicBezTo>
                <a:cubicBezTo>
                  <a:pt x="26" y="39"/>
                  <a:pt x="26" y="39"/>
                  <a:pt x="26" y="39"/>
                </a:cubicBezTo>
                <a:cubicBezTo>
                  <a:pt x="26" y="40"/>
                  <a:pt x="26" y="40"/>
                  <a:pt x="26" y="40"/>
                </a:cubicBezTo>
                <a:cubicBezTo>
                  <a:pt x="37" y="40"/>
                  <a:pt x="37" y="40"/>
                  <a:pt x="37" y="40"/>
                </a:cubicBezTo>
                <a:cubicBezTo>
                  <a:pt x="38" y="40"/>
                  <a:pt x="38" y="40"/>
                  <a:pt x="38" y="41"/>
                </a:cubicBezTo>
                <a:cubicBezTo>
                  <a:pt x="38" y="41"/>
                  <a:pt x="38" y="42"/>
                  <a:pt x="37" y="42"/>
                </a:cubicBezTo>
                <a:cubicBezTo>
                  <a:pt x="12" y="42"/>
                  <a:pt x="12" y="42"/>
                  <a:pt x="12" y="42"/>
                </a:cubicBezTo>
                <a:cubicBezTo>
                  <a:pt x="11" y="42"/>
                  <a:pt x="11" y="41"/>
                  <a:pt x="11" y="41"/>
                </a:cubicBezTo>
                <a:cubicBezTo>
                  <a:pt x="11" y="40"/>
                  <a:pt x="11" y="40"/>
                  <a:pt x="12" y="40"/>
                </a:cubicBezTo>
                <a:cubicBezTo>
                  <a:pt x="23" y="40"/>
                  <a:pt x="23" y="40"/>
                  <a:pt x="23" y="40"/>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1" y="28"/>
                  <a:pt x="40" y="29"/>
                  <a:pt x="40" y="30"/>
                </a:cubicBezTo>
                <a:cubicBezTo>
                  <a:pt x="40" y="31"/>
                  <a:pt x="41" y="32"/>
                  <a:pt x="42" y="32"/>
                </a:cubicBezTo>
                <a:cubicBezTo>
                  <a:pt x="43" y="32"/>
                  <a:pt x="44" y="31"/>
                  <a:pt x="44" y="30"/>
                </a:cubicBezTo>
                <a:cubicBezTo>
                  <a:pt x="44" y="29"/>
                  <a:pt x="43" y="28"/>
                  <a:pt x="42" y="28"/>
                </a:cubicBezTo>
                <a:close/>
                <a:moveTo>
                  <a:pt x="46" y="4"/>
                </a:moveTo>
                <a:cubicBezTo>
                  <a:pt x="46" y="4"/>
                  <a:pt x="46" y="4"/>
                  <a:pt x="46" y="4"/>
                </a:cubicBezTo>
                <a:cubicBezTo>
                  <a:pt x="3" y="4"/>
                  <a:pt x="3" y="4"/>
                  <a:pt x="3" y="4"/>
                </a:cubicBezTo>
                <a:cubicBezTo>
                  <a:pt x="3" y="14"/>
                  <a:pt x="3" y="24"/>
                  <a:pt x="3" y="33"/>
                </a:cubicBezTo>
                <a:cubicBezTo>
                  <a:pt x="17" y="33"/>
                  <a:pt x="32" y="33"/>
                  <a:pt x="46" y="33"/>
                </a:cubicBezTo>
                <a:cubicBezTo>
                  <a:pt x="46" y="24"/>
                  <a:pt x="46" y="14"/>
                  <a:pt x="46" y="4"/>
                </a:cubicBezTo>
                <a:close/>
              </a:path>
            </a:pathLst>
          </a:custGeom>
          <a:solidFill>
            <a:srgbClr val="FFFFFF"/>
          </a:solidFill>
          <a:ln>
            <a:noFill/>
          </a:ln>
        </p:spPr>
        <p:txBody>
          <a:bodyPr/>
          <a:lstStyle/>
          <a:p>
            <a:endParaRPr lang="zh-CN" altLang="en-US" sz="2400"/>
          </a:p>
        </p:txBody>
      </p:sp>
      <p:sp>
        <p:nvSpPr>
          <p:cNvPr id="19" name="Rounded Rectangle 24"/>
          <p:cNvSpPr/>
          <p:nvPr/>
        </p:nvSpPr>
        <p:spPr>
          <a:xfrm>
            <a:off x="6357950" y="2768599"/>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Rounded Rectangle 24"/>
          <p:cNvSpPr/>
          <p:nvPr/>
        </p:nvSpPr>
        <p:spPr>
          <a:xfrm>
            <a:off x="7843850" y="3178656"/>
            <a:ext cx="1147750" cy="11477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Rounded Rectangle 24"/>
          <p:cNvSpPr/>
          <p:nvPr/>
        </p:nvSpPr>
        <p:spPr>
          <a:xfrm>
            <a:off x="4583340" y="5194300"/>
            <a:ext cx="490180" cy="490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 name="Rounded Rectangle 24"/>
          <p:cNvSpPr/>
          <p:nvPr/>
        </p:nvSpPr>
        <p:spPr>
          <a:xfrm>
            <a:off x="3562555" y="3990870"/>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Rounded Rectangle 24"/>
          <p:cNvSpPr/>
          <p:nvPr/>
        </p:nvSpPr>
        <p:spPr>
          <a:xfrm>
            <a:off x="7527428" y="4546761"/>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9" name="KSO_Shape"/>
          <p:cNvSpPr/>
          <p:nvPr/>
        </p:nvSpPr>
        <p:spPr>
          <a:xfrm>
            <a:off x="8062878" y="3453867"/>
            <a:ext cx="709695" cy="597327"/>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30" name="KSO_Shape"/>
          <p:cNvSpPr/>
          <p:nvPr/>
        </p:nvSpPr>
        <p:spPr bwMode="auto">
          <a:xfrm>
            <a:off x="7648195" y="4736986"/>
            <a:ext cx="391309" cy="252394"/>
          </a:xfrm>
          <a:custGeom>
            <a:avLst/>
            <a:gdLst>
              <a:gd name="T0" fmla="*/ 1630803 w 5829"/>
              <a:gd name="T1" fmla="*/ 1060894 h 3763"/>
              <a:gd name="T2" fmla="*/ 1604331 w 5829"/>
              <a:gd name="T3" fmla="*/ 1127915 h 3763"/>
              <a:gd name="T4" fmla="*/ 1557597 w 5829"/>
              <a:gd name="T5" fmla="*/ 1181859 h 3763"/>
              <a:gd name="T6" fmla="*/ 1495502 w 5829"/>
              <a:gd name="T7" fmla="*/ 1217495 h 3763"/>
              <a:gd name="T8" fmla="*/ 1422949 w 5829"/>
              <a:gd name="T9" fmla="*/ 1230245 h 3763"/>
              <a:gd name="T10" fmla="*/ 1359220 w 5829"/>
              <a:gd name="T11" fmla="*/ 1220764 h 3763"/>
              <a:gd name="T12" fmla="*/ 1295492 w 5829"/>
              <a:gd name="T13" fmla="*/ 1188071 h 3763"/>
              <a:gd name="T14" fmla="*/ 1246469 w 5829"/>
              <a:gd name="T15" fmla="*/ 1136742 h 3763"/>
              <a:gd name="T16" fmla="*/ 1217056 w 5829"/>
              <a:gd name="T17" fmla="*/ 1071029 h 3763"/>
              <a:gd name="T18" fmla="*/ 694153 w 5829"/>
              <a:gd name="T19" fmla="*/ 1018066 h 3763"/>
              <a:gd name="T20" fmla="*/ 681081 w 5829"/>
              <a:gd name="T21" fmla="*/ 1090645 h 3763"/>
              <a:gd name="T22" fmla="*/ 645458 w 5829"/>
              <a:gd name="T23" fmla="*/ 1152108 h 3763"/>
              <a:gd name="T24" fmla="*/ 591861 w 5829"/>
              <a:gd name="T25" fmla="*/ 1198206 h 3763"/>
              <a:gd name="T26" fmla="*/ 524537 w 5829"/>
              <a:gd name="T27" fmla="*/ 1224360 h 3763"/>
              <a:gd name="T28" fmla="*/ 460481 w 5829"/>
              <a:gd name="T29" fmla="*/ 1227630 h 3763"/>
              <a:gd name="T30" fmla="*/ 390543 w 5829"/>
              <a:gd name="T31" fmla="*/ 1208014 h 3763"/>
              <a:gd name="T32" fmla="*/ 333024 w 5829"/>
              <a:gd name="T33" fmla="*/ 1166820 h 3763"/>
              <a:gd name="T34" fmla="*/ 291845 w 5829"/>
              <a:gd name="T35" fmla="*/ 1109607 h 3763"/>
              <a:gd name="T36" fmla="*/ 271583 w 5829"/>
              <a:gd name="T37" fmla="*/ 1039644 h 3763"/>
              <a:gd name="T38" fmla="*/ 3595 w 5829"/>
              <a:gd name="T39" fmla="*/ 957911 h 3763"/>
              <a:gd name="T40" fmla="*/ 39545 w 5829"/>
              <a:gd name="T41" fmla="*/ 824849 h 3763"/>
              <a:gd name="T42" fmla="*/ 110790 w 5829"/>
              <a:gd name="T43" fmla="*/ 703885 h 3763"/>
              <a:gd name="T44" fmla="*/ 212756 w 5829"/>
              <a:gd name="T45" fmla="*/ 601228 h 3763"/>
              <a:gd name="T46" fmla="*/ 341848 w 5829"/>
              <a:gd name="T47" fmla="*/ 521783 h 3763"/>
              <a:gd name="T48" fmla="*/ 375836 w 5829"/>
              <a:gd name="T49" fmla="*/ 446262 h 3763"/>
              <a:gd name="T50" fmla="*/ 406557 w 5829"/>
              <a:gd name="T51" fmla="*/ 357991 h 3763"/>
              <a:gd name="T52" fmla="*/ 450023 w 5829"/>
              <a:gd name="T53" fmla="*/ 276584 h 3763"/>
              <a:gd name="T54" fmla="*/ 504928 w 5829"/>
              <a:gd name="T55" fmla="*/ 203025 h 3763"/>
              <a:gd name="T56" fmla="*/ 569964 w 5829"/>
              <a:gd name="T57" fmla="*/ 139273 h 3763"/>
              <a:gd name="T58" fmla="*/ 644478 w 5829"/>
              <a:gd name="T59" fmla="*/ 85983 h 3763"/>
              <a:gd name="T60" fmla="*/ 726508 w 5829"/>
              <a:gd name="T61" fmla="*/ 44136 h 3763"/>
              <a:gd name="T62" fmla="*/ 815728 w 5829"/>
              <a:gd name="T63" fmla="*/ 15693 h 3763"/>
              <a:gd name="T64" fmla="*/ 910504 w 5829"/>
              <a:gd name="T65" fmla="*/ 1308 h 3763"/>
              <a:gd name="T66" fmla="*/ 994169 w 5829"/>
              <a:gd name="T67" fmla="*/ 1308 h 3763"/>
              <a:gd name="T68" fmla="*/ 1088945 w 5829"/>
              <a:gd name="T69" fmla="*/ 15693 h 3763"/>
              <a:gd name="T70" fmla="*/ 1178165 w 5829"/>
              <a:gd name="T71" fmla="*/ 44136 h 3763"/>
              <a:gd name="T72" fmla="*/ 1260522 w 5829"/>
              <a:gd name="T73" fmla="*/ 85983 h 3763"/>
              <a:gd name="T74" fmla="*/ 1334709 w 5829"/>
              <a:gd name="T75" fmla="*/ 139273 h 3763"/>
              <a:gd name="T76" fmla="*/ 1400072 w 5829"/>
              <a:gd name="T77" fmla="*/ 203025 h 3763"/>
              <a:gd name="T78" fmla="*/ 1454977 w 5829"/>
              <a:gd name="T79" fmla="*/ 276584 h 3763"/>
              <a:gd name="T80" fmla="*/ 1498443 w 5829"/>
              <a:gd name="T81" fmla="*/ 357991 h 3763"/>
              <a:gd name="T82" fmla="*/ 1528837 w 5829"/>
              <a:gd name="T83" fmla="*/ 446262 h 3763"/>
              <a:gd name="T84" fmla="*/ 1562826 w 5829"/>
              <a:gd name="T85" fmla="*/ 521783 h 3763"/>
              <a:gd name="T86" fmla="*/ 1691917 w 5829"/>
              <a:gd name="T87" fmla="*/ 601228 h 3763"/>
              <a:gd name="T88" fmla="*/ 1794210 w 5829"/>
              <a:gd name="T89" fmla="*/ 703885 h 3763"/>
              <a:gd name="T90" fmla="*/ 1865129 w 5829"/>
              <a:gd name="T91" fmla="*/ 824849 h 3763"/>
              <a:gd name="T92" fmla="*/ 1901078 w 5829"/>
              <a:gd name="T93" fmla="*/ 957911 h 3763"/>
              <a:gd name="T94" fmla="*/ 866711 w 5829"/>
              <a:gd name="T95" fmla="*/ 209890 h 3763"/>
              <a:gd name="T96" fmla="*/ 791544 w 5829"/>
              <a:gd name="T97" fmla="*/ 233756 h 3763"/>
              <a:gd name="T98" fmla="*/ 708206 w 5829"/>
              <a:gd name="T99" fmla="*/ 285412 h 3763"/>
              <a:gd name="T100" fmla="*/ 655589 w 5829"/>
              <a:gd name="T101" fmla="*/ 340663 h 3763"/>
              <a:gd name="T102" fmla="*/ 621601 w 5829"/>
              <a:gd name="T103" fmla="*/ 397549 h 3763"/>
              <a:gd name="T104" fmla="*/ 596763 w 5829"/>
              <a:gd name="T105" fmla="*/ 468494 h 3763"/>
              <a:gd name="T106" fmla="*/ 1316081 w 5829"/>
              <a:gd name="T107" fmla="*/ 504129 h 3763"/>
              <a:gd name="T108" fmla="*/ 1299740 w 5829"/>
              <a:gd name="T109" fmla="*/ 436454 h 3763"/>
              <a:gd name="T110" fmla="*/ 1270327 w 5829"/>
              <a:gd name="T111" fmla="*/ 371395 h 3763"/>
              <a:gd name="T112" fmla="*/ 1233397 w 5829"/>
              <a:gd name="T113" fmla="*/ 319739 h 3763"/>
              <a:gd name="T114" fmla="*/ 1161171 w 5829"/>
              <a:gd name="T115" fmla="*/ 258603 h 3763"/>
              <a:gd name="T116" fmla="*/ 1083389 w 5829"/>
              <a:gd name="T117" fmla="*/ 221660 h 37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29" h="3763">
                <a:moveTo>
                  <a:pt x="5829" y="3114"/>
                </a:moveTo>
                <a:lnTo>
                  <a:pt x="5003" y="3114"/>
                </a:lnTo>
                <a:lnTo>
                  <a:pt x="5002" y="3148"/>
                </a:lnTo>
                <a:lnTo>
                  <a:pt x="4999" y="3180"/>
                </a:lnTo>
                <a:lnTo>
                  <a:pt x="4995" y="3212"/>
                </a:lnTo>
                <a:lnTo>
                  <a:pt x="4990" y="3245"/>
                </a:lnTo>
                <a:lnTo>
                  <a:pt x="4982" y="3276"/>
                </a:lnTo>
                <a:lnTo>
                  <a:pt x="4974" y="3307"/>
                </a:lnTo>
                <a:lnTo>
                  <a:pt x="4963" y="3337"/>
                </a:lnTo>
                <a:lnTo>
                  <a:pt x="4952" y="3367"/>
                </a:lnTo>
                <a:lnTo>
                  <a:pt x="4939" y="3396"/>
                </a:lnTo>
                <a:lnTo>
                  <a:pt x="4924" y="3424"/>
                </a:lnTo>
                <a:lnTo>
                  <a:pt x="4909" y="3450"/>
                </a:lnTo>
                <a:lnTo>
                  <a:pt x="4892" y="3477"/>
                </a:lnTo>
                <a:lnTo>
                  <a:pt x="4873" y="3502"/>
                </a:lnTo>
                <a:lnTo>
                  <a:pt x="4855" y="3526"/>
                </a:lnTo>
                <a:lnTo>
                  <a:pt x="4834" y="3551"/>
                </a:lnTo>
                <a:lnTo>
                  <a:pt x="4812" y="3573"/>
                </a:lnTo>
                <a:lnTo>
                  <a:pt x="4790" y="3595"/>
                </a:lnTo>
                <a:lnTo>
                  <a:pt x="4766" y="3615"/>
                </a:lnTo>
                <a:lnTo>
                  <a:pt x="4742" y="3634"/>
                </a:lnTo>
                <a:lnTo>
                  <a:pt x="4716" y="3652"/>
                </a:lnTo>
                <a:lnTo>
                  <a:pt x="4690" y="3670"/>
                </a:lnTo>
                <a:lnTo>
                  <a:pt x="4663" y="3685"/>
                </a:lnTo>
                <a:lnTo>
                  <a:pt x="4634" y="3700"/>
                </a:lnTo>
                <a:lnTo>
                  <a:pt x="4607" y="3712"/>
                </a:lnTo>
                <a:lnTo>
                  <a:pt x="4576" y="3724"/>
                </a:lnTo>
                <a:lnTo>
                  <a:pt x="4546" y="3734"/>
                </a:lnTo>
                <a:lnTo>
                  <a:pt x="4515" y="3743"/>
                </a:lnTo>
                <a:lnTo>
                  <a:pt x="4484" y="3751"/>
                </a:lnTo>
                <a:lnTo>
                  <a:pt x="4452" y="3756"/>
                </a:lnTo>
                <a:lnTo>
                  <a:pt x="4419" y="3760"/>
                </a:lnTo>
                <a:lnTo>
                  <a:pt x="4387" y="3762"/>
                </a:lnTo>
                <a:lnTo>
                  <a:pt x="4354" y="3763"/>
                </a:lnTo>
                <a:lnTo>
                  <a:pt x="4320" y="3762"/>
                </a:lnTo>
                <a:lnTo>
                  <a:pt x="4287" y="3760"/>
                </a:lnTo>
                <a:lnTo>
                  <a:pt x="4254" y="3756"/>
                </a:lnTo>
                <a:lnTo>
                  <a:pt x="4222" y="3751"/>
                </a:lnTo>
                <a:lnTo>
                  <a:pt x="4191" y="3743"/>
                </a:lnTo>
                <a:lnTo>
                  <a:pt x="4159" y="3734"/>
                </a:lnTo>
                <a:lnTo>
                  <a:pt x="4129" y="3724"/>
                </a:lnTo>
                <a:lnTo>
                  <a:pt x="4101" y="3712"/>
                </a:lnTo>
                <a:lnTo>
                  <a:pt x="4072" y="3700"/>
                </a:lnTo>
                <a:lnTo>
                  <a:pt x="4044" y="3685"/>
                </a:lnTo>
                <a:lnTo>
                  <a:pt x="4016" y="3670"/>
                </a:lnTo>
                <a:lnTo>
                  <a:pt x="3990" y="3652"/>
                </a:lnTo>
                <a:lnTo>
                  <a:pt x="3964" y="3634"/>
                </a:lnTo>
                <a:lnTo>
                  <a:pt x="3940" y="3615"/>
                </a:lnTo>
                <a:lnTo>
                  <a:pt x="3916" y="3595"/>
                </a:lnTo>
                <a:lnTo>
                  <a:pt x="3894" y="3573"/>
                </a:lnTo>
                <a:lnTo>
                  <a:pt x="3872" y="3551"/>
                </a:lnTo>
                <a:lnTo>
                  <a:pt x="3852" y="3526"/>
                </a:lnTo>
                <a:lnTo>
                  <a:pt x="3833" y="3502"/>
                </a:lnTo>
                <a:lnTo>
                  <a:pt x="3814" y="3477"/>
                </a:lnTo>
                <a:lnTo>
                  <a:pt x="3798" y="3450"/>
                </a:lnTo>
                <a:lnTo>
                  <a:pt x="3782" y="3424"/>
                </a:lnTo>
                <a:lnTo>
                  <a:pt x="3768" y="3396"/>
                </a:lnTo>
                <a:lnTo>
                  <a:pt x="3754" y="3367"/>
                </a:lnTo>
                <a:lnTo>
                  <a:pt x="3742" y="3337"/>
                </a:lnTo>
                <a:lnTo>
                  <a:pt x="3732" y="3307"/>
                </a:lnTo>
                <a:lnTo>
                  <a:pt x="3724" y="3276"/>
                </a:lnTo>
                <a:lnTo>
                  <a:pt x="3717" y="3245"/>
                </a:lnTo>
                <a:lnTo>
                  <a:pt x="3711" y="3212"/>
                </a:lnTo>
                <a:lnTo>
                  <a:pt x="3707" y="3180"/>
                </a:lnTo>
                <a:lnTo>
                  <a:pt x="3704" y="3148"/>
                </a:lnTo>
                <a:lnTo>
                  <a:pt x="3703" y="3114"/>
                </a:lnTo>
                <a:lnTo>
                  <a:pt x="2124" y="3114"/>
                </a:lnTo>
                <a:lnTo>
                  <a:pt x="2123" y="3146"/>
                </a:lnTo>
                <a:lnTo>
                  <a:pt x="2121" y="3180"/>
                </a:lnTo>
                <a:lnTo>
                  <a:pt x="2116" y="3212"/>
                </a:lnTo>
                <a:lnTo>
                  <a:pt x="2110" y="3243"/>
                </a:lnTo>
                <a:lnTo>
                  <a:pt x="2103" y="3275"/>
                </a:lnTo>
                <a:lnTo>
                  <a:pt x="2094" y="3306"/>
                </a:lnTo>
                <a:lnTo>
                  <a:pt x="2084" y="3336"/>
                </a:lnTo>
                <a:lnTo>
                  <a:pt x="2072" y="3365"/>
                </a:lnTo>
                <a:lnTo>
                  <a:pt x="2059" y="3394"/>
                </a:lnTo>
                <a:lnTo>
                  <a:pt x="2044" y="3421"/>
                </a:lnTo>
                <a:lnTo>
                  <a:pt x="2028" y="3448"/>
                </a:lnTo>
                <a:lnTo>
                  <a:pt x="2012" y="3475"/>
                </a:lnTo>
                <a:lnTo>
                  <a:pt x="1994" y="3500"/>
                </a:lnTo>
                <a:lnTo>
                  <a:pt x="1975" y="3524"/>
                </a:lnTo>
                <a:lnTo>
                  <a:pt x="1954" y="3547"/>
                </a:lnTo>
                <a:lnTo>
                  <a:pt x="1932" y="3569"/>
                </a:lnTo>
                <a:lnTo>
                  <a:pt x="1910" y="3591"/>
                </a:lnTo>
                <a:lnTo>
                  <a:pt x="1887" y="3611"/>
                </a:lnTo>
                <a:lnTo>
                  <a:pt x="1862" y="3630"/>
                </a:lnTo>
                <a:lnTo>
                  <a:pt x="1836" y="3648"/>
                </a:lnTo>
                <a:lnTo>
                  <a:pt x="1811" y="3665"/>
                </a:lnTo>
                <a:lnTo>
                  <a:pt x="1783" y="3680"/>
                </a:lnTo>
                <a:lnTo>
                  <a:pt x="1756" y="3695"/>
                </a:lnTo>
                <a:lnTo>
                  <a:pt x="1727" y="3708"/>
                </a:lnTo>
                <a:lnTo>
                  <a:pt x="1698" y="3719"/>
                </a:lnTo>
                <a:lnTo>
                  <a:pt x="1668" y="3730"/>
                </a:lnTo>
                <a:lnTo>
                  <a:pt x="1637" y="3738"/>
                </a:lnTo>
                <a:lnTo>
                  <a:pt x="1605" y="3745"/>
                </a:lnTo>
                <a:lnTo>
                  <a:pt x="1574" y="3751"/>
                </a:lnTo>
                <a:lnTo>
                  <a:pt x="1542" y="3755"/>
                </a:lnTo>
                <a:lnTo>
                  <a:pt x="1508" y="3758"/>
                </a:lnTo>
                <a:lnTo>
                  <a:pt x="1476" y="3759"/>
                </a:lnTo>
                <a:lnTo>
                  <a:pt x="1443" y="3758"/>
                </a:lnTo>
                <a:lnTo>
                  <a:pt x="1409" y="3755"/>
                </a:lnTo>
                <a:lnTo>
                  <a:pt x="1377" y="3751"/>
                </a:lnTo>
                <a:lnTo>
                  <a:pt x="1345" y="3745"/>
                </a:lnTo>
                <a:lnTo>
                  <a:pt x="1314" y="3738"/>
                </a:lnTo>
                <a:lnTo>
                  <a:pt x="1283" y="3730"/>
                </a:lnTo>
                <a:lnTo>
                  <a:pt x="1253" y="3719"/>
                </a:lnTo>
                <a:lnTo>
                  <a:pt x="1224" y="3708"/>
                </a:lnTo>
                <a:lnTo>
                  <a:pt x="1195" y="3695"/>
                </a:lnTo>
                <a:lnTo>
                  <a:pt x="1168" y="3680"/>
                </a:lnTo>
                <a:lnTo>
                  <a:pt x="1141" y="3665"/>
                </a:lnTo>
                <a:lnTo>
                  <a:pt x="1114" y="3648"/>
                </a:lnTo>
                <a:lnTo>
                  <a:pt x="1089" y="3630"/>
                </a:lnTo>
                <a:lnTo>
                  <a:pt x="1065" y="3611"/>
                </a:lnTo>
                <a:lnTo>
                  <a:pt x="1042" y="3591"/>
                </a:lnTo>
                <a:lnTo>
                  <a:pt x="1019" y="3569"/>
                </a:lnTo>
                <a:lnTo>
                  <a:pt x="998" y="3547"/>
                </a:lnTo>
                <a:lnTo>
                  <a:pt x="977" y="3524"/>
                </a:lnTo>
                <a:lnTo>
                  <a:pt x="957" y="3500"/>
                </a:lnTo>
                <a:lnTo>
                  <a:pt x="940" y="3475"/>
                </a:lnTo>
                <a:lnTo>
                  <a:pt x="923" y="3448"/>
                </a:lnTo>
                <a:lnTo>
                  <a:pt x="908" y="3421"/>
                </a:lnTo>
                <a:lnTo>
                  <a:pt x="893" y="3394"/>
                </a:lnTo>
                <a:lnTo>
                  <a:pt x="880" y="3365"/>
                </a:lnTo>
                <a:lnTo>
                  <a:pt x="868" y="3336"/>
                </a:lnTo>
                <a:lnTo>
                  <a:pt x="858" y="3306"/>
                </a:lnTo>
                <a:lnTo>
                  <a:pt x="849" y="3275"/>
                </a:lnTo>
                <a:lnTo>
                  <a:pt x="842" y="3243"/>
                </a:lnTo>
                <a:lnTo>
                  <a:pt x="836" y="3212"/>
                </a:lnTo>
                <a:lnTo>
                  <a:pt x="831" y="3180"/>
                </a:lnTo>
                <a:lnTo>
                  <a:pt x="828" y="3146"/>
                </a:lnTo>
                <a:lnTo>
                  <a:pt x="828" y="3114"/>
                </a:lnTo>
                <a:lnTo>
                  <a:pt x="0" y="3114"/>
                </a:lnTo>
                <a:lnTo>
                  <a:pt x="2" y="3053"/>
                </a:lnTo>
                <a:lnTo>
                  <a:pt x="6" y="2992"/>
                </a:lnTo>
                <a:lnTo>
                  <a:pt x="11" y="2930"/>
                </a:lnTo>
                <a:lnTo>
                  <a:pt x="21" y="2870"/>
                </a:lnTo>
                <a:lnTo>
                  <a:pt x="31" y="2811"/>
                </a:lnTo>
                <a:lnTo>
                  <a:pt x="45" y="2753"/>
                </a:lnTo>
                <a:lnTo>
                  <a:pt x="61" y="2694"/>
                </a:lnTo>
                <a:lnTo>
                  <a:pt x="78" y="2636"/>
                </a:lnTo>
                <a:lnTo>
                  <a:pt x="99" y="2579"/>
                </a:lnTo>
                <a:lnTo>
                  <a:pt x="121" y="2523"/>
                </a:lnTo>
                <a:lnTo>
                  <a:pt x="146" y="2467"/>
                </a:lnTo>
                <a:lnTo>
                  <a:pt x="173" y="2412"/>
                </a:lnTo>
                <a:lnTo>
                  <a:pt x="202" y="2359"/>
                </a:lnTo>
                <a:lnTo>
                  <a:pt x="233" y="2305"/>
                </a:lnTo>
                <a:lnTo>
                  <a:pt x="267" y="2253"/>
                </a:lnTo>
                <a:lnTo>
                  <a:pt x="301" y="2203"/>
                </a:lnTo>
                <a:lnTo>
                  <a:pt x="339" y="2153"/>
                </a:lnTo>
                <a:lnTo>
                  <a:pt x="377" y="2103"/>
                </a:lnTo>
                <a:lnTo>
                  <a:pt x="419" y="2056"/>
                </a:lnTo>
                <a:lnTo>
                  <a:pt x="462" y="2010"/>
                </a:lnTo>
                <a:lnTo>
                  <a:pt x="507" y="1965"/>
                </a:lnTo>
                <a:lnTo>
                  <a:pt x="553" y="1922"/>
                </a:lnTo>
                <a:lnTo>
                  <a:pt x="602" y="1879"/>
                </a:lnTo>
                <a:lnTo>
                  <a:pt x="651" y="1839"/>
                </a:lnTo>
                <a:lnTo>
                  <a:pt x="703" y="1799"/>
                </a:lnTo>
                <a:lnTo>
                  <a:pt x="756" y="1761"/>
                </a:lnTo>
                <a:lnTo>
                  <a:pt x="811" y="1724"/>
                </a:lnTo>
                <a:lnTo>
                  <a:pt x="867" y="1690"/>
                </a:lnTo>
                <a:lnTo>
                  <a:pt x="925" y="1657"/>
                </a:lnTo>
                <a:lnTo>
                  <a:pt x="985" y="1626"/>
                </a:lnTo>
                <a:lnTo>
                  <a:pt x="1046" y="1596"/>
                </a:lnTo>
                <a:lnTo>
                  <a:pt x="1109" y="1570"/>
                </a:lnTo>
                <a:lnTo>
                  <a:pt x="1116" y="1528"/>
                </a:lnTo>
                <a:lnTo>
                  <a:pt x="1123" y="1486"/>
                </a:lnTo>
                <a:lnTo>
                  <a:pt x="1131" y="1446"/>
                </a:lnTo>
                <a:lnTo>
                  <a:pt x="1140" y="1406"/>
                </a:lnTo>
                <a:lnTo>
                  <a:pt x="1150" y="1365"/>
                </a:lnTo>
                <a:lnTo>
                  <a:pt x="1161" y="1326"/>
                </a:lnTo>
                <a:lnTo>
                  <a:pt x="1172" y="1287"/>
                </a:lnTo>
                <a:lnTo>
                  <a:pt x="1185" y="1247"/>
                </a:lnTo>
                <a:lnTo>
                  <a:pt x="1199" y="1209"/>
                </a:lnTo>
                <a:lnTo>
                  <a:pt x="1213" y="1170"/>
                </a:lnTo>
                <a:lnTo>
                  <a:pt x="1229" y="1133"/>
                </a:lnTo>
                <a:lnTo>
                  <a:pt x="1244" y="1095"/>
                </a:lnTo>
                <a:lnTo>
                  <a:pt x="1261" y="1058"/>
                </a:lnTo>
                <a:lnTo>
                  <a:pt x="1278" y="1022"/>
                </a:lnTo>
                <a:lnTo>
                  <a:pt x="1297" y="985"/>
                </a:lnTo>
                <a:lnTo>
                  <a:pt x="1315" y="950"/>
                </a:lnTo>
                <a:lnTo>
                  <a:pt x="1335" y="915"/>
                </a:lnTo>
                <a:lnTo>
                  <a:pt x="1356" y="880"/>
                </a:lnTo>
                <a:lnTo>
                  <a:pt x="1377" y="846"/>
                </a:lnTo>
                <a:lnTo>
                  <a:pt x="1399" y="813"/>
                </a:lnTo>
                <a:lnTo>
                  <a:pt x="1422" y="779"/>
                </a:lnTo>
                <a:lnTo>
                  <a:pt x="1445" y="747"/>
                </a:lnTo>
                <a:lnTo>
                  <a:pt x="1469" y="715"/>
                </a:lnTo>
                <a:lnTo>
                  <a:pt x="1493" y="684"/>
                </a:lnTo>
                <a:lnTo>
                  <a:pt x="1519" y="652"/>
                </a:lnTo>
                <a:lnTo>
                  <a:pt x="1545" y="621"/>
                </a:lnTo>
                <a:lnTo>
                  <a:pt x="1572" y="592"/>
                </a:lnTo>
                <a:lnTo>
                  <a:pt x="1598" y="562"/>
                </a:lnTo>
                <a:lnTo>
                  <a:pt x="1627" y="535"/>
                </a:lnTo>
                <a:lnTo>
                  <a:pt x="1655" y="506"/>
                </a:lnTo>
                <a:lnTo>
                  <a:pt x="1684" y="479"/>
                </a:lnTo>
                <a:lnTo>
                  <a:pt x="1714" y="452"/>
                </a:lnTo>
                <a:lnTo>
                  <a:pt x="1744" y="426"/>
                </a:lnTo>
                <a:lnTo>
                  <a:pt x="1775" y="401"/>
                </a:lnTo>
                <a:lnTo>
                  <a:pt x="1806" y="376"/>
                </a:lnTo>
                <a:lnTo>
                  <a:pt x="1839" y="352"/>
                </a:lnTo>
                <a:lnTo>
                  <a:pt x="1871" y="329"/>
                </a:lnTo>
                <a:lnTo>
                  <a:pt x="1905" y="306"/>
                </a:lnTo>
                <a:lnTo>
                  <a:pt x="1938" y="284"/>
                </a:lnTo>
                <a:lnTo>
                  <a:pt x="1972" y="263"/>
                </a:lnTo>
                <a:lnTo>
                  <a:pt x="2006" y="242"/>
                </a:lnTo>
                <a:lnTo>
                  <a:pt x="2042" y="223"/>
                </a:lnTo>
                <a:lnTo>
                  <a:pt x="2077" y="203"/>
                </a:lnTo>
                <a:lnTo>
                  <a:pt x="2113" y="186"/>
                </a:lnTo>
                <a:lnTo>
                  <a:pt x="2149" y="167"/>
                </a:lnTo>
                <a:lnTo>
                  <a:pt x="2186" y="151"/>
                </a:lnTo>
                <a:lnTo>
                  <a:pt x="2223" y="135"/>
                </a:lnTo>
                <a:lnTo>
                  <a:pt x="2262" y="120"/>
                </a:lnTo>
                <a:lnTo>
                  <a:pt x="2300" y="106"/>
                </a:lnTo>
                <a:lnTo>
                  <a:pt x="2338" y="92"/>
                </a:lnTo>
                <a:lnTo>
                  <a:pt x="2377" y="81"/>
                </a:lnTo>
                <a:lnTo>
                  <a:pt x="2416" y="69"/>
                </a:lnTo>
                <a:lnTo>
                  <a:pt x="2456" y="57"/>
                </a:lnTo>
                <a:lnTo>
                  <a:pt x="2496" y="48"/>
                </a:lnTo>
                <a:lnTo>
                  <a:pt x="2536" y="39"/>
                </a:lnTo>
                <a:lnTo>
                  <a:pt x="2577" y="31"/>
                </a:lnTo>
                <a:lnTo>
                  <a:pt x="2618" y="24"/>
                </a:lnTo>
                <a:lnTo>
                  <a:pt x="2660" y="17"/>
                </a:lnTo>
                <a:lnTo>
                  <a:pt x="2702" y="12"/>
                </a:lnTo>
                <a:lnTo>
                  <a:pt x="2743" y="8"/>
                </a:lnTo>
                <a:lnTo>
                  <a:pt x="2786" y="4"/>
                </a:lnTo>
                <a:lnTo>
                  <a:pt x="2829" y="2"/>
                </a:lnTo>
                <a:lnTo>
                  <a:pt x="2871" y="0"/>
                </a:lnTo>
                <a:lnTo>
                  <a:pt x="2914" y="0"/>
                </a:lnTo>
                <a:lnTo>
                  <a:pt x="2958" y="0"/>
                </a:lnTo>
                <a:lnTo>
                  <a:pt x="3001" y="2"/>
                </a:lnTo>
                <a:lnTo>
                  <a:pt x="3042" y="4"/>
                </a:lnTo>
                <a:lnTo>
                  <a:pt x="3085" y="8"/>
                </a:lnTo>
                <a:lnTo>
                  <a:pt x="3127" y="12"/>
                </a:lnTo>
                <a:lnTo>
                  <a:pt x="3169" y="17"/>
                </a:lnTo>
                <a:lnTo>
                  <a:pt x="3210" y="24"/>
                </a:lnTo>
                <a:lnTo>
                  <a:pt x="3252" y="31"/>
                </a:lnTo>
                <a:lnTo>
                  <a:pt x="3292" y="39"/>
                </a:lnTo>
                <a:lnTo>
                  <a:pt x="3332" y="48"/>
                </a:lnTo>
                <a:lnTo>
                  <a:pt x="3373" y="57"/>
                </a:lnTo>
                <a:lnTo>
                  <a:pt x="3412" y="69"/>
                </a:lnTo>
                <a:lnTo>
                  <a:pt x="3451" y="81"/>
                </a:lnTo>
                <a:lnTo>
                  <a:pt x="3491" y="92"/>
                </a:lnTo>
                <a:lnTo>
                  <a:pt x="3529" y="106"/>
                </a:lnTo>
                <a:lnTo>
                  <a:pt x="3567" y="120"/>
                </a:lnTo>
                <a:lnTo>
                  <a:pt x="3605" y="135"/>
                </a:lnTo>
                <a:lnTo>
                  <a:pt x="3642" y="151"/>
                </a:lnTo>
                <a:lnTo>
                  <a:pt x="3679" y="167"/>
                </a:lnTo>
                <a:lnTo>
                  <a:pt x="3716" y="186"/>
                </a:lnTo>
                <a:lnTo>
                  <a:pt x="3752" y="203"/>
                </a:lnTo>
                <a:lnTo>
                  <a:pt x="3788" y="223"/>
                </a:lnTo>
                <a:lnTo>
                  <a:pt x="3822" y="242"/>
                </a:lnTo>
                <a:lnTo>
                  <a:pt x="3857" y="263"/>
                </a:lnTo>
                <a:lnTo>
                  <a:pt x="3891" y="284"/>
                </a:lnTo>
                <a:lnTo>
                  <a:pt x="3925" y="306"/>
                </a:lnTo>
                <a:lnTo>
                  <a:pt x="3957" y="329"/>
                </a:lnTo>
                <a:lnTo>
                  <a:pt x="3990" y="352"/>
                </a:lnTo>
                <a:lnTo>
                  <a:pt x="4022" y="376"/>
                </a:lnTo>
                <a:lnTo>
                  <a:pt x="4053" y="401"/>
                </a:lnTo>
                <a:lnTo>
                  <a:pt x="4084" y="426"/>
                </a:lnTo>
                <a:lnTo>
                  <a:pt x="4114" y="452"/>
                </a:lnTo>
                <a:lnTo>
                  <a:pt x="4144" y="479"/>
                </a:lnTo>
                <a:lnTo>
                  <a:pt x="4173" y="506"/>
                </a:lnTo>
                <a:lnTo>
                  <a:pt x="4202" y="535"/>
                </a:lnTo>
                <a:lnTo>
                  <a:pt x="4230" y="562"/>
                </a:lnTo>
                <a:lnTo>
                  <a:pt x="4258" y="592"/>
                </a:lnTo>
                <a:lnTo>
                  <a:pt x="4284" y="621"/>
                </a:lnTo>
                <a:lnTo>
                  <a:pt x="4310" y="652"/>
                </a:lnTo>
                <a:lnTo>
                  <a:pt x="4335" y="684"/>
                </a:lnTo>
                <a:lnTo>
                  <a:pt x="4360" y="715"/>
                </a:lnTo>
                <a:lnTo>
                  <a:pt x="4384" y="747"/>
                </a:lnTo>
                <a:lnTo>
                  <a:pt x="4407" y="779"/>
                </a:lnTo>
                <a:lnTo>
                  <a:pt x="4430" y="813"/>
                </a:lnTo>
                <a:lnTo>
                  <a:pt x="4452" y="846"/>
                </a:lnTo>
                <a:lnTo>
                  <a:pt x="4473" y="880"/>
                </a:lnTo>
                <a:lnTo>
                  <a:pt x="4493" y="915"/>
                </a:lnTo>
                <a:lnTo>
                  <a:pt x="4513" y="950"/>
                </a:lnTo>
                <a:lnTo>
                  <a:pt x="4533" y="985"/>
                </a:lnTo>
                <a:lnTo>
                  <a:pt x="4550" y="1022"/>
                </a:lnTo>
                <a:lnTo>
                  <a:pt x="4568" y="1058"/>
                </a:lnTo>
                <a:lnTo>
                  <a:pt x="4585" y="1095"/>
                </a:lnTo>
                <a:lnTo>
                  <a:pt x="4601" y="1133"/>
                </a:lnTo>
                <a:lnTo>
                  <a:pt x="4616" y="1170"/>
                </a:lnTo>
                <a:lnTo>
                  <a:pt x="4630" y="1209"/>
                </a:lnTo>
                <a:lnTo>
                  <a:pt x="4643" y="1247"/>
                </a:lnTo>
                <a:lnTo>
                  <a:pt x="4656" y="1287"/>
                </a:lnTo>
                <a:lnTo>
                  <a:pt x="4668" y="1326"/>
                </a:lnTo>
                <a:lnTo>
                  <a:pt x="4678" y="1365"/>
                </a:lnTo>
                <a:lnTo>
                  <a:pt x="4689" y="1406"/>
                </a:lnTo>
                <a:lnTo>
                  <a:pt x="4698" y="1446"/>
                </a:lnTo>
                <a:lnTo>
                  <a:pt x="4706" y="1486"/>
                </a:lnTo>
                <a:lnTo>
                  <a:pt x="4714" y="1528"/>
                </a:lnTo>
                <a:lnTo>
                  <a:pt x="4720" y="1570"/>
                </a:lnTo>
                <a:lnTo>
                  <a:pt x="4782" y="1596"/>
                </a:lnTo>
                <a:lnTo>
                  <a:pt x="4843" y="1626"/>
                </a:lnTo>
                <a:lnTo>
                  <a:pt x="4903" y="1657"/>
                </a:lnTo>
                <a:lnTo>
                  <a:pt x="4961" y="1690"/>
                </a:lnTo>
                <a:lnTo>
                  <a:pt x="5018" y="1724"/>
                </a:lnTo>
                <a:lnTo>
                  <a:pt x="5073" y="1761"/>
                </a:lnTo>
                <a:lnTo>
                  <a:pt x="5126" y="1799"/>
                </a:lnTo>
                <a:lnTo>
                  <a:pt x="5177" y="1839"/>
                </a:lnTo>
                <a:lnTo>
                  <a:pt x="5228" y="1879"/>
                </a:lnTo>
                <a:lnTo>
                  <a:pt x="5275" y="1922"/>
                </a:lnTo>
                <a:lnTo>
                  <a:pt x="5323" y="1965"/>
                </a:lnTo>
                <a:lnTo>
                  <a:pt x="5367" y="2010"/>
                </a:lnTo>
                <a:lnTo>
                  <a:pt x="5411" y="2056"/>
                </a:lnTo>
                <a:lnTo>
                  <a:pt x="5451" y="2103"/>
                </a:lnTo>
                <a:lnTo>
                  <a:pt x="5490" y="2153"/>
                </a:lnTo>
                <a:lnTo>
                  <a:pt x="5527" y="2203"/>
                </a:lnTo>
                <a:lnTo>
                  <a:pt x="5562" y="2253"/>
                </a:lnTo>
                <a:lnTo>
                  <a:pt x="5595" y="2305"/>
                </a:lnTo>
                <a:lnTo>
                  <a:pt x="5627" y="2359"/>
                </a:lnTo>
                <a:lnTo>
                  <a:pt x="5655" y="2412"/>
                </a:lnTo>
                <a:lnTo>
                  <a:pt x="5682" y="2467"/>
                </a:lnTo>
                <a:lnTo>
                  <a:pt x="5707" y="2523"/>
                </a:lnTo>
                <a:lnTo>
                  <a:pt x="5729" y="2579"/>
                </a:lnTo>
                <a:lnTo>
                  <a:pt x="5750" y="2636"/>
                </a:lnTo>
                <a:lnTo>
                  <a:pt x="5769" y="2694"/>
                </a:lnTo>
                <a:lnTo>
                  <a:pt x="5784" y="2753"/>
                </a:lnTo>
                <a:lnTo>
                  <a:pt x="5797" y="2811"/>
                </a:lnTo>
                <a:lnTo>
                  <a:pt x="5809" y="2870"/>
                </a:lnTo>
                <a:lnTo>
                  <a:pt x="5817" y="2930"/>
                </a:lnTo>
                <a:lnTo>
                  <a:pt x="5824" y="2992"/>
                </a:lnTo>
                <a:lnTo>
                  <a:pt x="5828" y="3053"/>
                </a:lnTo>
                <a:lnTo>
                  <a:pt x="5829" y="3114"/>
                </a:lnTo>
                <a:close/>
                <a:moveTo>
                  <a:pt x="2660" y="640"/>
                </a:moveTo>
                <a:lnTo>
                  <a:pt x="2660" y="640"/>
                </a:lnTo>
                <a:lnTo>
                  <a:pt x="2652" y="642"/>
                </a:lnTo>
                <a:lnTo>
                  <a:pt x="2629" y="647"/>
                </a:lnTo>
                <a:lnTo>
                  <a:pt x="2592" y="655"/>
                </a:lnTo>
                <a:lnTo>
                  <a:pt x="2543" y="669"/>
                </a:lnTo>
                <a:lnTo>
                  <a:pt x="2517" y="678"/>
                </a:lnTo>
                <a:lnTo>
                  <a:pt x="2487" y="688"/>
                </a:lnTo>
                <a:lnTo>
                  <a:pt x="2456" y="701"/>
                </a:lnTo>
                <a:lnTo>
                  <a:pt x="2422" y="715"/>
                </a:lnTo>
                <a:lnTo>
                  <a:pt x="2387" y="731"/>
                </a:lnTo>
                <a:lnTo>
                  <a:pt x="2352" y="748"/>
                </a:lnTo>
                <a:lnTo>
                  <a:pt x="2316" y="769"/>
                </a:lnTo>
                <a:lnTo>
                  <a:pt x="2279" y="791"/>
                </a:lnTo>
                <a:lnTo>
                  <a:pt x="2241" y="816"/>
                </a:lnTo>
                <a:lnTo>
                  <a:pt x="2204" y="843"/>
                </a:lnTo>
                <a:lnTo>
                  <a:pt x="2167" y="873"/>
                </a:lnTo>
                <a:lnTo>
                  <a:pt x="2130" y="905"/>
                </a:lnTo>
                <a:lnTo>
                  <a:pt x="2093" y="940"/>
                </a:lnTo>
                <a:lnTo>
                  <a:pt x="2076" y="960"/>
                </a:lnTo>
                <a:lnTo>
                  <a:pt x="2057" y="978"/>
                </a:lnTo>
                <a:lnTo>
                  <a:pt x="2040" y="999"/>
                </a:lnTo>
                <a:lnTo>
                  <a:pt x="2024" y="1020"/>
                </a:lnTo>
                <a:lnTo>
                  <a:pt x="2006" y="1042"/>
                </a:lnTo>
                <a:lnTo>
                  <a:pt x="1990" y="1064"/>
                </a:lnTo>
                <a:lnTo>
                  <a:pt x="1974" y="1087"/>
                </a:lnTo>
                <a:lnTo>
                  <a:pt x="1959" y="1111"/>
                </a:lnTo>
                <a:lnTo>
                  <a:pt x="1944" y="1136"/>
                </a:lnTo>
                <a:lnTo>
                  <a:pt x="1929" y="1162"/>
                </a:lnTo>
                <a:lnTo>
                  <a:pt x="1915" y="1188"/>
                </a:lnTo>
                <a:lnTo>
                  <a:pt x="1902" y="1216"/>
                </a:lnTo>
                <a:lnTo>
                  <a:pt x="1890" y="1244"/>
                </a:lnTo>
                <a:lnTo>
                  <a:pt x="1877" y="1274"/>
                </a:lnTo>
                <a:lnTo>
                  <a:pt x="1865" y="1304"/>
                </a:lnTo>
                <a:lnTo>
                  <a:pt x="1855" y="1335"/>
                </a:lnTo>
                <a:lnTo>
                  <a:pt x="1845" y="1367"/>
                </a:lnTo>
                <a:lnTo>
                  <a:pt x="1835" y="1400"/>
                </a:lnTo>
                <a:lnTo>
                  <a:pt x="1826" y="1433"/>
                </a:lnTo>
                <a:lnTo>
                  <a:pt x="1818" y="1469"/>
                </a:lnTo>
                <a:lnTo>
                  <a:pt x="1811" y="1505"/>
                </a:lnTo>
                <a:lnTo>
                  <a:pt x="1805" y="1542"/>
                </a:lnTo>
                <a:lnTo>
                  <a:pt x="2660" y="1542"/>
                </a:lnTo>
                <a:lnTo>
                  <a:pt x="2660" y="640"/>
                </a:lnTo>
                <a:close/>
                <a:moveTo>
                  <a:pt x="3171" y="1542"/>
                </a:moveTo>
                <a:lnTo>
                  <a:pt x="4027" y="1542"/>
                </a:lnTo>
                <a:lnTo>
                  <a:pt x="4020" y="1505"/>
                </a:lnTo>
                <a:lnTo>
                  <a:pt x="4013" y="1469"/>
                </a:lnTo>
                <a:lnTo>
                  <a:pt x="4005" y="1433"/>
                </a:lnTo>
                <a:lnTo>
                  <a:pt x="3997" y="1400"/>
                </a:lnTo>
                <a:lnTo>
                  <a:pt x="3987" y="1367"/>
                </a:lnTo>
                <a:lnTo>
                  <a:pt x="3977" y="1335"/>
                </a:lnTo>
                <a:lnTo>
                  <a:pt x="3965" y="1304"/>
                </a:lnTo>
                <a:lnTo>
                  <a:pt x="3954" y="1274"/>
                </a:lnTo>
                <a:lnTo>
                  <a:pt x="3942" y="1244"/>
                </a:lnTo>
                <a:lnTo>
                  <a:pt x="3930" y="1216"/>
                </a:lnTo>
                <a:lnTo>
                  <a:pt x="3916" y="1188"/>
                </a:lnTo>
                <a:lnTo>
                  <a:pt x="3902" y="1162"/>
                </a:lnTo>
                <a:lnTo>
                  <a:pt x="3887" y="1136"/>
                </a:lnTo>
                <a:lnTo>
                  <a:pt x="3872" y="1111"/>
                </a:lnTo>
                <a:lnTo>
                  <a:pt x="3857" y="1087"/>
                </a:lnTo>
                <a:lnTo>
                  <a:pt x="3841" y="1064"/>
                </a:lnTo>
                <a:lnTo>
                  <a:pt x="3824" y="1042"/>
                </a:lnTo>
                <a:lnTo>
                  <a:pt x="3808" y="1020"/>
                </a:lnTo>
                <a:lnTo>
                  <a:pt x="3791" y="999"/>
                </a:lnTo>
                <a:lnTo>
                  <a:pt x="3774" y="978"/>
                </a:lnTo>
                <a:lnTo>
                  <a:pt x="3756" y="960"/>
                </a:lnTo>
                <a:lnTo>
                  <a:pt x="3738" y="940"/>
                </a:lnTo>
                <a:lnTo>
                  <a:pt x="3702" y="905"/>
                </a:lnTo>
                <a:lnTo>
                  <a:pt x="3665" y="873"/>
                </a:lnTo>
                <a:lnTo>
                  <a:pt x="3627" y="843"/>
                </a:lnTo>
                <a:lnTo>
                  <a:pt x="3590" y="816"/>
                </a:lnTo>
                <a:lnTo>
                  <a:pt x="3553" y="791"/>
                </a:lnTo>
                <a:lnTo>
                  <a:pt x="3516" y="769"/>
                </a:lnTo>
                <a:lnTo>
                  <a:pt x="3479" y="748"/>
                </a:lnTo>
                <a:lnTo>
                  <a:pt x="3443" y="731"/>
                </a:lnTo>
                <a:lnTo>
                  <a:pt x="3410" y="715"/>
                </a:lnTo>
                <a:lnTo>
                  <a:pt x="3376" y="701"/>
                </a:lnTo>
                <a:lnTo>
                  <a:pt x="3345" y="688"/>
                </a:lnTo>
                <a:lnTo>
                  <a:pt x="3315" y="678"/>
                </a:lnTo>
                <a:lnTo>
                  <a:pt x="3287" y="669"/>
                </a:lnTo>
                <a:lnTo>
                  <a:pt x="3239" y="655"/>
                </a:lnTo>
                <a:lnTo>
                  <a:pt x="3203" y="647"/>
                </a:lnTo>
                <a:lnTo>
                  <a:pt x="3179" y="642"/>
                </a:lnTo>
                <a:lnTo>
                  <a:pt x="3171" y="640"/>
                </a:lnTo>
                <a:lnTo>
                  <a:pt x="3171" y="1542"/>
                </a:lnTo>
                <a:close/>
              </a:path>
            </a:pathLst>
          </a:custGeom>
          <a:solidFill>
            <a:srgbClr val="FFFFFF"/>
          </a:solidFill>
          <a:ln>
            <a:noFill/>
          </a:ln>
        </p:spPr>
        <p:txBody>
          <a:bodyPr/>
          <a:lstStyle/>
          <a:p>
            <a:endParaRPr lang="zh-CN" altLang="en-US"/>
          </a:p>
        </p:txBody>
      </p:sp>
      <p:sp>
        <p:nvSpPr>
          <p:cNvPr id="33" name="Freeform 522"/>
          <p:cNvSpPr>
            <a:spLocks noEditPoints="1"/>
          </p:cNvSpPr>
          <p:nvPr/>
        </p:nvSpPr>
        <p:spPr bwMode="auto">
          <a:xfrm>
            <a:off x="3732018" y="4160333"/>
            <a:ext cx="569955" cy="569955"/>
          </a:xfrm>
          <a:custGeom>
            <a:avLst/>
            <a:gdLst>
              <a:gd name="T0" fmla="*/ 42 w 50"/>
              <a:gd name="T1" fmla="*/ 7 h 50"/>
              <a:gd name="T2" fmla="*/ 42 w 50"/>
              <a:gd name="T3" fmla="*/ 42 h 50"/>
              <a:gd name="T4" fmla="*/ 7 w 50"/>
              <a:gd name="T5" fmla="*/ 42 h 50"/>
              <a:gd name="T6" fmla="*/ 7 w 50"/>
              <a:gd name="T7" fmla="*/ 7 h 50"/>
              <a:gd name="T8" fmla="*/ 24 w 50"/>
              <a:gd name="T9" fmla="*/ 46 h 50"/>
              <a:gd name="T10" fmla="*/ 24 w 50"/>
              <a:gd name="T11" fmla="*/ 38 h 50"/>
              <a:gd name="T12" fmla="*/ 16 w 50"/>
              <a:gd name="T13" fmla="*/ 39 h 50"/>
              <a:gd name="T14" fmla="*/ 21 w 50"/>
              <a:gd name="T15" fmla="*/ 46 h 50"/>
              <a:gd name="T16" fmla="*/ 40 w 50"/>
              <a:gd name="T17" fmla="*/ 10 h 50"/>
              <a:gd name="T18" fmla="*/ 39 w 50"/>
              <a:gd name="T19" fmla="*/ 9 h 50"/>
              <a:gd name="T20" fmla="*/ 39 w 50"/>
              <a:gd name="T21" fmla="*/ 24 h 50"/>
              <a:gd name="T22" fmla="*/ 40 w 50"/>
              <a:gd name="T23" fmla="*/ 10 h 50"/>
              <a:gd name="T24" fmla="*/ 37 w 50"/>
              <a:gd name="T25" fmla="*/ 8 h 50"/>
              <a:gd name="T26" fmla="*/ 35 w 50"/>
              <a:gd name="T27" fmla="*/ 8 h 50"/>
              <a:gd name="T28" fmla="*/ 37 w 50"/>
              <a:gd name="T29" fmla="*/ 8 h 50"/>
              <a:gd name="T30" fmla="*/ 28 w 50"/>
              <a:gd name="T31" fmla="*/ 4 h 50"/>
              <a:gd name="T32" fmla="*/ 26 w 50"/>
              <a:gd name="T33" fmla="*/ 12 h 50"/>
              <a:gd name="T34" fmla="*/ 33 w 50"/>
              <a:gd name="T35" fmla="*/ 10 h 50"/>
              <a:gd name="T36" fmla="*/ 28 w 50"/>
              <a:gd name="T37" fmla="*/ 4 h 50"/>
              <a:gd name="T38" fmla="*/ 24 w 50"/>
              <a:gd name="T39" fmla="*/ 4 h 50"/>
              <a:gd name="T40" fmla="*/ 17 w 50"/>
              <a:gd name="T41" fmla="*/ 9 h 50"/>
              <a:gd name="T42" fmla="*/ 17 w 50"/>
              <a:gd name="T43" fmla="*/ 10 h 50"/>
              <a:gd name="T44" fmla="*/ 24 w 50"/>
              <a:gd name="T45" fmla="*/ 4 h 50"/>
              <a:gd name="T46" fmla="*/ 17 w 50"/>
              <a:gd name="T47" fmla="*/ 5 h 50"/>
              <a:gd name="T48" fmla="*/ 14 w 50"/>
              <a:gd name="T49" fmla="*/ 9 h 50"/>
              <a:gd name="T50" fmla="*/ 17 w 50"/>
              <a:gd name="T51" fmla="*/ 5 h 50"/>
              <a:gd name="T52" fmla="*/ 10 w 50"/>
              <a:gd name="T53" fmla="*/ 9 h 50"/>
              <a:gd name="T54" fmla="*/ 4 w 50"/>
              <a:gd name="T55" fmla="*/ 24 h 50"/>
              <a:gd name="T56" fmla="*/ 13 w 50"/>
              <a:gd name="T57" fmla="*/ 11 h 50"/>
              <a:gd name="T58" fmla="*/ 4 w 50"/>
              <a:gd name="T59" fmla="*/ 26 h 50"/>
              <a:gd name="T60" fmla="*/ 10 w 50"/>
              <a:gd name="T61" fmla="*/ 40 h 50"/>
              <a:gd name="T62" fmla="*/ 13 w 50"/>
              <a:gd name="T63" fmla="*/ 38 h 50"/>
              <a:gd name="T64" fmla="*/ 4 w 50"/>
              <a:gd name="T65" fmla="*/ 26 h 50"/>
              <a:gd name="T66" fmla="*/ 12 w 50"/>
              <a:gd name="T67" fmla="*/ 42 h 50"/>
              <a:gd name="T68" fmla="*/ 15 w 50"/>
              <a:gd name="T69" fmla="*/ 42 h 50"/>
              <a:gd name="T70" fmla="*/ 12 w 50"/>
              <a:gd name="T71" fmla="*/ 42 h 50"/>
              <a:gd name="T72" fmla="*/ 26 w 50"/>
              <a:gd name="T73" fmla="*/ 46 h 50"/>
              <a:gd name="T74" fmla="*/ 33 w 50"/>
              <a:gd name="T75" fmla="*/ 40 h 50"/>
              <a:gd name="T76" fmla="*/ 32 w 50"/>
              <a:gd name="T77" fmla="*/ 39 h 50"/>
              <a:gd name="T78" fmla="*/ 26 w 50"/>
              <a:gd name="T79" fmla="*/ 46 h 50"/>
              <a:gd name="T80" fmla="*/ 33 w 50"/>
              <a:gd name="T81" fmla="*/ 44 h 50"/>
              <a:gd name="T82" fmla="*/ 35 w 50"/>
              <a:gd name="T83" fmla="*/ 40 h 50"/>
              <a:gd name="T84" fmla="*/ 33 w 50"/>
              <a:gd name="T85" fmla="*/ 44 h 50"/>
              <a:gd name="T86" fmla="*/ 39 w 50"/>
              <a:gd name="T87" fmla="*/ 40 h 50"/>
              <a:gd name="T88" fmla="*/ 46 w 50"/>
              <a:gd name="T89" fmla="*/ 26 h 50"/>
              <a:gd name="T90" fmla="*/ 36 w 50"/>
              <a:gd name="T91" fmla="*/ 38 h 50"/>
              <a:gd name="T92" fmla="*/ 34 w 50"/>
              <a:gd name="T93" fmla="*/ 12 h 50"/>
              <a:gd name="T94" fmla="*/ 33 w 50"/>
              <a:gd name="T95" fmla="*/ 13 h 50"/>
              <a:gd name="T96" fmla="*/ 26 w 50"/>
              <a:gd name="T97" fmla="*/ 24 h 50"/>
              <a:gd name="T98" fmla="*/ 34 w 50"/>
              <a:gd name="T99" fmla="*/ 12 h 50"/>
              <a:gd name="T100" fmla="*/ 24 w 50"/>
              <a:gd name="T101" fmla="*/ 14 h 50"/>
              <a:gd name="T102" fmla="*/ 15 w 50"/>
              <a:gd name="T103" fmla="*/ 12 h 50"/>
              <a:gd name="T104" fmla="*/ 24 w 50"/>
              <a:gd name="T105" fmla="*/ 24 h 50"/>
              <a:gd name="T106" fmla="*/ 24 w 50"/>
              <a:gd name="T107" fmla="*/ 35 h 50"/>
              <a:gd name="T108" fmla="*/ 24 w 50"/>
              <a:gd name="T109" fmla="*/ 26 h 50"/>
              <a:gd name="T110" fmla="*/ 15 w 50"/>
              <a:gd name="T111" fmla="*/ 37 h 50"/>
              <a:gd name="T112" fmla="*/ 24 w 50"/>
              <a:gd name="T113" fmla="*/ 35 h 50"/>
              <a:gd name="T114" fmla="*/ 26 w 50"/>
              <a:gd name="T115" fmla="*/ 35 h 50"/>
              <a:gd name="T116" fmla="*/ 34 w 50"/>
              <a:gd name="T117" fmla="*/ 37 h 50"/>
              <a:gd name="T118" fmla="*/ 26 w 50"/>
              <a:gd name="T1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2" y="7"/>
                </a:cubicBezTo>
                <a:cubicBezTo>
                  <a:pt x="47" y="12"/>
                  <a:pt x="50" y="18"/>
                  <a:pt x="50" y="25"/>
                </a:cubicBezTo>
                <a:cubicBezTo>
                  <a:pt x="50" y="32"/>
                  <a:pt x="47" y="38"/>
                  <a:pt x="42" y="42"/>
                </a:cubicBezTo>
                <a:cubicBezTo>
                  <a:pt x="38" y="47"/>
                  <a:pt x="32" y="50"/>
                  <a:pt x="25" y="50"/>
                </a:cubicBezTo>
                <a:cubicBezTo>
                  <a:pt x="18" y="50"/>
                  <a:pt x="12" y="47"/>
                  <a:pt x="7" y="42"/>
                </a:cubicBezTo>
                <a:cubicBezTo>
                  <a:pt x="3" y="38"/>
                  <a:pt x="0" y="32"/>
                  <a:pt x="0" y="25"/>
                </a:cubicBezTo>
                <a:cubicBezTo>
                  <a:pt x="0" y="18"/>
                  <a:pt x="3" y="12"/>
                  <a:pt x="7" y="7"/>
                </a:cubicBezTo>
                <a:cubicBezTo>
                  <a:pt x="12" y="3"/>
                  <a:pt x="18" y="0"/>
                  <a:pt x="25" y="0"/>
                </a:cubicBezTo>
                <a:close/>
                <a:moveTo>
                  <a:pt x="24" y="46"/>
                </a:moveTo>
                <a:cubicBezTo>
                  <a:pt x="24" y="46"/>
                  <a:pt x="24" y="46"/>
                  <a:pt x="24" y="46"/>
                </a:cubicBezTo>
                <a:cubicBezTo>
                  <a:pt x="24" y="38"/>
                  <a:pt x="24" y="38"/>
                  <a:pt x="24" y="38"/>
                </a:cubicBezTo>
                <a:cubicBezTo>
                  <a:pt x="21" y="38"/>
                  <a:pt x="19" y="38"/>
                  <a:pt x="17" y="39"/>
                </a:cubicBezTo>
                <a:cubicBezTo>
                  <a:pt x="17" y="39"/>
                  <a:pt x="17" y="39"/>
                  <a:pt x="16" y="39"/>
                </a:cubicBezTo>
                <a:cubicBezTo>
                  <a:pt x="17" y="40"/>
                  <a:pt x="17" y="40"/>
                  <a:pt x="17" y="40"/>
                </a:cubicBezTo>
                <a:cubicBezTo>
                  <a:pt x="18" y="43"/>
                  <a:pt x="20" y="44"/>
                  <a:pt x="21" y="46"/>
                </a:cubicBezTo>
                <a:cubicBezTo>
                  <a:pt x="22" y="46"/>
                  <a:pt x="23" y="46"/>
                  <a:pt x="24" y="46"/>
                </a:cubicBezTo>
                <a:close/>
                <a:moveTo>
                  <a:pt x="40" y="10"/>
                </a:moveTo>
                <a:cubicBezTo>
                  <a:pt x="40" y="10"/>
                  <a:pt x="40" y="10"/>
                  <a:pt x="40" y="10"/>
                </a:cubicBezTo>
                <a:cubicBezTo>
                  <a:pt x="40" y="10"/>
                  <a:pt x="39" y="10"/>
                  <a:pt x="39" y="9"/>
                </a:cubicBezTo>
                <a:cubicBezTo>
                  <a:pt x="38" y="10"/>
                  <a:pt x="37" y="11"/>
                  <a:pt x="36" y="11"/>
                </a:cubicBezTo>
                <a:cubicBezTo>
                  <a:pt x="38" y="15"/>
                  <a:pt x="38" y="19"/>
                  <a:pt x="39" y="24"/>
                </a:cubicBezTo>
                <a:cubicBezTo>
                  <a:pt x="46" y="24"/>
                  <a:pt x="46" y="24"/>
                  <a:pt x="46" y="24"/>
                </a:cubicBezTo>
                <a:cubicBezTo>
                  <a:pt x="46" y="18"/>
                  <a:pt x="43" y="13"/>
                  <a:pt x="40" y="10"/>
                </a:cubicBezTo>
                <a:close/>
                <a:moveTo>
                  <a:pt x="37" y="8"/>
                </a:moveTo>
                <a:cubicBezTo>
                  <a:pt x="37" y="8"/>
                  <a:pt x="37" y="8"/>
                  <a:pt x="37" y="8"/>
                </a:cubicBezTo>
                <a:cubicBezTo>
                  <a:pt x="36" y="7"/>
                  <a:pt x="35" y="6"/>
                  <a:pt x="33" y="5"/>
                </a:cubicBezTo>
                <a:cubicBezTo>
                  <a:pt x="34" y="6"/>
                  <a:pt x="34" y="7"/>
                  <a:pt x="35" y="8"/>
                </a:cubicBezTo>
                <a:cubicBezTo>
                  <a:pt x="35" y="8"/>
                  <a:pt x="35" y="9"/>
                  <a:pt x="35" y="9"/>
                </a:cubicBezTo>
                <a:cubicBezTo>
                  <a:pt x="36" y="9"/>
                  <a:pt x="37" y="8"/>
                  <a:pt x="37" y="8"/>
                </a:cubicBezTo>
                <a:close/>
                <a:moveTo>
                  <a:pt x="28" y="4"/>
                </a:moveTo>
                <a:cubicBezTo>
                  <a:pt x="28" y="4"/>
                  <a:pt x="28" y="4"/>
                  <a:pt x="28" y="4"/>
                </a:cubicBezTo>
                <a:cubicBezTo>
                  <a:pt x="28" y="4"/>
                  <a:pt x="27" y="4"/>
                  <a:pt x="26" y="4"/>
                </a:cubicBezTo>
                <a:cubicBezTo>
                  <a:pt x="26" y="12"/>
                  <a:pt x="26" y="12"/>
                  <a:pt x="26" y="12"/>
                </a:cubicBezTo>
                <a:cubicBezTo>
                  <a:pt x="28" y="12"/>
                  <a:pt x="30" y="11"/>
                  <a:pt x="32" y="10"/>
                </a:cubicBezTo>
                <a:cubicBezTo>
                  <a:pt x="33" y="10"/>
                  <a:pt x="33" y="10"/>
                  <a:pt x="33" y="10"/>
                </a:cubicBezTo>
                <a:cubicBezTo>
                  <a:pt x="33" y="10"/>
                  <a:pt x="33" y="9"/>
                  <a:pt x="33" y="9"/>
                </a:cubicBezTo>
                <a:cubicBezTo>
                  <a:pt x="31" y="7"/>
                  <a:pt x="30" y="5"/>
                  <a:pt x="28" y="4"/>
                </a:cubicBezTo>
                <a:close/>
                <a:moveTo>
                  <a:pt x="24" y="4"/>
                </a:moveTo>
                <a:cubicBezTo>
                  <a:pt x="24" y="4"/>
                  <a:pt x="24" y="4"/>
                  <a:pt x="24" y="4"/>
                </a:cubicBezTo>
                <a:cubicBezTo>
                  <a:pt x="23" y="4"/>
                  <a:pt x="22" y="4"/>
                  <a:pt x="21" y="4"/>
                </a:cubicBezTo>
                <a:cubicBezTo>
                  <a:pt x="20" y="5"/>
                  <a:pt x="18" y="7"/>
                  <a:pt x="17" y="9"/>
                </a:cubicBezTo>
                <a:cubicBezTo>
                  <a:pt x="17" y="9"/>
                  <a:pt x="17" y="10"/>
                  <a:pt x="16" y="10"/>
                </a:cubicBezTo>
                <a:cubicBezTo>
                  <a:pt x="17" y="10"/>
                  <a:pt x="17" y="10"/>
                  <a:pt x="17" y="10"/>
                </a:cubicBezTo>
                <a:cubicBezTo>
                  <a:pt x="19" y="11"/>
                  <a:pt x="21" y="12"/>
                  <a:pt x="24" y="12"/>
                </a:cubicBezTo>
                <a:cubicBezTo>
                  <a:pt x="24" y="4"/>
                  <a:pt x="24" y="4"/>
                  <a:pt x="24" y="4"/>
                </a:cubicBezTo>
                <a:close/>
                <a:moveTo>
                  <a:pt x="17" y="5"/>
                </a:moveTo>
                <a:cubicBezTo>
                  <a:pt x="17" y="5"/>
                  <a:pt x="17" y="5"/>
                  <a:pt x="17" y="5"/>
                </a:cubicBezTo>
                <a:cubicBezTo>
                  <a:pt x="15" y="6"/>
                  <a:pt x="14" y="7"/>
                  <a:pt x="12" y="8"/>
                </a:cubicBezTo>
                <a:cubicBezTo>
                  <a:pt x="13" y="8"/>
                  <a:pt x="14" y="9"/>
                  <a:pt x="14" y="9"/>
                </a:cubicBezTo>
                <a:cubicBezTo>
                  <a:pt x="14" y="9"/>
                  <a:pt x="15" y="8"/>
                  <a:pt x="15" y="8"/>
                </a:cubicBezTo>
                <a:cubicBezTo>
                  <a:pt x="15" y="7"/>
                  <a:pt x="16" y="6"/>
                  <a:pt x="17" y="5"/>
                </a:cubicBezTo>
                <a:close/>
                <a:moveTo>
                  <a:pt x="10" y="9"/>
                </a:moveTo>
                <a:cubicBezTo>
                  <a:pt x="10" y="9"/>
                  <a:pt x="10" y="9"/>
                  <a:pt x="10" y="9"/>
                </a:cubicBezTo>
                <a:cubicBezTo>
                  <a:pt x="10" y="10"/>
                  <a:pt x="10" y="10"/>
                  <a:pt x="10" y="10"/>
                </a:cubicBezTo>
                <a:cubicBezTo>
                  <a:pt x="6" y="13"/>
                  <a:pt x="4" y="18"/>
                  <a:pt x="4" y="24"/>
                </a:cubicBezTo>
                <a:cubicBezTo>
                  <a:pt x="11" y="24"/>
                  <a:pt x="11" y="24"/>
                  <a:pt x="11" y="24"/>
                </a:cubicBezTo>
                <a:cubicBezTo>
                  <a:pt x="11" y="19"/>
                  <a:pt x="12" y="15"/>
                  <a:pt x="13" y="11"/>
                </a:cubicBezTo>
                <a:cubicBezTo>
                  <a:pt x="12" y="11"/>
                  <a:pt x="11" y="10"/>
                  <a:pt x="10" y="9"/>
                </a:cubicBezTo>
                <a:close/>
                <a:moveTo>
                  <a:pt x="4" y="26"/>
                </a:moveTo>
                <a:cubicBezTo>
                  <a:pt x="4" y="26"/>
                  <a:pt x="4" y="26"/>
                  <a:pt x="4" y="26"/>
                </a:cubicBezTo>
                <a:cubicBezTo>
                  <a:pt x="4" y="31"/>
                  <a:pt x="6" y="36"/>
                  <a:pt x="10" y="40"/>
                </a:cubicBezTo>
                <a:cubicBezTo>
                  <a:pt x="10" y="40"/>
                  <a:pt x="10" y="40"/>
                  <a:pt x="10" y="40"/>
                </a:cubicBezTo>
                <a:cubicBezTo>
                  <a:pt x="11" y="39"/>
                  <a:pt x="12" y="39"/>
                  <a:pt x="13" y="38"/>
                </a:cubicBezTo>
                <a:cubicBezTo>
                  <a:pt x="12" y="35"/>
                  <a:pt x="11" y="30"/>
                  <a:pt x="11" y="26"/>
                </a:cubicBezTo>
                <a:cubicBezTo>
                  <a:pt x="4" y="26"/>
                  <a:pt x="4" y="26"/>
                  <a:pt x="4" y="26"/>
                </a:cubicBezTo>
                <a:close/>
                <a:moveTo>
                  <a:pt x="12" y="42"/>
                </a:moveTo>
                <a:cubicBezTo>
                  <a:pt x="12" y="42"/>
                  <a:pt x="12" y="42"/>
                  <a:pt x="12" y="42"/>
                </a:cubicBezTo>
                <a:cubicBezTo>
                  <a:pt x="14" y="43"/>
                  <a:pt x="15" y="43"/>
                  <a:pt x="17" y="44"/>
                </a:cubicBezTo>
                <a:cubicBezTo>
                  <a:pt x="16" y="43"/>
                  <a:pt x="15" y="42"/>
                  <a:pt x="15" y="42"/>
                </a:cubicBezTo>
                <a:cubicBezTo>
                  <a:pt x="15" y="41"/>
                  <a:pt x="14" y="41"/>
                  <a:pt x="14" y="40"/>
                </a:cubicBezTo>
                <a:cubicBezTo>
                  <a:pt x="14" y="41"/>
                  <a:pt x="13" y="41"/>
                  <a:pt x="12" y="42"/>
                </a:cubicBezTo>
                <a:close/>
                <a:moveTo>
                  <a:pt x="26" y="46"/>
                </a:moveTo>
                <a:cubicBezTo>
                  <a:pt x="26" y="46"/>
                  <a:pt x="26" y="46"/>
                  <a:pt x="26" y="46"/>
                </a:cubicBezTo>
                <a:cubicBezTo>
                  <a:pt x="27" y="46"/>
                  <a:pt x="28" y="46"/>
                  <a:pt x="28" y="46"/>
                </a:cubicBezTo>
                <a:cubicBezTo>
                  <a:pt x="30" y="44"/>
                  <a:pt x="31" y="43"/>
                  <a:pt x="33" y="40"/>
                </a:cubicBezTo>
                <a:cubicBezTo>
                  <a:pt x="33" y="40"/>
                  <a:pt x="33" y="40"/>
                  <a:pt x="33" y="39"/>
                </a:cubicBezTo>
                <a:cubicBezTo>
                  <a:pt x="33" y="39"/>
                  <a:pt x="33" y="39"/>
                  <a:pt x="32" y="39"/>
                </a:cubicBezTo>
                <a:cubicBezTo>
                  <a:pt x="30" y="38"/>
                  <a:pt x="28" y="38"/>
                  <a:pt x="26" y="38"/>
                </a:cubicBezTo>
                <a:cubicBezTo>
                  <a:pt x="26" y="46"/>
                  <a:pt x="26" y="46"/>
                  <a:pt x="26" y="46"/>
                </a:cubicBezTo>
                <a:close/>
                <a:moveTo>
                  <a:pt x="33" y="44"/>
                </a:moveTo>
                <a:cubicBezTo>
                  <a:pt x="33" y="44"/>
                  <a:pt x="33" y="44"/>
                  <a:pt x="33" y="44"/>
                </a:cubicBezTo>
                <a:cubicBezTo>
                  <a:pt x="35" y="43"/>
                  <a:pt x="36" y="43"/>
                  <a:pt x="37" y="42"/>
                </a:cubicBezTo>
                <a:cubicBezTo>
                  <a:pt x="37" y="41"/>
                  <a:pt x="36" y="41"/>
                  <a:pt x="35" y="40"/>
                </a:cubicBezTo>
                <a:cubicBezTo>
                  <a:pt x="35" y="41"/>
                  <a:pt x="35" y="41"/>
                  <a:pt x="35" y="42"/>
                </a:cubicBezTo>
                <a:cubicBezTo>
                  <a:pt x="34" y="42"/>
                  <a:pt x="34" y="43"/>
                  <a:pt x="33" y="44"/>
                </a:cubicBezTo>
                <a:close/>
                <a:moveTo>
                  <a:pt x="39" y="40"/>
                </a:moveTo>
                <a:cubicBezTo>
                  <a:pt x="39" y="40"/>
                  <a:pt x="39" y="40"/>
                  <a:pt x="39" y="40"/>
                </a:cubicBezTo>
                <a:cubicBezTo>
                  <a:pt x="40" y="40"/>
                  <a:pt x="40" y="40"/>
                  <a:pt x="40" y="40"/>
                </a:cubicBezTo>
                <a:cubicBezTo>
                  <a:pt x="43" y="36"/>
                  <a:pt x="46" y="31"/>
                  <a:pt x="46" y="26"/>
                </a:cubicBezTo>
                <a:cubicBezTo>
                  <a:pt x="39" y="26"/>
                  <a:pt x="39" y="26"/>
                  <a:pt x="39" y="26"/>
                </a:cubicBezTo>
                <a:cubicBezTo>
                  <a:pt x="38" y="30"/>
                  <a:pt x="38" y="35"/>
                  <a:pt x="36" y="38"/>
                </a:cubicBezTo>
                <a:cubicBezTo>
                  <a:pt x="37" y="39"/>
                  <a:pt x="38" y="39"/>
                  <a:pt x="39" y="40"/>
                </a:cubicBezTo>
                <a:close/>
                <a:moveTo>
                  <a:pt x="34" y="12"/>
                </a:moveTo>
                <a:cubicBezTo>
                  <a:pt x="34" y="12"/>
                  <a:pt x="34" y="12"/>
                  <a:pt x="34" y="12"/>
                </a:cubicBezTo>
                <a:cubicBezTo>
                  <a:pt x="34" y="12"/>
                  <a:pt x="34" y="12"/>
                  <a:pt x="33" y="13"/>
                </a:cubicBezTo>
                <a:cubicBezTo>
                  <a:pt x="31" y="13"/>
                  <a:pt x="29" y="14"/>
                  <a:pt x="26" y="14"/>
                </a:cubicBezTo>
                <a:cubicBezTo>
                  <a:pt x="26" y="24"/>
                  <a:pt x="26" y="24"/>
                  <a:pt x="26" y="24"/>
                </a:cubicBezTo>
                <a:cubicBezTo>
                  <a:pt x="36" y="24"/>
                  <a:pt x="36" y="24"/>
                  <a:pt x="36" y="24"/>
                </a:cubicBezTo>
                <a:cubicBezTo>
                  <a:pt x="36" y="19"/>
                  <a:pt x="35" y="15"/>
                  <a:pt x="34" y="12"/>
                </a:cubicBezTo>
                <a:close/>
                <a:moveTo>
                  <a:pt x="24" y="14"/>
                </a:moveTo>
                <a:cubicBezTo>
                  <a:pt x="24" y="14"/>
                  <a:pt x="24" y="14"/>
                  <a:pt x="24" y="14"/>
                </a:cubicBezTo>
                <a:cubicBezTo>
                  <a:pt x="21" y="14"/>
                  <a:pt x="19" y="13"/>
                  <a:pt x="16" y="13"/>
                </a:cubicBezTo>
                <a:cubicBezTo>
                  <a:pt x="16" y="12"/>
                  <a:pt x="16" y="12"/>
                  <a:pt x="15" y="12"/>
                </a:cubicBezTo>
                <a:cubicBezTo>
                  <a:pt x="14" y="15"/>
                  <a:pt x="13" y="19"/>
                  <a:pt x="13" y="24"/>
                </a:cubicBezTo>
                <a:cubicBezTo>
                  <a:pt x="24" y="24"/>
                  <a:pt x="24" y="24"/>
                  <a:pt x="24" y="24"/>
                </a:cubicBezTo>
                <a:cubicBezTo>
                  <a:pt x="24" y="14"/>
                  <a:pt x="24" y="14"/>
                  <a:pt x="24" y="14"/>
                </a:cubicBezTo>
                <a:close/>
                <a:moveTo>
                  <a:pt x="24" y="35"/>
                </a:moveTo>
                <a:cubicBezTo>
                  <a:pt x="24" y="35"/>
                  <a:pt x="24" y="35"/>
                  <a:pt x="24" y="35"/>
                </a:cubicBezTo>
                <a:cubicBezTo>
                  <a:pt x="24" y="26"/>
                  <a:pt x="24" y="26"/>
                  <a:pt x="24" y="26"/>
                </a:cubicBezTo>
                <a:cubicBezTo>
                  <a:pt x="13" y="26"/>
                  <a:pt x="13" y="26"/>
                  <a:pt x="13" y="26"/>
                </a:cubicBezTo>
                <a:cubicBezTo>
                  <a:pt x="13" y="30"/>
                  <a:pt x="14" y="34"/>
                  <a:pt x="15" y="37"/>
                </a:cubicBezTo>
                <a:cubicBezTo>
                  <a:pt x="16" y="37"/>
                  <a:pt x="16" y="37"/>
                  <a:pt x="16" y="37"/>
                </a:cubicBezTo>
                <a:cubicBezTo>
                  <a:pt x="19" y="36"/>
                  <a:pt x="21" y="36"/>
                  <a:pt x="24" y="35"/>
                </a:cubicBezTo>
                <a:close/>
                <a:moveTo>
                  <a:pt x="26" y="35"/>
                </a:moveTo>
                <a:cubicBezTo>
                  <a:pt x="26" y="35"/>
                  <a:pt x="26" y="35"/>
                  <a:pt x="26" y="35"/>
                </a:cubicBezTo>
                <a:cubicBezTo>
                  <a:pt x="29" y="36"/>
                  <a:pt x="31" y="36"/>
                  <a:pt x="33" y="37"/>
                </a:cubicBezTo>
                <a:cubicBezTo>
                  <a:pt x="34" y="37"/>
                  <a:pt x="34" y="37"/>
                  <a:pt x="34" y="37"/>
                </a:cubicBezTo>
                <a:cubicBezTo>
                  <a:pt x="35" y="34"/>
                  <a:pt x="36" y="30"/>
                  <a:pt x="36" y="26"/>
                </a:cubicBezTo>
                <a:cubicBezTo>
                  <a:pt x="26" y="26"/>
                  <a:pt x="26" y="26"/>
                  <a:pt x="26" y="26"/>
                </a:cubicBezTo>
                <a:cubicBezTo>
                  <a:pt x="26" y="35"/>
                  <a:pt x="26" y="35"/>
                  <a:pt x="26" y="35"/>
                </a:cubicBezTo>
                <a:close/>
              </a:path>
            </a:pathLst>
          </a:custGeom>
          <a:solidFill>
            <a:srgbClr val="FFFFFF"/>
          </a:solidFill>
          <a:ln>
            <a:noFill/>
          </a:ln>
          <a:effectLst/>
        </p:spPr>
        <p:txBody>
          <a:bodyPr/>
          <a:lstStyle/>
          <a:p>
            <a:endParaRPr lang="zh-CN" altLang="en-US" sz="2400"/>
          </a:p>
        </p:txBody>
      </p:sp>
      <p:sp>
        <p:nvSpPr>
          <p:cNvPr id="38" name="矩形 37"/>
          <p:cNvSpPr/>
          <p:nvPr/>
        </p:nvSpPr>
        <p:spPr>
          <a:xfrm>
            <a:off x="9157249" y="315260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38"/>
          <p:cNvSpPr/>
          <p:nvPr/>
        </p:nvSpPr>
        <p:spPr>
          <a:xfrm>
            <a:off x="9157250" y="278937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8322717" y="5258077"/>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1" name="圆角矩形 40"/>
          <p:cNvSpPr/>
          <p:nvPr/>
        </p:nvSpPr>
        <p:spPr>
          <a:xfrm>
            <a:off x="8322718" y="4894849"/>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2" name="矩形 41"/>
          <p:cNvSpPr/>
          <p:nvPr/>
        </p:nvSpPr>
        <p:spPr>
          <a:xfrm>
            <a:off x="574474" y="4850529"/>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3" name="圆角矩形 42"/>
          <p:cNvSpPr/>
          <p:nvPr/>
        </p:nvSpPr>
        <p:spPr>
          <a:xfrm>
            <a:off x="574475" y="4487301"/>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4" name="矩形 43"/>
          <p:cNvSpPr/>
          <p:nvPr/>
        </p:nvSpPr>
        <p:spPr>
          <a:xfrm>
            <a:off x="764679" y="256539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5" name="圆角矩形 44"/>
          <p:cNvSpPr/>
          <p:nvPr/>
        </p:nvSpPr>
        <p:spPr>
          <a:xfrm>
            <a:off x="764680" y="220216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4" name="Rounded Rectangle 24"/>
          <p:cNvSpPr/>
          <p:nvPr/>
        </p:nvSpPr>
        <p:spPr>
          <a:xfrm>
            <a:off x="4872319" y="3725340"/>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Rounded Rectangle 24"/>
          <p:cNvSpPr/>
          <p:nvPr/>
        </p:nvSpPr>
        <p:spPr>
          <a:xfrm>
            <a:off x="7208589" y="3137824"/>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MH_Other_1"/>
          <p:cNvSpPr/>
          <p:nvPr>
            <p:custDataLst>
              <p:tags r:id="rId1"/>
            </p:custDataLst>
          </p:nvPr>
        </p:nvSpPr>
        <p:spPr>
          <a:xfrm>
            <a:off x="1544638" y="2414589"/>
            <a:ext cx="3287712" cy="120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ea typeface="微软雅黑" panose="020B0503020204020204" charset="-122"/>
            </a:endParaRPr>
          </a:p>
        </p:txBody>
      </p:sp>
      <p:sp>
        <p:nvSpPr>
          <p:cNvPr id="30" name="MH_SubTitle_1"/>
          <p:cNvSpPr/>
          <p:nvPr>
            <p:custDataLst>
              <p:tags r:id="rId2"/>
            </p:custDataLst>
          </p:nvPr>
        </p:nvSpPr>
        <p:spPr>
          <a:xfrm>
            <a:off x="1658938" y="2513014"/>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anchor="ctr"/>
          <a:lstStyle/>
          <a:p>
            <a:pPr algn="ctr">
              <a:defRPr/>
            </a:pPr>
            <a:r>
              <a:rPr lang="zh-CN" altLang="en-US" sz="2000" dirty="0">
                <a:solidFill>
                  <a:srgbClr val="4C4D4D"/>
                </a:solidFill>
              </a:rPr>
              <a:t>请输入您的文本请输入您的文本请输入您的文本</a:t>
            </a:r>
          </a:p>
        </p:txBody>
      </p:sp>
      <p:sp>
        <p:nvSpPr>
          <p:cNvPr id="31" name="KSO_Shape"/>
          <p:cNvSpPr/>
          <p:nvPr/>
        </p:nvSpPr>
        <p:spPr>
          <a:xfrm>
            <a:off x="1270000" y="1573141"/>
            <a:ext cx="743971" cy="1271745"/>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28575">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2" name="MH_Other_1"/>
          <p:cNvSpPr/>
          <p:nvPr>
            <p:custDataLst>
              <p:tags r:id="rId3"/>
            </p:custDataLst>
          </p:nvPr>
        </p:nvSpPr>
        <p:spPr>
          <a:xfrm>
            <a:off x="1544638" y="4843464"/>
            <a:ext cx="3287712" cy="120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ea typeface="微软雅黑" panose="020B0503020204020204" charset="-122"/>
            </a:endParaRPr>
          </a:p>
        </p:txBody>
      </p:sp>
      <p:sp>
        <p:nvSpPr>
          <p:cNvPr id="33" name="MH_SubTitle_1"/>
          <p:cNvSpPr/>
          <p:nvPr>
            <p:custDataLst>
              <p:tags r:id="rId4"/>
            </p:custDataLst>
          </p:nvPr>
        </p:nvSpPr>
        <p:spPr>
          <a:xfrm>
            <a:off x="1658938" y="4941889"/>
            <a:ext cx="3060700" cy="1012825"/>
          </a:xfrm>
          <a:prstGeom prst="roundRect">
            <a:avLst>
              <a:gd name="adj" fmla="val 464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anchor="ctr"/>
          <a:lstStyle/>
          <a:p>
            <a:pPr algn="ctr">
              <a:defRPr/>
            </a:pPr>
            <a:r>
              <a:rPr lang="zh-CN" altLang="en-US" sz="2000" dirty="0">
                <a:solidFill>
                  <a:srgbClr val="4C4D4D"/>
                </a:solidFill>
              </a:rPr>
              <a:t>请输入您的文本请输入您的文本请输入您的文本</a:t>
            </a:r>
          </a:p>
        </p:txBody>
      </p:sp>
      <p:sp>
        <p:nvSpPr>
          <p:cNvPr id="34" name="KSO_Shape"/>
          <p:cNvSpPr/>
          <p:nvPr/>
        </p:nvSpPr>
        <p:spPr>
          <a:xfrm>
            <a:off x="1270000" y="4002016"/>
            <a:ext cx="743971" cy="1271745"/>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28575">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p:cNvSpPr/>
          <p:nvPr/>
        </p:nvSpPr>
        <p:spPr bwMode="auto">
          <a:xfrm>
            <a:off x="1489976" y="4419870"/>
            <a:ext cx="304018" cy="216359"/>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n-lt"/>
              <a:ea typeface="+mn-ea"/>
            </a:endParaRPr>
          </a:p>
        </p:txBody>
      </p:sp>
      <p:sp>
        <p:nvSpPr>
          <p:cNvPr id="36" name="KSO_Shape"/>
          <p:cNvSpPr/>
          <p:nvPr/>
        </p:nvSpPr>
        <p:spPr bwMode="auto">
          <a:xfrm>
            <a:off x="1556142" y="1982381"/>
            <a:ext cx="171686" cy="233587"/>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n-lt"/>
              <a:ea typeface="+mn-ea"/>
            </a:endParaRPr>
          </a:p>
        </p:txBody>
      </p:sp>
      <p:sp>
        <p:nvSpPr>
          <p:cNvPr id="38" name="矩形 37"/>
          <p:cNvSpPr/>
          <p:nvPr/>
        </p:nvSpPr>
        <p:spPr>
          <a:xfrm>
            <a:off x="6587488" y="139023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5"/>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1" name="KSO_Shape"/>
          <p:cNvSpPr/>
          <p:nvPr/>
        </p:nvSpPr>
        <p:spPr bwMode="auto">
          <a:xfrm>
            <a:off x="2435140" y="2734748"/>
            <a:ext cx="544584" cy="5445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Freeform 8"/>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p:spPr>
        <p:txBody>
          <a:bodyPr/>
          <a:lstStyle/>
          <a:p>
            <a:endParaRPr lang="zh-CN" altLang="en-US"/>
          </a:p>
        </p:txBody>
      </p:sp>
      <p:sp>
        <p:nvSpPr>
          <p:cNvPr id="15" name="Freeform 5"/>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KSO_Shape"/>
          <p:cNvSpPr/>
          <p:nvPr/>
        </p:nvSpPr>
        <p:spPr>
          <a:xfrm>
            <a:off x="7816253" y="3447978"/>
            <a:ext cx="544584" cy="430221"/>
          </a:xfrm>
          <a:prstGeom prst="wedgeEllipseCallout">
            <a:avLst>
              <a:gd name="adj1" fmla="val -25046"/>
              <a:gd name="adj2" fmla="val 65698"/>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solidFill>
              <a:latin typeface="Calibri" panose="020F0502020204030204" pitchFamily="34" charset="0"/>
              <a:ea typeface="幼圆" panose="02010509060101010101" pitchFamily="49" charset="-122"/>
            </a:endParaRPr>
          </a:p>
        </p:txBody>
      </p:sp>
      <p:sp>
        <p:nvSpPr>
          <p:cNvPr id="27" name="KSO_Shape"/>
          <p:cNvSpPr/>
          <p:nvPr/>
        </p:nvSpPr>
        <p:spPr bwMode="auto">
          <a:xfrm>
            <a:off x="6436820" y="4808978"/>
            <a:ext cx="1124987" cy="84186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p>
        </p:txBody>
      </p:sp>
      <p:sp>
        <p:nvSpPr>
          <p:cNvPr id="2" name="矩形 1"/>
          <p:cNvSpPr/>
          <p:nvPr/>
        </p:nvSpPr>
        <p:spPr>
          <a:xfrm>
            <a:off x="4543425" y="5503129"/>
            <a:ext cx="2447925" cy="461665"/>
          </a:xfrm>
          <a:prstGeom prst="rect">
            <a:avLst/>
          </a:prstGeom>
        </p:spPr>
        <p:txBody>
          <a:bodyPr wrap="square">
            <a:spAutoFit/>
          </a:bodyPr>
          <a:lstStyle/>
          <a:p>
            <a:r>
              <a:rPr lang="en-US" altLang="zh-CN" dirty="0" smtClean="0"/>
              <a:t>www.92ppt.net</a:t>
            </a:r>
            <a:endParaRPr lang="zh-CN"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请输入第一章大标题</a:t>
            </a:r>
          </a:p>
        </p:txBody>
      </p:sp>
      <p:sp>
        <p:nvSpPr>
          <p:cNvPr id="9219" name="文本占位符 2"/>
          <p:cNvSpPr>
            <a:spLocks noGrp="1"/>
          </p:cNvSpPr>
          <p:nvPr>
            <p:ph type="body" idx="1"/>
          </p:nvPr>
        </p:nvSpPr>
        <p:spPr/>
        <p:txBody>
          <a:bodyPr/>
          <a:lstStyle/>
          <a:p>
            <a:r>
              <a:rPr lang="zh-CN" altLang="en-US" dirty="0"/>
              <a:t>请输入第一章说明小标题</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任意多边形 6"/>
          <p:cNvSpPr/>
          <p:nvPr/>
        </p:nvSpPr>
        <p:spPr>
          <a:xfrm>
            <a:off x="8090881" y="1720367"/>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24" name="任意多边形 6"/>
          <p:cNvSpPr/>
          <p:nvPr/>
        </p:nvSpPr>
        <p:spPr>
          <a:xfrm>
            <a:off x="6149540" y="4134796"/>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grpSp>
        <p:nvGrpSpPr>
          <p:cNvPr id="25" name="组合 24"/>
          <p:cNvGrpSpPr/>
          <p:nvPr/>
        </p:nvGrpSpPr>
        <p:grpSpPr>
          <a:xfrm>
            <a:off x="4464841" y="4408766"/>
            <a:ext cx="1412224" cy="2251735"/>
            <a:chOff x="4468814" y="3241676"/>
            <a:chExt cx="1604963" cy="2559050"/>
          </a:xfrm>
        </p:grpSpPr>
        <p:sp>
          <p:nvSpPr>
            <p:cNvPr id="26" name="Freeform 11"/>
            <p:cNvSpPr/>
            <p:nvPr/>
          </p:nvSpPr>
          <p:spPr bwMode="auto">
            <a:xfrm>
              <a:off x="4468814" y="3241676"/>
              <a:ext cx="1604963" cy="2559050"/>
            </a:xfrm>
            <a:custGeom>
              <a:avLst/>
              <a:gdLst>
                <a:gd name="T0" fmla="*/ 248 w 544"/>
                <a:gd name="T1" fmla="*/ 711 h 868"/>
                <a:gd name="T2" fmla="*/ 172 w 544"/>
                <a:gd name="T3" fmla="*/ 702 h 868"/>
                <a:gd name="T4" fmla="*/ 215 w 544"/>
                <a:gd name="T5" fmla="*/ 393 h 868"/>
                <a:gd name="T6" fmla="*/ 205 w 544"/>
                <a:gd name="T7" fmla="*/ 392 h 868"/>
                <a:gd name="T8" fmla="*/ 100 w 544"/>
                <a:gd name="T9" fmla="*/ 471 h 868"/>
                <a:gd name="T10" fmla="*/ 58 w 544"/>
                <a:gd name="T11" fmla="*/ 447 h 868"/>
                <a:gd name="T12" fmla="*/ 115 w 544"/>
                <a:gd name="T13" fmla="*/ 439 h 868"/>
                <a:gd name="T14" fmla="*/ 222 w 544"/>
                <a:gd name="T15" fmla="*/ 326 h 868"/>
                <a:gd name="T16" fmla="*/ 102 w 544"/>
                <a:gd name="T17" fmla="*/ 217 h 868"/>
                <a:gd name="T18" fmla="*/ 98 w 544"/>
                <a:gd name="T19" fmla="*/ 181 h 868"/>
                <a:gd name="T20" fmla="*/ 115 w 544"/>
                <a:gd name="T21" fmla="*/ 126 h 868"/>
                <a:gd name="T22" fmla="*/ 0 w 544"/>
                <a:gd name="T23" fmla="*/ 142 h 868"/>
                <a:gd name="T24" fmla="*/ 32 w 544"/>
                <a:gd name="T25" fmla="*/ 93 h 868"/>
                <a:gd name="T26" fmla="*/ 88 w 544"/>
                <a:gd name="T27" fmla="*/ 21 h 868"/>
                <a:gd name="T28" fmla="*/ 155 w 544"/>
                <a:gd name="T29" fmla="*/ 60 h 868"/>
                <a:gd name="T30" fmla="*/ 412 w 544"/>
                <a:gd name="T31" fmla="*/ 40 h 868"/>
                <a:gd name="T32" fmla="*/ 508 w 544"/>
                <a:gd name="T33" fmla="*/ 46 h 868"/>
                <a:gd name="T34" fmla="*/ 527 w 544"/>
                <a:gd name="T35" fmla="*/ 112 h 868"/>
                <a:gd name="T36" fmla="*/ 438 w 544"/>
                <a:gd name="T37" fmla="*/ 146 h 868"/>
                <a:gd name="T38" fmla="*/ 474 w 544"/>
                <a:gd name="T39" fmla="*/ 178 h 868"/>
                <a:gd name="T40" fmla="*/ 443 w 544"/>
                <a:gd name="T41" fmla="*/ 214 h 868"/>
                <a:gd name="T42" fmla="*/ 354 w 544"/>
                <a:gd name="T43" fmla="*/ 341 h 868"/>
                <a:gd name="T44" fmla="*/ 471 w 544"/>
                <a:gd name="T45" fmla="*/ 393 h 868"/>
                <a:gd name="T46" fmla="*/ 522 w 544"/>
                <a:gd name="T47" fmla="*/ 376 h 868"/>
                <a:gd name="T48" fmla="*/ 497 w 544"/>
                <a:gd name="T49" fmla="*/ 417 h 868"/>
                <a:gd name="T50" fmla="*/ 371 w 544"/>
                <a:gd name="T51" fmla="*/ 376 h 868"/>
                <a:gd name="T52" fmla="*/ 458 w 544"/>
                <a:gd name="T53" fmla="*/ 645 h 868"/>
                <a:gd name="T54" fmla="*/ 384 w 544"/>
                <a:gd name="T55" fmla="*/ 681 h 868"/>
                <a:gd name="T56" fmla="*/ 383 w 544"/>
                <a:gd name="T57" fmla="*/ 807 h 868"/>
                <a:gd name="T58" fmla="*/ 406 w 544"/>
                <a:gd name="T59" fmla="*/ 816 h 868"/>
                <a:gd name="T60" fmla="*/ 432 w 544"/>
                <a:gd name="T61" fmla="*/ 852 h 868"/>
                <a:gd name="T62" fmla="*/ 369 w 544"/>
                <a:gd name="T63" fmla="*/ 828 h 868"/>
                <a:gd name="T64" fmla="*/ 346 w 544"/>
                <a:gd name="T65" fmla="*/ 686 h 868"/>
                <a:gd name="T66" fmla="*/ 260 w 544"/>
                <a:gd name="T67" fmla="*/ 717 h 868"/>
                <a:gd name="T68" fmla="*/ 181 w 544"/>
                <a:gd name="T69" fmla="*/ 852 h 868"/>
                <a:gd name="T70" fmla="*/ 194 w 544"/>
                <a:gd name="T71" fmla="*/ 81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868">
                  <a:moveTo>
                    <a:pt x="232" y="821"/>
                  </a:moveTo>
                  <a:cubicBezTo>
                    <a:pt x="237" y="783"/>
                    <a:pt x="242" y="747"/>
                    <a:pt x="248" y="711"/>
                  </a:cubicBezTo>
                  <a:cubicBezTo>
                    <a:pt x="250" y="699"/>
                    <a:pt x="242" y="702"/>
                    <a:pt x="236" y="702"/>
                  </a:cubicBezTo>
                  <a:cubicBezTo>
                    <a:pt x="214" y="702"/>
                    <a:pt x="193" y="702"/>
                    <a:pt x="172" y="702"/>
                  </a:cubicBezTo>
                  <a:cubicBezTo>
                    <a:pt x="154" y="702"/>
                    <a:pt x="150" y="695"/>
                    <a:pt x="154" y="678"/>
                  </a:cubicBezTo>
                  <a:cubicBezTo>
                    <a:pt x="172" y="583"/>
                    <a:pt x="191" y="488"/>
                    <a:pt x="215" y="393"/>
                  </a:cubicBezTo>
                  <a:cubicBezTo>
                    <a:pt x="215" y="391"/>
                    <a:pt x="216" y="388"/>
                    <a:pt x="216" y="385"/>
                  </a:cubicBezTo>
                  <a:cubicBezTo>
                    <a:pt x="210" y="385"/>
                    <a:pt x="208" y="389"/>
                    <a:pt x="205" y="392"/>
                  </a:cubicBezTo>
                  <a:cubicBezTo>
                    <a:pt x="183" y="417"/>
                    <a:pt x="156" y="436"/>
                    <a:pt x="125" y="451"/>
                  </a:cubicBezTo>
                  <a:cubicBezTo>
                    <a:pt x="115" y="456"/>
                    <a:pt x="106" y="459"/>
                    <a:pt x="100" y="471"/>
                  </a:cubicBezTo>
                  <a:cubicBezTo>
                    <a:pt x="95" y="483"/>
                    <a:pt x="72" y="486"/>
                    <a:pt x="61" y="477"/>
                  </a:cubicBezTo>
                  <a:cubicBezTo>
                    <a:pt x="50" y="469"/>
                    <a:pt x="51" y="458"/>
                    <a:pt x="58" y="447"/>
                  </a:cubicBezTo>
                  <a:cubicBezTo>
                    <a:pt x="66" y="433"/>
                    <a:pt x="79" y="429"/>
                    <a:pt x="93" y="438"/>
                  </a:cubicBezTo>
                  <a:cubicBezTo>
                    <a:pt x="101" y="444"/>
                    <a:pt x="107" y="442"/>
                    <a:pt x="115" y="439"/>
                  </a:cubicBezTo>
                  <a:cubicBezTo>
                    <a:pt x="164" y="420"/>
                    <a:pt x="199" y="385"/>
                    <a:pt x="229" y="343"/>
                  </a:cubicBezTo>
                  <a:cubicBezTo>
                    <a:pt x="236" y="334"/>
                    <a:pt x="234" y="329"/>
                    <a:pt x="222" y="326"/>
                  </a:cubicBezTo>
                  <a:cubicBezTo>
                    <a:pt x="172" y="309"/>
                    <a:pt x="134" y="279"/>
                    <a:pt x="116" y="228"/>
                  </a:cubicBezTo>
                  <a:cubicBezTo>
                    <a:pt x="114" y="220"/>
                    <a:pt x="109" y="218"/>
                    <a:pt x="102" y="217"/>
                  </a:cubicBezTo>
                  <a:cubicBezTo>
                    <a:pt x="92" y="216"/>
                    <a:pt x="87" y="209"/>
                    <a:pt x="86" y="199"/>
                  </a:cubicBezTo>
                  <a:cubicBezTo>
                    <a:pt x="85" y="191"/>
                    <a:pt x="90" y="184"/>
                    <a:pt x="98" y="181"/>
                  </a:cubicBezTo>
                  <a:cubicBezTo>
                    <a:pt x="103" y="178"/>
                    <a:pt x="110" y="178"/>
                    <a:pt x="108" y="169"/>
                  </a:cubicBezTo>
                  <a:cubicBezTo>
                    <a:pt x="106" y="154"/>
                    <a:pt x="110" y="140"/>
                    <a:pt x="115" y="126"/>
                  </a:cubicBezTo>
                  <a:cubicBezTo>
                    <a:pt x="87" y="157"/>
                    <a:pt x="53" y="163"/>
                    <a:pt x="15" y="153"/>
                  </a:cubicBezTo>
                  <a:cubicBezTo>
                    <a:pt x="9" y="151"/>
                    <a:pt x="0" y="150"/>
                    <a:pt x="0" y="142"/>
                  </a:cubicBezTo>
                  <a:cubicBezTo>
                    <a:pt x="0" y="133"/>
                    <a:pt x="8" y="135"/>
                    <a:pt x="13" y="132"/>
                  </a:cubicBezTo>
                  <a:cubicBezTo>
                    <a:pt x="29" y="124"/>
                    <a:pt x="30" y="108"/>
                    <a:pt x="32" y="93"/>
                  </a:cubicBezTo>
                  <a:cubicBezTo>
                    <a:pt x="33" y="79"/>
                    <a:pt x="34" y="66"/>
                    <a:pt x="40" y="54"/>
                  </a:cubicBezTo>
                  <a:cubicBezTo>
                    <a:pt x="50" y="34"/>
                    <a:pt x="65" y="21"/>
                    <a:pt x="88" y="21"/>
                  </a:cubicBezTo>
                  <a:cubicBezTo>
                    <a:pt x="110" y="22"/>
                    <a:pt x="124" y="33"/>
                    <a:pt x="131" y="54"/>
                  </a:cubicBezTo>
                  <a:cubicBezTo>
                    <a:pt x="135" y="66"/>
                    <a:pt x="143" y="69"/>
                    <a:pt x="155" y="60"/>
                  </a:cubicBezTo>
                  <a:cubicBezTo>
                    <a:pt x="227" y="4"/>
                    <a:pt x="310" y="1"/>
                    <a:pt x="386" y="50"/>
                  </a:cubicBezTo>
                  <a:cubicBezTo>
                    <a:pt x="396" y="56"/>
                    <a:pt x="409" y="51"/>
                    <a:pt x="412" y="40"/>
                  </a:cubicBezTo>
                  <a:cubicBezTo>
                    <a:pt x="421" y="12"/>
                    <a:pt x="436" y="0"/>
                    <a:pt x="460" y="1"/>
                  </a:cubicBezTo>
                  <a:cubicBezTo>
                    <a:pt x="485" y="2"/>
                    <a:pt x="502" y="18"/>
                    <a:pt x="508" y="46"/>
                  </a:cubicBezTo>
                  <a:cubicBezTo>
                    <a:pt x="512" y="65"/>
                    <a:pt x="513" y="85"/>
                    <a:pt x="534" y="97"/>
                  </a:cubicBezTo>
                  <a:cubicBezTo>
                    <a:pt x="544" y="103"/>
                    <a:pt x="534" y="109"/>
                    <a:pt x="527" y="112"/>
                  </a:cubicBezTo>
                  <a:cubicBezTo>
                    <a:pt x="492" y="125"/>
                    <a:pt x="459" y="132"/>
                    <a:pt x="426" y="98"/>
                  </a:cubicBezTo>
                  <a:cubicBezTo>
                    <a:pt x="431" y="117"/>
                    <a:pt x="435" y="131"/>
                    <a:pt x="438" y="146"/>
                  </a:cubicBezTo>
                  <a:cubicBezTo>
                    <a:pt x="440" y="155"/>
                    <a:pt x="444" y="158"/>
                    <a:pt x="453" y="158"/>
                  </a:cubicBezTo>
                  <a:cubicBezTo>
                    <a:pt x="466" y="158"/>
                    <a:pt x="473" y="166"/>
                    <a:pt x="474" y="178"/>
                  </a:cubicBezTo>
                  <a:cubicBezTo>
                    <a:pt x="475" y="190"/>
                    <a:pt x="467" y="199"/>
                    <a:pt x="455" y="200"/>
                  </a:cubicBezTo>
                  <a:cubicBezTo>
                    <a:pt x="445" y="200"/>
                    <a:pt x="444" y="206"/>
                    <a:pt x="443" y="214"/>
                  </a:cubicBezTo>
                  <a:cubicBezTo>
                    <a:pt x="434" y="264"/>
                    <a:pt x="406" y="300"/>
                    <a:pt x="359" y="321"/>
                  </a:cubicBezTo>
                  <a:cubicBezTo>
                    <a:pt x="346" y="326"/>
                    <a:pt x="348" y="332"/>
                    <a:pt x="354" y="341"/>
                  </a:cubicBezTo>
                  <a:cubicBezTo>
                    <a:pt x="377" y="371"/>
                    <a:pt x="410" y="382"/>
                    <a:pt x="445" y="389"/>
                  </a:cubicBezTo>
                  <a:cubicBezTo>
                    <a:pt x="454" y="391"/>
                    <a:pt x="463" y="391"/>
                    <a:pt x="471" y="393"/>
                  </a:cubicBezTo>
                  <a:cubicBezTo>
                    <a:pt x="480" y="394"/>
                    <a:pt x="486" y="393"/>
                    <a:pt x="491" y="384"/>
                  </a:cubicBezTo>
                  <a:cubicBezTo>
                    <a:pt x="498" y="372"/>
                    <a:pt x="511" y="369"/>
                    <a:pt x="522" y="376"/>
                  </a:cubicBezTo>
                  <a:cubicBezTo>
                    <a:pt x="534" y="383"/>
                    <a:pt x="536" y="396"/>
                    <a:pt x="529" y="408"/>
                  </a:cubicBezTo>
                  <a:cubicBezTo>
                    <a:pt x="522" y="420"/>
                    <a:pt x="508" y="425"/>
                    <a:pt x="497" y="417"/>
                  </a:cubicBezTo>
                  <a:cubicBezTo>
                    <a:pt x="486" y="409"/>
                    <a:pt x="476" y="409"/>
                    <a:pt x="465" y="409"/>
                  </a:cubicBezTo>
                  <a:cubicBezTo>
                    <a:pt x="431" y="409"/>
                    <a:pt x="402" y="397"/>
                    <a:pt x="371" y="376"/>
                  </a:cubicBezTo>
                  <a:cubicBezTo>
                    <a:pt x="384" y="410"/>
                    <a:pt x="396" y="439"/>
                    <a:pt x="407" y="468"/>
                  </a:cubicBezTo>
                  <a:cubicBezTo>
                    <a:pt x="428" y="526"/>
                    <a:pt x="448" y="584"/>
                    <a:pt x="458" y="645"/>
                  </a:cubicBezTo>
                  <a:cubicBezTo>
                    <a:pt x="463" y="671"/>
                    <a:pt x="460" y="673"/>
                    <a:pt x="434" y="676"/>
                  </a:cubicBezTo>
                  <a:cubicBezTo>
                    <a:pt x="417" y="678"/>
                    <a:pt x="401" y="680"/>
                    <a:pt x="384" y="681"/>
                  </a:cubicBezTo>
                  <a:cubicBezTo>
                    <a:pt x="374" y="682"/>
                    <a:pt x="372" y="686"/>
                    <a:pt x="373" y="695"/>
                  </a:cubicBezTo>
                  <a:cubicBezTo>
                    <a:pt x="377" y="732"/>
                    <a:pt x="380" y="770"/>
                    <a:pt x="383" y="807"/>
                  </a:cubicBezTo>
                  <a:cubicBezTo>
                    <a:pt x="384" y="816"/>
                    <a:pt x="386" y="821"/>
                    <a:pt x="396" y="817"/>
                  </a:cubicBezTo>
                  <a:cubicBezTo>
                    <a:pt x="399" y="816"/>
                    <a:pt x="403" y="816"/>
                    <a:pt x="406" y="816"/>
                  </a:cubicBezTo>
                  <a:cubicBezTo>
                    <a:pt x="417" y="815"/>
                    <a:pt x="428" y="817"/>
                    <a:pt x="434" y="827"/>
                  </a:cubicBezTo>
                  <a:cubicBezTo>
                    <a:pt x="439" y="835"/>
                    <a:pt x="438" y="844"/>
                    <a:pt x="432" y="852"/>
                  </a:cubicBezTo>
                  <a:cubicBezTo>
                    <a:pt x="424" y="862"/>
                    <a:pt x="413" y="864"/>
                    <a:pt x="401" y="861"/>
                  </a:cubicBezTo>
                  <a:cubicBezTo>
                    <a:pt x="384" y="856"/>
                    <a:pt x="371" y="850"/>
                    <a:pt x="369" y="828"/>
                  </a:cubicBezTo>
                  <a:cubicBezTo>
                    <a:pt x="364" y="785"/>
                    <a:pt x="359" y="743"/>
                    <a:pt x="361" y="700"/>
                  </a:cubicBezTo>
                  <a:cubicBezTo>
                    <a:pt x="362" y="687"/>
                    <a:pt x="357" y="684"/>
                    <a:pt x="346" y="686"/>
                  </a:cubicBezTo>
                  <a:cubicBezTo>
                    <a:pt x="323" y="691"/>
                    <a:pt x="301" y="695"/>
                    <a:pt x="278" y="697"/>
                  </a:cubicBezTo>
                  <a:cubicBezTo>
                    <a:pt x="264" y="698"/>
                    <a:pt x="261" y="704"/>
                    <a:pt x="260" y="717"/>
                  </a:cubicBezTo>
                  <a:cubicBezTo>
                    <a:pt x="257" y="754"/>
                    <a:pt x="253" y="791"/>
                    <a:pt x="248" y="828"/>
                  </a:cubicBezTo>
                  <a:cubicBezTo>
                    <a:pt x="245" y="853"/>
                    <a:pt x="201" y="868"/>
                    <a:pt x="181" y="852"/>
                  </a:cubicBezTo>
                  <a:cubicBezTo>
                    <a:pt x="175" y="846"/>
                    <a:pt x="174" y="840"/>
                    <a:pt x="175" y="832"/>
                  </a:cubicBezTo>
                  <a:cubicBezTo>
                    <a:pt x="177" y="822"/>
                    <a:pt x="185" y="816"/>
                    <a:pt x="194" y="813"/>
                  </a:cubicBezTo>
                  <a:cubicBezTo>
                    <a:pt x="207" y="810"/>
                    <a:pt x="219" y="813"/>
                    <a:pt x="232" y="821"/>
                  </a:cubicBezTo>
                  <a:close/>
                </a:path>
              </a:pathLst>
            </a:custGeom>
            <a:solidFill>
              <a:srgbClr val="3D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44"/>
            <p:cNvSpPr/>
            <p:nvPr/>
          </p:nvSpPr>
          <p:spPr bwMode="auto">
            <a:xfrm>
              <a:off x="4976814" y="4187826"/>
              <a:ext cx="811213" cy="1076325"/>
            </a:xfrm>
            <a:custGeom>
              <a:avLst/>
              <a:gdLst>
                <a:gd name="T0" fmla="*/ 117 w 275"/>
                <a:gd name="T1" fmla="*/ 13 h 365"/>
                <a:gd name="T2" fmla="*/ 176 w 275"/>
                <a:gd name="T3" fmla="*/ 51 h 365"/>
                <a:gd name="T4" fmla="*/ 269 w 275"/>
                <a:gd name="T5" fmla="*/ 320 h 365"/>
                <a:gd name="T6" fmla="*/ 261 w 275"/>
                <a:gd name="T7" fmla="*/ 336 h 365"/>
                <a:gd name="T8" fmla="*/ 61 w 275"/>
                <a:gd name="T9" fmla="*/ 363 h 365"/>
                <a:gd name="T10" fmla="*/ 16 w 275"/>
                <a:gd name="T11" fmla="*/ 364 h 365"/>
                <a:gd name="T12" fmla="*/ 2 w 275"/>
                <a:gd name="T13" fmla="*/ 347 h 365"/>
                <a:gd name="T14" fmla="*/ 61 w 275"/>
                <a:gd name="T15" fmla="*/ 75 h 365"/>
                <a:gd name="T16" fmla="*/ 69 w 275"/>
                <a:gd name="T17" fmla="*/ 32 h 365"/>
                <a:gd name="T18" fmla="*/ 92 w 275"/>
                <a:gd name="T19" fmla="*/ 13 h 365"/>
                <a:gd name="T20" fmla="*/ 117 w 275"/>
                <a:gd name="T21" fmla="*/ 1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365">
                  <a:moveTo>
                    <a:pt x="117" y="13"/>
                  </a:moveTo>
                  <a:cubicBezTo>
                    <a:pt x="154" y="0"/>
                    <a:pt x="163" y="24"/>
                    <a:pt x="176" y="51"/>
                  </a:cubicBezTo>
                  <a:cubicBezTo>
                    <a:pt x="216" y="138"/>
                    <a:pt x="246" y="228"/>
                    <a:pt x="269" y="320"/>
                  </a:cubicBezTo>
                  <a:cubicBezTo>
                    <a:pt x="271" y="328"/>
                    <a:pt x="275" y="336"/>
                    <a:pt x="261" y="336"/>
                  </a:cubicBezTo>
                  <a:cubicBezTo>
                    <a:pt x="194" y="339"/>
                    <a:pt x="128" y="357"/>
                    <a:pt x="61" y="363"/>
                  </a:cubicBezTo>
                  <a:cubicBezTo>
                    <a:pt x="46" y="364"/>
                    <a:pt x="31" y="363"/>
                    <a:pt x="16" y="364"/>
                  </a:cubicBezTo>
                  <a:cubicBezTo>
                    <a:pt x="3" y="365"/>
                    <a:pt x="0" y="360"/>
                    <a:pt x="2" y="347"/>
                  </a:cubicBezTo>
                  <a:cubicBezTo>
                    <a:pt x="19" y="256"/>
                    <a:pt x="40" y="165"/>
                    <a:pt x="61" y="75"/>
                  </a:cubicBezTo>
                  <a:cubicBezTo>
                    <a:pt x="64" y="60"/>
                    <a:pt x="67" y="46"/>
                    <a:pt x="69" y="32"/>
                  </a:cubicBezTo>
                  <a:cubicBezTo>
                    <a:pt x="70" y="17"/>
                    <a:pt x="75" y="10"/>
                    <a:pt x="92" y="13"/>
                  </a:cubicBezTo>
                  <a:cubicBezTo>
                    <a:pt x="100" y="15"/>
                    <a:pt x="109" y="13"/>
                    <a:pt x="11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45"/>
            <p:cNvSpPr/>
            <p:nvPr/>
          </p:nvSpPr>
          <p:spPr bwMode="auto">
            <a:xfrm>
              <a:off x="4840289" y="3468688"/>
              <a:ext cx="920750" cy="719138"/>
            </a:xfrm>
            <a:custGeom>
              <a:avLst/>
              <a:gdLst>
                <a:gd name="T0" fmla="*/ 112 w 312"/>
                <a:gd name="T1" fmla="*/ 0 h 244"/>
                <a:gd name="T2" fmla="*/ 271 w 312"/>
                <a:gd name="T3" fmla="*/ 62 h 244"/>
                <a:gd name="T4" fmla="*/ 299 w 312"/>
                <a:gd name="T5" fmla="*/ 87 h 244"/>
                <a:gd name="T6" fmla="*/ 177 w 312"/>
                <a:gd name="T7" fmla="*/ 240 h 244"/>
                <a:gd name="T8" fmla="*/ 59 w 312"/>
                <a:gd name="T9" fmla="*/ 212 h 244"/>
                <a:gd name="T10" fmla="*/ 2 w 312"/>
                <a:gd name="T11" fmla="*/ 102 h 244"/>
                <a:gd name="T12" fmla="*/ 8 w 312"/>
                <a:gd name="T13" fmla="*/ 87 h 244"/>
                <a:gd name="T14" fmla="*/ 112 w 312"/>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44">
                  <a:moveTo>
                    <a:pt x="112" y="0"/>
                  </a:moveTo>
                  <a:cubicBezTo>
                    <a:pt x="157" y="43"/>
                    <a:pt x="212" y="58"/>
                    <a:pt x="271" y="62"/>
                  </a:cubicBezTo>
                  <a:cubicBezTo>
                    <a:pt x="290" y="63"/>
                    <a:pt x="296" y="71"/>
                    <a:pt x="299" y="87"/>
                  </a:cubicBezTo>
                  <a:cubicBezTo>
                    <a:pt x="312" y="166"/>
                    <a:pt x="260" y="233"/>
                    <a:pt x="177" y="240"/>
                  </a:cubicBezTo>
                  <a:cubicBezTo>
                    <a:pt x="135" y="244"/>
                    <a:pt x="95" y="236"/>
                    <a:pt x="59" y="212"/>
                  </a:cubicBezTo>
                  <a:cubicBezTo>
                    <a:pt x="20" y="186"/>
                    <a:pt x="0" y="149"/>
                    <a:pt x="2" y="102"/>
                  </a:cubicBezTo>
                  <a:cubicBezTo>
                    <a:pt x="2" y="96"/>
                    <a:pt x="0" y="90"/>
                    <a:pt x="8" y="87"/>
                  </a:cubicBezTo>
                  <a:cubicBezTo>
                    <a:pt x="54" y="72"/>
                    <a:pt x="86" y="40"/>
                    <a:pt x="11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46"/>
            <p:cNvSpPr/>
            <p:nvPr/>
          </p:nvSpPr>
          <p:spPr bwMode="auto">
            <a:xfrm>
              <a:off x="5200651" y="3416301"/>
              <a:ext cx="439738" cy="176213"/>
            </a:xfrm>
            <a:custGeom>
              <a:avLst/>
              <a:gdLst>
                <a:gd name="T0" fmla="*/ 44 w 149"/>
                <a:gd name="T1" fmla="*/ 19 h 60"/>
                <a:gd name="T2" fmla="*/ 149 w 149"/>
                <a:gd name="T3" fmla="*/ 60 h 60"/>
                <a:gd name="T4" fmla="*/ 0 w 149"/>
                <a:gd name="T5" fmla="*/ 7 h 60"/>
                <a:gd name="T6" fmla="*/ 44 w 149"/>
                <a:gd name="T7" fmla="*/ 19 h 60"/>
              </a:gdLst>
              <a:ahLst/>
              <a:cxnLst>
                <a:cxn ang="0">
                  <a:pos x="T0" y="T1"/>
                </a:cxn>
                <a:cxn ang="0">
                  <a:pos x="T2" y="T3"/>
                </a:cxn>
                <a:cxn ang="0">
                  <a:pos x="T4" y="T5"/>
                </a:cxn>
                <a:cxn ang="0">
                  <a:pos x="T6" y="T7"/>
                </a:cxn>
              </a:cxnLst>
              <a:rect l="0" t="0" r="r" b="b"/>
              <a:pathLst>
                <a:path w="149" h="60">
                  <a:moveTo>
                    <a:pt x="44" y="19"/>
                  </a:moveTo>
                  <a:cubicBezTo>
                    <a:pt x="79" y="33"/>
                    <a:pt x="114" y="46"/>
                    <a:pt x="149" y="60"/>
                  </a:cubicBezTo>
                  <a:cubicBezTo>
                    <a:pt x="94" y="56"/>
                    <a:pt x="40" y="50"/>
                    <a:pt x="0" y="7"/>
                  </a:cubicBezTo>
                  <a:cubicBezTo>
                    <a:pt x="18" y="0"/>
                    <a:pt x="31" y="10"/>
                    <a:pt x="44"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47"/>
            <p:cNvSpPr/>
            <p:nvPr/>
          </p:nvSpPr>
          <p:spPr bwMode="auto">
            <a:xfrm>
              <a:off x="5189539" y="3375026"/>
              <a:ext cx="423863" cy="158750"/>
            </a:xfrm>
            <a:custGeom>
              <a:avLst/>
              <a:gdLst>
                <a:gd name="T0" fmla="*/ 8 w 144"/>
                <a:gd name="T1" fmla="*/ 9 h 54"/>
                <a:gd name="T2" fmla="*/ 8 w 144"/>
                <a:gd name="T3" fmla="*/ 2 h 54"/>
                <a:gd name="T4" fmla="*/ 140 w 144"/>
                <a:gd name="T5" fmla="*/ 47 h 54"/>
                <a:gd name="T6" fmla="*/ 144 w 144"/>
                <a:gd name="T7" fmla="*/ 54 h 54"/>
                <a:gd name="T8" fmla="*/ 57 w 144"/>
                <a:gd name="T9" fmla="*/ 28 h 54"/>
                <a:gd name="T10" fmla="*/ 8 w 144"/>
                <a:gd name="T11" fmla="*/ 9 h 54"/>
              </a:gdLst>
              <a:ahLst/>
              <a:cxnLst>
                <a:cxn ang="0">
                  <a:pos x="T0" y="T1"/>
                </a:cxn>
                <a:cxn ang="0">
                  <a:pos x="T2" y="T3"/>
                </a:cxn>
                <a:cxn ang="0">
                  <a:pos x="T4" y="T5"/>
                </a:cxn>
                <a:cxn ang="0">
                  <a:pos x="T6" y="T7"/>
                </a:cxn>
                <a:cxn ang="0">
                  <a:pos x="T8" y="T9"/>
                </a:cxn>
                <a:cxn ang="0">
                  <a:pos x="T10" y="T11"/>
                </a:cxn>
              </a:cxnLst>
              <a:rect l="0" t="0" r="r" b="b"/>
              <a:pathLst>
                <a:path w="144" h="54">
                  <a:moveTo>
                    <a:pt x="8" y="9"/>
                  </a:moveTo>
                  <a:cubicBezTo>
                    <a:pt x="8" y="6"/>
                    <a:pt x="0" y="0"/>
                    <a:pt x="8" y="2"/>
                  </a:cubicBezTo>
                  <a:cubicBezTo>
                    <a:pt x="53" y="11"/>
                    <a:pt x="100" y="19"/>
                    <a:pt x="140" y="47"/>
                  </a:cubicBezTo>
                  <a:cubicBezTo>
                    <a:pt x="141" y="48"/>
                    <a:pt x="142" y="50"/>
                    <a:pt x="144" y="54"/>
                  </a:cubicBezTo>
                  <a:cubicBezTo>
                    <a:pt x="114" y="45"/>
                    <a:pt x="86" y="37"/>
                    <a:pt x="57" y="28"/>
                  </a:cubicBezTo>
                  <a:cubicBezTo>
                    <a:pt x="39" y="26"/>
                    <a:pt x="21" y="25"/>
                    <a:pt x="8" y="9"/>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48"/>
            <p:cNvSpPr/>
            <p:nvPr/>
          </p:nvSpPr>
          <p:spPr bwMode="auto">
            <a:xfrm>
              <a:off x="5180014" y="3303588"/>
              <a:ext cx="407988" cy="144463"/>
            </a:xfrm>
            <a:custGeom>
              <a:avLst/>
              <a:gdLst>
                <a:gd name="T0" fmla="*/ 138 w 138"/>
                <a:gd name="T1" fmla="*/ 49 h 49"/>
                <a:gd name="T2" fmla="*/ 0 w 138"/>
                <a:gd name="T3" fmla="*/ 17 h 49"/>
                <a:gd name="T4" fmla="*/ 138 w 138"/>
                <a:gd name="T5" fmla="*/ 49 h 49"/>
              </a:gdLst>
              <a:ahLst/>
              <a:cxnLst>
                <a:cxn ang="0">
                  <a:pos x="T0" y="T1"/>
                </a:cxn>
                <a:cxn ang="0">
                  <a:pos x="T2" y="T3"/>
                </a:cxn>
                <a:cxn ang="0">
                  <a:pos x="T4" y="T5"/>
                </a:cxn>
              </a:cxnLst>
              <a:rect l="0" t="0" r="r" b="b"/>
              <a:pathLst>
                <a:path w="138" h="49">
                  <a:moveTo>
                    <a:pt x="138" y="49"/>
                  </a:moveTo>
                  <a:cubicBezTo>
                    <a:pt x="95" y="29"/>
                    <a:pt x="49" y="24"/>
                    <a:pt x="0" y="17"/>
                  </a:cubicBezTo>
                  <a:cubicBezTo>
                    <a:pt x="49" y="0"/>
                    <a:pt x="110" y="15"/>
                    <a:pt x="138" y="49"/>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49"/>
            <p:cNvSpPr/>
            <p:nvPr/>
          </p:nvSpPr>
          <p:spPr bwMode="auto">
            <a:xfrm>
              <a:off x="4592639" y="3382963"/>
              <a:ext cx="206375" cy="177800"/>
            </a:xfrm>
            <a:custGeom>
              <a:avLst/>
              <a:gdLst>
                <a:gd name="T0" fmla="*/ 66 w 70"/>
                <a:gd name="T1" fmla="*/ 26 h 60"/>
                <a:gd name="T2" fmla="*/ 2 w 70"/>
                <a:gd name="T3" fmla="*/ 60 h 60"/>
                <a:gd name="T4" fmla="*/ 14 w 70"/>
                <a:gd name="T5" fmla="*/ 22 h 60"/>
                <a:gd name="T6" fmla="*/ 56 w 70"/>
                <a:gd name="T7" fmla="*/ 8 h 60"/>
                <a:gd name="T8" fmla="*/ 66 w 70"/>
                <a:gd name="T9" fmla="*/ 26 h 60"/>
              </a:gdLst>
              <a:ahLst/>
              <a:cxnLst>
                <a:cxn ang="0">
                  <a:pos x="T0" y="T1"/>
                </a:cxn>
                <a:cxn ang="0">
                  <a:pos x="T2" y="T3"/>
                </a:cxn>
                <a:cxn ang="0">
                  <a:pos x="T4" y="T5"/>
                </a:cxn>
                <a:cxn ang="0">
                  <a:pos x="T6" y="T7"/>
                </a:cxn>
                <a:cxn ang="0">
                  <a:pos x="T8" y="T9"/>
                </a:cxn>
              </a:cxnLst>
              <a:rect l="0" t="0" r="r" b="b"/>
              <a:pathLst>
                <a:path w="70" h="60">
                  <a:moveTo>
                    <a:pt x="66" y="26"/>
                  </a:moveTo>
                  <a:cubicBezTo>
                    <a:pt x="37" y="31"/>
                    <a:pt x="37" y="31"/>
                    <a:pt x="2" y="60"/>
                  </a:cubicBezTo>
                  <a:cubicBezTo>
                    <a:pt x="0" y="45"/>
                    <a:pt x="5" y="33"/>
                    <a:pt x="14" y="22"/>
                  </a:cubicBezTo>
                  <a:cubicBezTo>
                    <a:pt x="25" y="6"/>
                    <a:pt x="41" y="0"/>
                    <a:pt x="56" y="8"/>
                  </a:cubicBezTo>
                  <a:cubicBezTo>
                    <a:pt x="64" y="11"/>
                    <a:pt x="70" y="16"/>
                    <a:pt x="66" y="26"/>
                  </a:cubicBezTo>
                  <a:close/>
                </a:path>
              </a:pathLst>
            </a:custGeom>
            <a:solidFill>
              <a:srgbClr val="EEED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50"/>
            <p:cNvSpPr/>
            <p:nvPr/>
          </p:nvSpPr>
          <p:spPr bwMode="auto">
            <a:xfrm>
              <a:off x="5761039" y="3409951"/>
              <a:ext cx="180975" cy="103188"/>
            </a:xfrm>
            <a:custGeom>
              <a:avLst/>
              <a:gdLst>
                <a:gd name="T0" fmla="*/ 61 w 61"/>
                <a:gd name="T1" fmla="*/ 35 h 35"/>
                <a:gd name="T2" fmla="*/ 9 w 61"/>
                <a:gd name="T3" fmla="*/ 19 h 35"/>
                <a:gd name="T4" fmla="*/ 0 w 61"/>
                <a:gd name="T5" fmla="*/ 10 h 35"/>
                <a:gd name="T6" fmla="*/ 12 w 61"/>
                <a:gd name="T7" fmla="*/ 2 h 35"/>
                <a:gd name="T8" fmla="*/ 42 w 61"/>
                <a:gd name="T9" fmla="*/ 14 h 35"/>
                <a:gd name="T10" fmla="*/ 61 w 61"/>
                <a:gd name="T11" fmla="*/ 35 h 35"/>
              </a:gdLst>
              <a:ahLst/>
              <a:cxnLst>
                <a:cxn ang="0">
                  <a:pos x="T0" y="T1"/>
                </a:cxn>
                <a:cxn ang="0">
                  <a:pos x="T2" y="T3"/>
                </a:cxn>
                <a:cxn ang="0">
                  <a:pos x="T4" y="T5"/>
                </a:cxn>
                <a:cxn ang="0">
                  <a:pos x="T6" y="T7"/>
                </a:cxn>
                <a:cxn ang="0">
                  <a:pos x="T8" y="T9"/>
                </a:cxn>
                <a:cxn ang="0">
                  <a:pos x="T10" y="T11"/>
                </a:cxn>
              </a:cxnLst>
              <a:rect l="0" t="0" r="r" b="b"/>
              <a:pathLst>
                <a:path w="61" h="35">
                  <a:moveTo>
                    <a:pt x="61" y="35"/>
                  </a:moveTo>
                  <a:cubicBezTo>
                    <a:pt x="41" y="33"/>
                    <a:pt x="25" y="27"/>
                    <a:pt x="9" y="19"/>
                  </a:cubicBezTo>
                  <a:cubicBezTo>
                    <a:pt x="5" y="17"/>
                    <a:pt x="0" y="16"/>
                    <a:pt x="0" y="10"/>
                  </a:cubicBezTo>
                  <a:cubicBezTo>
                    <a:pt x="1" y="3"/>
                    <a:pt x="8" y="3"/>
                    <a:pt x="12" y="2"/>
                  </a:cubicBezTo>
                  <a:cubicBezTo>
                    <a:pt x="24" y="0"/>
                    <a:pt x="34" y="7"/>
                    <a:pt x="42" y="14"/>
                  </a:cubicBezTo>
                  <a:cubicBezTo>
                    <a:pt x="48" y="20"/>
                    <a:pt x="54" y="27"/>
                    <a:pt x="61" y="35"/>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51"/>
            <p:cNvSpPr/>
            <p:nvPr/>
          </p:nvSpPr>
          <p:spPr bwMode="auto">
            <a:xfrm>
              <a:off x="4864101" y="3441701"/>
              <a:ext cx="198438" cy="201613"/>
            </a:xfrm>
            <a:custGeom>
              <a:avLst/>
              <a:gdLst>
                <a:gd name="T0" fmla="*/ 31 w 67"/>
                <a:gd name="T1" fmla="*/ 23 h 68"/>
                <a:gd name="T2" fmla="*/ 67 w 67"/>
                <a:gd name="T3" fmla="*/ 0 h 68"/>
                <a:gd name="T4" fmla="*/ 0 w 67"/>
                <a:gd name="T5" fmla="*/ 68 h 68"/>
                <a:gd name="T6" fmla="*/ 15 w 67"/>
                <a:gd name="T7" fmla="*/ 39 h 68"/>
                <a:gd name="T8" fmla="*/ 31 w 67"/>
                <a:gd name="T9" fmla="*/ 23 h 68"/>
              </a:gdLst>
              <a:ahLst/>
              <a:cxnLst>
                <a:cxn ang="0">
                  <a:pos x="T0" y="T1"/>
                </a:cxn>
                <a:cxn ang="0">
                  <a:pos x="T2" y="T3"/>
                </a:cxn>
                <a:cxn ang="0">
                  <a:pos x="T4" y="T5"/>
                </a:cxn>
                <a:cxn ang="0">
                  <a:pos x="T6" y="T7"/>
                </a:cxn>
                <a:cxn ang="0">
                  <a:pos x="T8" y="T9"/>
                </a:cxn>
              </a:cxnLst>
              <a:rect l="0" t="0" r="r" b="b"/>
              <a:pathLst>
                <a:path w="67" h="68">
                  <a:moveTo>
                    <a:pt x="31" y="23"/>
                  </a:moveTo>
                  <a:cubicBezTo>
                    <a:pt x="41" y="14"/>
                    <a:pt x="51" y="5"/>
                    <a:pt x="67" y="0"/>
                  </a:cubicBezTo>
                  <a:cubicBezTo>
                    <a:pt x="49" y="30"/>
                    <a:pt x="26" y="48"/>
                    <a:pt x="0" y="68"/>
                  </a:cubicBezTo>
                  <a:cubicBezTo>
                    <a:pt x="1" y="54"/>
                    <a:pt x="10" y="48"/>
                    <a:pt x="15" y="39"/>
                  </a:cubicBezTo>
                  <a:cubicBezTo>
                    <a:pt x="16" y="30"/>
                    <a:pt x="22" y="24"/>
                    <a:pt x="31" y="23"/>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52"/>
            <p:cNvSpPr/>
            <p:nvPr/>
          </p:nvSpPr>
          <p:spPr bwMode="auto">
            <a:xfrm>
              <a:off x="4902201" y="3419476"/>
              <a:ext cx="236538" cy="238125"/>
            </a:xfrm>
            <a:custGeom>
              <a:avLst/>
              <a:gdLst>
                <a:gd name="T0" fmla="*/ 80 w 80"/>
                <a:gd name="T1" fmla="*/ 0 h 81"/>
                <a:gd name="T2" fmla="*/ 0 w 80"/>
                <a:gd name="T3" fmla="*/ 81 h 81"/>
                <a:gd name="T4" fmla="*/ 80 w 80"/>
                <a:gd name="T5" fmla="*/ 0 h 81"/>
              </a:gdLst>
              <a:ahLst/>
              <a:cxnLst>
                <a:cxn ang="0">
                  <a:pos x="T0" y="T1"/>
                </a:cxn>
                <a:cxn ang="0">
                  <a:pos x="T2" y="T3"/>
                </a:cxn>
                <a:cxn ang="0">
                  <a:pos x="T4" y="T5"/>
                </a:cxn>
              </a:cxnLst>
              <a:rect l="0" t="0" r="r" b="b"/>
              <a:pathLst>
                <a:path w="80" h="81">
                  <a:moveTo>
                    <a:pt x="80" y="0"/>
                  </a:moveTo>
                  <a:cubicBezTo>
                    <a:pt x="65" y="38"/>
                    <a:pt x="36" y="63"/>
                    <a:pt x="0" y="81"/>
                  </a:cubicBezTo>
                  <a:cubicBezTo>
                    <a:pt x="29" y="56"/>
                    <a:pt x="55" y="29"/>
                    <a:pt x="80" y="0"/>
                  </a:cubicBezTo>
                  <a:close/>
                </a:path>
              </a:pathLst>
            </a:custGeom>
            <a:solidFill>
              <a:srgbClr val="D0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53"/>
            <p:cNvSpPr/>
            <p:nvPr/>
          </p:nvSpPr>
          <p:spPr bwMode="auto">
            <a:xfrm>
              <a:off x="4565651" y="3475038"/>
              <a:ext cx="206375" cy="171450"/>
            </a:xfrm>
            <a:custGeom>
              <a:avLst/>
              <a:gdLst>
                <a:gd name="T0" fmla="*/ 0 w 70"/>
                <a:gd name="T1" fmla="*/ 58 h 58"/>
                <a:gd name="T2" fmla="*/ 53 w 70"/>
                <a:gd name="T3" fmla="*/ 8 h 58"/>
                <a:gd name="T4" fmla="*/ 67 w 70"/>
                <a:gd name="T5" fmla="*/ 6 h 58"/>
                <a:gd name="T6" fmla="*/ 63 w 70"/>
                <a:gd name="T7" fmla="*/ 18 h 58"/>
                <a:gd name="T8" fmla="*/ 0 w 70"/>
                <a:gd name="T9" fmla="*/ 58 h 58"/>
              </a:gdLst>
              <a:ahLst/>
              <a:cxnLst>
                <a:cxn ang="0">
                  <a:pos x="T0" y="T1"/>
                </a:cxn>
                <a:cxn ang="0">
                  <a:pos x="T2" y="T3"/>
                </a:cxn>
                <a:cxn ang="0">
                  <a:pos x="T4" y="T5"/>
                </a:cxn>
                <a:cxn ang="0">
                  <a:pos x="T6" y="T7"/>
                </a:cxn>
                <a:cxn ang="0">
                  <a:pos x="T8" y="T9"/>
                </a:cxn>
              </a:cxnLst>
              <a:rect l="0" t="0" r="r" b="b"/>
              <a:pathLst>
                <a:path w="70" h="58">
                  <a:moveTo>
                    <a:pt x="0" y="58"/>
                  </a:moveTo>
                  <a:cubicBezTo>
                    <a:pt x="18" y="41"/>
                    <a:pt x="31" y="20"/>
                    <a:pt x="53" y="8"/>
                  </a:cubicBezTo>
                  <a:cubicBezTo>
                    <a:pt x="57" y="6"/>
                    <a:pt x="62" y="0"/>
                    <a:pt x="67" y="6"/>
                  </a:cubicBezTo>
                  <a:cubicBezTo>
                    <a:pt x="70" y="10"/>
                    <a:pt x="65" y="14"/>
                    <a:pt x="63" y="18"/>
                  </a:cubicBezTo>
                  <a:cubicBezTo>
                    <a:pt x="48" y="42"/>
                    <a:pt x="28" y="56"/>
                    <a:pt x="0" y="58"/>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54"/>
            <p:cNvSpPr/>
            <p:nvPr/>
          </p:nvSpPr>
          <p:spPr bwMode="auto">
            <a:xfrm>
              <a:off x="4630739" y="3321051"/>
              <a:ext cx="195263" cy="115888"/>
            </a:xfrm>
            <a:custGeom>
              <a:avLst/>
              <a:gdLst>
                <a:gd name="T0" fmla="*/ 0 w 66"/>
                <a:gd name="T1" fmla="*/ 27 h 39"/>
                <a:gd name="T2" fmla="*/ 64 w 66"/>
                <a:gd name="T3" fmla="*/ 29 h 39"/>
                <a:gd name="T4" fmla="*/ 62 w 66"/>
                <a:gd name="T5" fmla="*/ 39 h 39"/>
                <a:gd name="T6" fmla="*/ 6 w 66"/>
                <a:gd name="T7" fmla="*/ 32 h 39"/>
                <a:gd name="T8" fmla="*/ 0 w 66"/>
                <a:gd name="T9" fmla="*/ 27 h 39"/>
              </a:gdLst>
              <a:ahLst/>
              <a:cxnLst>
                <a:cxn ang="0">
                  <a:pos x="T0" y="T1"/>
                </a:cxn>
                <a:cxn ang="0">
                  <a:pos x="T2" y="T3"/>
                </a:cxn>
                <a:cxn ang="0">
                  <a:pos x="T4" y="T5"/>
                </a:cxn>
                <a:cxn ang="0">
                  <a:pos x="T6" y="T7"/>
                </a:cxn>
                <a:cxn ang="0">
                  <a:pos x="T8" y="T9"/>
                </a:cxn>
              </a:cxnLst>
              <a:rect l="0" t="0" r="r" b="b"/>
              <a:pathLst>
                <a:path w="66" h="39">
                  <a:moveTo>
                    <a:pt x="0" y="27"/>
                  </a:moveTo>
                  <a:cubicBezTo>
                    <a:pt x="23" y="0"/>
                    <a:pt x="53" y="0"/>
                    <a:pt x="64" y="29"/>
                  </a:cubicBezTo>
                  <a:cubicBezTo>
                    <a:pt x="65" y="32"/>
                    <a:pt x="66" y="36"/>
                    <a:pt x="62" y="39"/>
                  </a:cubicBezTo>
                  <a:cubicBezTo>
                    <a:pt x="44" y="28"/>
                    <a:pt x="26" y="22"/>
                    <a:pt x="6" y="32"/>
                  </a:cubicBezTo>
                  <a:cubicBezTo>
                    <a:pt x="3" y="33"/>
                    <a:pt x="0" y="31"/>
                    <a:pt x="0" y="27"/>
                  </a:cubicBezTo>
                  <a:close/>
                </a:path>
              </a:pathLst>
            </a:custGeom>
            <a:solidFill>
              <a:srgbClr val="E4E3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55"/>
            <p:cNvSpPr/>
            <p:nvPr/>
          </p:nvSpPr>
          <p:spPr bwMode="auto">
            <a:xfrm>
              <a:off x="5732464" y="3276601"/>
              <a:ext cx="193675" cy="112713"/>
            </a:xfrm>
            <a:custGeom>
              <a:avLst/>
              <a:gdLst>
                <a:gd name="T0" fmla="*/ 0 w 66"/>
                <a:gd name="T1" fmla="*/ 23 h 38"/>
                <a:gd name="T2" fmla="*/ 36 w 66"/>
                <a:gd name="T3" fmla="*/ 3 h 38"/>
                <a:gd name="T4" fmla="*/ 66 w 66"/>
                <a:gd name="T5" fmla="*/ 38 h 38"/>
                <a:gd name="T6" fmla="*/ 0 w 66"/>
                <a:gd name="T7" fmla="*/ 23 h 38"/>
              </a:gdLst>
              <a:ahLst/>
              <a:cxnLst>
                <a:cxn ang="0">
                  <a:pos x="T0" y="T1"/>
                </a:cxn>
                <a:cxn ang="0">
                  <a:pos x="T2" y="T3"/>
                </a:cxn>
                <a:cxn ang="0">
                  <a:pos x="T4" y="T5"/>
                </a:cxn>
                <a:cxn ang="0">
                  <a:pos x="T6" y="T7"/>
                </a:cxn>
              </a:cxnLst>
              <a:rect l="0" t="0" r="r" b="b"/>
              <a:pathLst>
                <a:path w="66" h="38">
                  <a:moveTo>
                    <a:pt x="0" y="23"/>
                  </a:moveTo>
                  <a:cubicBezTo>
                    <a:pt x="10" y="5"/>
                    <a:pt x="22" y="0"/>
                    <a:pt x="36" y="3"/>
                  </a:cubicBezTo>
                  <a:cubicBezTo>
                    <a:pt x="52" y="7"/>
                    <a:pt x="61" y="17"/>
                    <a:pt x="66" y="38"/>
                  </a:cubicBezTo>
                  <a:cubicBezTo>
                    <a:pt x="46" y="20"/>
                    <a:pt x="27" y="10"/>
                    <a:pt x="0" y="2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56"/>
            <p:cNvSpPr/>
            <p:nvPr/>
          </p:nvSpPr>
          <p:spPr bwMode="auto">
            <a:xfrm>
              <a:off x="5756276" y="3478213"/>
              <a:ext cx="214313" cy="96838"/>
            </a:xfrm>
            <a:custGeom>
              <a:avLst/>
              <a:gdLst>
                <a:gd name="T0" fmla="*/ 73 w 73"/>
                <a:gd name="T1" fmla="*/ 22 h 33"/>
                <a:gd name="T2" fmla="*/ 8 w 73"/>
                <a:gd name="T3" fmla="*/ 17 h 33"/>
                <a:gd name="T4" fmla="*/ 3 w 73"/>
                <a:gd name="T5" fmla="*/ 6 h 33"/>
                <a:gd name="T6" fmla="*/ 13 w 73"/>
                <a:gd name="T7" fmla="*/ 7 h 33"/>
                <a:gd name="T8" fmla="*/ 73 w 73"/>
                <a:gd name="T9" fmla="*/ 22 h 33"/>
              </a:gdLst>
              <a:ahLst/>
              <a:cxnLst>
                <a:cxn ang="0">
                  <a:pos x="T0" y="T1"/>
                </a:cxn>
                <a:cxn ang="0">
                  <a:pos x="T2" y="T3"/>
                </a:cxn>
                <a:cxn ang="0">
                  <a:pos x="T4" y="T5"/>
                </a:cxn>
                <a:cxn ang="0">
                  <a:pos x="T6" y="T7"/>
                </a:cxn>
                <a:cxn ang="0">
                  <a:pos x="T8" y="T9"/>
                </a:cxn>
              </a:cxnLst>
              <a:rect l="0" t="0" r="r" b="b"/>
              <a:pathLst>
                <a:path w="73" h="33">
                  <a:moveTo>
                    <a:pt x="73" y="22"/>
                  </a:moveTo>
                  <a:cubicBezTo>
                    <a:pt x="50" y="33"/>
                    <a:pt x="29" y="31"/>
                    <a:pt x="8" y="17"/>
                  </a:cubicBezTo>
                  <a:cubicBezTo>
                    <a:pt x="5" y="14"/>
                    <a:pt x="0" y="11"/>
                    <a:pt x="3" y="6"/>
                  </a:cubicBezTo>
                  <a:cubicBezTo>
                    <a:pt x="7" y="0"/>
                    <a:pt x="10" y="5"/>
                    <a:pt x="13" y="7"/>
                  </a:cubicBezTo>
                  <a:cubicBezTo>
                    <a:pt x="32" y="17"/>
                    <a:pt x="52" y="20"/>
                    <a:pt x="73" y="22"/>
                  </a:cubicBezTo>
                  <a:close/>
                </a:path>
              </a:pathLst>
            </a:custGeom>
            <a:solidFill>
              <a:srgbClr val="D0D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57"/>
            <p:cNvSpPr/>
            <p:nvPr/>
          </p:nvSpPr>
          <p:spPr bwMode="auto">
            <a:xfrm>
              <a:off x="4595814" y="3544888"/>
              <a:ext cx="188913" cy="123825"/>
            </a:xfrm>
            <a:custGeom>
              <a:avLst/>
              <a:gdLst>
                <a:gd name="T0" fmla="*/ 58 w 64"/>
                <a:gd name="T1" fmla="*/ 0 h 42"/>
                <a:gd name="T2" fmla="*/ 56 w 64"/>
                <a:gd name="T3" fmla="*/ 18 h 42"/>
                <a:gd name="T4" fmla="*/ 6 w 64"/>
                <a:gd name="T5" fmla="*/ 42 h 42"/>
                <a:gd name="T6" fmla="*/ 7 w 64"/>
                <a:gd name="T7" fmla="*/ 32 h 42"/>
                <a:gd name="T8" fmla="*/ 58 w 64"/>
                <a:gd name="T9" fmla="*/ 0 h 42"/>
              </a:gdLst>
              <a:ahLst/>
              <a:cxnLst>
                <a:cxn ang="0">
                  <a:pos x="T0" y="T1"/>
                </a:cxn>
                <a:cxn ang="0">
                  <a:pos x="T2" y="T3"/>
                </a:cxn>
                <a:cxn ang="0">
                  <a:pos x="T4" y="T5"/>
                </a:cxn>
                <a:cxn ang="0">
                  <a:pos x="T6" y="T7"/>
                </a:cxn>
                <a:cxn ang="0">
                  <a:pos x="T8" y="T9"/>
                </a:cxn>
              </a:cxnLst>
              <a:rect l="0" t="0" r="r" b="b"/>
              <a:pathLst>
                <a:path w="64" h="42">
                  <a:moveTo>
                    <a:pt x="58" y="0"/>
                  </a:moveTo>
                  <a:cubicBezTo>
                    <a:pt x="64" y="6"/>
                    <a:pt x="63" y="12"/>
                    <a:pt x="56" y="18"/>
                  </a:cubicBezTo>
                  <a:cubicBezTo>
                    <a:pt x="42" y="31"/>
                    <a:pt x="26" y="40"/>
                    <a:pt x="6" y="42"/>
                  </a:cubicBezTo>
                  <a:cubicBezTo>
                    <a:pt x="0" y="38"/>
                    <a:pt x="4" y="34"/>
                    <a:pt x="7" y="32"/>
                  </a:cubicBezTo>
                  <a:cubicBezTo>
                    <a:pt x="26" y="23"/>
                    <a:pt x="40" y="8"/>
                    <a:pt x="58" y="0"/>
                  </a:cubicBezTo>
                  <a:close/>
                </a:path>
              </a:pathLst>
            </a:custGeom>
            <a:solidFill>
              <a:srgbClr val="E3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58"/>
            <p:cNvSpPr/>
            <p:nvPr/>
          </p:nvSpPr>
          <p:spPr bwMode="auto">
            <a:xfrm>
              <a:off x="4565651" y="3527426"/>
              <a:ext cx="201613" cy="160338"/>
            </a:xfrm>
            <a:custGeom>
              <a:avLst/>
              <a:gdLst>
                <a:gd name="T0" fmla="*/ 68 w 68"/>
                <a:gd name="T1" fmla="*/ 6 h 54"/>
                <a:gd name="T2" fmla="*/ 21 w 68"/>
                <a:gd name="T3" fmla="*/ 41 h 54"/>
                <a:gd name="T4" fmla="*/ 16 w 68"/>
                <a:gd name="T5" fmla="*/ 48 h 54"/>
                <a:gd name="T6" fmla="*/ 0 w 68"/>
                <a:gd name="T7" fmla="*/ 40 h 54"/>
                <a:gd name="T8" fmla="*/ 63 w 68"/>
                <a:gd name="T9" fmla="*/ 0 h 54"/>
                <a:gd name="T10" fmla="*/ 68 w 68"/>
                <a:gd name="T11" fmla="*/ 6 h 54"/>
              </a:gdLst>
              <a:ahLst/>
              <a:cxnLst>
                <a:cxn ang="0">
                  <a:pos x="T0" y="T1"/>
                </a:cxn>
                <a:cxn ang="0">
                  <a:pos x="T2" y="T3"/>
                </a:cxn>
                <a:cxn ang="0">
                  <a:pos x="T4" y="T5"/>
                </a:cxn>
                <a:cxn ang="0">
                  <a:pos x="T6" y="T7"/>
                </a:cxn>
                <a:cxn ang="0">
                  <a:pos x="T8" y="T9"/>
                </a:cxn>
                <a:cxn ang="0">
                  <a:pos x="T10" y="T11"/>
                </a:cxn>
              </a:cxnLst>
              <a:rect l="0" t="0" r="r" b="b"/>
              <a:pathLst>
                <a:path w="68" h="54">
                  <a:moveTo>
                    <a:pt x="68" y="6"/>
                  </a:moveTo>
                  <a:cubicBezTo>
                    <a:pt x="54" y="20"/>
                    <a:pt x="39" y="33"/>
                    <a:pt x="21" y="41"/>
                  </a:cubicBezTo>
                  <a:cubicBezTo>
                    <a:pt x="17" y="42"/>
                    <a:pt x="16" y="44"/>
                    <a:pt x="16" y="48"/>
                  </a:cubicBezTo>
                  <a:cubicBezTo>
                    <a:pt x="6" y="54"/>
                    <a:pt x="7" y="39"/>
                    <a:pt x="0" y="40"/>
                  </a:cubicBezTo>
                  <a:cubicBezTo>
                    <a:pt x="25" y="33"/>
                    <a:pt x="43" y="16"/>
                    <a:pt x="63" y="0"/>
                  </a:cubicBezTo>
                  <a:cubicBezTo>
                    <a:pt x="64" y="2"/>
                    <a:pt x="66" y="4"/>
                    <a:pt x="68" y="6"/>
                  </a:cubicBezTo>
                  <a:close/>
                </a:path>
              </a:pathLst>
            </a:custGeom>
            <a:solidFill>
              <a:srgbClr val="555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59"/>
            <p:cNvSpPr/>
            <p:nvPr/>
          </p:nvSpPr>
          <p:spPr bwMode="auto">
            <a:xfrm>
              <a:off x="4602164" y="3379788"/>
              <a:ext cx="211138" cy="80963"/>
            </a:xfrm>
            <a:custGeom>
              <a:avLst/>
              <a:gdLst>
                <a:gd name="T0" fmla="*/ 10 w 72"/>
                <a:gd name="T1" fmla="*/ 7 h 27"/>
                <a:gd name="T2" fmla="*/ 25 w 72"/>
                <a:gd name="T3" fmla="*/ 5 h 27"/>
                <a:gd name="T4" fmla="*/ 72 w 72"/>
                <a:gd name="T5" fmla="*/ 19 h 27"/>
                <a:gd name="T6" fmla="*/ 63 w 72"/>
                <a:gd name="T7" fmla="*/ 27 h 27"/>
                <a:gd name="T8" fmla="*/ 11 w 72"/>
                <a:gd name="T9" fmla="*/ 23 h 27"/>
                <a:gd name="T10" fmla="*/ 10 w 72"/>
                <a:gd name="T11" fmla="*/ 7 h 27"/>
              </a:gdLst>
              <a:ahLst/>
              <a:cxnLst>
                <a:cxn ang="0">
                  <a:pos x="T0" y="T1"/>
                </a:cxn>
                <a:cxn ang="0">
                  <a:pos x="T2" y="T3"/>
                </a:cxn>
                <a:cxn ang="0">
                  <a:pos x="T4" y="T5"/>
                </a:cxn>
                <a:cxn ang="0">
                  <a:pos x="T6" y="T7"/>
                </a:cxn>
                <a:cxn ang="0">
                  <a:pos x="T8" y="T9"/>
                </a:cxn>
                <a:cxn ang="0">
                  <a:pos x="T10" y="T11"/>
                </a:cxn>
              </a:cxnLst>
              <a:rect l="0" t="0" r="r" b="b"/>
              <a:pathLst>
                <a:path w="72" h="27">
                  <a:moveTo>
                    <a:pt x="10" y="7"/>
                  </a:moveTo>
                  <a:cubicBezTo>
                    <a:pt x="16" y="15"/>
                    <a:pt x="20" y="6"/>
                    <a:pt x="25" y="5"/>
                  </a:cubicBezTo>
                  <a:cubicBezTo>
                    <a:pt x="43" y="1"/>
                    <a:pt x="60" y="0"/>
                    <a:pt x="72" y="19"/>
                  </a:cubicBezTo>
                  <a:cubicBezTo>
                    <a:pt x="69" y="21"/>
                    <a:pt x="66" y="24"/>
                    <a:pt x="63" y="27"/>
                  </a:cubicBezTo>
                  <a:cubicBezTo>
                    <a:pt x="53" y="7"/>
                    <a:pt x="36" y="6"/>
                    <a:pt x="11" y="23"/>
                  </a:cubicBezTo>
                  <a:cubicBezTo>
                    <a:pt x="6" y="18"/>
                    <a:pt x="0" y="13"/>
                    <a:pt x="10" y="7"/>
                  </a:cubicBezTo>
                  <a:close/>
                </a:path>
              </a:pathLst>
            </a:custGeom>
            <a:solidFill>
              <a:srgbClr val="59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60"/>
            <p:cNvSpPr/>
            <p:nvPr/>
          </p:nvSpPr>
          <p:spPr bwMode="auto">
            <a:xfrm>
              <a:off x="5740401" y="3354388"/>
              <a:ext cx="174625" cy="82550"/>
            </a:xfrm>
            <a:custGeom>
              <a:avLst/>
              <a:gdLst>
                <a:gd name="T0" fmla="*/ 59 w 59"/>
                <a:gd name="T1" fmla="*/ 28 h 28"/>
                <a:gd name="T2" fmla="*/ 0 w 59"/>
                <a:gd name="T3" fmla="*/ 17 h 28"/>
                <a:gd name="T4" fmla="*/ 19 w 59"/>
                <a:gd name="T5" fmla="*/ 0 h 28"/>
                <a:gd name="T6" fmla="*/ 59 w 59"/>
                <a:gd name="T7" fmla="*/ 28 h 28"/>
              </a:gdLst>
              <a:ahLst/>
              <a:cxnLst>
                <a:cxn ang="0">
                  <a:pos x="T0" y="T1"/>
                </a:cxn>
                <a:cxn ang="0">
                  <a:pos x="T2" y="T3"/>
                </a:cxn>
                <a:cxn ang="0">
                  <a:pos x="T4" y="T5"/>
                </a:cxn>
                <a:cxn ang="0">
                  <a:pos x="T6" y="T7"/>
                </a:cxn>
              </a:cxnLst>
              <a:rect l="0" t="0" r="r" b="b"/>
              <a:pathLst>
                <a:path w="59" h="28">
                  <a:moveTo>
                    <a:pt x="59" y="28"/>
                  </a:moveTo>
                  <a:cubicBezTo>
                    <a:pt x="42" y="13"/>
                    <a:pt x="23" y="7"/>
                    <a:pt x="0" y="17"/>
                  </a:cubicBezTo>
                  <a:cubicBezTo>
                    <a:pt x="6" y="3"/>
                    <a:pt x="10" y="0"/>
                    <a:pt x="19" y="0"/>
                  </a:cubicBezTo>
                  <a:cubicBezTo>
                    <a:pt x="39" y="0"/>
                    <a:pt x="49" y="13"/>
                    <a:pt x="59" y="28"/>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61"/>
            <p:cNvSpPr/>
            <p:nvPr/>
          </p:nvSpPr>
          <p:spPr bwMode="auto">
            <a:xfrm>
              <a:off x="4664076" y="4556126"/>
              <a:ext cx="82550" cy="71438"/>
            </a:xfrm>
            <a:custGeom>
              <a:avLst/>
              <a:gdLst>
                <a:gd name="T0" fmla="*/ 14 w 28"/>
                <a:gd name="T1" fmla="*/ 0 h 24"/>
                <a:gd name="T2" fmla="*/ 27 w 28"/>
                <a:gd name="T3" fmla="*/ 9 h 24"/>
                <a:gd name="T4" fmla="*/ 13 w 28"/>
                <a:gd name="T5" fmla="*/ 24 h 24"/>
                <a:gd name="T6" fmla="*/ 0 w 28"/>
                <a:gd name="T7" fmla="*/ 14 h 24"/>
                <a:gd name="T8" fmla="*/ 14 w 28"/>
                <a:gd name="T9" fmla="*/ 0 h 24"/>
              </a:gdLst>
              <a:ahLst/>
              <a:cxnLst>
                <a:cxn ang="0">
                  <a:pos x="T0" y="T1"/>
                </a:cxn>
                <a:cxn ang="0">
                  <a:pos x="T2" y="T3"/>
                </a:cxn>
                <a:cxn ang="0">
                  <a:pos x="T4" y="T5"/>
                </a:cxn>
                <a:cxn ang="0">
                  <a:pos x="T6" y="T7"/>
                </a:cxn>
                <a:cxn ang="0">
                  <a:pos x="T8" y="T9"/>
                </a:cxn>
              </a:cxnLst>
              <a:rect l="0" t="0" r="r" b="b"/>
              <a:pathLst>
                <a:path w="28" h="24">
                  <a:moveTo>
                    <a:pt x="14" y="0"/>
                  </a:moveTo>
                  <a:cubicBezTo>
                    <a:pt x="21" y="0"/>
                    <a:pt x="27" y="1"/>
                    <a:pt x="27" y="9"/>
                  </a:cubicBezTo>
                  <a:cubicBezTo>
                    <a:pt x="28" y="19"/>
                    <a:pt x="22" y="23"/>
                    <a:pt x="13" y="24"/>
                  </a:cubicBezTo>
                  <a:cubicBezTo>
                    <a:pt x="6" y="24"/>
                    <a:pt x="0" y="21"/>
                    <a:pt x="0" y="14"/>
                  </a:cubicBezTo>
                  <a:cubicBezTo>
                    <a:pt x="0" y="5"/>
                    <a:pt x="6"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62"/>
            <p:cNvSpPr/>
            <p:nvPr/>
          </p:nvSpPr>
          <p:spPr bwMode="auto">
            <a:xfrm>
              <a:off x="5613401" y="5689601"/>
              <a:ext cx="98425" cy="58738"/>
            </a:xfrm>
            <a:custGeom>
              <a:avLst/>
              <a:gdLst>
                <a:gd name="T0" fmla="*/ 15 w 33"/>
                <a:gd name="T1" fmla="*/ 20 h 20"/>
                <a:gd name="T2" fmla="*/ 1 w 33"/>
                <a:gd name="T3" fmla="*/ 11 h 20"/>
                <a:gd name="T4" fmla="*/ 19 w 33"/>
                <a:gd name="T5" fmla="*/ 1 h 20"/>
                <a:gd name="T6" fmla="*/ 33 w 33"/>
                <a:gd name="T7" fmla="*/ 8 h 20"/>
                <a:gd name="T8" fmla="*/ 15 w 33"/>
                <a:gd name="T9" fmla="*/ 20 h 20"/>
              </a:gdLst>
              <a:ahLst/>
              <a:cxnLst>
                <a:cxn ang="0">
                  <a:pos x="T0" y="T1"/>
                </a:cxn>
                <a:cxn ang="0">
                  <a:pos x="T2" y="T3"/>
                </a:cxn>
                <a:cxn ang="0">
                  <a:pos x="T4" y="T5"/>
                </a:cxn>
                <a:cxn ang="0">
                  <a:pos x="T6" y="T7"/>
                </a:cxn>
                <a:cxn ang="0">
                  <a:pos x="T8" y="T9"/>
                </a:cxn>
              </a:cxnLst>
              <a:rect l="0" t="0" r="r" b="b"/>
              <a:pathLst>
                <a:path w="33" h="20">
                  <a:moveTo>
                    <a:pt x="15" y="20"/>
                  </a:moveTo>
                  <a:cubicBezTo>
                    <a:pt x="10" y="18"/>
                    <a:pt x="0" y="20"/>
                    <a:pt x="1" y="11"/>
                  </a:cubicBezTo>
                  <a:cubicBezTo>
                    <a:pt x="1" y="2"/>
                    <a:pt x="11" y="1"/>
                    <a:pt x="19" y="1"/>
                  </a:cubicBezTo>
                  <a:cubicBezTo>
                    <a:pt x="25" y="1"/>
                    <a:pt x="32" y="0"/>
                    <a:pt x="33" y="8"/>
                  </a:cubicBezTo>
                  <a:cubicBezTo>
                    <a:pt x="33" y="18"/>
                    <a:pt x="23" y="18"/>
                    <a:pt x="15" y="20"/>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63"/>
            <p:cNvSpPr/>
            <p:nvPr/>
          </p:nvSpPr>
          <p:spPr bwMode="auto">
            <a:xfrm>
              <a:off x="5929314" y="4373563"/>
              <a:ext cx="77788" cy="77788"/>
            </a:xfrm>
            <a:custGeom>
              <a:avLst/>
              <a:gdLst>
                <a:gd name="T0" fmla="*/ 15 w 26"/>
                <a:gd name="T1" fmla="*/ 0 h 26"/>
                <a:gd name="T2" fmla="*/ 26 w 26"/>
                <a:gd name="T3" fmla="*/ 12 h 26"/>
                <a:gd name="T4" fmla="*/ 14 w 26"/>
                <a:gd name="T5" fmla="*/ 25 h 26"/>
                <a:gd name="T6" fmla="*/ 1 w 26"/>
                <a:gd name="T7" fmla="*/ 14 h 26"/>
                <a:gd name="T8" fmla="*/ 15 w 26"/>
                <a:gd name="T9" fmla="*/ 0 h 26"/>
              </a:gdLst>
              <a:ahLst/>
              <a:cxnLst>
                <a:cxn ang="0">
                  <a:pos x="T0" y="T1"/>
                </a:cxn>
                <a:cxn ang="0">
                  <a:pos x="T2" y="T3"/>
                </a:cxn>
                <a:cxn ang="0">
                  <a:pos x="T4" y="T5"/>
                </a:cxn>
                <a:cxn ang="0">
                  <a:pos x="T6" y="T7"/>
                </a:cxn>
                <a:cxn ang="0">
                  <a:pos x="T8" y="T9"/>
                </a:cxn>
              </a:cxnLst>
              <a:rect l="0" t="0" r="r" b="b"/>
              <a:pathLst>
                <a:path w="26" h="26">
                  <a:moveTo>
                    <a:pt x="15" y="0"/>
                  </a:moveTo>
                  <a:cubicBezTo>
                    <a:pt x="24" y="1"/>
                    <a:pt x="26" y="6"/>
                    <a:pt x="26" y="12"/>
                  </a:cubicBezTo>
                  <a:cubicBezTo>
                    <a:pt x="26" y="20"/>
                    <a:pt x="21" y="25"/>
                    <a:pt x="14" y="25"/>
                  </a:cubicBezTo>
                  <a:cubicBezTo>
                    <a:pt x="7" y="26"/>
                    <a:pt x="0" y="22"/>
                    <a:pt x="1" y="14"/>
                  </a:cubicBezTo>
                  <a:cubicBezTo>
                    <a:pt x="2" y="6"/>
                    <a:pt x="9" y="2"/>
                    <a:pt x="15" y="0"/>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64"/>
            <p:cNvSpPr/>
            <p:nvPr/>
          </p:nvSpPr>
          <p:spPr bwMode="auto">
            <a:xfrm>
              <a:off x="4799014" y="3457576"/>
              <a:ext cx="76200" cy="100013"/>
            </a:xfrm>
            <a:custGeom>
              <a:avLst/>
              <a:gdLst>
                <a:gd name="T0" fmla="*/ 25 w 26"/>
                <a:gd name="T1" fmla="*/ 7 h 34"/>
                <a:gd name="T2" fmla="*/ 8 w 26"/>
                <a:gd name="T3" fmla="*/ 31 h 34"/>
                <a:gd name="T4" fmla="*/ 1 w 26"/>
                <a:gd name="T5" fmla="*/ 21 h 34"/>
                <a:gd name="T6" fmla="*/ 19 w 26"/>
                <a:gd name="T7" fmla="*/ 1 h 34"/>
                <a:gd name="T8" fmla="*/ 25 w 26"/>
                <a:gd name="T9" fmla="*/ 7 h 34"/>
              </a:gdLst>
              <a:ahLst/>
              <a:cxnLst>
                <a:cxn ang="0">
                  <a:pos x="T0" y="T1"/>
                </a:cxn>
                <a:cxn ang="0">
                  <a:pos x="T2" y="T3"/>
                </a:cxn>
                <a:cxn ang="0">
                  <a:pos x="T4" y="T5"/>
                </a:cxn>
                <a:cxn ang="0">
                  <a:pos x="T6" y="T7"/>
                </a:cxn>
                <a:cxn ang="0">
                  <a:pos x="T8" y="T9"/>
                </a:cxn>
              </a:cxnLst>
              <a:rect l="0" t="0" r="r" b="b"/>
              <a:pathLst>
                <a:path w="26" h="34">
                  <a:moveTo>
                    <a:pt x="25" y="7"/>
                  </a:moveTo>
                  <a:cubicBezTo>
                    <a:pt x="20" y="15"/>
                    <a:pt x="18" y="27"/>
                    <a:pt x="8" y="31"/>
                  </a:cubicBezTo>
                  <a:cubicBezTo>
                    <a:pt x="3" y="34"/>
                    <a:pt x="0" y="26"/>
                    <a:pt x="1" y="21"/>
                  </a:cubicBezTo>
                  <a:cubicBezTo>
                    <a:pt x="2" y="9"/>
                    <a:pt x="8" y="2"/>
                    <a:pt x="19" y="1"/>
                  </a:cubicBezTo>
                  <a:cubicBezTo>
                    <a:pt x="23" y="0"/>
                    <a:pt x="26" y="1"/>
                    <a:pt x="25" y="7"/>
                  </a:cubicBezTo>
                  <a:close/>
                </a:path>
              </a:pathLst>
            </a:custGeom>
            <a:solidFill>
              <a:srgbClr val="C57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5"/>
            <p:cNvSpPr/>
            <p:nvPr/>
          </p:nvSpPr>
          <p:spPr bwMode="auto">
            <a:xfrm>
              <a:off x="5032376" y="5676901"/>
              <a:ext cx="115888" cy="50800"/>
            </a:xfrm>
            <a:custGeom>
              <a:avLst/>
              <a:gdLst>
                <a:gd name="T0" fmla="*/ 39 w 39"/>
                <a:gd name="T1" fmla="*/ 16 h 17"/>
                <a:gd name="T2" fmla="*/ 12 w 39"/>
                <a:gd name="T3" fmla="*/ 16 h 17"/>
                <a:gd name="T4" fmla="*/ 0 w 39"/>
                <a:gd name="T5" fmla="*/ 9 h 17"/>
                <a:gd name="T6" fmla="*/ 13 w 39"/>
                <a:gd name="T7" fmla="*/ 0 h 17"/>
                <a:gd name="T8" fmla="*/ 39 w 39"/>
                <a:gd name="T9" fmla="*/ 16 h 17"/>
              </a:gdLst>
              <a:ahLst/>
              <a:cxnLst>
                <a:cxn ang="0">
                  <a:pos x="T0" y="T1"/>
                </a:cxn>
                <a:cxn ang="0">
                  <a:pos x="T2" y="T3"/>
                </a:cxn>
                <a:cxn ang="0">
                  <a:pos x="T4" y="T5"/>
                </a:cxn>
                <a:cxn ang="0">
                  <a:pos x="T6" y="T7"/>
                </a:cxn>
                <a:cxn ang="0">
                  <a:pos x="T8" y="T9"/>
                </a:cxn>
              </a:cxnLst>
              <a:rect l="0" t="0" r="r" b="b"/>
              <a:pathLst>
                <a:path w="39" h="17">
                  <a:moveTo>
                    <a:pt x="39" y="16"/>
                  </a:moveTo>
                  <a:cubicBezTo>
                    <a:pt x="28" y="16"/>
                    <a:pt x="20" y="17"/>
                    <a:pt x="12" y="16"/>
                  </a:cubicBezTo>
                  <a:cubicBezTo>
                    <a:pt x="7" y="16"/>
                    <a:pt x="0" y="15"/>
                    <a:pt x="0" y="9"/>
                  </a:cubicBezTo>
                  <a:cubicBezTo>
                    <a:pt x="0" y="0"/>
                    <a:pt x="7" y="0"/>
                    <a:pt x="13" y="0"/>
                  </a:cubicBezTo>
                  <a:cubicBezTo>
                    <a:pt x="23" y="0"/>
                    <a:pt x="31" y="3"/>
                    <a:pt x="39" y="16"/>
                  </a:cubicBezTo>
                  <a:close/>
                </a:path>
              </a:pathLst>
            </a:custGeom>
            <a:solidFill>
              <a:srgbClr val="D7D7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66"/>
            <p:cNvSpPr/>
            <p:nvPr/>
          </p:nvSpPr>
          <p:spPr bwMode="auto">
            <a:xfrm>
              <a:off x="5651501" y="3413126"/>
              <a:ext cx="80963" cy="79375"/>
            </a:xfrm>
            <a:custGeom>
              <a:avLst/>
              <a:gdLst>
                <a:gd name="T0" fmla="*/ 27 w 27"/>
                <a:gd name="T1" fmla="*/ 15 h 27"/>
                <a:gd name="T2" fmla="*/ 21 w 27"/>
                <a:gd name="T3" fmla="*/ 27 h 27"/>
                <a:gd name="T4" fmla="*/ 2 w 27"/>
                <a:gd name="T5" fmla="*/ 6 h 27"/>
                <a:gd name="T6" fmla="*/ 10 w 27"/>
                <a:gd name="T7" fmla="*/ 0 h 27"/>
                <a:gd name="T8" fmla="*/ 27 w 27"/>
                <a:gd name="T9" fmla="*/ 15 h 27"/>
              </a:gdLst>
              <a:ahLst/>
              <a:cxnLst>
                <a:cxn ang="0">
                  <a:pos x="T0" y="T1"/>
                </a:cxn>
                <a:cxn ang="0">
                  <a:pos x="T2" y="T3"/>
                </a:cxn>
                <a:cxn ang="0">
                  <a:pos x="T4" y="T5"/>
                </a:cxn>
                <a:cxn ang="0">
                  <a:pos x="T6" y="T7"/>
                </a:cxn>
                <a:cxn ang="0">
                  <a:pos x="T8" y="T9"/>
                </a:cxn>
              </a:cxnLst>
              <a:rect l="0" t="0" r="r" b="b"/>
              <a:pathLst>
                <a:path w="27" h="27">
                  <a:moveTo>
                    <a:pt x="27" y="15"/>
                  </a:moveTo>
                  <a:cubicBezTo>
                    <a:pt x="27" y="21"/>
                    <a:pt x="25" y="27"/>
                    <a:pt x="21" y="27"/>
                  </a:cubicBezTo>
                  <a:cubicBezTo>
                    <a:pt x="10" y="25"/>
                    <a:pt x="7" y="14"/>
                    <a:pt x="2" y="6"/>
                  </a:cubicBezTo>
                  <a:cubicBezTo>
                    <a:pt x="0" y="3"/>
                    <a:pt x="6" y="0"/>
                    <a:pt x="10" y="0"/>
                  </a:cubicBezTo>
                  <a:cubicBezTo>
                    <a:pt x="20" y="1"/>
                    <a:pt x="25" y="7"/>
                    <a:pt x="27" y="15"/>
                  </a:cubicBezTo>
                  <a:close/>
                </a:path>
              </a:pathLst>
            </a:custGeom>
            <a:solidFill>
              <a:srgbClr val="C4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67"/>
            <p:cNvSpPr/>
            <p:nvPr/>
          </p:nvSpPr>
          <p:spPr bwMode="auto">
            <a:xfrm>
              <a:off x="5200651" y="3400426"/>
              <a:ext cx="157163" cy="71438"/>
            </a:xfrm>
            <a:custGeom>
              <a:avLst/>
              <a:gdLst>
                <a:gd name="T0" fmla="*/ 4 w 53"/>
                <a:gd name="T1" fmla="*/ 0 h 24"/>
                <a:gd name="T2" fmla="*/ 53 w 53"/>
                <a:gd name="T3" fmla="*/ 19 h 24"/>
                <a:gd name="T4" fmla="*/ 44 w 53"/>
                <a:gd name="T5" fmla="*/ 24 h 24"/>
                <a:gd name="T6" fmla="*/ 0 w 53"/>
                <a:gd name="T7" fmla="*/ 12 h 24"/>
                <a:gd name="T8" fmla="*/ 4 w 53"/>
                <a:gd name="T9" fmla="*/ 0 h 24"/>
              </a:gdLst>
              <a:ahLst/>
              <a:cxnLst>
                <a:cxn ang="0">
                  <a:pos x="T0" y="T1"/>
                </a:cxn>
                <a:cxn ang="0">
                  <a:pos x="T2" y="T3"/>
                </a:cxn>
                <a:cxn ang="0">
                  <a:pos x="T4" y="T5"/>
                </a:cxn>
                <a:cxn ang="0">
                  <a:pos x="T6" y="T7"/>
                </a:cxn>
                <a:cxn ang="0">
                  <a:pos x="T8" y="T9"/>
                </a:cxn>
              </a:cxnLst>
              <a:rect l="0" t="0" r="r" b="b"/>
              <a:pathLst>
                <a:path w="53" h="24">
                  <a:moveTo>
                    <a:pt x="4" y="0"/>
                  </a:moveTo>
                  <a:cubicBezTo>
                    <a:pt x="20" y="6"/>
                    <a:pt x="37" y="13"/>
                    <a:pt x="53" y="19"/>
                  </a:cubicBezTo>
                  <a:cubicBezTo>
                    <a:pt x="50" y="20"/>
                    <a:pt x="46" y="20"/>
                    <a:pt x="44" y="24"/>
                  </a:cubicBezTo>
                  <a:cubicBezTo>
                    <a:pt x="28" y="24"/>
                    <a:pt x="16" y="11"/>
                    <a:pt x="0" y="12"/>
                  </a:cubicBezTo>
                  <a:cubicBezTo>
                    <a:pt x="1" y="8"/>
                    <a:pt x="3" y="4"/>
                    <a:pt x="4" y="0"/>
                  </a:cubicBez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68"/>
            <p:cNvSpPr/>
            <p:nvPr/>
          </p:nvSpPr>
          <p:spPr bwMode="auto">
            <a:xfrm>
              <a:off x="4914901" y="3406776"/>
              <a:ext cx="106363" cy="117475"/>
            </a:xfrm>
            <a:custGeom>
              <a:avLst/>
              <a:gdLst>
                <a:gd name="T0" fmla="*/ 0 w 36"/>
                <a:gd name="T1" fmla="*/ 30 h 40"/>
                <a:gd name="T2" fmla="*/ 36 w 36"/>
                <a:gd name="T3" fmla="*/ 0 h 40"/>
                <a:gd name="T4" fmla="*/ 9 w 36"/>
                <a:gd name="T5" fmla="*/ 30 h 40"/>
                <a:gd name="T6" fmla="*/ 0 w 36"/>
                <a:gd name="T7" fmla="*/ 30 h 40"/>
              </a:gdLst>
              <a:ahLst/>
              <a:cxnLst>
                <a:cxn ang="0">
                  <a:pos x="T0" y="T1"/>
                </a:cxn>
                <a:cxn ang="0">
                  <a:pos x="T2" y="T3"/>
                </a:cxn>
                <a:cxn ang="0">
                  <a:pos x="T4" y="T5"/>
                </a:cxn>
                <a:cxn ang="0">
                  <a:pos x="T6" y="T7"/>
                </a:cxn>
              </a:cxnLst>
              <a:rect l="0" t="0" r="r" b="b"/>
              <a:pathLst>
                <a:path w="36" h="40">
                  <a:moveTo>
                    <a:pt x="0" y="30"/>
                  </a:moveTo>
                  <a:cubicBezTo>
                    <a:pt x="10" y="19"/>
                    <a:pt x="20" y="7"/>
                    <a:pt x="36" y="0"/>
                  </a:cubicBezTo>
                  <a:cubicBezTo>
                    <a:pt x="32" y="17"/>
                    <a:pt x="15" y="19"/>
                    <a:pt x="9" y="30"/>
                  </a:cubicBezTo>
                  <a:cubicBezTo>
                    <a:pt x="6" y="33"/>
                    <a:pt x="3" y="40"/>
                    <a:pt x="0" y="30"/>
                  </a:cubicBez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69"/>
            <p:cNvSpPr/>
            <p:nvPr/>
          </p:nvSpPr>
          <p:spPr bwMode="auto">
            <a:xfrm>
              <a:off x="4857751" y="3495676"/>
              <a:ext cx="98425" cy="61913"/>
            </a:xfrm>
            <a:custGeom>
              <a:avLst/>
              <a:gdLst>
                <a:gd name="T0" fmla="*/ 19 w 33"/>
                <a:gd name="T1" fmla="*/ 0 h 21"/>
                <a:gd name="T2" fmla="*/ 28 w 33"/>
                <a:gd name="T3" fmla="*/ 0 h 21"/>
                <a:gd name="T4" fmla="*/ 33 w 33"/>
                <a:gd name="T5" fmla="*/ 5 h 21"/>
                <a:gd name="T6" fmla="*/ 17 w 33"/>
                <a:gd name="T7" fmla="*/ 21 h 21"/>
                <a:gd name="T8" fmla="*/ 19 w 33"/>
                <a:gd name="T9" fmla="*/ 0 h 21"/>
              </a:gdLst>
              <a:ahLst/>
              <a:cxnLst>
                <a:cxn ang="0">
                  <a:pos x="T0" y="T1"/>
                </a:cxn>
                <a:cxn ang="0">
                  <a:pos x="T2" y="T3"/>
                </a:cxn>
                <a:cxn ang="0">
                  <a:pos x="T4" y="T5"/>
                </a:cxn>
                <a:cxn ang="0">
                  <a:pos x="T6" y="T7"/>
                </a:cxn>
                <a:cxn ang="0">
                  <a:pos x="T8" y="T9"/>
                </a:cxn>
              </a:cxnLst>
              <a:rect l="0" t="0" r="r" b="b"/>
              <a:pathLst>
                <a:path w="33" h="21">
                  <a:moveTo>
                    <a:pt x="19" y="0"/>
                  </a:moveTo>
                  <a:cubicBezTo>
                    <a:pt x="22" y="7"/>
                    <a:pt x="25" y="0"/>
                    <a:pt x="28" y="0"/>
                  </a:cubicBezTo>
                  <a:cubicBezTo>
                    <a:pt x="30" y="2"/>
                    <a:pt x="31" y="3"/>
                    <a:pt x="33" y="5"/>
                  </a:cubicBezTo>
                  <a:cubicBezTo>
                    <a:pt x="28" y="10"/>
                    <a:pt x="22" y="16"/>
                    <a:pt x="17" y="21"/>
                  </a:cubicBezTo>
                  <a:cubicBezTo>
                    <a:pt x="0" y="12"/>
                    <a:pt x="15" y="6"/>
                    <a:pt x="19" y="0"/>
                  </a:cubicBezTo>
                  <a:close/>
                </a:path>
              </a:pathLst>
            </a:custGeom>
            <a:solidFill>
              <a:srgbClr val="6A69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70"/>
            <p:cNvSpPr/>
            <p:nvPr/>
          </p:nvSpPr>
          <p:spPr bwMode="auto">
            <a:xfrm>
              <a:off x="5778501" y="3749676"/>
              <a:ext cx="50800" cy="49213"/>
            </a:xfrm>
            <a:custGeom>
              <a:avLst/>
              <a:gdLst>
                <a:gd name="T0" fmla="*/ 7 w 17"/>
                <a:gd name="T1" fmla="*/ 17 h 17"/>
                <a:gd name="T2" fmla="*/ 1 w 17"/>
                <a:gd name="T3" fmla="*/ 9 h 17"/>
                <a:gd name="T4" fmla="*/ 8 w 17"/>
                <a:gd name="T5" fmla="*/ 0 h 17"/>
                <a:gd name="T6" fmla="*/ 16 w 17"/>
                <a:gd name="T7" fmla="*/ 8 h 17"/>
                <a:gd name="T8" fmla="*/ 7 w 17"/>
                <a:gd name="T9" fmla="*/ 17 h 17"/>
              </a:gdLst>
              <a:ahLst/>
              <a:cxnLst>
                <a:cxn ang="0">
                  <a:pos x="T0" y="T1"/>
                </a:cxn>
                <a:cxn ang="0">
                  <a:pos x="T2" y="T3"/>
                </a:cxn>
                <a:cxn ang="0">
                  <a:pos x="T4" y="T5"/>
                </a:cxn>
                <a:cxn ang="0">
                  <a:pos x="T6" y="T7"/>
                </a:cxn>
                <a:cxn ang="0">
                  <a:pos x="T8" y="T9"/>
                </a:cxn>
              </a:cxnLst>
              <a:rect l="0" t="0" r="r" b="b"/>
              <a:pathLst>
                <a:path w="17" h="17">
                  <a:moveTo>
                    <a:pt x="7" y="17"/>
                  </a:moveTo>
                  <a:cubicBezTo>
                    <a:pt x="1" y="17"/>
                    <a:pt x="1" y="13"/>
                    <a:pt x="1" y="9"/>
                  </a:cubicBezTo>
                  <a:cubicBezTo>
                    <a:pt x="0" y="4"/>
                    <a:pt x="1" y="0"/>
                    <a:pt x="8" y="0"/>
                  </a:cubicBezTo>
                  <a:cubicBezTo>
                    <a:pt x="13" y="0"/>
                    <a:pt x="17" y="2"/>
                    <a:pt x="16" y="8"/>
                  </a:cubicBezTo>
                  <a:cubicBezTo>
                    <a:pt x="16" y="13"/>
                    <a:pt x="12" y="16"/>
                    <a:pt x="7" y="1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2"/>
            <p:cNvSpPr/>
            <p:nvPr/>
          </p:nvSpPr>
          <p:spPr bwMode="auto">
            <a:xfrm>
              <a:off x="5348289" y="4589463"/>
              <a:ext cx="31750" cy="65088"/>
            </a:xfrm>
            <a:custGeom>
              <a:avLst/>
              <a:gdLst>
                <a:gd name="T0" fmla="*/ 0 w 11"/>
                <a:gd name="T1" fmla="*/ 0 h 22"/>
                <a:gd name="T2" fmla="*/ 11 w 11"/>
                <a:gd name="T3" fmla="*/ 22 h 22"/>
                <a:gd name="T4" fmla="*/ 0 w 11"/>
                <a:gd name="T5" fmla="*/ 0 h 22"/>
              </a:gdLst>
              <a:ahLst/>
              <a:cxnLst>
                <a:cxn ang="0">
                  <a:pos x="T0" y="T1"/>
                </a:cxn>
                <a:cxn ang="0">
                  <a:pos x="T2" y="T3"/>
                </a:cxn>
                <a:cxn ang="0">
                  <a:pos x="T4" y="T5"/>
                </a:cxn>
              </a:cxnLst>
              <a:rect l="0" t="0" r="r" b="b"/>
              <a:pathLst>
                <a:path w="11" h="22">
                  <a:moveTo>
                    <a:pt x="0" y="0"/>
                  </a:moveTo>
                  <a:cubicBezTo>
                    <a:pt x="11" y="7"/>
                    <a:pt x="10" y="15"/>
                    <a:pt x="11" y="22"/>
                  </a:cubicBezTo>
                  <a:cubicBezTo>
                    <a:pt x="5" y="17"/>
                    <a:pt x="0" y="11"/>
                    <a:pt x="0" y="0"/>
                  </a:cubicBezTo>
                  <a:close/>
                </a:path>
              </a:pathLst>
            </a:custGeom>
            <a:solidFill>
              <a:srgbClr val="FDAB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3"/>
            <p:cNvSpPr/>
            <p:nvPr/>
          </p:nvSpPr>
          <p:spPr bwMode="auto">
            <a:xfrm>
              <a:off x="5118101" y="3960813"/>
              <a:ext cx="439738" cy="177800"/>
            </a:xfrm>
            <a:custGeom>
              <a:avLst/>
              <a:gdLst>
                <a:gd name="T0" fmla="*/ 16 w 149"/>
                <a:gd name="T1" fmla="*/ 26 h 60"/>
                <a:gd name="T2" fmla="*/ 128 w 149"/>
                <a:gd name="T3" fmla="*/ 11 h 60"/>
                <a:gd name="T4" fmla="*/ 144 w 149"/>
                <a:gd name="T5" fmla="*/ 7 h 60"/>
                <a:gd name="T6" fmla="*/ 139 w 149"/>
                <a:gd name="T7" fmla="*/ 22 h 60"/>
                <a:gd name="T8" fmla="*/ 9 w 149"/>
                <a:gd name="T9" fmla="*/ 33 h 60"/>
                <a:gd name="T10" fmla="*/ 3 w 149"/>
                <a:gd name="T11" fmla="*/ 24 h 60"/>
                <a:gd name="T12" fmla="*/ 16 w 149"/>
                <a:gd name="T13" fmla="*/ 26 h 60"/>
              </a:gdLst>
              <a:ahLst/>
              <a:cxnLst>
                <a:cxn ang="0">
                  <a:pos x="T0" y="T1"/>
                </a:cxn>
                <a:cxn ang="0">
                  <a:pos x="T2" y="T3"/>
                </a:cxn>
                <a:cxn ang="0">
                  <a:pos x="T4" y="T5"/>
                </a:cxn>
                <a:cxn ang="0">
                  <a:pos x="T6" y="T7"/>
                </a:cxn>
                <a:cxn ang="0">
                  <a:pos x="T8" y="T9"/>
                </a:cxn>
                <a:cxn ang="0">
                  <a:pos x="T10" y="T11"/>
                </a:cxn>
                <a:cxn ang="0">
                  <a:pos x="T12" y="T13"/>
                </a:cxn>
              </a:cxnLst>
              <a:rect l="0" t="0" r="r" b="b"/>
              <a:pathLst>
                <a:path w="149" h="60">
                  <a:moveTo>
                    <a:pt x="16" y="26"/>
                  </a:moveTo>
                  <a:cubicBezTo>
                    <a:pt x="57" y="46"/>
                    <a:pt x="95" y="41"/>
                    <a:pt x="128" y="11"/>
                  </a:cubicBezTo>
                  <a:cubicBezTo>
                    <a:pt x="133" y="6"/>
                    <a:pt x="138" y="0"/>
                    <a:pt x="144" y="7"/>
                  </a:cubicBezTo>
                  <a:cubicBezTo>
                    <a:pt x="149" y="13"/>
                    <a:pt x="144" y="18"/>
                    <a:pt x="139" y="22"/>
                  </a:cubicBezTo>
                  <a:cubicBezTo>
                    <a:pt x="98" y="55"/>
                    <a:pt x="55" y="60"/>
                    <a:pt x="9" y="33"/>
                  </a:cubicBezTo>
                  <a:cubicBezTo>
                    <a:pt x="4" y="32"/>
                    <a:pt x="0" y="29"/>
                    <a:pt x="3" y="24"/>
                  </a:cubicBezTo>
                  <a:cubicBezTo>
                    <a:pt x="8" y="18"/>
                    <a:pt x="12" y="23"/>
                    <a:pt x="16" y="26"/>
                  </a:cubicBezTo>
                  <a:close/>
                </a:path>
              </a:pathLst>
            </a:custGeom>
            <a:solidFill>
              <a:srgbClr val="4846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04"/>
            <p:cNvSpPr/>
            <p:nvPr/>
          </p:nvSpPr>
          <p:spPr bwMode="auto">
            <a:xfrm>
              <a:off x="5043489" y="3956051"/>
              <a:ext cx="122238" cy="117475"/>
            </a:xfrm>
            <a:custGeom>
              <a:avLst/>
              <a:gdLst>
                <a:gd name="T0" fmla="*/ 41 w 41"/>
                <a:gd name="T1" fmla="*/ 28 h 40"/>
                <a:gd name="T2" fmla="*/ 30 w 41"/>
                <a:gd name="T3" fmla="*/ 27 h 40"/>
                <a:gd name="T4" fmla="*/ 34 w 41"/>
                <a:gd name="T5" fmla="*/ 35 h 40"/>
                <a:gd name="T6" fmla="*/ 15 w 41"/>
                <a:gd name="T7" fmla="*/ 36 h 40"/>
                <a:gd name="T8" fmla="*/ 1 w 41"/>
                <a:gd name="T9" fmla="*/ 15 h 40"/>
                <a:gd name="T10" fmla="*/ 21 w 41"/>
                <a:gd name="T11" fmla="*/ 0 h 40"/>
                <a:gd name="T12" fmla="*/ 41 w 41"/>
                <a:gd name="T13" fmla="*/ 16 h 40"/>
                <a:gd name="T14" fmla="*/ 41 w 41"/>
                <a:gd name="T15" fmla="*/ 28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41" y="28"/>
                  </a:moveTo>
                  <a:cubicBezTo>
                    <a:pt x="37" y="29"/>
                    <a:pt x="33" y="23"/>
                    <a:pt x="30" y="27"/>
                  </a:cubicBezTo>
                  <a:cubicBezTo>
                    <a:pt x="28" y="31"/>
                    <a:pt x="33" y="33"/>
                    <a:pt x="34" y="35"/>
                  </a:cubicBezTo>
                  <a:cubicBezTo>
                    <a:pt x="28" y="40"/>
                    <a:pt x="22" y="38"/>
                    <a:pt x="15" y="36"/>
                  </a:cubicBezTo>
                  <a:cubicBezTo>
                    <a:pt x="5" y="33"/>
                    <a:pt x="0" y="26"/>
                    <a:pt x="1" y="15"/>
                  </a:cubicBezTo>
                  <a:cubicBezTo>
                    <a:pt x="3" y="4"/>
                    <a:pt x="11" y="0"/>
                    <a:pt x="21" y="0"/>
                  </a:cubicBezTo>
                  <a:cubicBezTo>
                    <a:pt x="32" y="0"/>
                    <a:pt x="39" y="5"/>
                    <a:pt x="41" y="16"/>
                  </a:cubicBezTo>
                  <a:cubicBezTo>
                    <a:pt x="41" y="20"/>
                    <a:pt x="41" y="24"/>
                    <a:pt x="41" y="28"/>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05"/>
            <p:cNvSpPr/>
            <p:nvPr/>
          </p:nvSpPr>
          <p:spPr bwMode="auto">
            <a:xfrm>
              <a:off x="5495926" y="3911601"/>
              <a:ext cx="120650" cy="117475"/>
            </a:xfrm>
            <a:custGeom>
              <a:avLst/>
              <a:gdLst>
                <a:gd name="T0" fmla="*/ 11 w 41"/>
                <a:gd name="T1" fmla="*/ 39 h 40"/>
                <a:gd name="T2" fmla="*/ 14 w 41"/>
                <a:gd name="T3" fmla="*/ 25 h 40"/>
                <a:gd name="T4" fmla="*/ 0 w 41"/>
                <a:gd name="T5" fmla="*/ 28 h 40"/>
                <a:gd name="T6" fmla="*/ 0 w 41"/>
                <a:gd name="T7" fmla="*/ 18 h 40"/>
                <a:gd name="T8" fmla="*/ 23 w 41"/>
                <a:gd name="T9" fmla="*/ 0 h 40"/>
                <a:gd name="T10" fmla="*/ 40 w 41"/>
                <a:gd name="T11" fmla="*/ 14 h 40"/>
                <a:gd name="T12" fmla="*/ 23 w 41"/>
                <a:gd name="T13" fmla="*/ 38 h 40"/>
                <a:gd name="T14" fmla="*/ 11 w 41"/>
                <a:gd name="T15" fmla="*/ 39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39"/>
                  </a:moveTo>
                  <a:cubicBezTo>
                    <a:pt x="11" y="34"/>
                    <a:pt x="19" y="29"/>
                    <a:pt x="14" y="25"/>
                  </a:cubicBezTo>
                  <a:cubicBezTo>
                    <a:pt x="9" y="20"/>
                    <a:pt x="5" y="27"/>
                    <a:pt x="0" y="28"/>
                  </a:cubicBezTo>
                  <a:cubicBezTo>
                    <a:pt x="0" y="24"/>
                    <a:pt x="0" y="21"/>
                    <a:pt x="0" y="18"/>
                  </a:cubicBezTo>
                  <a:cubicBezTo>
                    <a:pt x="3" y="6"/>
                    <a:pt x="12" y="0"/>
                    <a:pt x="23" y="0"/>
                  </a:cubicBezTo>
                  <a:cubicBezTo>
                    <a:pt x="31" y="0"/>
                    <a:pt x="39" y="4"/>
                    <a:pt x="40" y="14"/>
                  </a:cubicBezTo>
                  <a:cubicBezTo>
                    <a:pt x="41" y="27"/>
                    <a:pt x="34" y="34"/>
                    <a:pt x="23" y="38"/>
                  </a:cubicBezTo>
                  <a:cubicBezTo>
                    <a:pt x="19" y="40"/>
                    <a:pt x="15" y="39"/>
                    <a:pt x="11" y="39"/>
                  </a:cubicBezTo>
                  <a:close/>
                </a:path>
              </a:pathLst>
            </a:custGeom>
            <a:solidFill>
              <a:srgbClr val="F2D4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06"/>
            <p:cNvSpPr/>
            <p:nvPr/>
          </p:nvSpPr>
          <p:spPr bwMode="auto">
            <a:xfrm>
              <a:off x="5005389" y="3740151"/>
              <a:ext cx="157163" cy="112713"/>
            </a:xfrm>
            <a:custGeom>
              <a:avLst/>
              <a:gdLst>
                <a:gd name="T0" fmla="*/ 8 w 53"/>
                <a:gd name="T1" fmla="*/ 38 h 38"/>
                <a:gd name="T2" fmla="*/ 21 w 53"/>
                <a:gd name="T3" fmla="*/ 5 h 38"/>
                <a:gd name="T4" fmla="*/ 52 w 53"/>
                <a:gd name="T5" fmla="*/ 22 h 38"/>
                <a:gd name="T6" fmla="*/ 50 w 53"/>
                <a:gd name="T7" fmla="*/ 32 h 38"/>
                <a:gd name="T8" fmla="*/ 41 w 53"/>
                <a:gd name="T9" fmla="*/ 30 h 38"/>
                <a:gd name="T10" fmla="*/ 8 w 53"/>
                <a:gd name="T11" fmla="*/ 38 h 38"/>
              </a:gdLst>
              <a:ahLst/>
              <a:cxnLst>
                <a:cxn ang="0">
                  <a:pos x="T0" y="T1"/>
                </a:cxn>
                <a:cxn ang="0">
                  <a:pos x="T2" y="T3"/>
                </a:cxn>
                <a:cxn ang="0">
                  <a:pos x="T4" y="T5"/>
                </a:cxn>
                <a:cxn ang="0">
                  <a:pos x="T6" y="T7"/>
                </a:cxn>
                <a:cxn ang="0">
                  <a:pos x="T8" y="T9"/>
                </a:cxn>
                <a:cxn ang="0">
                  <a:pos x="T10" y="T11"/>
                </a:cxn>
              </a:cxnLst>
              <a:rect l="0" t="0" r="r" b="b"/>
              <a:pathLst>
                <a:path w="53" h="38">
                  <a:moveTo>
                    <a:pt x="8" y="38"/>
                  </a:moveTo>
                  <a:cubicBezTo>
                    <a:pt x="0" y="20"/>
                    <a:pt x="6" y="10"/>
                    <a:pt x="21" y="5"/>
                  </a:cubicBezTo>
                  <a:cubicBezTo>
                    <a:pt x="34" y="0"/>
                    <a:pt x="49" y="9"/>
                    <a:pt x="52" y="22"/>
                  </a:cubicBezTo>
                  <a:cubicBezTo>
                    <a:pt x="53" y="26"/>
                    <a:pt x="53" y="30"/>
                    <a:pt x="50" y="32"/>
                  </a:cubicBezTo>
                  <a:cubicBezTo>
                    <a:pt x="46" y="34"/>
                    <a:pt x="44" y="33"/>
                    <a:pt x="41" y="30"/>
                  </a:cubicBezTo>
                  <a:cubicBezTo>
                    <a:pt x="23" y="13"/>
                    <a:pt x="23" y="13"/>
                    <a:pt x="8" y="38"/>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7"/>
            <p:cNvSpPr/>
            <p:nvPr/>
          </p:nvSpPr>
          <p:spPr bwMode="auto">
            <a:xfrm>
              <a:off x="5437189" y="3722688"/>
              <a:ext cx="131763" cy="96838"/>
            </a:xfrm>
            <a:custGeom>
              <a:avLst/>
              <a:gdLst>
                <a:gd name="T0" fmla="*/ 7 w 45"/>
                <a:gd name="T1" fmla="*/ 32 h 33"/>
                <a:gd name="T2" fmla="*/ 10 w 45"/>
                <a:gd name="T3" fmla="*/ 8 h 33"/>
                <a:gd name="T4" fmla="*/ 32 w 45"/>
                <a:gd name="T5" fmla="*/ 4 h 33"/>
                <a:gd name="T6" fmla="*/ 45 w 45"/>
                <a:gd name="T7" fmla="*/ 22 h 33"/>
                <a:gd name="T8" fmla="*/ 40 w 45"/>
                <a:gd name="T9" fmla="*/ 32 h 33"/>
                <a:gd name="T10" fmla="*/ 34 w 45"/>
                <a:gd name="T11" fmla="*/ 28 h 33"/>
                <a:gd name="T12" fmla="*/ 7 w 45"/>
                <a:gd name="T13" fmla="*/ 32 h 33"/>
              </a:gdLst>
              <a:ahLst/>
              <a:cxnLst>
                <a:cxn ang="0">
                  <a:pos x="T0" y="T1"/>
                </a:cxn>
                <a:cxn ang="0">
                  <a:pos x="T2" y="T3"/>
                </a:cxn>
                <a:cxn ang="0">
                  <a:pos x="T4" y="T5"/>
                </a:cxn>
                <a:cxn ang="0">
                  <a:pos x="T6" y="T7"/>
                </a:cxn>
                <a:cxn ang="0">
                  <a:pos x="T8" y="T9"/>
                </a:cxn>
                <a:cxn ang="0">
                  <a:pos x="T10" y="T11"/>
                </a:cxn>
                <a:cxn ang="0">
                  <a:pos x="T12" y="T13"/>
                </a:cxn>
              </a:cxnLst>
              <a:rect l="0" t="0" r="r" b="b"/>
              <a:pathLst>
                <a:path w="45" h="33">
                  <a:moveTo>
                    <a:pt x="7" y="32"/>
                  </a:moveTo>
                  <a:cubicBezTo>
                    <a:pt x="0" y="22"/>
                    <a:pt x="3" y="14"/>
                    <a:pt x="10" y="8"/>
                  </a:cubicBezTo>
                  <a:cubicBezTo>
                    <a:pt x="16" y="2"/>
                    <a:pt x="24" y="0"/>
                    <a:pt x="32" y="4"/>
                  </a:cubicBezTo>
                  <a:cubicBezTo>
                    <a:pt x="39" y="8"/>
                    <a:pt x="45" y="13"/>
                    <a:pt x="45" y="22"/>
                  </a:cubicBezTo>
                  <a:cubicBezTo>
                    <a:pt x="45" y="26"/>
                    <a:pt x="44" y="31"/>
                    <a:pt x="40" y="32"/>
                  </a:cubicBezTo>
                  <a:cubicBezTo>
                    <a:pt x="37" y="33"/>
                    <a:pt x="35" y="30"/>
                    <a:pt x="34" y="28"/>
                  </a:cubicBezTo>
                  <a:cubicBezTo>
                    <a:pt x="21" y="11"/>
                    <a:pt x="21" y="11"/>
                    <a:pt x="7" y="32"/>
                  </a:cubicBezTo>
                  <a:close/>
                </a:path>
              </a:pathLst>
            </a:custGeom>
            <a:solidFill>
              <a:srgbClr val="4F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6809947" y="1840409"/>
            <a:ext cx="1114693" cy="2248942"/>
            <a:chOff x="6334126" y="3233738"/>
            <a:chExt cx="1266825" cy="2555875"/>
          </a:xfrm>
        </p:grpSpPr>
        <p:sp>
          <p:nvSpPr>
            <p:cNvPr id="81" name="Freeform 12"/>
            <p:cNvSpPr/>
            <p:nvPr/>
          </p:nvSpPr>
          <p:spPr bwMode="auto">
            <a:xfrm>
              <a:off x="6334126" y="3233738"/>
              <a:ext cx="1266825" cy="2555875"/>
            </a:xfrm>
            <a:custGeom>
              <a:avLst/>
              <a:gdLst>
                <a:gd name="T0" fmla="*/ 338 w 429"/>
                <a:gd name="T1" fmla="*/ 559 h 867"/>
                <a:gd name="T2" fmla="*/ 333 w 429"/>
                <a:gd name="T3" fmla="*/ 619 h 867"/>
                <a:gd name="T4" fmla="*/ 321 w 429"/>
                <a:gd name="T5" fmla="*/ 747 h 867"/>
                <a:gd name="T6" fmla="*/ 302 w 429"/>
                <a:gd name="T7" fmla="*/ 792 h 867"/>
                <a:gd name="T8" fmla="*/ 327 w 429"/>
                <a:gd name="T9" fmla="*/ 819 h 867"/>
                <a:gd name="T10" fmla="*/ 330 w 429"/>
                <a:gd name="T11" fmla="*/ 865 h 867"/>
                <a:gd name="T12" fmla="*/ 291 w 429"/>
                <a:gd name="T13" fmla="*/ 764 h 867"/>
                <a:gd name="T14" fmla="*/ 255 w 429"/>
                <a:gd name="T15" fmla="*/ 726 h 867"/>
                <a:gd name="T16" fmla="*/ 204 w 429"/>
                <a:gd name="T17" fmla="*/ 668 h 867"/>
                <a:gd name="T18" fmla="*/ 197 w 429"/>
                <a:gd name="T19" fmla="*/ 730 h 867"/>
                <a:gd name="T20" fmla="*/ 156 w 429"/>
                <a:gd name="T21" fmla="*/ 769 h 867"/>
                <a:gd name="T22" fmla="*/ 133 w 429"/>
                <a:gd name="T23" fmla="*/ 845 h 867"/>
                <a:gd name="T24" fmla="*/ 94 w 429"/>
                <a:gd name="T25" fmla="*/ 805 h 867"/>
                <a:gd name="T26" fmla="*/ 144 w 429"/>
                <a:gd name="T27" fmla="*/ 759 h 867"/>
                <a:gd name="T28" fmla="*/ 115 w 429"/>
                <a:gd name="T29" fmla="*/ 724 h 867"/>
                <a:gd name="T30" fmla="*/ 113 w 429"/>
                <a:gd name="T31" fmla="*/ 585 h 867"/>
                <a:gd name="T32" fmla="*/ 135 w 429"/>
                <a:gd name="T33" fmla="*/ 406 h 867"/>
                <a:gd name="T34" fmla="*/ 54 w 429"/>
                <a:gd name="T35" fmla="*/ 506 h 867"/>
                <a:gd name="T36" fmla="*/ 44 w 429"/>
                <a:gd name="T37" fmla="*/ 564 h 867"/>
                <a:gd name="T38" fmla="*/ 26 w 429"/>
                <a:gd name="T39" fmla="*/ 515 h 867"/>
                <a:gd name="T40" fmla="*/ 131 w 429"/>
                <a:gd name="T41" fmla="*/ 375 h 867"/>
                <a:gd name="T42" fmla="*/ 139 w 429"/>
                <a:gd name="T43" fmla="*/ 344 h 867"/>
                <a:gd name="T44" fmla="*/ 41 w 429"/>
                <a:gd name="T45" fmla="*/ 259 h 867"/>
                <a:gd name="T46" fmla="*/ 25 w 429"/>
                <a:gd name="T47" fmla="*/ 161 h 867"/>
                <a:gd name="T48" fmla="*/ 9 w 429"/>
                <a:gd name="T49" fmla="*/ 150 h 867"/>
                <a:gd name="T50" fmla="*/ 36 w 429"/>
                <a:gd name="T51" fmla="*/ 70 h 867"/>
                <a:gd name="T52" fmla="*/ 48 w 429"/>
                <a:gd name="T53" fmla="*/ 25 h 867"/>
                <a:gd name="T54" fmla="*/ 101 w 429"/>
                <a:gd name="T55" fmla="*/ 29 h 867"/>
                <a:gd name="T56" fmla="*/ 255 w 429"/>
                <a:gd name="T57" fmla="*/ 4 h 867"/>
                <a:gd name="T58" fmla="*/ 371 w 429"/>
                <a:gd name="T59" fmla="*/ 82 h 867"/>
                <a:gd name="T60" fmla="*/ 375 w 429"/>
                <a:gd name="T61" fmla="*/ 111 h 867"/>
                <a:gd name="T62" fmla="*/ 397 w 429"/>
                <a:gd name="T63" fmla="*/ 202 h 867"/>
                <a:gd name="T64" fmla="*/ 386 w 429"/>
                <a:gd name="T65" fmla="*/ 254 h 867"/>
                <a:gd name="T66" fmla="*/ 290 w 429"/>
                <a:gd name="T67" fmla="*/ 345 h 867"/>
                <a:gd name="T68" fmla="*/ 290 w 429"/>
                <a:gd name="T69" fmla="*/ 363 h 867"/>
                <a:gd name="T70" fmla="*/ 410 w 429"/>
                <a:gd name="T71" fmla="*/ 484 h 867"/>
                <a:gd name="T72" fmla="*/ 382 w 429"/>
                <a:gd name="T73" fmla="*/ 532 h 867"/>
                <a:gd name="T74" fmla="*/ 379 w 429"/>
                <a:gd name="T75" fmla="*/ 47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9" h="867">
                  <a:moveTo>
                    <a:pt x="283" y="374"/>
                  </a:moveTo>
                  <a:cubicBezTo>
                    <a:pt x="303" y="439"/>
                    <a:pt x="321" y="499"/>
                    <a:pt x="338" y="559"/>
                  </a:cubicBezTo>
                  <a:cubicBezTo>
                    <a:pt x="341" y="571"/>
                    <a:pt x="350" y="583"/>
                    <a:pt x="333" y="595"/>
                  </a:cubicBezTo>
                  <a:cubicBezTo>
                    <a:pt x="329" y="597"/>
                    <a:pt x="332" y="611"/>
                    <a:pt x="333" y="619"/>
                  </a:cubicBezTo>
                  <a:cubicBezTo>
                    <a:pt x="336" y="655"/>
                    <a:pt x="340" y="690"/>
                    <a:pt x="343" y="725"/>
                  </a:cubicBezTo>
                  <a:cubicBezTo>
                    <a:pt x="346" y="747"/>
                    <a:pt x="343" y="750"/>
                    <a:pt x="321" y="747"/>
                  </a:cubicBezTo>
                  <a:cubicBezTo>
                    <a:pt x="304" y="745"/>
                    <a:pt x="299" y="750"/>
                    <a:pt x="302" y="766"/>
                  </a:cubicBezTo>
                  <a:cubicBezTo>
                    <a:pt x="303" y="774"/>
                    <a:pt x="302" y="783"/>
                    <a:pt x="302" y="792"/>
                  </a:cubicBezTo>
                  <a:cubicBezTo>
                    <a:pt x="302" y="801"/>
                    <a:pt x="300" y="812"/>
                    <a:pt x="304" y="819"/>
                  </a:cubicBezTo>
                  <a:cubicBezTo>
                    <a:pt x="309" y="828"/>
                    <a:pt x="319" y="818"/>
                    <a:pt x="327" y="819"/>
                  </a:cubicBezTo>
                  <a:cubicBezTo>
                    <a:pt x="342" y="820"/>
                    <a:pt x="354" y="825"/>
                    <a:pt x="355" y="841"/>
                  </a:cubicBezTo>
                  <a:cubicBezTo>
                    <a:pt x="355" y="857"/>
                    <a:pt x="344" y="863"/>
                    <a:pt x="330" y="865"/>
                  </a:cubicBezTo>
                  <a:cubicBezTo>
                    <a:pt x="304" y="867"/>
                    <a:pt x="285" y="850"/>
                    <a:pt x="286" y="824"/>
                  </a:cubicBezTo>
                  <a:cubicBezTo>
                    <a:pt x="286" y="804"/>
                    <a:pt x="288" y="784"/>
                    <a:pt x="291" y="764"/>
                  </a:cubicBezTo>
                  <a:cubicBezTo>
                    <a:pt x="292" y="752"/>
                    <a:pt x="292" y="745"/>
                    <a:pt x="278" y="749"/>
                  </a:cubicBezTo>
                  <a:cubicBezTo>
                    <a:pt x="257" y="754"/>
                    <a:pt x="251" y="745"/>
                    <a:pt x="255" y="726"/>
                  </a:cubicBezTo>
                  <a:cubicBezTo>
                    <a:pt x="256" y="723"/>
                    <a:pt x="255" y="719"/>
                    <a:pt x="255" y="716"/>
                  </a:cubicBezTo>
                  <a:cubicBezTo>
                    <a:pt x="257" y="665"/>
                    <a:pt x="255" y="663"/>
                    <a:pt x="204" y="668"/>
                  </a:cubicBezTo>
                  <a:cubicBezTo>
                    <a:pt x="196" y="669"/>
                    <a:pt x="193" y="671"/>
                    <a:pt x="194" y="680"/>
                  </a:cubicBezTo>
                  <a:cubicBezTo>
                    <a:pt x="195" y="696"/>
                    <a:pt x="196" y="713"/>
                    <a:pt x="197" y="730"/>
                  </a:cubicBezTo>
                  <a:cubicBezTo>
                    <a:pt x="198" y="747"/>
                    <a:pt x="191" y="756"/>
                    <a:pt x="174" y="752"/>
                  </a:cubicBezTo>
                  <a:cubicBezTo>
                    <a:pt x="159" y="750"/>
                    <a:pt x="155" y="756"/>
                    <a:pt x="156" y="769"/>
                  </a:cubicBezTo>
                  <a:cubicBezTo>
                    <a:pt x="157" y="783"/>
                    <a:pt x="156" y="797"/>
                    <a:pt x="156" y="811"/>
                  </a:cubicBezTo>
                  <a:cubicBezTo>
                    <a:pt x="157" y="829"/>
                    <a:pt x="149" y="839"/>
                    <a:pt x="133" y="845"/>
                  </a:cubicBezTo>
                  <a:cubicBezTo>
                    <a:pt x="115" y="851"/>
                    <a:pt x="96" y="854"/>
                    <a:pt x="80" y="840"/>
                  </a:cubicBezTo>
                  <a:cubicBezTo>
                    <a:pt x="68" y="829"/>
                    <a:pt x="76" y="810"/>
                    <a:pt x="94" y="805"/>
                  </a:cubicBezTo>
                  <a:cubicBezTo>
                    <a:pt x="105" y="802"/>
                    <a:pt x="115" y="803"/>
                    <a:pt x="140" y="811"/>
                  </a:cubicBezTo>
                  <a:cubicBezTo>
                    <a:pt x="141" y="794"/>
                    <a:pt x="142" y="776"/>
                    <a:pt x="144" y="759"/>
                  </a:cubicBezTo>
                  <a:cubicBezTo>
                    <a:pt x="144" y="750"/>
                    <a:pt x="139" y="747"/>
                    <a:pt x="132" y="747"/>
                  </a:cubicBezTo>
                  <a:cubicBezTo>
                    <a:pt x="117" y="746"/>
                    <a:pt x="114" y="738"/>
                    <a:pt x="115" y="724"/>
                  </a:cubicBezTo>
                  <a:cubicBezTo>
                    <a:pt x="117" y="684"/>
                    <a:pt x="118" y="643"/>
                    <a:pt x="120" y="603"/>
                  </a:cubicBezTo>
                  <a:cubicBezTo>
                    <a:pt x="120" y="596"/>
                    <a:pt x="123" y="589"/>
                    <a:pt x="113" y="585"/>
                  </a:cubicBezTo>
                  <a:cubicBezTo>
                    <a:pt x="102" y="580"/>
                    <a:pt x="107" y="569"/>
                    <a:pt x="108" y="562"/>
                  </a:cubicBezTo>
                  <a:cubicBezTo>
                    <a:pt x="116" y="510"/>
                    <a:pt x="124" y="458"/>
                    <a:pt x="135" y="406"/>
                  </a:cubicBezTo>
                  <a:cubicBezTo>
                    <a:pt x="137" y="400"/>
                    <a:pt x="138" y="393"/>
                    <a:pt x="140" y="383"/>
                  </a:cubicBezTo>
                  <a:cubicBezTo>
                    <a:pt x="99" y="419"/>
                    <a:pt x="71" y="458"/>
                    <a:pt x="54" y="506"/>
                  </a:cubicBezTo>
                  <a:cubicBezTo>
                    <a:pt x="51" y="515"/>
                    <a:pt x="60" y="520"/>
                    <a:pt x="62" y="527"/>
                  </a:cubicBezTo>
                  <a:cubicBezTo>
                    <a:pt x="67" y="544"/>
                    <a:pt x="59" y="559"/>
                    <a:pt x="44" y="564"/>
                  </a:cubicBezTo>
                  <a:cubicBezTo>
                    <a:pt x="30" y="568"/>
                    <a:pt x="15" y="560"/>
                    <a:pt x="11" y="545"/>
                  </a:cubicBezTo>
                  <a:cubicBezTo>
                    <a:pt x="7" y="531"/>
                    <a:pt x="12" y="519"/>
                    <a:pt x="26" y="515"/>
                  </a:cubicBezTo>
                  <a:cubicBezTo>
                    <a:pt x="36" y="512"/>
                    <a:pt x="39" y="507"/>
                    <a:pt x="42" y="498"/>
                  </a:cubicBezTo>
                  <a:cubicBezTo>
                    <a:pt x="60" y="449"/>
                    <a:pt x="90" y="408"/>
                    <a:pt x="131" y="375"/>
                  </a:cubicBezTo>
                  <a:cubicBezTo>
                    <a:pt x="136" y="372"/>
                    <a:pt x="142" y="368"/>
                    <a:pt x="145" y="364"/>
                  </a:cubicBezTo>
                  <a:cubicBezTo>
                    <a:pt x="149" y="356"/>
                    <a:pt x="152" y="348"/>
                    <a:pt x="139" y="344"/>
                  </a:cubicBezTo>
                  <a:cubicBezTo>
                    <a:pt x="99" y="331"/>
                    <a:pt x="71" y="306"/>
                    <a:pt x="54" y="268"/>
                  </a:cubicBezTo>
                  <a:cubicBezTo>
                    <a:pt x="51" y="261"/>
                    <a:pt x="49" y="259"/>
                    <a:pt x="41" y="259"/>
                  </a:cubicBezTo>
                  <a:cubicBezTo>
                    <a:pt x="18" y="260"/>
                    <a:pt x="0" y="235"/>
                    <a:pt x="13" y="217"/>
                  </a:cubicBezTo>
                  <a:cubicBezTo>
                    <a:pt x="25" y="199"/>
                    <a:pt x="22" y="180"/>
                    <a:pt x="25" y="161"/>
                  </a:cubicBezTo>
                  <a:cubicBezTo>
                    <a:pt x="26" y="157"/>
                    <a:pt x="26" y="152"/>
                    <a:pt x="27" y="147"/>
                  </a:cubicBezTo>
                  <a:cubicBezTo>
                    <a:pt x="20" y="144"/>
                    <a:pt x="15" y="155"/>
                    <a:pt x="9" y="150"/>
                  </a:cubicBezTo>
                  <a:cubicBezTo>
                    <a:pt x="4" y="144"/>
                    <a:pt x="7" y="137"/>
                    <a:pt x="8" y="130"/>
                  </a:cubicBezTo>
                  <a:cubicBezTo>
                    <a:pt x="12" y="108"/>
                    <a:pt x="18" y="86"/>
                    <a:pt x="36" y="70"/>
                  </a:cubicBezTo>
                  <a:cubicBezTo>
                    <a:pt x="41" y="65"/>
                    <a:pt x="42" y="61"/>
                    <a:pt x="41" y="54"/>
                  </a:cubicBezTo>
                  <a:cubicBezTo>
                    <a:pt x="40" y="44"/>
                    <a:pt x="44" y="35"/>
                    <a:pt x="48" y="25"/>
                  </a:cubicBezTo>
                  <a:cubicBezTo>
                    <a:pt x="52" y="16"/>
                    <a:pt x="58" y="14"/>
                    <a:pt x="64" y="23"/>
                  </a:cubicBezTo>
                  <a:cubicBezTo>
                    <a:pt x="74" y="40"/>
                    <a:pt x="83" y="41"/>
                    <a:pt x="101" y="29"/>
                  </a:cubicBezTo>
                  <a:cubicBezTo>
                    <a:pt x="145" y="1"/>
                    <a:pt x="196" y="0"/>
                    <a:pt x="247" y="0"/>
                  </a:cubicBezTo>
                  <a:cubicBezTo>
                    <a:pt x="251" y="0"/>
                    <a:pt x="256" y="1"/>
                    <a:pt x="255" y="4"/>
                  </a:cubicBezTo>
                  <a:cubicBezTo>
                    <a:pt x="253" y="23"/>
                    <a:pt x="268" y="20"/>
                    <a:pt x="278" y="23"/>
                  </a:cubicBezTo>
                  <a:cubicBezTo>
                    <a:pt x="315" y="34"/>
                    <a:pt x="347" y="52"/>
                    <a:pt x="371" y="82"/>
                  </a:cubicBezTo>
                  <a:cubicBezTo>
                    <a:pt x="375" y="87"/>
                    <a:pt x="384" y="93"/>
                    <a:pt x="374" y="102"/>
                  </a:cubicBezTo>
                  <a:cubicBezTo>
                    <a:pt x="371" y="105"/>
                    <a:pt x="373" y="108"/>
                    <a:pt x="375" y="111"/>
                  </a:cubicBezTo>
                  <a:cubicBezTo>
                    <a:pt x="387" y="134"/>
                    <a:pt x="389" y="159"/>
                    <a:pt x="388" y="185"/>
                  </a:cubicBezTo>
                  <a:cubicBezTo>
                    <a:pt x="388" y="193"/>
                    <a:pt x="389" y="198"/>
                    <a:pt x="397" y="202"/>
                  </a:cubicBezTo>
                  <a:cubicBezTo>
                    <a:pt x="409" y="208"/>
                    <a:pt x="413" y="218"/>
                    <a:pt x="410" y="231"/>
                  </a:cubicBezTo>
                  <a:cubicBezTo>
                    <a:pt x="408" y="244"/>
                    <a:pt x="400" y="253"/>
                    <a:pt x="386" y="254"/>
                  </a:cubicBezTo>
                  <a:cubicBezTo>
                    <a:pt x="375" y="255"/>
                    <a:pt x="371" y="261"/>
                    <a:pt x="368" y="271"/>
                  </a:cubicBezTo>
                  <a:cubicBezTo>
                    <a:pt x="355" y="309"/>
                    <a:pt x="327" y="332"/>
                    <a:pt x="290" y="345"/>
                  </a:cubicBezTo>
                  <a:cubicBezTo>
                    <a:pt x="284" y="346"/>
                    <a:pt x="276" y="345"/>
                    <a:pt x="276" y="353"/>
                  </a:cubicBezTo>
                  <a:cubicBezTo>
                    <a:pt x="275" y="363"/>
                    <a:pt x="284" y="361"/>
                    <a:pt x="290" y="363"/>
                  </a:cubicBezTo>
                  <a:cubicBezTo>
                    <a:pt x="340" y="380"/>
                    <a:pt x="371" y="416"/>
                    <a:pt x="392" y="462"/>
                  </a:cubicBezTo>
                  <a:cubicBezTo>
                    <a:pt x="396" y="471"/>
                    <a:pt x="399" y="480"/>
                    <a:pt x="410" y="484"/>
                  </a:cubicBezTo>
                  <a:cubicBezTo>
                    <a:pt x="426" y="491"/>
                    <a:pt x="429" y="508"/>
                    <a:pt x="421" y="522"/>
                  </a:cubicBezTo>
                  <a:cubicBezTo>
                    <a:pt x="413" y="535"/>
                    <a:pt x="396" y="540"/>
                    <a:pt x="382" y="532"/>
                  </a:cubicBezTo>
                  <a:cubicBezTo>
                    <a:pt x="369" y="524"/>
                    <a:pt x="365" y="508"/>
                    <a:pt x="375" y="494"/>
                  </a:cubicBezTo>
                  <a:cubicBezTo>
                    <a:pt x="379" y="487"/>
                    <a:pt x="381" y="482"/>
                    <a:pt x="379" y="474"/>
                  </a:cubicBezTo>
                  <a:cubicBezTo>
                    <a:pt x="363" y="428"/>
                    <a:pt x="332" y="397"/>
                    <a:pt x="283" y="374"/>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71"/>
            <p:cNvSpPr/>
            <p:nvPr/>
          </p:nvSpPr>
          <p:spPr bwMode="auto">
            <a:xfrm>
              <a:off x="6416676" y="3265488"/>
              <a:ext cx="1020763" cy="557213"/>
            </a:xfrm>
            <a:custGeom>
              <a:avLst/>
              <a:gdLst>
                <a:gd name="T0" fmla="*/ 343 w 346"/>
                <a:gd name="T1" fmla="*/ 181 h 189"/>
                <a:gd name="T2" fmla="*/ 316 w 346"/>
                <a:gd name="T3" fmla="*/ 157 h 189"/>
                <a:gd name="T4" fmla="*/ 298 w 346"/>
                <a:gd name="T5" fmla="*/ 157 h 189"/>
                <a:gd name="T6" fmla="*/ 283 w 346"/>
                <a:gd name="T7" fmla="*/ 149 h 189"/>
                <a:gd name="T8" fmla="*/ 268 w 346"/>
                <a:gd name="T9" fmla="*/ 139 h 189"/>
                <a:gd name="T10" fmla="*/ 260 w 346"/>
                <a:gd name="T11" fmla="*/ 156 h 189"/>
                <a:gd name="T12" fmla="*/ 245 w 346"/>
                <a:gd name="T13" fmla="*/ 161 h 189"/>
                <a:gd name="T14" fmla="*/ 208 w 346"/>
                <a:gd name="T15" fmla="*/ 134 h 189"/>
                <a:gd name="T16" fmla="*/ 194 w 346"/>
                <a:gd name="T17" fmla="*/ 127 h 189"/>
                <a:gd name="T18" fmla="*/ 191 w 346"/>
                <a:gd name="T19" fmla="*/ 144 h 189"/>
                <a:gd name="T20" fmla="*/ 193 w 346"/>
                <a:gd name="T21" fmla="*/ 162 h 189"/>
                <a:gd name="T22" fmla="*/ 154 w 346"/>
                <a:gd name="T23" fmla="*/ 142 h 189"/>
                <a:gd name="T24" fmla="*/ 135 w 346"/>
                <a:gd name="T25" fmla="*/ 133 h 189"/>
                <a:gd name="T26" fmla="*/ 135 w 346"/>
                <a:gd name="T27" fmla="*/ 156 h 189"/>
                <a:gd name="T28" fmla="*/ 102 w 346"/>
                <a:gd name="T29" fmla="*/ 147 h 189"/>
                <a:gd name="T30" fmla="*/ 76 w 346"/>
                <a:gd name="T31" fmla="*/ 158 h 189"/>
                <a:gd name="T32" fmla="*/ 54 w 346"/>
                <a:gd name="T33" fmla="*/ 146 h 189"/>
                <a:gd name="T34" fmla="*/ 39 w 346"/>
                <a:gd name="T35" fmla="*/ 151 h 189"/>
                <a:gd name="T36" fmla="*/ 14 w 346"/>
                <a:gd name="T37" fmla="*/ 189 h 189"/>
                <a:gd name="T38" fmla="*/ 19 w 346"/>
                <a:gd name="T39" fmla="*/ 124 h 189"/>
                <a:gd name="T40" fmla="*/ 0 w 346"/>
                <a:gd name="T41" fmla="*/ 105 h 189"/>
                <a:gd name="T42" fmla="*/ 11 w 346"/>
                <a:gd name="T43" fmla="*/ 80 h 189"/>
                <a:gd name="T44" fmla="*/ 26 w 346"/>
                <a:gd name="T45" fmla="*/ 34 h 189"/>
                <a:gd name="T46" fmla="*/ 32 w 346"/>
                <a:gd name="T47" fmla="*/ 34 h 189"/>
                <a:gd name="T48" fmla="*/ 74 w 346"/>
                <a:gd name="T49" fmla="*/ 39 h 189"/>
                <a:gd name="T50" fmla="*/ 183 w 346"/>
                <a:gd name="T51" fmla="*/ 4 h 189"/>
                <a:gd name="T52" fmla="*/ 195 w 346"/>
                <a:gd name="T53" fmla="*/ 14 h 189"/>
                <a:gd name="T54" fmla="*/ 206 w 346"/>
                <a:gd name="T55" fmla="*/ 22 h 189"/>
                <a:gd name="T56" fmla="*/ 272 w 346"/>
                <a:gd name="T57" fmla="*/ 38 h 189"/>
                <a:gd name="T58" fmla="*/ 326 w 346"/>
                <a:gd name="T59" fmla="*/ 94 h 189"/>
                <a:gd name="T60" fmla="*/ 343 w 346"/>
                <a:gd name="T61" fmla="*/ 18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6" h="189">
                  <a:moveTo>
                    <a:pt x="343" y="181"/>
                  </a:moveTo>
                  <a:cubicBezTo>
                    <a:pt x="332" y="171"/>
                    <a:pt x="324" y="164"/>
                    <a:pt x="316" y="157"/>
                  </a:cubicBezTo>
                  <a:cubicBezTo>
                    <a:pt x="311" y="153"/>
                    <a:pt x="306" y="144"/>
                    <a:pt x="298" y="157"/>
                  </a:cubicBezTo>
                  <a:cubicBezTo>
                    <a:pt x="292" y="166"/>
                    <a:pt x="288" y="152"/>
                    <a:pt x="283" y="149"/>
                  </a:cubicBezTo>
                  <a:cubicBezTo>
                    <a:pt x="278" y="146"/>
                    <a:pt x="276" y="136"/>
                    <a:pt x="268" y="139"/>
                  </a:cubicBezTo>
                  <a:cubicBezTo>
                    <a:pt x="260" y="141"/>
                    <a:pt x="260" y="149"/>
                    <a:pt x="260" y="156"/>
                  </a:cubicBezTo>
                  <a:cubicBezTo>
                    <a:pt x="260" y="170"/>
                    <a:pt x="253" y="167"/>
                    <a:pt x="245" y="161"/>
                  </a:cubicBezTo>
                  <a:cubicBezTo>
                    <a:pt x="233" y="153"/>
                    <a:pt x="221" y="143"/>
                    <a:pt x="208" y="134"/>
                  </a:cubicBezTo>
                  <a:cubicBezTo>
                    <a:pt x="204" y="131"/>
                    <a:pt x="200" y="123"/>
                    <a:pt x="194" y="127"/>
                  </a:cubicBezTo>
                  <a:cubicBezTo>
                    <a:pt x="188" y="131"/>
                    <a:pt x="191" y="138"/>
                    <a:pt x="191" y="144"/>
                  </a:cubicBezTo>
                  <a:cubicBezTo>
                    <a:pt x="192" y="149"/>
                    <a:pt x="192" y="154"/>
                    <a:pt x="193" y="162"/>
                  </a:cubicBezTo>
                  <a:cubicBezTo>
                    <a:pt x="178" y="157"/>
                    <a:pt x="166" y="149"/>
                    <a:pt x="154" y="142"/>
                  </a:cubicBezTo>
                  <a:cubicBezTo>
                    <a:pt x="148" y="138"/>
                    <a:pt x="143" y="128"/>
                    <a:pt x="135" y="133"/>
                  </a:cubicBezTo>
                  <a:cubicBezTo>
                    <a:pt x="128" y="138"/>
                    <a:pt x="134" y="148"/>
                    <a:pt x="135" y="156"/>
                  </a:cubicBezTo>
                  <a:cubicBezTo>
                    <a:pt x="122" y="159"/>
                    <a:pt x="112" y="153"/>
                    <a:pt x="102" y="147"/>
                  </a:cubicBezTo>
                  <a:cubicBezTo>
                    <a:pt x="79" y="133"/>
                    <a:pt x="79" y="133"/>
                    <a:pt x="76" y="158"/>
                  </a:cubicBezTo>
                  <a:cubicBezTo>
                    <a:pt x="67" y="158"/>
                    <a:pt x="61" y="151"/>
                    <a:pt x="54" y="146"/>
                  </a:cubicBezTo>
                  <a:cubicBezTo>
                    <a:pt x="46" y="141"/>
                    <a:pt x="39" y="140"/>
                    <a:pt x="39" y="151"/>
                  </a:cubicBezTo>
                  <a:cubicBezTo>
                    <a:pt x="38" y="168"/>
                    <a:pt x="31" y="180"/>
                    <a:pt x="14" y="189"/>
                  </a:cubicBezTo>
                  <a:cubicBezTo>
                    <a:pt x="11" y="167"/>
                    <a:pt x="14" y="145"/>
                    <a:pt x="19" y="124"/>
                  </a:cubicBezTo>
                  <a:cubicBezTo>
                    <a:pt x="25" y="99"/>
                    <a:pt x="25" y="99"/>
                    <a:pt x="0" y="105"/>
                  </a:cubicBezTo>
                  <a:cubicBezTo>
                    <a:pt x="1" y="95"/>
                    <a:pt x="5" y="86"/>
                    <a:pt x="11" y="80"/>
                  </a:cubicBezTo>
                  <a:cubicBezTo>
                    <a:pt x="25" y="67"/>
                    <a:pt x="37" y="55"/>
                    <a:pt x="26" y="34"/>
                  </a:cubicBezTo>
                  <a:cubicBezTo>
                    <a:pt x="30" y="34"/>
                    <a:pt x="32" y="34"/>
                    <a:pt x="32" y="34"/>
                  </a:cubicBezTo>
                  <a:cubicBezTo>
                    <a:pt x="45" y="52"/>
                    <a:pt x="57" y="51"/>
                    <a:pt x="74" y="39"/>
                  </a:cubicBezTo>
                  <a:cubicBezTo>
                    <a:pt x="107" y="16"/>
                    <a:pt x="144" y="7"/>
                    <a:pt x="183" y="4"/>
                  </a:cubicBezTo>
                  <a:cubicBezTo>
                    <a:pt x="189" y="4"/>
                    <a:pt x="200" y="0"/>
                    <a:pt x="195" y="14"/>
                  </a:cubicBezTo>
                  <a:cubicBezTo>
                    <a:pt x="191" y="24"/>
                    <a:pt x="201" y="22"/>
                    <a:pt x="206" y="22"/>
                  </a:cubicBezTo>
                  <a:cubicBezTo>
                    <a:pt x="229" y="23"/>
                    <a:pt x="251" y="29"/>
                    <a:pt x="272" y="38"/>
                  </a:cubicBezTo>
                  <a:cubicBezTo>
                    <a:pt x="297" y="49"/>
                    <a:pt x="316" y="65"/>
                    <a:pt x="326" y="94"/>
                  </a:cubicBezTo>
                  <a:cubicBezTo>
                    <a:pt x="335" y="121"/>
                    <a:pt x="346" y="147"/>
                    <a:pt x="343" y="18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72"/>
            <p:cNvSpPr/>
            <p:nvPr/>
          </p:nvSpPr>
          <p:spPr bwMode="auto">
            <a:xfrm>
              <a:off x="6516689" y="3743326"/>
              <a:ext cx="876300" cy="503238"/>
            </a:xfrm>
            <a:custGeom>
              <a:avLst/>
              <a:gdLst>
                <a:gd name="T0" fmla="*/ 274 w 297"/>
                <a:gd name="T1" fmla="*/ 116 h 171"/>
                <a:gd name="T2" fmla="*/ 218 w 297"/>
                <a:gd name="T3" fmla="*/ 155 h 171"/>
                <a:gd name="T4" fmla="*/ 66 w 297"/>
                <a:gd name="T5" fmla="*/ 148 h 171"/>
                <a:gd name="T6" fmla="*/ 1 w 297"/>
                <a:gd name="T7" fmla="*/ 46 h 171"/>
                <a:gd name="T8" fmla="*/ 11 w 297"/>
                <a:gd name="T9" fmla="*/ 32 h 171"/>
                <a:gd name="T10" fmla="*/ 21 w 297"/>
                <a:gd name="T11" fmla="*/ 5 h 171"/>
                <a:gd name="T12" fmla="*/ 61 w 297"/>
                <a:gd name="T13" fmla="*/ 0 h 171"/>
                <a:gd name="T14" fmla="*/ 131 w 297"/>
                <a:gd name="T15" fmla="*/ 9 h 171"/>
                <a:gd name="T16" fmla="*/ 160 w 297"/>
                <a:gd name="T17" fmla="*/ 20 h 171"/>
                <a:gd name="T18" fmla="*/ 182 w 297"/>
                <a:gd name="T19" fmla="*/ 4 h 171"/>
                <a:gd name="T20" fmla="*/ 216 w 297"/>
                <a:gd name="T21" fmla="*/ 23 h 171"/>
                <a:gd name="T22" fmla="*/ 243 w 297"/>
                <a:gd name="T23" fmla="*/ 6 h 171"/>
                <a:gd name="T24" fmla="*/ 259 w 297"/>
                <a:gd name="T25" fmla="*/ 22 h 171"/>
                <a:gd name="T26" fmla="*/ 282 w 297"/>
                <a:gd name="T27" fmla="*/ 27 h 171"/>
                <a:gd name="T28" fmla="*/ 294 w 297"/>
                <a:gd name="T29" fmla="*/ 35 h 171"/>
                <a:gd name="T30" fmla="*/ 282 w 297"/>
                <a:gd name="T31" fmla="*/ 104 h 171"/>
                <a:gd name="T32" fmla="*/ 273 w 297"/>
                <a:gd name="T33" fmla="*/ 106 h 171"/>
                <a:gd name="T34" fmla="*/ 269 w 297"/>
                <a:gd name="T35" fmla="*/ 95 h 171"/>
                <a:gd name="T36" fmla="*/ 256 w 297"/>
                <a:gd name="T37" fmla="*/ 88 h 171"/>
                <a:gd name="T38" fmla="*/ 247 w 297"/>
                <a:gd name="T39" fmla="*/ 100 h 171"/>
                <a:gd name="T40" fmla="*/ 257 w 297"/>
                <a:gd name="T41" fmla="*/ 110 h 171"/>
                <a:gd name="T42" fmla="*/ 274 w 297"/>
                <a:gd name="T43" fmla="*/ 11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171">
                  <a:moveTo>
                    <a:pt x="274" y="116"/>
                  </a:moveTo>
                  <a:cubicBezTo>
                    <a:pt x="262" y="138"/>
                    <a:pt x="241" y="149"/>
                    <a:pt x="218" y="155"/>
                  </a:cubicBezTo>
                  <a:cubicBezTo>
                    <a:pt x="167" y="170"/>
                    <a:pt x="116" y="171"/>
                    <a:pt x="66" y="148"/>
                  </a:cubicBezTo>
                  <a:cubicBezTo>
                    <a:pt x="24" y="128"/>
                    <a:pt x="2" y="93"/>
                    <a:pt x="1" y="46"/>
                  </a:cubicBezTo>
                  <a:cubicBezTo>
                    <a:pt x="1" y="39"/>
                    <a:pt x="0" y="33"/>
                    <a:pt x="11" y="32"/>
                  </a:cubicBezTo>
                  <a:cubicBezTo>
                    <a:pt x="26" y="30"/>
                    <a:pt x="14" y="13"/>
                    <a:pt x="21" y="5"/>
                  </a:cubicBezTo>
                  <a:cubicBezTo>
                    <a:pt x="56" y="18"/>
                    <a:pt x="56" y="18"/>
                    <a:pt x="61" y="0"/>
                  </a:cubicBezTo>
                  <a:cubicBezTo>
                    <a:pt x="84" y="7"/>
                    <a:pt x="105" y="18"/>
                    <a:pt x="131" y="9"/>
                  </a:cubicBezTo>
                  <a:cubicBezTo>
                    <a:pt x="139" y="6"/>
                    <a:pt x="150" y="16"/>
                    <a:pt x="160" y="20"/>
                  </a:cubicBezTo>
                  <a:cubicBezTo>
                    <a:pt x="174" y="26"/>
                    <a:pt x="185" y="26"/>
                    <a:pt x="182" y="4"/>
                  </a:cubicBezTo>
                  <a:cubicBezTo>
                    <a:pt x="195" y="11"/>
                    <a:pt x="205" y="17"/>
                    <a:pt x="216" y="23"/>
                  </a:cubicBezTo>
                  <a:cubicBezTo>
                    <a:pt x="236" y="31"/>
                    <a:pt x="242" y="27"/>
                    <a:pt x="243" y="6"/>
                  </a:cubicBezTo>
                  <a:cubicBezTo>
                    <a:pt x="252" y="8"/>
                    <a:pt x="254" y="17"/>
                    <a:pt x="259" y="22"/>
                  </a:cubicBezTo>
                  <a:cubicBezTo>
                    <a:pt x="265" y="30"/>
                    <a:pt x="270" y="39"/>
                    <a:pt x="282" y="27"/>
                  </a:cubicBezTo>
                  <a:cubicBezTo>
                    <a:pt x="291" y="18"/>
                    <a:pt x="293" y="29"/>
                    <a:pt x="294" y="35"/>
                  </a:cubicBezTo>
                  <a:cubicBezTo>
                    <a:pt x="297" y="59"/>
                    <a:pt x="297" y="83"/>
                    <a:pt x="282" y="104"/>
                  </a:cubicBezTo>
                  <a:cubicBezTo>
                    <a:pt x="279" y="108"/>
                    <a:pt x="277" y="111"/>
                    <a:pt x="273" y="106"/>
                  </a:cubicBezTo>
                  <a:cubicBezTo>
                    <a:pt x="270" y="103"/>
                    <a:pt x="271" y="98"/>
                    <a:pt x="269" y="95"/>
                  </a:cubicBezTo>
                  <a:cubicBezTo>
                    <a:pt x="266" y="90"/>
                    <a:pt x="262" y="86"/>
                    <a:pt x="256" y="88"/>
                  </a:cubicBezTo>
                  <a:cubicBezTo>
                    <a:pt x="250" y="90"/>
                    <a:pt x="247" y="94"/>
                    <a:pt x="247" y="100"/>
                  </a:cubicBezTo>
                  <a:cubicBezTo>
                    <a:pt x="247" y="106"/>
                    <a:pt x="252" y="108"/>
                    <a:pt x="257" y="110"/>
                  </a:cubicBezTo>
                  <a:cubicBezTo>
                    <a:pt x="263" y="112"/>
                    <a:pt x="272" y="105"/>
                    <a:pt x="274"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73"/>
            <p:cNvSpPr/>
            <p:nvPr/>
          </p:nvSpPr>
          <p:spPr bwMode="auto">
            <a:xfrm>
              <a:off x="6705601" y="4267201"/>
              <a:ext cx="569913" cy="649288"/>
            </a:xfrm>
            <a:custGeom>
              <a:avLst/>
              <a:gdLst>
                <a:gd name="T0" fmla="*/ 96 w 193"/>
                <a:gd name="T1" fmla="*/ 217 h 220"/>
                <a:gd name="T2" fmla="*/ 18 w 193"/>
                <a:gd name="T3" fmla="*/ 218 h 220"/>
                <a:gd name="T4" fmla="*/ 2 w 193"/>
                <a:gd name="T5" fmla="*/ 201 h 220"/>
                <a:gd name="T6" fmla="*/ 35 w 193"/>
                <a:gd name="T7" fmla="*/ 16 h 220"/>
                <a:gd name="T8" fmla="*/ 54 w 193"/>
                <a:gd name="T9" fmla="*/ 2 h 220"/>
                <a:gd name="T10" fmla="*/ 118 w 193"/>
                <a:gd name="T11" fmla="*/ 2 h 220"/>
                <a:gd name="T12" fmla="*/ 133 w 193"/>
                <a:gd name="T13" fmla="*/ 13 h 220"/>
                <a:gd name="T14" fmla="*/ 189 w 193"/>
                <a:gd name="T15" fmla="*/ 201 h 220"/>
                <a:gd name="T16" fmla="*/ 174 w 193"/>
                <a:gd name="T17" fmla="*/ 219 h 220"/>
                <a:gd name="T18" fmla="*/ 96 w 193"/>
                <a:gd name="T19" fmla="*/ 219 h 220"/>
                <a:gd name="T20" fmla="*/ 96 w 193"/>
                <a:gd name="T21" fmla="*/ 2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220">
                  <a:moveTo>
                    <a:pt x="96" y="217"/>
                  </a:moveTo>
                  <a:cubicBezTo>
                    <a:pt x="70" y="217"/>
                    <a:pt x="44" y="217"/>
                    <a:pt x="18" y="218"/>
                  </a:cubicBezTo>
                  <a:cubicBezTo>
                    <a:pt x="5" y="218"/>
                    <a:pt x="0" y="214"/>
                    <a:pt x="2" y="201"/>
                  </a:cubicBezTo>
                  <a:cubicBezTo>
                    <a:pt x="14" y="139"/>
                    <a:pt x="25" y="77"/>
                    <a:pt x="35" y="16"/>
                  </a:cubicBezTo>
                  <a:cubicBezTo>
                    <a:pt x="37" y="4"/>
                    <a:pt x="42" y="0"/>
                    <a:pt x="54" y="2"/>
                  </a:cubicBezTo>
                  <a:cubicBezTo>
                    <a:pt x="75" y="6"/>
                    <a:pt x="96" y="7"/>
                    <a:pt x="118" y="2"/>
                  </a:cubicBezTo>
                  <a:cubicBezTo>
                    <a:pt x="126" y="1"/>
                    <a:pt x="131" y="5"/>
                    <a:pt x="133" y="13"/>
                  </a:cubicBezTo>
                  <a:cubicBezTo>
                    <a:pt x="152" y="76"/>
                    <a:pt x="170" y="138"/>
                    <a:pt x="189" y="201"/>
                  </a:cubicBezTo>
                  <a:cubicBezTo>
                    <a:pt x="193" y="215"/>
                    <a:pt x="189" y="220"/>
                    <a:pt x="174" y="219"/>
                  </a:cubicBezTo>
                  <a:cubicBezTo>
                    <a:pt x="148" y="218"/>
                    <a:pt x="122" y="219"/>
                    <a:pt x="96" y="219"/>
                  </a:cubicBezTo>
                  <a:cubicBezTo>
                    <a:pt x="96" y="218"/>
                    <a:pt x="96" y="218"/>
                    <a:pt x="96" y="2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74"/>
            <p:cNvSpPr/>
            <p:nvPr/>
          </p:nvSpPr>
          <p:spPr bwMode="auto">
            <a:xfrm>
              <a:off x="6721476" y="4964113"/>
              <a:ext cx="568325" cy="430213"/>
            </a:xfrm>
            <a:custGeom>
              <a:avLst/>
              <a:gdLst>
                <a:gd name="T0" fmla="*/ 94 w 193"/>
                <a:gd name="T1" fmla="*/ 4 h 146"/>
                <a:gd name="T2" fmla="*/ 166 w 193"/>
                <a:gd name="T3" fmla="*/ 4 h 146"/>
                <a:gd name="T4" fmla="*/ 182 w 193"/>
                <a:gd name="T5" fmla="*/ 17 h 146"/>
                <a:gd name="T6" fmla="*/ 192 w 193"/>
                <a:gd name="T7" fmla="*/ 129 h 146"/>
                <a:gd name="T8" fmla="*/ 181 w 193"/>
                <a:gd name="T9" fmla="*/ 140 h 146"/>
                <a:gd name="T10" fmla="*/ 153 w 193"/>
                <a:gd name="T11" fmla="*/ 142 h 146"/>
                <a:gd name="T12" fmla="*/ 142 w 193"/>
                <a:gd name="T13" fmla="*/ 131 h 146"/>
                <a:gd name="T14" fmla="*/ 142 w 193"/>
                <a:gd name="T15" fmla="*/ 83 h 146"/>
                <a:gd name="T16" fmla="*/ 121 w 193"/>
                <a:gd name="T17" fmla="*/ 62 h 146"/>
                <a:gd name="T18" fmla="*/ 58 w 193"/>
                <a:gd name="T19" fmla="*/ 62 h 146"/>
                <a:gd name="T20" fmla="*/ 43 w 193"/>
                <a:gd name="T21" fmla="*/ 78 h 146"/>
                <a:gd name="T22" fmla="*/ 46 w 193"/>
                <a:gd name="T23" fmla="*/ 131 h 146"/>
                <a:gd name="T24" fmla="*/ 32 w 193"/>
                <a:gd name="T25" fmla="*/ 146 h 146"/>
                <a:gd name="T26" fmla="*/ 2 w 193"/>
                <a:gd name="T27" fmla="*/ 116 h 146"/>
                <a:gd name="T28" fmla="*/ 6 w 193"/>
                <a:gd name="T29" fmla="*/ 14 h 146"/>
                <a:gd name="T30" fmla="*/ 21 w 193"/>
                <a:gd name="T31" fmla="*/ 0 h 146"/>
                <a:gd name="T32" fmla="*/ 94 w 193"/>
                <a:gd name="T33" fmla="*/ 0 h 146"/>
                <a:gd name="T34" fmla="*/ 94 w 193"/>
                <a:gd name="T35"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46">
                  <a:moveTo>
                    <a:pt x="94" y="4"/>
                  </a:moveTo>
                  <a:cubicBezTo>
                    <a:pt x="118" y="4"/>
                    <a:pt x="142" y="4"/>
                    <a:pt x="166" y="4"/>
                  </a:cubicBezTo>
                  <a:cubicBezTo>
                    <a:pt x="177" y="3"/>
                    <a:pt x="182" y="6"/>
                    <a:pt x="182" y="17"/>
                  </a:cubicBezTo>
                  <a:cubicBezTo>
                    <a:pt x="185" y="55"/>
                    <a:pt x="189" y="92"/>
                    <a:pt x="192" y="129"/>
                  </a:cubicBezTo>
                  <a:cubicBezTo>
                    <a:pt x="193" y="138"/>
                    <a:pt x="189" y="140"/>
                    <a:pt x="181" y="140"/>
                  </a:cubicBezTo>
                  <a:cubicBezTo>
                    <a:pt x="172" y="140"/>
                    <a:pt x="162" y="141"/>
                    <a:pt x="153" y="142"/>
                  </a:cubicBezTo>
                  <a:cubicBezTo>
                    <a:pt x="144" y="143"/>
                    <a:pt x="142" y="139"/>
                    <a:pt x="142" y="131"/>
                  </a:cubicBezTo>
                  <a:cubicBezTo>
                    <a:pt x="143" y="115"/>
                    <a:pt x="143" y="99"/>
                    <a:pt x="142" y="83"/>
                  </a:cubicBezTo>
                  <a:cubicBezTo>
                    <a:pt x="142" y="70"/>
                    <a:pt x="136" y="62"/>
                    <a:pt x="121" y="62"/>
                  </a:cubicBezTo>
                  <a:cubicBezTo>
                    <a:pt x="100" y="62"/>
                    <a:pt x="79" y="62"/>
                    <a:pt x="58" y="62"/>
                  </a:cubicBezTo>
                  <a:cubicBezTo>
                    <a:pt x="46" y="62"/>
                    <a:pt x="42" y="67"/>
                    <a:pt x="43" y="78"/>
                  </a:cubicBezTo>
                  <a:cubicBezTo>
                    <a:pt x="44" y="96"/>
                    <a:pt x="44" y="114"/>
                    <a:pt x="46" y="131"/>
                  </a:cubicBezTo>
                  <a:cubicBezTo>
                    <a:pt x="47" y="143"/>
                    <a:pt x="43" y="146"/>
                    <a:pt x="32" y="146"/>
                  </a:cubicBezTo>
                  <a:cubicBezTo>
                    <a:pt x="2" y="146"/>
                    <a:pt x="0" y="145"/>
                    <a:pt x="2" y="116"/>
                  </a:cubicBezTo>
                  <a:cubicBezTo>
                    <a:pt x="4" y="82"/>
                    <a:pt x="6" y="48"/>
                    <a:pt x="6" y="14"/>
                  </a:cubicBezTo>
                  <a:cubicBezTo>
                    <a:pt x="5" y="2"/>
                    <a:pt x="10" y="0"/>
                    <a:pt x="21" y="0"/>
                  </a:cubicBezTo>
                  <a:cubicBezTo>
                    <a:pt x="45" y="1"/>
                    <a:pt x="70" y="0"/>
                    <a:pt x="94" y="0"/>
                  </a:cubicBezTo>
                  <a:cubicBezTo>
                    <a:pt x="94" y="1"/>
                    <a:pt x="94" y="3"/>
                    <a:pt x="94" y="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75"/>
            <p:cNvSpPr/>
            <p:nvPr/>
          </p:nvSpPr>
          <p:spPr bwMode="auto">
            <a:xfrm>
              <a:off x="7223126" y="3978276"/>
              <a:ext cx="127000" cy="109538"/>
            </a:xfrm>
            <a:custGeom>
              <a:avLst/>
              <a:gdLst>
                <a:gd name="T0" fmla="*/ 35 w 43"/>
                <a:gd name="T1" fmla="*/ 36 h 37"/>
                <a:gd name="T2" fmla="*/ 20 w 43"/>
                <a:gd name="T3" fmla="*/ 36 h 37"/>
                <a:gd name="T4" fmla="*/ 1 w 43"/>
                <a:gd name="T5" fmla="*/ 21 h 37"/>
                <a:gd name="T6" fmla="*/ 18 w 43"/>
                <a:gd name="T7" fmla="*/ 1 h 37"/>
                <a:gd name="T8" fmla="*/ 37 w 43"/>
                <a:gd name="T9" fmla="*/ 18 h 37"/>
                <a:gd name="T10" fmla="*/ 43 w 43"/>
                <a:gd name="T11" fmla="*/ 24 h 37"/>
                <a:gd name="T12" fmla="*/ 35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35" y="36"/>
                  </a:moveTo>
                  <a:cubicBezTo>
                    <a:pt x="30" y="32"/>
                    <a:pt x="25" y="36"/>
                    <a:pt x="20" y="36"/>
                  </a:cubicBezTo>
                  <a:cubicBezTo>
                    <a:pt x="9" y="37"/>
                    <a:pt x="1" y="32"/>
                    <a:pt x="1" y="21"/>
                  </a:cubicBezTo>
                  <a:cubicBezTo>
                    <a:pt x="0" y="11"/>
                    <a:pt x="6" y="2"/>
                    <a:pt x="18" y="1"/>
                  </a:cubicBezTo>
                  <a:cubicBezTo>
                    <a:pt x="29" y="0"/>
                    <a:pt x="36" y="7"/>
                    <a:pt x="37" y="18"/>
                  </a:cubicBezTo>
                  <a:cubicBezTo>
                    <a:pt x="38" y="23"/>
                    <a:pt x="34" y="28"/>
                    <a:pt x="43" y="24"/>
                  </a:cubicBezTo>
                  <a:cubicBezTo>
                    <a:pt x="43" y="30"/>
                    <a:pt x="40" y="33"/>
                    <a:pt x="35" y="36"/>
                  </a:cubicBezTo>
                  <a:close/>
                </a:path>
              </a:pathLst>
            </a:custGeom>
            <a:solidFill>
              <a:srgbClr val="F4D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76"/>
            <p:cNvSpPr/>
            <p:nvPr/>
          </p:nvSpPr>
          <p:spPr bwMode="auto">
            <a:xfrm>
              <a:off x="6596064" y="5629276"/>
              <a:ext cx="142875" cy="65088"/>
            </a:xfrm>
            <a:custGeom>
              <a:avLst/>
              <a:gdLst>
                <a:gd name="T0" fmla="*/ 48 w 48"/>
                <a:gd name="T1" fmla="*/ 14 h 22"/>
                <a:gd name="T2" fmla="*/ 10 w 48"/>
                <a:gd name="T3" fmla="*/ 21 h 22"/>
                <a:gd name="T4" fmla="*/ 0 w 48"/>
                <a:gd name="T5" fmla="*/ 12 h 22"/>
                <a:gd name="T6" fmla="*/ 9 w 48"/>
                <a:gd name="T7" fmla="*/ 3 h 22"/>
                <a:gd name="T8" fmla="*/ 48 w 48"/>
                <a:gd name="T9" fmla="*/ 14 h 22"/>
              </a:gdLst>
              <a:ahLst/>
              <a:cxnLst>
                <a:cxn ang="0">
                  <a:pos x="T0" y="T1"/>
                </a:cxn>
                <a:cxn ang="0">
                  <a:pos x="T2" y="T3"/>
                </a:cxn>
                <a:cxn ang="0">
                  <a:pos x="T4" y="T5"/>
                </a:cxn>
                <a:cxn ang="0">
                  <a:pos x="T6" y="T7"/>
                </a:cxn>
                <a:cxn ang="0">
                  <a:pos x="T8" y="T9"/>
                </a:cxn>
              </a:cxnLst>
              <a:rect l="0" t="0" r="r" b="b"/>
              <a:pathLst>
                <a:path w="48" h="22">
                  <a:moveTo>
                    <a:pt x="48" y="14"/>
                  </a:moveTo>
                  <a:cubicBezTo>
                    <a:pt x="34" y="21"/>
                    <a:pt x="22" y="22"/>
                    <a:pt x="10" y="21"/>
                  </a:cubicBezTo>
                  <a:cubicBezTo>
                    <a:pt x="5" y="20"/>
                    <a:pt x="0" y="18"/>
                    <a:pt x="0" y="12"/>
                  </a:cubicBezTo>
                  <a:cubicBezTo>
                    <a:pt x="0" y="7"/>
                    <a:pt x="4" y="4"/>
                    <a:pt x="9" y="3"/>
                  </a:cubicBezTo>
                  <a:cubicBezTo>
                    <a:pt x="23" y="0"/>
                    <a:pt x="35" y="5"/>
                    <a:pt x="48" y="14"/>
                  </a:cubicBez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77"/>
            <p:cNvSpPr/>
            <p:nvPr/>
          </p:nvSpPr>
          <p:spPr bwMode="auto">
            <a:xfrm>
              <a:off x="6402389" y="4768851"/>
              <a:ext cx="82550" cy="88900"/>
            </a:xfrm>
            <a:custGeom>
              <a:avLst/>
              <a:gdLst>
                <a:gd name="T0" fmla="*/ 14 w 28"/>
                <a:gd name="T1" fmla="*/ 1 h 30"/>
                <a:gd name="T2" fmla="*/ 26 w 28"/>
                <a:gd name="T3" fmla="*/ 14 h 30"/>
                <a:gd name="T4" fmla="*/ 15 w 28"/>
                <a:gd name="T5" fmla="*/ 29 h 30"/>
                <a:gd name="T6" fmla="*/ 0 w 28"/>
                <a:gd name="T7" fmla="*/ 17 h 30"/>
                <a:gd name="T8" fmla="*/ 14 w 28"/>
                <a:gd name="T9" fmla="*/ 1 h 30"/>
              </a:gdLst>
              <a:ahLst/>
              <a:cxnLst>
                <a:cxn ang="0">
                  <a:pos x="T0" y="T1"/>
                </a:cxn>
                <a:cxn ang="0">
                  <a:pos x="T2" y="T3"/>
                </a:cxn>
                <a:cxn ang="0">
                  <a:pos x="T4" y="T5"/>
                </a:cxn>
                <a:cxn ang="0">
                  <a:pos x="T6" y="T7"/>
                </a:cxn>
                <a:cxn ang="0">
                  <a:pos x="T8" y="T9"/>
                </a:cxn>
              </a:cxnLst>
              <a:rect l="0" t="0" r="r" b="b"/>
              <a:pathLst>
                <a:path w="28" h="30">
                  <a:moveTo>
                    <a:pt x="14" y="1"/>
                  </a:moveTo>
                  <a:cubicBezTo>
                    <a:pt x="24" y="0"/>
                    <a:pt x="25" y="7"/>
                    <a:pt x="26" y="14"/>
                  </a:cubicBezTo>
                  <a:cubicBezTo>
                    <a:pt x="28" y="23"/>
                    <a:pt x="24" y="28"/>
                    <a:pt x="15" y="29"/>
                  </a:cubicBezTo>
                  <a:cubicBezTo>
                    <a:pt x="6" y="30"/>
                    <a:pt x="1" y="25"/>
                    <a:pt x="0" y="17"/>
                  </a:cubicBezTo>
                  <a:cubicBezTo>
                    <a:pt x="0" y="7"/>
                    <a:pt x="7" y="3"/>
                    <a:pt x="1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78"/>
            <p:cNvSpPr/>
            <p:nvPr/>
          </p:nvSpPr>
          <p:spPr bwMode="auto">
            <a:xfrm>
              <a:off x="7467601" y="4686301"/>
              <a:ext cx="79375" cy="82550"/>
            </a:xfrm>
            <a:custGeom>
              <a:avLst/>
              <a:gdLst>
                <a:gd name="T0" fmla="*/ 12 w 27"/>
                <a:gd name="T1" fmla="*/ 28 h 28"/>
                <a:gd name="T2" fmla="*/ 0 w 27"/>
                <a:gd name="T3" fmla="*/ 14 h 28"/>
                <a:gd name="T4" fmla="*/ 14 w 27"/>
                <a:gd name="T5" fmla="*/ 0 h 28"/>
                <a:gd name="T6" fmla="*/ 26 w 27"/>
                <a:gd name="T7" fmla="*/ 15 h 28"/>
                <a:gd name="T8" fmla="*/ 12 w 27"/>
                <a:gd name="T9" fmla="*/ 28 h 28"/>
              </a:gdLst>
              <a:ahLst/>
              <a:cxnLst>
                <a:cxn ang="0">
                  <a:pos x="T0" y="T1"/>
                </a:cxn>
                <a:cxn ang="0">
                  <a:pos x="T2" y="T3"/>
                </a:cxn>
                <a:cxn ang="0">
                  <a:pos x="T4" y="T5"/>
                </a:cxn>
                <a:cxn ang="0">
                  <a:pos x="T6" y="T7"/>
                </a:cxn>
                <a:cxn ang="0">
                  <a:pos x="T8" y="T9"/>
                </a:cxn>
              </a:cxnLst>
              <a:rect l="0" t="0" r="r" b="b"/>
              <a:pathLst>
                <a:path w="27" h="28">
                  <a:moveTo>
                    <a:pt x="12" y="28"/>
                  </a:moveTo>
                  <a:cubicBezTo>
                    <a:pt x="5" y="26"/>
                    <a:pt x="0" y="22"/>
                    <a:pt x="0" y="14"/>
                  </a:cubicBezTo>
                  <a:cubicBezTo>
                    <a:pt x="0" y="6"/>
                    <a:pt x="5" y="0"/>
                    <a:pt x="14" y="0"/>
                  </a:cubicBezTo>
                  <a:cubicBezTo>
                    <a:pt x="22" y="1"/>
                    <a:pt x="27" y="7"/>
                    <a:pt x="26" y="15"/>
                  </a:cubicBezTo>
                  <a:cubicBezTo>
                    <a:pt x="25" y="23"/>
                    <a:pt x="20" y="27"/>
                    <a:pt x="12" y="28"/>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79"/>
            <p:cNvSpPr/>
            <p:nvPr/>
          </p:nvSpPr>
          <p:spPr bwMode="auto">
            <a:xfrm>
              <a:off x="7231064" y="5680076"/>
              <a:ext cx="103188" cy="71438"/>
            </a:xfrm>
            <a:custGeom>
              <a:avLst/>
              <a:gdLst>
                <a:gd name="T0" fmla="*/ 0 w 35"/>
                <a:gd name="T1" fmla="*/ 17 h 24"/>
                <a:gd name="T2" fmla="*/ 2 w 35"/>
                <a:gd name="T3" fmla="*/ 12 h 24"/>
                <a:gd name="T4" fmla="*/ 31 w 35"/>
                <a:gd name="T5" fmla="*/ 7 h 24"/>
                <a:gd name="T6" fmla="*/ 32 w 35"/>
                <a:gd name="T7" fmla="*/ 15 h 24"/>
                <a:gd name="T8" fmla="*/ 0 w 35"/>
                <a:gd name="T9" fmla="*/ 17 h 24"/>
              </a:gdLst>
              <a:ahLst/>
              <a:cxnLst>
                <a:cxn ang="0">
                  <a:pos x="T0" y="T1"/>
                </a:cxn>
                <a:cxn ang="0">
                  <a:pos x="T2" y="T3"/>
                </a:cxn>
                <a:cxn ang="0">
                  <a:pos x="T4" y="T5"/>
                </a:cxn>
                <a:cxn ang="0">
                  <a:pos x="T6" y="T7"/>
                </a:cxn>
                <a:cxn ang="0">
                  <a:pos x="T8" y="T9"/>
                </a:cxn>
              </a:cxnLst>
              <a:rect l="0" t="0" r="r" b="b"/>
              <a:pathLst>
                <a:path w="35" h="24">
                  <a:moveTo>
                    <a:pt x="0" y="17"/>
                  </a:moveTo>
                  <a:cubicBezTo>
                    <a:pt x="2" y="13"/>
                    <a:pt x="2" y="13"/>
                    <a:pt x="2" y="12"/>
                  </a:cubicBezTo>
                  <a:cubicBezTo>
                    <a:pt x="11" y="8"/>
                    <a:pt x="20" y="0"/>
                    <a:pt x="31" y="7"/>
                  </a:cubicBezTo>
                  <a:cubicBezTo>
                    <a:pt x="34" y="9"/>
                    <a:pt x="35" y="13"/>
                    <a:pt x="32" y="15"/>
                  </a:cubicBezTo>
                  <a:cubicBezTo>
                    <a:pt x="23" y="24"/>
                    <a:pt x="12" y="20"/>
                    <a:pt x="0" y="17"/>
                  </a:cubicBezTo>
                  <a:close/>
                </a:path>
              </a:pathLst>
            </a:custGeom>
            <a:solidFill>
              <a:srgbClr val="DFDF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80"/>
            <p:cNvSpPr/>
            <p:nvPr/>
          </p:nvSpPr>
          <p:spPr bwMode="auto">
            <a:xfrm>
              <a:off x="7434264" y="3870326"/>
              <a:ext cx="60325" cy="73025"/>
            </a:xfrm>
            <a:custGeom>
              <a:avLst/>
              <a:gdLst>
                <a:gd name="T0" fmla="*/ 2 w 20"/>
                <a:gd name="T1" fmla="*/ 12 h 25"/>
                <a:gd name="T2" fmla="*/ 9 w 20"/>
                <a:gd name="T3" fmla="*/ 0 h 25"/>
                <a:gd name="T4" fmla="*/ 20 w 20"/>
                <a:gd name="T5" fmla="*/ 11 h 25"/>
                <a:gd name="T6" fmla="*/ 8 w 20"/>
                <a:gd name="T7" fmla="*/ 24 h 25"/>
                <a:gd name="T8" fmla="*/ 2 w 20"/>
                <a:gd name="T9" fmla="*/ 12 h 25"/>
              </a:gdLst>
              <a:ahLst/>
              <a:cxnLst>
                <a:cxn ang="0">
                  <a:pos x="T0" y="T1"/>
                </a:cxn>
                <a:cxn ang="0">
                  <a:pos x="T2" y="T3"/>
                </a:cxn>
                <a:cxn ang="0">
                  <a:pos x="T4" y="T5"/>
                </a:cxn>
                <a:cxn ang="0">
                  <a:pos x="T6" y="T7"/>
                </a:cxn>
                <a:cxn ang="0">
                  <a:pos x="T8" y="T9"/>
                </a:cxn>
              </a:cxnLst>
              <a:rect l="0" t="0" r="r" b="b"/>
              <a:pathLst>
                <a:path w="20" h="25">
                  <a:moveTo>
                    <a:pt x="2" y="12"/>
                  </a:moveTo>
                  <a:cubicBezTo>
                    <a:pt x="3" y="7"/>
                    <a:pt x="1" y="0"/>
                    <a:pt x="9" y="0"/>
                  </a:cubicBezTo>
                  <a:cubicBezTo>
                    <a:pt x="16" y="0"/>
                    <a:pt x="20" y="5"/>
                    <a:pt x="20" y="11"/>
                  </a:cubicBezTo>
                  <a:cubicBezTo>
                    <a:pt x="20" y="19"/>
                    <a:pt x="16" y="25"/>
                    <a:pt x="8" y="24"/>
                  </a:cubicBezTo>
                  <a:cubicBezTo>
                    <a:pt x="0" y="24"/>
                    <a:pt x="4" y="17"/>
                    <a:pt x="2" y="1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81"/>
            <p:cNvSpPr/>
            <p:nvPr/>
          </p:nvSpPr>
          <p:spPr bwMode="auto">
            <a:xfrm>
              <a:off x="6416676" y="3881438"/>
              <a:ext cx="58738" cy="65088"/>
            </a:xfrm>
            <a:custGeom>
              <a:avLst/>
              <a:gdLst>
                <a:gd name="T0" fmla="*/ 17 w 20"/>
                <a:gd name="T1" fmla="*/ 11 h 22"/>
                <a:gd name="T2" fmla="*/ 10 w 20"/>
                <a:gd name="T3" fmla="*/ 22 h 22"/>
                <a:gd name="T4" fmla="*/ 0 w 20"/>
                <a:gd name="T5" fmla="*/ 12 h 22"/>
                <a:gd name="T6" fmla="*/ 10 w 20"/>
                <a:gd name="T7" fmla="*/ 1 h 22"/>
                <a:gd name="T8" fmla="*/ 17 w 20"/>
                <a:gd name="T9" fmla="*/ 11 h 22"/>
              </a:gdLst>
              <a:ahLst/>
              <a:cxnLst>
                <a:cxn ang="0">
                  <a:pos x="T0" y="T1"/>
                </a:cxn>
                <a:cxn ang="0">
                  <a:pos x="T2" y="T3"/>
                </a:cxn>
                <a:cxn ang="0">
                  <a:pos x="T4" y="T5"/>
                </a:cxn>
                <a:cxn ang="0">
                  <a:pos x="T6" y="T7"/>
                </a:cxn>
                <a:cxn ang="0">
                  <a:pos x="T8" y="T9"/>
                </a:cxn>
              </a:cxnLst>
              <a:rect l="0" t="0" r="r" b="b"/>
              <a:pathLst>
                <a:path w="20" h="22">
                  <a:moveTo>
                    <a:pt x="17" y="11"/>
                  </a:moveTo>
                  <a:cubicBezTo>
                    <a:pt x="17" y="17"/>
                    <a:pt x="17" y="22"/>
                    <a:pt x="10" y="22"/>
                  </a:cubicBezTo>
                  <a:cubicBezTo>
                    <a:pt x="4" y="22"/>
                    <a:pt x="0" y="18"/>
                    <a:pt x="0" y="12"/>
                  </a:cubicBezTo>
                  <a:cubicBezTo>
                    <a:pt x="0" y="6"/>
                    <a:pt x="4" y="2"/>
                    <a:pt x="10" y="1"/>
                  </a:cubicBezTo>
                  <a:cubicBezTo>
                    <a:pt x="20" y="0"/>
                    <a:pt x="15" y="8"/>
                    <a:pt x="17" y="1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08"/>
            <p:cNvSpPr/>
            <p:nvPr/>
          </p:nvSpPr>
          <p:spPr bwMode="auto">
            <a:xfrm>
              <a:off x="6711951" y="4038601"/>
              <a:ext cx="487363" cy="161925"/>
            </a:xfrm>
            <a:custGeom>
              <a:avLst/>
              <a:gdLst>
                <a:gd name="T0" fmla="*/ 0 w 165"/>
                <a:gd name="T1" fmla="*/ 5 h 55"/>
                <a:gd name="T2" fmla="*/ 38 w 165"/>
                <a:gd name="T3" fmla="*/ 21 h 55"/>
                <a:gd name="T4" fmla="*/ 139 w 165"/>
                <a:gd name="T5" fmla="*/ 11 h 55"/>
                <a:gd name="T6" fmla="*/ 151 w 165"/>
                <a:gd name="T7" fmla="*/ 4 h 55"/>
                <a:gd name="T8" fmla="*/ 162 w 165"/>
                <a:gd name="T9" fmla="*/ 4 h 55"/>
                <a:gd name="T10" fmla="*/ 158 w 165"/>
                <a:gd name="T11" fmla="*/ 14 h 55"/>
                <a:gd name="T12" fmla="*/ 0 w 165"/>
                <a:gd name="T13" fmla="*/ 5 h 55"/>
              </a:gdLst>
              <a:ahLst/>
              <a:cxnLst>
                <a:cxn ang="0">
                  <a:pos x="T0" y="T1"/>
                </a:cxn>
                <a:cxn ang="0">
                  <a:pos x="T2" y="T3"/>
                </a:cxn>
                <a:cxn ang="0">
                  <a:pos x="T4" y="T5"/>
                </a:cxn>
                <a:cxn ang="0">
                  <a:pos x="T6" y="T7"/>
                </a:cxn>
                <a:cxn ang="0">
                  <a:pos x="T8" y="T9"/>
                </a:cxn>
                <a:cxn ang="0">
                  <a:pos x="T10" y="T11"/>
                </a:cxn>
                <a:cxn ang="0">
                  <a:pos x="T12" y="T13"/>
                </a:cxn>
              </a:cxnLst>
              <a:rect l="0" t="0" r="r" b="b"/>
              <a:pathLst>
                <a:path w="165" h="55">
                  <a:moveTo>
                    <a:pt x="0" y="5"/>
                  </a:moveTo>
                  <a:cubicBezTo>
                    <a:pt x="16" y="12"/>
                    <a:pt x="27" y="17"/>
                    <a:pt x="38" y="21"/>
                  </a:cubicBezTo>
                  <a:cubicBezTo>
                    <a:pt x="73" y="34"/>
                    <a:pt x="107" y="32"/>
                    <a:pt x="139" y="11"/>
                  </a:cubicBezTo>
                  <a:cubicBezTo>
                    <a:pt x="143" y="8"/>
                    <a:pt x="147" y="6"/>
                    <a:pt x="151" y="4"/>
                  </a:cubicBezTo>
                  <a:cubicBezTo>
                    <a:pt x="154" y="2"/>
                    <a:pt x="159" y="0"/>
                    <a:pt x="162" y="4"/>
                  </a:cubicBezTo>
                  <a:cubicBezTo>
                    <a:pt x="165" y="8"/>
                    <a:pt x="161" y="12"/>
                    <a:pt x="158" y="14"/>
                  </a:cubicBezTo>
                  <a:cubicBezTo>
                    <a:pt x="126" y="49"/>
                    <a:pt x="39" y="55"/>
                    <a:pt x="0" y="5"/>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09"/>
            <p:cNvSpPr/>
            <p:nvPr/>
          </p:nvSpPr>
          <p:spPr bwMode="auto">
            <a:xfrm>
              <a:off x="6578601" y="3960813"/>
              <a:ext cx="103188" cy="100013"/>
            </a:xfrm>
            <a:custGeom>
              <a:avLst/>
              <a:gdLst>
                <a:gd name="T0" fmla="*/ 16 w 35"/>
                <a:gd name="T1" fmla="*/ 2 h 34"/>
                <a:gd name="T2" fmla="*/ 34 w 35"/>
                <a:gd name="T3" fmla="*/ 19 h 34"/>
                <a:gd name="T4" fmla="*/ 19 w 35"/>
                <a:gd name="T5" fmla="*/ 34 h 34"/>
                <a:gd name="T6" fmla="*/ 0 w 35"/>
                <a:gd name="T7" fmla="*/ 18 h 34"/>
                <a:gd name="T8" fmla="*/ 16 w 35"/>
                <a:gd name="T9" fmla="*/ 2 h 34"/>
              </a:gdLst>
              <a:ahLst/>
              <a:cxnLst>
                <a:cxn ang="0">
                  <a:pos x="T0" y="T1"/>
                </a:cxn>
                <a:cxn ang="0">
                  <a:pos x="T2" y="T3"/>
                </a:cxn>
                <a:cxn ang="0">
                  <a:pos x="T4" y="T5"/>
                </a:cxn>
                <a:cxn ang="0">
                  <a:pos x="T6" y="T7"/>
                </a:cxn>
                <a:cxn ang="0">
                  <a:pos x="T8" y="T9"/>
                </a:cxn>
              </a:cxnLst>
              <a:rect l="0" t="0" r="r" b="b"/>
              <a:pathLst>
                <a:path w="35" h="34">
                  <a:moveTo>
                    <a:pt x="16" y="2"/>
                  </a:moveTo>
                  <a:cubicBezTo>
                    <a:pt x="31" y="1"/>
                    <a:pt x="35" y="10"/>
                    <a:pt x="34" y="19"/>
                  </a:cubicBezTo>
                  <a:cubicBezTo>
                    <a:pt x="34" y="27"/>
                    <a:pt x="29" y="34"/>
                    <a:pt x="19" y="34"/>
                  </a:cubicBezTo>
                  <a:cubicBezTo>
                    <a:pt x="9" y="33"/>
                    <a:pt x="0" y="28"/>
                    <a:pt x="0" y="18"/>
                  </a:cubicBezTo>
                  <a:cubicBezTo>
                    <a:pt x="0" y="8"/>
                    <a:pt x="5" y="0"/>
                    <a:pt x="16" y="2"/>
                  </a:cubicBezTo>
                  <a:close/>
                </a:path>
              </a:pathLst>
            </a:custGeom>
            <a:solidFill>
              <a:srgbClr val="F4D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0"/>
            <p:cNvSpPr/>
            <p:nvPr/>
          </p:nvSpPr>
          <p:spPr bwMode="auto">
            <a:xfrm>
              <a:off x="7035801" y="3843338"/>
              <a:ext cx="127000" cy="88900"/>
            </a:xfrm>
            <a:custGeom>
              <a:avLst/>
              <a:gdLst>
                <a:gd name="T0" fmla="*/ 2 w 43"/>
                <a:gd name="T1" fmla="*/ 29 h 30"/>
                <a:gd name="T2" fmla="*/ 18 w 43"/>
                <a:gd name="T3" fmla="*/ 2 h 30"/>
                <a:gd name="T4" fmla="*/ 41 w 43"/>
                <a:gd name="T5" fmla="*/ 17 h 30"/>
                <a:gd name="T6" fmla="*/ 39 w 43"/>
                <a:gd name="T7" fmla="*/ 28 h 30"/>
                <a:gd name="T8" fmla="*/ 32 w 43"/>
                <a:gd name="T9" fmla="*/ 27 h 30"/>
                <a:gd name="T10" fmla="*/ 2 w 43"/>
                <a:gd name="T11" fmla="*/ 29 h 30"/>
              </a:gdLst>
              <a:ahLst/>
              <a:cxnLst>
                <a:cxn ang="0">
                  <a:pos x="T0" y="T1"/>
                </a:cxn>
                <a:cxn ang="0">
                  <a:pos x="T2" y="T3"/>
                </a:cxn>
                <a:cxn ang="0">
                  <a:pos x="T4" y="T5"/>
                </a:cxn>
                <a:cxn ang="0">
                  <a:pos x="T6" y="T7"/>
                </a:cxn>
                <a:cxn ang="0">
                  <a:pos x="T8" y="T9"/>
                </a:cxn>
                <a:cxn ang="0">
                  <a:pos x="T10" y="T11"/>
                </a:cxn>
              </a:cxnLst>
              <a:rect l="0" t="0" r="r" b="b"/>
              <a:pathLst>
                <a:path w="43" h="30">
                  <a:moveTo>
                    <a:pt x="2" y="29"/>
                  </a:moveTo>
                  <a:cubicBezTo>
                    <a:pt x="0" y="12"/>
                    <a:pt x="6" y="4"/>
                    <a:pt x="18" y="2"/>
                  </a:cubicBezTo>
                  <a:cubicBezTo>
                    <a:pt x="29" y="0"/>
                    <a:pt x="37" y="7"/>
                    <a:pt x="41" y="17"/>
                  </a:cubicBezTo>
                  <a:cubicBezTo>
                    <a:pt x="43" y="20"/>
                    <a:pt x="42" y="25"/>
                    <a:pt x="39" y="28"/>
                  </a:cubicBezTo>
                  <a:cubicBezTo>
                    <a:pt x="36" y="30"/>
                    <a:pt x="33" y="29"/>
                    <a:pt x="32" y="27"/>
                  </a:cubicBezTo>
                  <a:cubicBezTo>
                    <a:pt x="24" y="4"/>
                    <a:pt x="14" y="16"/>
                    <a:pt x="2" y="29"/>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1"/>
            <p:cNvSpPr/>
            <p:nvPr/>
          </p:nvSpPr>
          <p:spPr bwMode="auto">
            <a:xfrm>
              <a:off x="6764339" y="3852863"/>
              <a:ext cx="112713" cy="84138"/>
            </a:xfrm>
            <a:custGeom>
              <a:avLst/>
              <a:gdLst>
                <a:gd name="T0" fmla="*/ 4 w 38"/>
                <a:gd name="T1" fmla="*/ 29 h 29"/>
                <a:gd name="T2" fmla="*/ 16 w 38"/>
                <a:gd name="T3" fmla="*/ 2 h 29"/>
                <a:gd name="T4" fmla="*/ 37 w 38"/>
                <a:gd name="T5" fmla="*/ 15 h 29"/>
                <a:gd name="T6" fmla="*/ 36 w 38"/>
                <a:gd name="T7" fmla="*/ 22 h 29"/>
                <a:gd name="T8" fmla="*/ 30 w 38"/>
                <a:gd name="T9" fmla="*/ 22 h 29"/>
                <a:gd name="T10" fmla="*/ 4 w 38"/>
                <a:gd name="T11" fmla="*/ 29 h 29"/>
              </a:gdLst>
              <a:ahLst/>
              <a:cxnLst>
                <a:cxn ang="0">
                  <a:pos x="T0" y="T1"/>
                </a:cxn>
                <a:cxn ang="0">
                  <a:pos x="T2" y="T3"/>
                </a:cxn>
                <a:cxn ang="0">
                  <a:pos x="T4" y="T5"/>
                </a:cxn>
                <a:cxn ang="0">
                  <a:pos x="T6" y="T7"/>
                </a:cxn>
                <a:cxn ang="0">
                  <a:pos x="T8" y="T9"/>
                </a:cxn>
                <a:cxn ang="0">
                  <a:pos x="T10" y="T11"/>
                </a:cxn>
              </a:cxnLst>
              <a:rect l="0" t="0" r="r" b="b"/>
              <a:pathLst>
                <a:path w="38" h="29">
                  <a:moveTo>
                    <a:pt x="4" y="29"/>
                  </a:moveTo>
                  <a:cubicBezTo>
                    <a:pt x="0" y="11"/>
                    <a:pt x="5" y="4"/>
                    <a:pt x="16" y="2"/>
                  </a:cubicBezTo>
                  <a:cubicBezTo>
                    <a:pt x="26" y="0"/>
                    <a:pt x="34" y="5"/>
                    <a:pt x="37" y="15"/>
                  </a:cubicBezTo>
                  <a:cubicBezTo>
                    <a:pt x="38" y="17"/>
                    <a:pt x="37" y="20"/>
                    <a:pt x="36" y="22"/>
                  </a:cubicBezTo>
                  <a:cubicBezTo>
                    <a:pt x="35" y="25"/>
                    <a:pt x="31" y="24"/>
                    <a:pt x="30" y="22"/>
                  </a:cubicBezTo>
                  <a:cubicBezTo>
                    <a:pt x="20" y="5"/>
                    <a:pt x="12" y="12"/>
                    <a:pt x="4" y="29"/>
                  </a:cubicBezTo>
                  <a:close/>
                </a:path>
              </a:pathLst>
            </a:custGeom>
            <a:solidFill>
              <a:srgbClr val="4A4A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7" name="矩形 96"/>
          <p:cNvSpPr/>
          <p:nvPr/>
        </p:nvSpPr>
        <p:spPr>
          <a:xfrm>
            <a:off x="391902" y="188658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99" name="矩形 98"/>
          <p:cNvSpPr/>
          <p:nvPr/>
        </p:nvSpPr>
        <p:spPr>
          <a:xfrm>
            <a:off x="391902" y="4437240"/>
            <a:ext cx="3698984" cy="2061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9" name="Freeform 12"/>
          <p:cNvSpPr/>
          <p:nvPr/>
        </p:nvSpPr>
        <p:spPr bwMode="auto">
          <a:xfrm>
            <a:off x="1203384" y="3099485"/>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40" name="Freeform 16"/>
          <p:cNvSpPr/>
          <p:nvPr/>
        </p:nvSpPr>
        <p:spPr bwMode="auto">
          <a:xfrm>
            <a:off x="3149659" y="3099485"/>
            <a:ext cx="2011363" cy="33779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41" name="Freeform 20"/>
          <p:cNvSpPr/>
          <p:nvPr/>
        </p:nvSpPr>
        <p:spPr bwMode="auto">
          <a:xfrm>
            <a:off x="5094347" y="3099485"/>
            <a:ext cx="2016125" cy="337794"/>
          </a:xfrm>
          <a:custGeom>
            <a:avLst/>
            <a:gdLst>
              <a:gd name="T0" fmla="*/ 1170 w 1270"/>
              <a:gd name="T1" fmla="*/ 177 h 177"/>
              <a:gd name="T2" fmla="*/ 0 w 1270"/>
              <a:gd name="T3" fmla="*/ 177 h 177"/>
              <a:gd name="T4" fmla="*/ 100 w 1270"/>
              <a:gd name="T5" fmla="*/ 88 h 177"/>
              <a:gd name="T6" fmla="*/ 0 w 1270"/>
              <a:gd name="T7" fmla="*/ 0 h 177"/>
              <a:gd name="T8" fmla="*/ 1170 w 1270"/>
              <a:gd name="T9" fmla="*/ 0 h 177"/>
              <a:gd name="T10" fmla="*/ 1270 w 1270"/>
              <a:gd name="T11" fmla="*/ 88 h 177"/>
              <a:gd name="T12" fmla="*/ 1170 w 1270"/>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70" h="177">
                <a:moveTo>
                  <a:pt x="1170" y="177"/>
                </a:moveTo>
                <a:lnTo>
                  <a:pt x="0" y="177"/>
                </a:lnTo>
                <a:lnTo>
                  <a:pt x="100" y="88"/>
                </a:lnTo>
                <a:lnTo>
                  <a:pt x="0" y="0"/>
                </a:lnTo>
                <a:lnTo>
                  <a:pt x="1170" y="0"/>
                </a:lnTo>
                <a:lnTo>
                  <a:pt x="1270" y="88"/>
                </a:lnTo>
                <a:lnTo>
                  <a:pt x="1170"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79" name="文本框 78"/>
          <p:cNvSpPr txBox="1"/>
          <p:nvPr/>
        </p:nvSpPr>
        <p:spPr>
          <a:xfrm>
            <a:off x="1311080" y="3503183"/>
            <a:ext cx="1730883" cy="646331"/>
          </a:xfrm>
          <a:prstGeom prst="rect">
            <a:avLst/>
          </a:prstGeom>
          <a:noFill/>
        </p:spPr>
        <p:txBody>
          <a:bodyPr wrap="square" rtlCol="0">
            <a:spAutoFit/>
          </a:bodyPr>
          <a:lstStyle/>
          <a:p>
            <a:pPr algn="ctr"/>
            <a:r>
              <a:rPr lang="en-US" altLang="zh-CN" sz="3600" b="1" dirty="0">
                <a:latin typeface="+mj-ea"/>
                <a:ea typeface="+mj-ea"/>
              </a:rPr>
              <a:t>56%</a:t>
            </a:r>
            <a:endParaRPr lang="zh-CN" altLang="en-US" sz="3600" b="1" dirty="0">
              <a:latin typeface="+mj-ea"/>
              <a:ea typeface="+mj-ea"/>
            </a:endParaRPr>
          </a:p>
        </p:txBody>
      </p:sp>
      <p:sp>
        <p:nvSpPr>
          <p:cNvPr id="80" name="文本框 79"/>
          <p:cNvSpPr txBox="1"/>
          <p:nvPr/>
        </p:nvSpPr>
        <p:spPr>
          <a:xfrm>
            <a:off x="3289898" y="3503183"/>
            <a:ext cx="1730883" cy="646331"/>
          </a:xfrm>
          <a:prstGeom prst="rect">
            <a:avLst/>
          </a:prstGeom>
          <a:noFill/>
        </p:spPr>
        <p:txBody>
          <a:bodyPr wrap="square" rtlCol="0">
            <a:spAutoFit/>
          </a:bodyPr>
          <a:lstStyle/>
          <a:p>
            <a:pPr algn="ctr"/>
            <a:r>
              <a:rPr lang="en-US" altLang="zh-CN" sz="3600" b="1" dirty="0">
                <a:latin typeface="+mj-ea"/>
                <a:ea typeface="+mj-ea"/>
              </a:rPr>
              <a:t>48%</a:t>
            </a:r>
            <a:endParaRPr lang="zh-CN" altLang="en-US" sz="3600" b="1" dirty="0">
              <a:latin typeface="+mj-ea"/>
              <a:ea typeface="+mj-ea"/>
            </a:endParaRPr>
          </a:p>
        </p:txBody>
      </p:sp>
      <p:sp>
        <p:nvSpPr>
          <p:cNvPr id="81" name="文本框 80"/>
          <p:cNvSpPr txBox="1"/>
          <p:nvPr/>
        </p:nvSpPr>
        <p:spPr>
          <a:xfrm>
            <a:off x="5268716" y="3503183"/>
            <a:ext cx="1730883" cy="646331"/>
          </a:xfrm>
          <a:prstGeom prst="rect">
            <a:avLst/>
          </a:prstGeom>
          <a:noFill/>
        </p:spPr>
        <p:txBody>
          <a:bodyPr wrap="square" rtlCol="0">
            <a:spAutoFit/>
          </a:bodyPr>
          <a:lstStyle/>
          <a:p>
            <a:pPr algn="ctr"/>
            <a:r>
              <a:rPr lang="en-US" altLang="zh-CN" sz="3600" b="1" dirty="0">
                <a:latin typeface="+mj-ea"/>
                <a:ea typeface="+mj-ea"/>
              </a:rPr>
              <a:t>89%</a:t>
            </a:r>
            <a:endParaRPr lang="zh-CN" altLang="en-US" sz="3600" b="1" dirty="0">
              <a:latin typeface="+mj-ea"/>
              <a:ea typeface="+mj-ea"/>
            </a:endParaRPr>
          </a:p>
        </p:txBody>
      </p:sp>
      <p:sp>
        <p:nvSpPr>
          <p:cNvPr id="83" name="Freeform 12"/>
          <p:cNvSpPr/>
          <p:nvPr/>
        </p:nvSpPr>
        <p:spPr bwMode="auto">
          <a:xfrm>
            <a:off x="7030978" y="3099485"/>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84" name="Freeform 16"/>
          <p:cNvSpPr/>
          <p:nvPr/>
        </p:nvSpPr>
        <p:spPr bwMode="auto">
          <a:xfrm>
            <a:off x="8977253" y="3099485"/>
            <a:ext cx="2011363" cy="33779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chemeClr val="accent1"/>
          </a:solidFill>
          <a:ln>
            <a:solidFill>
              <a:schemeClr val="bg1"/>
            </a:solidFill>
          </a:ln>
        </p:spPr>
        <p:txBody>
          <a:bodyPr anchor="ctr"/>
          <a:lstStyle/>
          <a:p>
            <a:pPr algn="ctr"/>
            <a:r>
              <a:rPr lang="zh-CN" altLang="en-US" sz="1800">
                <a:solidFill>
                  <a:srgbClr val="FFFFFF"/>
                </a:solidFill>
                <a:latin typeface="+mn-ea"/>
              </a:rPr>
              <a:t>请输入文本</a:t>
            </a:r>
            <a:endParaRPr lang="zh-CN" altLang="en-US" sz="1800" dirty="0">
              <a:solidFill>
                <a:srgbClr val="FFFFFF"/>
              </a:solidFill>
              <a:latin typeface="+mn-ea"/>
            </a:endParaRPr>
          </a:p>
        </p:txBody>
      </p:sp>
      <p:sp>
        <p:nvSpPr>
          <p:cNvPr id="92" name="文本框 91"/>
          <p:cNvSpPr txBox="1"/>
          <p:nvPr/>
        </p:nvSpPr>
        <p:spPr>
          <a:xfrm>
            <a:off x="7138674" y="3503183"/>
            <a:ext cx="1730883" cy="646331"/>
          </a:xfrm>
          <a:prstGeom prst="rect">
            <a:avLst/>
          </a:prstGeom>
          <a:noFill/>
        </p:spPr>
        <p:txBody>
          <a:bodyPr wrap="square" rtlCol="0">
            <a:spAutoFit/>
          </a:bodyPr>
          <a:lstStyle/>
          <a:p>
            <a:pPr algn="ctr"/>
            <a:r>
              <a:rPr lang="en-US" altLang="zh-CN" sz="3600" b="1" dirty="0">
                <a:latin typeface="+mj-ea"/>
                <a:ea typeface="+mj-ea"/>
              </a:rPr>
              <a:t>88%</a:t>
            </a:r>
            <a:endParaRPr lang="zh-CN" altLang="en-US" sz="3600" b="1" dirty="0">
              <a:latin typeface="+mj-ea"/>
              <a:ea typeface="+mj-ea"/>
            </a:endParaRPr>
          </a:p>
        </p:txBody>
      </p:sp>
      <p:sp>
        <p:nvSpPr>
          <p:cNvPr id="93" name="文本框 92"/>
          <p:cNvSpPr txBox="1"/>
          <p:nvPr/>
        </p:nvSpPr>
        <p:spPr>
          <a:xfrm>
            <a:off x="9117492" y="3503183"/>
            <a:ext cx="1730883" cy="646331"/>
          </a:xfrm>
          <a:prstGeom prst="rect">
            <a:avLst/>
          </a:prstGeom>
          <a:noFill/>
        </p:spPr>
        <p:txBody>
          <a:bodyPr wrap="square" rtlCol="0">
            <a:spAutoFit/>
          </a:bodyPr>
          <a:lstStyle/>
          <a:p>
            <a:pPr algn="ctr"/>
            <a:r>
              <a:rPr lang="en-US" altLang="zh-CN" sz="3600" b="1" dirty="0">
                <a:latin typeface="+mj-ea"/>
                <a:ea typeface="+mj-ea"/>
              </a:rPr>
              <a:t>96%</a:t>
            </a:r>
            <a:endParaRPr lang="zh-CN" altLang="en-US" sz="3600" b="1" dirty="0">
              <a:latin typeface="+mj-ea"/>
              <a:ea typeface="+mj-ea"/>
            </a:endParaRPr>
          </a:p>
        </p:txBody>
      </p:sp>
      <p:grpSp>
        <p:nvGrpSpPr>
          <p:cNvPr id="96" name="组合 95"/>
          <p:cNvGrpSpPr/>
          <p:nvPr/>
        </p:nvGrpSpPr>
        <p:grpSpPr>
          <a:xfrm rot="13941683">
            <a:off x="1576064" y="2165830"/>
            <a:ext cx="928687" cy="685800"/>
            <a:chOff x="6924675" y="3671887"/>
            <a:chExt cx="928687" cy="685800"/>
          </a:xfrm>
        </p:grpSpPr>
        <p:sp>
          <p:nvSpPr>
            <p:cNvPr id="97"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rot="13941683">
            <a:off x="3549268" y="2165830"/>
            <a:ext cx="928687" cy="685800"/>
            <a:chOff x="6924675" y="3671887"/>
            <a:chExt cx="928687" cy="685800"/>
          </a:xfrm>
        </p:grpSpPr>
        <p:sp>
          <p:nvSpPr>
            <p:cNvPr id="126"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4" name="组合 153"/>
          <p:cNvGrpSpPr/>
          <p:nvPr/>
        </p:nvGrpSpPr>
        <p:grpSpPr>
          <a:xfrm rot="13941683">
            <a:off x="5522472" y="2165830"/>
            <a:ext cx="928687" cy="685800"/>
            <a:chOff x="6924675" y="3671887"/>
            <a:chExt cx="928687" cy="685800"/>
          </a:xfrm>
        </p:grpSpPr>
        <p:sp>
          <p:nvSpPr>
            <p:cNvPr id="155"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3" name="组合 182"/>
          <p:cNvGrpSpPr/>
          <p:nvPr/>
        </p:nvGrpSpPr>
        <p:grpSpPr>
          <a:xfrm rot="13941683">
            <a:off x="7495676" y="2165830"/>
            <a:ext cx="928687" cy="685800"/>
            <a:chOff x="6924675" y="3671887"/>
            <a:chExt cx="928687" cy="685800"/>
          </a:xfrm>
        </p:grpSpPr>
        <p:sp>
          <p:nvSpPr>
            <p:cNvPr id="184"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2" name="组合 211"/>
          <p:cNvGrpSpPr/>
          <p:nvPr/>
        </p:nvGrpSpPr>
        <p:grpSpPr>
          <a:xfrm rot="13941683">
            <a:off x="9468880" y="2165830"/>
            <a:ext cx="928687" cy="685800"/>
            <a:chOff x="6924675" y="3671887"/>
            <a:chExt cx="928687" cy="685800"/>
          </a:xfrm>
        </p:grpSpPr>
        <p:sp>
          <p:nvSpPr>
            <p:cNvPr id="213" name="Freeform 841"/>
            <p:cNvSpPr/>
            <p:nvPr/>
          </p:nvSpPr>
          <p:spPr bwMode="auto">
            <a:xfrm>
              <a:off x="7051675" y="4070350"/>
              <a:ext cx="68262" cy="57150"/>
            </a:xfrm>
            <a:custGeom>
              <a:avLst/>
              <a:gdLst>
                <a:gd name="T0" fmla="*/ 1 w 27"/>
                <a:gd name="T1" fmla="*/ 2 h 23"/>
                <a:gd name="T2" fmla="*/ 13 w 27"/>
                <a:gd name="T3" fmla="*/ 10 h 23"/>
                <a:gd name="T4" fmla="*/ 25 w 27"/>
                <a:gd name="T5" fmla="*/ 22 h 23"/>
                <a:gd name="T6" fmla="*/ 26 w 27"/>
                <a:gd name="T7" fmla="*/ 22 h 23"/>
                <a:gd name="T8" fmla="*/ 26 w 27"/>
                <a:gd name="T9" fmla="*/ 20 h 23"/>
                <a:gd name="T10" fmla="*/ 14 w 27"/>
                <a:gd name="T11" fmla="*/ 8 h 23"/>
                <a:gd name="T12" fmla="*/ 1 w 27"/>
                <a:gd name="T13" fmla="*/ 0 h 23"/>
                <a:gd name="T14" fmla="*/ 0 w 27"/>
                <a:gd name="T15" fmla="*/ 1 h 23"/>
                <a:gd name="T16" fmla="*/ 1 w 2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1" y="2"/>
                  </a:moveTo>
                  <a:cubicBezTo>
                    <a:pt x="4" y="3"/>
                    <a:pt x="9" y="6"/>
                    <a:pt x="13" y="10"/>
                  </a:cubicBezTo>
                  <a:cubicBezTo>
                    <a:pt x="17" y="14"/>
                    <a:pt x="21" y="19"/>
                    <a:pt x="25" y="22"/>
                  </a:cubicBezTo>
                  <a:cubicBezTo>
                    <a:pt x="25" y="23"/>
                    <a:pt x="26" y="23"/>
                    <a:pt x="26" y="22"/>
                  </a:cubicBezTo>
                  <a:cubicBezTo>
                    <a:pt x="27" y="22"/>
                    <a:pt x="27" y="21"/>
                    <a:pt x="26" y="20"/>
                  </a:cubicBezTo>
                  <a:cubicBezTo>
                    <a:pt x="23" y="17"/>
                    <a:pt x="18" y="13"/>
                    <a:pt x="14" y="8"/>
                  </a:cubicBezTo>
                  <a:cubicBezTo>
                    <a:pt x="10" y="4"/>
                    <a:pt x="6" y="1"/>
                    <a:pt x="1" y="0"/>
                  </a:cubicBezTo>
                  <a:cubicBezTo>
                    <a:pt x="1" y="0"/>
                    <a:pt x="0"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42"/>
            <p:cNvSpPr/>
            <p:nvPr/>
          </p:nvSpPr>
          <p:spPr bwMode="auto">
            <a:xfrm>
              <a:off x="7099300" y="4048125"/>
              <a:ext cx="50800" cy="41275"/>
            </a:xfrm>
            <a:custGeom>
              <a:avLst/>
              <a:gdLst>
                <a:gd name="T0" fmla="*/ 1 w 20"/>
                <a:gd name="T1" fmla="*/ 2 h 17"/>
                <a:gd name="T2" fmla="*/ 17 w 20"/>
                <a:gd name="T3" fmla="*/ 17 h 17"/>
                <a:gd name="T4" fmla="*/ 19 w 20"/>
                <a:gd name="T5" fmla="*/ 17 h 17"/>
                <a:gd name="T6" fmla="*/ 19 w 20"/>
                <a:gd name="T7" fmla="*/ 15 h 17"/>
                <a:gd name="T8" fmla="*/ 2 w 20"/>
                <a:gd name="T9" fmla="*/ 0 h 17"/>
                <a:gd name="T10" fmla="*/ 0 w 20"/>
                <a:gd name="T11" fmla="*/ 1 h 17"/>
                <a:gd name="T12" fmla="*/ 1 w 20"/>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1" y="2"/>
                  </a:moveTo>
                  <a:cubicBezTo>
                    <a:pt x="7" y="7"/>
                    <a:pt x="12" y="11"/>
                    <a:pt x="17" y="17"/>
                  </a:cubicBezTo>
                  <a:cubicBezTo>
                    <a:pt x="18" y="17"/>
                    <a:pt x="19" y="17"/>
                    <a:pt x="19" y="17"/>
                  </a:cubicBezTo>
                  <a:cubicBezTo>
                    <a:pt x="20" y="16"/>
                    <a:pt x="20" y="15"/>
                    <a:pt x="19" y="15"/>
                  </a:cubicBezTo>
                  <a:cubicBezTo>
                    <a:pt x="13" y="9"/>
                    <a:pt x="9" y="5"/>
                    <a:pt x="2" y="0"/>
                  </a:cubicBezTo>
                  <a:cubicBezTo>
                    <a:pt x="2" y="0"/>
                    <a:pt x="1" y="0"/>
                    <a:pt x="0" y="1"/>
                  </a:cubicBezTo>
                  <a:cubicBezTo>
                    <a:pt x="0" y="1"/>
                    <a:pt x="0" y="2"/>
                    <a:pt x="1" y="2"/>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843"/>
            <p:cNvSpPr/>
            <p:nvPr/>
          </p:nvSpPr>
          <p:spPr bwMode="auto">
            <a:xfrm>
              <a:off x="7107238" y="4000500"/>
              <a:ext cx="65087" cy="58737"/>
            </a:xfrm>
            <a:custGeom>
              <a:avLst/>
              <a:gdLst>
                <a:gd name="T0" fmla="*/ 1 w 26"/>
                <a:gd name="T1" fmla="*/ 2 h 24"/>
                <a:gd name="T2" fmla="*/ 24 w 26"/>
                <a:gd name="T3" fmla="*/ 23 h 24"/>
                <a:gd name="T4" fmla="*/ 26 w 26"/>
                <a:gd name="T5" fmla="*/ 23 h 24"/>
                <a:gd name="T6" fmla="*/ 26 w 26"/>
                <a:gd name="T7" fmla="*/ 22 h 24"/>
                <a:gd name="T8" fmla="*/ 3 w 26"/>
                <a:gd name="T9" fmla="*/ 0 h 24"/>
                <a:gd name="T10" fmla="*/ 1 w 26"/>
                <a:gd name="T11" fmla="*/ 1 h 24"/>
                <a:gd name="T12" fmla="*/ 1 w 26"/>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1" y="2"/>
                  </a:moveTo>
                  <a:cubicBezTo>
                    <a:pt x="10" y="9"/>
                    <a:pt x="17" y="15"/>
                    <a:pt x="24" y="23"/>
                  </a:cubicBezTo>
                  <a:cubicBezTo>
                    <a:pt x="25" y="24"/>
                    <a:pt x="25" y="24"/>
                    <a:pt x="26" y="23"/>
                  </a:cubicBezTo>
                  <a:cubicBezTo>
                    <a:pt x="26" y="23"/>
                    <a:pt x="26" y="22"/>
                    <a:pt x="26" y="22"/>
                  </a:cubicBezTo>
                  <a:cubicBezTo>
                    <a:pt x="19" y="14"/>
                    <a:pt x="11" y="7"/>
                    <a:pt x="3" y="0"/>
                  </a:cubicBezTo>
                  <a:cubicBezTo>
                    <a:pt x="2" y="0"/>
                    <a:pt x="1" y="0"/>
                    <a:pt x="1" y="1"/>
                  </a:cubicBezTo>
                  <a:cubicBezTo>
                    <a:pt x="0" y="1"/>
                    <a:pt x="1"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849"/>
            <p:cNvSpPr/>
            <p:nvPr/>
          </p:nvSpPr>
          <p:spPr bwMode="auto">
            <a:xfrm>
              <a:off x="7054850" y="4105275"/>
              <a:ext cx="44450" cy="44450"/>
            </a:xfrm>
            <a:custGeom>
              <a:avLst/>
              <a:gdLst>
                <a:gd name="T0" fmla="*/ 0 w 18"/>
                <a:gd name="T1" fmla="*/ 3 h 18"/>
                <a:gd name="T2" fmla="*/ 16 w 18"/>
                <a:gd name="T3" fmla="*/ 17 h 18"/>
                <a:gd name="T4" fmla="*/ 18 w 18"/>
                <a:gd name="T5" fmla="*/ 17 h 18"/>
                <a:gd name="T6" fmla="*/ 18 w 18"/>
                <a:gd name="T7" fmla="*/ 15 h 18"/>
                <a:gd name="T8" fmla="*/ 2 w 18"/>
                <a:gd name="T9" fmla="*/ 1 h 18"/>
                <a:gd name="T10" fmla="*/ 1 w 18"/>
                <a:gd name="T11" fmla="*/ 1 h 18"/>
                <a:gd name="T12" fmla="*/ 0 w 18"/>
                <a:gd name="T13" fmla="*/ 3 h 18"/>
                <a:gd name="T14" fmla="*/ 0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0" y="3"/>
                  </a:moveTo>
                  <a:cubicBezTo>
                    <a:pt x="5" y="8"/>
                    <a:pt x="11" y="12"/>
                    <a:pt x="16" y="17"/>
                  </a:cubicBezTo>
                  <a:cubicBezTo>
                    <a:pt x="16" y="18"/>
                    <a:pt x="17" y="18"/>
                    <a:pt x="18" y="17"/>
                  </a:cubicBezTo>
                  <a:cubicBezTo>
                    <a:pt x="18" y="17"/>
                    <a:pt x="18" y="16"/>
                    <a:pt x="18" y="15"/>
                  </a:cubicBezTo>
                  <a:cubicBezTo>
                    <a:pt x="13" y="10"/>
                    <a:pt x="7" y="6"/>
                    <a:pt x="2" y="1"/>
                  </a:cubicBezTo>
                  <a:cubicBezTo>
                    <a:pt x="2" y="0"/>
                    <a:pt x="1" y="0"/>
                    <a:pt x="1" y="1"/>
                  </a:cubicBezTo>
                  <a:cubicBezTo>
                    <a:pt x="0" y="1"/>
                    <a:pt x="0" y="2"/>
                    <a:pt x="0" y="3"/>
                  </a:cubicBezTo>
                  <a:cubicBezTo>
                    <a:pt x="0" y="3"/>
                    <a:pt x="0" y="3"/>
                    <a:pt x="0" y="3"/>
                  </a:cubicBezTo>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11"/>
            <p:cNvSpPr/>
            <p:nvPr/>
          </p:nvSpPr>
          <p:spPr bwMode="auto">
            <a:xfrm>
              <a:off x="7691438" y="3676650"/>
              <a:ext cx="160337" cy="193675"/>
            </a:xfrm>
            <a:custGeom>
              <a:avLst/>
              <a:gdLst>
                <a:gd name="T0" fmla="*/ 0 w 64"/>
                <a:gd name="T1" fmla="*/ 13 h 77"/>
                <a:gd name="T2" fmla="*/ 31 w 64"/>
                <a:gd name="T3" fmla="*/ 0 h 77"/>
                <a:gd name="T4" fmla="*/ 55 w 64"/>
                <a:gd name="T5" fmla="*/ 26 h 77"/>
                <a:gd name="T6" fmla="*/ 63 w 64"/>
                <a:gd name="T7" fmla="*/ 61 h 77"/>
                <a:gd name="T8" fmla="*/ 30 w 64"/>
                <a:gd name="T9" fmla="*/ 77 h 77"/>
                <a:gd name="T10" fmla="*/ 0 w 64"/>
                <a:gd name="T11" fmla="*/ 13 h 77"/>
              </a:gdLst>
              <a:ahLst/>
              <a:cxnLst>
                <a:cxn ang="0">
                  <a:pos x="T0" y="T1"/>
                </a:cxn>
                <a:cxn ang="0">
                  <a:pos x="T2" y="T3"/>
                </a:cxn>
                <a:cxn ang="0">
                  <a:pos x="T4" y="T5"/>
                </a:cxn>
                <a:cxn ang="0">
                  <a:pos x="T6" y="T7"/>
                </a:cxn>
                <a:cxn ang="0">
                  <a:pos x="T8" y="T9"/>
                </a:cxn>
                <a:cxn ang="0">
                  <a:pos x="T10" y="T11"/>
                </a:cxn>
              </a:cxnLst>
              <a:rect l="0" t="0" r="r" b="b"/>
              <a:pathLst>
                <a:path w="64" h="77">
                  <a:moveTo>
                    <a:pt x="0" y="13"/>
                  </a:moveTo>
                  <a:cubicBezTo>
                    <a:pt x="3" y="7"/>
                    <a:pt x="14" y="1"/>
                    <a:pt x="31" y="0"/>
                  </a:cubicBezTo>
                  <a:cubicBezTo>
                    <a:pt x="31" y="0"/>
                    <a:pt x="45" y="9"/>
                    <a:pt x="55" y="26"/>
                  </a:cubicBezTo>
                  <a:cubicBezTo>
                    <a:pt x="64" y="44"/>
                    <a:pt x="63" y="61"/>
                    <a:pt x="63" y="61"/>
                  </a:cubicBezTo>
                  <a:cubicBezTo>
                    <a:pt x="51" y="73"/>
                    <a:pt x="38" y="77"/>
                    <a:pt x="30" y="77"/>
                  </a:cubicBezTo>
                  <a:cubicBezTo>
                    <a:pt x="0" y="13"/>
                    <a:pt x="0" y="13"/>
                    <a:pt x="0" y="13"/>
                  </a:cubicBezTo>
                </a:path>
              </a:pathLst>
            </a:custGeom>
            <a:solidFill>
              <a:srgbClr val="EF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12"/>
            <p:cNvSpPr/>
            <p:nvPr/>
          </p:nvSpPr>
          <p:spPr bwMode="auto">
            <a:xfrm>
              <a:off x="6924675" y="3965575"/>
              <a:ext cx="242887" cy="388937"/>
            </a:xfrm>
            <a:custGeom>
              <a:avLst/>
              <a:gdLst>
                <a:gd name="T0" fmla="*/ 44 w 97"/>
                <a:gd name="T1" fmla="*/ 0 h 156"/>
                <a:gd name="T2" fmla="*/ 2 w 97"/>
                <a:gd name="T3" fmla="*/ 5 h 156"/>
                <a:gd name="T4" fmla="*/ 64 w 97"/>
                <a:gd name="T5" fmla="*/ 156 h 156"/>
                <a:gd name="T6" fmla="*/ 97 w 97"/>
                <a:gd name="T7" fmla="*/ 120 h 156"/>
                <a:gd name="T8" fmla="*/ 44 w 97"/>
                <a:gd name="T9" fmla="*/ 0 h 156"/>
              </a:gdLst>
              <a:ahLst/>
              <a:cxnLst>
                <a:cxn ang="0">
                  <a:pos x="T0" y="T1"/>
                </a:cxn>
                <a:cxn ang="0">
                  <a:pos x="T2" y="T3"/>
                </a:cxn>
                <a:cxn ang="0">
                  <a:pos x="T4" y="T5"/>
                </a:cxn>
                <a:cxn ang="0">
                  <a:pos x="T6" y="T7"/>
                </a:cxn>
                <a:cxn ang="0">
                  <a:pos x="T8" y="T9"/>
                </a:cxn>
              </a:cxnLst>
              <a:rect l="0" t="0" r="r" b="b"/>
              <a:pathLst>
                <a:path w="97" h="156">
                  <a:moveTo>
                    <a:pt x="44" y="0"/>
                  </a:moveTo>
                  <a:cubicBezTo>
                    <a:pt x="2" y="5"/>
                    <a:pt x="2" y="5"/>
                    <a:pt x="2" y="5"/>
                  </a:cubicBezTo>
                  <a:cubicBezTo>
                    <a:pt x="0" y="56"/>
                    <a:pt x="30" y="125"/>
                    <a:pt x="64" y="156"/>
                  </a:cubicBezTo>
                  <a:cubicBezTo>
                    <a:pt x="97" y="120"/>
                    <a:pt x="97" y="120"/>
                    <a:pt x="97" y="120"/>
                  </a:cubicBezTo>
                  <a:cubicBezTo>
                    <a:pt x="44" y="0"/>
                    <a:pt x="44" y="0"/>
                    <a:pt x="44" y="0"/>
                  </a:cubicBezTo>
                </a:path>
              </a:pathLst>
            </a:custGeom>
            <a:solidFill>
              <a:srgbClr val="F2D1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13"/>
            <p:cNvSpPr/>
            <p:nvPr/>
          </p:nvSpPr>
          <p:spPr bwMode="auto">
            <a:xfrm>
              <a:off x="7021513" y="3694112"/>
              <a:ext cx="754062" cy="569912"/>
            </a:xfrm>
            <a:custGeom>
              <a:avLst/>
              <a:gdLst>
                <a:gd name="T0" fmla="*/ 17 w 302"/>
                <a:gd name="T1" fmla="*/ 178 h 228"/>
                <a:gd name="T2" fmla="*/ 58 w 302"/>
                <a:gd name="T3" fmla="*/ 228 h 228"/>
                <a:gd name="T4" fmla="*/ 296 w 302"/>
                <a:gd name="T5" fmla="*/ 85 h 228"/>
                <a:gd name="T6" fmla="*/ 293 w 302"/>
                <a:gd name="T7" fmla="*/ 42 h 228"/>
                <a:gd name="T8" fmla="*/ 260 w 302"/>
                <a:gd name="T9" fmla="*/ 0 h 228"/>
                <a:gd name="T10" fmla="*/ 5 w 302"/>
                <a:gd name="T11" fmla="*/ 108 h 228"/>
                <a:gd name="T12" fmla="*/ 17 w 302"/>
                <a:gd name="T13" fmla="*/ 178 h 228"/>
              </a:gdLst>
              <a:ahLst/>
              <a:cxnLst>
                <a:cxn ang="0">
                  <a:pos x="T0" y="T1"/>
                </a:cxn>
                <a:cxn ang="0">
                  <a:pos x="T2" y="T3"/>
                </a:cxn>
                <a:cxn ang="0">
                  <a:pos x="T4" y="T5"/>
                </a:cxn>
                <a:cxn ang="0">
                  <a:pos x="T6" y="T7"/>
                </a:cxn>
                <a:cxn ang="0">
                  <a:pos x="T8" y="T9"/>
                </a:cxn>
                <a:cxn ang="0">
                  <a:pos x="T10" y="T11"/>
                </a:cxn>
                <a:cxn ang="0">
                  <a:pos x="T12" y="T13"/>
                </a:cxn>
              </a:cxnLst>
              <a:rect l="0" t="0" r="r" b="b"/>
              <a:pathLst>
                <a:path w="302" h="228">
                  <a:moveTo>
                    <a:pt x="17" y="178"/>
                  </a:moveTo>
                  <a:cubicBezTo>
                    <a:pt x="32" y="215"/>
                    <a:pt x="58" y="228"/>
                    <a:pt x="58" y="228"/>
                  </a:cubicBezTo>
                  <a:cubicBezTo>
                    <a:pt x="126" y="190"/>
                    <a:pt x="226" y="95"/>
                    <a:pt x="296" y="85"/>
                  </a:cubicBezTo>
                  <a:cubicBezTo>
                    <a:pt x="296" y="85"/>
                    <a:pt x="302" y="66"/>
                    <a:pt x="293" y="42"/>
                  </a:cubicBezTo>
                  <a:cubicBezTo>
                    <a:pt x="284" y="17"/>
                    <a:pt x="260" y="0"/>
                    <a:pt x="260" y="0"/>
                  </a:cubicBezTo>
                  <a:cubicBezTo>
                    <a:pt x="204" y="38"/>
                    <a:pt x="74" y="103"/>
                    <a:pt x="5" y="108"/>
                  </a:cubicBezTo>
                  <a:cubicBezTo>
                    <a:pt x="5" y="108"/>
                    <a:pt x="0" y="139"/>
                    <a:pt x="17" y="1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15"/>
            <p:cNvSpPr/>
            <p:nvPr/>
          </p:nvSpPr>
          <p:spPr bwMode="auto">
            <a:xfrm>
              <a:off x="7169150" y="4235450"/>
              <a:ext cx="47625" cy="31750"/>
            </a:xfrm>
            <a:custGeom>
              <a:avLst/>
              <a:gdLst>
                <a:gd name="T0" fmla="*/ 19 w 19"/>
                <a:gd name="T1" fmla="*/ 0 h 13"/>
                <a:gd name="T2" fmla="*/ 0 w 19"/>
                <a:gd name="T3" fmla="*/ 12 h 13"/>
                <a:gd name="T4" fmla="*/ 1 w 19"/>
                <a:gd name="T5" fmla="*/ 13 h 13"/>
                <a:gd name="T6" fmla="*/ 19 w 19"/>
                <a:gd name="T7" fmla="*/ 0 h 13"/>
              </a:gdLst>
              <a:ahLst/>
              <a:cxnLst>
                <a:cxn ang="0">
                  <a:pos x="T0" y="T1"/>
                </a:cxn>
                <a:cxn ang="0">
                  <a:pos x="T2" y="T3"/>
                </a:cxn>
                <a:cxn ang="0">
                  <a:pos x="T4" y="T5"/>
                </a:cxn>
                <a:cxn ang="0">
                  <a:pos x="T6" y="T7"/>
                </a:cxn>
              </a:cxnLst>
              <a:rect l="0" t="0" r="r" b="b"/>
              <a:pathLst>
                <a:path w="19" h="13">
                  <a:moveTo>
                    <a:pt x="19" y="0"/>
                  </a:moveTo>
                  <a:cubicBezTo>
                    <a:pt x="12" y="5"/>
                    <a:pt x="6" y="9"/>
                    <a:pt x="0" y="12"/>
                  </a:cubicBezTo>
                  <a:cubicBezTo>
                    <a:pt x="0" y="12"/>
                    <a:pt x="1" y="13"/>
                    <a:pt x="1" y="13"/>
                  </a:cubicBezTo>
                  <a:cubicBezTo>
                    <a:pt x="8" y="8"/>
                    <a:pt x="13" y="4"/>
                    <a:pt x="19" y="0"/>
                  </a:cubicBezTo>
                </a:path>
              </a:pathLst>
            </a:custGeom>
            <a:solidFill>
              <a:srgbClr val="BAB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17"/>
            <p:cNvSpPr/>
            <p:nvPr/>
          </p:nvSpPr>
          <p:spPr bwMode="auto">
            <a:xfrm>
              <a:off x="7032625" y="3824287"/>
              <a:ext cx="738187" cy="439737"/>
            </a:xfrm>
            <a:custGeom>
              <a:avLst/>
              <a:gdLst>
                <a:gd name="T0" fmla="*/ 289 w 296"/>
                <a:gd name="T1" fmla="*/ 0 h 176"/>
                <a:gd name="T2" fmla="*/ 196 w 296"/>
                <a:gd name="T3" fmla="*/ 47 h 176"/>
                <a:gd name="T4" fmla="*/ 97 w 296"/>
                <a:gd name="T5" fmla="*/ 105 h 176"/>
                <a:gd name="T6" fmla="*/ 73 w 296"/>
                <a:gd name="T7" fmla="*/ 108 h 176"/>
                <a:gd name="T8" fmla="*/ 27 w 296"/>
                <a:gd name="T9" fmla="*/ 95 h 176"/>
                <a:gd name="T10" fmla="*/ 0 w 296"/>
                <a:gd name="T11" fmla="*/ 56 h 176"/>
                <a:gd name="T12" fmla="*/ 0 w 296"/>
                <a:gd name="T13" fmla="*/ 74 h 176"/>
                <a:gd name="T14" fmla="*/ 55 w 296"/>
                <a:gd name="T15" fmla="*/ 176 h 176"/>
                <a:gd name="T16" fmla="*/ 74 w 296"/>
                <a:gd name="T17" fmla="*/ 164 h 176"/>
                <a:gd name="T18" fmla="*/ 171 w 296"/>
                <a:gd name="T19" fmla="*/ 94 h 176"/>
                <a:gd name="T20" fmla="*/ 288 w 296"/>
                <a:gd name="T21" fmla="*/ 33 h 176"/>
                <a:gd name="T22" fmla="*/ 291 w 296"/>
                <a:gd name="T23" fmla="*/ 33 h 176"/>
                <a:gd name="T24" fmla="*/ 289 w 296"/>
                <a:gd name="T25" fmla="*/ 1 h 176"/>
                <a:gd name="T26" fmla="*/ 289 w 296"/>
                <a:gd name="T2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76">
                  <a:moveTo>
                    <a:pt x="289" y="0"/>
                  </a:moveTo>
                  <a:cubicBezTo>
                    <a:pt x="260" y="6"/>
                    <a:pt x="222" y="32"/>
                    <a:pt x="196" y="47"/>
                  </a:cubicBezTo>
                  <a:cubicBezTo>
                    <a:pt x="163" y="67"/>
                    <a:pt x="135" y="95"/>
                    <a:pt x="97" y="105"/>
                  </a:cubicBezTo>
                  <a:cubicBezTo>
                    <a:pt x="89" y="107"/>
                    <a:pt x="81" y="108"/>
                    <a:pt x="73" y="108"/>
                  </a:cubicBezTo>
                  <a:cubicBezTo>
                    <a:pt x="57" y="108"/>
                    <a:pt x="41" y="104"/>
                    <a:pt x="27" y="95"/>
                  </a:cubicBezTo>
                  <a:cubicBezTo>
                    <a:pt x="10" y="84"/>
                    <a:pt x="10" y="68"/>
                    <a:pt x="0" y="56"/>
                  </a:cubicBezTo>
                  <a:cubicBezTo>
                    <a:pt x="0" y="59"/>
                    <a:pt x="0" y="65"/>
                    <a:pt x="0" y="74"/>
                  </a:cubicBezTo>
                  <a:cubicBezTo>
                    <a:pt x="5" y="113"/>
                    <a:pt x="18" y="155"/>
                    <a:pt x="55" y="176"/>
                  </a:cubicBezTo>
                  <a:cubicBezTo>
                    <a:pt x="61" y="173"/>
                    <a:pt x="67" y="169"/>
                    <a:pt x="74" y="164"/>
                  </a:cubicBezTo>
                  <a:cubicBezTo>
                    <a:pt x="105" y="142"/>
                    <a:pt x="131" y="125"/>
                    <a:pt x="171" y="94"/>
                  </a:cubicBezTo>
                  <a:cubicBezTo>
                    <a:pt x="194" y="77"/>
                    <a:pt x="257" y="33"/>
                    <a:pt x="288" y="33"/>
                  </a:cubicBezTo>
                  <a:cubicBezTo>
                    <a:pt x="289" y="33"/>
                    <a:pt x="290" y="33"/>
                    <a:pt x="291" y="33"/>
                  </a:cubicBezTo>
                  <a:cubicBezTo>
                    <a:pt x="296" y="21"/>
                    <a:pt x="294" y="8"/>
                    <a:pt x="289" y="1"/>
                  </a:cubicBezTo>
                  <a:cubicBezTo>
                    <a:pt x="289" y="0"/>
                    <a:pt x="289" y="0"/>
                    <a:pt x="289" y="0"/>
                  </a:cubicBezTo>
                </a:path>
              </a:pathLst>
            </a:custGeom>
            <a:solidFill>
              <a:srgbClr val="F8DE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18"/>
            <p:cNvSpPr/>
            <p:nvPr/>
          </p:nvSpPr>
          <p:spPr bwMode="auto">
            <a:xfrm>
              <a:off x="7569200" y="3694112"/>
              <a:ext cx="222250" cy="246062"/>
            </a:xfrm>
            <a:custGeom>
              <a:avLst/>
              <a:gdLst>
                <a:gd name="T0" fmla="*/ 0 w 89"/>
                <a:gd name="T1" fmla="*/ 25 h 98"/>
                <a:gd name="T2" fmla="*/ 33 w 89"/>
                <a:gd name="T3" fmla="*/ 98 h 98"/>
                <a:gd name="T4" fmla="*/ 77 w 89"/>
                <a:gd name="T5" fmla="*/ 85 h 98"/>
                <a:gd name="T6" fmla="*/ 41 w 89"/>
                <a:gd name="T7" fmla="*/ 0 h 98"/>
                <a:gd name="T8" fmla="*/ 0 w 89"/>
                <a:gd name="T9" fmla="*/ 25 h 98"/>
              </a:gdLst>
              <a:ahLst/>
              <a:cxnLst>
                <a:cxn ang="0">
                  <a:pos x="T0" y="T1"/>
                </a:cxn>
                <a:cxn ang="0">
                  <a:pos x="T2" y="T3"/>
                </a:cxn>
                <a:cxn ang="0">
                  <a:pos x="T4" y="T5"/>
                </a:cxn>
                <a:cxn ang="0">
                  <a:pos x="T6" y="T7"/>
                </a:cxn>
                <a:cxn ang="0">
                  <a:pos x="T8" y="T9"/>
                </a:cxn>
              </a:cxnLst>
              <a:rect l="0" t="0" r="r" b="b"/>
              <a:pathLst>
                <a:path w="89" h="98">
                  <a:moveTo>
                    <a:pt x="0" y="25"/>
                  </a:moveTo>
                  <a:cubicBezTo>
                    <a:pt x="20" y="44"/>
                    <a:pt x="34" y="77"/>
                    <a:pt x="33" y="98"/>
                  </a:cubicBezTo>
                  <a:cubicBezTo>
                    <a:pt x="33" y="98"/>
                    <a:pt x="62" y="85"/>
                    <a:pt x="77" y="85"/>
                  </a:cubicBezTo>
                  <a:cubicBezTo>
                    <a:pt x="77" y="85"/>
                    <a:pt x="89" y="29"/>
                    <a:pt x="41" y="0"/>
                  </a:cubicBezTo>
                  <a:lnTo>
                    <a:pt x="0" y="25"/>
                  </a:lnTo>
                  <a:close/>
                </a:path>
              </a:pathLst>
            </a:custGeom>
            <a:solidFill>
              <a:srgbClr val="EF69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19"/>
            <p:cNvSpPr/>
            <p:nvPr/>
          </p:nvSpPr>
          <p:spPr bwMode="auto">
            <a:xfrm>
              <a:off x="7026275" y="3689350"/>
              <a:ext cx="744537" cy="581025"/>
            </a:xfrm>
            <a:custGeom>
              <a:avLst/>
              <a:gdLst>
                <a:gd name="T0" fmla="*/ 15 w 298"/>
                <a:gd name="T1" fmla="*/ 180 h 232"/>
                <a:gd name="T2" fmla="*/ 13 w 298"/>
                <a:gd name="T3" fmla="*/ 181 h 232"/>
                <a:gd name="T4" fmla="*/ 55 w 298"/>
                <a:gd name="T5" fmla="*/ 232 h 232"/>
                <a:gd name="T6" fmla="*/ 57 w 298"/>
                <a:gd name="T7" fmla="*/ 232 h 232"/>
                <a:gd name="T8" fmla="*/ 175 w 298"/>
                <a:gd name="T9" fmla="*/ 149 h 232"/>
                <a:gd name="T10" fmla="*/ 294 w 298"/>
                <a:gd name="T11" fmla="*/ 89 h 232"/>
                <a:gd name="T12" fmla="*/ 295 w 298"/>
                <a:gd name="T13" fmla="*/ 88 h 232"/>
                <a:gd name="T14" fmla="*/ 298 w 298"/>
                <a:gd name="T15" fmla="*/ 71 h 232"/>
                <a:gd name="T16" fmla="*/ 293 w 298"/>
                <a:gd name="T17" fmla="*/ 43 h 232"/>
                <a:gd name="T18" fmla="*/ 258 w 298"/>
                <a:gd name="T19" fmla="*/ 0 h 232"/>
                <a:gd name="T20" fmla="*/ 257 w 298"/>
                <a:gd name="T21" fmla="*/ 0 h 232"/>
                <a:gd name="T22" fmla="*/ 135 w 298"/>
                <a:gd name="T23" fmla="*/ 67 h 232"/>
                <a:gd name="T24" fmla="*/ 2 w 298"/>
                <a:gd name="T25" fmla="*/ 108 h 232"/>
                <a:gd name="T26" fmla="*/ 1 w 298"/>
                <a:gd name="T27" fmla="*/ 109 h 232"/>
                <a:gd name="T28" fmla="*/ 0 w 298"/>
                <a:gd name="T29" fmla="*/ 120 h 232"/>
                <a:gd name="T30" fmla="*/ 13 w 298"/>
                <a:gd name="T31" fmla="*/ 181 h 232"/>
                <a:gd name="T32" fmla="*/ 15 w 298"/>
                <a:gd name="T33" fmla="*/ 180 h 232"/>
                <a:gd name="T34" fmla="*/ 16 w 298"/>
                <a:gd name="T35" fmla="*/ 180 h 232"/>
                <a:gd name="T36" fmla="*/ 4 w 298"/>
                <a:gd name="T37" fmla="*/ 120 h 232"/>
                <a:gd name="T38" fmla="*/ 4 w 298"/>
                <a:gd name="T39" fmla="*/ 112 h 232"/>
                <a:gd name="T40" fmla="*/ 4 w 298"/>
                <a:gd name="T41" fmla="*/ 110 h 232"/>
                <a:gd name="T42" fmla="*/ 4 w 298"/>
                <a:gd name="T43" fmla="*/ 110 h 232"/>
                <a:gd name="T44" fmla="*/ 3 w 298"/>
                <a:gd name="T45" fmla="*/ 110 h 232"/>
                <a:gd name="T46" fmla="*/ 3 w 298"/>
                <a:gd name="T47" fmla="*/ 111 h 232"/>
                <a:gd name="T48" fmla="*/ 136 w 298"/>
                <a:gd name="T49" fmla="*/ 70 h 232"/>
                <a:gd name="T50" fmla="*/ 258 w 298"/>
                <a:gd name="T51" fmla="*/ 3 h 232"/>
                <a:gd name="T52" fmla="*/ 258 w 298"/>
                <a:gd name="T53" fmla="*/ 2 h 232"/>
                <a:gd name="T54" fmla="*/ 257 w 298"/>
                <a:gd name="T55" fmla="*/ 3 h 232"/>
                <a:gd name="T56" fmla="*/ 258 w 298"/>
                <a:gd name="T57" fmla="*/ 4 h 232"/>
                <a:gd name="T58" fmla="*/ 290 w 298"/>
                <a:gd name="T59" fmla="*/ 44 h 232"/>
                <a:gd name="T60" fmla="*/ 294 w 298"/>
                <a:gd name="T61" fmla="*/ 71 h 232"/>
                <a:gd name="T62" fmla="*/ 293 w 298"/>
                <a:gd name="T63" fmla="*/ 83 h 232"/>
                <a:gd name="T64" fmla="*/ 293 w 298"/>
                <a:gd name="T65" fmla="*/ 86 h 232"/>
                <a:gd name="T66" fmla="*/ 292 w 298"/>
                <a:gd name="T67" fmla="*/ 87 h 232"/>
                <a:gd name="T68" fmla="*/ 292 w 298"/>
                <a:gd name="T69" fmla="*/ 87 h 232"/>
                <a:gd name="T70" fmla="*/ 294 w 298"/>
                <a:gd name="T71" fmla="*/ 87 h 232"/>
                <a:gd name="T72" fmla="*/ 294 w 298"/>
                <a:gd name="T73" fmla="*/ 86 h 232"/>
                <a:gd name="T74" fmla="*/ 173 w 298"/>
                <a:gd name="T75" fmla="*/ 147 h 232"/>
                <a:gd name="T76" fmla="*/ 55 w 298"/>
                <a:gd name="T77" fmla="*/ 229 h 232"/>
                <a:gd name="T78" fmla="*/ 56 w 298"/>
                <a:gd name="T79" fmla="*/ 230 h 232"/>
                <a:gd name="T80" fmla="*/ 57 w 298"/>
                <a:gd name="T81" fmla="*/ 229 h 232"/>
                <a:gd name="T82" fmla="*/ 56 w 298"/>
                <a:gd name="T83" fmla="*/ 229 h 232"/>
                <a:gd name="T84" fmla="*/ 16 w 298"/>
                <a:gd name="T85" fmla="*/ 180 h 232"/>
                <a:gd name="T86" fmla="*/ 15 w 298"/>
                <a:gd name="T87"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8" h="232">
                  <a:moveTo>
                    <a:pt x="15" y="180"/>
                  </a:moveTo>
                  <a:cubicBezTo>
                    <a:pt x="13" y="181"/>
                    <a:pt x="13" y="181"/>
                    <a:pt x="13" y="181"/>
                  </a:cubicBezTo>
                  <a:cubicBezTo>
                    <a:pt x="29" y="218"/>
                    <a:pt x="55" y="232"/>
                    <a:pt x="55" y="232"/>
                  </a:cubicBezTo>
                  <a:cubicBezTo>
                    <a:pt x="56" y="232"/>
                    <a:pt x="56" y="232"/>
                    <a:pt x="57" y="232"/>
                  </a:cubicBezTo>
                  <a:cubicBezTo>
                    <a:pt x="91" y="212"/>
                    <a:pt x="133" y="179"/>
                    <a:pt x="175" y="149"/>
                  </a:cubicBezTo>
                  <a:cubicBezTo>
                    <a:pt x="217" y="120"/>
                    <a:pt x="260" y="94"/>
                    <a:pt x="294" y="89"/>
                  </a:cubicBezTo>
                  <a:cubicBezTo>
                    <a:pt x="295" y="89"/>
                    <a:pt x="295" y="88"/>
                    <a:pt x="295" y="88"/>
                  </a:cubicBezTo>
                  <a:cubicBezTo>
                    <a:pt x="295" y="88"/>
                    <a:pt x="298" y="81"/>
                    <a:pt x="298" y="71"/>
                  </a:cubicBezTo>
                  <a:cubicBezTo>
                    <a:pt x="298" y="63"/>
                    <a:pt x="297" y="54"/>
                    <a:pt x="293" y="43"/>
                  </a:cubicBezTo>
                  <a:cubicBezTo>
                    <a:pt x="283" y="18"/>
                    <a:pt x="259" y="1"/>
                    <a:pt x="258" y="0"/>
                  </a:cubicBezTo>
                  <a:cubicBezTo>
                    <a:pt x="258" y="0"/>
                    <a:pt x="257" y="0"/>
                    <a:pt x="257" y="0"/>
                  </a:cubicBezTo>
                  <a:cubicBezTo>
                    <a:pt x="229" y="20"/>
                    <a:pt x="183" y="46"/>
                    <a:pt x="135" y="67"/>
                  </a:cubicBezTo>
                  <a:cubicBezTo>
                    <a:pt x="87" y="89"/>
                    <a:pt x="37" y="106"/>
                    <a:pt x="2" y="108"/>
                  </a:cubicBezTo>
                  <a:cubicBezTo>
                    <a:pt x="2" y="108"/>
                    <a:pt x="1" y="109"/>
                    <a:pt x="1" y="109"/>
                  </a:cubicBezTo>
                  <a:cubicBezTo>
                    <a:pt x="1" y="109"/>
                    <a:pt x="0" y="113"/>
                    <a:pt x="0" y="120"/>
                  </a:cubicBezTo>
                  <a:cubicBezTo>
                    <a:pt x="0" y="132"/>
                    <a:pt x="2" y="155"/>
                    <a:pt x="13" y="181"/>
                  </a:cubicBezTo>
                  <a:cubicBezTo>
                    <a:pt x="15" y="180"/>
                    <a:pt x="15" y="180"/>
                    <a:pt x="15" y="180"/>
                  </a:cubicBezTo>
                  <a:cubicBezTo>
                    <a:pt x="16" y="180"/>
                    <a:pt x="16" y="180"/>
                    <a:pt x="16" y="180"/>
                  </a:cubicBezTo>
                  <a:cubicBezTo>
                    <a:pt x="5" y="154"/>
                    <a:pt x="4" y="132"/>
                    <a:pt x="4" y="120"/>
                  </a:cubicBezTo>
                  <a:cubicBezTo>
                    <a:pt x="4" y="116"/>
                    <a:pt x="4" y="114"/>
                    <a:pt x="4" y="112"/>
                  </a:cubicBezTo>
                  <a:cubicBezTo>
                    <a:pt x="4" y="111"/>
                    <a:pt x="4" y="111"/>
                    <a:pt x="4" y="110"/>
                  </a:cubicBezTo>
                  <a:cubicBezTo>
                    <a:pt x="4" y="110"/>
                    <a:pt x="4" y="110"/>
                    <a:pt x="4" y="110"/>
                  </a:cubicBezTo>
                  <a:cubicBezTo>
                    <a:pt x="3" y="110"/>
                    <a:pt x="3" y="110"/>
                    <a:pt x="3" y="110"/>
                  </a:cubicBezTo>
                  <a:cubicBezTo>
                    <a:pt x="3" y="111"/>
                    <a:pt x="3" y="111"/>
                    <a:pt x="3" y="111"/>
                  </a:cubicBezTo>
                  <a:cubicBezTo>
                    <a:pt x="38" y="109"/>
                    <a:pt x="88" y="92"/>
                    <a:pt x="136" y="70"/>
                  </a:cubicBezTo>
                  <a:cubicBezTo>
                    <a:pt x="184" y="48"/>
                    <a:pt x="230" y="23"/>
                    <a:pt x="258" y="3"/>
                  </a:cubicBezTo>
                  <a:cubicBezTo>
                    <a:pt x="258" y="2"/>
                    <a:pt x="258" y="2"/>
                    <a:pt x="258" y="2"/>
                  </a:cubicBezTo>
                  <a:cubicBezTo>
                    <a:pt x="257" y="3"/>
                    <a:pt x="257" y="3"/>
                    <a:pt x="257" y="3"/>
                  </a:cubicBezTo>
                  <a:cubicBezTo>
                    <a:pt x="257" y="3"/>
                    <a:pt x="257" y="3"/>
                    <a:pt x="258" y="4"/>
                  </a:cubicBezTo>
                  <a:cubicBezTo>
                    <a:pt x="262" y="7"/>
                    <a:pt x="282" y="23"/>
                    <a:pt x="290" y="44"/>
                  </a:cubicBezTo>
                  <a:cubicBezTo>
                    <a:pt x="293" y="54"/>
                    <a:pt x="294" y="64"/>
                    <a:pt x="294" y="71"/>
                  </a:cubicBezTo>
                  <a:cubicBezTo>
                    <a:pt x="294" y="76"/>
                    <a:pt x="294" y="80"/>
                    <a:pt x="293" y="83"/>
                  </a:cubicBezTo>
                  <a:cubicBezTo>
                    <a:pt x="293" y="84"/>
                    <a:pt x="293" y="85"/>
                    <a:pt x="293" y="86"/>
                  </a:cubicBezTo>
                  <a:cubicBezTo>
                    <a:pt x="293" y="86"/>
                    <a:pt x="293" y="86"/>
                    <a:pt x="292" y="87"/>
                  </a:cubicBezTo>
                  <a:cubicBezTo>
                    <a:pt x="292" y="87"/>
                    <a:pt x="292" y="87"/>
                    <a:pt x="292" y="87"/>
                  </a:cubicBezTo>
                  <a:cubicBezTo>
                    <a:pt x="294" y="87"/>
                    <a:pt x="294" y="87"/>
                    <a:pt x="294" y="87"/>
                  </a:cubicBezTo>
                  <a:cubicBezTo>
                    <a:pt x="294" y="86"/>
                    <a:pt x="294" y="86"/>
                    <a:pt x="294" y="86"/>
                  </a:cubicBezTo>
                  <a:cubicBezTo>
                    <a:pt x="258" y="91"/>
                    <a:pt x="216" y="117"/>
                    <a:pt x="173" y="147"/>
                  </a:cubicBezTo>
                  <a:cubicBezTo>
                    <a:pt x="131" y="176"/>
                    <a:pt x="89" y="210"/>
                    <a:pt x="55" y="229"/>
                  </a:cubicBezTo>
                  <a:cubicBezTo>
                    <a:pt x="56" y="230"/>
                    <a:pt x="56" y="230"/>
                    <a:pt x="56" y="230"/>
                  </a:cubicBezTo>
                  <a:cubicBezTo>
                    <a:pt x="57" y="229"/>
                    <a:pt x="57" y="229"/>
                    <a:pt x="57" y="229"/>
                  </a:cubicBezTo>
                  <a:cubicBezTo>
                    <a:pt x="56" y="229"/>
                    <a:pt x="56" y="229"/>
                    <a:pt x="56" y="229"/>
                  </a:cubicBezTo>
                  <a:cubicBezTo>
                    <a:pt x="54" y="227"/>
                    <a:pt x="30" y="214"/>
                    <a:pt x="16" y="180"/>
                  </a:cubicBezTo>
                  <a:lnTo>
                    <a:pt x="15" y="180"/>
                  </a:ln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920"/>
            <p:cNvSpPr/>
            <p:nvPr/>
          </p:nvSpPr>
          <p:spPr bwMode="auto">
            <a:xfrm>
              <a:off x="6927850" y="3959225"/>
              <a:ext cx="244475" cy="398462"/>
            </a:xfrm>
            <a:custGeom>
              <a:avLst/>
              <a:gdLst>
                <a:gd name="T0" fmla="*/ 42 w 98"/>
                <a:gd name="T1" fmla="*/ 0 h 159"/>
                <a:gd name="T2" fmla="*/ 1 w 98"/>
                <a:gd name="T3" fmla="*/ 5 h 159"/>
                <a:gd name="T4" fmla="*/ 0 w 98"/>
                <a:gd name="T5" fmla="*/ 7 h 159"/>
                <a:gd name="T6" fmla="*/ 0 w 98"/>
                <a:gd name="T7" fmla="*/ 12 h 159"/>
                <a:gd name="T8" fmla="*/ 18 w 98"/>
                <a:gd name="T9" fmla="*/ 93 h 159"/>
                <a:gd name="T10" fmla="*/ 62 w 98"/>
                <a:gd name="T11" fmla="*/ 159 h 159"/>
                <a:gd name="T12" fmla="*/ 64 w 98"/>
                <a:gd name="T13" fmla="*/ 159 h 159"/>
                <a:gd name="T14" fmla="*/ 97 w 98"/>
                <a:gd name="T15" fmla="*/ 124 h 159"/>
                <a:gd name="T16" fmla="*/ 97 w 98"/>
                <a:gd name="T17" fmla="*/ 121 h 159"/>
                <a:gd name="T18" fmla="*/ 95 w 98"/>
                <a:gd name="T19" fmla="*/ 121 h 159"/>
                <a:gd name="T20" fmla="*/ 61 w 98"/>
                <a:gd name="T21" fmla="*/ 156 h 159"/>
                <a:gd name="T22" fmla="*/ 63 w 98"/>
                <a:gd name="T23" fmla="*/ 158 h 159"/>
                <a:gd name="T24" fmla="*/ 64 w 98"/>
                <a:gd name="T25" fmla="*/ 156 h 159"/>
                <a:gd name="T26" fmla="*/ 21 w 98"/>
                <a:gd name="T27" fmla="*/ 92 h 159"/>
                <a:gd name="T28" fmla="*/ 3 w 98"/>
                <a:gd name="T29" fmla="*/ 12 h 159"/>
                <a:gd name="T30" fmla="*/ 3 w 98"/>
                <a:gd name="T31" fmla="*/ 7 h 159"/>
                <a:gd name="T32" fmla="*/ 1 w 98"/>
                <a:gd name="T33" fmla="*/ 7 h 159"/>
                <a:gd name="T34" fmla="*/ 1 w 98"/>
                <a:gd name="T35" fmla="*/ 8 h 159"/>
                <a:gd name="T36" fmla="*/ 43 w 98"/>
                <a:gd name="T37" fmla="*/ 3 h 159"/>
                <a:gd name="T38" fmla="*/ 44 w 98"/>
                <a:gd name="T39" fmla="*/ 1 h 159"/>
                <a:gd name="T40" fmla="*/ 42 w 98"/>
                <a:gd name="T4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59">
                  <a:moveTo>
                    <a:pt x="42" y="0"/>
                  </a:moveTo>
                  <a:cubicBezTo>
                    <a:pt x="1" y="5"/>
                    <a:pt x="1" y="5"/>
                    <a:pt x="1" y="5"/>
                  </a:cubicBezTo>
                  <a:cubicBezTo>
                    <a:pt x="0" y="5"/>
                    <a:pt x="0" y="6"/>
                    <a:pt x="0" y="7"/>
                  </a:cubicBezTo>
                  <a:cubicBezTo>
                    <a:pt x="0" y="8"/>
                    <a:pt x="0" y="10"/>
                    <a:pt x="0" y="12"/>
                  </a:cubicBezTo>
                  <a:cubicBezTo>
                    <a:pt x="0" y="37"/>
                    <a:pt x="7" y="67"/>
                    <a:pt x="18" y="93"/>
                  </a:cubicBezTo>
                  <a:cubicBezTo>
                    <a:pt x="30" y="120"/>
                    <a:pt x="45" y="144"/>
                    <a:pt x="62" y="159"/>
                  </a:cubicBezTo>
                  <a:cubicBezTo>
                    <a:pt x="62" y="159"/>
                    <a:pt x="63" y="159"/>
                    <a:pt x="64" y="159"/>
                  </a:cubicBezTo>
                  <a:cubicBezTo>
                    <a:pt x="97" y="124"/>
                    <a:pt x="97" y="124"/>
                    <a:pt x="97" y="124"/>
                  </a:cubicBezTo>
                  <a:cubicBezTo>
                    <a:pt x="98" y="123"/>
                    <a:pt x="98" y="122"/>
                    <a:pt x="97" y="121"/>
                  </a:cubicBezTo>
                  <a:cubicBezTo>
                    <a:pt x="96" y="121"/>
                    <a:pt x="95" y="121"/>
                    <a:pt x="95" y="121"/>
                  </a:cubicBezTo>
                  <a:cubicBezTo>
                    <a:pt x="61" y="156"/>
                    <a:pt x="61" y="156"/>
                    <a:pt x="61" y="156"/>
                  </a:cubicBezTo>
                  <a:cubicBezTo>
                    <a:pt x="63" y="158"/>
                    <a:pt x="63" y="158"/>
                    <a:pt x="63" y="158"/>
                  </a:cubicBezTo>
                  <a:cubicBezTo>
                    <a:pt x="64" y="156"/>
                    <a:pt x="64" y="156"/>
                    <a:pt x="64" y="156"/>
                  </a:cubicBezTo>
                  <a:cubicBezTo>
                    <a:pt x="48" y="142"/>
                    <a:pt x="33" y="118"/>
                    <a:pt x="21" y="92"/>
                  </a:cubicBezTo>
                  <a:cubicBezTo>
                    <a:pt x="10" y="66"/>
                    <a:pt x="3" y="37"/>
                    <a:pt x="3" y="12"/>
                  </a:cubicBezTo>
                  <a:cubicBezTo>
                    <a:pt x="3" y="10"/>
                    <a:pt x="3" y="8"/>
                    <a:pt x="3" y="7"/>
                  </a:cubicBezTo>
                  <a:cubicBezTo>
                    <a:pt x="1" y="7"/>
                    <a:pt x="1" y="7"/>
                    <a:pt x="1" y="7"/>
                  </a:cubicBezTo>
                  <a:cubicBezTo>
                    <a:pt x="1" y="8"/>
                    <a:pt x="1" y="8"/>
                    <a:pt x="1" y="8"/>
                  </a:cubicBezTo>
                  <a:cubicBezTo>
                    <a:pt x="43" y="3"/>
                    <a:pt x="43" y="3"/>
                    <a:pt x="43" y="3"/>
                  </a:cubicBezTo>
                  <a:cubicBezTo>
                    <a:pt x="44" y="3"/>
                    <a:pt x="44" y="2"/>
                    <a:pt x="44" y="1"/>
                  </a:cubicBezTo>
                  <a:cubicBezTo>
                    <a:pt x="44" y="0"/>
                    <a:pt x="43" y="0"/>
                    <a:pt x="4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921"/>
            <p:cNvSpPr/>
            <p:nvPr/>
          </p:nvSpPr>
          <p:spPr bwMode="auto">
            <a:xfrm>
              <a:off x="7686675" y="3671887"/>
              <a:ext cx="166687" cy="203200"/>
            </a:xfrm>
            <a:custGeom>
              <a:avLst/>
              <a:gdLst>
                <a:gd name="T0" fmla="*/ 4 w 67"/>
                <a:gd name="T1" fmla="*/ 16 h 81"/>
                <a:gd name="T2" fmla="*/ 13 w 67"/>
                <a:gd name="T3" fmla="*/ 8 h 81"/>
                <a:gd name="T4" fmla="*/ 33 w 67"/>
                <a:gd name="T5" fmla="*/ 3 h 81"/>
                <a:gd name="T6" fmla="*/ 33 w 67"/>
                <a:gd name="T7" fmla="*/ 2 h 81"/>
                <a:gd name="T8" fmla="*/ 32 w 67"/>
                <a:gd name="T9" fmla="*/ 3 h 81"/>
                <a:gd name="T10" fmla="*/ 32 w 67"/>
                <a:gd name="T11" fmla="*/ 3 h 81"/>
                <a:gd name="T12" fmla="*/ 55 w 67"/>
                <a:gd name="T13" fmla="*/ 29 h 81"/>
                <a:gd name="T14" fmla="*/ 63 w 67"/>
                <a:gd name="T15" fmla="*/ 61 h 81"/>
                <a:gd name="T16" fmla="*/ 63 w 67"/>
                <a:gd name="T17" fmla="*/ 63 h 81"/>
                <a:gd name="T18" fmla="*/ 63 w 67"/>
                <a:gd name="T19" fmla="*/ 63 h 81"/>
                <a:gd name="T20" fmla="*/ 65 w 67"/>
                <a:gd name="T21" fmla="*/ 63 h 81"/>
                <a:gd name="T22" fmla="*/ 64 w 67"/>
                <a:gd name="T23" fmla="*/ 62 h 81"/>
                <a:gd name="T24" fmla="*/ 33 w 67"/>
                <a:gd name="T25" fmla="*/ 77 h 81"/>
                <a:gd name="T26" fmla="*/ 32 w 67"/>
                <a:gd name="T27" fmla="*/ 77 h 81"/>
                <a:gd name="T28" fmla="*/ 30 w 67"/>
                <a:gd name="T29" fmla="*/ 79 h 81"/>
                <a:gd name="T30" fmla="*/ 32 w 67"/>
                <a:gd name="T31" fmla="*/ 81 h 81"/>
                <a:gd name="T32" fmla="*/ 33 w 67"/>
                <a:gd name="T33" fmla="*/ 81 h 81"/>
                <a:gd name="T34" fmla="*/ 66 w 67"/>
                <a:gd name="T35" fmla="*/ 64 h 81"/>
                <a:gd name="T36" fmla="*/ 67 w 67"/>
                <a:gd name="T37" fmla="*/ 63 h 81"/>
                <a:gd name="T38" fmla="*/ 67 w 67"/>
                <a:gd name="T39" fmla="*/ 61 h 81"/>
                <a:gd name="T40" fmla="*/ 58 w 67"/>
                <a:gd name="T41" fmla="*/ 28 h 81"/>
                <a:gd name="T42" fmla="*/ 34 w 67"/>
                <a:gd name="T43" fmla="*/ 1 h 81"/>
                <a:gd name="T44" fmla="*/ 33 w 67"/>
                <a:gd name="T45" fmla="*/ 0 h 81"/>
                <a:gd name="T46" fmla="*/ 12 w 67"/>
                <a:gd name="T47" fmla="*/ 5 h 81"/>
                <a:gd name="T48" fmla="*/ 1 w 67"/>
                <a:gd name="T49" fmla="*/ 14 h 81"/>
                <a:gd name="T50" fmla="*/ 1 w 67"/>
                <a:gd name="T51" fmla="*/ 16 h 81"/>
                <a:gd name="T52" fmla="*/ 4 w 67"/>
                <a:gd name="T53" fmla="*/ 1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81">
                  <a:moveTo>
                    <a:pt x="4" y="16"/>
                  </a:moveTo>
                  <a:cubicBezTo>
                    <a:pt x="5" y="13"/>
                    <a:pt x="8" y="10"/>
                    <a:pt x="13" y="8"/>
                  </a:cubicBezTo>
                  <a:cubicBezTo>
                    <a:pt x="18" y="6"/>
                    <a:pt x="25" y="4"/>
                    <a:pt x="33" y="3"/>
                  </a:cubicBezTo>
                  <a:cubicBezTo>
                    <a:pt x="33" y="2"/>
                    <a:pt x="33" y="2"/>
                    <a:pt x="33" y="2"/>
                  </a:cubicBezTo>
                  <a:cubicBezTo>
                    <a:pt x="32" y="3"/>
                    <a:pt x="32" y="3"/>
                    <a:pt x="32" y="3"/>
                  </a:cubicBezTo>
                  <a:cubicBezTo>
                    <a:pt x="32" y="3"/>
                    <a:pt x="32" y="3"/>
                    <a:pt x="32" y="3"/>
                  </a:cubicBezTo>
                  <a:cubicBezTo>
                    <a:pt x="34" y="4"/>
                    <a:pt x="47" y="13"/>
                    <a:pt x="55" y="29"/>
                  </a:cubicBezTo>
                  <a:cubicBezTo>
                    <a:pt x="63" y="43"/>
                    <a:pt x="63" y="56"/>
                    <a:pt x="63" y="61"/>
                  </a:cubicBezTo>
                  <a:cubicBezTo>
                    <a:pt x="63" y="62"/>
                    <a:pt x="63" y="62"/>
                    <a:pt x="63" y="63"/>
                  </a:cubicBezTo>
                  <a:cubicBezTo>
                    <a:pt x="63" y="63"/>
                    <a:pt x="63" y="63"/>
                    <a:pt x="63" y="63"/>
                  </a:cubicBezTo>
                  <a:cubicBezTo>
                    <a:pt x="65" y="63"/>
                    <a:pt x="65" y="63"/>
                    <a:pt x="65" y="63"/>
                  </a:cubicBezTo>
                  <a:cubicBezTo>
                    <a:pt x="64" y="62"/>
                    <a:pt x="64" y="62"/>
                    <a:pt x="64" y="62"/>
                  </a:cubicBezTo>
                  <a:cubicBezTo>
                    <a:pt x="52" y="73"/>
                    <a:pt x="41" y="77"/>
                    <a:pt x="33" y="77"/>
                  </a:cubicBezTo>
                  <a:cubicBezTo>
                    <a:pt x="32" y="77"/>
                    <a:pt x="32" y="77"/>
                    <a:pt x="32" y="77"/>
                  </a:cubicBezTo>
                  <a:cubicBezTo>
                    <a:pt x="31" y="77"/>
                    <a:pt x="30" y="78"/>
                    <a:pt x="30" y="79"/>
                  </a:cubicBezTo>
                  <a:cubicBezTo>
                    <a:pt x="30" y="80"/>
                    <a:pt x="31" y="80"/>
                    <a:pt x="32" y="81"/>
                  </a:cubicBezTo>
                  <a:cubicBezTo>
                    <a:pt x="32" y="81"/>
                    <a:pt x="33" y="81"/>
                    <a:pt x="33" y="81"/>
                  </a:cubicBezTo>
                  <a:cubicBezTo>
                    <a:pt x="42" y="81"/>
                    <a:pt x="54" y="76"/>
                    <a:pt x="66" y="64"/>
                  </a:cubicBezTo>
                  <a:cubicBezTo>
                    <a:pt x="66" y="64"/>
                    <a:pt x="66" y="64"/>
                    <a:pt x="67" y="63"/>
                  </a:cubicBezTo>
                  <a:cubicBezTo>
                    <a:pt x="67" y="63"/>
                    <a:pt x="67" y="62"/>
                    <a:pt x="67" y="61"/>
                  </a:cubicBezTo>
                  <a:cubicBezTo>
                    <a:pt x="67" y="56"/>
                    <a:pt x="66" y="42"/>
                    <a:pt x="58" y="28"/>
                  </a:cubicBezTo>
                  <a:cubicBezTo>
                    <a:pt x="49" y="10"/>
                    <a:pt x="34" y="1"/>
                    <a:pt x="34" y="1"/>
                  </a:cubicBezTo>
                  <a:cubicBezTo>
                    <a:pt x="33" y="0"/>
                    <a:pt x="33" y="0"/>
                    <a:pt x="33" y="0"/>
                  </a:cubicBezTo>
                  <a:cubicBezTo>
                    <a:pt x="24" y="1"/>
                    <a:pt x="17" y="3"/>
                    <a:pt x="12" y="5"/>
                  </a:cubicBezTo>
                  <a:cubicBezTo>
                    <a:pt x="6" y="7"/>
                    <a:pt x="2" y="11"/>
                    <a:pt x="1" y="14"/>
                  </a:cubicBezTo>
                  <a:cubicBezTo>
                    <a:pt x="0" y="15"/>
                    <a:pt x="1" y="16"/>
                    <a:pt x="1" y="16"/>
                  </a:cubicBezTo>
                  <a:cubicBezTo>
                    <a:pt x="2" y="17"/>
                    <a:pt x="3" y="17"/>
                    <a:pt x="4" y="16"/>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922"/>
            <p:cNvSpPr/>
            <p:nvPr/>
          </p:nvSpPr>
          <p:spPr bwMode="auto">
            <a:xfrm>
              <a:off x="6932613" y="4017962"/>
              <a:ext cx="84137" cy="17462"/>
            </a:xfrm>
            <a:custGeom>
              <a:avLst/>
              <a:gdLst>
                <a:gd name="T0" fmla="*/ 32 w 34"/>
                <a:gd name="T1" fmla="*/ 0 h 7"/>
                <a:gd name="T2" fmla="*/ 18 w 34"/>
                <a:gd name="T3" fmla="*/ 4 h 7"/>
                <a:gd name="T4" fmla="*/ 1 w 34"/>
                <a:gd name="T5" fmla="*/ 4 h 7"/>
                <a:gd name="T6" fmla="*/ 0 w 34"/>
                <a:gd name="T7" fmla="*/ 6 h 7"/>
                <a:gd name="T8" fmla="*/ 1 w 34"/>
                <a:gd name="T9" fmla="*/ 7 h 7"/>
                <a:gd name="T10" fmla="*/ 18 w 34"/>
                <a:gd name="T11" fmla="*/ 6 h 7"/>
                <a:gd name="T12" fmla="*/ 33 w 34"/>
                <a:gd name="T13" fmla="*/ 2 h 7"/>
                <a:gd name="T14" fmla="*/ 33 w 34"/>
                <a:gd name="T15" fmla="*/ 0 h 7"/>
                <a:gd name="T16" fmla="*/ 32 w 3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
                  <a:moveTo>
                    <a:pt x="32" y="0"/>
                  </a:moveTo>
                  <a:cubicBezTo>
                    <a:pt x="29" y="2"/>
                    <a:pt x="24" y="3"/>
                    <a:pt x="18" y="4"/>
                  </a:cubicBezTo>
                  <a:cubicBezTo>
                    <a:pt x="12" y="4"/>
                    <a:pt x="6" y="4"/>
                    <a:pt x="1" y="4"/>
                  </a:cubicBezTo>
                  <a:cubicBezTo>
                    <a:pt x="0" y="5"/>
                    <a:pt x="0" y="5"/>
                    <a:pt x="0" y="6"/>
                  </a:cubicBezTo>
                  <a:cubicBezTo>
                    <a:pt x="0" y="6"/>
                    <a:pt x="1" y="7"/>
                    <a:pt x="1" y="7"/>
                  </a:cubicBezTo>
                  <a:cubicBezTo>
                    <a:pt x="6" y="6"/>
                    <a:pt x="12" y="6"/>
                    <a:pt x="18" y="6"/>
                  </a:cubicBezTo>
                  <a:cubicBezTo>
                    <a:pt x="24" y="6"/>
                    <a:pt x="29" y="5"/>
                    <a:pt x="33" y="2"/>
                  </a:cubicBezTo>
                  <a:cubicBezTo>
                    <a:pt x="34" y="2"/>
                    <a:pt x="34" y="1"/>
                    <a:pt x="33" y="0"/>
                  </a:cubicBezTo>
                  <a:cubicBezTo>
                    <a:pt x="33" y="0"/>
                    <a:pt x="32" y="0"/>
                    <a:pt x="3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923"/>
            <p:cNvSpPr/>
            <p:nvPr/>
          </p:nvSpPr>
          <p:spPr bwMode="auto">
            <a:xfrm>
              <a:off x="6938963" y="4067175"/>
              <a:ext cx="60325" cy="12700"/>
            </a:xfrm>
            <a:custGeom>
              <a:avLst/>
              <a:gdLst>
                <a:gd name="T0" fmla="*/ 23 w 24"/>
                <a:gd name="T1" fmla="*/ 0 h 5"/>
                <a:gd name="T2" fmla="*/ 1 w 24"/>
                <a:gd name="T3" fmla="*/ 3 h 5"/>
                <a:gd name="T4" fmla="*/ 0 w 24"/>
                <a:gd name="T5" fmla="*/ 4 h 5"/>
                <a:gd name="T6" fmla="*/ 1 w 24"/>
                <a:gd name="T7" fmla="*/ 5 h 5"/>
                <a:gd name="T8" fmla="*/ 23 w 24"/>
                <a:gd name="T9" fmla="*/ 2 h 5"/>
                <a:gd name="T10" fmla="*/ 24 w 24"/>
                <a:gd name="T11" fmla="*/ 1 h 5"/>
                <a:gd name="T12" fmla="*/ 23 w 2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4" h="5">
                  <a:moveTo>
                    <a:pt x="23" y="0"/>
                  </a:moveTo>
                  <a:cubicBezTo>
                    <a:pt x="15" y="1"/>
                    <a:pt x="9" y="3"/>
                    <a:pt x="1" y="3"/>
                  </a:cubicBezTo>
                  <a:cubicBezTo>
                    <a:pt x="0" y="3"/>
                    <a:pt x="0" y="4"/>
                    <a:pt x="0" y="4"/>
                  </a:cubicBezTo>
                  <a:cubicBezTo>
                    <a:pt x="0" y="5"/>
                    <a:pt x="0" y="5"/>
                    <a:pt x="1" y="5"/>
                  </a:cubicBezTo>
                  <a:cubicBezTo>
                    <a:pt x="9" y="5"/>
                    <a:pt x="15" y="4"/>
                    <a:pt x="23" y="2"/>
                  </a:cubicBezTo>
                  <a:cubicBezTo>
                    <a:pt x="24" y="2"/>
                    <a:pt x="24" y="2"/>
                    <a:pt x="24" y="1"/>
                  </a:cubicBezTo>
                  <a:cubicBezTo>
                    <a:pt x="24" y="0"/>
                    <a:pt x="24"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924"/>
            <p:cNvSpPr/>
            <p:nvPr/>
          </p:nvSpPr>
          <p:spPr bwMode="auto">
            <a:xfrm>
              <a:off x="6945313" y="4105275"/>
              <a:ext cx="84137" cy="14287"/>
            </a:xfrm>
            <a:custGeom>
              <a:avLst/>
              <a:gdLst>
                <a:gd name="T0" fmla="*/ 33 w 34"/>
                <a:gd name="T1" fmla="*/ 0 h 6"/>
                <a:gd name="T2" fmla="*/ 2 w 34"/>
                <a:gd name="T3" fmla="*/ 4 h 6"/>
                <a:gd name="T4" fmla="*/ 2 w 34"/>
                <a:gd name="T5" fmla="*/ 4 h 6"/>
                <a:gd name="T6" fmla="*/ 0 w 34"/>
                <a:gd name="T7" fmla="*/ 5 h 6"/>
                <a:gd name="T8" fmla="*/ 2 w 34"/>
                <a:gd name="T9" fmla="*/ 6 h 6"/>
                <a:gd name="T10" fmla="*/ 2 w 34"/>
                <a:gd name="T11" fmla="*/ 6 h 6"/>
                <a:gd name="T12" fmla="*/ 33 w 34"/>
                <a:gd name="T13" fmla="*/ 3 h 6"/>
                <a:gd name="T14" fmla="*/ 34 w 34"/>
                <a:gd name="T15" fmla="*/ 1 h 6"/>
                <a:gd name="T16" fmla="*/ 33 w 3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
                  <a:moveTo>
                    <a:pt x="33" y="0"/>
                  </a:moveTo>
                  <a:cubicBezTo>
                    <a:pt x="22" y="2"/>
                    <a:pt x="12" y="4"/>
                    <a:pt x="2" y="4"/>
                  </a:cubicBezTo>
                  <a:cubicBezTo>
                    <a:pt x="2" y="4"/>
                    <a:pt x="2" y="4"/>
                    <a:pt x="2" y="4"/>
                  </a:cubicBezTo>
                  <a:cubicBezTo>
                    <a:pt x="1" y="4"/>
                    <a:pt x="0" y="4"/>
                    <a:pt x="0" y="5"/>
                  </a:cubicBezTo>
                  <a:cubicBezTo>
                    <a:pt x="0" y="5"/>
                    <a:pt x="1" y="6"/>
                    <a:pt x="2" y="6"/>
                  </a:cubicBezTo>
                  <a:cubicBezTo>
                    <a:pt x="2" y="6"/>
                    <a:pt x="2" y="6"/>
                    <a:pt x="2" y="6"/>
                  </a:cubicBezTo>
                  <a:cubicBezTo>
                    <a:pt x="13" y="6"/>
                    <a:pt x="23" y="5"/>
                    <a:pt x="33" y="3"/>
                  </a:cubicBezTo>
                  <a:cubicBezTo>
                    <a:pt x="34" y="2"/>
                    <a:pt x="34" y="2"/>
                    <a:pt x="34" y="1"/>
                  </a:cubicBezTo>
                  <a:cubicBezTo>
                    <a:pt x="34" y="1"/>
                    <a:pt x="33" y="0"/>
                    <a:pt x="3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25"/>
            <p:cNvSpPr/>
            <p:nvPr/>
          </p:nvSpPr>
          <p:spPr bwMode="auto">
            <a:xfrm>
              <a:off x="6962775" y="4144962"/>
              <a:ext cx="57150" cy="22225"/>
            </a:xfrm>
            <a:custGeom>
              <a:avLst/>
              <a:gdLst>
                <a:gd name="T0" fmla="*/ 22 w 23"/>
                <a:gd name="T1" fmla="*/ 0 h 9"/>
                <a:gd name="T2" fmla="*/ 1 w 23"/>
                <a:gd name="T3" fmla="*/ 6 h 9"/>
                <a:gd name="T4" fmla="*/ 0 w 23"/>
                <a:gd name="T5" fmla="*/ 7 h 9"/>
                <a:gd name="T6" fmla="*/ 1 w 23"/>
                <a:gd name="T7" fmla="*/ 8 h 9"/>
                <a:gd name="T8" fmla="*/ 22 w 23"/>
                <a:gd name="T9" fmla="*/ 3 h 9"/>
                <a:gd name="T10" fmla="*/ 23 w 23"/>
                <a:gd name="T11" fmla="*/ 1 h 9"/>
                <a:gd name="T12" fmla="*/ 22 w 2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2" y="0"/>
                  </a:moveTo>
                  <a:cubicBezTo>
                    <a:pt x="14" y="2"/>
                    <a:pt x="8" y="5"/>
                    <a:pt x="1" y="6"/>
                  </a:cubicBezTo>
                  <a:cubicBezTo>
                    <a:pt x="0" y="6"/>
                    <a:pt x="0" y="7"/>
                    <a:pt x="0" y="7"/>
                  </a:cubicBezTo>
                  <a:cubicBezTo>
                    <a:pt x="0" y="8"/>
                    <a:pt x="1" y="9"/>
                    <a:pt x="1" y="8"/>
                  </a:cubicBezTo>
                  <a:cubicBezTo>
                    <a:pt x="9" y="7"/>
                    <a:pt x="15" y="4"/>
                    <a:pt x="22" y="3"/>
                  </a:cubicBezTo>
                  <a:cubicBezTo>
                    <a:pt x="23" y="2"/>
                    <a:pt x="23" y="2"/>
                    <a:pt x="23" y="1"/>
                  </a:cubicBezTo>
                  <a:cubicBezTo>
                    <a:pt x="23" y="1"/>
                    <a:pt x="23" y="0"/>
                    <a:pt x="22"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26"/>
            <p:cNvSpPr/>
            <p:nvPr/>
          </p:nvSpPr>
          <p:spPr bwMode="auto">
            <a:xfrm>
              <a:off x="6977063" y="4171950"/>
              <a:ext cx="77787" cy="33337"/>
            </a:xfrm>
            <a:custGeom>
              <a:avLst/>
              <a:gdLst>
                <a:gd name="T0" fmla="*/ 29 w 31"/>
                <a:gd name="T1" fmla="*/ 0 h 13"/>
                <a:gd name="T2" fmla="*/ 1 w 31"/>
                <a:gd name="T3" fmla="*/ 10 h 13"/>
                <a:gd name="T4" fmla="*/ 0 w 31"/>
                <a:gd name="T5" fmla="*/ 11 h 13"/>
                <a:gd name="T6" fmla="*/ 2 w 31"/>
                <a:gd name="T7" fmla="*/ 12 h 13"/>
                <a:gd name="T8" fmla="*/ 30 w 31"/>
                <a:gd name="T9" fmla="*/ 2 h 13"/>
                <a:gd name="T10" fmla="*/ 31 w 31"/>
                <a:gd name="T11" fmla="*/ 1 h 13"/>
                <a:gd name="T12" fmla="*/ 29 w 3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1" h="13">
                  <a:moveTo>
                    <a:pt x="29" y="0"/>
                  </a:moveTo>
                  <a:cubicBezTo>
                    <a:pt x="21" y="4"/>
                    <a:pt x="10" y="8"/>
                    <a:pt x="1" y="10"/>
                  </a:cubicBezTo>
                  <a:cubicBezTo>
                    <a:pt x="1" y="10"/>
                    <a:pt x="0" y="11"/>
                    <a:pt x="0" y="11"/>
                  </a:cubicBezTo>
                  <a:cubicBezTo>
                    <a:pt x="0" y="12"/>
                    <a:pt x="1" y="13"/>
                    <a:pt x="2" y="12"/>
                  </a:cubicBezTo>
                  <a:cubicBezTo>
                    <a:pt x="11" y="10"/>
                    <a:pt x="21" y="6"/>
                    <a:pt x="30" y="2"/>
                  </a:cubicBezTo>
                  <a:cubicBezTo>
                    <a:pt x="31" y="2"/>
                    <a:pt x="31" y="1"/>
                    <a:pt x="31" y="1"/>
                  </a:cubicBezTo>
                  <a:cubicBezTo>
                    <a:pt x="30" y="0"/>
                    <a:pt x="30" y="0"/>
                    <a:pt x="29"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27"/>
            <p:cNvSpPr/>
            <p:nvPr/>
          </p:nvSpPr>
          <p:spPr bwMode="auto">
            <a:xfrm>
              <a:off x="7004050" y="4224337"/>
              <a:ext cx="46037" cy="28575"/>
            </a:xfrm>
            <a:custGeom>
              <a:avLst/>
              <a:gdLst>
                <a:gd name="T0" fmla="*/ 16 w 18"/>
                <a:gd name="T1" fmla="*/ 1 h 11"/>
                <a:gd name="T2" fmla="*/ 1 w 18"/>
                <a:gd name="T3" fmla="*/ 8 h 11"/>
                <a:gd name="T4" fmla="*/ 1 w 18"/>
                <a:gd name="T5" fmla="*/ 10 h 11"/>
                <a:gd name="T6" fmla="*/ 2 w 18"/>
                <a:gd name="T7" fmla="*/ 10 h 11"/>
                <a:gd name="T8" fmla="*/ 17 w 18"/>
                <a:gd name="T9" fmla="*/ 3 h 11"/>
                <a:gd name="T10" fmla="*/ 18 w 18"/>
                <a:gd name="T11" fmla="*/ 1 h 11"/>
                <a:gd name="T12" fmla="*/ 16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6" y="1"/>
                  </a:moveTo>
                  <a:cubicBezTo>
                    <a:pt x="10" y="5"/>
                    <a:pt x="8" y="6"/>
                    <a:pt x="1" y="8"/>
                  </a:cubicBezTo>
                  <a:cubicBezTo>
                    <a:pt x="1" y="8"/>
                    <a:pt x="0" y="9"/>
                    <a:pt x="1" y="10"/>
                  </a:cubicBezTo>
                  <a:cubicBezTo>
                    <a:pt x="1" y="10"/>
                    <a:pt x="2" y="11"/>
                    <a:pt x="2" y="10"/>
                  </a:cubicBezTo>
                  <a:cubicBezTo>
                    <a:pt x="9" y="8"/>
                    <a:pt x="12" y="7"/>
                    <a:pt x="17" y="3"/>
                  </a:cubicBezTo>
                  <a:cubicBezTo>
                    <a:pt x="18" y="2"/>
                    <a:pt x="18" y="2"/>
                    <a:pt x="18" y="1"/>
                  </a:cubicBezTo>
                  <a:cubicBezTo>
                    <a:pt x="17" y="0"/>
                    <a:pt x="17" y="0"/>
                    <a:pt x="16"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8"/>
            <p:cNvSpPr/>
            <p:nvPr/>
          </p:nvSpPr>
          <p:spPr bwMode="auto">
            <a:xfrm>
              <a:off x="7037388" y="4244975"/>
              <a:ext cx="57150" cy="57150"/>
            </a:xfrm>
            <a:custGeom>
              <a:avLst/>
              <a:gdLst>
                <a:gd name="T0" fmla="*/ 21 w 23"/>
                <a:gd name="T1" fmla="*/ 0 h 23"/>
                <a:gd name="T2" fmla="*/ 0 w 23"/>
                <a:gd name="T3" fmla="*/ 21 h 23"/>
                <a:gd name="T4" fmla="*/ 0 w 23"/>
                <a:gd name="T5" fmla="*/ 22 h 23"/>
                <a:gd name="T6" fmla="*/ 2 w 23"/>
                <a:gd name="T7" fmla="*/ 23 h 23"/>
                <a:gd name="T8" fmla="*/ 23 w 23"/>
                <a:gd name="T9" fmla="*/ 2 h 23"/>
                <a:gd name="T10" fmla="*/ 23 w 23"/>
                <a:gd name="T11" fmla="*/ 0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16" y="8"/>
                    <a:pt x="9" y="16"/>
                    <a:pt x="0" y="21"/>
                  </a:cubicBezTo>
                  <a:cubicBezTo>
                    <a:pt x="0" y="21"/>
                    <a:pt x="0" y="22"/>
                    <a:pt x="0" y="22"/>
                  </a:cubicBezTo>
                  <a:cubicBezTo>
                    <a:pt x="0" y="23"/>
                    <a:pt x="1" y="23"/>
                    <a:pt x="2" y="23"/>
                  </a:cubicBezTo>
                  <a:cubicBezTo>
                    <a:pt x="11" y="18"/>
                    <a:pt x="18" y="10"/>
                    <a:pt x="23" y="2"/>
                  </a:cubicBezTo>
                  <a:cubicBezTo>
                    <a:pt x="23" y="1"/>
                    <a:pt x="23" y="0"/>
                    <a:pt x="23" y="0"/>
                  </a:cubicBezTo>
                  <a:cubicBezTo>
                    <a:pt x="22" y="0"/>
                    <a:pt x="21" y="0"/>
                    <a:pt x="21"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29"/>
            <p:cNvSpPr/>
            <p:nvPr/>
          </p:nvSpPr>
          <p:spPr bwMode="auto">
            <a:xfrm>
              <a:off x="7059613" y="4292600"/>
              <a:ext cx="42862" cy="42862"/>
            </a:xfrm>
            <a:custGeom>
              <a:avLst/>
              <a:gdLst>
                <a:gd name="T0" fmla="*/ 15 w 17"/>
                <a:gd name="T1" fmla="*/ 1 h 17"/>
                <a:gd name="T2" fmla="*/ 0 w 17"/>
                <a:gd name="T3" fmla="*/ 15 h 17"/>
                <a:gd name="T4" fmla="*/ 0 w 17"/>
                <a:gd name="T5" fmla="*/ 17 h 17"/>
                <a:gd name="T6" fmla="*/ 1 w 17"/>
                <a:gd name="T7" fmla="*/ 17 h 17"/>
                <a:gd name="T8" fmla="*/ 17 w 17"/>
                <a:gd name="T9" fmla="*/ 2 h 17"/>
                <a:gd name="T10" fmla="*/ 16 w 17"/>
                <a:gd name="T11" fmla="*/ 1 h 17"/>
                <a:gd name="T12" fmla="*/ 15 w 1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7" h="17">
                  <a:moveTo>
                    <a:pt x="15" y="1"/>
                  </a:moveTo>
                  <a:cubicBezTo>
                    <a:pt x="10" y="7"/>
                    <a:pt x="6" y="13"/>
                    <a:pt x="0" y="15"/>
                  </a:cubicBezTo>
                  <a:cubicBezTo>
                    <a:pt x="0" y="15"/>
                    <a:pt x="0" y="16"/>
                    <a:pt x="0" y="17"/>
                  </a:cubicBezTo>
                  <a:cubicBezTo>
                    <a:pt x="0" y="17"/>
                    <a:pt x="1" y="17"/>
                    <a:pt x="1" y="17"/>
                  </a:cubicBezTo>
                  <a:cubicBezTo>
                    <a:pt x="8" y="14"/>
                    <a:pt x="12" y="8"/>
                    <a:pt x="17" y="2"/>
                  </a:cubicBezTo>
                  <a:cubicBezTo>
                    <a:pt x="17" y="2"/>
                    <a:pt x="17" y="1"/>
                    <a:pt x="16" y="1"/>
                  </a:cubicBezTo>
                  <a:cubicBezTo>
                    <a:pt x="16" y="0"/>
                    <a:pt x="15" y="0"/>
                    <a:pt x="15" y="1"/>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31"/>
            <p:cNvSpPr/>
            <p:nvPr/>
          </p:nvSpPr>
          <p:spPr bwMode="auto">
            <a:xfrm>
              <a:off x="7716838" y="3709987"/>
              <a:ext cx="52387" cy="31750"/>
            </a:xfrm>
            <a:custGeom>
              <a:avLst/>
              <a:gdLst>
                <a:gd name="T0" fmla="*/ 20 w 21"/>
                <a:gd name="T1" fmla="*/ 0 h 13"/>
                <a:gd name="T2" fmla="*/ 1 w 21"/>
                <a:gd name="T3" fmla="*/ 11 h 13"/>
                <a:gd name="T4" fmla="*/ 1 w 21"/>
                <a:gd name="T5" fmla="*/ 12 h 13"/>
                <a:gd name="T6" fmla="*/ 2 w 21"/>
                <a:gd name="T7" fmla="*/ 12 h 13"/>
                <a:gd name="T8" fmla="*/ 20 w 21"/>
                <a:gd name="T9" fmla="*/ 2 h 13"/>
                <a:gd name="T10" fmla="*/ 21 w 21"/>
                <a:gd name="T11" fmla="*/ 1 h 13"/>
                <a:gd name="T12" fmla="*/ 20 w 2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1" h="13">
                  <a:moveTo>
                    <a:pt x="20" y="0"/>
                  </a:moveTo>
                  <a:cubicBezTo>
                    <a:pt x="13" y="1"/>
                    <a:pt x="5" y="6"/>
                    <a:pt x="1" y="11"/>
                  </a:cubicBezTo>
                  <a:cubicBezTo>
                    <a:pt x="0" y="11"/>
                    <a:pt x="0" y="12"/>
                    <a:pt x="1" y="12"/>
                  </a:cubicBezTo>
                  <a:cubicBezTo>
                    <a:pt x="1" y="13"/>
                    <a:pt x="2" y="13"/>
                    <a:pt x="2" y="12"/>
                  </a:cubicBezTo>
                  <a:cubicBezTo>
                    <a:pt x="6" y="8"/>
                    <a:pt x="14" y="3"/>
                    <a:pt x="20" y="2"/>
                  </a:cubicBezTo>
                  <a:cubicBezTo>
                    <a:pt x="21" y="2"/>
                    <a:pt x="21" y="2"/>
                    <a:pt x="21" y="1"/>
                  </a:cubicBezTo>
                  <a:cubicBezTo>
                    <a:pt x="21" y="0"/>
                    <a:pt x="21" y="0"/>
                    <a:pt x="20"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32"/>
            <p:cNvSpPr/>
            <p:nvPr/>
          </p:nvSpPr>
          <p:spPr bwMode="auto">
            <a:xfrm>
              <a:off x="7740650" y="3754437"/>
              <a:ext cx="38100" cy="25400"/>
            </a:xfrm>
            <a:custGeom>
              <a:avLst/>
              <a:gdLst>
                <a:gd name="T0" fmla="*/ 13 w 15"/>
                <a:gd name="T1" fmla="*/ 0 h 10"/>
                <a:gd name="T2" fmla="*/ 6 w 15"/>
                <a:gd name="T3" fmla="*/ 4 h 10"/>
                <a:gd name="T4" fmla="*/ 0 w 15"/>
                <a:gd name="T5" fmla="*/ 8 h 10"/>
                <a:gd name="T6" fmla="*/ 0 w 15"/>
                <a:gd name="T7" fmla="*/ 9 h 10"/>
                <a:gd name="T8" fmla="*/ 2 w 15"/>
                <a:gd name="T9" fmla="*/ 9 h 10"/>
                <a:gd name="T10" fmla="*/ 7 w 15"/>
                <a:gd name="T11" fmla="*/ 6 h 10"/>
                <a:gd name="T12" fmla="*/ 14 w 15"/>
                <a:gd name="T13" fmla="*/ 3 h 10"/>
                <a:gd name="T14" fmla="*/ 15 w 15"/>
                <a:gd name="T15" fmla="*/ 1 h 10"/>
                <a:gd name="T16" fmla="*/ 13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3" y="0"/>
                  </a:moveTo>
                  <a:cubicBezTo>
                    <a:pt x="11" y="1"/>
                    <a:pt x="9" y="2"/>
                    <a:pt x="6" y="4"/>
                  </a:cubicBezTo>
                  <a:cubicBezTo>
                    <a:pt x="4" y="5"/>
                    <a:pt x="2" y="6"/>
                    <a:pt x="0" y="8"/>
                  </a:cubicBezTo>
                  <a:cubicBezTo>
                    <a:pt x="0" y="8"/>
                    <a:pt x="0" y="9"/>
                    <a:pt x="0" y="9"/>
                  </a:cubicBezTo>
                  <a:cubicBezTo>
                    <a:pt x="1" y="10"/>
                    <a:pt x="2" y="10"/>
                    <a:pt x="2" y="9"/>
                  </a:cubicBezTo>
                  <a:cubicBezTo>
                    <a:pt x="3" y="8"/>
                    <a:pt x="5" y="7"/>
                    <a:pt x="7" y="6"/>
                  </a:cubicBezTo>
                  <a:cubicBezTo>
                    <a:pt x="10" y="4"/>
                    <a:pt x="12" y="3"/>
                    <a:pt x="14" y="3"/>
                  </a:cubicBezTo>
                  <a:cubicBezTo>
                    <a:pt x="15" y="2"/>
                    <a:pt x="15" y="2"/>
                    <a:pt x="15" y="1"/>
                  </a:cubicBezTo>
                  <a:cubicBezTo>
                    <a:pt x="15" y="0"/>
                    <a:pt x="14" y="0"/>
                    <a:pt x="1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33"/>
            <p:cNvSpPr/>
            <p:nvPr/>
          </p:nvSpPr>
          <p:spPr bwMode="auto">
            <a:xfrm>
              <a:off x="7756525" y="3792537"/>
              <a:ext cx="61912" cy="30162"/>
            </a:xfrm>
            <a:custGeom>
              <a:avLst/>
              <a:gdLst>
                <a:gd name="T0" fmla="*/ 23 w 25"/>
                <a:gd name="T1" fmla="*/ 0 h 12"/>
                <a:gd name="T2" fmla="*/ 1 w 25"/>
                <a:gd name="T3" fmla="*/ 9 h 12"/>
                <a:gd name="T4" fmla="*/ 1 w 25"/>
                <a:gd name="T5" fmla="*/ 11 h 12"/>
                <a:gd name="T6" fmla="*/ 2 w 25"/>
                <a:gd name="T7" fmla="*/ 11 h 12"/>
                <a:gd name="T8" fmla="*/ 24 w 25"/>
                <a:gd name="T9" fmla="*/ 2 h 12"/>
                <a:gd name="T10" fmla="*/ 24 w 25"/>
                <a:gd name="T11" fmla="*/ 1 h 12"/>
                <a:gd name="T12" fmla="*/ 23 w 2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5" h="12">
                  <a:moveTo>
                    <a:pt x="23" y="0"/>
                  </a:moveTo>
                  <a:cubicBezTo>
                    <a:pt x="15" y="3"/>
                    <a:pt x="8" y="4"/>
                    <a:pt x="1" y="9"/>
                  </a:cubicBezTo>
                  <a:cubicBezTo>
                    <a:pt x="1" y="10"/>
                    <a:pt x="0" y="11"/>
                    <a:pt x="1" y="11"/>
                  </a:cubicBezTo>
                  <a:cubicBezTo>
                    <a:pt x="1" y="12"/>
                    <a:pt x="2" y="12"/>
                    <a:pt x="2" y="11"/>
                  </a:cubicBezTo>
                  <a:cubicBezTo>
                    <a:pt x="9" y="7"/>
                    <a:pt x="16" y="5"/>
                    <a:pt x="24" y="2"/>
                  </a:cubicBezTo>
                  <a:cubicBezTo>
                    <a:pt x="24" y="2"/>
                    <a:pt x="25" y="1"/>
                    <a:pt x="24" y="1"/>
                  </a:cubicBezTo>
                  <a:cubicBezTo>
                    <a:pt x="24" y="0"/>
                    <a:pt x="23" y="0"/>
                    <a:pt x="23"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34"/>
            <p:cNvSpPr/>
            <p:nvPr/>
          </p:nvSpPr>
          <p:spPr bwMode="auto">
            <a:xfrm>
              <a:off x="7766050" y="3835400"/>
              <a:ext cx="42862" cy="23812"/>
            </a:xfrm>
            <a:custGeom>
              <a:avLst/>
              <a:gdLst>
                <a:gd name="T0" fmla="*/ 15 w 17"/>
                <a:gd name="T1" fmla="*/ 0 h 10"/>
                <a:gd name="T2" fmla="*/ 1 w 17"/>
                <a:gd name="T3" fmla="*/ 7 h 10"/>
                <a:gd name="T4" fmla="*/ 0 w 17"/>
                <a:gd name="T5" fmla="*/ 9 h 10"/>
                <a:gd name="T6" fmla="*/ 2 w 17"/>
                <a:gd name="T7" fmla="*/ 10 h 10"/>
                <a:gd name="T8" fmla="*/ 17 w 17"/>
                <a:gd name="T9" fmla="*/ 2 h 10"/>
                <a:gd name="T10" fmla="*/ 17 w 17"/>
                <a:gd name="T11" fmla="*/ 1 h 10"/>
                <a:gd name="T12" fmla="*/ 15 w 1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5" y="0"/>
                  </a:moveTo>
                  <a:cubicBezTo>
                    <a:pt x="11" y="3"/>
                    <a:pt x="5" y="5"/>
                    <a:pt x="1" y="7"/>
                  </a:cubicBezTo>
                  <a:cubicBezTo>
                    <a:pt x="0" y="8"/>
                    <a:pt x="0" y="8"/>
                    <a:pt x="0" y="9"/>
                  </a:cubicBezTo>
                  <a:cubicBezTo>
                    <a:pt x="0" y="10"/>
                    <a:pt x="1" y="10"/>
                    <a:pt x="2" y="10"/>
                  </a:cubicBezTo>
                  <a:cubicBezTo>
                    <a:pt x="6" y="8"/>
                    <a:pt x="12" y="6"/>
                    <a:pt x="17" y="2"/>
                  </a:cubicBezTo>
                  <a:cubicBezTo>
                    <a:pt x="17" y="2"/>
                    <a:pt x="17" y="1"/>
                    <a:pt x="17" y="1"/>
                  </a:cubicBezTo>
                  <a:cubicBezTo>
                    <a:pt x="17" y="0"/>
                    <a:pt x="16" y="0"/>
                    <a:pt x="15" y="0"/>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35"/>
            <p:cNvSpPr/>
            <p:nvPr/>
          </p:nvSpPr>
          <p:spPr bwMode="auto">
            <a:xfrm>
              <a:off x="7459663" y="3811587"/>
              <a:ext cx="88900" cy="190500"/>
            </a:xfrm>
            <a:custGeom>
              <a:avLst/>
              <a:gdLst>
                <a:gd name="T0" fmla="*/ 0 w 36"/>
                <a:gd name="T1" fmla="*/ 2 h 76"/>
                <a:gd name="T2" fmla="*/ 34 w 36"/>
                <a:gd name="T3" fmla="*/ 75 h 76"/>
                <a:gd name="T4" fmla="*/ 35 w 36"/>
                <a:gd name="T5" fmla="*/ 76 h 76"/>
                <a:gd name="T6" fmla="*/ 36 w 36"/>
                <a:gd name="T7" fmla="*/ 75 h 76"/>
                <a:gd name="T8" fmla="*/ 2 w 36"/>
                <a:gd name="T9" fmla="*/ 0 h 76"/>
                <a:gd name="T10" fmla="*/ 0 w 36"/>
                <a:gd name="T11" fmla="*/ 0 h 76"/>
                <a:gd name="T12" fmla="*/ 0 w 36"/>
                <a:gd name="T13" fmla="*/ 2 h 76"/>
              </a:gdLst>
              <a:ahLst/>
              <a:cxnLst>
                <a:cxn ang="0">
                  <a:pos x="T0" y="T1"/>
                </a:cxn>
                <a:cxn ang="0">
                  <a:pos x="T2" y="T3"/>
                </a:cxn>
                <a:cxn ang="0">
                  <a:pos x="T4" y="T5"/>
                </a:cxn>
                <a:cxn ang="0">
                  <a:pos x="T6" y="T7"/>
                </a:cxn>
                <a:cxn ang="0">
                  <a:pos x="T8" y="T9"/>
                </a:cxn>
                <a:cxn ang="0">
                  <a:pos x="T10" y="T11"/>
                </a:cxn>
                <a:cxn ang="0">
                  <a:pos x="T12" y="T13"/>
                </a:cxn>
              </a:cxnLst>
              <a:rect l="0" t="0" r="r" b="b"/>
              <a:pathLst>
                <a:path w="36" h="76">
                  <a:moveTo>
                    <a:pt x="0" y="2"/>
                  </a:moveTo>
                  <a:cubicBezTo>
                    <a:pt x="15" y="19"/>
                    <a:pt x="33" y="52"/>
                    <a:pt x="34" y="75"/>
                  </a:cubicBezTo>
                  <a:cubicBezTo>
                    <a:pt x="34" y="75"/>
                    <a:pt x="34" y="76"/>
                    <a:pt x="35" y="76"/>
                  </a:cubicBezTo>
                  <a:cubicBezTo>
                    <a:pt x="36" y="76"/>
                    <a:pt x="36" y="75"/>
                    <a:pt x="36" y="75"/>
                  </a:cubicBezTo>
                  <a:cubicBezTo>
                    <a:pt x="35" y="51"/>
                    <a:pt x="17" y="18"/>
                    <a:pt x="2" y="0"/>
                  </a:cubicBezTo>
                  <a:cubicBezTo>
                    <a:pt x="2" y="0"/>
                    <a:pt x="1" y="0"/>
                    <a:pt x="0" y="0"/>
                  </a:cubicBezTo>
                  <a:cubicBezTo>
                    <a:pt x="0" y="1"/>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936"/>
            <p:cNvSpPr/>
            <p:nvPr/>
          </p:nvSpPr>
          <p:spPr bwMode="auto">
            <a:xfrm>
              <a:off x="7361238" y="3859212"/>
              <a:ext cx="98425" cy="206375"/>
            </a:xfrm>
            <a:custGeom>
              <a:avLst/>
              <a:gdLst>
                <a:gd name="T0" fmla="*/ 1 w 39"/>
                <a:gd name="T1" fmla="*/ 2 h 82"/>
                <a:gd name="T2" fmla="*/ 37 w 39"/>
                <a:gd name="T3" fmla="*/ 81 h 82"/>
                <a:gd name="T4" fmla="*/ 38 w 39"/>
                <a:gd name="T5" fmla="*/ 82 h 82"/>
                <a:gd name="T6" fmla="*/ 39 w 39"/>
                <a:gd name="T7" fmla="*/ 80 h 82"/>
                <a:gd name="T8" fmla="*/ 3 w 39"/>
                <a:gd name="T9" fmla="*/ 1 h 82"/>
                <a:gd name="T10" fmla="*/ 1 w 39"/>
                <a:gd name="T11" fmla="*/ 1 h 82"/>
                <a:gd name="T12" fmla="*/ 1 w 39"/>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39" h="82">
                  <a:moveTo>
                    <a:pt x="1" y="2"/>
                  </a:moveTo>
                  <a:cubicBezTo>
                    <a:pt x="16" y="28"/>
                    <a:pt x="30" y="52"/>
                    <a:pt x="37" y="81"/>
                  </a:cubicBezTo>
                  <a:cubicBezTo>
                    <a:pt x="37" y="81"/>
                    <a:pt x="38" y="82"/>
                    <a:pt x="38" y="82"/>
                  </a:cubicBezTo>
                  <a:cubicBezTo>
                    <a:pt x="39" y="82"/>
                    <a:pt x="39" y="81"/>
                    <a:pt x="39" y="80"/>
                  </a:cubicBezTo>
                  <a:cubicBezTo>
                    <a:pt x="32" y="51"/>
                    <a:pt x="19" y="26"/>
                    <a:pt x="3" y="1"/>
                  </a:cubicBezTo>
                  <a:cubicBezTo>
                    <a:pt x="2" y="1"/>
                    <a:pt x="1" y="0"/>
                    <a:pt x="1" y="1"/>
                  </a:cubicBezTo>
                  <a:cubicBezTo>
                    <a:pt x="0" y="1"/>
                    <a:pt x="0" y="2"/>
                    <a:pt x="1"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937"/>
            <p:cNvSpPr/>
            <p:nvPr/>
          </p:nvSpPr>
          <p:spPr bwMode="auto">
            <a:xfrm>
              <a:off x="7407275" y="3867150"/>
              <a:ext cx="106362" cy="155575"/>
            </a:xfrm>
            <a:custGeom>
              <a:avLst/>
              <a:gdLst>
                <a:gd name="T0" fmla="*/ 14 w 43"/>
                <a:gd name="T1" fmla="*/ 10 h 62"/>
                <a:gd name="T2" fmla="*/ 30 w 43"/>
                <a:gd name="T3" fmla="*/ 11 h 62"/>
                <a:gd name="T4" fmla="*/ 26 w 43"/>
                <a:gd name="T5" fmla="*/ 10 h 62"/>
                <a:gd name="T6" fmla="*/ 10 w 43"/>
                <a:gd name="T7" fmla="*/ 6 h 62"/>
                <a:gd name="T8" fmla="*/ 6 w 43"/>
                <a:gd name="T9" fmla="*/ 2 h 62"/>
                <a:gd name="T10" fmla="*/ 15 w 43"/>
                <a:gd name="T11" fmla="*/ 8 h 62"/>
                <a:gd name="T12" fmla="*/ 42 w 43"/>
                <a:gd name="T13" fmla="*/ 33 h 62"/>
                <a:gd name="T14" fmla="*/ 9 w 43"/>
                <a:gd name="T15" fmla="*/ 16 h 62"/>
                <a:gd name="T16" fmla="*/ 8 w 43"/>
                <a:gd name="T17" fmla="*/ 18 h 62"/>
                <a:gd name="T18" fmla="*/ 35 w 43"/>
                <a:gd name="T19" fmla="*/ 40 h 62"/>
                <a:gd name="T20" fmla="*/ 17 w 43"/>
                <a:gd name="T21" fmla="*/ 29 h 62"/>
                <a:gd name="T22" fmla="*/ 16 w 43"/>
                <a:gd name="T23" fmla="*/ 30 h 62"/>
                <a:gd name="T24" fmla="*/ 37 w 43"/>
                <a:gd name="T25" fmla="*/ 52 h 62"/>
                <a:gd name="T26" fmla="*/ 39 w 43"/>
                <a:gd name="T27" fmla="*/ 50 h 62"/>
                <a:gd name="T28" fmla="*/ 24 w 43"/>
                <a:gd name="T29" fmla="*/ 44 h 62"/>
                <a:gd name="T30" fmla="*/ 36 w 43"/>
                <a:gd name="T31" fmla="*/ 61 h 62"/>
                <a:gd name="T32" fmla="*/ 37 w 43"/>
                <a:gd name="T33" fmla="*/ 60 h 62"/>
                <a:gd name="T34" fmla="*/ 25 w 43"/>
                <a:gd name="T35" fmla="*/ 45 h 62"/>
                <a:gd name="T36" fmla="*/ 38 w 43"/>
                <a:gd name="T37" fmla="*/ 52 h 62"/>
                <a:gd name="T38" fmla="*/ 39 w 43"/>
                <a:gd name="T39" fmla="*/ 50 h 62"/>
                <a:gd name="T40" fmla="*/ 18 w 43"/>
                <a:gd name="T41" fmla="*/ 30 h 62"/>
                <a:gd name="T42" fmla="*/ 17 w 43"/>
                <a:gd name="T43" fmla="*/ 31 h 62"/>
                <a:gd name="T44" fmla="*/ 34 w 43"/>
                <a:gd name="T45" fmla="*/ 39 h 62"/>
                <a:gd name="T46" fmla="*/ 10 w 43"/>
                <a:gd name="T47" fmla="*/ 17 h 62"/>
                <a:gd name="T48" fmla="*/ 8 w 43"/>
                <a:gd name="T49" fmla="*/ 18 h 62"/>
                <a:gd name="T50" fmla="*/ 43 w 43"/>
                <a:gd name="T51" fmla="*/ 34 h 62"/>
                <a:gd name="T52" fmla="*/ 27 w 43"/>
                <a:gd name="T53" fmla="*/ 14 h 62"/>
                <a:gd name="T54" fmla="*/ 7 w 43"/>
                <a:gd name="T55" fmla="*/ 1 h 62"/>
                <a:gd name="T56" fmla="*/ 5 w 43"/>
                <a:gd name="T57" fmla="*/ 2 h 62"/>
                <a:gd name="T58" fmla="*/ 16 w 43"/>
                <a:gd name="T59" fmla="*/ 12 h 62"/>
                <a:gd name="T60" fmla="*/ 30 w 43"/>
                <a:gd name="T61" fmla="*/ 12 h 62"/>
                <a:gd name="T62" fmla="*/ 30 w 43"/>
                <a:gd name="T63" fmla="*/ 10 h 62"/>
                <a:gd name="T64" fmla="*/ 2 w 43"/>
                <a:gd name="T65" fmla="*/ 0 h 62"/>
                <a:gd name="T66" fmla="*/ 0 w 43"/>
                <a:gd name="T6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62">
                  <a:moveTo>
                    <a:pt x="0" y="2"/>
                  </a:moveTo>
                  <a:cubicBezTo>
                    <a:pt x="4" y="6"/>
                    <a:pt x="9" y="9"/>
                    <a:pt x="14" y="10"/>
                  </a:cubicBezTo>
                  <a:cubicBezTo>
                    <a:pt x="19" y="12"/>
                    <a:pt x="24" y="12"/>
                    <a:pt x="30" y="12"/>
                  </a:cubicBezTo>
                  <a:cubicBezTo>
                    <a:pt x="30" y="11"/>
                    <a:pt x="30" y="11"/>
                    <a:pt x="30" y="11"/>
                  </a:cubicBezTo>
                  <a:cubicBezTo>
                    <a:pt x="30" y="10"/>
                    <a:pt x="30" y="10"/>
                    <a:pt x="30" y="10"/>
                  </a:cubicBezTo>
                  <a:cubicBezTo>
                    <a:pt x="28" y="10"/>
                    <a:pt x="27" y="10"/>
                    <a:pt x="26" y="10"/>
                  </a:cubicBezTo>
                  <a:cubicBezTo>
                    <a:pt x="22" y="10"/>
                    <a:pt x="18" y="10"/>
                    <a:pt x="14" y="8"/>
                  </a:cubicBezTo>
                  <a:cubicBezTo>
                    <a:pt x="12" y="8"/>
                    <a:pt x="11" y="7"/>
                    <a:pt x="10" y="6"/>
                  </a:cubicBezTo>
                  <a:cubicBezTo>
                    <a:pt x="9" y="5"/>
                    <a:pt x="8" y="4"/>
                    <a:pt x="8" y="2"/>
                  </a:cubicBezTo>
                  <a:cubicBezTo>
                    <a:pt x="6" y="2"/>
                    <a:pt x="6" y="2"/>
                    <a:pt x="6" y="2"/>
                  </a:cubicBezTo>
                  <a:cubicBezTo>
                    <a:pt x="6" y="3"/>
                    <a:pt x="6" y="3"/>
                    <a:pt x="6" y="3"/>
                  </a:cubicBezTo>
                  <a:cubicBezTo>
                    <a:pt x="9" y="4"/>
                    <a:pt x="12" y="5"/>
                    <a:pt x="15" y="8"/>
                  </a:cubicBezTo>
                  <a:cubicBezTo>
                    <a:pt x="25" y="14"/>
                    <a:pt x="36" y="28"/>
                    <a:pt x="41" y="34"/>
                  </a:cubicBezTo>
                  <a:cubicBezTo>
                    <a:pt x="42" y="33"/>
                    <a:pt x="42" y="33"/>
                    <a:pt x="42" y="33"/>
                  </a:cubicBezTo>
                  <a:cubicBezTo>
                    <a:pt x="42" y="32"/>
                    <a:pt x="42" y="32"/>
                    <a:pt x="42" y="32"/>
                  </a:cubicBezTo>
                  <a:cubicBezTo>
                    <a:pt x="30" y="30"/>
                    <a:pt x="21" y="21"/>
                    <a:pt x="9" y="16"/>
                  </a:cubicBezTo>
                  <a:cubicBezTo>
                    <a:pt x="9" y="16"/>
                    <a:pt x="8" y="16"/>
                    <a:pt x="8" y="16"/>
                  </a:cubicBezTo>
                  <a:cubicBezTo>
                    <a:pt x="7" y="17"/>
                    <a:pt x="7" y="17"/>
                    <a:pt x="8" y="18"/>
                  </a:cubicBezTo>
                  <a:cubicBezTo>
                    <a:pt x="14" y="27"/>
                    <a:pt x="23" y="36"/>
                    <a:pt x="33" y="41"/>
                  </a:cubicBezTo>
                  <a:cubicBezTo>
                    <a:pt x="34" y="41"/>
                    <a:pt x="34" y="41"/>
                    <a:pt x="35" y="40"/>
                  </a:cubicBezTo>
                  <a:cubicBezTo>
                    <a:pt x="35" y="40"/>
                    <a:pt x="35" y="39"/>
                    <a:pt x="35" y="39"/>
                  </a:cubicBezTo>
                  <a:cubicBezTo>
                    <a:pt x="31" y="33"/>
                    <a:pt x="24" y="30"/>
                    <a:pt x="17" y="29"/>
                  </a:cubicBezTo>
                  <a:cubicBezTo>
                    <a:pt x="17" y="29"/>
                    <a:pt x="17" y="29"/>
                    <a:pt x="16" y="29"/>
                  </a:cubicBezTo>
                  <a:cubicBezTo>
                    <a:pt x="16" y="30"/>
                    <a:pt x="16" y="30"/>
                    <a:pt x="16" y="30"/>
                  </a:cubicBezTo>
                  <a:cubicBezTo>
                    <a:pt x="17" y="36"/>
                    <a:pt x="21" y="40"/>
                    <a:pt x="25" y="43"/>
                  </a:cubicBezTo>
                  <a:cubicBezTo>
                    <a:pt x="29" y="46"/>
                    <a:pt x="34" y="49"/>
                    <a:pt x="37" y="52"/>
                  </a:cubicBezTo>
                  <a:cubicBezTo>
                    <a:pt x="38" y="51"/>
                    <a:pt x="38" y="51"/>
                    <a:pt x="38" y="51"/>
                  </a:cubicBezTo>
                  <a:cubicBezTo>
                    <a:pt x="39" y="50"/>
                    <a:pt x="39" y="50"/>
                    <a:pt x="39" y="50"/>
                  </a:cubicBezTo>
                  <a:cubicBezTo>
                    <a:pt x="34" y="48"/>
                    <a:pt x="30" y="46"/>
                    <a:pt x="25" y="44"/>
                  </a:cubicBezTo>
                  <a:cubicBezTo>
                    <a:pt x="25" y="44"/>
                    <a:pt x="24" y="44"/>
                    <a:pt x="24" y="44"/>
                  </a:cubicBezTo>
                  <a:cubicBezTo>
                    <a:pt x="23" y="45"/>
                    <a:pt x="23" y="45"/>
                    <a:pt x="24" y="46"/>
                  </a:cubicBezTo>
                  <a:cubicBezTo>
                    <a:pt x="27" y="52"/>
                    <a:pt x="31" y="57"/>
                    <a:pt x="36" y="61"/>
                  </a:cubicBezTo>
                  <a:cubicBezTo>
                    <a:pt x="37" y="62"/>
                    <a:pt x="37" y="62"/>
                    <a:pt x="38" y="61"/>
                  </a:cubicBezTo>
                  <a:cubicBezTo>
                    <a:pt x="38" y="61"/>
                    <a:pt x="38" y="60"/>
                    <a:pt x="37" y="60"/>
                  </a:cubicBezTo>
                  <a:cubicBezTo>
                    <a:pt x="32" y="56"/>
                    <a:pt x="29" y="50"/>
                    <a:pt x="26" y="45"/>
                  </a:cubicBezTo>
                  <a:cubicBezTo>
                    <a:pt x="25" y="45"/>
                    <a:pt x="25" y="45"/>
                    <a:pt x="25" y="45"/>
                  </a:cubicBezTo>
                  <a:cubicBezTo>
                    <a:pt x="24" y="46"/>
                    <a:pt x="24" y="46"/>
                    <a:pt x="24" y="46"/>
                  </a:cubicBezTo>
                  <a:cubicBezTo>
                    <a:pt x="29" y="48"/>
                    <a:pt x="33" y="50"/>
                    <a:pt x="38" y="52"/>
                  </a:cubicBezTo>
                  <a:cubicBezTo>
                    <a:pt x="38" y="53"/>
                    <a:pt x="39" y="53"/>
                    <a:pt x="39" y="52"/>
                  </a:cubicBezTo>
                  <a:cubicBezTo>
                    <a:pt x="39" y="52"/>
                    <a:pt x="39" y="51"/>
                    <a:pt x="39" y="50"/>
                  </a:cubicBezTo>
                  <a:cubicBezTo>
                    <a:pt x="35" y="47"/>
                    <a:pt x="30" y="44"/>
                    <a:pt x="27" y="41"/>
                  </a:cubicBezTo>
                  <a:cubicBezTo>
                    <a:pt x="23" y="38"/>
                    <a:pt x="20" y="34"/>
                    <a:pt x="18" y="30"/>
                  </a:cubicBezTo>
                  <a:cubicBezTo>
                    <a:pt x="17" y="30"/>
                    <a:pt x="17" y="30"/>
                    <a:pt x="17" y="30"/>
                  </a:cubicBezTo>
                  <a:cubicBezTo>
                    <a:pt x="17" y="31"/>
                    <a:pt x="17" y="31"/>
                    <a:pt x="17" y="31"/>
                  </a:cubicBezTo>
                  <a:cubicBezTo>
                    <a:pt x="23" y="32"/>
                    <a:pt x="29" y="35"/>
                    <a:pt x="33" y="40"/>
                  </a:cubicBezTo>
                  <a:cubicBezTo>
                    <a:pt x="34" y="39"/>
                    <a:pt x="34" y="39"/>
                    <a:pt x="34" y="39"/>
                  </a:cubicBezTo>
                  <a:cubicBezTo>
                    <a:pt x="34" y="38"/>
                    <a:pt x="34" y="38"/>
                    <a:pt x="34" y="38"/>
                  </a:cubicBezTo>
                  <a:cubicBezTo>
                    <a:pt x="25" y="34"/>
                    <a:pt x="15" y="25"/>
                    <a:pt x="10" y="17"/>
                  </a:cubicBezTo>
                  <a:cubicBezTo>
                    <a:pt x="9" y="17"/>
                    <a:pt x="9" y="17"/>
                    <a:pt x="9" y="17"/>
                  </a:cubicBezTo>
                  <a:cubicBezTo>
                    <a:pt x="8" y="18"/>
                    <a:pt x="8" y="18"/>
                    <a:pt x="8" y="18"/>
                  </a:cubicBezTo>
                  <a:cubicBezTo>
                    <a:pt x="19" y="23"/>
                    <a:pt x="29" y="32"/>
                    <a:pt x="41" y="35"/>
                  </a:cubicBezTo>
                  <a:cubicBezTo>
                    <a:pt x="42" y="35"/>
                    <a:pt x="42" y="35"/>
                    <a:pt x="43" y="34"/>
                  </a:cubicBezTo>
                  <a:cubicBezTo>
                    <a:pt x="43" y="34"/>
                    <a:pt x="43" y="33"/>
                    <a:pt x="43" y="33"/>
                  </a:cubicBezTo>
                  <a:cubicBezTo>
                    <a:pt x="40" y="28"/>
                    <a:pt x="33" y="21"/>
                    <a:pt x="27" y="14"/>
                  </a:cubicBezTo>
                  <a:cubicBezTo>
                    <a:pt x="23" y="11"/>
                    <a:pt x="20" y="8"/>
                    <a:pt x="16" y="6"/>
                  </a:cubicBezTo>
                  <a:cubicBezTo>
                    <a:pt x="13" y="3"/>
                    <a:pt x="10" y="1"/>
                    <a:pt x="7" y="1"/>
                  </a:cubicBezTo>
                  <a:cubicBezTo>
                    <a:pt x="6" y="1"/>
                    <a:pt x="6" y="1"/>
                    <a:pt x="5" y="1"/>
                  </a:cubicBezTo>
                  <a:cubicBezTo>
                    <a:pt x="5" y="2"/>
                    <a:pt x="5" y="2"/>
                    <a:pt x="5" y="2"/>
                  </a:cubicBezTo>
                  <a:cubicBezTo>
                    <a:pt x="6" y="5"/>
                    <a:pt x="7" y="6"/>
                    <a:pt x="8" y="8"/>
                  </a:cubicBezTo>
                  <a:cubicBezTo>
                    <a:pt x="10" y="10"/>
                    <a:pt x="13" y="11"/>
                    <a:pt x="16" y="12"/>
                  </a:cubicBezTo>
                  <a:cubicBezTo>
                    <a:pt x="20" y="12"/>
                    <a:pt x="23" y="12"/>
                    <a:pt x="26" y="12"/>
                  </a:cubicBezTo>
                  <a:cubicBezTo>
                    <a:pt x="27" y="12"/>
                    <a:pt x="29" y="12"/>
                    <a:pt x="30" y="12"/>
                  </a:cubicBezTo>
                  <a:cubicBezTo>
                    <a:pt x="30" y="12"/>
                    <a:pt x="31" y="12"/>
                    <a:pt x="31" y="11"/>
                  </a:cubicBezTo>
                  <a:cubicBezTo>
                    <a:pt x="31" y="10"/>
                    <a:pt x="30" y="10"/>
                    <a:pt x="30" y="10"/>
                  </a:cubicBezTo>
                  <a:cubicBezTo>
                    <a:pt x="25" y="10"/>
                    <a:pt x="19" y="9"/>
                    <a:pt x="14" y="8"/>
                  </a:cubicBezTo>
                  <a:cubicBezTo>
                    <a:pt x="10" y="6"/>
                    <a:pt x="5" y="4"/>
                    <a:pt x="2" y="0"/>
                  </a:cubicBezTo>
                  <a:cubicBezTo>
                    <a:pt x="2" y="0"/>
                    <a:pt x="1" y="0"/>
                    <a:pt x="0" y="0"/>
                  </a:cubicBezTo>
                  <a:cubicBezTo>
                    <a:pt x="0" y="0"/>
                    <a:pt x="0" y="1"/>
                    <a:pt x="0" y="2"/>
                  </a:cubicBezTo>
                  <a:close/>
                </a:path>
              </a:pathLst>
            </a:custGeom>
            <a:solidFill>
              <a:srgbClr val="784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1" name="矩形 240"/>
          <p:cNvSpPr/>
          <p:nvPr/>
        </p:nvSpPr>
        <p:spPr>
          <a:xfrm>
            <a:off x="1136129" y="41888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2" name="文本框 241"/>
          <p:cNvSpPr txBox="1"/>
          <p:nvPr/>
        </p:nvSpPr>
        <p:spPr>
          <a:xfrm>
            <a:off x="404621" y="434124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43" name="矩形 242"/>
          <p:cNvSpPr/>
          <p:nvPr/>
        </p:nvSpPr>
        <p:spPr>
          <a:xfrm>
            <a:off x="1136129" y="552017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4" name="文本框 243"/>
          <p:cNvSpPr txBox="1"/>
          <p:nvPr/>
        </p:nvSpPr>
        <p:spPr>
          <a:xfrm>
            <a:off x="404621" y="5672578"/>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7" name="矩形 76"/>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1"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矩形 31"/>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_3"/>
          <p:cNvSpPr/>
          <p:nvPr>
            <p:custDataLst>
              <p:tags r:id="rId2"/>
            </p:custDataLst>
          </p:nvPr>
        </p:nvSpPr>
        <p:spPr>
          <a:xfrm>
            <a:off x="420977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6" name="矩形 35"/>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H_Other_3"/>
          <p:cNvSpPr/>
          <p:nvPr>
            <p:custDataLst>
              <p:tags r:id="rId3"/>
            </p:custDataLst>
          </p:nvPr>
        </p:nvSpPr>
        <p:spPr>
          <a:xfrm>
            <a:off x="692971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0" name="矩形 39"/>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1"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3"/>
          <p:cNvSpPr/>
          <p:nvPr>
            <p:custDataLst>
              <p:tags r:id="rId4"/>
            </p:custDataLst>
          </p:nvPr>
        </p:nvSpPr>
        <p:spPr>
          <a:xfrm>
            <a:off x="964965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4" name="矩形 43"/>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6"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7"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8"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41" name="MH_Other_1"/>
          <p:cNvSpPr>
            <a:spLocks noChangeAspect="1"/>
          </p:cNvSpPr>
          <p:nvPr>
            <p:custDataLst>
              <p:tags r:id="rId1"/>
            </p:custDataLst>
          </p:nvPr>
        </p:nvSpPr>
        <p:spPr>
          <a:xfrm>
            <a:off x="931069" y="2233385"/>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chemeClr val="tx1"/>
            </a:solidFill>
            <a:prstDash val="dash"/>
          </a:ln>
          <a:effectLst/>
        </p:spPr>
        <p:txBody>
          <a:bodyPr anchor="ctr"/>
          <a:lstStyle/>
          <a:p>
            <a:pPr algn="ctr">
              <a:defRPr/>
            </a:pPr>
            <a:endParaRPr lang="zh-CN" altLang="en-US" kern="0">
              <a:solidFill>
                <a:prstClr val="white"/>
              </a:solidFill>
            </a:endParaRPr>
          </a:p>
        </p:txBody>
      </p:sp>
      <p:sp>
        <p:nvSpPr>
          <p:cNvPr id="42" name="MH_Other_3"/>
          <p:cNvSpPr/>
          <p:nvPr>
            <p:custDataLst>
              <p:tags r:id="rId2"/>
            </p:custDataLst>
          </p:nvPr>
        </p:nvSpPr>
        <p:spPr>
          <a:xfrm>
            <a:off x="2375694" y="2482624"/>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3" name="MH_Other_7"/>
          <p:cNvSpPr/>
          <p:nvPr>
            <p:custDataLst>
              <p:tags r:id="rId3"/>
            </p:custDataLst>
          </p:nvPr>
        </p:nvSpPr>
        <p:spPr>
          <a:xfrm>
            <a:off x="3521870"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4" name="MH_Other_11"/>
          <p:cNvSpPr/>
          <p:nvPr>
            <p:custDataLst>
              <p:tags r:id="rId4"/>
            </p:custDataLst>
          </p:nvPr>
        </p:nvSpPr>
        <p:spPr>
          <a:xfrm>
            <a:off x="1256507"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5" name="MH_Other_16"/>
          <p:cNvSpPr/>
          <p:nvPr>
            <p:custDataLst>
              <p:tags r:id="rId5"/>
            </p:custDataLst>
          </p:nvPr>
        </p:nvSpPr>
        <p:spPr>
          <a:xfrm>
            <a:off x="2375694" y="4640036"/>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6" name="KSO_Shape"/>
          <p:cNvSpPr/>
          <p:nvPr/>
        </p:nvSpPr>
        <p:spPr bwMode="auto">
          <a:xfrm>
            <a:off x="2569190" y="2741921"/>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0" name="矩形 49"/>
          <p:cNvSpPr/>
          <p:nvPr/>
        </p:nvSpPr>
        <p:spPr>
          <a:xfrm>
            <a:off x="61140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13" name="KSO_Shape"/>
          <p:cNvSpPr/>
          <p:nvPr/>
        </p:nvSpPr>
        <p:spPr bwMode="auto">
          <a:xfrm flipH="1">
            <a:off x="1571842" y="3949738"/>
            <a:ext cx="420253" cy="385232"/>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KSO_Shape"/>
          <p:cNvSpPr/>
          <p:nvPr/>
        </p:nvSpPr>
        <p:spPr>
          <a:xfrm flipH="1">
            <a:off x="3800861" y="3971720"/>
            <a:ext cx="491387" cy="348066"/>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rgbClr val="FFFFFF"/>
          </a:solidFill>
          <a:ln>
            <a:noFill/>
          </a:ln>
        </p:spPr>
        <p:txBody>
          <a:bodyPr anchor="ctr" anchorCtr="1"/>
          <a:lstStyle/>
          <a:p>
            <a:endParaRPr lang="zh-CN" altLang="en-US">
              <a:solidFill>
                <a:schemeClr val="tx1"/>
              </a:solidFill>
              <a:latin typeface="Calibri" panose="020F0502020204030204" pitchFamily="34" charset="0"/>
              <a:ea typeface="宋体" panose="02010600030101010101" pitchFamily="2" charset="-122"/>
            </a:endParaRPr>
          </a:p>
        </p:txBody>
      </p:sp>
      <p:sp>
        <p:nvSpPr>
          <p:cNvPr id="16" name="KSO_Shape"/>
          <p:cNvSpPr/>
          <p:nvPr/>
        </p:nvSpPr>
        <p:spPr bwMode="auto">
          <a:xfrm>
            <a:off x="2742840" y="4950926"/>
            <a:ext cx="343619" cy="429145"/>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 name="任意多边形: 形状 13"/>
          <p:cNvSpPr>
            <a:spLocks noChangeAspect="1"/>
          </p:cNvSpPr>
          <p:nvPr>
            <p:custDataLst>
              <p:tags r:id="rId1"/>
            </p:custDataLst>
          </p:nvPr>
        </p:nvSpPr>
        <p:spPr>
          <a:xfrm>
            <a:off x="752021"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45" name="MH_Other_16"/>
          <p:cNvSpPr/>
          <p:nvPr>
            <p:custDataLst>
              <p:tags r:id="rId2"/>
            </p:custDataLst>
          </p:nvPr>
        </p:nvSpPr>
        <p:spPr>
          <a:xfrm>
            <a:off x="1788527"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01</a:t>
            </a:r>
            <a:endParaRPr lang="zh-CN" altLang="en-US" kern="0" dirty="0">
              <a:solidFill>
                <a:srgbClr val="404040"/>
              </a:solidFill>
            </a:endParaRPr>
          </a:p>
        </p:txBody>
      </p:sp>
      <p:sp>
        <p:nvSpPr>
          <p:cNvPr id="16" name="矩形 15"/>
          <p:cNvSpPr/>
          <p:nvPr/>
        </p:nvSpPr>
        <p:spPr>
          <a:xfrm>
            <a:off x="921522"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7" name="KSO_Shape"/>
          <p:cNvSpPr/>
          <p:nvPr/>
        </p:nvSpPr>
        <p:spPr>
          <a:xfrm>
            <a:off x="3856381" y="3367740"/>
            <a:ext cx="567983" cy="567983"/>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 name="任意多边形: 形状 17"/>
          <p:cNvSpPr>
            <a:spLocks noChangeAspect="1"/>
          </p:cNvSpPr>
          <p:nvPr>
            <p:custDataLst>
              <p:tags r:id="rId3"/>
            </p:custDataLst>
          </p:nvPr>
        </p:nvSpPr>
        <p:spPr>
          <a:xfrm>
            <a:off x="4663277"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19" name="MH_Other_16"/>
          <p:cNvSpPr/>
          <p:nvPr>
            <p:custDataLst>
              <p:tags r:id="rId4"/>
            </p:custDataLst>
          </p:nvPr>
        </p:nvSpPr>
        <p:spPr>
          <a:xfrm>
            <a:off x="5699783"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02</a:t>
            </a:r>
            <a:endParaRPr lang="zh-CN" altLang="en-US" kern="0" dirty="0">
              <a:solidFill>
                <a:srgbClr val="404040"/>
              </a:solidFill>
            </a:endParaRPr>
          </a:p>
        </p:txBody>
      </p:sp>
      <p:sp>
        <p:nvSpPr>
          <p:cNvPr id="20" name="矩形 19"/>
          <p:cNvSpPr/>
          <p:nvPr/>
        </p:nvSpPr>
        <p:spPr>
          <a:xfrm>
            <a:off x="4832778"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1" name="KSO_Shape"/>
          <p:cNvSpPr/>
          <p:nvPr/>
        </p:nvSpPr>
        <p:spPr>
          <a:xfrm>
            <a:off x="7767637" y="3367740"/>
            <a:ext cx="567983" cy="567983"/>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 name="任意多边形: 形状 21"/>
          <p:cNvSpPr>
            <a:spLocks noChangeAspect="1"/>
          </p:cNvSpPr>
          <p:nvPr>
            <p:custDataLst>
              <p:tags r:id="rId5"/>
            </p:custDataLst>
          </p:nvPr>
        </p:nvSpPr>
        <p:spPr>
          <a:xfrm>
            <a:off x="8574533" y="3115929"/>
            <a:ext cx="2865447" cy="1165379"/>
          </a:xfrm>
          <a:custGeom>
            <a:avLst/>
            <a:gdLst>
              <a:gd name="connsiteX0" fmla="*/ 0 w 3851098"/>
              <a:gd name="connsiteY0" fmla="*/ 0 h 1566244"/>
              <a:gd name="connsiteX1" fmla="*/ 3851098 w 3851098"/>
              <a:gd name="connsiteY1" fmla="*/ 0 h 1566244"/>
              <a:gd name="connsiteX2" fmla="*/ 3842275 w 3851098"/>
              <a:gd name="connsiteY2" fmla="*/ 28420 h 1566244"/>
              <a:gd name="connsiteX3" fmla="*/ 3058388 w 3851098"/>
              <a:gd name="connsiteY3" fmla="*/ 547931 h 1566244"/>
              <a:gd name="connsiteX4" fmla="*/ 2727241 w 3851098"/>
              <a:gd name="connsiteY4" fmla="*/ 481087 h 1566244"/>
              <a:gd name="connsiteX5" fmla="*/ 2726633 w 3851098"/>
              <a:gd name="connsiteY5" fmla="*/ 480794 h 1566244"/>
              <a:gd name="connsiteX6" fmla="*/ 2746323 w 3851098"/>
              <a:gd name="connsiteY6" fmla="*/ 544214 h 1566244"/>
              <a:gd name="connsiteX7" fmla="*/ 2763607 w 3851098"/>
              <a:gd name="connsiteY7" fmla="*/ 715640 h 1566244"/>
              <a:gd name="connsiteX8" fmla="*/ 1912865 w 3851098"/>
              <a:gd name="connsiteY8" fmla="*/ 1566244 h 1566244"/>
              <a:gd name="connsiteX9" fmla="*/ 1062123 w 3851098"/>
              <a:gd name="connsiteY9" fmla="*/ 715640 h 1566244"/>
              <a:gd name="connsiteX10" fmla="*/ 1079407 w 3851098"/>
              <a:gd name="connsiteY10" fmla="*/ 544214 h 1566244"/>
              <a:gd name="connsiteX11" fmla="*/ 1095821 w 3851098"/>
              <a:gd name="connsiteY11" fmla="*/ 491346 h 1566244"/>
              <a:gd name="connsiteX12" fmla="*/ 1045695 w 3851098"/>
              <a:gd name="connsiteY12" fmla="*/ 509690 h 1566244"/>
              <a:gd name="connsiteX13" fmla="*/ 792710 w 3851098"/>
              <a:gd name="connsiteY13" fmla="*/ 547931 h 1566244"/>
              <a:gd name="connsiteX14" fmla="*/ 8824 w 3851098"/>
              <a:gd name="connsiteY14" fmla="*/ 28420 h 156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1098" h="1566244">
                <a:moveTo>
                  <a:pt x="0" y="0"/>
                </a:moveTo>
                <a:lnTo>
                  <a:pt x="3851098" y="0"/>
                </a:lnTo>
                <a:lnTo>
                  <a:pt x="3842275" y="28420"/>
                </a:lnTo>
                <a:cubicBezTo>
                  <a:pt x="3713125" y="333715"/>
                  <a:pt x="3410777" y="547931"/>
                  <a:pt x="3058388" y="547931"/>
                </a:cubicBezTo>
                <a:cubicBezTo>
                  <a:pt x="2940926" y="547931"/>
                  <a:pt x="2829022" y="524129"/>
                  <a:pt x="2727241" y="481087"/>
                </a:cubicBezTo>
                <a:lnTo>
                  <a:pt x="2726633" y="480794"/>
                </a:lnTo>
                <a:lnTo>
                  <a:pt x="2746323" y="544214"/>
                </a:lnTo>
                <a:cubicBezTo>
                  <a:pt x="2757655" y="599585"/>
                  <a:pt x="2763607" y="656918"/>
                  <a:pt x="2763607" y="715640"/>
                </a:cubicBezTo>
                <a:cubicBezTo>
                  <a:pt x="2763607" y="1185416"/>
                  <a:pt x="2382717" y="1566244"/>
                  <a:pt x="1912865" y="1566244"/>
                </a:cubicBezTo>
                <a:cubicBezTo>
                  <a:pt x="1443013" y="1566244"/>
                  <a:pt x="1062123" y="1185416"/>
                  <a:pt x="1062123" y="715640"/>
                </a:cubicBezTo>
                <a:cubicBezTo>
                  <a:pt x="1062123" y="656918"/>
                  <a:pt x="1068074" y="599585"/>
                  <a:pt x="1079407" y="544214"/>
                </a:cubicBezTo>
                <a:lnTo>
                  <a:pt x="1095821" y="491346"/>
                </a:lnTo>
                <a:lnTo>
                  <a:pt x="1045695" y="509690"/>
                </a:lnTo>
                <a:cubicBezTo>
                  <a:pt x="965778" y="534543"/>
                  <a:pt x="880808" y="547931"/>
                  <a:pt x="792710" y="547931"/>
                </a:cubicBezTo>
                <a:cubicBezTo>
                  <a:pt x="440321" y="547931"/>
                  <a:pt x="137973" y="333715"/>
                  <a:pt x="8824" y="28420"/>
                </a:cubicBezTo>
                <a:close/>
              </a:path>
            </a:pathLst>
          </a:custGeom>
          <a:solidFill>
            <a:schemeClr val="accent1"/>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23" name="MH_Other_16"/>
          <p:cNvSpPr/>
          <p:nvPr>
            <p:custDataLst>
              <p:tags r:id="rId6"/>
            </p:custDataLst>
          </p:nvPr>
        </p:nvSpPr>
        <p:spPr>
          <a:xfrm>
            <a:off x="9611039" y="3260756"/>
            <a:ext cx="783132" cy="781951"/>
          </a:xfrm>
          <a:prstGeom prst="ellipse">
            <a:avLst/>
          </a:prstGeom>
          <a:solidFill>
            <a:srgbClr val="FEFFFF"/>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r>
              <a:rPr lang="en-US" altLang="zh-CN" kern="0" dirty="0">
                <a:solidFill>
                  <a:srgbClr val="404040"/>
                </a:solidFill>
              </a:rPr>
              <a:t>03</a:t>
            </a:r>
            <a:endParaRPr lang="zh-CN" altLang="en-US" kern="0" dirty="0">
              <a:solidFill>
                <a:srgbClr val="404040"/>
              </a:solidFill>
            </a:endParaRPr>
          </a:p>
        </p:txBody>
      </p:sp>
      <p:sp>
        <p:nvSpPr>
          <p:cNvPr id="24" name="矩形 23"/>
          <p:cNvSpPr/>
          <p:nvPr/>
        </p:nvSpPr>
        <p:spPr>
          <a:xfrm>
            <a:off x="8744034" y="167023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7" name="矩形 26"/>
          <p:cNvSpPr/>
          <p:nvPr/>
        </p:nvSpPr>
        <p:spPr>
          <a:xfrm>
            <a:off x="1136129" y="434629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8" name="KSO_Shape"/>
          <p:cNvSpPr/>
          <p:nvPr/>
        </p:nvSpPr>
        <p:spPr bwMode="auto">
          <a:xfrm>
            <a:off x="183629" y="4839495"/>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矩形 28"/>
          <p:cNvSpPr/>
          <p:nvPr/>
        </p:nvSpPr>
        <p:spPr>
          <a:xfrm>
            <a:off x="1136129" y="5456519"/>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0" name="KSO_Shape"/>
          <p:cNvSpPr/>
          <p:nvPr/>
        </p:nvSpPr>
        <p:spPr bwMode="auto">
          <a:xfrm>
            <a:off x="183629" y="5949719"/>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请输入第二章大标题</a:t>
            </a:r>
          </a:p>
        </p:txBody>
      </p:sp>
      <p:sp>
        <p:nvSpPr>
          <p:cNvPr id="9219" name="文本占位符 2"/>
          <p:cNvSpPr>
            <a:spLocks noGrp="1"/>
          </p:cNvSpPr>
          <p:nvPr>
            <p:ph type="body" idx="1"/>
          </p:nvPr>
        </p:nvSpPr>
        <p:spPr/>
        <p:txBody>
          <a:bodyPr/>
          <a:lstStyle/>
          <a:p>
            <a:r>
              <a:rPr lang="zh-CN" altLang="en-US" dirty="0"/>
              <a:t>请输入第二章说明小标题</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1"/>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624104553"/>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3"/>
</p:tagLst>
</file>

<file path=ppt/tags/tag2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2"/>
</p:tagLst>
</file>

<file path=ppt/tags/tag30.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1"/>
</p:tagLst>
</file>

<file path=ppt/tags/tag37.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38.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4.xml><?xml version="1.0" encoding="utf-8"?>
<p:tagLst xmlns:a="http://schemas.openxmlformats.org/drawingml/2006/main" xmlns:r="http://schemas.openxmlformats.org/officeDocument/2006/relationships" xmlns:p="http://schemas.openxmlformats.org/presentationml/2006/main">
  <p:tag name="MH" val="20161102134532"/>
  <p:tag name="MH_LIBRARY" val="GRAPHIC"/>
  <p:tag name="MH_ORDER" val="任意多边形 10"/>
</p:tagLst>
</file>

<file path=ppt/tags/tag40.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42.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44.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60623103843"/>
  <p:tag name="MH_LIBRARY" val="GRAPHIC"/>
  <p:tag name="MH_TYPE" val="Other"/>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50.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59.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60623111113"/>
  <p:tag name="MH_LIBRARY" val="GRAPHIC"/>
  <p:tag name="MH_TYPE" val="Other"/>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64.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65.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66.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67.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70.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8"/>
</p:tagLst>
</file>

<file path=ppt/tags/tag71.xml><?xml version="1.0" encoding="utf-8"?>
<p:tagLst xmlns:a="http://schemas.openxmlformats.org/drawingml/2006/main" xmlns:r="http://schemas.openxmlformats.org/officeDocument/2006/relationships" xmlns:p="http://schemas.openxmlformats.org/presentationml/2006/main">
  <p:tag name="MH" val="20160623113259"/>
  <p:tag name="MH_LIBRARY" val="GRAPHIC"/>
  <p:tag name="MH_TYPE" val="Other"/>
  <p:tag name="MH_ORDER" val="9"/>
</p:tagLst>
</file>

<file path=ppt/tags/tag72.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73.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79.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87.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4"/>
</p:tagLst>
</file>

<file path=ppt/tags/tag89.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90.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2"/>
</p:tagLst>
</file>

<file path=ppt/tags/tag93.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3"/>
</p:tagLst>
</file>

<file path=ppt/tags/tag94.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4"/>
</p:tagLst>
</file>

<file path=ppt/tags/tag95.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5"/>
</p:tagLst>
</file>

<file path=ppt/tags/tag96.xml><?xml version="1.0" encoding="utf-8"?>
<p:tagLst xmlns:a="http://schemas.openxmlformats.org/drawingml/2006/main" xmlns:r="http://schemas.openxmlformats.org/officeDocument/2006/relationships" xmlns:p="http://schemas.openxmlformats.org/presentationml/2006/main">
  <p:tag name="MH" val="20161027160000"/>
  <p:tag name="MH_LIBRARY" val="GRAPHIC"/>
  <p:tag name="MH_TYPE" val="Other"/>
  <p:tag name="MH_ORDER" val="6"/>
</p:tagLst>
</file>

<file path=ppt/tags/tag97.xml><?xml version="1.0" encoding="utf-8"?>
<p:tagLst xmlns:a="http://schemas.openxmlformats.org/drawingml/2006/main" xmlns:r="http://schemas.openxmlformats.org/officeDocument/2006/relationships" xmlns:p="http://schemas.openxmlformats.org/presentationml/2006/main">
  <p:tag name="MH" val="20160624104553"/>
  <p:tag name="MH_LIBRARY" val="GRAPHIC"/>
  <p:tag name="MH_TYPE" val="Other"/>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60624104553"/>
  <p:tag name="MH_LIBRARY" val="GRAPHIC"/>
  <p:tag name="MH_TYPE" val="SubTitle"/>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60624104553"/>
  <p:tag name="MH_LIBRARY" val="GRAPHIC"/>
  <p:tag name="MH_TYPE" val="Other"/>
  <p:tag name="MH_ORDER" val="1"/>
</p:tagLst>
</file>

<file path=ppt/theme/theme1.xml><?xml version="1.0" encoding="utf-8"?>
<a:theme xmlns:a="http://schemas.openxmlformats.org/drawingml/2006/main" name="更多模板亮亮图文旗舰店：https://liangliangtuwen.tmall.com">
  <a:themeElements>
    <a:clrScheme name="自定义 85">
      <a:dk1>
        <a:srgbClr val="4D4D4D"/>
      </a:dk1>
      <a:lt1>
        <a:srgbClr val="FFFFFF"/>
      </a:lt1>
      <a:dk2>
        <a:srgbClr val="4D4D4D"/>
      </a:dk2>
      <a:lt2>
        <a:srgbClr val="FFFFFF"/>
      </a:lt2>
      <a:accent1>
        <a:srgbClr val="E5483F"/>
      </a:accent1>
      <a:accent2>
        <a:srgbClr val="CE628B"/>
      </a:accent2>
      <a:accent3>
        <a:srgbClr val="CB7BAB"/>
      </a:accent3>
      <a:accent4>
        <a:srgbClr val="59C8D6"/>
      </a:accent4>
      <a:accent5>
        <a:srgbClr val="92D050"/>
      </a:accent5>
      <a:accent6>
        <a:srgbClr val="FFCC63"/>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0</TotalTime>
  <Words>2259</Words>
  <Application>Microsoft Office PowerPoint</Application>
  <PresentationFormat>自定义</PresentationFormat>
  <Paragraphs>188</Paragraphs>
  <Slides>28</Slides>
  <Notes>3</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更多模板亮亮图文旗舰店：https://liangliangtuwen.tmall.com</vt:lpstr>
      <vt:lpstr>学校公开课 教育教学通用模板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学校公开课 教育教学通用模板</dc:title>
  <dc:creator/>
  <cp:keywords>更多模版：亮亮图文旗舰店https:/liangliangtuwen.tmall.com</cp:keywords>
  <dc:description>更多模版：亮亮图文旗舰店https://liangliangtuwen.tmall.com</dc:description>
  <cp:lastModifiedBy>xb21cn</cp:lastModifiedBy>
  <cp:revision>2</cp:revision>
  <dcterms:created xsi:type="dcterms:W3CDTF">2017-11-29T05:32:46Z</dcterms:created>
  <dcterms:modified xsi:type="dcterms:W3CDTF">2023-01-13T15:21:54Z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