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43"/>
  </p:notesMasterIdLst>
  <p:sldIdLst>
    <p:sldId id="298" r:id="rId3"/>
    <p:sldId id="399" r:id="rId4"/>
    <p:sldId id="503" r:id="rId5"/>
    <p:sldId id="504" r:id="rId6"/>
    <p:sldId id="415" r:id="rId7"/>
    <p:sldId id="416" r:id="rId8"/>
    <p:sldId id="505" r:id="rId9"/>
    <p:sldId id="382" r:id="rId10"/>
    <p:sldId id="410" r:id="rId11"/>
    <p:sldId id="389" r:id="rId12"/>
    <p:sldId id="506" r:id="rId13"/>
    <p:sldId id="411" r:id="rId14"/>
    <p:sldId id="383" r:id="rId15"/>
    <p:sldId id="507" r:id="rId16"/>
    <p:sldId id="408" r:id="rId17"/>
    <p:sldId id="417" r:id="rId18"/>
    <p:sldId id="403" r:id="rId19"/>
    <p:sldId id="508" r:id="rId20"/>
    <p:sldId id="412" r:id="rId21"/>
    <p:sldId id="387" r:id="rId22"/>
    <p:sldId id="384" r:id="rId23"/>
    <p:sldId id="418" r:id="rId24"/>
    <p:sldId id="262" r:id="rId25"/>
    <p:sldId id="509" r:id="rId26"/>
    <p:sldId id="385" r:id="rId27"/>
    <p:sldId id="270" r:id="rId28"/>
    <p:sldId id="284" r:id="rId29"/>
    <p:sldId id="286" r:id="rId30"/>
    <p:sldId id="288" r:id="rId31"/>
    <p:sldId id="293" r:id="rId32"/>
    <p:sldId id="297" r:id="rId33"/>
    <p:sldId id="386" r:id="rId34"/>
    <p:sldId id="355" r:id="rId35"/>
    <p:sldId id="356" r:id="rId36"/>
    <p:sldId id="357" r:id="rId37"/>
    <p:sldId id="358" r:id="rId38"/>
    <p:sldId id="362" r:id="rId39"/>
    <p:sldId id="344" r:id="rId40"/>
    <p:sldId id="374" r:id="rId41"/>
    <p:sldId id="510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F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5" autoAdjust="0"/>
    <p:restoredTop sz="94660"/>
  </p:normalViewPr>
  <p:slideViewPr>
    <p:cSldViewPr snapToGrid="0">
      <p:cViewPr>
        <p:scale>
          <a:sx n="75" d="100"/>
          <a:sy n="75" d="100"/>
        </p:scale>
        <p:origin x="-532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9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92E81-E8BC-426D-90DC-83B49C0604AD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53AD9-7FC5-4F06-8A77-E46308A09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6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53AD9-7FC5-4F06-8A77-E46308A09E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86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26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5F6F2C-0A5E-0F5A-D853-B9291ABB3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5528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8FD345-044D-6801-5E59-1891D8DD2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48300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20705-E86F-1A1F-1E77-980C81B7D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68854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A37AA2-D59F-9551-487B-827B4AE27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190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7C9C71-C226-39E1-4F41-ABB3B2FB1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9837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286BF1-BF0F-6913-18E2-9CFAA833C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D04721AE-29DF-96AA-9BA3-4F3D796E6EBA}"/>
              </a:ext>
            </a:extLst>
          </p:cNvPr>
          <p:cNvSpPr txBox="1"/>
          <p:nvPr userDrawn="1"/>
        </p:nvSpPr>
        <p:spPr>
          <a:xfrm>
            <a:off x="1158404" y="637444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3166167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52E79B-1530-EED9-103F-1764C6791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3672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23328D-50A0-970D-AD1B-102BF9B0C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9788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68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779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598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65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95A583-8AF4-40EC-5125-A795393C2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1773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E01B00-1644-4ED7-70CC-0512BA14C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29918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458A1F-27BC-7E21-D47B-18787CAF1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51412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40575A-B8F7-F518-3A38-DA9E54DB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0718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5C244C-77FA-9CD7-62DF-2B1DDFD56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582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8A7E29-3905-84B5-32BF-9EBDBE89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1132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A12F471-7CD8-793A-9775-7F753BD703E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4FE1EC-53D6-E142-72E5-56ACBE13BE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3000">
                <a:srgbClr val="090F15"/>
              </a:gs>
              <a:gs pos="100000">
                <a:srgbClr val="090F15">
                  <a:alpha val="9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059F39B-1AFF-BCEE-7638-861729837A51}"/>
              </a:ext>
            </a:extLst>
          </p:cNvPr>
          <p:cNvGrpSpPr/>
          <p:nvPr userDrawn="1"/>
        </p:nvGrpSpPr>
        <p:grpSpPr>
          <a:xfrm>
            <a:off x="3539987" y="502032"/>
            <a:ext cx="5112025" cy="164306"/>
            <a:chOff x="3485261" y="502032"/>
            <a:chExt cx="5112025" cy="16430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D9711B30-DB50-2EFF-5F1D-E68AB8628738}"/>
                </a:ext>
              </a:extLst>
            </p:cNvPr>
            <p:cNvGrpSpPr/>
            <p:nvPr userDrawn="1"/>
          </p:nvGrpSpPr>
          <p:grpSpPr>
            <a:xfrm>
              <a:off x="3485261" y="502032"/>
              <a:ext cx="851013" cy="164306"/>
              <a:chOff x="3474244" y="508000"/>
              <a:chExt cx="851013" cy="164306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0A4258E2-E8C7-2E3D-820C-10E81B998A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4244" y="508000"/>
                <a:ext cx="851013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EEB3B72B-A14C-3DE6-E923-8CA0D2312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0463" y="593725"/>
                <a:ext cx="624794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D21EDEE3-05C0-69BC-55E0-45E32F3B13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9538" y="672306"/>
                <a:ext cx="405719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DF0DC4A-16A6-9E3C-BED3-CDC78DE6E23E}"/>
                </a:ext>
              </a:extLst>
            </p:cNvPr>
            <p:cNvGrpSpPr/>
            <p:nvPr userDrawn="1"/>
          </p:nvGrpSpPr>
          <p:grpSpPr>
            <a:xfrm flipH="1">
              <a:off x="7746273" y="502032"/>
              <a:ext cx="851013" cy="164306"/>
              <a:chOff x="3474244" y="508000"/>
              <a:chExt cx="851013" cy="164306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E30C9179-9034-2857-AD04-68B80182F2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4244" y="508000"/>
                <a:ext cx="851013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D3B9044A-1112-2B96-E660-C1A1566644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0463" y="593725"/>
                <a:ext cx="624794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18C6F39F-F918-7663-0862-EBA315A918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9538" y="672306"/>
                <a:ext cx="405719" cy="0"/>
              </a:xfrm>
              <a:prstGeom prst="line">
                <a:avLst/>
              </a:prstGeom>
              <a:ln>
                <a:gradFill flip="none" rotWithShape="1">
                  <a:gsLst>
                    <a:gs pos="98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2179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2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E177CA6-A759-FEC7-6C34-471C9DAB8B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F2463C-E2D6-D2C5-0D48-409FB0EFB2CD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767743" y="1883771"/>
            <a:ext cx="8566757" cy="170816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r>
              <a:rPr lang="zh-CN" altLang="en-US" sz="10500" spc="3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怎样指挥唱歌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1748386-F63D-2848-92CE-F59EB5A04618}"/>
              </a:ext>
            </a:extLst>
          </p:cNvPr>
          <p:cNvSpPr txBox="1"/>
          <p:nvPr/>
        </p:nvSpPr>
        <p:spPr>
          <a:xfrm>
            <a:off x="1289061" y="3660522"/>
            <a:ext cx="5124438" cy="4978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cs typeface="+mn-ea"/>
                <a:sym typeface="+mn-lt"/>
              </a:rPr>
              <a:t>双脚与肩同宽，左脚略微靠前</a:t>
            </a:r>
            <a:r>
              <a:rPr lang="en-US" altLang="zh-CN" sz="1050" dirty="0">
                <a:solidFill>
                  <a:schemeClr val="bg1">
                    <a:alpha val="70000"/>
                  </a:schemeClr>
                </a:solidFill>
                <a:effectLst/>
                <a:cs typeface="+mn-ea"/>
                <a:sym typeface="+mn-lt"/>
              </a:rPr>
              <a:t>15</a:t>
            </a: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cs typeface="+mn-ea"/>
                <a:sym typeface="+mn-lt"/>
              </a:rPr>
              <a:t>公分，重心落在两脚之间。两臂自然舒展，在身体前弯曲，双手打开，手心向内、向下，四指并拢，大拇指张开，手背略微弯曲。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6AB4034-B96B-E6A8-CDC5-BF9F7F4404A0}"/>
              </a:ext>
            </a:extLst>
          </p:cNvPr>
          <p:cNvSpPr txBox="1"/>
          <p:nvPr/>
        </p:nvSpPr>
        <p:spPr>
          <a:xfrm>
            <a:off x="2376180" y="4540451"/>
            <a:ext cx="1475100" cy="3323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www.92ppt.net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2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FEED31-6E07-BF15-3209-27DB67E31DB2}"/>
              </a:ext>
            </a:extLst>
          </p:cNvPr>
          <p:cNvSpPr txBox="1"/>
          <p:nvPr/>
        </p:nvSpPr>
        <p:spPr>
          <a:xfrm>
            <a:off x="4105920" y="4540451"/>
            <a:ext cx="1636484" cy="3105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20XX.X</a:t>
            </a:r>
            <a:endParaRPr lang="zh-CN" altLang="en-US" sz="12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7" name="组合 26">
            <a:extLst>
              <a:ext uri="{FF2B5EF4-FFF2-40B4-BE49-F238E27FC236}">
                <a16:creationId xmlns:a16="http://schemas.microsoft.com/office/drawing/2014/main" xmlns="" id="{091C1FE4-B98D-2A65-1774-9808568DF662}"/>
              </a:ext>
            </a:extLst>
          </p:cNvPr>
          <p:cNvGrpSpPr>
            <a:grpSpLocks/>
          </p:cNvGrpSpPr>
          <p:nvPr/>
        </p:nvGrpSpPr>
        <p:grpSpPr bwMode="auto">
          <a:xfrm>
            <a:off x="3918822" y="4619580"/>
            <a:ext cx="208340" cy="146344"/>
            <a:chOff x="6934200" y="4259263"/>
            <a:chExt cx="373063" cy="265113"/>
          </a:xfrm>
        </p:grpSpPr>
        <p:sp>
          <p:nvSpPr>
            <p:cNvPr id="8" name="Oval 38">
              <a:extLst>
                <a:ext uri="{FF2B5EF4-FFF2-40B4-BE49-F238E27FC236}">
                  <a16:creationId xmlns:a16="http://schemas.microsoft.com/office/drawing/2014/main" xmlns="" id="{666A1DEF-258E-B238-1215-BB35EAAC9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39">
              <a:extLst>
                <a:ext uri="{FF2B5EF4-FFF2-40B4-BE49-F238E27FC236}">
                  <a16:creationId xmlns:a16="http://schemas.microsoft.com/office/drawing/2014/main" xmlns="" id="{39318F1B-9375-209D-C479-74C9A1D8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70247 w 36"/>
                <a:gd name="T1" fmla="*/ 0 h 28"/>
                <a:gd name="T2" fmla="*/ 46832 w 36"/>
                <a:gd name="T3" fmla="*/ 29312 h 28"/>
                <a:gd name="T4" fmla="*/ 23416 w 36"/>
                <a:gd name="T5" fmla="*/ 0 h 28"/>
                <a:gd name="T6" fmla="*/ 0 w 36"/>
                <a:gd name="T7" fmla="*/ 47966 h 28"/>
                <a:gd name="T8" fmla="*/ 2602 w 36"/>
                <a:gd name="T9" fmla="*/ 69284 h 28"/>
                <a:gd name="T10" fmla="*/ 46832 w 36"/>
                <a:gd name="T11" fmla="*/ 74613 h 28"/>
                <a:gd name="T12" fmla="*/ 91061 w 36"/>
                <a:gd name="T13" fmla="*/ 69284 h 28"/>
                <a:gd name="T14" fmla="*/ 93663 w 36"/>
                <a:gd name="T15" fmla="*/ 47966 h 28"/>
                <a:gd name="T16" fmla="*/ 70247 w 36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10" name="Oval 40">
              <a:extLst>
                <a:ext uri="{FF2B5EF4-FFF2-40B4-BE49-F238E27FC236}">
                  <a16:creationId xmlns:a16="http://schemas.microsoft.com/office/drawing/2014/main" xmlns="" id="{4A550434-18F6-1C61-CFF7-956F4F4E5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xmlns="" id="{9EFB8EF7-D861-7A03-DEE3-B2031BA3F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12" name="Oval 42">
              <a:extLst>
                <a:ext uri="{FF2B5EF4-FFF2-40B4-BE49-F238E27FC236}">
                  <a16:creationId xmlns:a16="http://schemas.microsoft.com/office/drawing/2014/main" xmlns="" id="{27F85413-2FB7-12F3-D4E8-B25DF7131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xmlns="" id="{110D040D-63EC-85DB-2F1A-3A17EB1A5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14" name="Oval 44">
              <a:extLst>
                <a:ext uri="{FF2B5EF4-FFF2-40B4-BE49-F238E27FC236}">
                  <a16:creationId xmlns:a16="http://schemas.microsoft.com/office/drawing/2014/main" xmlns="" id="{0454444E-73B9-A0A2-BA85-F22528808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xmlns="" id="{990B3C03-7957-BED5-8CEE-52308976B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5234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16" name="Oval 46">
              <a:extLst>
                <a:ext uri="{FF2B5EF4-FFF2-40B4-BE49-F238E27FC236}">
                  <a16:creationId xmlns:a16="http://schemas.microsoft.com/office/drawing/2014/main" xmlns="" id="{89E3DDFB-3202-7FFB-25BE-9D8EB5EB5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:a16="http://schemas.microsoft.com/office/drawing/2014/main" xmlns="" id="{F5C28F36-C92D-72F4-90DF-C45B13712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1604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37">
            <a:extLst>
              <a:ext uri="{FF2B5EF4-FFF2-40B4-BE49-F238E27FC236}">
                <a16:creationId xmlns:a16="http://schemas.microsoft.com/office/drawing/2014/main" xmlns="" id="{B1995135-58F5-53E0-B61C-6AE1A9B0C7C4}"/>
              </a:ext>
            </a:extLst>
          </p:cNvPr>
          <p:cNvGrpSpPr>
            <a:grpSpLocks/>
          </p:cNvGrpSpPr>
          <p:nvPr/>
        </p:nvGrpSpPr>
        <p:grpSpPr bwMode="auto">
          <a:xfrm>
            <a:off x="2236444" y="4619172"/>
            <a:ext cx="186224" cy="185660"/>
            <a:chOff x="9488488" y="4192588"/>
            <a:chExt cx="341313" cy="344487"/>
          </a:xfrm>
        </p:grpSpPr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xmlns="" id="{328CAB57-2C3F-20C6-F07D-D567CCA7A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91282 w 70"/>
                <a:gd name="T1" fmla="*/ 330200 h 126"/>
                <a:gd name="T2" fmla="*/ 0 w 70"/>
                <a:gd name="T3" fmla="*/ 165100 h 126"/>
                <a:gd name="T4" fmla="*/ 91282 w 70"/>
                <a:gd name="T5" fmla="*/ 0 h 126"/>
                <a:gd name="T6" fmla="*/ 182563 w 70"/>
                <a:gd name="T7" fmla="*/ 165100 h 126"/>
                <a:gd name="T8" fmla="*/ 91282 w 70"/>
                <a:gd name="T9" fmla="*/ 330200 h 126"/>
                <a:gd name="T10" fmla="*/ 91282 w 70"/>
                <a:gd name="T11" fmla="*/ 15724 h 126"/>
                <a:gd name="T12" fmla="*/ 15648 w 70"/>
                <a:gd name="T13" fmla="*/ 165100 h 126"/>
                <a:gd name="T14" fmla="*/ 91282 w 70"/>
                <a:gd name="T15" fmla="*/ 314476 h 126"/>
                <a:gd name="T16" fmla="*/ 166915 w 70"/>
                <a:gd name="T17" fmla="*/ 165100 h 126"/>
                <a:gd name="T18" fmla="*/ 91282 w 70"/>
                <a:gd name="T19" fmla="*/ 15724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20" name="Freeform 49">
              <a:extLst>
                <a:ext uri="{FF2B5EF4-FFF2-40B4-BE49-F238E27FC236}">
                  <a16:creationId xmlns:a16="http://schemas.microsoft.com/office/drawing/2014/main" xmlns="" id="{FA58AF5E-C3AF-A8C8-00A3-9C3FB56BD7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105019 w 130"/>
                <a:gd name="T1" fmla="*/ 219075 h 83"/>
                <a:gd name="T2" fmla="*/ 21004 w 130"/>
                <a:gd name="T3" fmla="*/ 179483 h 83"/>
                <a:gd name="T4" fmla="*/ 131274 w 130"/>
                <a:gd name="T5" fmla="*/ 23755 h 83"/>
                <a:gd name="T6" fmla="*/ 236294 w 130"/>
                <a:gd name="T7" fmla="*/ 0 h 83"/>
                <a:gd name="T8" fmla="*/ 320309 w 130"/>
                <a:gd name="T9" fmla="*/ 39592 h 83"/>
                <a:gd name="T10" fmla="*/ 210039 w 130"/>
                <a:gd name="T11" fmla="*/ 195320 h 83"/>
                <a:gd name="T12" fmla="*/ 105019 w 130"/>
                <a:gd name="T13" fmla="*/ 219075 h 83"/>
                <a:gd name="T14" fmla="*/ 236294 w 130"/>
                <a:gd name="T15" fmla="*/ 15837 h 83"/>
                <a:gd name="T16" fmla="*/ 139151 w 130"/>
                <a:gd name="T17" fmla="*/ 39592 h 83"/>
                <a:gd name="T18" fmla="*/ 34131 w 130"/>
                <a:gd name="T19" fmla="*/ 174204 h 83"/>
                <a:gd name="T20" fmla="*/ 105019 w 130"/>
                <a:gd name="T21" fmla="*/ 203238 h 83"/>
                <a:gd name="T22" fmla="*/ 202162 w 130"/>
                <a:gd name="T23" fmla="*/ 179483 h 83"/>
                <a:gd name="T24" fmla="*/ 307182 w 130"/>
                <a:gd name="T25" fmla="*/ 44871 h 83"/>
                <a:gd name="T26" fmla="*/ 236294 w 130"/>
                <a:gd name="T27" fmla="*/ 15837 h 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21" name="Freeform 50">
              <a:extLst>
                <a:ext uri="{FF2B5EF4-FFF2-40B4-BE49-F238E27FC236}">
                  <a16:creationId xmlns:a16="http://schemas.microsoft.com/office/drawing/2014/main" xmlns="" id="{9A6C99BE-3091-EEEB-419F-07B1E645C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223825 w 126"/>
                <a:gd name="T1" fmla="*/ 206375 h 79"/>
                <a:gd name="T2" fmla="*/ 134295 w 126"/>
                <a:gd name="T3" fmla="*/ 190701 h 79"/>
                <a:gd name="T4" fmla="*/ 34232 w 126"/>
                <a:gd name="T5" fmla="*/ 125392 h 79"/>
                <a:gd name="T6" fmla="*/ 10533 w 126"/>
                <a:gd name="T7" fmla="*/ 47022 h 79"/>
                <a:gd name="T8" fmla="*/ 107963 w 126"/>
                <a:gd name="T9" fmla="*/ 0 h 79"/>
                <a:gd name="T10" fmla="*/ 197493 w 126"/>
                <a:gd name="T11" fmla="*/ 15674 h 79"/>
                <a:gd name="T12" fmla="*/ 297556 w 126"/>
                <a:gd name="T13" fmla="*/ 80983 h 79"/>
                <a:gd name="T14" fmla="*/ 321255 w 126"/>
                <a:gd name="T15" fmla="*/ 159353 h 79"/>
                <a:gd name="T16" fmla="*/ 223825 w 126"/>
                <a:gd name="T17" fmla="*/ 206375 h 79"/>
                <a:gd name="T18" fmla="*/ 107963 w 126"/>
                <a:gd name="T19" fmla="*/ 15674 h 79"/>
                <a:gd name="T20" fmla="*/ 23699 w 126"/>
                <a:gd name="T21" fmla="*/ 52247 h 79"/>
                <a:gd name="T22" fmla="*/ 47398 w 126"/>
                <a:gd name="T23" fmla="*/ 117555 h 79"/>
                <a:gd name="T24" fmla="*/ 139562 w 126"/>
                <a:gd name="T25" fmla="*/ 175027 h 79"/>
                <a:gd name="T26" fmla="*/ 223825 w 126"/>
                <a:gd name="T27" fmla="*/ 190701 h 79"/>
                <a:gd name="T28" fmla="*/ 308089 w 126"/>
                <a:gd name="T29" fmla="*/ 154128 h 79"/>
                <a:gd name="T30" fmla="*/ 284390 w 126"/>
                <a:gd name="T31" fmla="*/ 88820 h 79"/>
                <a:gd name="T32" fmla="*/ 192226 w 126"/>
                <a:gd name="T33" fmla="*/ 31348 h 79"/>
                <a:gd name="T34" fmla="*/ 107963 w 126"/>
                <a:gd name="T35" fmla="*/ 15674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257" dirty="0">
                <a:cs typeface="+mn-ea"/>
                <a:sym typeface="+mn-lt"/>
              </a:endParaRPr>
            </a:p>
          </p:txBody>
        </p:sp>
        <p:sp>
          <p:nvSpPr>
            <p:cNvPr id="22" name="Oval 51">
              <a:extLst>
                <a:ext uri="{FF2B5EF4-FFF2-40B4-BE49-F238E27FC236}">
                  <a16:creationId xmlns:a16="http://schemas.microsoft.com/office/drawing/2014/main" xmlns="" id="{C8995D7D-7A57-92D6-3C0E-A9F62FCF6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52">
              <a:extLst>
                <a:ext uri="{FF2B5EF4-FFF2-40B4-BE49-F238E27FC236}">
                  <a16:creationId xmlns:a16="http://schemas.microsoft.com/office/drawing/2014/main" xmlns="" id="{3708352E-8A2E-1A6F-B344-A2AED5E87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Oval 53">
              <a:extLst>
                <a:ext uri="{FF2B5EF4-FFF2-40B4-BE49-F238E27FC236}">
                  <a16:creationId xmlns:a16="http://schemas.microsoft.com/office/drawing/2014/main" xmlns="" id="{DAAE6842-93C1-C290-A792-F054F30DE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Oval 54">
              <a:extLst>
                <a:ext uri="{FF2B5EF4-FFF2-40B4-BE49-F238E27FC236}">
                  <a16:creationId xmlns:a16="http://schemas.microsoft.com/office/drawing/2014/main" xmlns="" id="{2BE7FB9E-FB9D-FB9D-916F-EF93DA8FC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endParaRPr lang="zh-CN" altLang="en-US" sz="2257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79A3D8F-BFA1-FFDE-79BF-468BC1B1BD71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5551452" y="1760222"/>
            <a:ext cx="4335498" cy="396112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38E1523-1FDE-2346-1B99-0166630B8B9C}"/>
              </a:ext>
            </a:extLst>
          </p:cNvPr>
          <p:cNvSpPr/>
          <p:nvPr/>
        </p:nvSpPr>
        <p:spPr>
          <a:xfrm>
            <a:off x="5539010" y="2292987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3F8E611-6253-81BD-A2BB-55FB524F8B8E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E118087-F442-AA78-E324-520E13093F5A}"/>
              </a:ext>
            </a:extLst>
          </p:cNvPr>
          <p:cNvSpPr txBox="1"/>
          <p:nvPr/>
        </p:nvSpPr>
        <p:spPr>
          <a:xfrm>
            <a:off x="6958387" y="4783455"/>
            <a:ext cx="3526689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=56~76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8F3A9FC-DC54-5594-D6C1-ACCBCBCA73E3}"/>
              </a:ext>
            </a:extLst>
          </p:cNvPr>
          <p:cNvGrpSpPr/>
          <p:nvPr/>
        </p:nvGrpSpPr>
        <p:grpSpPr>
          <a:xfrm>
            <a:off x="1719510" y="2053948"/>
            <a:ext cx="1976190" cy="2040003"/>
            <a:chOff x="4368" y="2777"/>
            <a:chExt cx="960" cy="991"/>
          </a:xfrm>
        </p:grpSpPr>
        <p:sp>
          <p:nvSpPr>
            <p:cNvPr id="6" name="直接连接符 5">
              <a:extLst>
                <a:ext uri="{FF2B5EF4-FFF2-40B4-BE49-F238E27FC236}">
                  <a16:creationId xmlns:a16="http://schemas.microsoft.com/office/drawing/2014/main" xmlns="" id="{6766311B-A09E-FFC7-3771-C00EC4FE667F}"/>
                </a:ext>
              </a:extLst>
            </p:cNvPr>
            <p:cNvSpPr/>
            <p:nvPr/>
          </p:nvSpPr>
          <p:spPr>
            <a:xfrm>
              <a:off x="4896" y="288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xmlns="" id="{F57AB7A1-2DA0-EFEF-39DE-2A5BAAF3EDD8}"/>
                </a:ext>
              </a:extLst>
            </p:cNvPr>
            <p:cNvSpPr/>
            <p:nvPr/>
          </p:nvSpPr>
          <p:spPr>
            <a:xfrm flipH="1" flipV="1">
              <a:off x="4464" y="3315"/>
              <a:ext cx="864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直接连接符 7">
              <a:extLst>
                <a:ext uri="{FF2B5EF4-FFF2-40B4-BE49-F238E27FC236}">
                  <a16:creationId xmlns:a16="http://schemas.microsoft.com/office/drawing/2014/main" xmlns="" id="{B7F34D48-79B2-B1F5-C1A9-4FA1768A5572}"/>
                </a:ext>
              </a:extLst>
            </p:cNvPr>
            <p:cNvSpPr/>
            <p:nvPr/>
          </p:nvSpPr>
          <p:spPr>
            <a:xfrm flipH="1" flipV="1">
              <a:off x="4848" y="2931"/>
              <a:ext cx="0" cy="81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直接连接符 8">
              <a:extLst>
                <a:ext uri="{FF2B5EF4-FFF2-40B4-BE49-F238E27FC236}">
                  <a16:creationId xmlns:a16="http://schemas.microsoft.com/office/drawing/2014/main" xmlns="" id="{A5465A8A-B954-7C53-DF86-459B4A3DFCE3}"/>
                </a:ext>
              </a:extLst>
            </p:cNvPr>
            <p:cNvSpPr/>
            <p:nvPr/>
          </p:nvSpPr>
          <p:spPr>
            <a:xfrm>
              <a:off x="4416" y="336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3C3D7DB-E0CB-CBBC-3319-8204685029D2}"/>
                </a:ext>
              </a:extLst>
            </p:cNvPr>
            <p:cNvSpPr txBox="1"/>
            <p:nvPr/>
          </p:nvSpPr>
          <p:spPr>
            <a:xfrm>
              <a:off x="4887" y="3543"/>
              <a:ext cx="140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C938EBF-5D79-288D-C6E9-EFA77A4251D2}"/>
                </a:ext>
              </a:extLst>
            </p:cNvPr>
            <p:cNvSpPr txBox="1"/>
            <p:nvPr/>
          </p:nvSpPr>
          <p:spPr>
            <a:xfrm>
              <a:off x="4368" y="3411"/>
              <a:ext cx="167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A993217-7DC2-B751-65FA-103949DCDFA5}"/>
                </a:ext>
              </a:extLst>
            </p:cNvPr>
            <p:cNvSpPr txBox="1"/>
            <p:nvPr/>
          </p:nvSpPr>
          <p:spPr>
            <a:xfrm>
              <a:off x="5088" y="3341"/>
              <a:ext cx="166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97181CD-090B-C16C-C234-0B3D2474BF07}"/>
                </a:ext>
              </a:extLst>
            </p:cNvPr>
            <p:cNvSpPr txBox="1"/>
            <p:nvPr/>
          </p:nvSpPr>
          <p:spPr>
            <a:xfrm>
              <a:off x="4990" y="2777"/>
              <a:ext cx="174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9DD1ABA-BE3C-B732-E480-D27496BA64FE}"/>
              </a:ext>
            </a:extLst>
          </p:cNvPr>
          <p:cNvSpPr txBox="1"/>
          <p:nvPr/>
        </p:nvSpPr>
        <p:spPr>
          <a:xfrm>
            <a:off x="1942781" y="4573905"/>
            <a:ext cx="133241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F0CF620-F311-76AC-9E4F-856D8DB530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836" y="4810677"/>
            <a:ext cx="375505" cy="64633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C6D22D2-7C65-05EE-7A19-E3500BF10F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42F61AB-F50D-2B63-6C71-5AE9B559AD9B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28761C9-908F-775C-02A9-A821D34B6F25}"/>
              </a:ext>
            </a:extLst>
          </p:cNvPr>
          <p:cNvSpPr txBox="1"/>
          <p:nvPr/>
        </p:nvSpPr>
        <p:spPr>
          <a:xfrm>
            <a:off x="2293622" y="2122080"/>
            <a:ext cx="2646678" cy="6463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第三部分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5B46B88-F7CC-8B0E-084E-F923EFEF2299}"/>
              </a:ext>
            </a:extLst>
          </p:cNvPr>
          <p:cNvSpPr txBox="1"/>
          <p:nvPr/>
        </p:nvSpPr>
        <p:spPr>
          <a:xfrm>
            <a:off x="604522" y="3193463"/>
            <a:ext cx="809497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3/4</a:t>
            </a: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  <a:endParaRPr lang="zh-CN" sz="72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F997DDB-426E-74B7-3027-FEAFA3B5B8E3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276" name="组合 182275"/>
          <p:cNvGrpSpPr/>
          <p:nvPr/>
        </p:nvGrpSpPr>
        <p:grpSpPr>
          <a:xfrm>
            <a:off x="1841894" y="2038351"/>
            <a:ext cx="1934622" cy="1991048"/>
            <a:chOff x="4224" y="2641"/>
            <a:chExt cx="960" cy="988"/>
          </a:xfrm>
        </p:grpSpPr>
        <p:sp>
          <p:nvSpPr>
            <p:cNvPr id="182278" name="直接连接符 182277"/>
            <p:cNvSpPr/>
            <p:nvPr/>
          </p:nvSpPr>
          <p:spPr>
            <a:xfrm>
              <a:off x="4752" y="2641"/>
              <a:ext cx="432" cy="672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2279" name="直接连接符 182278"/>
            <p:cNvSpPr/>
            <p:nvPr/>
          </p:nvSpPr>
          <p:spPr>
            <a:xfrm flipV="1">
              <a:off x="4224" y="2689"/>
              <a:ext cx="384" cy="672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2280" name="直接连接符 182279"/>
            <p:cNvSpPr/>
            <p:nvPr/>
          </p:nvSpPr>
          <p:spPr>
            <a:xfrm flipH="1" flipV="1">
              <a:off x="4368" y="3409"/>
              <a:ext cx="768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2281" name="文本框 182280"/>
            <p:cNvSpPr txBox="1"/>
            <p:nvPr/>
          </p:nvSpPr>
          <p:spPr>
            <a:xfrm>
              <a:off x="4224" y="2773"/>
              <a:ext cx="143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82282" name="文本框 182281"/>
            <p:cNvSpPr txBox="1"/>
            <p:nvPr/>
          </p:nvSpPr>
          <p:spPr>
            <a:xfrm>
              <a:off x="4606" y="3399"/>
              <a:ext cx="171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82283" name="文本框 182282"/>
            <p:cNvSpPr txBox="1"/>
            <p:nvPr/>
          </p:nvSpPr>
          <p:spPr>
            <a:xfrm>
              <a:off x="4942" y="2775"/>
              <a:ext cx="170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EA2829-F164-BAC9-B951-6F36FB0C2B57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3/4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761445E-1402-32BA-7DD1-CD3274495BE5}"/>
              </a:ext>
            </a:extLst>
          </p:cNvPr>
          <p:cNvSpPr txBox="1"/>
          <p:nvPr/>
        </p:nvSpPr>
        <p:spPr>
          <a:xfrm>
            <a:off x="5774974" y="2791460"/>
            <a:ext cx="4607276" cy="19795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双手与肩同宽，先向中下方斜线运动；再以弧线S形向外，高度不变；再以弧线向斜上方，回到原位。呈等边三角形。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5B0B61D-EC8F-992B-82D2-4D32DD7EAB15}"/>
              </a:ext>
            </a:extLst>
          </p:cNvPr>
          <p:cNvSpPr txBox="1"/>
          <p:nvPr/>
        </p:nvSpPr>
        <p:spPr>
          <a:xfrm>
            <a:off x="1942781" y="4326255"/>
            <a:ext cx="144302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3/4</a:t>
            </a:r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09D447A-5389-4102-F9FD-82FD06A1FD84}"/>
              </a:ext>
            </a:extLst>
          </p:cNvPr>
          <p:cNvGrpSpPr/>
          <p:nvPr/>
        </p:nvGrpSpPr>
        <p:grpSpPr>
          <a:xfrm>
            <a:off x="5003801" y="2184401"/>
            <a:ext cx="5816600" cy="3139505"/>
            <a:chOff x="698500" y="2867706"/>
            <a:chExt cx="5843898" cy="210692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42D5290-12E1-CCA5-593D-AEA996CCC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00" y="2867706"/>
              <a:ext cx="1056594" cy="105659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5A504843-099A-A297-B76E-CE2B7C422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61" b="89974" l="9947" r="899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2804" y="4123731"/>
              <a:ext cx="929594" cy="850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CB39272-095D-F05E-4FE6-EE7C0D917F7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5551452" y="1760222"/>
            <a:ext cx="4335498" cy="396112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D855864-48A0-8363-A6AA-B822AF300543}"/>
              </a:ext>
            </a:extLst>
          </p:cNvPr>
          <p:cNvSpPr/>
          <p:nvPr/>
        </p:nvSpPr>
        <p:spPr>
          <a:xfrm>
            <a:off x="5539010" y="2292987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B6391AD-A329-3C50-2523-F3A4200F1A33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3/4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1F22825-DB5F-E28D-0861-AE5E753EB5C2}"/>
              </a:ext>
            </a:extLst>
          </p:cNvPr>
          <p:cNvGrpSpPr/>
          <p:nvPr/>
        </p:nvGrpSpPr>
        <p:grpSpPr>
          <a:xfrm>
            <a:off x="1841894" y="2038351"/>
            <a:ext cx="1934622" cy="1991048"/>
            <a:chOff x="4224" y="2641"/>
            <a:chExt cx="960" cy="988"/>
          </a:xfrm>
        </p:grpSpPr>
        <p:sp>
          <p:nvSpPr>
            <p:cNvPr id="5" name="直接连接符 4">
              <a:extLst>
                <a:ext uri="{FF2B5EF4-FFF2-40B4-BE49-F238E27FC236}">
                  <a16:creationId xmlns:a16="http://schemas.microsoft.com/office/drawing/2014/main" xmlns="" id="{87FAA272-89CC-6EB2-9280-0235ECF08FCF}"/>
                </a:ext>
              </a:extLst>
            </p:cNvPr>
            <p:cNvSpPr/>
            <p:nvPr/>
          </p:nvSpPr>
          <p:spPr>
            <a:xfrm>
              <a:off x="4752" y="2641"/>
              <a:ext cx="432" cy="672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直接连接符 5">
              <a:extLst>
                <a:ext uri="{FF2B5EF4-FFF2-40B4-BE49-F238E27FC236}">
                  <a16:creationId xmlns:a16="http://schemas.microsoft.com/office/drawing/2014/main" xmlns="" id="{E6464B70-5B0E-735D-831C-7E9AB44E3B63}"/>
                </a:ext>
              </a:extLst>
            </p:cNvPr>
            <p:cNvSpPr/>
            <p:nvPr/>
          </p:nvSpPr>
          <p:spPr>
            <a:xfrm flipV="1">
              <a:off x="4224" y="2689"/>
              <a:ext cx="384" cy="672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xmlns="" id="{16390371-8551-B725-0F87-9AC5E5294EEE}"/>
                </a:ext>
              </a:extLst>
            </p:cNvPr>
            <p:cNvSpPr/>
            <p:nvPr/>
          </p:nvSpPr>
          <p:spPr>
            <a:xfrm flipH="1" flipV="1">
              <a:off x="4368" y="3409"/>
              <a:ext cx="768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76B63D0-BFCC-DAF5-617C-2570D3AD8047}"/>
                </a:ext>
              </a:extLst>
            </p:cNvPr>
            <p:cNvSpPr txBox="1"/>
            <p:nvPr/>
          </p:nvSpPr>
          <p:spPr>
            <a:xfrm>
              <a:off x="4224" y="2773"/>
              <a:ext cx="143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C84F5E8-E07B-71B5-1838-D0F507A32A0E}"/>
                </a:ext>
              </a:extLst>
            </p:cNvPr>
            <p:cNvSpPr txBox="1"/>
            <p:nvPr/>
          </p:nvSpPr>
          <p:spPr>
            <a:xfrm>
              <a:off x="4606" y="3399"/>
              <a:ext cx="171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A185C28-4ECA-6338-3C42-D5AF9BA9C0B4}"/>
                </a:ext>
              </a:extLst>
            </p:cNvPr>
            <p:cNvSpPr txBox="1"/>
            <p:nvPr/>
          </p:nvSpPr>
          <p:spPr>
            <a:xfrm>
              <a:off x="4942" y="2775"/>
              <a:ext cx="170" cy="23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2B66CC3-31E9-6EEE-A711-166B70A6E5A6}"/>
              </a:ext>
            </a:extLst>
          </p:cNvPr>
          <p:cNvSpPr txBox="1"/>
          <p:nvPr/>
        </p:nvSpPr>
        <p:spPr>
          <a:xfrm>
            <a:off x="1942781" y="4326255"/>
            <a:ext cx="144302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3/4</a:t>
            </a:r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915E364-0914-3715-DCFF-686B65E2CD14}"/>
              </a:ext>
            </a:extLst>
          </p:cNvPr>
          <p:cNvSpPr txBox="1"/>
          <p:nvPr/>
        </p:nvSpPr>
        <p:spPr>
          <a:xfrm>
            <a:off x="7129837" y="4783455"/>
            <a:ext cx="3526689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=138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7E2858A-01FE-E4C7-0E83-33594AC9FC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2286" y="4810677"/>
            <a:ext cx="375505" cy="646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DAD3352-DBC4-667B-6079-713B96DB19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3D185A-1B75-1EC8-D6DC-9F67E28A7D39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662C0EC-D4C5-E464-97BA-DD9826E4A899}"/>
              </a:ext>
            </a:extLst>
          </p:cNvPr>
          <p:cNvSpPr txBox="1"/>
          <p:nvPr/>
        </p:nvSpPr>
        <p:spPr>
          <a:xfrm>
            <a:off x="2534921" y="2122080"/>
            <a:ext cx="2443479" cy="6463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第四部分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C1D3E10-82E0-D835-8AD6-E5883EDDCDDF}"/>
              </a:ext>
            </a:extLst>
          </p:cNvPr>
          <p:cNvSpPr txBox="1"/>
          <p:nvPr/>
        </p:nvSpPr>
        <p:spPr>
          <a:xfrm>
            <a:off x="966472" y="3193463"/>
            <a:ext cx="681862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指挥手势的变化</a:t>
            </a:r>
            <a:endParaRPr lang="zh-CN" altLang="zh-CN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5227FCC-F925-3C75-8604-FB83FBE3EEFC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69911C3-81E0-5909-BD7C-8528A4462417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指挥手势的变化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48E5F1A-0097-EDF2-A0B5-AF4C916E581E}"/>
              </a:ext>
            </a:extLst>
          </p:cNvPr>
          <p:cNvSpPr/>
          <p:nvPr/>
        </p:nvSpPr>
        <p:spPr>
          <a:xfrm>
            <a:off x="1509486" y="2017485"/>
            <a:ext cx="1770743" cy="5515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AAFF360-468D-5C15-B7A5-E57DE92D6C77}"/>
              </a:ext>
            </a:extLst>
          </p:cNvPr>
          <p:cNvSpPr txBox="1"/>
          <p:nvPr/>
        </p:nvSpPr>
        <p:spPr>
          <a:xfrm>
            <a:off x="1642981" y="2019482"/>
            <a:ext cx="1535647" cy="54630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dist">
              <a:lnSpc>
                <a:spcPct val="120000"/>
              </a:lnSpc>
              <a:buClrTx/>
              <a:buSzTx/>
              <a:buFontTx/>
            </a:pPr>
            <a:r>
              <a:rPr lang="zh-CN" altLang="en-US" sz="2600" dirty="0">
                <a:cs typeface="+mn-ea"/>
                <a:sym typeface="+mn-lt"/>
              </a:rPr>
              <a:t>硬击拍：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A7DDC1-7FE4-8910-D341-20B44B067ADB}"/>
              </a:ext>
            </a:extLst>
          </p:cNvPr>
          <p:cNvSpPr txBox="1"/>
          <p:nvPr/>
        </p:nvSpPr>
        <p:spPr>
          <a:xfrm>
            <a:off x="1468812" y="2774224"/>
            <a:ext cx="4873931" cy="51142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适用于节奏鲜明、情绪激昂的段落。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B4A5FDD-771E-0F2F-7466-6C896B378736}"/>
              </a:ext>
            </a:extLst>
          </p:cNvPr>
          <p:cNvSpPr/>
          <p:nvPr/>
        </p:nvSpPr>
        <p:spPr>
          <a:xfrm>
            <a:off x="1509486" y="4005942"/>
            <a:ext cx="1770743" cy="5515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AE17411-F82B-018E-0552-87C4AC75D730}"/>
              </a:ext>
            </a:extLst>
          </p:cNvPr>
          <p:cNvSpPr txBox="1"/>
          <p:nvPr/>
        </p:nvSpPr>
        <p:spPr>
          <a:xfrm>
            <a:off x="1642981" y="4007939"/>
            <a:ext cx="1535647" cy="54630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dist">
              <a:lnSpc>
                <a:spcPct val="120000"/>
              </a:lnSpc>
              <a:buClrTx/>
              <a:buSzTx/>
              <a:buFontTx/>
            </a:pPr>
            <a:r>
              <a:rPr lang="zh-CN" altLang="en-US" sz="2600" dirty="0">
                <a:cs typeface="+mn-ea"/>
                <a:sym typeface="+mn-lt"/>
              </a:rPr>
              <a:t>软击拍：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C662D61-9427-AA54-F228-5B54EE7CD9AB}"/>
              </a:ext>
            </a:extLst>
          </p:cNvPr>
          <p:cNvSpPr txBox="1"/>
          <p:nvPr/>
        </p:nvSpPr>
        <p:spPr>
          <a:xfrm>
            <a:off x="1468812" y="4762681"/>
            <a:ext cx="4873931" cy="51142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适用于抒情的、歌唱性的段落。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A741005-4BEA-4DE2-2356-A18C97684A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766" y="1790700"/>
            <a:ext cx="2951668" cy="375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527" name="组合 192526"/>
          <p:cNvGrpSpPr/>
          <p:nvPr/>
        </p:nvGrpSpPr>
        <p:grpSpPr>
          <a:xfrm>
            <a:off x="6478200" y="2145510"/>
            <a:ext cx="3961200" cy="1952421"/>
            <a:chOff x="768" y="2488"/>
            <a:chExt cx="1968" cy="970"/>
          </a:xfrm>
        </p:grpSpPr>
        <p:grpSp>
          <p:nvGrpSpPr>
            <p:cNvPr id="192529" name="组合 192528"/>
            <p:cNvGrpSpPr/>
            <p:nvPr/>
          </p:nvGrpSpPr>
          <p:grpSpPr>
            <a:xfrm>
              <a:off x="768" y="2640"/>
              <a:ext cx="432" cy="768"/>
              <a:chOff x="4272" y="1968"/>
              <a:chExt cx="432" cy="768"/>
            </a:xfrm>
          </p:grpSpPr>
          <p:sp>
            <p:nvSpPr>
              <p:cNvPr id="192530" name="直接连接符 192529"/>
              <p:cNvSpPr/>
              <p:nvPr/>
            </p:nvSpPr>
            <p:spPr>
              <a:xfrm>
                <a:off x="4272" y="2016"/>
                <a:ext cx="0" cy="72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531" name="直接连接符 192530"/>
              <p:cNvSpPr/>
              <p:nvPr/>
            </p:nvSpPr>
            <p:spPr>
              <a:xfrm flipV="1">
                <a:off x="4704" y="1968"/>
                <a:ext cx="0" cy="72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2532" name="组合 192531"/>
            <p:cNvGrpSpPr/>
            <p:nvPr/>
          </p:nvGrpSpPr>
          <p:grpSpPr>
            <a:xfrm>
              <a:off x="1776" y="2488"/>
              <a:ext cx="960" cy="970"/>
              <a:chOff x="2400" y="1144"/>
              <a:chExt cx="960" cy="970"/>
            </a:xfrm>
          </p:grpSpPr>
          <p:sp>
            <p:nvSpPr>
              <p:cNvPr id="192533" name="直接连接符 192532"/>
              <p:cNvSpPr/>
              <p:nvPr/>
            </p:nvSpPr>
            <p:spPr>
              <a:xfrm>
                <a:off x="2928" y="1250"/>
                <a:ext cx="336" cy="336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triangle" w="med" len="med"/>
                <a:tailEnd type="none" w="med" len="med"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534" name="直接连接符 192533"/>
              <p:cNvSpPr/>
              <p:nvPr/>
            </p:nvSpPr>
            <p:spPr>
              <a:xfrm flipH="1" flipV="1">
                <a:off x="2496" y="1682"/>
                <a:ext cx="864" cy="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triangle" w="med" len="med"/>
                <a:tailEnd type="none" w="med" len="med"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535" name="直接连接符 192534"/>
              <p:cNvSpPr/>
              <p:nvPr/>
            </p:nvSpPr>
            <p:spPr>
              <a:xfrm flipH="1" flipV="1">
                <a:off x="2880" y="1298"/>
                <a:ext cx="0" cy="816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triangle" w="med" len="med"/>
                <a:tailEnd type="none" w="med" len="med"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536" name="直接连接符 192535"/>
              <p:cNvSpPr/>
              <p:nvPr/>
            </p:nvSpPr>
            <p:spPr>
              <a:xfrm>
                <a:off x="2448" y="1730"/>
                <a:ext cx="336" cy="336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triangle" w="med" len="med"/>
                <a:tailEnd type="none" w="med" len="med"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537" name="文本框 192536"/>
              <p:cNvSpPr txBox="1"/>
              <p:nvPr/>
            </p:nvSpPr>
            <p:spPr>
              <a:xfrm>
                <a:off x="2919" y="1910"/>
                <a:ext cx="135" cy="200"/>
              </a:xfrm>
              <a:prstGeom prst="rect">
                <a:avLst/>
              </a:prstGeom>
              <a:noFill/>
              <a:ln w="28575">
                <a:noFill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 wrap="none" lIns="90000" tIns="46800" rIns="90000" bIns="46800" anchor="t" anchorCtr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192538" name="文本框 192537"/>
              <p:cNvSpPr txBox="1"/>
              <p:nvPr/>
            </p:nvSpPr>
            <p:spPr>
              <a:xfrm>
                <a:off x="2400" y="1866"/>
                <a:ext cx="157" cy="200"/>
              </a:xfrm>
              <a:prstGeom prst="rect">
                <a:avLst/>
              </a:prstGeom>
              <a:noFill/>
              <a:ln w="28575">
                <a:noFill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 wrap="none" lIns="90000" tIns="46800" rIns="90000" bIns="46800" anchor="t" anchorCtr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192539" name="文本框 192538"/>
              <p:cNvSpPr txBox="1"/>
              <p:nvPr/>
            </p:nvSpPr>
            <p:spPr>
              <a:xfrm>
                <a:off x="3120" y="1722"/>
                <a:ext cx="156" cy="200"/>
              </a:xfrm>
              <a:prstGeom prst="rect">
                <a:avLst/>
              </a:prstGeom>
              <a:noFill/>
              <a:ln w="28575">
                <a:noFill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 wrap="none" lIns="90000" tIns="46800" rIns="90000" bIns="46800" anchor="t" anchorCtr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192540" name="文本框 192539"/>
              <p:cNvSpPr txBox="1"/>
              <p:nvPr/>
            </p:nvSpPr>
            <p:spPr>
              <a:xfrm>
                <a:off x="3022" y="1144"/>
                <a:ext cx="160" cy="200"/>
              </a:xfrm>
              <a:prstGeom prst="rect">
                <a:avLst/>
              </a:prstGeom>
              <a:noFill/>
              <a:ln w="28575">
                <a:noFill/>
              </a:ln>
              <a:effectLst>
                <a:outerShdw dist="17961" dir="2699999" algn="ctr" rotWithShape="0">
                  <a:schemeClr val="tx1"/>
                </a:outerShdw>
              </a:effectLst>
            </p:spPr>
            <p:txBody>
              <a:bodyPr wrap="none" lIns="90000" tIns="46800" rIns="90000" bIns="46800" anchor="t" anchorCtr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</a:p>
            </p:txBody>
          </p:sp>
        </p:grpSp>
      </p:grpSp>
      <p:sp>
        <p:nvSpPr>
          <p:cNvPr id="173085" name="文本框 173084"/>
          <p:cNvSpPr txBox="1"/>
          <p:nvPr/>
        </p:nvSpPr>
        <p:spPr>
          <a:xfrm>
            <a:off x="7520037" y="4895960"/>
            <a:ext cx="1510736" cy="49244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600" dirty="0">
                <a:solidFill>
                  <a:schemeClr val="bg1"/>
                </a:solidFill>
                <a:effectLst/>
                <a:cs typeface="+mn-ea"/>
                <a:sym typeface="+mn-lt"/>
              </a:rPr>
              <a:t>综合拍子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D79E885-F491-5E25-A417-CE2AD661CB26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指挥手势的变化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046AAEF-3E2C-AF2F-95A9-FBCDB01EAFF5}"/>
              </a:ext>
            </a:extLst>
          </p:cNvPr>
          <p:cNvSpPr/>
          <p:nvPr/>
        </p:nvSpPr>
        <p:spPr>
          <a:xfrm>
            <a:off x="1509486" y="1910442"/>
            <a:ext cx="1770743" cy="5515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02B4BAF-C5F4-1EF4-FE29-4B412D57C5CB}"/>
              </a:ext>
            </a:extLst>
          </p:cNvPr>
          <p:cNvSpPr txBox="1"/>
          <p:nvPr/>
        </p:nvSpPr>
        <p:spPr>
          <a:xfrm>
            <a:off x="1617581" y="1912439"/>
            <a:ext cx="1535647" cy="54630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dist">
              <a:lnSpc>
                <a:spcPct val="120000"/>
              </a:lnSpc>
              <a:buClrTx/>
              <a:buSzTx/>
              <a:buFontTx/>
            </a:pPr>
            <a:r>
              <a:rPr lang="zh-CN" altLang="en-US" sz="2600" dirty="0">
                <a:cs typeface="+mn-ea"/>
                <a:sym typeface="+mn-lt"/>
              </a:rPr>
              <a:t>分手练习：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D33CDCE-9F4A-C323-F6F2-30E0E0DC4551}"/>
              </a:ext>
            </a:extLst>
          </p:cNvPr>
          <p:cNvSpPr txBox="1"/>
          <p:nvPr/>
        </p:nvSpPr>
        <p:spPr>
          <a:xfrm>
            <a:off x="1468812" y="2667181"/>
            <a:ext cx="4873931" cy="51142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左手力度；右手节奏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2020327-41BD-A2DC-FFC1-F4D3112F8989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3617">
            <a:off x="1033925" y="3408145"/>
            <a:ext cx="3805782" cy="199030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F0C9213-E28F-70FB-7D23-B696DC3FD24D}"/>
              </a:ext>
            </a:extLst>
          </p:cNvPr>
          <p:cNvSpPr/>
          <p:nvPr/>
        </p:nvSpPr>
        <p:spPr>
          <a:xfrm>
            <a:off x="680425" y="3069798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2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85" grpId="0"/>
      <p:bldP spid="4" grpId="0" animBg="1"/>
      <p:bldP spid="5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265D3E0-0FBA-E8A0-278E-BA3858F40257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1550952" y="1760221"/>
            <a:ext cx="4335498" cy="39611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32A3DEA-B860-5A14-008C-1984B8A653B0}"/>
              </a:ext>
            </a:extLst>
          </p:cNvPr>
          <p:cNvSpPr/>
          <p:nvPr/>
        </p:nvSpPr>
        <p:spPr>
          <a:xfrm>
            <a:off x="1538510" y="2292986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3ECDBAE-C5D8-0DA5-4F19-83C811700067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指挥手势的变化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A933BC4-D663-F7D4-B7B5-44119400CBB8}"/>
              </a:ext>
            </a:extLst>
          </p:cNvPr>
          <p:cNvSpPr txBox="1"/>
          <p:nvPr/>
        </p:nvSpPr>
        <p:spPr>
          <a:xfrm>
            <a:off x="2960737" y="4908660"/>
            <a:ext cx="1510736" cy="49244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600" dirty="0">
                <a:effectLst/>
                <a:cs typeface="+mn-ea"/>
                <a:sym typeface="+mn-lt"/>
              </a:rPr>
              <a:t>综合拍子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DF9F796-2A77-4D6B-484B-8EEC5AB303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7016" y="1511300"/>
            <a:ext cx="3089768" cy="408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F71EF9A-CDFC-97AA-B3DF-45D8C4081C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1DE2764-9D6F-113D-F307-0647152EC0E3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E448020-7B8C-38B3-51E6-2C91B4C8421E}"/>
              </a:ext>
            </a:extLst>
          </p:cNvPr>
          <p:cNvSpPr txBox="1"/>
          <p:nvPr/>
        </p:nvSpPr>
        <p:spPr>
          <a:xfrm>
            <a:off x="2738122" y="2122080"/>
            <a:ext cx="200532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第五部分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9D68CFA-C03B-9517-9749-8C9862A05B03}"/>
              </a:ext>
            </a:extLst>
          </p:cNvPr>
          <p:cNvSpPr txBox="1"/>
          <p:nvPr/>
        </p:nvSpPr>
        <p:spPr>
          <a:xfrm>
            <a:off x="953772" y="3193463"/>
            <a:ext cx="5574028" cy="230832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指挥的动作技巧</a:t>
            </a:r>
            <a:endParaRPr lang="zh-CN" altLang="zh-CN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D262009-38D9-3DAE-0456-DC9B4677541B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51FC722-5AC1-4E26-0480-62653B2B3AAB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指挥的动作技巧</a:t>
            </a:r>
          </a:p>
        </p:txBody>
      </p: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xmlns="" id="{6BAAD4A9-6C3A-433F-0687-1D715E468E6F}"/>
              </a:ext>
            </a:extLst>
          </p:cNvPr>
          <p:cNvSpPr/>
          <p:nvPr/>
        </p:nvSpPr>
        <p:spPr>
          <a:xfrm>
            <a:off x="1111755" y="2095500"/>
            <a:ext cx="2939546" cy="3288348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C4E1693-BBB2-3062-39E1-B1DB2A88B0B9}"/>
              </a:ext>
            </a:extLst>
          </p:cNvPr>
          <p:cNvSpPr/>
          <p:nvPr/>
        </p:nvSpPr>
        <p:spPr>
          <a:xfrm>
            <a:off x="1308100" y="1905000"/>
            <a:ext cx="1981200" cy="47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4C8FE04-49CC-696C-FDB7-A940358FF62C}"/>
              </a:ext>
            </a:extLst>
          </p:cNvPr>
          <p:cNvSpPr txBox="1"/>
          <p:nvPr/>
        </p:nvSpPr>
        <p:spPr>
          <a:xfrm>
            <a:off x="1426218" y="1904523"/>
            <a:ext cx="1851789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群众歌曲：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BB7FFB-85C1-A900-AD6E-9AC1C5957ABC}"/>
              </a:ext>
            </a:extLst>
          </p:cNvPr>
          <p:cNvSpPr txBox="1"/>
          <p:nvPr/>
        </p:nvSpPr>
        <p:spPr>
          <a:xfrm>
            <a:off x="1517015" y="2722245"/>
            <a:ext cx="2254885" cy="18410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结构比较简单，音域跨度不大，单声部的齐唱和轮唱。</a:t>
            </a:r>
          </a:p>
        </p:txBody>
      </p:sp>
      <p:sp>
        <p:nvSpPr>
          <p:cNvPr id="8" name="矩形: 剪去对角 7">
            <a:extLst>
              <a:ext uri="{FF2B5EF4-FFF2-40B4-BE49-F238E27FC236}">
                <a16:creationId xmlns:a16="http://schemas.microsoft.com/office/drawing/2014/main" xmlns="" id="{58FE72E3-E249-6781-4680-6DF245A6B117}"/>
              </a:ext>
            </a:extLst>
          </p:cNvPr>
          <p:cNvSpPr/>
          <p:nvPr/>
        </p:nvSpPr>
        <p:spPr>
          <a:xfrm>
            <a:off x="8039099" y="2095500"/>
            <a:ext cx="2939546" cy="3288348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79C961D-F046-61FA-1843-D13B9A8F5602}"/>
              </a:ext>
            </a:extLst>
          </p:cNvPr>
          <p:cNvSpPr/>
          <p:nvPr/>
        </p:nvSpPr>
        <p:spPr>
          <a:xfrm>
            <a:off x="8235444" y="1905000"/>
            <a:ext cx="1981200" cy="47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78842DC-4B68-05F5-5320-2A7A4B6A463F}"/>
              </a:ext>
            </a:extLst>
          </p:cNvPr>
          <p:cNvSpPr txBox="1"/>
          <p:nvPr/>
        </p:nvSpPr>
        <p:spPr>
          <a:xfrm>
            <a:off x="8353562" y="1904523"/>
            <a:ext cx="1851789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艺术歌曲：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2D14B74-36CB-ECF3-D156-EA46271249C9}"/>
              </a:ext>
            </a:extLst>
          </p:cNvPr>
          <p:cNvSpPr txBox="1"/>
          <p:nvPr/>
        </p:nvSpPr>
        <p:spPr>
          <a:xfrm>
            <a:off x="8365584" y="2722245"/>
            <a:ext cx="2419985" cy="2284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结构复杂，音域跨度较大，在两个声部以上，表现手段及作曲技法复杂。</a:t>
            </a:r>
            <a:endParaRPr lang="zh-CN" altLang="en-US" sz="24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AEA8322-C9C4-01EF-EFC5-DC7128F527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9528" y="1803400"/>
            <a:ext cx="2732944" cy="35306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/>
      <p:bldP spid="10" grpId="0" bldLvl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1DF8047-F6C2-FA31-453E-D0FE4C47F0A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D09A47-D851-0B9C-BDC5-8E1B1D319368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7939" name="文本框 167938"/>
          <p:cNvSpPr txBox="1"/>
          <p:nvPr/>
        </p:nvSpPr>
        <p:spPr>
          <a:xfrm>
            <a:off x="1049099" y="2362639"/>
            <a:ext cx="3057247" cy="52322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指挥的具体要求：</a:t>
            </a:r>
          </a:p>
        </p:txBody>
      </p:sp>
      <p:sp>
        <p:nvSpPr>
          <p:cNvPr id="167940" name="文本框 167939"/>
          <p:cNvSpPr txBox="1"/>
          <p:nvPr/>
        </p:nvSpPr>
        <p:spPr>
          <a:xfrm>
            <a:off x="1087199" y="3245747"/>
            <a:ext cx="5847002" cy="1979516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双脚与肩同宽，左脚略微靠前</a:t>
            </a:r>
            <a:r>
              <a:rPr lang="en-US" altLang="zh-CN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15</a:t>
            </a:r>
            <a:r>
              <a: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公分，重心落在两脚之间。两臂自然舒展，在身体前弯曲，双手打开，手心向内、向下，四指并拢，大拇指张开，手背略微弯曲。</a:t>
            </a:r>
          </a:p>
        </p:txBody>
      </p:sp>
      <p:sp>
        <p:nvSpPr>
          <p:cNvPr id="189443" name="文本框 189442"/>
          <p:cNvSpPr txBox="1"/>
          <p:nvPr/>
        </p:nvSpPr>
        <p:spPr>
          <a:xfrm>
            <a:off x="769699" y="700148"/>
            <a:ext cx="1723549" cy="101566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r>
              <a:rPr lang="zh-CN" sz="6000" dirty="0">
                <a:solidFill>
                  <a:schemeClr val="bg1"/>
                </a:solidFill>
                <a:effectLst/>
                <a:cs typeface="+mn-ea"/>
                <a:sym typeface="+mn-lt"/>
              </a:rPr>
              <a:t>导入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CEC84D9-84A0-6CE4-16CA-58B19540C95D}"/>
              </a:ext>
            </a:extLst>
          </p:cNvPr>
          <p:cNvGrpSpPr/>
          <p:nvPr/>
        </p:nvGrpSpPr>
        <p:grpSpPr>
          <a:xfrm>
            <a:off x="723900" y="2855006"/>
            <a:ext cx="6405321" cy="2430798"/>
            <a:chOff x="698500" y="2867706"/>
            <a:chExt cx="6405321" cy="243079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73FD80B-A2EE-E427-65AB-27C8B8085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00" y="2867706"/>
              <a:ext cx="1056594" cy="10565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C26DE0D-31B4-9041-D912-4025FB430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61" b="89974" l="9947" r="899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4227" y="4447604"/>
              <a:ext cx="929594" cy="8509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 bldLvl="0"/>
      <p:bldP spid="167940" grpId="1"/>
      <p:bldP spid="1894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2" name="文本框 155651"/>
          <p:cNvSpPr txBox="1"/>
          <p:nvPr/>
        </p:nvSpPr>
        <p:spPr>
          <a:xfrm>
            <a:off x="1296000" y="3176588"/>
            <a:ext cx="877163" cy="92333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/>
                <a:cs typeface="+mn-ea"/>
                <a:sym typeface="+mn-lt"/>
              </a:rPr>
              <a:t>手</a:t>
            </a:r>
          </a:p>
        </p:txBody>
      </p:sp>
      <p:sp>
        <p:nvSpPr>
          <p:cNvPr id="155653" name="文本框 155652"/>
          <p:cNvSpPr txBox="1"/>
          <p:nvPr/>
        </p:nvSpPr>
        <p:spPr>
          <a:xfrm>
            <a:off x="2510438" y="3176588"/>
            <a:ext cx="877163" cy="92333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effectLst/>
                <a:cs typeface="+mn-ea"/>
                <a:sym typeface="+mn-lt"/>
              </a:rPr>
              <a:t>眼</a:t>
            </a:r>
          </a:p>
        </p:txBody>
      </p:sp>
      <p:sp>
        <p:nvSpPr>
          <p:cNvPr id="155654" name="文本框 155653"/>
          <p:cNvSpPr txBox="1"/>
          <p:nvPr/>
        </p:nvSpPr>
        <p:spPr>
          <a:xfrm>
            <a:off x="3724876" y="3165475"/>
            <a:ext cx="877163" cy="92333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/>
                <a:cs typeface="+mn-ea"/>
                <a:sym typeface="+mn-lt"/>
              </a:rPr>
              <a:t>身</a:t>
            </a:r>
          </a:p>
        </p:txBody>
      </p:sp>
      <p:sp>
        <p:nvSpPr>
          <p:cNvPr id="155655" name="文本框 155654"/>
          <p:cNvSpPr txBox="1"/>
          <p:nvPr/>
        </p:nvSpPr>
        <p:spPr>
          <a:xfrm>
            <a:off x="4939314" y="3171825"/>
            <a:ext cx="877163" cy="92333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/>
                <a:cs typeface="+mn-ea"/>
                <a:sym typeface="+mn-lt"/>
              </a:rPr>
              <a:t>法</a:t>
            </a:r>
          </a:p>
        </p:txBody>
      </p:sp>
      <p:sp>
        <p:nvSpPr>
          <p:cNvPr id="155656" name="文本框 155655"/>
          <p:cNvSpPr txBox="1"/>
          <p:nvPr/>
        </p:nvSpPr>
        <p:spPr>
          <a:xfrm>
            <a:off x="6153752" y="3162300"/>
            <a:ext cx="877163" cy="92333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/>
                <a:cs typeface="+mn-ea"/>
                <a:sym typeface="+mn-lt"/>
              </a:rPr>
              <a:t>步</a:t>
            </a:r>
          </a:p>
        </p:txBody>
      </p:sp>
      <p:sp>
        <p:nvSpPr>
          <p:cNvPr id="155657" name="下弧形箭头 155656"/>
          <p:cNvSpPr/>
          <p:nvPr/>
        </p:nvSpPr>
        <p:spPr>
          <a:xfrm>
            <a:off x="1746851" y="4105384"/>
            <a:ext cx="1183258" cy="504716"/>
          </a:xfrm>
          <a:prstGeom prst="curvedUpArrow">
            <a:avLst>
              <a:gd name="adj1" fmla="val 46888"/>
              <a:gd name="adj2" fmla="val 93776"/>
              <a:gd name="adj3" fmla="val 33333"/>
            </a:avLst>
          </a:prstGeom>
          <a:solidFill>
            <a:schemeClr val="bg1"/>
          </a:solidFill>
          <a:ln w="9525">
            <a:noFill/>
          </a:ln>
          <a:effectLst/>
        </p:spPr>
        <p:txBody>
          <a:bodyPr/>
          <a:lstStyle/>
          <a:p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658" name="下弧形箭头 155657"/>
          <p:cNvSpPr/>
          <p:nvPr/>
        </p:nvSpPr>
        <p:spPr>
          <a:xfrm>
            <a:off x="4189027" y="4100676"/>
            <a:ext cx="1183258" cy="504716"/>
          </a:xfrm>
          <a:prstGeom prst="curvedUpArrow">
            <a:avLst>
              <a:gd name="adj1" fmla="val 46888"/>
              <a:gd name="adj2" fmla="val 93776"/>
              <a:gd name="adj3" fmla="val 33333"/>
            </a:avLst>
          </a:prstGeom>
          <a:solidFill>
            <a:schemeClr val="bg1"/>
          </a:solidFill>
          <a:ln w="9525">
            <a:noFill/>
          </a:ln>
          <a:effectLst/>
        </p:spPr>
        <p:txBody>
          <a:bodyPr/>
          <a:lstStyle/>
          <a:p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659" name="上弧形箭头 155658"/>
          <p:cNvSpPr/>
          <p:nvPr/>
        </p:nvSpPr>
        <p:spPr>
          <a:xfrm>
            <a:off x="3021613" y="2549774"/>
            <a:ext cx="1182376" cy="582364"/>
          </a:xfrm>
          <a:prstGeom prst="curvedDownArrow">
            <a:avLst>
              <a:gd name="adj1" fmla="val 40606"/>
              <a:gd name="adj2" fmla="val 81212"/>
              <a:gd name="adj3" fmla="val 33333"/>
            </a:avLst>
          </a:prstGeom>
          <a:solidFill>
            <a:schemeClr val="bg1"/>
          </a:solidFill>
          <a:ln w="9525">
            <a:noFill/>
          </a:ln>
          <a:effectLst/>
        </p:spPr>
        <p:txBody>
          <a:bodyPr/>
          <a:lstStyle/>
          <a:p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660" name="上弧形箭头 155659"/>
          <p:cNvSpPr/>
          <p:nvPr/>
        </p:nvSpPr>
        <p:spPr>
          <a:xfrm>
            <a:off x="5413642" y="2549774"/>
            <a:ext cx="1182376" cy="582364"/>
          </a:xfrm>
          <a:prstGeom prst="curvedDownArrow">
            <a:avLst>
              <a:gd name="adj1" fmla="val 40606"/>
              <a:gd name="adj2" fmla="val 81212"/>
              <a:gd name="adj3" fmla="val 33333"/>
            </a:avLst>
          </a:prstGeom>
          <a:solidFill>
            <a:schemeClr val="bg1"/>
          </a:solidFill>
          <a:ln w="9525">
            <a:noFill/>
          </a:ln>
          <a:effectLst/>
        </p:spPr>
        <p:txBody>
          <a:bodyPr/>
          <a:lstStyle/>
          <a:p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E95EF9-04C8-B616-2C0D-B0050856B82C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指挥的动作技巧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5DE41CE-7C3F-493D-C65A-3B1595437E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7805138" y="1816100"/>
            <a:ext cx="2931724" cy="3733800"/>
          </a:xfrm>
          <a:prstGeom prst="snip2Diag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/>
      <p:bldP spid="155653" grpId="0"/>
      <p:bldP spid="155654" grpId="0"/>
      <p:bldP spid="155655" grpId="0"/>
      <p:bldP spid="155656" grpId="0"/>
      <p:bldP spid="155657" grpId="0" animBg="1"/>
      <p:bldP spid="155658" grpId="0" animBg="1"/>
      <p:bldP spid="155659" grpId="0" animBg="1"/>
      <p:bldP spid="1556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42015F0-CA8D-727D-9B4E-395054603A61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指挥的动作技巧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C2A15FC-8FBD-953A-A065-EE69890FD509}"/>
              </a:ext>
            </a:extLst>
          </p:cNvPr>
          <p:cNvGrpSpPr/>
          <p:nvPr/>
        </p:nvGrpSpPr>
        <p:grpSpPr>
          <a:xfrm>
            <a:off x="8507107" y="2145509"/>
            <a:ext cx="1932293" cy="1952421"/>
            <a:chOff x="2400" y="1144"/>
            <a:chExt cx="960" cy="970"/>
          </a:xfrm>
        </p:grpSpPr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xmlns="" id="{1D5DC43D-E9D1-4EBE-C828-6406A6BB84C6}"/>
                </a:ext>
              </a:extLst>
            </p:cNvPr>
            <p:cNvSpPr/>
            <p:nvPr/>
          </p:nvSpPr>
          <p:spPr>
            <a:xfrm>
              <a:off x="2928" y="1250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直接连接符 7">
              <a:extLst>
                <a:ext uri="{FF2B5EF4-FFF2-40B4-BE49-F238E27FC236}">
                  <a16:creationId xmlns:a16="http://schemas.microsoft.com/office/drawing/2014/main" xmlns="" id="{55F4FDE1-1581-2DF8-5141-3DEE76ACE5BF}"/>
                </a:ext>
              </a:extLst>
            </p:cNvPr>
            <p:cNvSpPr/>
            <p:nvPr/>
          </p:nvSpPr>
          <p:spPr>
            <a:xfrm flipH="1" flipV="1">
              <a:off x="2496" y="1682"/>
              <a:ext cx="864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直接连接符 8">
              <a:extLst>
                <a:ext uri="{FF2B5EF4-FFF2-40B4-BE49-F238E27FC236}">
                  <a16:creationId xmlns:a16="http://schemas.microsoft.com/office/drawing/2014/main" xmlns="" id="{2EEDEB0B-D380-1156-8CCC-683714D72A16}"/>
                </a:ext>
              </a:extLst>
            </p:cNvPr>
            <p:cNvSpPr/>
            <p:nvPr/>
          </p:nvSpPr>
          <p:spPr>
            <a:xfrm flipH="1" flipV="1">
              <a:off x="2880" y="1298"/>
              <a:ext cx="0" cy="81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直接连接符 9">
              <a:extLst>
                <a:ext uri="{FF2B5EF4-FFF2-40B4-BE49-F238E27FC236}">
                  <a16:creationId xmlns:a16="http://schemas.microsoft.com/office/drawing/2014/main" xmlns="" id="{AB77579F-2D71-CE0D-9FF0-4436639F4E82}"/>
                </a:ext>
              </a:extLst>
            </p:cNvPr>
            <p:cNvSpPr/>
            <p:nvPr/>
          </p:nvSpPr>
          <p:spPr>
            <a:xfrm>
              <a:off x="2448" y="1730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724808F-FAF7-5B56-5FD8-5EA3BF3B44B0}"/>
                </a:ext>
              </a:extLst>
            </p:cNvPr>
            <p:cNvSpPr txBox="1"/>
            <p:nvPr/>
          </p:nvSpPr>
          <p:spPr>
            <a:xfrm>
              <a:off x="2919" y="1910"/>
              <a:ext cx="135" cy="20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D270A00-A15E-F140-8C15-51FA41D77913}"/>
                </a:ext>
              </a:extLst>
            </p:cNvPr>
            <p:cNvSpPr txBox="1"/>
            <p:nvPr/>
          </p:nvSpPr>
          <p:spPr>
            <a:xfrm>
              <a:off x="2400" y="1866"/>
              <a:ext cx="157" cy="20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EED2768-C932-CE45-988D-55048658B1FD}"/>
                </a:ext>
              </a:extLst>
            </p:cNvPr>
            <p:cNvSpPr txBox="1"/>
            <p:nvPr/>
          </p:nvSpPr>
          <p:spPr>
            <a:xfrm>
              <a:off x="3120" y="1722"/>
              <a:ext cx="156" cy="20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194A93D-18ED-55ED-B993-1A3044CE87B0}"/>
                </a:ext>
              </a:extLst>
            </p:cNvPr>
            <p:cNvSpPr txBox="1"/>
            <p:nvPr/>
          </p:nvSpPr>
          <p:spPr>
            <a:xfrm>
              <a:off x="3022" y="1144"/>
              <a:ext cx="160" cy="200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2DEF674-0F32-2647-2DD3-8AFA037F8096}"/>
              </a:ext>
            </a:extLst>
          </p:cNvPr>
          <p:cNvSpPr txBox="1"/>
          <p:nvPr/>
        </p:nvSpPr>
        <p:spPr>
          <a:xfrm>
            <a:off x="7520037" y="4895960"/>
            <a:ext cx="1510736" cy="49244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600" dirty="0">
                <a:solidFill>
                  <a:schemeClr val="bg1"/>
                </a:solidFill>
                <a:effectLst/>
                <a:cs typeface="+mn-ea"/>
                <a:sym typeface="+mn-lt"/>
              </a:rPr>
              <a:t>综合拍子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6E333D37-11AF-0A3A-E57D-E3CC55AB3A7F}"/>
              </a:ext>
            </a:extLst>
          </p:cNvPr>
          <p:cNvSpPr/>
          <p:nvPr/>
        </p:nvSpPr>
        <p:spPr>
          <a:xfrm>
            <a:off x="1509486" y="1910442"/>
            <a:ext cx="1770743" cy="5515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8E150F4-DFAB-D606-D2C1-F914F9B2CEF0}"/>
              </a:ext>
            </a:extLst>
          </p:cNvPr>
          <p:cNvSpPr txBox="1"/>
          <p:nvPr/>
        </p:nvSpPr>
        <p:spPr>
          <a:xfrm>
            <a:off x="1617581" y="1912439"/>
            <a:ext cx="1535647" cy="54630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dist">
              <a:lnSpc>
                <a:spcPct val="120000"/>
              </a:lnSpc>
              <a:buClrTx/>
              <a:buSzTx/>
              <a:buFontTx/>
            </a:pPr>
            <a:r>
              <a:rPr lang="zh-CN" altLang="en-US" sz="2600" dirty="0">
                <a:cs typeface="+mn-ea"/>
                <a:sym typeface="+mn-lt"/>
              </a:rPr>
              <a:t>分手练习：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E186C44-86F3-32CB-5F92-568AA2A2ED70}"/>
              </a:ext>
            </a:extLst>
          </p:cNvPr>
          <p:cNvSpPr txBox="1"/>
          <p:nvPr/>
        </p:nvSpPr>
        <p:spPr>
          <a:xfrm>
            <a:off x="1468812" y="2667181"/>
            <a:ext cx="4873931" cy="51142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左手划圆；右手十字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FC581B1-EF8D-AB74-F992-3BCA32229E29}"/>
              </a:ext>
            </a:extLst>
          </p:cNvPr>
          <p:cNvSpPr/>
          <p:nvPr/>
        </p:nvSpPr>
        <p:spPr>
          <a:xfrm>
            <a:off x="6466170" y="2582545"/>
            <a:ext cx="1447800" cy="1300163"/>
          </a:xfrm>
          <a:prstGeom prst="ellipse">
            <a:avLst/>
          </a:prstGeom>
          <a:noFill/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tx1"/>
            </a:outerShdw>
          </a:effectLst>
        </p:spPr>
        <p:txBody>
          <a:bodyPr lIns="90000" tIns="46800" rIns="90000" bIns="46800" anchor="ctr" anchorCtr="0">
            <a:spAutoFit/>
          </a:bodyPr>
          <a:lstStyle/>
          <a:p>
            <a:pPr algn="ctr"/>
            <a:endParaRPr sz="5400" b="1">
              <a:solidFill>
                <a:srgbClr val="CCFFFF"/>
              </a:solidFill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38F3C67-841C-F0DC-3183-3F6EA41CA76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3617">
            <a:off x="1033925" y="3408145"/>
            <a:ext cx="3805782" cy="199030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FBAB73-D7C3-0262-D216-C7BE1685D4D6}"/>
              </a:ext>
            </a:extLst>
          </p:cNvPr>
          <p:cNvSpPr/>
          <p:nvPr/>
        </p:nvSpPr>
        <p:spPr>
          <a:xfrm>
            <a:off x="680425" y="3069798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/>
      <p:bldP spid="22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69E3D1C-C2A0-CCE9-2800-9D3517A2575E}"/>
              </a:ext>
            </a:extLst>
          </p:cNvPr>
          <p:cNvSpPr txBox="1"/>
          <p:nvPr/>
        </p:nvSpPr>
        <p:spPr>
          <a:xfrm>
            <a:off x="4746913" y="328032"/>
            <a:ext cx="26981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指挥的动作技巧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2F5C27E-AF32-6B06-2EE3-9EB7A859A77B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1550952" y="1760221"/>
            <a:ext cx="4335498" cy="39611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405F0F4-F360-8013-1AA3-E70809B307FF}"/>
              </a:ext>
            </a:extLst>
          </p:cNvPr>
          <p:cNvSpPr/>
          <p:nvPr/>
        </p:nvSpPr>
        <p:spPr>
          <a:xfrm>
            <a:off x="1538510" y="2292986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82D3906-EB8F-59C4-2946-0A2875570503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6618252" y="1760221"/>
            <a:ext cx="4335498" cy="396112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82FCEE7-A9FB-382D-70A8-BDA680C49FB6}"/>
              </a:ext>
            </a:extLst>
          </p:cNvPr>
          <p:cNvSpPr/>
          <p:nvPr/>
        </p:nvSpPr>
        <p:spPr>
          <a:xfrm>
            <a:off x="6605810" y="2292986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378977A-255D-4B34-9D23-94B63D303FCF}"/>
              </a:ext>
            </a:extLst>
          </p:cNvPr>
          <p:cNvSpPr txBox="1"/>
          <p:nvPr/>
        </p:nvSpPr>
        <p:spPr>
          <a:xfrm>
            <a:off x="4926449" y="328032"/>
            <a:ext cx="233910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实用智慧技巧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F3D448F4-EC12-2672-7C22-5EA7B64259DF}"/>
              </a:ext>
            </a:extLst>
          </p:cNvPr>
          <p:cNvSpPr/>
          <p:nvPr/>
        </p:nvSpPr>
        <p:spPr>
          <a:xfrm>
            <a:off x="1332194" y="2205742"/>
            <a:ext cx="2985805" cy="70788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522695" y="2318385"/>
            <a:ext cx="25474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effectLst/>
                <a:cs typeface="+mn-ea"/>
                <a:sym typeface="+mn-lt"/>
              </a:rPr>
              <a:t>01  </a:t>
            </a:r>
            <a:r>
              <a:rPr lang="zh-CN" altLang="en-US" sz="2800" dirty="0">
                <a:solidFill>
                  <a:schemeClr val="tx1"/>
                </a:solidFill>
                <a:effectLst/>
                <a:cs typeface="+mn-ea"/>
                <a:sym typeface="+mn-lt"/>
              </a:rPr>
              <a:t>速度和力度</a:t>
            </a:r>
          </a:p>
        </p:txBody>
      </p:sp>
      <p:sp>
        <p:nvSpPr>
          <p:cNvPr id="7" name="矩形: 剪去对角 6">
            <a:extLst>
              <a:ext uri="{FF2B5EF4-FFF2-40B4-BE49-F238E27FC236}">
                <a16:creationId xmlns:a16="http://schemas.microsoft.com/office/drawing/2014/main" xmlns="" id="{0A1F4DC1-0854-3955-4C02-23CBD99B4646}"/>
              </a:ext>
            </a:extLst>
          </p:cNvPr>
          <p:cNvSpPr/>
          <p:nvPr/>
        </p:nvSpPr>
        <p:spPr>
          <a:xfrm>
            <a:off x="7593294" y="2205742"/>
            <a:ext cx="2985805" cy="70788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93C16D4-4836-F9CA-AE82-309F7BF4A197}"/>
              </a:ext>
            </a:extLst>
          </p:cNvPr>
          <p:cNvSpPr txBox="1"/>
          <p:nvPr/>
        </p:nvSpPr>
        <p:spPr>
          <a:xfrm>
            <a:off x="7783795" y="2318385"/>
            <a:ext cx="25474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effectLst/>
                <a:cs typeface="+mn-ea"/>
                <a:sym typeface="+mn-lt"/>
              </a:rPr>
              <a:t>02  </a:t>
            </a:r>
            <a:r>
              <a:rPr lang="zh-CN" altLang="en-US" sz="2800" dirty="0">
                <a:cs typeface="+mn-ea"/>
                <a:sym typeface="+mn-lt"/>
              </a:rPr>
              <a:t>音准和时值</a:t>
            </a:r>
            <a:endParaRPr lang="zh-CN" altLang="en-US" sz="280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9" name="矩形: 剪去对角 8">
            <a:extLst>
              <a:ext uri="{FF2B5EF4-FFF2-40B4-BE49-F238E27FC236}">
                <a16:creationId xmlns:a16="http://schemas.microsoft.com/office/drawing/2014/main" xmlns="" id="{27FBB864-70DF-2D42-7F00-EFE598E7DD8B}"/>
              </a:ext>
            </a:extLst>
          </p:cNvPr>
          <p:cNvSpPr/>
          <p:nvPr/>
        </p:nvSpPr>
        <p:spPr>
          <a:xfrm>
            <a:off x="1332194" y="4377442"/>
            <a:ext cx="2985805" cy="70788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3C3A6C-813D-86E0-1F76-6DF036E4E71F}"/>
              </a:ext>
            </a:extLst>
          </p:cNvPr>
          <p:cNvSpPr txBox="1"/>
          <p:nvPr/>
        </p:nvSpPr>
        <p:spPr>
          <a:xfrm>
            <a:off x="1522695" y="4490085"/>
            <a:ext cx="25474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effectLst/>
                <a:cs typeface="+mn-ea"/>
                <a:sym typeface="+mn-lt"/>
              </a:rPr>
              <a:t>03  </a:t>
            </a:r>
            <a:r>
              <a:rPr lang="zh-CN" altLang="en-US" sz="2800" dirty="0">
                <a:cs typeface="+mn-ea"/>
                <a:sym typeface="+mn-lt"/>
              </a:rPr>
              <a:t>起拍和收拍</a:t>
            </a:r>
            <a:endParaRPr lang="zh-CN" altLang="en-US" sz="280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矩形: 剪去对角 10">
            <a:extLst>
              <a:ext uri="{FF2B5EF4-FFF2-40B4-BE49-F238E27FC236}">
                <a16:creationId xmlns:a16="http://schemas.microsoft.com/office/drawing/2014/main" xmlns="" id="{DC588762-C86F-6209-EEED-00B167474A08}"/>
              </a:ext>
            </a:extLst>
          </p:cNvPr>
          <p:cNvSpPr/>
          <p:nvPr/>
        </p:nvSpPr>
        <p:spPr>
          <a:xfrm>
            <a:off x="7593294" y="4377442"/>
            <a:ext cx="2985805" cy="70788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0DD207-D3EC-5D90-A342-A61F3F8A26BF}"/>
              </a:ext>
            </a:extLst>
          </p:cNvPr>
          <p:cNvSpPr txBox="1"/>
          <p:nvPr/>
        </p:nvSpPr>
        <p:spPr>
          <a:xfrm>
            <a:off x="7783795" y="4490085"/>
            <a:ext cx="25474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effectLst/>
                <a:cs typeface="+mn-ea"/>
                <a:sym typeface="+mn-lt"/>
              </a:rPr>
              <a:t>04  </a:t>
            </a:r>
            <a:r>
              <a:rPr lang="zh-CN" altLang="en-US" sz="2800" dirty="0">
                <a:cs typeface="+mn-ea"/>
                <a:sym typeface="+mn-lt"/>
              </a:rPr>
              <a:t>空拍和呼吸</a:t>
            </a:r>
            <a:endParaRPr lang="zh-CN" altLang="en-US" sz="280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0A6BEAE-3098-B9EE-8624-7AC960ECC3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00" y="2404518"/>
            <a:ext cx="2286000" cy="2277564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55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F347892-2DA3-1A30-DFF8-CA11465E60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0A67A8-A692-824F-8D1B-35BDEF067707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EE51EB9-F53C-57F6-9F90-7B08922352FA}"/>
              </a:ext>
            </a:extLst>
          </p:cNvPr>
          <p:cNvSpPr txBox="1"/>
          <p:nvPr/>
        </p:nvSpPr>
        <p:spPr>
          <a:xfrm>
            <a:off x="2738122" y="2122080"/>
            <a:ext cx="200532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第六部分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1C404F1-E379-13F5-8CF0-8ED8B3A13023}"/>
              </a:ext>
            </a:extLst>
          </p:cNvPr>
          <p:cNvSpPr txBox="1"/>
          <p:nvPr/>
        </p:nvSpPr>
        <p:spPr>
          <a:xfrm>
            <a:off x="1423672" y="3193463"/>
            <a:ext cx="4634228" cy="230832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指挥的任务</a:t>
            </a:r>
            <a:endParaRPr lang="zh-CN" altLang="zh-CN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DCD5E56-961E-F992-FAAC-06B34C058FF9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文本框 153602"/>
          <p:cNvSpPr txBox="1"/>
          <p:nvPr/>
        </p:nvSpPr>
        <p:spPr>
          <a:xfrm>
            <a:off x="2567905" y="5312410"/>
            <a:ext cx="1723549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合唱队</a:t>
            </a:r>
          </a:p>
        </p:txBody>
      </p:sp>
      <p:sp>
        <p:nvSpPr>
          <p:cNvPr id="153605" name="文本框 153604"/>
          <p:cNvSpPr txBox="1"/>
          <p:nvPr/>
        </p:nvSpPr>
        <p:spPr>
          <a:xfrm>
            <a:off x="5259988" y="5312410"/>
            <a:ext cx="14574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</a:t>
            </a:r>
          </a:p>
        </p:txBody>
      </p:sp>
      <p:sp>
        <p:nvSpPr>
          <p:cNvPr id="153607" name="下箭头 153606"/>
          <p:cNvSpPr/>
          <p:nvPr/>
        </p:nvSpPr>
        <p:spPr>
          <a:xfrm rot="16200000">
            <a:off x="4488511" y="5299719"/>
            <a:ext cx="372374" cy="683613"/>
          </a:xfrm>
          <a:prstGeom prst="downArrow">
            <a:avLst>
              <a:gd name="adj1" fmla="val 50000"/>
              <a:gd name="adj2" fmla="val 458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FA63A73-8915-C116-3D2D-D70A304A90D5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sp>
        <p:nvSpPr>
          <p:cNvPr id="2" name="下箭头 153606">
            <a:extLst>
              <a:ext uri="{FF2B5EF4-FFF2-40B4-BE49-F238E27FC236}">
                <a16:creationId xmlns:a16="http://schemas.microsoft.com/office/drawing/2014/main" xmlns="" id="{C6DD0608-C531-216C-1D6D-AE4001B1230A}"/>
              </a:ext>
            </a:extLst>
          </p:cNvPr>
          <p:cNvSpPr/>
          <p:nvPr/>
        </p:nvSpPr>
        <p:spPr>
          <a:xfrm rot="16200000" flipV="1">
            <a:off x="6873059" y="5299719"/>
            <a:ext cx="372374" cy="683613"/>
          </a:xfrm>
          <a:prstGeom prst="downArrow">
            <a:avLst>
              <a:gd name="adj1" fmla="val 50000"/>
              <a:gd name="adj2" fmla="val 458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DC86170-C391-52BA-5E2B-DD6EDA9AAC65}"/>
              </a:ext>
            </a:extLst>
          </p:cNvPr>
          <p:cNvSpPr txBox="1"/>
          <p:nvPr/>
        </p:nvSpPr>
        <p:spPr>
          <a:xfrm>
            <a:off x="7723788" y="5312410"/>
            <a:ext cx="1457450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乐队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415E0E8-7AA6-41BB-E350-96A6CDEC06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2700" y="1445632"/>
            <a:ext cx="7086600" cy="334207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5" grpId="0"/>
      <p:bldP spid="153607" grpId="0" animBg="1"/>
      <p:bldP spid="2" grpId="0" animBg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31746"/>
          <p:cNvSpPr txBox="1"/>
          <p:nvPr/>
        </p:nvSpPr>
        <p:spPr>
          <a:xfrm>
            <a:off x="4432265" y="5157470"/>
            <a:ext cx="2090738" cy="830997"/>
          </a:xfrm>
          <a:prstGeom prst="rect">
            <a:avLst/>
          </a:prstGeom>
          <a:noFill/>
          <a:ln w="9525">
            <a:noFill/>
          </a:ln>
          <a:effectLst>
            <a:prstShdw prst="shdw17" dist="17961" dir="13499999">
              <a:srgbClr val="CCFFFF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88FA4F1-EC93-9E6D-EC59-3ACA15628925}"/>
              </a:ext>
            </a:extLst>
          </p:cNvPr>
          <p:cNvGrpSpPr/>
          <p:nvPr/>
        </p:nvGrpSpPr>
        <p:grpSpPr>
          <a:xfrm>
            <a:off x="964530" y="1916748"/>
            <a:ext cx="3230880" cy="2778760"/>
            <a:chOff x="1104230" y="1916748"/>
            <a:chExt cx="3230880" cy="2778760"/>
          </a:xfrm>
        </p:grpSpPr>
        <p:sp>
          <p:nvSpPr>
            <p:cNvPr id="31748" name="文本框 31747" descr="水滴"/>
            <p:cNvSpPr txBox="1"/>
            <p:nvPr/>
          </p:nvSpPr>
          <p:spPr>
            <a:xfrm>
              <a:off x="1104230" y="1916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49" name="文本框 31748" descr="水滴"/>
            <p:cNvSpPr txBox="1"/>
            <p:nvPr/>
          </p:nvSpPr>
          <p:spPr>
            <a:xfrm>
              <a:off x="1256630" y="2069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0" name="文本框 31749" descr="水滴"/>
            <p:cNvSpPr txBox="1"/>
            <p:nvPr/>
          </p:nvSpPr>
          <p:spPr>
            <a:xfrm>
              <a:off x="1409030" y="2221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1" name="文本框 31750" descr="水滴"/>
            <p:cNvSpPr txBox="1"/>
            <p:nvPr/>
          </p:nvSpPr>
          <p:spPr>
            <a:xfrm>
              <a:off x="1561430" y="2373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2" name="文本框 31751" descr="水滴"/>
            <p:cNvSpPr txBox="1"/>
            <p:nvPr/>
          </p:nvSpPr>
          <p:spPr>
            <a:xfrm>
              <a:off x="1713830" y="2526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3" name="文本框 31752" descr="水滴"/>
            <p:cNvSpPr txBox="1"/>
            <p:nvPr/>
          </p:nvSpPr>
          <p:spPr>
            <a:xfrm>
              <a:off x="1866230" y="2678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4" name="文本框 31753" descr="水滴"/>
            <p:cNvSpPr txBox="1"/>
            <p:nvPr/>
          </p:nvSpPr>
          <p:spPr>
            <a:xfrm>
              <a:off x="2018630" y="2831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5" name="文本框 31754" descr="水滴"/>
            <p:cNvSpPr txBox="1"/>
            <p:nvPr/>
          </p:nvSpPr>
          <p:spPr>
            <a:xfrm>
              <a:off x="2171030" y="2983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6" name="文本框 31755" descr="水滴"/>
            <p:cNvSpPr txBox="1"/>
            <p:nvPr/>
          </p:nvSpPr>
          <p:spPr>
            <a:xfrm>
              <a:off x="2323430" y="3135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</a:p>
          </p:txBody>
        </p:sp>
        <p:sp>
          <p:nvSpPr>
            <p:cNvPr id="31757" name="文本框 31756" descr="水滴"/>
            <p:cNvSpPr txBox="1"/>
            <p:nvPr/>
          </p:nvSpPr>
          <p:spPr>
            <a:xfrm>
              <a:off x="2475830" y="3288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8" name="文本框 31757" descr="水滴"/>
            <p:cNvSpPr txBox="1"/>
            <p:nvPr/>
          </p:nvSpPr>
          <p:spPr>
            <a:xfrm>
              <a:off x="2628230" y="3440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59" name="文本框 31758" descr="水滴"/>
            <p:cNvSpPr txBox="1"/>
            <p:nvPr/>
          </p:nvSpPr>
          <p:spPr>
            <a:xfrm>
              <a:off x="2780630" y="3593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60" name="文本框 31759" descr="水滴"/>
            <p:cNvSpPr txBox="1"/>
            <p:nvPr/>
          </p:nvSpPr>
          <p:spPr>
            <a:xfrm>
              <a:off x="2933030" y="3745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61" name="文本框 31760" descr="水滴"/>
            <p:cNvSpPr txBox="1"/>
            <p:nvPr/>
          </p:nvSpPr>
          <p:spPr>
            <a:xfrm>
              <a:off x="3085430" y="3897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62" name="文本框 31761" descr="水滴"/>
            <p:cNvSpPr txBox="1"/>
            <p:nvPr/>
          </p:nvSpPr>
          <p:spPr>
            <a:xfrm>
              <a:off x="3237830" y="4050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8B6402A-E0C4-D2A7-040C-3BB90B01AC96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3C81DD6-0A32-E0F3-15B5-3A0FABCF59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395" y="2243932"/>
            <a:ext cx="2338150" cy="2977832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2BAF52D-063A-2639-805D-19768AA857E7}"/>
              </a:ext>
            </a:extLst>
          </p:cNvPr>
          <p:cNvGrpSpPr/>
          <p:nvPr/>
        </p:nvGrpSpPr>
        <p:grpSpPr>
          <a:xfrm>
            <a:off x="2793330" y="1916748"/>
            <a:ext cx="3230880" cy="2778760"/>
            <a:chOff x="1104230" y="1916748"/>
            <a:chExt cx="3230880" cy="2778760"/>
          </a:xfrm>
        </p:grpSpPr>
        <p:sp>
          <p:nvSpPr>
            <p:cNvPr id="39" name="文本框 38" descr="水滴">
              <a:extLst>
                <a:ext uri="{FF2B5EF4-FFF2-40B4-BE49-F238E27FC236}">
                  <a16:creationId xmlns:a16="http://schemas.microsoft.com/office/drawing/2014/main" xmlns="" id="{385F3515-3587-C7A5-ECFF-0D140BBE2085}"/>
                </a:ext>
              </a:extLst>
            </p:cNvPr>
            <p:cNvSpPr txBox="1"/>
            <p:nvPr/>
          </p:nvSpPr>
          <p:spPr>
            <a:xfrm>
              <a:off x="1104230" y="1916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0" name="文本框 39" descr="水滴">
              <a:extLst>
                <a:ext uri="{FF2B5EF4-FFF2-40B4-BE49-F238E27FC236}">
                  <a16:creationId xmlns:a16="http://schemas.microsoft.com/office/drawing/2014/main" xmlns="" id="{EF1CA745-D9D0-C19C-4CD0-3B076F1F1BED}"/>
                </a:ext>
              </a:extLst>
            </p:cNvPr>
            <p:cNvSpPr txBox="1"/>
            <p:nvPr/>
          </p:nvSpPr>
          <p:spPr>
            <a:xfrm>
              <a:off x="1256630" y="2069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1" name="文本框 40" descr="水滴">
              <a:extLst>
                <a:ext uri="{FF2B5EF4-FFF2-40B4-BE49-F238E27FC236}">
                  <a16:creationId xmlns:a16="http://schemas.microsoft.com/office/drawing/2014/main" xmlns="" id="{330EC8BF-22D7-CF07-8006-F78A69F25830}"/>
                </a:ext>
              </a:extLst>
            </p:cNvPr>
            <p:cNvSpPr txBox="1"/>
            <p:nvPr/>
          </p:nvSpPr>
          <p:spPr>
            <a:xfrm>
              <a:off x="1409030" y="2221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2" name="文本框 41" descr="水滴">
              <a:extLst>
                <a:ext uri="{FF2B5EF4-FFF2-40B4-BE49-F238E27FC236}">
                  <a16:creationId xmlns:a16="http://schemas.microsoft.com/office/drawing/2014/main" xmlns="" id="{8DBD8E85-148B-F8BA-236F-724B45DBE8EE}"/>
                </a:ext>
              </a:extLst>
            </p:cNvPr>
            <p:cNvSpPr txBox="1"/>
            <p:nvPr/>
          </p:nvSpPr>
          <p:spPr>
            <a:xfrm>
              <a:off x="1561430" y="2373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3" name="文本框 42" descr="水滴">
              <a:extLst>
                <a:ext uri="{FF2B5EF4-FFF2-40B4-BE49-F238E27FC236}">
                  <a16:creationId xmlns:a16="http://schemas.microsoft.com/office/drawing/2014/main" xmlns="" id="{2C817141-A0DD-1AED-3BFA-896ABF258E71}"/>
                </a:ext>
              </a:extLst>
            </p:cNvPr>
            <p:cNvSpPr txBox="1"/>
            <p:nvPr/>
          </p:nvSpPr>
          <p:spPr>
            <a:xfrm>
              <a:off x="1713830" y="2526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4" name="文本框 43" descr="水滴">
              <a:extLst>
                <a:ext uri="{FF2B5EF4-FFF2-40B4-BE49-F238E27FC236}">
                  <a16:creationId xmlns:a16="http://schemas.microsoft.com/office/drawing/2014/main" xmlns="" id="{DF319C39-92A5-1A76-292D-B03578514FA9}"/>
                </a:ext>
              </a:extLst>
            </p:cNvPr>
            <p:cNvSpPr txBox="1"/>
            <p:nvPr/>
          </p:nvSpPr>
          <p:spPr>
            <a:xfrm>
              <a:off x="1866230" y="2678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5" name="文本框 44" descr="水滴">
              <a:extLst>
                <a:ext uri="{FF2B5EF4-FFF2-40B4-BE49-F238E27FC236}">
                  <a16:creationId xmlns:a16="http://schemas.microsoft.com/office/drawing/2014/main" xmlns="" id="{82FDD294-846E-CAF5-BC39-795738F0E080}"/>
                </a:ext>
              </a:extLst>
            </p:cNvPr>
            <p:cNvSpPr txBox="1"/>
            <p:nvPr/>
          </p:nvSpPr>
          <p:spPr>
            <a:xfrm>
              <a:off x="2018630" y="2831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6" name="文本框 45" descr="水滴">
              <a:extLst>
                <a:ext uri="{FF2B5EF4-FFF2-40B4-BE49-F238E27FC236}">
                  <a16:creationId xmlns:a16="http://schemas.microsoft.com/office/drawing/2014/main" xmlns="" id="{5ECD7250-EBE0-FE2F-9156-45DAE73E5178}"/>
                </a:ext>
              </a:extLst>
            </p:cNvPr>
            <p:cNvSpPr txBox="1"/>
            <p:nvPr/>
          </p:nvSpPr>
          <p:spPr>
            <a:xfrm>
              <a:off x="2171030" y="2983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7" name="文本框 46" descr="水滴">
              <a:extLst>
                <a:ext uri="{FF2B5EF4-FFF2-40B4-BE49-F238E27FC236}">
                  <a16:creationId xmlns:a16="http://schemas.microsoft.com/office/drawing/2014/main" xmlns="" id="{F763AFB6-5B01-A03C-8898-CA89E5433D3F}"/>
                </a:ext>
              </a:extLst>
            </p:cNvPr>
            <p:cNvSpPr txBox="1"/>
            <p:nvPr/>
          </p:nvSpPr>
          <p:spPr>
            <a:xfrm>
              <a:off x="2323430" y="3135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</a:p>
          </p:txBody>
        </p:sp>
        <p:sp>
          <p:nvSpPr>
            <p:cNvPr id="48" name="文本框 47" descr="水滴">
              <a:extLst>
                <a:ext uri="{FF2B5EF4-FFF2-40B4-BE49-F238E27FC236}">
                  <a16:creationId xmlns:a16="http://schemas.microsoft.com/office/drawing/2014/main" xmlns="" id="{D4A44E3F-5D60-7579-8072-664901DF29FD}"/>
                </a:ext>
              </a:extLst>
            </p:cNvPr>
            <p:cNvSpPr txBox="1"/>
            <p:nvPr/>
          </p:nvSpPr>
          <p:spPr>
            <a:xfrm>
              <a:off x="2475830" y="3288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9" name="文本框 48" descr="水滴">
              <a:extLst>
                <a:ext uri="{FF2B5EF4-FFF2-40B4-BE49-F238E27FC236}">
                  <a16:creationId xmlns:a16="http://schemas.microsoft.com/office/drawing/2014/main" xmlns="" id="{01CEC71B-56D8-F79D-BD29-93239B57147C}"/>
                </a:ext>
              </a:extLst>
            </p:cNvPr>
            <p:cNvSpPr txBox="1"/>
            <p:nvPr/>
          </p:nvSpPr>
          <p:spPr>
            <a:xfrm>
              <a:off x="2628230" y="3440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0" name="文本框 49" descr="水滴">
              <a:extLst>
                <a:ext uri="{FF2B5EF4-FFF2-40B4-BE49-F238E27FC236}">
                  <a16:creationId xmlns:a16="http://schemas.microsoft.com/office/drawing/2014/main" xmlns="" id="{7059DCE9-0767-CC4F-958E-411987DE4DFE}"/>
                </a:ext>
              </a:extLst>
            </p:cNvPr>
            <p:cNvSpPr txBox="1"/>
            <p:nvPr/>
          </p:nvSpPr>
          <p:spPr>
            <a:xfrm>
              <a:off x="2780630" y="3593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1" name="文本框 50" descr="水滴">
              <a:extLst>
                <a:ext uri="{FF2B5EF4-FFF2-40B4-BE49-F238E27FC236}">
                  <a16:creationId xmlns:a16="http://schemas.microsoft.com/office/drawing/2014/main" xmlns="" id="{E73B9883-F7FD-11C9-913B-1671EBC606C4}"/>
                </a:ext>
              </a:extLst>
            </p:cNvPr>
            <p:cNvSpPr txBox="1"/>
            <p:nvPr/>
          </p:nvSpPr>
          <p:spPr>
            <a:xfrm>
              <a:off x="2933030" y="3745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2" name="文本框 51" descr="水滴">
              <a:extLst>
                <a:ext uri="{FF2B5EF4-FFF2-40B4-BE49-F238E27FC236}">
                  <a16:creationId xmlns:a16="http://schemas.microsoft.com/office/drawing/2014/main" xmlns="" id="{E1B6EBDC-D59F-4F59-15A3-CD78F378F73B}"/>
                </a:ext>
              </a:extLst>
            </p:cNvPr>
            <p:cNvSpPr txBox="1"/>
            <p:nvPr/>
          </p:nvSpPr>
          <p:spPr>
            <a:xfrm>
              <a:off x="3085430" y="3897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3" name="文本框 52" descr="水滴">
              <a:extLst>
                <a:ext uri="{FF2B5EF4-FFF2-40B4-BE49-F238E27FC236}">
                  <a16:creationId xmlns:a16="http://schemas.microsoft.com/office/drawing/2014/main" xmlns="" id="{C2D87BDA-9EA7-3FB4-EC14-EE3637ACD039}"/>
                </a:ext>
              </a:extLst>
            </p:cNvPr>
            <p:cNvSpPr txBox="1"/>
            <p:nvPr/>
          </p:nvSpPr>
          <p:spPr>
            <a:xfrm>
              <a:off x="3237830" y="4050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5E04E1C9-2197-B5AC-F41D-2F9E16B6CEC4}"/>
              </a:ext>
            </a:extLst>
          </p:cNvPr>
          <p:cNvGrpSpPr/>
          <p:nvPr/>
        </p:nvGrpSpPr>
        <p:grpSpPr>
          <a:xfrm>
            <a:off x="4609430" y="1916748"/>
            <a:ext cx="3230880" cy="2778760"/>
            <a:chOff x="1104230" y="1916748"/>
            <a:chExt cx="3230880" cy="2778760"/>
          </a:xfrm>
        </p:grpSpPr>
        <p:sp>
          <p:nvSpPr>
            <p:cNvPr id="55" name="文本框 54" descr="水滴">
              <a:extLst>
                <a:ext uri="{FF2B5EF4-FFF2-40B4-BE49-F238E27FC236}">
                  <a16:creationId xmlns:a16="http://schemas.microsoft.com/office/drawing/2014/main" xmlns="" id="{07E544CD-9742-CB2C-6450-F3ACCC8279C4}"/>
                </a:ext>
              </a:extLst>
            </p:cNvPr>
            <p:cNvSpPr txBox="1"/>
            <p:nvPr/>
          </p:nvSpPr>
          <p:spPr>
            <a:xfrm>
              <a:off x="1104230" y="1916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6" name="文本框 55" descr="水滴">
              <a:extLst>
                <a:ext uri="{FF2B5EF4-FFF2-40B4-BE49-F238E27FC236}">
                  <a16:creationId xmlns:a16="http://schemas.microsoft.com/office/drawing/2014/main" xmlns="" id="{81152B56-2506-4424-443A-BF868A2C94CB}"/>
                </a:ext>
              </a:extLst>
            </p:cNvPr>
            <p:cNvSpPr txBox="1"/>
            <p:nvPr/>
          </p:nvSpPr>
          <p:spPr>
            <a:xfrm>
              <a:off x="1256630" y="2069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7" name="文本框 56" descr="水滴">
              <a:extLst>
                <a:ext uri="{FF2B5EF4-FFF2-40B4-BE49-F238E27FC236}">
                  <a16:creationId xmlns:a16="http://schemas.microsoft.com/office/drawing/2014/main" xmlns="" id="{D85B2A77-59B9-5300-3BBC-09F1B06EF1BB}"/>
                </a:ext>
              </a:extLst>
            </p:cNvPr>
            <p:cNvSpPr txBox="1"/>
            <p:nvPr/>
          </p:nvSpPr>
          <p:spPr>
            <a:xfrm>
              <a:off x="1409030" y="2221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8" name="文本框 57" descr="水滴">
              <a:extLst>
                <a:ext uri="{FF2B5EF4-FFF2-40B4-BE49-F238E27FC236}">
                  <a16:creationId xmlns:a16="http://schemas.microsoft.com/office/drawing/2014/main" xmlns="" id="{25B94878-DA71-A474-2732-B81B466D3E7C}"/>
                </a:ext>
              </a:extLst>
            </p:cNvPr>
            <p:cNvSpPr txBox="1"/>
            <p:nvPr/>
          </p:nvSpPr>
          <p:spPr>
            <a:xfrm>
              <a:off x="1561430" y="2373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59" name="文本框 58" descr="水滴">
              <a:extLst>
                <a:ext uri="{FF2B5EF4-FFF2-40B4-BE49-F238E27FC236}">
                  <a16:creationId xmlns:a16="http://schemas.microsoft.com/office/drawing/2014/main" xmlns="" id="{3DED7A66-4B55-0D32-BD38-0D6618F7042A}"/>
                </a:ext>
              </a:extLst>
            </p:cNvPr>
            <p:cNvSpPr txBox="1"/>
            <p:nvPr/>
          </p:nvSpPr>
          <p:spPr>
            <a:xfrm>
              <a:off x="1713830" y="2526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60" name="文本框 59" descr="水滴">
              <a:extLst>
                <a:ext uri="{FF2B5EF4-FFF2-40B4-BE49-F238E27FC236}">
                  <a16:creationId xmlns:a16="http://schemas.microsoft.com/office/drawing/2014/main" xmlns="" id="{C4244F75-78A2-0B47-1D85-8A4C279E3AEF}"/>
                </a:ext>
              </a:extLst>
            </p:cNvPr>
            <p:cNvSpPr txBox="1"/>
            <p:nvPr/>
          </p:nvSpPr>
          <p:spPr>
            <a:xfrm>
              <a:off x="1866230" y="2678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61" name="文本框 60" descr="水滴">
              <a:extLst>
                <a:ext uri="{FF2B5EF4-FFF2-40B4-BE49-F238E27FC236}">
                  <a16:creationId xmlns:a16="http://schemas.microsoft.com/office/drawing/2014/main" xmlns="" id="{F80B1A49-407F-9752-3461-A15410E72BA4}"/>
                </a:ext>
              </a:extLst>
            </p:cNvPr>
            <p:cNvSpPr txBox="1"/>
            <p:nvPr/>
          </p:nvSpPr>
          <p:spPr>
            <a:xfrm>
              <a:off x="2018630" y="2831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62" name="文本框 61" descr="水滴">
              <a:extLst>
                <a:ext uri="{FF2B5EF4-FFF2-40B4-BE49-F238E27FC236}">
                  <a16:creationId xmlns:a16="http://schemas.microsoft.com/office/drawing/2014/main" xmlns="" id="{9DCD9F79-9A70-A9FA-3123-2775F1B2245A}"/>
                </a:ext>
              </a:extLst>
            </p:cNvPr>
            <p:cNvSpPr txBox="1"/>
            <p:nvPr/>
          </p:nvSpPr>
          <p:spPr>
            <a:xfrm>
              <a:off x="2171030" y="2983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63" name="文本框 62" descr="水滴">
              <a:extLst>
                <a:ext uri="{FF2B5EF4-FFF2-40B4-BE49-F238E27FC236}">
                  <a16:creationId xmlns:a16="http://schemas.microsoft.com/office/drawing/2014/main" xmlns="" id="{912D87D1-8DFD-169C-7E61-127154ACEC60}"/>
                </a:ext>
              </a:extLst>
            </p:cNvPr>
            <p:cNvSpPr txBox="1"/>
            <p:nvPr/>
          </p:nvSpPr>
          <p:spPr>
            <a:xfrm>
              <a:off x="2323430" y="3135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</a:p>
          </p:txBody>
        </p:sp>
        <p:sp>
          <p:nvSpPr>
            <p:cNvPr id="31744" name="文本框 31743" descr="水滴">
              <a:extLst>
                <a:ext uri="{FF2B5EF4-FFF2-40B4-BE49-F238E27FC236}">
                  <a16:creationId xmlns:a16="http://schemas.microsoft.com/office/drawing/2014/main" xmlns="" id="{DE8C98A2-D14B-3F80-D786-DFE748328403}"/>
                </a:ext>
              </a:extLst>
            </p:cNvPr>
            <p:cNvSpPr txBox="1"/>
            <p:nvPr/>
          </p:nvSpPr>
          <p:spPr>
            <a:xfrm>
              <a:off x="2475830" y="3288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45" name="文本框 31744" descr="水滴">
              <a:extLst>
                <a:ext uri="{FF2B5EF4-FFF2-40B4-BE49-F238E27FC236}">
                  <a16:creationId xmlns:a16="http://schemas.microsoft.com/office/drawing/2014/main" xmlns="" id="{BE95DAE8-5C17-ECB7-E8F5-5E4212FBEC64}"/>
                </a:ext>
              </a:extLst>
            </p:cNvPr>
            <p:cNvSpPr txBox="1"/>
            <p:nvPr/>
          </p:nvSpPr>
          <p:spPr>
            <a:xfrm>
              <a:off x="2628230" y="34407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46" name="文本框 31745" descr="水滴">
              <a:extLst>
                <a:ext uri="{FF2B5EF4-FFF2-40B4-BE49-F238E27FC236}">
                  <a16:creationId xmlns:a16="http://schemas.microsoft.com/office/drawing/2014/main" xmlns="" id="{17AC1DC6-635A-BC99-2D5F-D21D903996F1}"/>
                </a:ext>
              </a:extLst>
            </p:cNvPr>
            <p:cNvSpPr txBox="1"/>
            <p:nvPr/>
          </p:nvSpPr>
          <p:spPr>
            <a:xfrm>
              <a:off x="2780630" y="35931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93" name="文本框 31792" descr="水滴">
              <a:extLst>
                <a:ext uri="{FF2B5EF4-FFF2-40B4-BE49-F238E27FC236}">
                  <a16:creationId xmlns:a16="http://schemas.microsoft.com/office/drawing/2014/main" xmlns="" id="{6B71E2FB-E01C-268D-F7C1-96A74A869933}"/>
                </a:ext>
              </a:extLst>
            </p:cNvPr>
            <p:cNvSpPr txBox="1"/>
            <p:nvPr/>
          </p:nvSpPr>
          <p:spPr>
            <a:xfrm>
              <a:off x="2933030" y="37455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94" name="文本框 31793" descr="水滴">
              <a:extLst>
                <a:ext uri="{FF2B5EF4-FFF2-40B4-BE49-F238E27FC236}">
                  <a16:creationId xmlns:a16="http://schemas.microsoft.com/office/drawing/2014/main" xmlns="" id="{575FA9C1-6A17-60B5-B9BE-AE8D1E629B6B}"/>
                </a:ext>
              </a:extLst>
            </p:cNvPr>
            <p:cNvSpPr txBox="1"/>
            <p:nvPr/>
          </p:nvSpPr>
          <p:spPr>
            <a:xfrm>
              <a:off x="3085430" y="38979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1795" name="文本框 31794" descr="水滴">
              <a:extLst>
                <a:ext uri="{FF2B5EF4-FFF2-40B4-BE49-F238E27FC236}">
                  <a16:creationId xmlns:a16="http://schemas.microsoft.com/office/drawing/2014/main" xmlns="" id="{413852C4-D386-0B6F-CC5F-054E42C8554D}"/>
                </a:ext>
              </a:extLst>
            </p:cNvPr>
            <p:cNvSpPr txBox="1"/>
            <p:nvPr/>
          </p:nvSpPr>
          <p:spPr>
            <a:xfrm>
              <a:off x="3237830" y="4050348"/>
              <a:ext cx="1097280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  <a:effectLst/>
          </p:spPr>
          <p:txBody>
            <a:bodyPr wrap="none" anchor="t" anchorCtr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合唱</a:t>
              </a:r>
              <a:endParaRPr lang="zh-CN" altLang="en-US" sz="36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文本框 46082"/>
          <p:cNvSpPr txBox="1"/>
          <p:nvPr/>
        </p:nvSpPr>
        <p:spPr>
          <a:xfrm>
            <a:off x="1462688" y="1980248"/>
            <a:ext cx="2698175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前期准备：选曲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1767488" y="3063875"/>
            <a:ext cx="2918812" cy="245964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依据合唱队和乐队实际情况进行选曲</a:t>
            </a:r>
            <a:r>
              <a:rPr lang="en-US" altLang="zh-CN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effectLst/>
                <a:cs typeface="+mn-ea"/>
                <a:sym typeface="+mn-lt"/>
              </a:rPr>
              <a:t>依据活动性质确定参赛曲目</a:t>
            </a:r>
          </a:p>
          <a:p>
            <a:pPr>
              <a:lnSpc>
                <a:spcPct val="130000"/>
              </a:lnSpc>
            </a:pPr>
            <a:endParaRPr lang="zh-CN" altLang="en-US" sz="24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BB9B56C-C41D-35AE-35FC-445FB9FACA64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C51E1B-2A99-6B8F-78E4-61C0D08FEE2E}"/>
              </a:ext>
            </a:extLst>
          </p:cNvPr>
          <p:cNvSpPr/>
          <p:nvPr/>
        </p:nvSpPr>
        <p:spPr>
          <a:xfrm>
            <a:off x="1462688" y="2628900"/>
            <a:ext cx="3426812" cy="2819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57639DA-5E15-5FC2-B989-0D8F396F2C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5300" y="2082800"/>
            <a:ext cx="5143500" cy="3429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文本框 48132"/>
          <p:cNvSpPr txBox="1"/>
          <p:nvPr/>
        </p:nvSpPr>
        <p:spPr>
          <a:xfrm>
            <a:off x="2325018" y="3138170"/>
            <a:ext cx="1580232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600" dirty="0">
                <a:solidFill>
                  <a:schemeClr val="bg1"/>
                </a:solidFill>
                <a:effectLst/>
                <a:cs typeface="+mn-ea"/>
                <a:sym typeface="+mn-lt"/>
              </a:rPr>
              <a:t>个人练习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2325018" y="3772217"/>
            <a:ext cx="1580232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600" dirty="0">
                <a:solidFill>
                  <a:schemeClr val="bg1"/>
                </a:solidFill>
                <a:effectLst/>
                <a:cs typeface="+mn-ea"/>
                <a:sym typeface="+mn-lt"/>
              </a:rPr>
              <a:t>声部练习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2325018" y="4406264"/>
            <a:ext cx="1580232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2600" dirty="0">
                <a:solidFill>
                  <a:schemeClr val="bg1"/>
                </a:solidFill>
                <a:effectLst/>
                <a:cs typeface="+mn-ea"/>
                <a:sym typeface="+mn-lt"/>
              </a:rPr>
              <a:t>整体排练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A0A2532-423D-FD49-91BD-C838EDEEEADB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1BF638A-553A-C303-8FEC-F502B45F45B9}"/>
              </a:ext>
            </a:extLst>
          </p:cNvPr>
          <p:cNvSpPr txBox="1"/>
          <p:nvPr/>
        </p:nvSpPr>
        <p:spPr>
          <a:xfrm>
            <a:off x="1386488" y="1980248"/>
            <a:ext cx="3416320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实施排练：前期排练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749C73F-0E6A-1B5C-A6E2-E6E63BB1B67C}"/>
              </a:ext>
            </a:extLst>
          </p:cNvPr>
          <p:cNvSpPr/>
          <p:nvPr/>
        </p:nvSpPr>
        <p:spPr>
          <a:xfrm>
            <a:off x="1462688" y="2628900"/>
            <a:ext cx="3426812" cy="2819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89B9D6D-E0DF-56B4-B454-8FA090F182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5096" y="2082800"/>
            <a:ext cx="5123908" cy="3429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5" grpId="0"/>
      <p:bldP spid="2" grpId="0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A46BD8A-423C-9A16-4610-B308AD52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6542052" y="1760221"/>
            <a:ext cx="4335498" cy="396112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3B37BCE-79DB-4D47-5265-7C0C9418B661}"/>
              </a:ext>
            </a:extLst>
          </p:cNvPr>
          <p:cNvSpPr/>
          <p:nvPr/>
        </p:nvSpPr>
        <p:spPr>
          <a:xfrm>
            <a:off x="6529610" y="2292986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50179" name="文本框 50178"/>
          <p:cNvSpPr txBox="1"/>
          <p:nvPr/>
        </p:nvSpPr>
        <p:spPr>
          <a:xfrm>
            <a:off x="6662717" y="4864475"/>
            <a:ext cx="387798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dirty="0">
                <a:effectLst/>
                <a:cs typeface="+mn-ea"/>
                <a:sym typeface="+mn-lt"/>
              </a:rPr>
              <a:t>日本著名指挥家：小泽征尔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89FFBD1-E04E-3AE1-C2F2-238EC29A85F9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1773630-CD6B-4D86-1ED8-B01924657B32}"/>
              </a:ext>
            </a:extLst>
          </p:cNvPr>
          <p:cNvSpPr txBox="1"/>
          <p:nvPr/>
        </p:nvSpPr>
        <p:spPr>
          <a:xfrm>
            <a:off x="1550670" y="2581910"/>
            <a:ext cx="4278630" cy="19795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我的工作就像一个交通警察。但对于交通警察来说，有红、黄、绿三种颜色就够了，而我的颜色却要多得多。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590DC8E-D910-3F17-CC7C-787C6716B283}"/>
              </a:ext>
            </a:extLst>
          </p:cNvPr>
          <p:cNvGrpSpPr/>
          <p:nvPr/>
        </p:nvGrpSpPr>
        <p:grpSpPr>
          <a:xfrm>
            <a:off x="984251" y="2051052"/>
            <a:ext cx="5193373" cy="3044256"/>
            <a:chOff x="698500" y="2867706"/>
            <a:chExt cx="5217746" cy="20430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BDBB6E4-750D-5190-796B-B6911799B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00" y="2867706"/>
              <a:ext cx="1056594" cy="105659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6D920D1A-61A3-B26C-BA7E-1E44B64A60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61" b="89974" l="9947" r="899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86652" y="4059809"/>
              <a:ext cx="929594" cy="8509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0179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D3DF505-2659-9872-A2BF-6BC67913D6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3C7DE70-18C6-6F20-ED43-F8CEDE444051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3963040-0FFF-1FDB-6F71-51537B30C58C}"/>
              </a:ext>
            </a:extLst>
          </p:cNvPr>
          <p:cNvSpPr txBox="1"/>
          <p:nvPr/>
        </p:nvSpPr>
        <p:spPr>
          <a:xfrm>
            <a:off x="1246675" y="839848"/>
            <a:ext cx="1200329" cy="1785104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/>
                <a:cs typeface="+mn-ea"/>
                <a:sym typeface="+mn-lt"/>
              </a:rPr>
              <a:t>目录</a:t>
            </a:r>
            <a:endParaRPr lang="zh-CN" sz="6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365DC00-B28F-F7A9-4AF3-2DD6098AF81F}"/>
              </a:ext>
            </a:extLst>
          </p:cNvPr>
          <p:cNvSpPr/>
          <p:nvPr/>
        </p:nvSpPr>
        <p:spPr>
          <a:xfrm>
            <a:off x="2759529" y="1588645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xmlns="" id="{F038D5DA-C4A2-2BD7-03C5-C66B6B9BE141}"/>
              </a:ext>
            </a:extLst>
          </p:cNvPr>
          <p:cNvSpPr txBox="1">
            <a:spLocks/>
          </p:cNvSpPr>
          <p:nvPr/>
        </p:nvSpPr>
        <p:spPr>
          <a:xfrm>
            <a:off x="2721429" y="1646011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xmlns="" id="{FC9571F0-0641-9CDC-1F5C-82AED65A2B37}"/>
              </a:ext>
            </a:extLst>
          </p:cNvPr>
          <p:cNvSpPr txBox="1">
            <a:spLocks/>
          </p:cNvSpPr>
          <p:nvPr/>
        </p:nvSpPr>
        <p:spPr>
          <a:xfrm>
            <a:off x="3458029" y="1633311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2/4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3051473-1F92-AE65-53E5-4B82059E75F1}"/>
              </a:ext>
            </a:extLst>
          </p:cNvPr>
          <p:cNvSpPr txBox="1"/>
          <p:nvPr/>
        </p:nvSpPr>
        <p:spPr>
          <a:xfrm>
            <a:off x="856599" y="1399680"/>
            <a:ext cx="738664" cy="3033844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r>
              <a:rPr lang="en-US" altLang="zh-CN" sz="3600" spc="300" dirty="0">
                <a:solidFill>
                  <a:schemeClr val="bg1"/>
                </a:solidFill>
                <a:cs typeface="+mn-ea"/>
                <a:sym typeface="+mn-lt"/>
              </a:rPr>
              <a:t>COMTENTS</a:t>
            </a:r>
            <a:endParaRPr lang="zh-CN" sz="3600" spc="3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81CA2AD-AAAB-381D-3B85-F0A001A2A3E8}"/>
              </a:ext>
            </a:extLst>
          </p:cNvPr>
          <p:cNvSpPr/>
          <p:nvPr/>
        </p:nvSpPr>
        <p:spPr>
          <a:xfrm>
            <a:off x="2759529" y="221276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xmlns="" id="{8F4DFF89-1D61-1A32-7670-61C2FDC9DB6F}"/>
              </a:ext>
            </a:extLst>
          </p:cNvPr>
          <p:cNvSpPr txBox="1">
            <a:spLocks/>
          </p:cNvSpPr>
          <p:nvPr/>
        </p:nvSpPr>
        <p:spPr>
          <a:xfrm>
            <a:off x="2721429" y="2270126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22" name="内容占位符 2">
            <a:extLst>
              <a:ext uri="{FF2B5EF4-FFF2-40B4-BE49-F238E27FC236}">
                <a16:creationId xmlns:a16="http://schemas.microsoft.com/office/drawing/2014/main" xmlns="" id="{495130AB-16B3-4C0E-D114-568559F2FDFD}"/>
              </a:ext>
            </a:extLst>
          </p:cNvPr>
          <p:cNvSpPr txBox="1">
            <a:spLocks/>
          </p:cNvSpPr>
          <p:nvPr/>
        </p:nvSpPr>
        <p:spPr>
          <a:xfrm>
            <a:off x="3458029" y="2257426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4/4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F6BF06B9-F2DA-830B-CB60-810C77D982F5}"/>
              </a:ext>
            </a:extLst>
          </p:cNvPr>
          <p:cNvSpPr/>
          <p:nvPr/>
        </p:nvSpPr>
        <p:spPr>
          <a:xfrm>
            <a:off x="2759529" y="288538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6" name="内容占位符 2">
            <a:extLst>
              <a:ext uri="{FF2B5EF4-FFF2-40B4-BE49-F238E27FC236}">
                <a16:creationId xmlns:a16="http://schemas.microsoft.com/office/drawing/2014/main" xmlns="" id="{188FE991-F33B-7B73-19A7-DAEC66D6DE98}"/>
              </a:ext>
            </a:extLst>
          </p:cNvPr>
          <p:cNvSpPr txBox="1">
            <a:spLocks/>
          </p:cNvSpPr>
          <p:nvPr/>
        </p:nvSpPr>
        <p:spPr>
          <a:xfrm>
            <a:off x="2721429" y="2942746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37" name="内容占位符 2">
            <a:extLst>
              <a:ext uri="{FF2B5EF4-FFF2-40B4-BE49-F238E27FC236}">
                <a16:creationId xmlns:a16="http://schemas.microsoft.com/office/drawing/2014/main" xmlns="" id="{AA2048A9-DF24-7663-6E3E-110EC697A91A}"/>
              </a:ext>
            </a:extLst>
          </p:cNvPr>
          <p:cNvSpPr txBox="1">
            <a:spLocks/>
          </p:cNvSpPr>
          <p:nvPr/>
        </p:nvSpPr>
        <p:spPr>
          <a:xfrm>
            <a:off x="3458029" y="2930046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3/4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9061EA3-27E1-9521-3290-36C02E48C1AE}"/>
              </a:ext>
            </a:extLst>
          </p:cNvPr>
          <p:cNvSpPr/>
          <p:nvPr/>
        </p:nvSpPr>
        <p:spPr>
          <a:xfrm>
            <a:off x="2759529" y="3509495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9" name="内容占位符 2">
            <a:extLst>
              <a:ext uri="{FF2B5EF4-FFF2-40B4-BE49-F238E27FC236}">
                <a16:creationId xmlns:a16="http://schemas.microsoft.com/office/drawing/2014/main" xmlns="" id="{3656B5C1-886E-510E-08A8-E9FEAE283172}"/>
              </a:ext>
            </a:extLst>
          </p:cNvPr>
          <p:cNvSpPr txBox="1">
            <a:spLocks/>
          </p:cNvSpPr>
          <p:nvPr/>
        </p:nvSpPr>
        <p:spPr>
          <a:xfrm>
            <a:off x="2721429" y="3566861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40" name="内容占位符 2">
            <a:extLst>
              <a:ext uri="{FF2B5EF4-FFF2-40B4-BE49-F238E27FC236}">
                <a16:creationId xmlns:a16="http://schemas.microsoft.com/office/drawing/2014/main" xmlns="" id="{4A9B1DFD-F2E5-12F7-627C-F5FFC4E2B7E9}"/>
              </a:ext>
            </a:extLst>
          </p:cNvPr>
          <p:cNvSpPr txBox="1">
            <a:spLocks/>
          </p:cNvSpPr>
          <p:nvPr/>
        </p:nvSpPr>
        <p:spPr>
          <a:xfrm>
            <a:off x="3458029" y="3554161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指挥手势的变化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D20096A8-77B8-2B12-993A-F5CCDD6F107F}"/>
              </a:ext>
            </a:extLst>
          </p:cNvPr>
          <p:cNvSpPr/>
          <p:nvPr/>
        </p:nvSpPr>
        <p:spPr>
          <a:xfrm>
            <a:off x="2759529" y="4157671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2" name="内容占位符 2">
            <a:extLst>
              <a:ext uri="{FF2B5EF4-FFF2-40B4-BE49-F238E27FC236}">
                <a16:creationId xmlns:a16="http://schemas.microsoft.com/office/drawing/2014/main" xmlns="" id="{2425F6B6-34D0-5E82-1A28-B456FAC33C00}"/>
              </a:ext>
            </a:extLst>
          </p:cNvPr>
          <p:cNvSpPr txBox="1">
            <a:spLocks/>
          </p:cNvSpPr>
          <p:nvPr/>
        </p:nvSpPr>
        <p:spPr>
          <a:xfrm>
            <a:off x="2721429" y="4215037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43" name="内容占位符 2">
            <a:extLst>
              <a:ext uri="{FF2B5EF4-FFF2-40B4-BE49-F238E27FC236}">
                <a16:creationId xmlns:a16="http://schemas.microsoft.com/office/drawing/2014/main" xmlns="" id="{D887563A-F07D-48D7-A96B-AEBD9B27D5A8}"/>
              </a:ext>
            </a:extLst>
          </p:cNvPr>
          <p:cNvSpPr txBox="1">
            <a:spLocks/>
          </p:cNvSpPr>
          <p:nvPr/>
        </p:nvSpPr>
        <p:spPr>
          <a:xfrm>
            <a:off x="3458029" y="4202337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指挥的动作技巧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FF0914EC-1EA8-701A-03DD-5DC89CD168DB}"/>
              </a:ext>
            </a:extLst>
          </p:cNvPr>
          <p:cNvSpPr/>
          <p:nvPr/>
        </p:nvSpPr>
        <p:spPr>
          <a:xfrm>
            <a:off x="2759529" y="4781786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5" name="内容占位符 2">
            <a:extLst>
              <a:ext uri="{FF2B5EF4-FFF2-40B4-BE49-F238E27FC236}">
                <a16:creationId xmlns:a16="http://schemas.microsoft.com/office/drawing/2014/main" xmlns="" id="{00968CF3-192C-1DA9-C63B-E2F5788EA923}"/>
              </a:ext>
            </a:extLst>
          </p:cNvPr>
          <p:cNvSpPr txBox="1">
            <a:spLocks/>
          </p:cNvSpPr>
          <p:nvPr/>
        </p:nvSpPr>
        <p:spPr>
          <a:xfrm>
            <a:off x="2721429" y="4839152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06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46" name="内容占位符 2">
            <a:extLst>
              <a:ext uri="{FF2B5EF4-FFF2-40B4-BE49-F238E27FC236}">
                <a16:creationId xmlns:a16="http://schemas.microsoft.com/office/drawing/2014/main" xmlns="" id="{61352D8B-20F4-953E-6064-5542C9889A18}"/>
              </a:ext>
            </a:extLst>
          </p:cNvPr>
          <p:cNvSpPr txBox="1">
            <a:spLocks/>
          </p:cNvSpPr>
          <p:nvPr/>
        </p:nvSpPr>
        <p:spPr>
          <a:xfrm>
            <a:off x="3458029" y="4826452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指挥的任务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9F8FA126-1CB9-A23E-F761-6E41FB15D33B}"/>
              </a:ext>
            </a:extLst>
          </p:cNvPr>
          <p:cNvSpPr/>
          <p:nvPr/>
        </p:nvSpPr>
        <p:spPr>
          <a:xfrm>
            <a:off x="2759529" y="543536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8" name="内容占位符 2">
            <a:extLst>
              <a:ext uri="{FF2B5EF4-FFF2-40B4-BE49-F238E27FC236}">
                <a16:creationId xmlns:a16="http://schemas.microsoft.com/office/drawing/2014/main" xmlns="" id="{EE6214D5-18BB-F787-4356-9EB65DE7CEE4}"/>
              </a:ext>
            </a:extLst>
          </p:cNvPr>
          <p:cNvSpPr txBox="1">
            <a:spLocks/>
          </p:cNvSpPr>
          <p:nvPr/>
        </p:nvSpPr>
        <p:spPr>
          <a:xfrm>
            <a:off x="2721429" y="5492726"/>
            <a:ext cx="609600" cy="371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090F15"/>
                </a:solidFill>
                <a:cs typeface="+mn-ea"/>
                <a:sym typeface="+mn-lt"/>
              </a:rPr>
              <a:t>07</a:t>
            </a:r>
            <a:endParaRPr lang="zh-CN" altLang="en-US" sz="2400" dirty="0">
              <a:solidFill>
                <a:srgbClr val="090F15"/>
              </a:solidFill>
              <a:cs typeface="+mn-ea"/>
              <a:sym typeface="+mn-lt"/>
            </a:endParaRPr>
          </a:p>
        </p:txBody>
      </p:sp>
      <p:sp>
        <p:nvSpPr>
          <p:cNvPr id="49" name="内容占位符 2">
            <a:extLst>
              <a:ext uri="{FF2B5EF4-FFF2-40B4-BE49-F238E27FC236}">
                <a16:creationId xmlns:a16="http://schemas.microsoft.com/office/drawing/2014/main" xmlns="" id="{F5BBCF01-ACFB-1C14-EBA8-AE4FE91C9B86}"/>
              </a:ext>
            </a:extLst>
          </p:cNvPr>
          <p:cNvSpPr txBox="1">
            <a:spLocks/>
          </p:cNvSpPr>
          <p:nvPr/>
        </p:nvSpPr>
        <p:spPr>
          <a:xfrm>
            <a:off x="3458029" y="5480026"/>
            <a:ext cx="4038600" cy="409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识简谱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4" grpId="0"/>
      <p:bldP spid="15" grpId="0"/>
      <p:bldP spid="19" grpId="0"/>
      <p:bldP spid="20" grpId="0" animBg="1"/>
      <p:bldP spid="21" grpId="0"/>
      <p:bldP spid="22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86D04F-DCB0-2AA9-83EC-6D5E7BED239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5761002" y="1760221"/>
            <a:ext cx="4335498" cy="396112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378526C-8ADF-AC9A-50BE-81380DF9FAC4}"/>
              </a:ext>
            </a:extLst>
          </p:cNvPr>
          <p:cNvSpPr/>
          <p:nvPr/>
        </p:nvSpPr>
        <p:spPr>
          <a:xfrm>
            <a:off x="5748560" y="2292986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20B149-7315-F305-3B94-766C4D9CC5F3}"/>
              </a:ext>
            </a:extLst>
          </p:cNvPr>
          <p:cNvSpPr txBox="1"/>
          <p:nvPr/>
        </p:nvSpPr>
        <p:spPr>
          <a:xfrm>
            <a:off x="5105985" y="366132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指挥的任务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684CEE1-CC66-0BEA-41A1-C002E96324CE}"/>
              </a:ext>
            </a:extLst>
          </p:cNvPr>
          <p:cNvSpPr txBox="1"/>
          <p:nvPr/>
        </p:nvSpPr>
        <p:spPr>
          <a:xfrm>
            <a:off x="1905917" y="2871470"/>
            <a:ext cx="2796997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节奏和速度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43FED4B-584A-4B78-2316-668C650E81F0}"/>
              </a:ext>
            </a:extLst>
          </p:cNvPr>
          <p:cNvSpPr txBox="1"/>
          <p:nvPr/>
        </p:nvSpPr>
        <p:spPr>
          <a:xfrm>
            <a:off x="1905917" y="3505517"/>
            <a:ext cx="2796997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艺术处理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9562F-2170-46DA-8053-B948EA6B0D7E}"/>
              </a:ext>
            </a:extLst>
          </p:cNvPr>
          <p:cNvSpPr txBox="1"/>
          <p:nvPr/>
        </p:nvSpPr>
        <p:spPr>
          <a:xfrm>
            <a:off x="1905917" y="4139564"/>
            <a:ext cx="2796997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统一的技术问题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5BB4C4-4862-28F6-454C-DA7EAEF186F7}"/>
              </a:ext>
            </a:extLst>
          </p:cNvPr>
          <p:cNvSpPr txBox="1"/>
          <p:nvPr/>
        </p:nvSpPr>
        <p:spPr>
          <a:xfrm>
            <a:off x="1386488" y="1980248"/>
            <a:ext cx="3057247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需要注意的问题：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FAA31E-54B2-EAF5-B5DC-E363943A7668}"/>
              </a:ext>
            </a:extLst>
          </p:cNvPr>
          <p:cNvSpPr/>
          <p:nvPr/>
        </p:nvSpPr>
        <p:spPr>
          <a:xfrm>
            <a:off x="1462688" y="2628900"/>
            <a:ext cx="3426812" cy="2819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0430B27-0259-E33F-E49E-074335F18265}"/>
              </a:ext>
            </a:extLst>
          </p:cNvPr>
          <p:cNvSpPr txBox="1"/>
          <p:nvPr/>
        </p:nvSpPr>
        <p:spPr>
          <a:xfrm>
            <a:off x="1905917" y="4769207"/>
            <a:ext cx="2796997" cy="52322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cs typeface="+mn-ea"/>
                <a:sym typeface="+mn-lt"/>
              </a:rPr>
              <a:t>演出及程序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6A1F7E-6641-1062-A3E5-15DC9DA2332F}"/>
              </a:ext>
            </a:extLst>
          </p:cNvPr>
          <p:cNvSpPr txBox="1"/>
          <p:nvPr/>
        </p:nvSpPr>
        <p:spPr>
          <a:xfrm>
            <a:off x="6948987" y="4902575"/>
            <a:ext cx="181011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保罗</a:t>
            </a:r>
            <a:r>
              <a:rPr lang="en-US" altLang="zh-CN" sz="2400" dirty="0">
                <a:cs typeface="+mn-ea"/>
                <a:sym typeface="+mn-lt"/>
              </a:rPr>
              <a:t>·</a:t>
            </a:r>
            <a:r>
              <a:rPr lang="zh-CN" altLang="en-US" sz="2400" dirty="0">
                <a:cs typeface="+mn-ea"/>
                <a:sym typeface="+mn-lt"/>
              </a:rPr>
              <a:t>莫里艾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5" grpId="0"/>
      <p:bldP spid="6" grpId="0"/>
      <p:bldP spid="7" grpId="0"/>
      <p:bldP spid="8" grpId="0" animBg="1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91B6599-5ABC-BC29-C23B-EAA268CA3F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E34A361-4C33-56F3-FEAA-5CCB3B52BB69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54C829-AF2A-5894-200A-A03D841879C2}"/>
              </a:ext>
            </a:extLst>
          </p:cNvPr>
          <p:cNvSpPr txBox="1"/>
          <p:nvPr/>
        </p:nvSpPr>
        <p:spPr>
          <a:xfrm>
            <a:off x="2662828" y="2064923"/>
            <a:ext cx="2155916" cy="132343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第七部分</a:t>
            </a:r>
            <a:endParaRPr lang="zh-CN" sz="40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972B821-2BEC-2435-197D-43A1AA8B3D9F}"/>
              </a:ext>
            </a:extLst>
          </p:cNvPr>
          <p:cNvSpPr txBox="1"/>
          <p:nvPr/>
        </p:nvSpPr>
        <p:spPr>
          <a:xfrm>
            <a:off x="2096772" y="2977563"/>
            <a:ext cx="3288028" cy="28007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88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识简谱</a:t>
            </a:r>
            <a:endParaRPr lang="zh-CN" sz="88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818506B-4C63-0B2A-4AAA-CB6127CAAB38}"/>
              </a:ext>
            </a:extLst>
          </p:cNvPr>
          <p:cNvCxnSpPr/>
          <p:nvPr/>
        </p:nvCxnSpPr>
        <p:spPr>
          <a:xfrm>
            <a:off x="2380344" y="294821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文本框 154626" descr="E:\集成版\蓝底.jpg"/>
          <p:cNvSpPr txBox="1"/>
          <p:nvPr/>
        </p:nvSpPr>
        <p:spPr>
          <a:xfrm>
            <a:off x="1236747" y="2623611"/>
            <a:ext cx="677108" cy="2144177"/>
          </a:xfrm>
          <a:prstGeom prst="rect">
            <a:avLst/>
          </a:prstGeom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rotWithShape="0">
                  <a:blip r:embed="rId2"/>
                </a:blipFill>
              </a14:hiddenFill>
            </a:ext>
          </a:extLst>
        </p:spPr>
        <p:txBody>
          <a:bodyPr vert="eaVert" wrap="none" anchor="t" anchorCtr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总谱的阅读</a:t>
            </a:r>
          </a:p>
        </p:txBody>
      </p:sp>
      <p:sp>
        <p:nvSpPr>
          <p:cNvPr id="154628" name="左大括号 154627"/>
          <p:cNvSpPr/>
          <p:nvPr/>
        </p:nvSpPr>
        <p:spPr>
          <a:xfrm>
            <a:off x="2051050" y="1986914"/>
            <a:ext cx="300990" cy="3417570"/>
          </a:xfrm>
          <a:prstGeom prst="leftBrace">
            <a:avLst>
              <a:gd name="adj1" fmla="val 190267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sz="180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54629" name="文本框 154628"/>
          <p:cNvSpPr txBox="1"/>
          <p:nvPr/>
        </p:nvSpPr>
        <p:spPr>
          <a:xfrm>
            <a:off x="2686333" y="1998663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/>
                <a:cs typeface="+mn-ea"/>
                <a:sym typeface="+mn-lt"/>
              </a:rPr>
              <a:t>女高音</a:t>
            </a:r>
          </a:p>
        </p:txBody>
      </p:sp>
      <p:sp>
        <p:nvSpPr>
          <p:cNvPr id="154630" name="文本框 154629"/>
          <p:cNvSpPr txBox="1"/>
          <p:nvPr/>
        </p:nvSpPr>
        <p:spPr>
          <a:xfrm>
            <a:off x="2678395" y="2845573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/>
                <a:cs typeface="+mn-ea"/>
                <a:sym typeface="+mn-lt"/>
              </a:rPr>
              <a:t>女低音</a:t>
            </a:r>
          </a:p>
        </p:txBody>
      </p:sp>
      <p:sp>
        <p:nvSpPr>
          <p:cNvPr id="154631" name="文本框 154630"/>
          <p:cNvSpPr txBox="1"/>
          <p:nvPr/>
        </p:nvSpPr>
        <p:spPr>
          <a:xfrm>
            <a:off x="2681570" y="3843821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/>
                <a:cs typeface="+mn-ea"/>
                <a:sym typeface="+mn-lt"/>
              </a:rPr>
              <a:t>男高音</a:t>
            </a:r>
          </a:p>
        </p:txBody>
      </p:sp>
      <p:sp>
        <p:nvSpPr>
          <p:cNvPr id="154632" name="文本框 154631"/>
          <p:cNvSpPr txBox="1"/>
          <p:nvPr/>
        </p:nvSpPr>
        <p:spPr>
          <a:xfrm>
            <a:off x="2681570" y="4842069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ffectLst/>
                <a:cs typeface="+mn-ea"/>
                <a:sym typeface="+mn-lt"/>
              </a:rPr>
              <a:t>男低音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487A676-0A45-1306-EDAE-7AF8212391DC}"/>
              </a:ext>
            </a:extLst>
          </p:cNvPr>
          <p:cNvSpPr txBox="1"/>
          <p:nvPr/>
        </p:nvSpPr>
        <p:spPr>
          <a:xfrm>
            <a:off x="5465058" y="366132"/>
            <a:ext cx="126188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识简谱</a:t>
            </a:r>
          </a:p>
        </p:txBody>
      </p:sp>
      <p:sp>
        <p:nvSpPr>
          <p:cNvPr id="3" name="文本框 2" descr="E:\集成版\蓝底.jpg">
            <a:extLst>
              <a:ext uri="{FF2B5EF4-FFF2-40B4-BE49-F238E27FC236}">
                <a16:creationId xmlns:a16="http://schemas.microsoft.com/office/drawing/2014/main" xmlns="" id="{20111411-74DB-0FBA-24A6-12D75FFC295E}"/>
              </a:ext>
            </a:extLst>
          </p:cNvPr>
          <p:cNvSpPr txBox="1"/>
          <p:nvPr/>
        </p:nvSpPr>
        <p:spPr>
          <a:xfrm>
            <a:off x="7485147" y="2623611"/>
            <a:ext cx="677108" cy="2144177"/>
          </a:xfrm>
          <a:prstGeom prst="rect">
            <a:avLst/>
          </a:prstGeom>
          <a:noFill/>
          <a:ln w="9525"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rotWithShape="0">
                  <a:blip r:embed="rId2"/>
                </a:blipFill>
              </a14:hiddenFill>
            </a:ext>
          </a:extLst>
        </p:spPr>
        <p:txBody>
          <a:bodyPr vert="eaVert" wrap="none" anchor="t" anchorCtr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总谱的阅读</a:t>
            </a:r>
          </a:p>
        </p:txBody>
      </p:sp>
      <p:sp>
        <p:nvSpPr>
          <p:cNvPr id="5" name="左大括号 4">
            <a:extLst>
              <a:ext uri="{FF2B5EF4-FFF2-40B4-BE49-F238E27FC236}">
                <a16:creationId xmlns:a16="http://schemas.microsoft.com/office/drawing/2014/main" xmlns="" id="{7112A70A-245A-5999-DFAC-DA10BB612651}"/>
              </a:ext>
            </a:extLst>
          </p:cNvPr>
          <p:cNvSpPr/>
          <p:nvPr/>
        </p:nvSpPr>
        <p:spPr>
          <a:xfrm>
            <a:off x="8299450" y="1986914"/>
            <a:ext cx="300990" cy="3417570"/>
          </a:xfrm>
          <a:prstGeom prst="leftBrace">
            <a:avLst>
              <a:gd name="adj1" fmla="val 190267"/>
              <a:gd name="adj2" fmla="val 50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sz="180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7945F65-B43C-187F-35A8-EC53F82F8E51}"/>
              </a:ext>
            </a:extLst>
          </p:cNvPr>
          <p:cNvSpPr txBox="1"/>
          <p:nvPr/>
        </p:nvSpPr>
        <p:spPr>
          <a:xfrm>
            <a:off x="8934733" y="1998663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弦乐组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61F07A-E89A-22A4-555A-820AD50435DC}"/>
              </a:ext>
            </a:extLst>
          </p:cNvPr>
          <p:cNvSpPr txBox="1"/>
          <p:nvPr/>
        </p:nvSpPr>
        <p:spPr>
          <a:xfrm>
            <a:off x="8926795" y="2845573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木管组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39553D8-A605-5130-6410-12C2EFC02E03}"/>
              </a:ext>
            </a:extLst>
          </p:cNvPr>
          <p:cNvSpPr txBox="1"/>
          <p:nvPr/>
        </p:nvSpPr>
        <p:spPr>
          <a:xfrm>
            <a:off x="8929970" y="3843821"/>
            <a:ext cx="1415772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铜管组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B9E1524-2DF3-89E3-DE2B-A0431960BEAE}"/>
              </a:ext>
            </a:extLst>
          </p:cNvPr>
          <p:cNvSpPr txBox="1"/>
          <p:nvPr/>
        </p:nvSpPr>
        <p:spPr>
          <a:xfrm>
            <a:off x="8929970" y="4842069"/>
            <a:ext cx="1826141" cy="58477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打击乐组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E24FDEC-9CB6-3611-DCA5-F302D53F0C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9600" y="2454875"/>
            <a:ext cx="2628900" cy="255785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28" grpId="0" animBg="1"/>
      <p:bldP spid="154629" grpId="0"/>
      <p:bldP spid="154630" grpId="0"/>
      <p:bldP spid="154631" grpId="0"/>
      <p:bldP spid="154632" grpId="0"/>
      <p:bldP spid="3" grpId="0"/>
      <p:bldP spid="5" grpId="0" animBg="1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8" name="组合 118787"/>
          <p:cNvGrpSpPr/>
          <p:nvPr/>
        </p:nvGrpSpPr>
        <p:grpSpPr>
          <a:xfrm>
            <a:off x="5780054" y="2221865"/>
            <a:ext cx="4338638" cy="2819401"/>
            <a:chOff x="1310" y="816"/>
            <a:chExt cx="2733" cy="1776"/>
          </a:xfrm>
        </p:grpSpPr>
        <p:sp>
          <p:nvSpPr>
            <p:cNvPr id="118789" name="文本框 118788"/>
            <p:cNvSpPr txBox="1"/>
            <p:nvPr/>
          </p:nvSpPr>
          <p:spPr>
            <a:xfrm>
              <a:off x="1310" y="816"/>
              <a:ext cx="2733" cy="368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拍号、拍子、强弱规律</a:t>
              </a:r>
              <a:r>
                <a:rPr lang="zh-CN" altLang="en-US" u="sng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grpSp>
          <p:nvGrpSpPr>
            <p:cNvPr id="118790" name="组合 118789"/>
            <p:cNvGrpSpPr/>
            <p:nvPr/>
          </p:nvGrpSpPr>
          <p:grpSpPr>
            <a:xfrm>
              <a:off x="1419" y="1369"/>
              <a:ext cx="2623" cy="1223"/>
              <a:chOff x="1039" y="1342"/>
              <a:chExt cx="2623" cy="1223"/>
            </a:xfrm>
          </p:grpSpPr>
          <p:sp>
            <p:nvSpPr>
              <p:cNvPr id="118791" name="文本框 118790"/>
              <p:cNvSpPr txBox="1"/>
              <p:nvPr/>
            </p:nvSpPr>
            <p:spPr>
              <a:xfrm>
                <a:off x="1039" y="1342"/>
                <a:ext cx="2623" cy="1223"/>
              </a:xfrm>
              <a:prstGeom prst="rect">
                <a:avLst/>
              </a:prstGeom>
              <a:noFill/>
              <a:ln w="28575">
                <a:noFill/>
              </a:ln>
              <a:effectLst/>
            </p:spPr>
            <p:txBody>
              <a:bodyPr wrap="none" lIns="90000" tIns="46800" rIns="90000" bIns="46800" anchor="t" anchorCtr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2/4  3/4  3/8  6/8 </a:t>
                </a:r>
                <a:r>
                  <a:rPr lang="zh-CN" altLang="en-US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等</a:t>
                </a:r>
              </a:p>
              <a:p>
                <a:pPr algn="ctr"/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每小节有几拍</a:t>
                </a: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几分音符为一拍</a:t>
                </a:r>
                <a:r>
                  <a:rPr lang="zh-CN" altLang="en-US" sz="2800" u="sng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118792" name="直接连接符 118791"/>
              <p:cNvSpPr/>
              <p:nvPr/>
            </p:nvSpPr>
            <p:spPr>
              <a:xfrm>
                <a:off x="1487" y="2245"/>
                <a:ext cx="1776" cy="0"/>
              </a:xfrm>
              <a:prstGeom prst="line">
                <a:avLst/>
              </a:prstGeom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algn="ctr" rotWithShape="0">
                  <a:schemeClr val="tx1"/>
                </a:outerShdw>
              </a:effec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1279B94-AEE9-7047-F30A-6D17D7C9D65F}"/>
              </a:ext>
            </a:extLst>
          </p:cNvPr>
          <p:cNvSpPr txBox="1"/>
          <p:nvPr/>
        </p:nvSpPr>
        <p:spPr>
          <a:xfrm>
            <a:off x="5285522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音的强弱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A3B5659B-AF64-66E4-E12F-CA445323EF77}"/>
              </a:ext>
            </a:extLst>
          </p:cNvPr>
          <p:cNvSpPr/>
          <p:nvPr/>
        </p:nvSpPr>
        <p:spPr>
          <a:xfrm>
            <a:off x="5200650" y="1943100"/>
            <a:ext cx="5581649" cy="3429000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F761212-37C0-639B-8642-3999843A3A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0937" y="1771015"/>
            <a:ext cx="2934688" cy="377317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文本框 119812"/>
          <p:cNvSpPr txBox="1"/>
          <p:nvPr/>
        </p:nvSpPr>
        <p:spPr>
          <a:xfrm>
            <a:off x="6934835" y="5105400"/>
            <a:ext cx="4245371" cy="4638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二拍子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:  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强、弱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强、弱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|……</a:t>
            </a:r>
            <a:r>
              <a:rPr lang="en-US" altLang="zh-CN" sz="2400" u="sng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19814" name="文本框 119813"/>
          <p:cNvSpPr txBox="1"/>
          <p:nvPr/>
        </p:nvSpPr>
        <p:spPr>
          <a:xfrm>
            <a:off x="1501632" y="2038350"/>
            <a:ext cx="4187825" cy="52387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中国人民志愿军战歌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19816" name="文本框 119815"/>
          <p:cNvSpPr txBox="1"/>
          <p:nvPr/>
        </p:nvSpPr>
        <p:spPr>
          <a:xfrm>
            <a:off x="1617980" y="2800350"/>
            <a:ext cx="4317505" cy="283372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2/4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拍 </a:t>
            </a: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1 1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 1 |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5 6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5 |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3·2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1 6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| 2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－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|</a:t>
            </a:r>
          </a:p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雄纠 纠   气昂昂  跨过 鸭绿  江，</a:t>
            </a: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3 3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 3 |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5 5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5 |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6·5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1 3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| 2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|   </a:t>
            </a:r>
          </a:p>
          <a:p>
            <a:r>
              <a:rPr lang="en-US" altLang="zh-CN" sz="2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保和 平  为祖 国  就是 保家  乡</a:t>
            </a:r>
          </a:p>
          <a:p>
            <a:endParaRPr lang="zh-CN" altLang="en-US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9817" name="文本框 119816"/>
          <p:cNvSpPr txBox="1"/>
          <p:nvPr/>
        </p:nvSpPr>
        <p:spPr>
          <a:xfrm>
            <a:off x="2834640" y="3405505"/>
            <a:ext cx="249084" cy="371513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19818" name="文本框 119817"/>
          <p:cNvSpPr txBox="1"/>
          <p:nvPr/>
        </p:nvSpPr>
        <p:spPr>
          <a:xfrm>
            <a:off x="3156585" y="3405505"/>
            <a:ext cx="249084" cy="371513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19819" name="文本框 119818"/>
          <p:cNvSpPr txBox="1"/>
          <p:nvPr/>
        </p:nvSpPr>
        <p:spPr>
          <a:xfrm>
            <a:off x="3461385" y="3405505"/>
            <a:ext cx="249084" cy="371513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19820" name="文本框 119819"/>
          <p:cNvSpPr txBox="1"/>
          <p:nvPr/>
        </p:nvSpPr>
        <p:spPr>
          <a:xfrm>
            <a:off x="4757420" y="3405505"/>
            <a:ext cx="249084" cy="371513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19821" name="直接连接符 119820"/>
          <p:cNvSpPr/>
          <p:nvPr/>
        </p:nvSpPr>
        <p:spPr>
          <a:xfrm>
            <a:off x="4295775" y="3634105"/>
            <a:ext cx="152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9822" name="文本框 119821"/>
          <p:cNvSpPr txBox="1"/>
          <p:nvPr/>
        </p:nvSpPr>
        <p:spPr>
          <a:xfrm>
            <a:off x="4159250" y="4168775"/>
            <a:ext cx="395605" cy="584200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lIns="90000" tIns="46800" rIns="90000" bIns="4680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_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B151D5B-D9D8-8954-EDAC-77CE20BF7855}"/>
              </a:ext>
            </a:extLst>
          </p:cNvPr>
          <p:cNvSpPr txBox="1"/>
          <p:nvPr/>
        </p:nvSpPr>
        <p:spPr>
          <a:xfrm>
            <a:off x="5285522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音的强弱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912BBF41-C395-1D3A-2B4C-025747D8B170}"/>
              </a:ext>
            </a:extLst>
          </p:cNvPr>
          <p:cNvSpPr/>
          <p:nvPr/>
        </p:nvSpPr>
        <p:spPr>
          <a:xfrm>
            <a:off x="985694" y="1860255"/>
            <a:ext cx="5319856" cy="3607095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398447E-552B-0621-3565-0F4B2449CA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100" y="2000250"/>
            <a:ext cx="4114800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4" grpId="0"/>
      <p:bldP spid="119816" grpId="0"/>
      <p:bldP spid="119817" grpId="0"/>
      <p:bldP spid="119818" grpId="0"/>
      <p:bldP spid="119819" grpId="0"/>
      <p:bldP spid="119820" grpId="0"/>
      <p:bldP spid="119821" grpId="0" animBg="1"/>
      <p:bldP spid="119822" grpId="0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8" name="文本框 120837"/>
          <p:cNvSpPr txBox="1"/>
          <p:nvPr/>
        </p:nvSpPr>
        <p:spPr>
          <a:xfrm>
            <a:off x="6553835" y="5029200"/>
            <a:ext cx="5460447" cy="4638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三拍子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:  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（强、弱、弱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|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强、弱、弱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） </a:t>
            </a:r>
          </a:p>
        </p:txBody>
      </p:sp>
      <p:sp>
        <p:nvSpPr>
          <p:cNvPr id="120839" name="文本框 120838"/>
          <p:cNvSpPr txBox="1"/>
          <p:nvPr/>
        </p:nvSpPr>
        <p:spPr>
          <a:xfrm>
            <a:off x="1396365" y="2476500"/>
            <a:ext cx="3833398" cy="525401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我爱这蓝色的海洋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en-US" altLang="zh-CN" u="sng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20841" name="文本框 120840"/>
          <p:cNvSpPr txBox="1"/>
          <p:nvPr/>
        </p:nvSpPr>
        <p:spPr>
          <a:xfrm>
            <a:off x="1543685" y="3242945"/>
            <a:ext cx="6515100" cy="1479509"/>
          </a:xfrm>
          <a:prstGeom prst="rect">
            <a:avLst/>
          </a:prstGeom>
          <a:noFill/>
          <a:ln w="28575">
            <a:noFill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3/4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拍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  3  3 | 5  3  2 | 1·</a:t>
            </a:r>
            <a:r>
              <a:rPr lang="en-US" altLang="zh-CN" b="1" u="sng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b="1" u="sng" dirty="0">
                <a:solidFill>
                  <a:schemeClr val="bg1"/>
                </a:solidFill>
                <a:cs typeface="+mn-ea"/>
                <a:sym typeface="+mn-lt"/>
              </a:rPr>
              <a:t>3 1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| 5 ─ ─|    </a:t>
            </a:r>
          </a:p>
          <a:p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我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爱  这  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蓝 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色 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的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   海               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洋 </a:t>
            </a:r>
          </a:p>
        </p:txBody>
      </p:sp>
      <p:sp>
        <p:nvSpPr>
          <p:cNvPr id="120842" name="文本框 120841"/>
          <p:cNvSpPr txBox="1"/>
          <p:nvPr/>
        </p:nvSpPr>
        <p:spPr>
          <a:xfrm>
            <a:off x="1562735" y="3986530"/>
            <a:ext cx="249084" cy="371513"/>
          </a:xfrm>
          <a:prstGeom prst="rect">
            <a:avLst/>
          </a:prstGeom>
          <a:noFill/>
          <a:ln w="2857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20843" name="文本框 120842"/>
          <p:cNvSpPr txBox="1"/>
          <p:nvPr/>
        </p:nvSpPr>
        <p:spPr>
          <a:xfrm>
            <a:off x="4509135" y="4329430"/>
            <a:ext cx="249084" cy="371513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·</a:t>
            </a:r>
          </a:p>
        </p:txBody>
      </p:sp>
      <p:sp>
        <p:nvSpPr>
          <p:cNvPr id="120844" name="任意多边形 120843"/>
          <p:cNvSpPr/>
          <p:nvPr/>
        </p:nvSpPr>
        <p:spPr>
          <a:xfrm>
            <a:off x="3796030" y="3740362"/>
            <a:ext cx="471170" cy="78528"/>
          </a:xfrm>
          <a:custGeom>
            <a:avLst/>
            <a:gdLst/>
            <a:ahLst/>
            <a:cxnLst/>
            <a:rect l="0" t="0" r="0" b="0"/>
            <a:pathLst>
              <a:path w="5760" h="4320">
                <a:moveTo>
                  <a:pt x="0" y="4320"/>
                </a:moveTo>
                <a:cubicBezTo>
                  <a:pt x="960" y="2160"/>
                  <a:pt x="1920" y="0"/>
                  <a:pt x="2880" y="0"/>
                </a:cubicBezTo>
                <a:cubicBezTo>
                  <a:pt x="3840" y="0"/>
                  <a:pt x="4800" y="2160"/>
                  <a:pt x="5760" y="4320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tx1">
                <a:alpha val="100000"/>
              </a:schemeClr>
            </a:outerShdw>
          </a:effec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5D10FF7-2F0F-9134-5F63-4CE8DCE4E103}"/>
              </a:ext>
            </a:extLst>
          </p:cNvPr>
          <p:cNvSpPr txBox="1"/>
          <p:nvPr/>
        </p:nvSpPr>
        <p:spPr>
          <a:xfrm>
            <a:off x="5285522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音的强弱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C243C46C-5006-02FE-7DB6-A295881DF57D}"/>
              </a:ext>
            </a:extLst>
          </p:cNvPr>
          <p:cNvSpPr/>
          <p:nvPr/>
        </p:nvSpPr>
        <p:spPr>
          <a:xfrm>
            <a:off x="871394" y="1860255"/>
            <a:ext cx="5319856" cy="3607095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5D36548-2CD6-921B-D8C3-7E6639C30F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311" y="2000250"/>
            <a:ext cx="4104377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  <p:bldP spid="120839" grpId="0"/>
      <p:bldP spid="120841" grpId="0"/>
      <p:bldP spid="120842" grpId="0"/>
      <p:bldP spid="120843" grpId="0" animBg="1"/>
      <p:bldP spid="12084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2" name="文本框 121861"/>
          <p:cNvSpPr txBox="1"/>
          <p:nvPr/>
        </p:nvSpPr>
        <p:spPr>
          <a:xfrm>
            <a:off x="1289594" y="2336800"/>
            <a:ext cx="3160137" cy="525401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战士第二故乡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en-US" altLang="zh-CN" sz="2800" u="sng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21D9D4A-E82C-AEDD-67F9-4309579F7A6E}"/>
              </a:ext>
            </a:extLst>
          </p:cNvPr>
          <p:cNvGrpSpPr/>
          <p:nvPr/>
        </p:nvGrpSpPr>
        <p:grpSpPr>
          <a:xfrm>
            <a:off x="1399449" y="3000061"/>
            <a:ext cx="4674352" cy="1756508"/>
            <a:chOff x="3124835" y="3522980"/>
            <a:chExt cx="6515100" cy="2448216"/>
          </a:xfrm>
        </p:grpSpPr>
        <p:sp>
          <p:nvSpPr>
            <p:cNvPr id="121863" name="文本框 121862"/>
            <p:cNvSpPr txBox="1"/>
            <p:nvPr/>
          </p:nvSpPr>
          <p:spPr>
            <a:xfrm>
              <a:off x="3124835" y="3522980"/>
              <a:ext cx="6515100" cy="2448216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4/4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拍 </a:t>
              </a:r>
            </a:p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altLang="zh-CN" u="sng" dirty="0">
                  <a:solidFill>
                    <a:schemeClr val="bg1"/>
                  </a:solidFill>
                  <a:cs typeface="+mn-ea"/>
                  <a:sym typeface="+mn-lt"/>
                </a:rPr>
                <a:t>2 5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u="sng" dirty="0">
                  <a:solidFill>
                    <a:schemeClr val="bg1"/>
                  </a:solidFill>
                  <a:cs typeface="+mn-ea"/>
                  <a:sym typeface="+mn-lt"/>
                </a:rPr>
                <a:t>5 31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2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－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| </a:t>
              </a:r>
              <a:r>
                <a:rPr lang="en-US" altLang="zh-CN" u="sng" dirty="0">
                  <a:solidFill>
                    <a:schemeClr val="bg1"/>
                  </a:solidFill>
                  <a:cs typeface="+mn-ea"/>
                  <a:sym typeface="+mn-lt"/>
                </a:rPr>
                <a:t>5 23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u="sng" dirty="0">
                  <a:solidFill>
                    <a:schemeClr val="bg1"/>
                  </a:solidFill>
                  <a:cs typeface="+mn-ea"/>
                  <a:sym typeface="+mn-lt"/>
                </a:rPr>
                <a:t>2763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5 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－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| </a:t>
              </a:r>
            </a:p>
            <a:p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云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雾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满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山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飘     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海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水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  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绕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海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礁 </a:t>
              </a:r>
            </a:p>
          </p:txBody>
        </p:sp>
        <p:sp>
          <p:nvSpPr>
            <p:cNvPr id="121864" name="文本框 121863"/>
            <p:cNvSpPr txBox="1"/>
            <p:nvPr/>
          </p:nvSpPr>
          <p:spPr>
            <a:xfrm>
              <a:off x="6289916" y="4666157"/>
              <a:ext cx="347173" cy="517814"/>
            </a:xfrm>
            <a:prstGeom prst="rect">
              <a:avLst/>
            </a:prstGeom>
            <a:noFill/>
            <a:ln w="2857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·</a:t>
              </a:r>
            </a:p>
          </p:txBody>
        </p:sp>
        <p:sp>
          <p:nvSpPr>
            <p:cNvPr id="121872" name="文本框 121871"/>
            <p:cNvSpPr txBox="1"/>
            <p:nvPr/>
          </p:nvSpPr>
          <p:spPr>
            <a:xfrm>
              <a:off x="6110831" y="4666157"/>
              <a:ext cx="347173" cy="517814"/>
            </a:xfrm>
            <a:prstGeom prst="rect">
              <a:avLst/>
            </a:prstGeom>
            <a:noFill/>
            <a:ln w="2857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·</a:t>
              </a:r>
            </a:p>
          </p:txBody>
        </p:sp>
        <p:sp>
          <p:nvSpPr>
            <p:cNvPr id="121873" name="文本框 121872"/>
            <p:cNvSpPr txBox="1"/>
            <p:nvPr/>
          </p:nvSpPr>
          <p:spPr>
            <a:xfrm>
              <a:off x="6481042" y="4666157"/>
              <a:ext cx="347173" cy="517814"/>
            </a:xfrm>
            <a:prstGeom prst="rect">
              <a:avLst/>
            </a:prstGeom>
            <a:noFill/>
            <a:ln w="2857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·</a:t>
              </a:r>
            </a:p>
          </p:txBody>
        </p:sp>
        <p:sp>
          <p:nvSpPr>
            <p:cNvPr id="121874" name="文本框 121873"/>
            <p:cNvSpPr txBox="1"/>
            <p:nvPr/>
          </p:nvSpPr>
          <p:spPr>
            <a:xfrm>
              <a:off x="6828540" y="4666157"/>
              <a:ext cx="347173" cy="517814"/>
            </a:xfrm>
            <a:prstGeom prst="rect">
              <a:avLst/>
            </a:prstGeom>
            <a:noFill/>
            <a:ln w="2857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·</a:t>
              </a:r>
            </a:p>
          </p:txBody>
        </p:sp>
        <p:sp>
          <p:nvSpPr>
            <p:cNvPr id="121875" name="任意多边形 121874"/>
            <p:cNvSpPr/>
            <p:nvPr/>
          </p:nvSpPr>
          <p:spPr>
            <a:xfrm>
              <a:off x="4052876" y="4270719"/>
              <a:ext cx="304800" cy="76200"/>
            </a:xfrm>
            <a:custGeom>
              <a:avLst/>
              <a:gdLst/>
              <a:ahLst/>
              <a:cxnLst/>
              <a:rect l="0" t="0" r="0" b="0"/>
              <a:pathLst>
                <a:path w="5760" h="4320">
                  <a:moveTo>
                    <a:pt x="0" y="4320"/>
                  </a:moveTo>
                  <a:cubicBezTo>
                    <a:pt x="960" y="2160"/>
                    <a:pt x="1920" y="0"/>
                    <a:pt x="2880" y="0"/>
                  </a:cubicBezTo>
                  <a:cubicBezTo>
                    <a:pt x="3840" y="0"/>
                    <a:pt x="4800" y="2160"/>
                    <a:pt x="5760" y="432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tx1">
                  <a:alpha val="10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1876" name="任意多边形 121875"/>
            <p:cNvSpPr/>
            <p:nvPr/>
          </p:nvSpPr>
          <p:spPr>
            <a:xfrm>
              <a:off x="5521611" y="4270719"/>
              <a:ext cx="304800" cy="76200"/>
            </a:xfrm>
            <a:custGeom>
              <a:avLst/>
              <a:gdLst/>
              <a:ahLst/>
              <a:cxnLst/>
              <a:rect l="0" t="0" r="0" b="0"/>
              <a:pathLst>
                <a:path w="5760" h="4320">
                  <a:moveTo>
                    <a:pt x="0" y="4320"/>
                  </a:moveTo>
                  <a:cubicBezTo>
                    <a:pt x="960" y="2160"/>
                    <a:pt x="1920" y="0"/>
                    <a:pt x="2880" y="0"/>
                  </a:cubicBezTo>
                  <a:cubicBezTo>
                    <a:pt x="3840" y="0"/>
                    <a:pt x="4800" y="2160"/>
                    <a:pt x="5760" y="432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tx1">
                  <a:alpha val="10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1877" name="任意多边形 121876"/>
            <p:cNvSpPr/>
            <p:nvPr/>
          </p:nvSpPr>
          <p:spPr>
            <a:xfrm>
              <a:off x="6018053" y="4270719"/>
              <a:ext cx="304800" cy="76200"/>
            </a:xfrm>
            <a:custGeom>
              <a:avLst/>
              <a:gdLst/>
              <a:ahLst/>
              <a:cxnLst/>
              <a:rect l="0" t="0" r="0" b="0"/>
              <a:pathLst>
                <a:path w="5760" h="4320">
                  <a:moveTo>
                    <a:pt x="0" y="4320"/>
                  </a:moveTo>
                  <a:cubicBezTo>
                    <a:pt x="960" y="2160"/>
                    <a:pt x="1920" y="0"/>
                    <a:pt x="2880" y="0"/>
                  </a:cubicBezTo>
                  <a:cubicBezTo>
                    <a:pt x="3840" y="0"/>
                    <a:pt x="4800" y="2160"/>
                    <a:pt x="5760" y="432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tx1">
                  <a:alpha val="10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1878" name="任意多边形 121877"/>
            <p:cNvSpPr/>
            <p:nvPr/>
          </p:nvSpPr>
          <p:spPr>
            <a:xfrm>
              <a:off x="6396547" y="4270719"/>
              <a:ext cx="304800" cy="76200"/>
            </a:xfrm>
            <a:custGeom>
              <a:avLst/>
              <a:gdLst/>
              <a:ahLst/>
              <a:cxnLst/>
              <a:rect l="0" t="0" r="0" b="0"/>
              <a:pathLst>
                <a:path w="5760" h="4320">
                  <a:moveTo>
                    <a:pt x="0" y="4320"/>
                  </a:moveTo>
                  <a:cubicBezTo>
                    <a:pt x="960" y="2160"/>
                    <a:pt x="1920" y="0"/>
                    <a:pt x="2880" y="0"/>
                  </a:cubicBezTo>
                  <a:cubicBezTo>
                    <a:pt x="3840" y="0"/>
                    <a:pt x="4800" y="2160"/>
                    <a:pt x="5760" y="432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tx1">
                  <a:alpha val="100000"/>
                </a:scheme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4010926" y="4797839"/>
              <a:ext cx="4984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6018053" y="4797839"/>
              <a:ext cx="6832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108190" y="4869180"/>
              <a:ext cx="957580" cy="0"/>
            </a:xfrm>
            <a:prstGeom prst="line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C78A27F-672B-ABF0-5E39-F8DEDDE00548}"/>
              </a:ext>
            </a:extLst>
          </p:cNvPr>
          <p:cNvSpPr txBox="1"/>
          <p:nvPr/>
        </p:nvSpPr>
        <p:spPr>
          <a:xfrm>
            <a:off x="5285522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音的强弱</a:t>
            </a:r>
          </a:p>
        </p:txBody>
      </p:sp>
      <p:sp>
        <p:nvSpPr>
          <p:cNvPr id="8" name="矩形: 剪去对角 7">
            <a:extLst>
              <a:ext uri="{FF2B5EF4-FFF2-40B4-BE49-F238E27FC236}">
                <a16:creationId xmlns:a16="http://schemas.microsoft.com/office/drawing/2014/main" xmlns="" id="{DEB5EFF2-C465-4085-81E3-B7951AA66688}"/>
              </a:ext>
            </a:extLst>
          </p:cNvPr>
          <p:cNvSpPr/>
          <p:nvPr/>
        </p:nvSpPr>
        <p:spPr>
          <a:xfrm>
            <a:off x="871394" y="1860255"/>
            <a:ext cx="5319856" cy="3607095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897FA51-F817-0732-1D3A-0CD6A82CB005}"/>
              </a:ext>
            </a:extLst>
          </p:cNvPr>
          <p:cNvSpPr txBox="1"/>
          <p:nvPr/>
        </p:nvSpPr>
        <p:spPr>
          <a:xfrm>
            <a:off x="6856147" y="5029200"/>
            <a:ext cx="4551544" cy="4638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四拍子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:   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（强、弱、次强、弱）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0AB7BFA-C300-E58F-0911-434A57EB2B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1311" y="2003861"/>
            <a:ext cx="4104377" cy="27359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/>
      <p:bldP spid="8" grpId="0" animBg="1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956" name="组合 125955"/>
          <p:cNvGrpSpPr/>
          <p:nvPr/>
        </p:nvGrpSpPr>
        <p:grpSpPr>
          <a:xfrm>
            <a:off x="1542742" y="2171020"/>
            <a:ext cx="7162800" cy="2938463"/>
            <a:chOff x="720" y="643"/>
            <a:chExt cx="4512" cy="1851"/>
          </a:xfrm>
        </p:grpSpPr>
        <p:sp>
          <p:nvSpPr>
            <p:cNvPr id="125957" name="文本框 125956"/>
            <p:cNvSpPr txBox="1"/>
            <p:nvPr/>
          </p:nvSpPr>
          <p:spPr>
            <a:xfrm>
              <a:off x="730" y="643"/>
              <a:ext cx="1187" cy="37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sz="3200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力度记号</a:t>
              </a:r>
              <a:r>
                <a:rPr lang="zh-CN" altLang="en-US" u="sng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25958" name="文本框 125957"/>
            <p:cNvSpPr txBox="1"/>
            <p:nvPr/>
          </p:nvSpPr>
          <p:spPr>
            <a:xfrm>
              <a:off x="721" y="1126"/>
              <a:ext cx="2512" cy="68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sz="2800" u="sng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段落间的力度记号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  <a:p>
              <a:endParaRPr lang="zh-CN" altLang="en-US" dirty="0">
                <a:ln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             表示某一段落的力度要求。   </a:t>
              </a:r>
            </a:p>
          </p:txBody>
        </p:sp>
        <p:sp>
          <p:nvSpPr>
            <p:cNvPr id="125959" name="文本框 125958"/>
            <p:cNvSpPr txBox="1"/>
            <p:nvPr/>
          </p:nvSpPr>
          <p:spPr>
            <a:xfrm>
              <a:off x="720" y="1899"/>
              <a:ext cx="4512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dirty="0" err="1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ppp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最弱    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pp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很弱    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p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弱   </a:t>
              </a:r>
              <a:r>
                <a:rPr lang="en-US" altLang="zh-CN" dirty="0" err="1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mp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中弱</a:t>
              </a:r>
              <a:r>
                <a:rPr lang="zh-CN" altLang="en-US" u="sng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25960" name="文本框 125959"/>
            <p:cNvSpPr txBox="1"/>
            <p:nvPr/>
          </p:nvSpPr>
          <p:spPr>
            <a:xfrm>
              <a:off x="720" y="2260"/>
              <a:ext cx="4512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dirty="0" err="1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fff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  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最强    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ff 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很强    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f 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强   </a:t>
              </a:r>
              <a:r>
                <a:rPr lang="en-US" altLang="zh-CN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mf  </a:t>
              </a:r>
              <a:r>
                <a:rPr lang="zh-CN" altLang="en-US" dirty="0">
                  <a:ln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中强 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536A8E4-4C53-AB82-E0F6-43BFB1F433E1}"/>
              </a:ext>
            </a:extLst>
          </p:cNvPr>
          <p:cNvSpPr txBox="1"/>
          <p:nvPr/>
        </p:nvSpPr>
        <p:spPr>
          <a:xfrm>
            <a:off x="5285521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常用记号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CB9DFC76-3679-165F-72B9-7491FB76A62D}"/>
              </a:ext>
            </a:extLst>
          </p:cNvPr>
          <p:cNvSpPr/>
          <p:nvPr/>
        </p:nvSpPr>
        <p:spPr>
          <a:xfrm>
            <a:off x="871394" y="1860255"/>
            <a:ext cx="5319856" cy="3607095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A62A924-1BE2-9BDF-4355-74194D96F2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3978" y="1860255"/>
            <a:ext cx="3554424" cy="3607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文本框 107525"/>
          <p:cNvSpPr txBox="1"/>
          <p:nvPr/>
        </p:nvSpPr>
        <p:spPr>
          <a:xfrm>
            <a:off x="1860017" y="3080657"/>
            <a:ext cx="1778349" cy="371513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2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、用中文标记</a:t>
            </a:r>
          </a:p>
        </p:txBody>
      </p:sp>
      <p:grpSp>
        <p:nvGrpSpPr>
          <p:cNvPr id="107527" name="组合 107526"/>
          <p:cNvGrpSpPr/>
          <p:nvPr/>
        </p:nvGrpSpPr>
        <p:grpSpPr>
          <a:xfrm>
            <a:off x="1921929" y="3516085"/>
            <a:ext cx="3001963" cy="1643063"/>
            <a:chOff x="951" y="2256"/>
            <a:chExt cx="1891" cy="1035"/>
          </a:xfrm>
        </p:grpSpPr>
        <p:sp>
          <p:nvSpPr>
            <p:cNvPr id="107528" name="文本框 107527"/>
            <p:cNvSpPr txBox="1"/>
            <p:nvPr/>
          </p:nvSpPr>
          <p:spPr>
            <a:xfrm>
              <a:off x="951" y="2256"/>
              <a:ext cx="1741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进行曲速度     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96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～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112</a:t>
              </a:r>
            </a:p>
          </p:txBody>
        </p:sp>
        <p:sp>
          <p:nvSpPr>
            <p:cNvPr id="107529" name="文本框 107528"/>
            <p:cNvSpPr txBox="1"/>
            <p:nvPr/>
          </p:nvSpPr>
          <p:spPr>
            <a:xfrm>
              <a:off x="951" y="2523"/>
              <a:ext cx="1729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慢速或稍慢     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40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～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72</a:t>
              </a:r>
            </a:p>
          </p:txBody>
        </p:sp>
        <p:sp>
          <p:nvSpPr>
            <p:cNvPr id="107530" name="文本框 107529"/>
            <p:cNvSpPr txBox="1"/>
            <p:nvPr/>
          </p:nvSpPr>
          <p:spPr>
            <a:xfrm>
              <a:off x="960" y="2790"/>
              <a:ext cx="1785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中速                 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76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～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96 </a:t>
              </a:r>
            </a:p>
          </p:txBody>
        </p:sp>
        <p:sp>
          <p:nvSpPr>
            <p:cNvPr id="107531" name="文本框 107530"/>
            <p:cNvSpPr txBox="1"/>
            <p:nvPr/>
          </p:nvSpPr>
          <p:spPr>
            <a:xfrm>
              <a:off x="960" y="3057"/>
              <a:ext cx="1882" cy="234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快速                  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100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～ 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208 </a:t>
              </a:r>
            </a:p>
          </p:txBody>
        </p:sp>
      </p:grpSp>
      <p:sp>
        <p:nvSpPr>
          <p:cNvPr id="107533" name="文本框 107532"/>
          <p:cNvSpPr txBox="1"/>
          <p:nvPr/>
        </p:nvSpPr>
        <p:spPr>
          <a:xfrm>
            <a:off x="1921929" y="2674257"/>
            <a:ext cx="4048201" cy="371513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none" lIns="90000" tIns="46800" rIns="90000" bIns="46800" anchor="t" anchorCtr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、借用五线谱的符号来标记       ＝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72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F0141AF-7181-68E1-7351-CD9FC7A06621}"/>
              </a:ext>
            </a:extLst>
          </p:cNvPr>
          <p:cNvSpPr txBox="1"/>
          <p:nvPr/>
        </p:nvSpPr>
        <p:spPr>
          <a:xfrm>
            <a:off x="5285521" y="366132"/>
            <a:ext cx="162095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常用记号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066BD2B1-79AE-1A59-1D86-0A6A76107C91}"/>
              </a:ext>
            </a:extLst>
          </p:cNvPr>
          <p:cNvSpPr/>
          <p:nvPr/>
        </p:nvSpPr>
        <p:spPr>
          <a:xfrm>
            <a:off x="1111755" y="2095500"/>
            <a:ext cx="5564816" cy="3288348"/>
          </a:xfrm>
          <a:prstGeom prst="snip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F38517D-829E-ADCE-6F51-1547A0C62C1F}"/>
              </a:ext>
            </a:extLst>
          </p:cNvPr>
          <p:cNvSpPr/>
          <p:nvPr/>
        </p:nvSpPr>
        <p:spPr>
          <a:xfrm>
            <a:off x="1308100" y="1905000"/>
            <a:ext cx="1981200" cy="47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D61563-5CF1-14E9-08AA-850F95F94929}"/>
              </a:ext>
            </a:extLst>
          </p:cNvPr>
          <p:cNvSpPr txBox="1"/>
          <p:nvPr/>
        </p:nvSpPr>
        <p:spPr>
          <a:xfrm>
            <a:off x="1592930" y="1904523"/>
            <a:ext cx="1518365" cy="49244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速度记号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D5A7B0D-0796-9AE4-CDD2-651C743DC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5751" y="1930400"/>
            <a:ext cx="2801642" cy="3577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/>
      <p:bldP spid="107533" grpId="0"/>
      <p:bldP spid="3" grpId="0" animBg="1"/>
      <p:bldP spid="5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6C3A154-22F3-8649-0D07-B7CA0F36733E}"/>
              </a:ext>
            </a:extLst>
          </p:cNvPr>
          <p:cNvSpPr txBox="1"/>
          <p:nvPr/>
        </p:nvSpPr>
        <p:spPr>
          <a:xfrm>
            <a:off x="5644594" y="366132"/>
            <a:ext cx="90281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作业</a:t>
            </a:r>
            <a:endParaRPr lang="zh-CN" altLang="en-US" sz="28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3E55884-6EB4-311C-ECE5-88E4A593C27F}"/>
              </a:ext>
            </a:extLst>
          </p:cNvPr>
          <p:cNvSpPr/>
          <p:nvPr/>
        </p:nvSpPr>
        <p:spPr>
          <a:xfrm>
            <a:off x="1814285" y="1988456"/>
            <a:ext cx="2177143" cy="8563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2305577" y="2062684"/>
            <a:ext cx="1210588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dirty="0">
                <a:effectLst/>
                <a:cs typeface="+mn-ea"/>
                <a:sym typeface="+mn-lt"/>
              </a:rPr>
              <a:t>多听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B885F064-E735-429C-4EC9-7CD36D1CFECA}"/>
              </a:ext>
            </a:extLst>
          </p:cNvPr>
          <p:cNvSpPr/>
          <p:nvPr/>
        </p:nvSpPr>
        <p:spPr>
          <a:xfrm>
            <a:off x="1814285" y="3251199"/>
            <a:ext cx="2177143" cy="8563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FB403A5-5E1B-490D-9350-4E81FE2437DF}"/>
              </a:ext>
            </a:extLst>
          </p:cNvPr>
          <p:cNvSpPr txBox="1"/>
          <p:nvPr/>
        </p:nvSpPr>
        <p:spPr>
          <a:xfrm>
            <a:off x="2305577" y="3325427"/>
            <a:ext cx="1210588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dirty="0">
                <a:effectLst/>
                <a:cs typeface="+mn-ea"/>
                <a:sym typeface="+mn-lt"/>
              </a:rPr>
              <a:t>多</a:t>
            </a:r>
            <a:r>
              <a:rPr lang="zh-CN" altLang="en-US" sz="4000" dirty="0">
                <a:cs typeface="+mn-ea"/>
                <a:sym typeface="+mn-lt"/>
              </a:rPr>
              <a:t>练</a:t>
            </a:r>
            <a:endParaRPr lang="zh-CN" altLang="en-US" sz="4000" dirty="0">
              <a:effectLst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F9615FC-5EE9-27E1-E980-5ACDBEF49F0A}"/>
              </a:ext>
            </a:extLst>
          </p:cNvPr>
          <p:cNvSpPr/>
          <p:nvPr/>
        </p:nvSpPr>
        <p:spPr>
          <a:xfrm>
            <a:off x="1814285" y="4566284"/>
            <a:ext cx="2177143" cy="8563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2644C2-90B6-779C-2F0F-9A0BE3BFB3A4}"/>
              </a:ext>
            </a:extLst>
          </p:cNvPr>
          <p:cNvSpPr txBox="1"/>
          <p:nvPr/>
        </p:nvSpPr>
        <p:spPr>
          <a:xfrm>
            <a:off x="2305577" y="4640512"/>
            <a:ext cx="1210588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dirty="0">
                <a:effectLst/>
                <a:cs typeface="+mn-ea"/>
                <a:sym typeface="+mn-lt"/>
              </a:rPr>
              <a:t>多唱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F726FBD-53AC-C1F6-3D45-36B7925912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9999" y="1967895"/>
            <a:ext cx="5254172" cy="350278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0292" grpId="0"/>
      <p:bldP spid="7" grpId="0" animBg="1"/>
      <p:bldP spid="8" grpId="0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463A3A1-F4B4-F585-208C-B9F3525B1F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696A9AE-5908-3C24-7663-02F75E9E0CB0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A2989F0-D57B-1DDE-F33F-0407154133E2}"/>
              </a:ext>
            </a:extLst>
          </p:cNvPr>
          <p:cNvSpPr txBox="1"/>
          <p:nvPr/>
        </p:nvSpPr>
        <p:spPr>
          <a:xfrm>
            <a:off x="2496822" y="2122080"/>
            <a:ext cx="2354578" cy="6463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第一部分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AB9AFE-7FA3-ADAA-168E-C8B461279712}"/>
              </a:ext>
            </a:extLst>
          </p:cNvPr>
          <p:cNvSpPr txBox="1"/>
          <p:nvPr/>
        </p:nvSpPr>
        <p:spPr>
          <a:xfrm>
            <a:off x="604522" y="3193463"/>
            <a:ext cx="817117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2/4</a:t>
            </a: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  <a:endParaRPr lang="zh-CN" sz="72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4518BF-C56A-9414-86A3-6A0133557681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E177CA6-A759-FEC7-6C34-471C9DAB8B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F2463C-E2D6-D2C5-0D48-409FB0EFB2CD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767743" y="1744071"/>
            <a:ext cx="8494633" cy="170816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>
              <a:defRPr sz="10500" spc="30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怎样指挥唱歌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1748386-F63D-2848-92CE-F59EB5A04618}"/>
              </a:ext>
            </a:extLst>
          </p:cNvPr>
          <p:cNvSpPr txBox="1"/>
          <p:nvPr/>
        </p:nvSpPr>
        <p:spPr>
          <a:xfrm>
            <a:off x="1289061" y="3660522"/>
            <a:ext cx="5124438" cy="4978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双脚与肩同宽，左脚略微靠前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15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公分，重心落在两脚之间。两臂自然舒展，在身体前弯曲，双手打开，手心向内、向下，四指并拢，大拇指张开，手背略微弯曲。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6AB4034-B96B-E6A8-CDC5-BF9F7F4404A0}"/>
              </a:ext>
            </a:extLst>
          </p:cNvPr>
          <p:cNvSpPr txBox="1"/>
          <p:nvPr/>
        </p:nvSpPr>
        <p:spPr>
          <a:xfrm>
            <a:off x="2376180" y="4540451"/>
            <a:ext cx="1461224" cy="2983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www.92ppt.net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FEED31-6E07-BF15-3209-27DB67E31DB2}"/>
              </a:ext>
            </a:extLst>
          </p:cNvPr>
          <p:cNvSpPr txBox="1"/>
          <p:nvPr/>
        </p:nvSpPr>
        <p:spPr>
          <a:xfrm>
            <a:off x="4105920" y="4540451"/>
            <a:ext cx="1636484" cy="3105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时间：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rPr>
              <a:t>20XX.X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7" name="组合 26">
            <a:extLst>
              <a:ext uri="{FF2B5EF4-FFF2-40B4-BE49-F238E27FC236}">
                <a16:creationId xmlns:a16="http://schemas.microsoft.com/office/drawing/2014/main" xmlns="" id="{091C1FE4-B98D-2A65-1774-9808568DF662}"/>
              </a:ext>
            </a:extLst>
          </p:cNvPr>
          <p:cNvGrpSpPr>
            <a:grpSpLocks/>
          </p:cNvGrpSpPr>
          <p:nvPr/>
        </p:nvGrpSpPr>
        <p:grpSpPr bwMode="auto">
          <a:xfrm>
            <a:off x="3918822" y="4619580"/>
            <a:ext cx="208340" cy="146344"/>
            <a:chOff x="6934200" y="4259263"/>
            <a:chExt cx="373063" cy="265113"/>
          </a:xfrm>
        </p:grpSpPr>
        <p:sp>
          <p:nvSpPr>
            <p:cNvPr id="8" name="Oval 38">
              <a:extLst>
                <a:ext uri="{FF2B5EF4-FFF2-40B4-BE49-F238E27FC236}">
                  <a16:creationId xmlns:a16="http://schemas.microsoft.com/office/drawing/2014/main" xmlns="" id="{666A1DEF-258E-B238-1215-BB35EAAC9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Freeform 39">
              <a:extLst>
                <a:ext uri="{FF2B5EF4-FFF2-40B4-BE49-F238E27FC236}">
                  <a16:creationId xmlns:a16="http://schemas.microsoft.com/office/drawing/2014/main" xmlns="" id="{39318F1B-9375-209D-C479-74C9A1D8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70247 w 36"/>
                <a:gd name="T1" fmla="*/ 0 h 28"/>
                <a:gd name="T2" fmla="*/ 46832 w 36"/>
                <a:gd name="T3" fmla="*/ 29312 h 28"/>
                <a:gd name="T4" fmla="*/ 23416 w 36"/>
                <a:gd name="T5" fmla="*/ 0 h 28"/>
                <a:gd name="T6" fmla="*/ 0 w 36"/>
                <a:gd name="T7" fmla="*/ 47966 h 28"/>
                <a:gd name="T8" fmla="*/ 2602 w 36"/>
                <a:gd name="T9" fmla="*/ 69284 h 28"/>
                <a:gd name="T10" fmla="*/ 46832 w 36"/>
                <a:gd name="T11" fmla="*/ 74613 h 28"/>
                <a:gd name="T12" fmla="*/ 91061 w 36"/>
                <a:gd name="T13" fmla="*/ 69284 h 28"/>
                <a:gd name="T14" fmla="*/ 93663 w 36"/>
                <a:gd name="T15" fmla="*/ 47966 h 28"/>
                <a:gd name="T16" fmla="*/ 70247 w 36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" name="Oval 40">
              <a:extLst>
                <a:ext uri="{FF2B5EF4-FFF2-40B4-BE49-F238E27FC236}">
                  <a16:creationId xmlns:a16="http://schemas.microsoft.com/office/drawing/2014/main" xmlns="" id="{4A550434-18F6-1C61-CFF7-956F4F4E5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xmlns="" id="{9EFB8EF7-D861-7A03-DEE3-B2031BA3F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Oval 42">
              <a:extLst>
                <a:ext uri="{FF2B5EF4-FFF2-40B4-BE49-F238E27FC236}">
                  <a16:creationId xmlns:a16="http://schemas.microsoft.com/office/drawing/2014/main" xmlns="" id="{27F85413-2FB7-12F3-D4E8-B25DF7131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xmlns="" id="{110D040D-63EC-85DB-2F1A-3A17EB1A5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Oval 44">
              <a:extLst>
                <a:ext uri="{FF2B5EF4-FFF2-40B4-BE49-F238E27FC236}">
                  <a16:creationId xmlns:a16="http://schemas.microsoft.com/office/drawing/2014/main" xmlns="" id="{0454444E-73B9-A0A2-BA85-F22528808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xmlns="" id="{990B3C03-7957-BED5-8CEE-52308976B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5234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6" name="Oval 46">
              <a:extLst>
                <a:ext uri="{FF2B5EF4-FFF2-40B4-BE49-F238E27FC236}">
                  <a16:creationId xmlns:a16="http://schemas.microsoft.com/office/drawing/2014/main" xmlns="" id="{89E3DDFB-3202-7FFB-25BE-9D8EB5EB5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:a16="http://schemas.microsoft.com/office/drawing/2014/main" xmlns="" id="{F5C28F36-C92D-72F4-90DF-C45B13712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1604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8" name="组合 37">
            <a:extLst>
              <a:ext uri="{FF2B5EF4-FFF2-40B4-BE49-F238E27FC236}">
                <a16:creationId xmlns:a16="http://schemas.microsoft.com/office/drawing/2014/main" xmlns="" id="{B1995135-58F5-53E0-B61C-6AE1A9B0C7C4}"/>
              </a:ext>
            </a:extLst>
          </p:cNvPr>
          <p:cNvGrpSpPr>
            <a:grpSpLocks/>
          </p:cNvGrpSpPr>
          <p:nvPr/>
        </p:nvGrpSpPr>
        <p:grpSpPr bwMode="auto">
          <a:xfrm>
            <a:off x="2236444" y="4619172"/>
            <a:ext cx="186224" cy="185660"/>
            <a:chOff x="9488488" y="4192588"/>
            <a:chExt cx="341313" cy="344487"/>
          </a:xfrm>
        </p:grpSpPr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xmlns="" id="{328CAB57-2C3F-20C6-F07D-D567CCA7A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91282 w 70"/>
                <a:gd name="T1" fmla="*/ 330200 h 126"/>
                <a:gd name="T2" fmla="*/ 0 w 70"/>
                <a:gd name="T3" fmla="*/ 165100 h 126"/>
                <a:gd name="T4" fmla="*/ 91282 w 70"/>
                <a:gd name="T5" fmla="*/ 0 h 126"/>
                <a:gd name="T6" fmla="*/ 182563 w 70"/>
                <a:gd name="T7" fmla="*/ 165100 h 126"/>
                <a:gd name="T8" fmla="*/ 91282 w 70"/>
                <a:gd name="T9" fmla="*/ 330200 h 126"/>
                <a:gd name="T10" fmla="*/ 91282 w 70"/>
                <a:gd name="T11" fmla="*/ 15724 h 126"/>
                <a:gd name="T12" fmla="*/ 15648 w 70"/>
                <a:gd name="T13" fmla="*/ 165100 h 126"/>
                <a:gd name="T14" fmla="*/ 91282 w 70"/>
                <a:gd name="T15" fmla="*/ 314476 h 126"/>
                <a:gd name="T16" fmla="*/ 166915 w 70"/>
                <a:gd name="T17" fmla="*/ 165100 h 126"/>
                <a:gd name="T18" fmla="*/ 91282 w 70"/>
                <a:gd name="T19" fmla="*/ 15724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0" name="Freeform 49">
              <a:extLst>
                <a:ext uri="{FF2B5EF4-FFF2-40B4-BE49-F238E27FC236}">
                  <a16:creationId xmlns:a16="http://schemas.microsoft.com/office/drawing/2014/main" xmlns="" id="{FA58AF5E-C3AF-A8C8-00A3-9C3FB56BD7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105019 w 130"/>
                <a:gd name="T1" fmla="*/ 219075 h 83"/>
                <a:gd name="T2" fmla="*/ 21004 w 130"/>
                <a:gd name="T3" fmla="*/ 179483 h 83"/>
                <a:gd name="T4" fmla="*/ 131274 w 130"/>
                <a:gd name="T5" fmla="*/ 23755 h 83"/>
                <a:gd name="T6" fmla="*/ 236294 w 130"/>
                <a:gd name="T7" fmla="*/ 0 h 83"/>
                <a:gd name="T8" fmla="*/ 320309 w 130"/>
                <a:gd name="T9" fmla="*/ 39592 h 83"/>
                <a:gd name="T10" fmla="*/ 210039 w 130"/>
                <a:gd name="T11" fmla="*/ 195320 h 83"/>
                <a:gd name="T12" fmla="*/ 105019 w 130"/>
                <a:gd name="T13" fmla="*/ 219075 h 83"/>
                <a:gd name="T14" fmla="*/ 236294 w 130"/>
                <a:gd name="T15" fmla="*/ 15837 h 83"/>
                <a:gd name="T16" fmla="*/ 139151 w 130"/>
                <a:gd name="T17" fmla="*/ 39592 h 83"/>
                <a:gd name="T18" fmla="*/ 34131 w 130"/>
                <a:gd name="T19" fmla="*/ 174204 h 83"/>
                <a:gd name="T20" fmla="*/ 105019 w 130"/>
                <a:gd name="T21" fmla="*/ 203238 h 83"/>
                <a:gd name="T22" fmla="*/ 202162 w 130"/>
                <a:gd name="T23" fmla="*/ 179483 h 83"/>
                <a:gd name="T24" fmla="*/ 307182 w 130"/>
                <a:gd name="T25" fmla="*/ 44871 h 83"/>
                <a:gd name="T26" fmla="*/ 236294 w 130"/>
                <a:gd name="T27" fmla="*/ 15837 h 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1" name="Freeform 50">
              <a:extLst>
                <a:ext uri="{FF2B5EF4-FFF2-40B4-BE49-F238E27FC236}">
                  <a16:creationId xmlns:a16="http://schemas.microsoft.com/office/drawing/2014/main" xmlns="" id="{9A6C99BE-3091-EEEB-419F-07B1E645C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223825 w 126"/>
                <a:gd name="T1" fmla="*/ 206375 h 79"/>
                <a:gd name="T2" fmla="*/ 134295 w 126"/>
                <a:gd name="T3" fmla="*/ 190701 h 79"/>
                <a:gd name="T4" fmla="*/ 34232 w 126"/>
                <a:gd name="T5" fmla="*/ 125392 h 79"/>
                <a:gd name="T6" fmla="*/ 10533 w 126"/>
                <a:gd name="T7" fmla="*/ 47022 h 79"/>
                <a:gd name="T8" fmla="*/ 107963 w 126"/>
                <a:gd name="T9" fmla="*/ 0 h 79"/>
                <a:gd name="T10" fmla="*/ 197493 w 126"/>
                <a:gd name="T11" fmla="*/ 15674 h 79"/>
                <a:gd name="T12" fmla="*/ 297556 w 126"/>
                <a:gd name="T13" fmla="*/ 80983 h 79"/>
                <a:gd name="T14" fmla="*/ 321255 w 126"/>
                <a:gd name="T15" fmla="*/ 159353 h 79"/>
                <a:gd name="T16" fmla="*/ 223825 w 126"/>
                <a:gd name="T17" fmla="*/ 206375 h 79"/>
                <a:gd name="T18" fmla="*/ 107963 w 126"/>
                <a:gd name="T19" fmla="*/ 15674 h 79"/>
                <a:gd name="T20" fmla="*/ 23699 w 126"/>
                <a:gd name="T21" fmla="*/ 52247 h 79"/>
                <a:gd name="T22" fmla="*/ 47398 w 126"/>
                <a:gd name="T23" fmla="*/ 117555 h 79"/>
                <a:gd name="T24" fmla="*/ 139562 w 126"/>
                <a:gd name="T25" fmla="*/ 175027 h 79"/>
                <a:gd name="T26" fmla="*/ 223825 w 126"/>
                <a:gd name="T27" fmla="*/ 190701 h 79"/>
                <a:gd name="T28" fmla="*/ 308089 w 126"/>
                <a:gd name="T29" fmla="*/ 154128 h 79"/>
                <a:gd name="T30" fmla="*/ 284390 w 126"/>
                <a:gd name="T31" fmla="*/ 88820 h 79"/>
                <a:gd name="T32" fmla="*/ 192226 w 126"/>
                <a:gd name="T33" fmla="*/ 31348 h 79"/>
                <a:gd name="T34" fmla="*/ 107963 w 126"/>
                <a:gd name="T35" fmla="*/ 15674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2" name="Oval 51">
              <a:extLst>
                <a:ext uri="{FF2B5EF4-FFF2-40B4-BE49-F238E27FC236}">
                  <a16:creationId xmlns:a16="http://schemas.microsoft.com/office/drawing/2014/main" xmlns="" id="{C8995D7D-7A57-92D6-3C0E-A9F62FCF6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3" name="Oval 52">
              <a:extLst>
                <a:ext uri="{FF2B5EF4-FFF2-40B4-BE49-F238E27FC236}">
                  <a16:creationId xmlns:a16="http://schemas.microsoft.com/office/drawing/2014/main" xmlns="" id="{3708352E-8A2E-1A6F-B344-A2AED5E87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Oval 53">
              <a:extLst>
                <a:ext uri="{FF2B5EF4-FFF2-40B4-BE49-F238E27FC236}">
                  <a16:creationId xmlns:a16="http://schemas.microsoft.com/office/drawing/2014/main" xmlns="" id="{DAAE6842-93C1-C290-A792-F054F30DE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5" name="Oval 54">
              <a:extLst>
                <a:ext uri="{FF2B5EF4-FFF2-40B4-BE49-F238E27FC236}">
                  <a16:creationId xmlns:a16="http://schemas.microsoft.com/office/drawing/2014/main" xmlns="" id="{2BE7FB9E-FB9D-FB9D-916F-EF93DA8FC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5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20F0502020204030204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5232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文本框 189442"/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2/4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189452" name="文本框 189451"/>
          <p:cNvSpPr txBox="1"/>
          <p:nvPr/>
        </p:nvSpPr>
        <p:spPr>
          <a:xfrm>
            <a:off x="5640070" y="2734310"/>
            <a:ext cx="4558030" cy="19795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双手与肩同宽，先向下向外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45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度角斜线运动；在腰际反弹后，向外向上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45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度角斜线运动；而后再反向运行，呈弧线运动。</a:t>
            </a:r>
          </a:p>
        </p:txBody>
      </p:sp>
      <p:grpSp>
        <p:nvGrpSpPr>
          <p:cNvPr id="189453" name="组合 189452"/>
          <p:cNvGrpSpPr/>
          <p:nvPr/>
        </p:nvGrpSpPr>
        <p:grpSpPr>
          <a:xfrm>
            <a:off x="1796380" y="2292986"/>
            <a:ext cx="1752600" cy="1447800"/>
            <a:chOff x="4320" y="2880"/>
            <a:chExt cx="1104" cy="912"/>
          </a:xfrm>
        </p:grpSpPr>
        <p:sp>
          <p:nvSpPr>
            <p:cNvPr id="189455" name="文本框 189454"/>
            <p:cNvSpPr txBox="1"/>
            <p:nvPr/>
          </p:nvSpPr>
          <p:spPr>
            <a:xfrm>
              <a:off x="4608" y="2928"/>
              <a:ext cx="171" cy="253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89456" name="文本框 189455"/>
            <p:cNvSpPr txBox="1"/>
            <p:nvPr/>
          </p:nvSpPr>
          <p:spPr>
            <a:xfrm>
              <a:off x="5184" y="3456"/>
              <a:ext cx="199" cy="253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89457" name="直接连接符 189456"/>
            <p:cNvSpPr/>
            <p:nvPr/>
          </p:nvSpPr>
          <p:spPr>
            <a:xfrm>
              <a:off x="4320" y="2880"/>
              <a:ext cx="576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9458" name="直接连接符 189457"/>
            <p:cNvSpPr/>
            <p:nvPr/>
          </p:nvSpPr>
          <p:spPr>
            <a:xfrm flipV="1">
              <a:off x="4896" y="2880"/>
              <a:ext cx="528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9459" name="直接连接符 189458"/>
            <p:cNvSpPr/>
            <p:nvPr/>
          </p:nvSpPr>
          <p:spPr>
            <a:xfrm flipH="1">
              <a:off x="4896" y="3120"/>
              <a:ext cx="528" cy="672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9460" name="直接连接符 189459"/>
            <p:cNvSpPr/>
            <p:nvPr/>
          </p:nvSpPr>
          <p:spPr>
            <a:xfrm flipH="1" flipV="1">
              <a:off x="4320" y="3072"/>
              <a:ext cx="576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1428" name="文本框 231427"/>
          <p:cNvSpPr txBox="1"/>
          <p:nvPr/>
        </p:nvSpPr>
        <p:spPr>
          <a:xfrm>
            <a:off x="1942781" y="4326255"/>
            <a:ext cx="1446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2/4</a:t>
            </a:r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67FE1D3-93A6-C3A5-E699-FA310CC3B3A2}"/>
              </a:ext>
            </a:extLst>
          </p:cNvPr>
          <p:cNvGrpSpPr/>
          <p:nvPr/>
        </p:nvGrpSpPr>
        <p:grpSpPr>
          <a:xfrm>
            <a:off x="5003801" y="2184401"/>
            <a:ext cx="5816600" cy="3139505"/>
            <a:chOff x="698500" y="2867706"/>
            <a:chExt cx="5843898" cy="210692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3320280-AAA8-F02B-E65A-252A83BE9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00" y="2867706"/>
              <a:ext cx="1056594" cy="105659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74D62D4-BF75-0FE0-B3EB-90018CF635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61" b="89974" l="9947" r="899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2804" y="4123731"/>
              <a:ext cx="929594" cy="8509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2" grpId="0"/>
      <p:bldP spid="2314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DD30377-C25B-042E-83E3-1A92779514D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1452" y="1760222"/>
            <a:ext cx="4335498" cy="39611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8FC2EE5-1438-AF4E-B873-51AB1AB97FCF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2/4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666BC81-88E8-B6E9-44C0-F5ACDC2C2E3D}"/>
              </a:ext>
            </a:extLst>
          </p:cNvPr>
          <p:cNvGrpSpPr/>
          <p:nvPr/>
        </p:nvGrpSpPr>
        <p:grpSpPr>
          <a:xfrm>
            <a:off x="1796380" y="2292986"/>
            <a:ext cx="1752600" cy="1447800"/>
            <a:chOff x="4320" y="2880"/>
            <a:chExt cx="1104" cy="91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2C755875-E246-ECF1-17AE-0C3B289C2C2F}"/>
                </a:ext>
              </a:extLst>
            </p:cNvPr>
            <p:cNvSpPr txBox="1"/>
            <p:nvPr/>
          </p:nvSpPr>
          <p:spPr>
            <a:xfrm>
              <a:off x="4608" y="2928"/>
              <a:ext cx="171" cy="253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9D0D8B8-F1A5-D7B7-FA1B-65BCCAB5B3CD}"/>
                </a:ext>
              </a:extLst>
            </p:cNvPr>
            <p:cNvSpPr txBox="1"/>
            <p:nvPr/>
          </p:nvSpPr>
          <p:spPr>
            <a:xfrm>
              <a:off x="5184" y="3456"/>
              <a:ext cx="199" cy="253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xmlns="" id="{BD35CCDC-1C58-84BE-EAF9-85836B2E46B9}"/>
                </a:ext>
              </a:extLst>
            </p:cNvPr>
            <p:cNvSpPr/>
            <p:nvPr/>
          </p:nvSpPr>
          <p:spPr>
            <a:xfrm>
              <a:off x="4320" y="2880"/>
              <a:ext cx="576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直接连接符 7">
              <a:extLst>
                <a:ext uri="{FF2B5EF4-FFF2-40B4-BE49-F238E27FC236}">
                  <a16:creationId xmlns:a16="http://schemas.microsoft.com/office/drawing/2014/main" xmlns="" id="{B7A56A45-E9F9-5EF0-E2F7-9CFF85606C2A}"/>
                </a:ext>
              </a:extLst>
            </p:cNvPr>
            <p:cNvSpPr/>
            <p:nvPr/>
          </p:nvSpPr>
          <p:spPr>
            <a:xfrm flipV="1">
              <a:off x="4896" y="2880"/>
              <a:ext cx="528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直接连接符 8">
              <a:extLst>
                <a:ext uri="{FF2B5EF4-FFF2-40B4-BE49-F238E27FC236}">
                  <a16:creationId xmlns:a16="http://schemas.microsoft.com/office/drawing/2014/main" xmlns="" id="{E9315DC7-E311-D09F-39D7-04A389EDBAA6}"/>
                </a:ext>
              </a:extLst>
            </p:cNvPr>
            <p:cNvSpPr/>
            <p:nvPr/>
          </p:nvSpPr>
          <p:spPr>
            <a:xfrm flipH="1">
              <a:off x="4896" y="3120"/>
              <a:ext cx="528" cy="672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直接连接符 9">
              <a:extLst>
                <a:ext uri="{FF2B5EF4-FFF2-40B4-BE49-F238E27FC236}">
                  <a16:creationId xmlns:a16="http://schemas.microsoft.com/office/drawing/2014/main" xmlns="" id="{05064A9F-F8BB-5FD2-8EFE-56D651B55BE2}"/>
                </a:ext>
              </a:extLst>
            </p:cNvPr>
            <p:cNvSpPr/>
            <p:nvPr/>
          </p:nvSpPr>
          <p:spPr>
            <a:xfrm flipH="1" flipV="1">
              <a:off x="4320" y="3072"/>
              <a:ext cx="576" cy="72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CBA97E-0F69-6645-F2AC-BAA123EB85BE}"/>
              </a:ext>
            </a:extLst>
          </p:cNvPr>
          <p:cNvSpPr txBox="1"/>
          <p:nvPr/>
        </p:nvSpPr>
        <p:spPr>
          <a:xfrm>
            <a:off x="1942781" y="4326255"/>
            <a:ext cx="1446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2/4</a:t>
            </a:r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612D36D-2F8E-7090-7D52-D0423F8F3C79}"/>
              </a:ext>
            </a:extLst>
          </p:cNvPr>
          <p:cNvSpPr/>
          <p:nvPr/>
        </p:nvSpPr>
        <p:spPr>
          <a:xfrm>
            <a:off x="5539010" y="2292987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59C0F19-865C-BA0E-C6F3-0C7E563536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D6AADA3-A671-0E26-A404-AB8EABE1DB70}"/>
              </a:ext>
            </a:extLst>
          </p:cNvPr>
          <p:cNvSpPr/>
          <p:nvPr/>
        </p:nvSpPr>
        <p:spPr>
          <a:xfrm>
            <a:off x="0" y="0"/>
            <a:ext cx="11125200" cy="6858000"/>
          </a:xfrm>
          <a:prstGeom prst="rect">
            <a:avLst/>
          </a:prstGeom>
          <a:gradFill flip="none" rotWithShape="1">
            <a:gsLst>
              <a:gs pos="36000">
                <a:srgbClr val="090F15"/>
              </a:gs>
              <a:gs pos="0">
                <a:srgbClr val="090F15"/>
              </a:gs>
              <a:gs pos="100000">
                <a:srgbClr val="090F1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673F0E0-0550-6811-071D-12E840801D93}"/>
              </a:ext>
            </a:extLst>
          </p:cNvPr>
          <p:cNvSpPr txBox="1"/>
          <p:nvPr/>
        </p:nvSpPr>
        <p:spPr>
          <a:xfrm>
            <a:off x="2534921" y="2122080"/>
            <a:ext cx="2443479" cy="6463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第二部分</a:t>
            </a:r>
            <a:endParaRPr lang="zh-CN" sz="36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082FDC8-82B1-C787-8650-5253A71808C1}"/>
              </a:ext>
            </a:extLst>
          </p:cNvPr>
          <p:cNvSpPr txBox="1"/>
          <p:nvPr/>
        </p:nvSpPr>
        <p:spPr>
          <a:xfrm>
            <a:off x="604522" y="3193463"/>
            <a:ext cx="8171178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4/4</a:t>
            </a:r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拍的图示与手势</a:t>
            </a:r>
            <a:endParaRPr lang="zh-CN" sz="72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8E78F18-378B-C200-7DEF-04DBED8FF58F}"/>
              </a:ext>
            </a:extLst>
          </p:cNvPr>
          <p:cNvCxnSpPr/>
          <p:nvPr/>
        </p:nvCxnSpPr>
        <p:spPr>
          <a:xfrm>
            <a:off x="2380344" y="3068864"/>
            <a:ext cx="2801257" cy="0"/>
          </a:xfrm>
          <a:prstGeom prst="line">
            <a:avLst/>
          </a:prstGeom>
          <a:ln>
            <a:gradFill flip="none" rotWithShape="1">
              <a:gsLst>
                <a:gs pos="514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522" name="组合 149521"/>
          <p:cNvGrpSpPr/>
          <p:nvPr/>
        </p:nvGrpSpPr>
        <p:grpSpPr>
          <a:xfrm>
            <a:off x="1719510" y="1806298"/>
            <a:ext cx="1976190" cy="2040003"/>
            <a:chOff x="4368" y="2777"/>
            <a:chExt cx="960" cy="991"/>
          </a:xfrm>
        </p:grpSpPr>
        <p:sp>
          <p:nvSpPr>
            <p:cNvPr id="149510" name="直接连接符 149509"/>
            <p:cNvSpPr/>
            <p:nvPr/>
          </p:nvSpPr>
          <p:spPr>
            <a:xfrm>
              <a:off x="4896" y="288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9511" name="直接连接符 149510"/>
            <p:cNvSpPr/>
            <p:nvPr/>
          </p:nvSpPr>
          <p:spPr>
            <a:xfrm flipH="1" flipV="1">
              <a:off x="4464" y="3315"/>
              <a:ext cx="864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9512" name="直接连接符 149511"/>
            <p:cNvSpPr/>
            <p:nvPr/>
          </p:nvSpPr>
          <p:spPr>
            <a:xfrm flipH="1" flipV="1">
              <a:off x="4848" y="2931"/>
              <a:ext cx="0" cy="81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9513" name="直接连接符 149512"/>
            <p:cNvSpPr/>
            <p:nvPr/>
          </p:nvSpPr>
          <p:spPr>
            <a:xfrm>
              <a:off x="4416" y="336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9514" name="文本框 149513"/>
            <p:cNvSpPr txBox="1"/>
            <p:nvPr/>
          </p:nvSpPr>
          <p:spPr>
            <a:xfrm>
              <a:off x="4887" y="3543"/>
              <a:ext cx="140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49515" name="文本框 149514"/>
            <p:cNvSpPr txBox="1"/>
            <p:nvPr/>
          </p:nvSpPr>
          <p:spPr>
            <a:xfrm>
              <a:off x="4368" y="3411"/>
              <a:ext cx="167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49516" name="文本框 149515"/>
            <p:cNvSpPr txBox="1"/>
            <p:nvPr/>
          </p:nvSpPr>
          <p:spPr>
            <a:xfrm>
              <a:off x="5088" y="3341"/>
              <a:ext cx="166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49517" name="文本框 149516"/>
            <p:cNvSpPr txBox="1"/>
            <p:nvPr/>
          </p:nvSpPr>
          <p:spPr>
            <a:xfrm>
              <a:off x="4990" y="2777"/>
              <a:ext cx="174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69D7557-D8BD-C47E-A38B-6F466093336E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7E87545-E86C-170C-92B4-1E0AF964CA1D}"/>
              </a:ext>
            </a:extLst>
          </p:cNvPr>
          <p:cNvSpPr txBox="1"/>
          <p:nvPr/>
        </p:nvSpPr>
        <p:spPr>
          <a:xfrm>
            <a:off x="5455920" y="2581910"/>
            <a:ext cx="4926330" cy="2459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双手与肩同宽，先正直向下；到腰际反弹；以弧线向内向上到身体中间；而后反弹向外，呈S形弧线运动，高度与第二拍相同；最后再以弧线向斜上方，回到原位。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D76D365-C595-6B80-F687-8EB91CEE2796}"/>
              </a:ext>
            </a:extLst>
          </p:cNvPr>
          <p:cNvSpPr txBox="1"/>
          <p:nvPr/>
        </p:nvSpPr>
        <p:spPr>
          <a:xfrm>
            <a:off x="1942781" y="4326255"/>
            <a:ext cx="145905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40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DFCD19E-6AB6-9CCB-2BD8-081F70AAEFAC}"/>
              </a:ext>
            </a:extLst>
          </p:cNvPr>
          <p:cNvGrpSpPr/>
          <p:nvPr/>
        </p:nvGrpSpPr>
        <p:grpSpPr>
          <a:xfrm>
            <a:off x="5003801" y="2184401"/>
            <a:ext cx="5816600" cy="3139505"/>
            <a:chOff x="698500" y="2867706"/>
            <a:chExt cx="5843898" cy="2106925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475A5CE-F6EA-551E-3404-767594839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500" y="2867706"/>
              <a:ext cx="1056594" cy="1056594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93E0CE79-CFB6-A3BD-4173-EC85C31B17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61" b="89974" l="9947" r="8999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2804" y="4123731"/>
              <a:ext cx="929594" cy="8509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8517389-AF73-5695-B6E8-8C87CF792AA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8861">
            <a:off x="5551452" y="1760222"/>
            <a:ext cx="4335498" cy="396112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57BE51D-144A-4D39-75EC-0E55227791B8}"/>
              </a:ext>
            </a:extLst>
          </p:cNvPr>
          <p:cNvSpPr/>
          <p:nvPr/>
        </p:nvSpPr>
        <p:spPr>
          <a:xfrm>
            <a:off x="5539010" y="2292987"/>
            <a:ext cx="4399409" cy="2593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添加相应图片</a:t>
            </a:r>
          </a:p>
        </p:txBody>
      </p:sp>
      <p:sp>
        <p:nvSpPr>
          <p:cNvPr id="181267" name="文本框 181266"/>
          <p:cNvSpPr txBox="1"/>
          <p:nvPr/>
        </p:nvSpPr>
        <p:spPr>
          <a:xfrm>
            <a:off x="6672637" y="4802505"/>
            <a:ext cx="3526689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=108~126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2255CC1-8CFD-1212-FFB4-15FFD9891AD7}"/>
              </a:ext>
            </a:extLst>
          </p:cNvPr>
          <p:cNvSpPr txBox="1"/>
          <p:nvPr/>
        </p:nvSpPr>
        <p:spPr>
          <a:xfrm>
            <a:off x="4472799" y="328032"/>
            <a:ext cx="32464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拍的图示与手势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806AA31-0FCE-25B9-2CB8-3CA7294FB93F}"/>
              </a:ext>
            </a:extLst>
          </p:cNvPr>
          <p:cNvGrpSpPr/>
          <p:nvPr/>
        </p:nvGrpSpPr>
        <p:grpSpPr>
          <a:xfrm>
            <a:off x="1719510" y="2053948"/>
            <a:ext cx="1976190" cy="2040003"/>
            <a:chOff x="4368" y="2777"/>
            <a:chExt cx="960" cy="991"/>
          </a:xfrm>
        </p:grpSpPr>
        <p:sp>
          <p:nvSpPr>
            <p:cNvPr id="5" name="直接连接符 4">
              <a:extLst>
                <a:ext uri="{FF2B5EF4-FFF2-40B4-BE49-F238E27FC236}">
                  <a16:creationId xmlns:a16="http://schemas.microsoft.com/office/drawing/2014/main" xmlns="" id="{5F6AD857-2237-D2A8-20FB-7514FFF99819}"/>
                </a:ext>
              </a:extLst>
            </p:cNvPr>
            <p:cNvSpPr/>
            <p:nvPr/>
          </p:nvSpPr>
          <p:spPr>
            <a:xfrm>
              <a:off x="4896" y="288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直接连接符 5">
              <a:extLst>
                <a:ext uri="{FF2B5EF4-FFF2-40B4-BE49-F238E27FC236}">
                  <a16:creationId xmlns:a16="http://schemas.microsoft.com/office/drawing/2014/main" xmlns="" id="{A6AF84BD-4DB2-3C38-D8C0-907DF22AC237}"/>
                </a:ext>
              </a:extLst>
            </p:cNvPr>
            <p:cNvSpPr/>
            <p:nvPr/>
          </p:nvSpPr>
          <p:spPr>
            <a:xfrm flipH="1" flipV="1">
              <a:off x="4464" y="3315"/>
              <a:ext cx="864" cy="0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直接连接符 6">
              <a:extLst>
                <a:ext uri="{FF2B5EF4-FFF2-40B4-BE49-F238E27FC236}">
                  <a16:creationId xmlns:a16="http://schemas.microsoft.com/office/drawing/2014/main" xmlns="" id="{20A26853-EE13-A7EF-B64A-709EEDABF6FA}"/>
                </a:ext>
              </a:extLst>
            </p:cNvPr>
            <p:cNvSpPr/>
            <p:nvPr/>
          </p:nvSpPr>
          <p:spPr>
            <a:xfrm flipH="1" flipV="1">
              <a:off x="4848" y="2931"/>
              <a:ext cx="0" cy="81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直接连接符 7">
              <a:extLst>
                <a:ext uri="{FF2B5EF4-FFF2-40B4-BE49-F238E27FC236}">
                  <a16:creationId xmlns:a16="http://schemas.microsoft.com/office/drawing/2014/main" xmlns="" id="{11D6E11C-DB98-0482-F78E-BEC455FEB065}"/>
                </a:ext>
              </a:extLst>
            </p:cNvPr>
            <p:cNvSpPr/>
            <p:nvPr/>
          </p:nvSpPr>
          <p:spPr>
            <a:xfrm>
              <a:off x="4416" y="3363"/>
              <a:ext cx="336" cy="336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triangle" w="med" len="med"/>
              <a:tailEnd type="none" w="med" len="med"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/>
            <a:lstStyle/>
            <a:p>
              <a:endParaRPr lang="zh-CN" altLang="en-US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D78B17E-E3A1-1ACD-C378-741E368F0B4E}"/>
                </a:ext>
              </a:extLst>
            </p:cNvPr>
            <p:cNvSpPr txBox="1"/>
            <p:nvPr/>
          </p:nvSpPr>
          <p:spPr>
            <a:xfrm>
              <a:off x="4887" y="3543"/>
              <a:ext cx="140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444E14F-6840-358A-701D-F071156A359B}"/>
                </a:ext>
              </a:extLst>
            </p:cNvPr>
            <p:cNvSpPr txBox="1"/>
            <p:nvPr/>
          </p:nvSpPr>
          <p:spPr>
            <a:xfrm>
              <a:off x="4368" y="3411"/>
              <a:ext cx="167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B21CBEE-113E-590D-7F12-10EA5F0A1A16}"/>
                </a:ext>
              </a:extLst>
            </p:cNvPr>
            <p:cNvSpPr txBox="1"/>
            <p:nvPr/>
          </p:nvSpPr>
          <p:spPr>
            <a:xfrm>
              <a:off x="5088" y="3341"/>
              <a:ext cx="166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FF4E151-796A-ACAC-D3D1-885651DC8920}"/>
                </a:ext>
              </a:extLst>
            </p:cNvPr>
            <p:cNvSpPr txBox="1"/>
            <p:nvPr/>
          </p:nvSpPr>
          <p:spPr>
            <a:xfrm>
              <a:off x="4990" y="2777"/>
              <a:ext cx="174" cy="225"/>
            </a:xfrm>
            <a:prstGeom prst="rect">
              <a:avLst/>
            </a:prstGeom>
            <a:noFill/>
            <a:ln w="2857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90000" tIns="46800" rIns="90000" bIns="46800" anchor="t" anchorCtr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A328557-CC23-643E-F6AD-30D7B7785DBB}"/>
              </a:ext>
            </a:extLst>
          </p:cNvPr>
          <p:cNvSpPr txBox="1"/>
          <p:nvPr/>
        </p:nvSpPr>
        <p:spPr>
          <a:xfrm>
            <a:off x="1942781" y="4573905"/>
            <a:ext cx="133241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4/4</a:t>
            </a:r>
            <a:r>
              <a:rPr lang="zh-CN" altLang="en-US" sz="3600" dirty="0">
                <a:solidFill>
                  <a:schemeClr val="bg1"/>
                </a:solidFill>
                <a:effectLst/>
                <a:cs typeface="+mn-ea"/>
                <a:sym typeface="+mn-lt"/>
              </a:rPr>
              <a:t>拍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C9F3CAC-2407-A1B2-1E25-29C1EC5320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5086" y="4829727"/>
            <a:ext cx="375505" cy="646331"/>
          </a:xfrm>
          <a:prstGeom prst="rect">
            <a:avLst/>
          </a:prstGeom>
        </p:spPr>
      </p:pic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079BF228-E73C-2293-6919-E7ECED07A5DF}"/>
              </a:ext>
            </a:extLst>
          </p:cNvPr>
          <p:cNvSpPr txBox="1"/>
          <p:nvPr/>
        </p:nvSpPr>
        <p:spPr>
          <a:xfrm>
            <a:off x="378161" y="660686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1267" grpId="0"/>
      <p:bldP spid="14" grpId="0"/>
    </p:bldLst>
  </p:timing>
</p:sld>
</file>

<file path=ppt/theme/theme1.xml><?xml version="1.0" encoding="utf-8"?>
<a:theme xmlns:a="http://schemas.openxmlformats.org/drawingml/2006/main" name="www.92ppt.net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FFFFF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kb4ib53">
      <a:majorFont>
        <a:latin typeface="印品黑体"/>
        <a:ea typeface="微软雅黑"/>
        <a:cs typeface=""/>
      </a:majorFont>
      <a:minorFont>
        <a:latin typeface="印品黑体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1129</Words>
  <Application>Microsoft Office PowerPoint</Application>
  <PresentationFormat>自定义</PresentationFormat>
  <Paragraphs>280</Paragraphs>
  <Slides>40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www.92ppt.net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怎样指挥唱歌</dc:title>
  <dc:creator>第一PPT</dc:creator>
  <cp:keywords>www.1ppt.com</cp:keywords>
  <dc:description>www.1ppt.com</dc:description>
  <cp:lastModifiedBy>樊广庆</cp:lastModifiedBy>
  <cp:revision>22</cp:revision>
  <dcterms:created xsi:type="dcterms:W3CDTF">2023-01-31T06:58:46Z</dcterms:created>
  <dcterms:modified xsi:type="dcterms:W3CDTF">2023-03-19T09:26:20Z</dcterms:modified>
</cp:coreProperties>
</file>