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showGuides="1">
      <p:cViewPr varScale="1">
        <p:scale>
          <a:sx n="63" d="100"/>
          <a:sy n="63" d="100"/>
        </p:scale>
        <p:origin x="-764"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33"/>
          <c:y val="0.19679047471861505"/>
          <c:w val="0.55079554398584685"/>
          <c:h val="0.81742039836067915"/>
        </c:manualLayout>
      </c:layout>
      <c:doughnutChart>
        <c:varyColors val="1"/>
        <c:ser>
          <c:idx val="0"/>
          <c:order val="0"/>
          <c:tx>
            <c:strRef>
              <c:f>Sheet1!$B$1</c:f>
              <c:strCache>
                <c:ptCount val="1"/>
                <c:pt idx="0">
                  <c:v>销售额</c:v>
                </c:pt>
              </c:strCache>
            </c:strRef>
          </c:tx>
          <c:spPr>
            <a:solidFill>
              <a:srgbClr val="C55A11"/>
            </a:solidFill>
          </c:spPr>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107847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623320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7102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40712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681123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8740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06621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40245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6042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2051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2023/4/17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55469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2023/4/17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2352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846119" y="2007606"/>
            <a:ext cx="3040206" cy="3081322"/>
            <a:chOff x="2017569" y="2294999"/>
            <a:chExt cx="2277355" cy="2308154"/>
          </a:xfrm>
        </p:grpSpPr>
        <p:grpSp>
          <p:nvGrpSpPr>
            <p:cNvPr id="5" name="组合 4"/>
            <p:cNvGrpSpPr/>
            <p:nvPr/>
          </p:nvGrpSpPr>
          <p:grpSpPr>
            <a:xfrm>
              <a:off x="2017569" y="2294999"/>
              <a:ext cx="2268000" cy="2268001"/>
              <a:chOff x="3176814" y="2273198"/>
              <a:chExt cx="4093048" cy="5177482"/>
            </a:xfrm>
          </p:grpSpPr>
          <p:sp>
            <p:nvSpPr>
              <p:cNvPr id="7" name="椭圆 6"/>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47606" y="3302732"/>
              <a:ext cx="252535" cy="252535"/>
              <a:chOff x="3176814" y="2273198"/>
              <a:chExt cx="4093048" cy="5177482"/>
            </a:xfrm>
            <a:solidFill>
              <a:schemeClr val="bg1"/>
            </a:solidFill>
          </p:grpSpPr>
          <p:sp>
            <p:nvSpPr>
              <p:cNvPr id="10" name="椭圆 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993279" y="1151716"/>
            <a:ext cx="3993576" cy="779318"/>
            <a:chOff x="861602" y="3618510"/>
            <a:chExt cx="3993576" cy="779318"/>
          </a:xfrm>
        </p:grpSpPr>
        <p:grpSp>
          <p:nvGrpSpPr>
            <p:cNvPr id="49" name="组合 48"/>
            <p:cNvGrpSpPr/>
            <p:nvPr/>
          </p:nvGrpSpPr>
          <p:grpSpPr>
            <a:xfrm>
              <a:off x="861602" y="3618510"/>
              <a:ext cx="3993576" cy="779318"/>
              <a:chOff x="2078615" y="1943100"/>
              <a:chExt cx="3993576" cy="779318"/>
            </a:xfrm>
          </p:grpSpPr>
          <p:sp>
            <p:nvSpPr>
              <p:cNvPr id="51" name="任意多边形 50"/>
              <p:cNvSpPr/>
              <p:nvPr/>
            </p:nvSpPr>
            <p:spPr>
              <a:xfrm>
                <a:off x="2078615" y="1943100"/>
                <a:ext cx="3993576" cy="779318"/>
              </a:xfrm>
              <a:custGeom>
                <a:avLst/>
                <a:gdLst>
                  <a:gd name="connsiteX0" fmla="*/ 313459 w 3993576"/>
                  <a:gd name="connsiteY0" fmla="*/ 0 h 779318"/>
                  <a:gd name="connsiteX1" fmla="*/ 342467 w 3993576"/>
                  <a:gd name="connsiteY1" fmla="*/ 3635 h 779318"/>
                  <a:gd name="connsiteX2" fmla="*/ 342467 w 3993576"/>
                  <a:gd name="connsiteY2" fmla="*/ 0 h 779318"/>
                  <a:gd name="connsiteX3" fmla="*/ 3680117 w 3993576"/>
                  <a:gd name="connsiteY3" fmla="*/ 0 h 779318"/>
                  <a:gd name="connsiteX4" fmla="*/ 3680835 w 3993576"/>
                  <a:gd name="connsiteY4" fmla="*/ 0 h 779318"/>
                  <a:gd name="connsiteX5" fmla="*/ 3680835 w 3993576"/>
                  <a:gd name="connsiteY5" fmla="*/ 90 h 779318"/>
                  <a:gd name="connsiteX6" fmla="*/ 3743290 w 3993576"/>
                  <a:gd name="connsiteY6" fmla="*/ 7917 h 779318"/>
                  <a:gd name="connsiteX7" fmla="*/ 3993576 w 3993576"/>
                  <a:gd name="connsiteY7" fmla="*/ 389659 h 779318"/>
                  <a:gd name="connsiteX8" fmla="*/ 3743290 w 3993576"/>
                  <a:gd name="connsiteY8" fmla="*/ 771402 h 779318"/>
                  <a:gd name="connsiteX9" fmla="*/ 3680835 w 3993576"/>
                  <a:gd name="connsiteY9" fmla="*/ 779228 h 779318"/>
                  <a:gd name="connsiteX10" fmla="*/ 3680835 w 3993576"/>
                  <a:gd name="connsiteY10" fmla="*/ 779318 h 779318"/>
                  <a:gd name="connsiteX11" fmla="*/ 3680117 w 3993576"/>
                  <a:gd name="connsiteY11" fmla="*/ 779318 h 779318"/>
                  <a:gd name="connsiteX12" fmla="*/ 342467 w 3993576"/>
                  <a:gd name="connsiteY12" fmla="*/ 779318 h 779318"/>
                  <a:gd name="connsiteX13" fmla="*/ 342467 w 3993576"/>
                  <a:gd name="connsiteY13" fmla="*/ 775683 h 779318"/>
                  <a:gd name="connsiteX14" fmla="*/ 313459 w 3993576"/>
                  <a:gd name="connsiteY14" fmla="*/ 779318 h 779318"/>
                  <a:gd name="connsiteX15" fmla="*/ 0 w 3993576"/>
                  <a:gd name="connsiteY15" fmla="*/ 389659 h 779318"/>
                  <a:gd name="connsiteX16" fmla="*/ 313459 w 3993576"/>
                  <a:gd name="connsiteY16" fmla="*/ 0 h 7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3576" h="779318">
                    <a:moveTo>
                      <a:pt x="313459" y="0"/>
                    </a:moveTo>
                    <a:lnTo>
                      <a:pt x="342467" y="3635"/>
                    </a:lnTo>
                    <a:lnTo>
                      <a:pt x="342467" y="0"/>
                    </a:lnTo>
                    <a:lnTo>
                      <a:pt x="3680117" y="0"/>
                    </a:lnTo>
                    <a:lnTo>
                      <a:pt x="3680835" y="0"/>
                    </a:lnTo>
                    <a:lnTo>
                      <a:pt x="3680835" y="90"/>
                    </a:lnTo>
                    <a:lnTo>
                      <a:pt x="3743290" y="7917"/>
                    </a:lnTo>
                    <a:cubicBezTo>
                      <a:pt x="3886128" y="44251"/>
                      <a:pt x="3993576" y="201357"/>
                      <a:pt x="3993576" y="389659"/>
                    </a:cubicBezTo>
                    <a:cubicBezTo>
                      <a:pt x="3993576" y="577962"/>
                      <a:pt x="3886128" y="735067"/>
                      <a:pt x="3743290" y="771402"/>
                    </a:cubicBezTo>
                    <a:lnTo>
                      <a:pt x="3680835" y="779228"/>
                    </a:lnTo>
                    <a:lnTo>
                      <a:pt x="3680835" y="779318"/>
                    </a:lnTo>
                    <a:lnTo>
                      <a:pt x="3680117" y="779318"/>
                    </a:lnTo>
                    <a:lnTo>
                      <a:pt x="342467" y="779318"/>
                    </a:lnTo>
                    <a:lnTo>
                      <a:pt x="342467" y="775683"/>
                    </a:lnTo>
                    <a:lnTo>
                      <a:pt x="313459" y="779318"/>
                    </a:lnTo>
                    <a:cubicBezTo>
                      <a:pt x="140340" y="779318"/>
                      <a:pt x="0" y="604862"/>
                      <a:pt x="0" y="389659"/>
                    </a:cubicBezTo>
                    <a:cubicBezTo>
                      <a:pt x="0" y="174456"/>
                      <a:pt x="140340" y="0"/>
                      <a:pt x="313459" y="0"/>
                    </a:cubicBez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2107622" y="1995054"/>
                <a:ext cx="3935560" cy="675411"/>
              </a:xfrm>
              <a:custGeom>
                <a:avLst/>
                <a:gdLst>
                  <a:gd name="connsiteX0" fmla="*/ 268867 w 3935560"/>
                  <a:gd name="connsiteY0" fmla="*/ 0 h 675411"/>
                  <a:gd name="connsiteX1" fmla="*/ 3653273 w 3935560"/>
                  <a:gd name="connsiteY1" fmla="*/ 0 h 675411"/>
                  <a:gd name="connsiteX2" fmla="*/ 3653273 w 3935560"/>
                  <a:gd name="connsiteY2" fmla="*/ 260 h 675411"/>
                  <a:gd name="connsiteX3" fmla="*/ 3708436 w 3935560"/>
                  <a:gd name="connsiteY3" fmla="*/ 6862 h 675411"/>
                  <a:gd name="connsiteX4" fmla="*/ 3935560 w 3935560"/>
                  <a:gd name="connsiteY4" fmla="*/ 337706 h 675411"/>
                  <a:gd name="connsiteX5" fmla="*/ 3708436 w 3935560"/>
                  <a:gd name="connsiteY5" fmla="*/ 668550 h 675411"/>
                  <a:gd name="connsiteX6" fmla="*/ 3653273 w 3935560"/>
                  <a:gd name="connsiteY6" fmla="*/ 675152 h 675411"/>
                  <a:gd name="connsiteX7" fmla="*/ 3653273 w 3935560"/>
                  <a:gd name="connsiteY7" fmla="*/ 675409 h 675411"/>
                  <a:gd name="connsiteX8" fmla="*/ 3651126 w 3935560"/>
                  <a:gd name="connsiteY8" fmla="*/ 675409 h 675411"/>
                  <a:gd name="connsiteX9" fmla="*/ 3651109 w 3935560"/>
                  <a:gd name="connsiteY9" fmla="*/ 675411 h 675411"/>
                  <a:gd name="connsiteX10" fmla="*/ 3651093 w 3935560"/>
                  <a:gd name="connsiteY10" fmla="*/ 675409 h 675411"/>
                  <a:gd name="connsiteX11" fmla="*/ 284468 w 3935560"/>
                  <a:gd name="connsiteY11" fmla="*/ 675409 h 675411"/>
                  <a:gd name="connsiteX12" fmla="*/ 284451 w 3935560"/>
                  <a:gd name="connsiteY12" fmla="*/ 675411 h 675411"/>
                  <a:gd name="connsiteX13" fmla="*/ 284435 w 3935560"/>
                  <a:gd name="connsiteY13" fmla="*/ 675409 h 675411"/>
                  <a:gd name="connsiteX14" fmla="*/ 268867 w 3935560"/>
                  <a:gd name="connsiteY14" fmla="*/ 675409 h 675411"/>
                  <a:gd name="connsiteX15" fmla="*/ 268867 w 3935560"/>
                  <a:gd name="connsiteY15" fmla="*/ 673546 h 675411"/>
                  <a:gd name="connsiteX16" fmla="*/ 227124 w 3935560"/>
                  <a:gd name="connsiteY16" fmla="*/ 668550 h 675411"/>
                  <a:gd name="connsiteX17" fmla="*/ 0 w 3935560"/>
                  <a:gd name="connsiteY17" fmla="*/ 337706 h 675411"/>
                  <a:gd name="connsiteX18" fmla="*/ 227124 w 3935560"/>
                  <a:gd name="connsiteY18" fmla="*/ 6862 h 675411"/>
                  <a:gd name="connsiteX19" fmla="*/ 268867 w 3935560"/>
                  <a:gd name="connsiteY19"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35560" h="675411">
                    <a:moveTo>
                      <a:pt x="268867" y="0"/>
                    </a:moveTo>
                    <a:lnTo>
                      <a:pt x="3653273" y="0"/>
                    </a:lnTo>
                    <a:lnTo>
                      <a:pt x="3653273" y="260"/>
                    </a:lnTo>
                    <a:lnTo>
                      <a:pt x="3708436" y="6862"/>
                    </a:lnTo>
                    <a:cubicBezTo>
                      <a:pt x="3838056" y="38352"/>
                      <a:pt x="3935560" y="174511"/>
                      <a:pt x="3935560" y="337706"/>
                    </a:cubicBezTo>
                    <a:cubicBezTo>
                      <a:pt x="3935560" y="500902"/>
                      <a:pt x="3838056" y="637060"/>
                      <a:pt x="3708436" y="668550"/>
                    </a:cubicBezTo>
                    <a:lnTo>
                      <a:pt x="3653273" y="675152"/>
                    </a:lnTo>
                    <a:lnTo>
                      <a:pt x="3653273" y="675409"/>
                    </a:lnTo>
                    <a:lnTo>
                      <a:pt x="3651126" y="675409"/>
                    </a:lnTo>
                    <a:lnTo>
                      <a:pt x="3651109" y="675411"/>
                    </a:lnTo>
                    <a:lnTo>
                      <a:pt x="3651093" y="675409"/>
                    </a:lnTo>
                    <a:lnTo>
                      <a:pt x="284468" y="675409"/>
                    </a:lnTo>
                    <a:lnTo>
                      <a:pt x="284451" y="675411"/>
                    </a:lnTo>
                    <a:lnTo>
                      <a:pt x="284435" y="675409"/>
                    </a:lnTo>
                    <a:lnTo>
                      <a:pt x="268867" y="675409"/>
                    </a:lnTo>
                    <a:lnTo>
                      <a:pt x="268867" y="673546"/>
                    </a:lnTo>
                    <a:lnTo>
                      <a:pt x="227124" y="668550"/>
                    </a:lnTo>
                    <a:cubicBezTo>
                      <a:pt x="97505" y="637060"/>
                      <a:pt x="0" y="500902"/>
                      <a:pt x="0" y="337706"/>
                    </a:cubicBezTo>
                    <a:cubicBezTo>
                      <a:pt x="0" y="174511"/>
                      <a:pt x="97505" y="38352"/>
                      <a:pt x="227124" y="6862"/>
                    </a:cubicBezTo>
                    <a:lnTo>
                      <a:pt x="268867" y="1866"/>
                    </a:ln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38992" y="3745859"/>
              <a:ext cx="2887329" cy="461665"/>
            </a:xfrm>
            <a:prstGeom prst="rect">
              <a:avLst/>
            </a:prstGeom>
          </p:spPr>
          <p:txBody>
            <a:bodyPr wrap="none">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The Author</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XXX</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5979578" y="3022732"/>
            <a:ext cx="3262432" cy="1015663"/>
          </a:xfrm>
          <a:prstGeom prst="rect">
            <a:avLst/>
          </a:prstGeom>
        </p:spPr>
        <p:txBody>
          <a:bodyPr wrap="none">
            <a:spAutoFit/>
          </a:bodyPr>
          <a:lstStyle/>
          <a:p>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雕刻</a:t>
            </a:r>
            <a:r>
              <a:rPr lang="zh-CN" altLang="en-US" sz="6000" b="1" dirty="0" smtClean="0">
                <a:solidFill>
                  <a:srgbClr val="FFC000"/>
                </a:solidFill>
                <a:latin typeface="微软雅黑" panose="020B0503020204020204" pitchFamily="34" charset="-122"/>
                <a:ea typeface="微软雅黑" panose="020B0503020204020204" pitchFamily="34" charset="-122"/>
              </a:rPr>
              <a:t>时光</a:t>
            </a:r>
            <a:endParaRPr lang="zh-CN" altLang="en-US" sz="6000" dirty="0">
              <a:solidFill>
                <a:srgbClr val="FFC000"/>
              </a:solidFill>
            </a:endParaRPr>
          </a:p>
        </p:txBody>
      </p:sp>
      <p:sp>
        <p:nvSpPr>
          <p:cNvPr id="54" name="矩形 53"/>
          <p:cNvSpPr/>
          <p:nvPr/>
        </p:nvSpPr>
        <p:spPr>
          <a:xfrm>
            <a:off x="4945925" y="4440016"/>
            <a:ext cx="5371279" cy="523220"/>
          </a:xfrm>
          <a:prstGeom prst="rect">
            <a:avLst/>
          </a:prstGeom>
        </p:spPr>
        <p:txBody>
          <a:bodyPr wrap="none">
            <a:spAutoFit/>
          </a:bodyPr>
          <a:lstStyle/>
          <a:p>
            <a:r>
              <a:rPr lang="zh-CN" altLang="en-US" sz="2800" dirty="0" smtClean="0">
                <a:latin typeface="微软雅黑" panose="020B0503020204020204" pitchFamily="34" charset="-122"/>
                <a:ea typeface="微软雅黑" panose="020B0503020204020204" pitchFamily="34" charset="-122"/>
              </a:rPr>
              <a:t>Life achievement life brilliance</a:t>
            </a:r>
            <a:endParaRPr lang="zh-CN" altLang="en-US" sz="2800" dirty="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91075" y="5088928"/>
            <a:ext cx="143405" cy="1769072"/>
            <a:chOff x="3291075" y="5088928"/>
            <a:chExt cx="143405" cy="1769072"/>
          </a:xfrm>
        </p:grpSpPr>
        <p:cxnSp>
          <p:nvCxnSpPr>
            <p:cNvPr id="56" name="直接连接符 55"/>
            <p:cNvCxnSpPr>
              <a:stCxn id="41" idx="4"/>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9492685" y="6315132"/>
            <a:ext cx="1649041" cy="369332"/>
          </a:xfrm>
          <a:prstGeom prst="rect">
            <a:avLst/>
          </a:prstGeom>
        </p:spPr>
        <p:txBody>
          <a:bodyPr wrap="none">
            <a:spAutoFit/>
          </a:bodyPr>
          <a:lstStyle/>
          <a:p>
            <a:pPr algn="dist"/>
            <a:r>
              <a:rPr lang="en-US" altLang="zh-CN" dirty="0" smtClean="0"/>
              <a:t>www.92ppt.net</a:t>
            </a:r>
            <a:endParaRPr lang="zh-CN" altLang="en-US" dirty="0"/>
          </a:p>
        </p:txBody>
      </p:sp>
    </p:spTree>
    <p:extLst>
      <p:ext uri="{BB962C8B-B14F-4D97-AF65-F5344CB8AC3E}">
        <p14:creationId xmlns:p14="http://schemas.microsoft.com/office/powerpoint/2010/main" val="2311465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514750" y="0"/>
            <a:ext cx="3082895" cy="1635218"/>
            <a:chOff x="4514750" y="0"/>
            <a:chExt cx="3082895" cy="1635218"/>
          </a:xfrm>
        </p:grpSpPr>
        <p:sp>
          <p:nvSpPr>
            <p:cNvPr id="9" name="矩形 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0" name="直接连接符 9"/>
            <p:cNvCxnSpPr>
              <a:stCxn id="11" idx="4"/>
              <a:endCxn id="1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end</a:t>
            </a:r>
            <a:endParaRPr lang="zh-CN" altLang="en-US" sz="1400" b="1" dirty="0">
              <a:solidFill>
                <a:schemeClr val="accent2">
                  <a:lumMod val="75000"/>
                </a:schemeClr>
              </a:solidFill>
            </a:endParaRPr>
          </a:p>
        </p:txBody>
      </p:sp>
      <p:sp>
        <p:nvSpPr>
          <p:cNvPr id="53" name="矩形 52"/>
          <p:cNvSpPr/>
          <p:nvPr/>
        </p:nvSpPr>
        <p:spPr>
          <a:xfrm>
            <a:off x="2187971" y="2504444"/>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4" name="矩形 53"/>
          <p:cNvSpPr/>
          <p:nvPr/>
        </p:nvSpPr>
        <p:spPr>
          <a:xfrm>
            <a:off x="1321587" y="2813518"/>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5" name="矩形 54"/>
          <p:cNvSpPr/>
          <p:nvPr/>
        </p:nvSpPr>
        <p:spPr>
          <a:xfrm>
            <a:off x="8464029" y="2982738"/>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6" name="矩形 55"/>
          <p:cNvSpPr/>
          <p:nvPr/>
        </p:nvSpPr>
        <p:spPr>
          <a:xfrm>
            <a:off x="7597645" y="3291812"/>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7" name="矩形 56"/>
          <p:cNvSpPr/>
          <p:nvPr/>
        </p:nvSpPr>
        <p:spPr>
          <a:xfrm>
            <a:off x="2252788" y="4398130"/>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8" name="矩形 57"/>
          <p:cNvSpPr/>
          <p:nvPr/>
        </p:nvSpPr>
        <p:spPr>
          <a:xfrm>
            <a:off x="1386404" y="4707204"/>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9" name="矩形 58"/>
          <p:cNvSpPr/>
          <p:nvPr/>
        </p:nvSpPr>
        <p:spPr>
          <a:xfrm>
            <a:off x="8555469" y="4914733"/>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60" name="矩形 59"/>
          <p:cNvSpPr/>
          <p:nvPr/>
        </p:nvSpPr>
        <p:spPr>
          <a:xfrm>
            <a:off x="7689085" y="5223807"/>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Tree>
    <p:extLst>
      <p:ext uri="{BB962C8B-B14F-4D97-AF65-F5344CB8AC3E}">
        <p14:creationId xmlns:p14="http://schemas.microsoft.com/office/powerpoint/2010/main" val="672653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6"/>
          <p:cNvSpPr>
            <a:spLocks/>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53" name="直接连接符 52"/>
          <p:cNvCxnSpPr/>
          <p:nvPr/>
        </p:nvCxnSpPr>
        <p:spPr>
          <a:xfrm>
            <a:off x="3208604" y="2029888"/>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2847"/>
            <p:cNvSpPr>
              <a:spLocks/>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2848"/>
            <p:cNvSpPr>
              <a:spLocks/>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22850"/>
            <p:cNvSpPr>
              <a:spLocks/>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176836" y="1990940"/>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2" name="矩形 71"/>
          <p:cNvSpPr/>
          <p:nvPr/>
        </p:nvSpPr>
        <p:spPr>
          <a:xfrm>
            <a:off x="8014437" y="2707224"/>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3" name="矩形 72"/>
          <p:cNvSpPr/>
          <p:nvPr/>
        </p:nvSpPr>
        <p:spPr>
          <a:xfrm>
            <a:off x="7191180" y="5159679"/>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4" name="矩形 73"/>
          <p:cNvSpPr/>
          <p:nvPr/>
        </p:nvSpPr>
        <p:spPr>
          <a:xfrm>
            <a:off x="1523059" y="4390106"/>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Tree>
    <p:extLst>
      <p:ext uri="{BB962C8B-B14F-4D97-AF65-F5344CB8AC3E}">
        <p14:creationId xmlns:p14="http://schemas.microsoft.com/office/powerpoint/2010/main" val="3974676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4881070" y="2242874"/>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3746274" y="2793580"/>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1" name="矩形 2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2" name="Freeform 107"/>
          <p:cNvSpPr>
            <a:spLocks noEditPoints="1"/>
          </p:cNvSpPr>
          <p:nvPr/>
        </p:nvSpPr>
        <p:spPr bwMode="auto">
          <a:xfrm>
            <a:off x="3905757" y="2975063"/>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866506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767840" y="1840992"/>
            <a:ext cx="8229600" cy="1149426"/>
          </a:xfrm>
          <a:custGeom>
            <a:avLst/>
            <a:gdLst>
              <a:gd name="connsiteX0" fmla="*/ 0 w 8229600"/>
              <a:gd name="connsiteY0" fmla="*/ 0 h 1149426"/>
              <a:gd name="connsiteX1" fmla="*/ 1645920 w 8229600"/>
              <a:gd name="connsiteY1" fmla="*/ 1133856 h 1149426"/>
              <a:gd name="connsiteX2" fmla="*/ 3084576 w 8229600"/>
              <a:gd name="connsiteY2" fmla="*/ 682752 h 1149426"/>
              <a:gd name="connsiteX3" fmla="*/ 5462016 w 8229600"/>
              <a:gd name="connsiteY3" fmla="*/ 1024128 h 1149426"/>
              <a:gd name="connsiteX4" fmla="*/ 7095744 w 8229600"/>
              <a:gd name="connsiteY4" fmla="*/ 475488 h 1149426"/>
              <a:gd name="connsiteX5" fmla="*/ 8229600 w 8229600"/>
              <a:gd name="connsiteY5" fmla="*/ 1085088 h 1149426"/>
              <a:gd name="connsiteX6" fmla="*/ 8229600 w 8229600"/>
              <a:gd name="connsiteY6" fmla="*/ 1085088 h 11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1149426">
                <a:moveTo>
                  <a:pt x="0" y="0"/>
                </a:moveTo>
                <a:cubicBezTo>
                  <a:pt x="565912" y="510032"/>
                  <a:pt x="1131824" y="1020064"/>
                  <a:pt x="1645920" y="1133856"/>
                </a:cubicBezTo>
                <a:cubicBezTo>
                  <a:pt x="2160016" y="1247648"/>
                  <a:pt x="2448560" y="701040"/>
                  <a:pt x="3084576" y="682752"/>
                </a:cubicBezTo>
                <a:cubicBezTo>
                  <a:pt x="3720592" y="664464"/>
                  <a:pt x="4793488" y="1058672"/>
                  <a:pt x="5462016" y="1024128"/>
                </a:cubicBezTo>
                <a:cubicBezTo>
                  <a:pt x="6130544" y="989584"/>
                  <a:pt x="6634480" y="465328"/>
                  <a:pt x="7095744" y="475488"/>
                </a:cubicBezTo>
                <a:cubicBezTo>
                  <a:pt x="7557008" y="485648"/>
                  <a:pt x="8229600" y="1085088"/>
                  <a:pt x="8229600" y="1085088"/>
                </a:cubicBezTo>
                <a:lnTo>
                  <a:pt x="8229600" y="1085088"/>
                </a:ln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926336" y="4424877"/>
            <a:ext cx="8180832" cy="1684650"/>
          </a:xfrm>
          <a:custGeom>
            <a:avLst/>
            <a:gdLst>
              <a:gd name="connsiteX0" fmla="*/ 0 w 8180832"/>
              <a:gd name="connsiteY0" fmla="*/ 1293171 h 1684650"/>
              <a:gd name="connsiteX1" fmla="*/ 1194816 w 8180832"/>
              <a:gd name="connsiteY1" fmla="*/ 819 h 1684650"/>
              <a:gd name="connsiteX2" fmla="*/ 2499360 w 8180832"/>
              <a:gd name="connsiteY2" fmla="*/ 1098099 h 1684650"/>
              <a:gd name="connsiteX3" fmla="*/ 2987040 w 8180832"/>
              <a:gd name="connsiteY3" fmla="*/ 1110291 h 1684650"/>
              <a:gd name="connsiteX4" fmla="*/ 5376672 w 8180832"/>
              <a:gd name="connsiteY4" fmla="*/ 1049331 h 1684650"/>
              <a:gd name="connsiteX5" fmla="*/ 6144768 w 8180832"/>
              <a:gd name="connsiteY5" fmla="*/ 1683315 h 1684650"/>
              <a:gd name="connsiteX6" fmla="*/ 8180832 w 8180832"/>
              <a:gd name="connsiteY6" fmla="*/ 854259 h 168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0832" h="1684650">
                <a:moveTo>
                  <a:pt x="0" y="1293171"/>
                </a:moveTo>
                <a:cubicBezTo>
                  <a:pt x="389128" y="663251"/>
                  <a:pt x="778256" y="33331"/>
                  <a:pt x="1194816" y="819"/>
                </a:cubicBezTo>
                <a:cubicBezTo>
                  <a:pt x="1611376" y="-31693"/>
                  <a:pt x="2200656" y="913187"/>
                  <a:pt x="2499360" y="1098099"/>
                </a:cubicBezTo>
                <a:cubicBezTo>
                  <a:pt x="2798064" y="1283011"/>
                  <a:pt x="2987040" y="1110291"/>
                  <a:pt x="2987040" y="1110291"/>
                </a:cubicBezTo>
                <a:cubicBezTo>
                  <a:pt x="3466592" y="1102163"/>
                  <a:pt x="4850384" y="953827"/>
                  <a:pt x="5376672" y="1049331"/>
                </a:cubicBezTo>
                <a:cubicBezTo>
                  <a:pt x="5902960" y="1144835"/>
                  <a:pt x="5677408" y="1715827"/>
                  <a:pt x="6144768" y="1683315"/>
                </a:cubicBezTo>
                <a:cubicBezTo>
                  <a:pt x="6612128" y="1650803"/>
                  <a:pt x="7396480" y="1252531"/>
                  <a:pt x="8180832" y="85425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3022" b="3022"/>
          <a:stretch/>
        </p:blipFill>
        <p:spPr>
          <a:xfrm>
            <a:off x="4409086" y="1373608"/>
            <a:ext cx="3427670" cy="5123991"/>
          </a:xfrm>
          <a:prstGeom prst="rect">
            <a:avLst/>
          </a:prstGeom>
        </p:spPr>
      </p:pic>
      <p:grpSp>
        <p:nvGrpSpPr>
          <p:cNvPr id="25" name="组合 24"/>
          <p:cNvGrpSpPr/>
          <p:nvPr/>
        </p:nvGrpSpPr>
        <p:grpSpPr>
          <a:xfrm>
            <a:off x="2138674" y="2063014"/>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1</a:t>
              </a:r>
              <a:endParaRPr lang="zh-CN" altLang="en-US" b="1" dirty="0">
                <a:solidFill>
                  <a:schemeClr val="accent2">
                    <a:lumMod val="75000"/>
                  </a:schemeClr>
                </a:solidFill>
              </a:endParaRPr>
            </a:p>
          </p:txBody>
        </p:sp>
      </p:grpSp>
      <p:grpSp>
        <p:nvGrpSpPr>
          <p:cNvPr id="28" name="组合 27"/>
          <p:cNvGrpSpPr/>
          <p:nvPr/>
        </p:nvGrpSpPr>
        <p:grpSpPr>
          <a:xfrm>
            <a:off x="8505953" y="2005433"/>
            <a:ext cx="705382" cy="705382"/>
            <a:chOff x="3272949" y="3722523"/>
            <a:chExt cx="813408" cy="877328"/>
          </a:xfrm>
        </p:grpSpPr>
        <p:sp>
          <p:nvSpPr>
            <p:cNvPr id="29" name="椭圆 2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0" name="椭圆 29"/>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3</a:t>
              </a:r>
              <a:endParaRPr lang="zh-CN" altLang="en-US" b="1" dirty="0">
                <a:solidFill>
                  <a:schemeClr val="accent2">
                    <a:lumMod val="75000"/>
                  </a:schemeClr>
                </a:solidFill>
              </a:endParaRPr>
            </a:p>
          </p:txBody>
        </p:sp>
      </p:grpSp>
      <p:grpSp>
        <p:nvGrpSpPr>
          <p:cNvPr id="31" name="组合 30"/>
          <p:cNvGrpSpPr/>
          <p:nvPr/>
        </p:nvGrpSpPr>
        <p:grpSpPr>
          <a:xfrm>
            <a:off x="2735772" y="4036805"/>
            <a:ext cx="705382" cy="705382"/>
            <a:chOff x="3272949" y="3722523"/>
            <a:chExt cx="813408" cy="877328"/>
          </a:xfrm>
        </p:grpSpPr>
        <p:sp>
          <p:nvSpPr>
            <p:cNvPr id="32" name="椭圆 3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3" name="椭圆 32"/>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2</a:t>
              </a:r>
              <a:endParaRPr lang="zh-CN" altLang="en-US" b="1" dirty="0">
                <a:solidFill>
                  <a:schemeClr val="accent2">
                    <a:lumMod val="75000"/>
                  </a:schemeClr>
                </a:solidFill>
              </a:endParaRPr>
            </a:p>
          </p:txBody>
        </p:sp>
      </p:grpSp>
      <p:grpSp>
        <p:nvGrpSpPr>
          <p:cNvPr id="34" name="组合 33"/>
          <p:cNvGrpSpPr/>
          <p:nvPr/>
        </p:nvGrpSpPr>
        <p:grpSpPr>
          <a:xfrm>
            <a:off x="7604835" y="5633562"/>
            <a:ext cx="705382" cy="705382"/>
            <a:chOff x="3272949" y="3722523"/>
            <a:chExt cx="813408" cy="877328"/>
          </a:xfrm>
        </p:grpSpPr>
        <p:sp>
          <p:nvSpPr>
            <p:cNvPr id="35" name="椭圆 34"/>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6" name="椭圆 35"/>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4</a:t>
              </a:r>
              <a:endParaRPr lang="zh-CN" altLang="en-US" b="1" dirty="0">
                <a:solidFill>
                  <a:schemeClr val="accent2">
                    <a:lumMod val="75000"/>
                  </a:schemeClr>
                </a:solidFill>
              </a:endParaRPr>
            </a:p>
          </p:txBody>
        </p:sp>
      </p:grpSp>
      <p:sp>
        <p:nvSpPr>
          <p:cNvPr id="37" name="矩形 36"/>
          <p:cNvSpPr/>
          <p:nvPr/>
        </p:nvSpPr>
        <p:spPr>
          <a:xfrm>
            <a:off x="854750" y="287065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8" name="矩形 37"/>
          <p:cNvSpPr/>
          <p:nvPr/>
        </p:nvSpPr>
        <p:spPr>
          <a:xfrm>
            <a:off x="956180" y="5601695"/>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9" name="矩形 38"/>
          <p:cNvSpPr/>
          <p:nvPr/>
        </p:nvSpPr>
        <p:spPr>
          <a:xfrm>
            <a:off x="7484841" y="300632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40" name="矩形 39"/>
          <p:cNvSpPr/>
          <p:nvPr/>
        </p:nvSpPr>
        <p:spPr>
          <a:xfrm>
            <a:off x="9121630" y="5633562"/>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pic>
        <p:nvPicPr>
          <p:cNvPr id="42" name="图片 41"/>
          <p:cNvPicPr>
            <a:picLocks noChangeAspect="1"/>
          </p:cNvPicPr>
          <p:nvPr/>
        </p:nvPicPr>
        <p:blipFill>
          <a:blip r:embed="rId3"/>
          <a:stretch>
            <a:fillRect/>
          </a:stretch>
        </p:blipFill>
        <p:spPr>
          <a:xfrm>
            <a:off x="4972173" y="2317274"/>
            <a:ext cx="2142323" cy="3676650"/>
          </a:xfrm>
          <a:prstGeom prst="rect">
            <a:avLst/>
          </a:prstGeom>
        </p:spPr>
      </p:pic>
    </p:spTree>
    <p:extLst>
      <p:ext uri="{BB962C8B-B14F-4D97-AF65-F5344CB8AC3E}">
        <p14:creationId xmlns:p14="http://schemas.microsoft.com/office/powerpoint/2010/main" val="1264619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4514750" y="0"/>
            <a:ext cx="3082895" cy="1635218"/>
            <a:chOff x="4514750" y="0"/>
            <a:chExt cx="3082895" cy="1635218"/>
          </a:xfrm>
        </p:grpSpPr>
        <p:sp>
          <p:nvSpPr>
            <p:cNvPr id="22" name="矩形 2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3" name="直接连接符 22"/>
            <p:cNvCxnSpPr>
              <a:stCxn id="24" idx="4"/>
              <a:endCxn id="2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a:spLocks/>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84"/>
            <p:cNvSpPr>
              <a:spLocks/>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86"/>
            <p:cNvSpPr>
              <a:spLocks/>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87"/>
            <p:cNvSpPr>
              <a:spLocks/>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88"/>
            <p:cNvSpPr>
              <a:spLocks/>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90"/>
            <p:cNvSpPr>
              <a:spLocks/>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91"/>
            <p:cNvSpPr>
              <a:spLocks/>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92"/>
            <p:cNvSpPr>
              <a:spLocks/>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p:cNvSpPr/>
          <p:nvPr/>
        </p:nvSpPr>
        <p:spPr>
          <a:xfrm>
            <a:off x="1485765" y="4953440"/>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1" name="矩形 40"/>
          <p:cNvSpPr/>
          <p:nvPr/>
        </p:nvSpPr>
        <p:spPr>
          <a:xfrm>
            <a:off x="367140" y="5612480"/>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42" name="矩形 41"/>
          <p:cNvSpPr/>
          <p:nvPr/>
        </p:nvSpPr>
        <p:spPr>
          <a:xfrm>
            <a:off x="7676659" y="4946317"/>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3" name="矩形 42"/>
          <p:cNvSpPr/>
          <p:nvPr/>
        </p:nvSpPr>
        <p:spPr>
          <a:xfrm>
            <a:off x="6558034" y="5605357"/>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972403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5" name="组合 4"/>
          <p:cNvGrpSpPr/>
          <p:nvPr/>
        </p:nvGrpSpPr>
        <p:grpSpPr>
          <a:xfrm>
            <a:off x="4514750" y="0"/>
            <a:ext cx="3082895" cy="1635218"/>
            <a:chOff x="4514750" y="0"/>
            <a:chExt cx="3082895" cy="1635218"/>
          </a:xfrm>
        </p:grpSpPr>
        <p:sp>
          <p:nvSpPr>
            <p:cNvPr id="6" name="矩形 5"/>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7" name="直接连接符 6"/>
            <p:cNvCxnSpPr>
              <a:stCxn id="8" idx="4"/>
              <a:endCxn id="9"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27"/>
            <p:cNvSpPr>
              <a:spLocks/>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01255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72025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8" name="矩形 47"/>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49" name="组合 48"/>
          <p:cNvGrpSpPr/>
          <p:nvPr/>
        </p:nvGrpSpPr>
        <p:grpSpPr>
          <a:xfrm>
            <a:off x="6044005" y="0"/>
            <a:ext cx="138209" cy="1686967"/>
            <a:chOff x="6044005" y="0"/>
            <a:chExt cx="138209" cy="1686967"/>
          </a:xfrm>
        </p:grpSpPr>
        <p:cxnSp>
          <p:nvCxnSpPr>
            <p:cNvPr id="50" name="直接连接符 49"/>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634589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0" name="组合 9"/>
          <p:cNvGrpSpPr/>
          <p:nvPr/>
        </p:nvGrpSpPr>
        <p:grpSpPr>
          <a:xfrm>
            <a:off x="4514750" y="0"/>
            <a:ext cx="3082895" cy="1635218"/>
            <a:chOff x="4514750" y="0"/>
            <a:chExt cx="3082895" cy="1635218"/>
          </a:xfrm>
        </p:grpSpPr>
        <p:sp>
          <p:nvSpPr>
            <p:cNvPr id="11" name="矩形 10"/>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2" name="直接连接符 11"/>
            <p:cNvCxnSpPr>
              <a:stCxn id="13" idx="4"/>
              <a:endCxn id="14"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
        <p:nvSpPr>
          <p:cNvPr id="26" name="矩形 25"/>
          <p:cNvSpPr/>
          <p:nvPr/>
        </p:nvSpPr>
        <p:spPr>
          <a:xfrm rot="12469503">
            <a:off x="7864501" y="4550517"/>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Tree>
    <p:extLst>
      <p:ext uri="{BB962C8B-B14F-4D97-AF65-F5344CB8AC3E}">
        <p14:creationId xmlns:p14="http://schemas.microsoft.com/office/powerpoint/2010/main" val="4337815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smtClean="0">
                  <a:solidFill>
                    <a:srgbClr val="C55A11"/>
                  </a:solidFill>
                  <a:latin typeface="微软雅黑" panose="020B0503020204020204" pitchFamily="34" charset="-122"/>
                  <a:ea typeface="微软雅黑" panose="020B0503020204020204" pitchFamily="34" charset="-122"/>
                </a:rPr>
                <a:t>THANK</a:t>
              </a:r>
            </a:p>
            <a:p>
              <a:r>
                <a:rPr lang="en-US" altLang="zh-CN" sz="4400" b="1" dirty="0" smtClean="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9492685" y="6315132"/>
            <a:ext cx="1649041" cy="369332"/>
          </a:xfrm>
          <a:prstGeom prst="rect">
            <a:avLst/>
          </a:prstGeom>
        </p:spPr>
        <p:txBody>
          <a:bodyPr wrap="none">
            <a:spAutoFit/>
          </a:bodyPr>
          <a:lstStyle/>
          <a:p>
            <a:pPr algn="dist"/>
            <a:r>
              <a:rPr lang="en-US" altLang="zh-CN" dirty="0" smtClean="0"/>
              <a:t>www.92ppt.net</a:t>
            </a:r>
            <a:endParaRPr lang="zh-CN" altLang="en-US" dirty="0"/>
          </a:p>
        </p:txBody>
      </p:sp>
    </p:spTree>
    <p:extLst>
      <p:ext uri="{BB962C8B-B14F-4D97-AF65-F5344CB8AC3E}">
        <p14:creationId xmlns:p14="http://schemas.microsoft.com/office/powerpoint/2010/main" val="4034853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918208" y="2026091"/>
            <a:ext cx="2968117" cy="3062837"/>
            <a:chOff x="1918208" y="2026091"/>
            <a:chExt cx="2968117" cy="3062837"/>
          </a:xfrm>
        </p:grpSpPr>
        <p:sp>
          <p:nvSpPr>
            <p:cNvPr id="8" name="圆角矩形 7"/>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221190" y="3352902"/>
              <a:ext cx="337127" cy="337127"/>
              <a:chOff x="3176814" y="2273198"/>
              <a:chExt cx="4093048" cy="5177482"/>
            </a:xfrm>
            <a:solidFill>
              <a:schemeClr val="bg1"/>
            </a:solidFill>
          </p:grpSpPr>
          <p:sp>
            <p:nvSpPr>
              <p:cNvPr id="20" name="椭圆 1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855920" y="1952075"/>
            <a:ext cx="3166521" cy="3166521"/>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9150" y="3972752"/>
            <a:ext cx="1081578" cy="307777"/>
          </a:xfrm>
          <a:prstGeom prst="rect">
            <a:avLst/>
          </a:prstGeom>
        </p:spPr>
        <p:txBody>
          <a:bodyPr wrap="none">
            <a:spAutoFit/>
          </a:bodyPr>
          <a:lstStyle/>
          <a:p>
            <a:r>
              <a:rPr lang="en-US" altLang="zh-CN" sz="1400" b="1" dirty="0" smtClean="0">
                <a:latin typeface="微软雅黑" panose="020B0503020204020204" pitchFamily="34" charset="-122"/>
                <a:ea typeface="微软雅黑" panose="020B0503020204020204" pitchFamily="34" charset="-122"/>
              </a:rPr>
              <a:t>CONTENT</a:t>
            </a:r>
            <a:endParaRPr lang="zh-CN" altLang="en-US" sz="1400" b="1" dirty="0"/>
          </a:p>
        </p:txBody>
      </p:sp>
      <p:grpSp>
        <p:nvGrpSpPr>
          <p:cNvPr id="27" name="组合 26"/>
          <p:cNvGrpSpPr/>
          <p:nvPr/>
        </p:nvGrpSpPr>
        <p:grpSpPr>
          <a:xfrm>
            <a:off x="4833694" y="861967"/>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2" name="组合 31"/>
          <p:cNvGrpSpPr/>
          <p:nvPr/>
        </p:nvGrpSpPr>
        <p:grpSpPr>
          <a:xfrm>
            <a:off x="6096000" y="2120002"/>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7" name="组合 36"/>
          <p:cNvGrpSpPr/>
          <p:nvPr/>
        </p:nvGrpSpPr>
        <p:grpSpPr>
          <a:xfrm>
            <a:off x="6133695" y="409566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42" name="组合 41"/>
          <p:cNvGrpSpPr/>
          <p:nvPr/>
        </p:nvGrpSpPr>
        <p:grpSpPr>
          <a:xfrm>
            <a:off x="4833693" y="5276243"/>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5951954" y="1072316"/>
            <a:ext cx="5371279"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 brilliance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7138869" y="2460230"/>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7176564" y="4374333"/>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51953" y="5619049"/>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06919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矩形 33"/>
          <p:cNvSpPr/>
          <p:nvPr/>
        </p:nvSpPr>
        <p:spPr>
          <a:xfrm>
            <a:off x="3332754" y="5206978"/>
            <a:ext cx="6096000" cy="954107"/>
          </a:xfrm>
          <a:prstGeom prst="rect">
            <a:avLst/>
          </a:prstGeom>
        </p:spPr>
        <p:txBody>
          <a:bodyPr>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Tree>
    <p:extLst>
      <p:ext uri="{BB962C8B-B14F-4D97-AF65-F5344CB8AC3E}">
        <p14:creationId xmlns:p14="http://schemas.microsoft.com/office/powerpoint/2010/main" val="1838024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1188" y="1836389"/>
            <a:ext cx="8734426" cy="4192936"/>
            <a:chOff x="1366837" y="1863742"/>
            <a:chExt cx="10403683" cy="4994258"/>
          </a:xfrm>
        </p:grpSpPr>
        <p:grpSp>
          <p:nvGrpSpPr>
            <p:cNvPr id="8" name="组合 7"/>
            <p:cNvGrpSpPr/>
            <p:nvPr/>
          </p:nvGrpSpPr>
          <p:grpSpPr>
            <a:xfrm>
              <a:off x="7041357" y="2634476"/>
              <a:ext cx="4729163" cy="3347484"/>
              <a:chOff x="3731418" y="2034141"/>
              <a:chExt cx="4729163" cy="3347484"/>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5" name="组合 4"/>
            <p:cNvGrpSpPr/>
            <p:nvPr/>
          </p:nvGrpSpPr>
          <p:grpSpPr>
            <a:xfrm>
              <a:off x="1366837" y="2538799"/>
              <a:ext cx="4729163" cy="3347484"/>
              <a:chOff x="3731418" y="2034141"/>
              <a:chExt cx="4729163" cy="3347484"/>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4" name="组合 3"/>
            <p:cNvGrpSpPr/>
            <p:nvPr/>
          </p:nvGrpSpPr>
          <p:grpSpPr>
            <a:xfrm>
              <a:off x="3040856" y="1863742"/>
              <a:ext cx="7055645" cy="4994258"/>
              <a:chOff x="3731418" y="2034141"/>
              <a:chExt cx="4729163" cy="3347484"/>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sp>
        <p:nvSpPr>
          <p:cNvPr id="15" name="矩形 14"/>
          <p:cNvSpPr/>
          <p:nvPr/>
        </p:nvSpPr>
        <p:spPr>
          <a:xfrm>
            <a:off x="3597239" y="5657671"/>
            <a:ext cx="6096000" cy="1200329"/>
          </a:xfrm>
          <a:prstGeom prst="rect">
            <a:avLst/>
          </a:prstGeom>
        </p:spPr>
        <p:txBody>
          <a:bodyPr>
            <a:spAutoFit/>
          </a:bodyPr>
          <a:lstStyle/>
          <a:p>
            <a:r>
              <a:rPr lang="en-US" altLang="zh-CN" b="0" i="0" dirty="0" smtClean="0">
                <a:solidFill>
                  <a:schemeClr val="accent2">
                    <a:lumMod val="75000"/>
                  </a:schemeClr>
                </a:solidFill>
                <a:effectLst/>
                <a:latin typeface="Simsun" panose="02010600030101010101" pitchFamily="2" charset="-122"/>
                <a:ea typeface="Simsun" panose="02010600030101010101" pitchFamily="2" charset="-122"/>
              </a:rPr>
              <a:t>During my childhood, think lucky money and new clothes are necessary for New Year, but as the advance of the age, will be more and more found that those things are optional</a:t>
            </a:r>
            <a:endParaRPr lang="zh-CN" altLang="en-US" dirty="0">
              <a:solidFill>
                <a:schemeClr val="accent2">
                  <a:lumMod val="75000"/>
                </a:schemeClr>
              </a:solidFill>
            </a:endParaRPr>
          </a:p>
        </p:txBody>
      </p:sp>
      <p:grpSp>
        <p:nvGrpSpPr>
          <p:cNvPr id="18" name="组合 17"/>
          <p:cNvGrpSpPr/>
          <p:nvPr/>
        </p:nvGrpSpPr>
        <p:grpSpPr>
          <a:xfrm>
            <a:off x="4514750" y="0"/>
            <a:ext cx="3082895" cy="1635218"/>
            <a:chOff x="4514750" y="0"/>
            <a:chExt cx="3082895" cy="1635218"/>
          </a:xfrm>
        </p:grpSpPr>
        <p:sp>
          <p:nvSpPr>
            <p:cNvPr id="19" name="矩形 1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0" name="直接连接符 19"/>
            <p:cNvCxnSpPr>
              <a:stCxn id="21" idx="4"/>
              <a:endCxn id="2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475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9235228">
            <a:off x="10706834" y="5337747"/>
            <a:ext cx="714375" cy="712138"/>
          </a:xfrm>
          <a:prstGeom prst="triangle">
            <a:avLst/>
          </a:prstGeom>
          <a:gradFill flip="none" rotWithShape="1">
            <a:gsLst>
              <a:gs pos="65000">
                <a:schemeClr val="accent1">
                  <a:lumMod val="5000"/>
                  <a:lumOff val="95000"/>
                </a:schemeClr>
              </a:gs>
              <a:gs pos="37000">
                <a:schemeClr val="bg1">
                  <a:lumMod val="85000"/>
                </a:schemeClr>
              </a:gs>
              <a:gs pos="100000">
                <a:schemeClr val="bg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235228">
            <a:off x="10697542" y="5340703"/>
            <a:ext cx="714375" cy="712138"/>
          </a:xfrm>
          <a:prstGeom prst="triangle">
            <a:avLst/>
          </a:prstGeom>
          <a:gradFill>
            <a:gsLst>
              <a:gs pos="61000">
                <a:schemeClr val="accent1">
                  <a:lumMod val="5000"/>
                  <a:lumOff val="95000"/>
                </a:schemeClr>
              </a:gs>
              <a:gs pos="37000">
                <a:schemeClr val="bg1">
                  <a:lumMod val="85000"/>
                </a:schemeClr>
              </a:gs>
              <a:gs pos="100000">
                <a:schemeClr val="bg1">
                  <a:lumMod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81077" y="2378779"/>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9" name="直接连接符 8"/>
          <p:cNvCxnSpPr/>
          <p:nvPr/>
        </p:nvCxnSpPr>
        <p:spPr>
          <a:xfrm>
            <a:off x="2117909" y="252888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70148" y="3731329"/>
            <a:ext cx="736832" cy="1200329"/>
          </a:xfrm>
          <a:prstGeom prst="rect">
            <a:avLst/>
          </a:prstGeom>
          <a:noFill/>
        </p:spPr>
        <p:txBody>
          <a:bodyPr wrap="square" rtlCol="0">
            <a:spAutoFit/>
          </a:bodyPr>
          <a:lstStyle/>
          <a:p>
            <a:pPr algn="ctr"/>
            <a:r>
              <a:rPr lang="en-US" altLang="zh-CN" sz="72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1" name="直接连接符 10"/>
          <p:cNvCxnSpPr/>
          <p:nvPr/>
        </p:nvCxnSpPr>
        <p:spPr>
          <a:xfrm>
            <a:off x="2106980" y="388143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370148" y="5233988"/>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3" name="直接连接符 12"/>
          <p:cNvCxnSpPr/>
          <p:nvPr/>
        </p:nvCxnSpPr>
        <p:spPr>
          <a:xfrm>
            <a:off x="2106980" y="5384097"/>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2504079" y="2595329"/>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5" name="矩形 14"/>
          <p:cNvSpPr/>
          <p:nvPr/>
        </p:nvSpPr>
        <p:spPr>
          <a:xfrm>
            <a:off x="2504079" y="3967792"/>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6" name="矩形 15"/>
          <p:cNvSpPr/>
          <p:nvPr/>
        </p:nvSpPr>
        <p:spPr>
          <a:xfrm>
            <a:off x="2504079" y="5417200"/>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7" name="椭圆形标注 16"/>
          <p:cNvSpPr/>
          <p:nvPr/>
        </p:nvSpPr>
        <p:spPr>
          <a:xfrm>
            <a:off x="7600950" y="2277584"/>
            <a:ext cx="2843633" cy="1905234"/>
          </a:xfrm>
          <a:prstGeom prst="wedgeEllipseCallou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45337" y="3059668"/>
            <a:ext cx="1354858"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PPT NEVER </a:t>
            </a:r>
            <a:endParaRPr lang="zh-CN" altLang="en-US" dirty="0"/>
          </a:p>
        </p:txBody>
      </p:sp>
      <p:grpSp>
        <p:nvGrpSpPr>
          <p:cNvPr id="23" name="组合 22"/>
          <p:cNvGrpSpPr/>
          <p:nvPr/>
        </p:nvGrpSpPr>
        <p:grpSpPr>
          <a:xfrm>
            <a:off x="8798192" y="3803992"/>
            <a:ext cx="2832705" cy="1828978"/>
            <a:chOff x="3176812" y="2273198"/>
            <a:chExt cx="2641825" cy="2726239"/>
          </a:xfrm>
        </p:grpSpPr>
        <p:sp>
          <p:nvSpPr>
            <p:cNvPr id="25" name="椭圆 2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3268970" y="2368299"/>
              <a:ext cx="2457512" cy="253603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95"/>
          <p:cNvSpPr>
            <a:spLocks noEditPoints="1"/>
          </p:cNvSpPr>
          <p:nvPr/>
        </p:nvSpPr>
        <p:spPr bwMode="auto">
          <a:xfrm>
            <a:off x="9777725" y="4272709"/>
            <a:ext cx="873637" cy="880463"/>
          </a:xfrm>
          <a:custGeom>
            <a:avLst/>
            <a:gdLst>
              <a:gd name="T0" fmla="*/ 211 w 257"/>
              <a:gd name="T1" fmla="*/ 119 h 257"/>
              <a:gd name="T2" fmla="*/ 180 w 257"/>
              <a:gd name="T3" fmla="*/ 107 h 257"/>
              <a:gd name="T4" fmla="*/ 156 w 257"/>
              <a:gd name="T5" fmla="*/ 93 h 257"/>
              <a:gd name="T6" fmla="*/ 176 w 257"/>
              <a:gd name="T7" fmla="*/ 72 h 257"/>
              <a:gd name="T8" fmla="*/ 187 w 257"/>
              <a:gd name="T9" fmla="*/ 58 h 257"/>
              <a:gd name="T10" fmla="*/ 221 w 257"/>
              <a:gd name="T11" fmla="*/ 58 h 257"/>
              <a:gd name="T12" fmla="*/ 231 w 257"/>
              <a:gd name="T13" fmla="*/ 72 h 257"/>
              <a:gd name="T14" fmla="*/ 257 w 257"/>
              <a:gd name="T15" fmla="*/ 88 h 257"/>
              <a:gd name="T16" fmla="*/ 245 w 257"/>
              <a:gd name="T17" fmla="*/ 109 h 257"/>
              <a:gd name="T18" fmla="*/ 171 w 257"/>
              <a:gd name="T19" fmla="*/ 48 h 257"/>
              <a:gd name="T20" fmla="*/ 189 w 257"/>
              <a:gd name="T21" fmla="*/ 16 h 257"/>
              <a:gd name="T22" fmla="*/ 192 w 257"/>
              <a:gd name="T23" fmla="*/ 39 h 257"/>
              <a:gd name="T24" fmla="*/ 128 w 257"/>
              <a:gd name="T25" fmla="*/ 39 h 257"/>
              <a:gd name="T26" fmla="*/ 122 w 257"/>
              <a:gd name="T27" fmla="*/ 6 h 257"/>
              <a:gd name="T28" fmla="*/ 139 w 257"/>
              <a:gd name="T29" fmla="*/ 19 h 257"/>
              <a:gd name="T30" fmla="*/ 84 w 257"/>
              <a:gd name="T31" fmla="*/ 50 h 257"/>
              <a:gd name="T32" fmla="*/ 62 w 257"/>
              <a:gd name="T33" fmla="*/ 32 h 257"/>
              <a:gd name="T34" fmla="*/ 79 w 257"/>
              <a:gd name="T35" fmla="*/ 23 h 257"/>
              <a:gd name="T36" fmla="*/ 84 w 257"/>
              <a:gd name="T37" fmla="*/ 50 h 257"/>
              <a:gd name="T38" fmla="*/ 171 w 257"/>
              <a:gd name="T39" fmla="*/ 61 h 257"/>
              <a:gd name="T40" fmla="*/ 153 w 257"/>
              <a:gd name="T41" fmla="*/ 71 h 257"/>
              <a:gd name="T42" fmla="*/ 143 w 257"/>
              <a:gd name="T43" fmla="*/ 100 h 257"/>
              <a:gd name="T44" fmla="*/ 169 w 257"/>
              <a:gd name="T45" fmla="*/ 118 h 257"/>
              <a:gd name="T46" fmla="*/ 195 w 257"/>
              <a:gd name="T47" fmla="*/ 137 h 257"/>
              <a:gd name="T48" fmla="*/ 206 w 257"/>
              <a:gd name="T49" fmla="*/ 152 h 257"/>
              <a:gd name="T50" fmla="*/ 178 w 257"/>
              <a:gd name="T51" fmla="*/ 192 h 257"/>
              <a:gd name="T52" fmla="*/ 145 w 257"/>
              <a:gd name="T53" fmla="*/ 162 h 257"/>
              <a:gd name="T54" fmla="*/ 126 w 257"/>
              <a:gd name="T55" fmla="*/ 140 h 257"/>
              <a:gd name="T56" fmla="*/ 78 w 257"/>
              <a:gd name="T57" fmla="*/ 123 h 257"/>
              <a:gd name="T58" fmla="*/ 53 w 257"/>
              <a:gd name="T59" fmla="*/ 120 h 257"/>
              <a:gd name="T60" fmla="*/ 115 w 257"/>
              <a:gd name="T61" fmla="*/ 52 h 257"/>
              <a:gd name="T62" fmla="*/ 19 w 257"/>
              <a:gd name="T63" fmla="*/ 74 h 257"/>
              <a:gd name="T64" fmla="*/ 40 w 257"/>
              <a:gd name="T65" fmla="*/ 65 h 257"/>
              <a:gd name="T66" fmla="*/ 48 w 257"/>
              <a:gd name="T67" fmla="*/ 87 h 257"/>
              <a:gd name="T68" fmla="*/ 37 w 257"/>
              <a:gd name="T69" fmla="*/ 132 h 257"/>
              <a:gd name="T70" fmla="*/ 2 w 257"/>
              <a:gd name="T71" fmla="*/ 132 h 257"/>
              <a:gd name="T72" fmla="*/ 19 w 257"/>
              <a:gd name="T73" fmla="*/ 118 h 257"/>
              <a:gd name="T74" fmla="*/ 41 w 257"/>
              <a:gd name="T75" fmla="*/ 171 h 257"/>
              <a:gd name="T76" fmla="*/ 63 w 257"/>
              <a:gd name="T77" fmla="*/ 145 h 257"/>
              <a:gd name="T78" fmla="*/ 107 w 257"/>
              <a:gd name="T79" fmla="*/ 145 h 257"/>
              <a:gd name="T80" fmla="*/ 130 w 257"/>
              <a:gd name="T81" fmla="*/ 171 h 257"/>
              <a:gd name="T82" fmla="*/ 161 w 257"/>
              <a:gd name="T83" fmla="*/ 189 h 257"/>
              <a:gd name="T84" fmla="*/ 153 w 257"/>
              <a:gd name="T85" fmla="*/ 221 h 257"/>
              <a:gd name="T86" fmla="*/ 123 w 257"/>
              <a:gd name="T87" fmla="*/ 228 h 257"/>
              <a:gd name="T88" fmla="*/ 97 w 257"/>
              <a:gd name="T89" fmla="*/ 253 h 257"/>
              <a:gd name="T90" fmla="*/ 61 w 257"/>
              <a:gd name="T91" fmla="*/ 232 h 257"/>
              <a:gd name="T92" fmla="*/ 18 w 257"/>
              <a:gd name="T93" fmla="*/ 231 h 257"/>
              <a:gd name="T94" fmla="*/ 0 w 257"/>
              <a:gd name="T95" fmla="*/ 197 h 257"/>
              <a:gd name="T96" fmla="*/ 41 w 257"/>
              <a:gd name="T97" fmla="*/ 171 h 257"/>
              <a:gd name="T98" fmla="*/ 139 w 257"/>
              <a:gd name="T99" fmla="*/ 237 h 257"/>
              <a:gd name="T100" fmla="*/ 124 w 257"/>
              <a:gd name="T101" fmla="*/ 256 h 257"/>
              <a:gd name="T102" fmla="*/ 139 w 257"/>
              <a:gd name="T103" fmla="*/ 232 h 257"/>
              <a:gd name="T104" fmla="*/ 193 w 257"/>
              <a:gd name="T105" fmla="*/ 240 h 257"/>
              <a:gd name="T106" fmla="*/ 171 w 257"/>
              <a:gd name="T107" fmla="*/ 218 h 257"/>
              <a:gd name="T108" fmla="*/ 189 w 257"/>
              <a:gd name="T109" fmla="*/ 213 h 257"/>
              <a:gd name="T110" fmla="*/ 241 w 257"/>
              <a:gd name="T111" fmla="*/ 188 h 257"/>
              <a:gd name="T112" fmla="*/ 218 w 257"/>
              <a:gd name="T113" fmla="*/ 192 h 257"/>
              <a:gd name="T114" fmla="*/ 215 w 257"/>
              <a:gd name="T115" fmla="*/ 170 h 257"/>
              <a:gd name="T116" fmla="*/ 219 w 257"/>
              <a:gd name="T117" fmla="*/ 127 h 257"/>
              <a:gd name="T118" fmla="*/ 237 w 257"/>
              <a:gd name="T119" fmla="*/ 118 h 257"/>
              <a:gd name="T120" fmla="*/ 252 w 257"/>
              <a:gd name="T121" fmla="*/ 136 h 257"/>
              <a:gd name="T122" fmla="*/ 219 w 257"/>
              <a:gd name="T123" fmla="*/ 1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7">
                <a:moveTo>
                  <a:pt x="231" y="113"/>
                </a:moveTo>
                <a:lnTo>
                  <a:pt x="231" y="113"/>
                </a:lnTo>
                <a:lnTo>
                  <a:pt x="224" y="111"/>
                </a:lnTo>
                <a:lnTo>
                  <a:pt x="219" y="110"/>
                </a:lnTo>
                <a:lnTo>
                  <a:pt x="219" y="110"/>
                </a:lnTo>
                <a:lnTo>
                  <a:pt x="215" y="115"/>
                </a:lnTo>
                <a:lnTo>
                  <a:pt x="211" y="119"/>
                </a:lnTo>
                <a:lnTo>
                  <a:pt x="206" y="122"/>
                </a:lnTo>
                <a:lnTo>
                  <a:pt x="200" y="123"/>
                </a:lnTo>
                <a:lnTo>
                  <a:pt x="200" y="123"/>
                </a:lnTo>
                <a:lnTo>
                  <a:pt x="193" y="122"/>
                </a:lnTo>
                <a:lnTo>
                  <a:pt x="188" y="118"/>
                </a:lnTo>
                <a:lnTo>
                  <a:pt x="183" y="113"/>
                </a:lnTo>
                <a:lnTo>
                  <a:pt x="180" y="107"/>
                </a:lnTo>
                <a:lnTo>
                  <a:pt x="180" y="107"/>
                </a:lnTo>
                <a:lnTo>
                  <a:pt x="176" y="107"/>
                </a:lnTo>
                <a:lnTo>
                  <a:pt x="176" y="107"/>
                </a:lnTo>
                <a:lnTo>
                  <a:pt x="169" y="106"/>
                </a:lnTo>
                <a:lnTo>
                  <a:pt x="162" y="102"/>
                </a:lnTo>
                <a:lnTo>
                  <a:pt x="157" y="97"/>
                </a:lnTo>
                <a:lnTo>
                  <a:pt x="156" y="93"/>
                </a:lnTo>
                <a:lnTo>
                  <a:pt x="156" y="89"/>
                </a:lnTo>
                <a:lnTo>
                  <a:pt x="156" y="89"/>
                </a:lnTo>
                <a:lnTo>
                  <a:pt x="156" y="87"/>
                </a:lnTo>
                <a:lnTo>
                  <a:pt x="157" y="83"/>
                </a:lnTo>
                <a:lnTo>
                  <a:pt x="162" y="78"/>
                </a:lnTo>
                <a:lnTo>
                  <a:pt x="169" y="74"/>
                </a:lnTo>
                <a:lnTo>
                  <a:pt x="176" y="72"/>
                </a:lnTo>
                <a:lnTo>
                  <a:pt x="176" y="72"/>
                </a:lnTo>
                <a:lnTo>
                  <a:pt x="179" y="72"/>
                </a:lnTo>
                <a:lnTo>
                  <a:pt x="179" y="72"/>
                </a:lnTo>
                <a:lnTo>
                  <a:pt x="179" y="68"/>
                </a:lnTo>
                <a:lnTo>
                  <a:pt x="182" y="65"/>
                </a:lnTo>
                <a:lnTo>
                  <a:pt x="183" y="61"/>
                </a:lnTo>
                <a:lnTo>
                  <a:pt x="187" y="58"/>
                </a:lnTo>
                <a:lnTo>
                  <a:pt x="195" y="54"/>
                </a:lnTo>
                <a:lnTo>
                  <a:pt x="198" y="53"/>
                </a:lnTo>
                <a:lnTo>
                  <a:pt x="204" y="53"/>
                </a:lnTo>
                <a:lnTo>
                  <a:pt x="204" y="53"/>
                </a:lnTo>
                <a:lnTo>
                  <a:pt x="209" y="53"/>
                </a:lnTo>
                <a:lnTo>
                  <a:pt x="213" y="54"/>
                </a:lnTo>
                <a:lnTo>
                  <a:pt x="221" y="58"/>
                </a:lnTo>
                <a:lnTo>
                  <a:pt x="223" y="62"/>
                </a:lnTo>
                <a:lnTo>
                  <a:pt x="226" y="65"/>
                </a:lnTo>
                <a:lnTo>
                  <a:pt x="228" y="68"/>
                </a:lnTo>
                <a:lnTo>
                  <a:pt x="228" y="72"/>
                </a:lnTo>
                <a:lnTo>
                  <a:pt x="228" y="72"/>
                </a:lnTo>
                <a:lnTo>
                  <a:pt x="231" y="72"/>
                </a:lnTo>
                <a:lnTo>
                  <a:pt x="231" y="72"/>
                </a:lnTo>
                <a:lnTo>
                  <a:pt x="236" y="72"/>
                </a:lnTo>
                <a:lnTo>
                  <a:pt x="241" y="74"/>
                </a:lnTo>
                <a:lnTo>
                  <a:pt x="245" y="75"/>
                </a:lnTo>
                <a:lnTo>
                  <a:pt x="249" y="78"/>
                </a:lnTo>
                <a:lnTo>
                  <a:pt x="253" y="81"/>
                </a:lnTo>
                <a:lnTo>
                  <a:pt x="254" y="84"/>
                </a:lnTo>
                <a:lnTo>
                  <a:pt x="257" y="88"/>
                </a:lnTo>
                <a:lnTo>
                  <a:pt x="257" y="92"/>
                </a:lnTo>
                <a:lnTo>
                  <a:pt x="257" y="92"/>
                </a:lnTo>
                <a:lnTo>
                  <a:pt x="257" y="96"/>
                </a:lnTo>
                <a:lnTo>
                  <a:pt x="254" y="100"/>
                </a:lnTo>
                <a:lnTo>
                  <a:pt x="253" y="104"/>
                </a:lnTo>
                <a:lnTo>
                  <a:pt x="249" y="106"/>
                </a:lnTo>
                <a:lnTo>
                  <a:pt x="245" y="109"/>
                </a:lnTo>
                <a:lnTo>
                  <a:pt x="241" y="111"/>
                </a:lnTo>
                <a:lnTo>
                  <a:pt x="236" y="113"/>
                </a:lnTo>
                <a:lnTo>
                  <a:pt x="231" y="113"/>
                </a:lnTo>
                <a:lnTo>
                  <a:pt x="231" y="113"/>
                </a:lnTo>
                <a:close/>
                <a:moveTo>
                  <a:pt x="174" y="50"/>
                </a:moveTo>
                <a:lnTo>
                  <a:pt x="174" y="50"/>
                </a:lnTo>
                <a:lnTo>
                  <a:pt x="171" y="48"/>
                </a:lnTo>
                <a:lnTo>
                  <a:pt x="171" y="42"/>
                </a:lnTo>
                <a:lnTo>
                  <a:pt x="171" y="36"/>
                </a:lnTo>
                <a:lnTo>
                  <a:pt x="175" y="28"/>
                </a:lnTo>
                <a:lnTo>
                  <a:pt x="175" y="28"/>
                </a:lnTo>
                <a:lnTo>
                  <a:pt x="179" y="23"/>
                </a:lnTo>
                <a:lnTo>
                  <a:pt x="184" y="19"/>
                </a:lnTo>
                <a:lnTo>
                  <a:pt x="189" y="16"/>
                </a:lnTo>
                <a:lnTo>
                  <a:pt x="193" y="16"/>
                </a:lnTo>
                <a:lnTo>
                  <a:pt x="193" y="16"/>
                </a:lnTo>
                <a:lnTo>
                  <a:pt x="196" y="20"/>
                </a:lnTo>
                <a:lnTo>
                  <a:pt x="196" y="26"/>
                </a:lnTo>
                <a:lnTo>
                  <a:pt x="196" y="32"/>
                </a:lnTo>
                <a:lnTo>
                  <a:pt x="192" y="39"/>
                </a:lnTo>
                <a:lnTo>
                  <a:pt x="192" y="39"/>
                </a:lnTo>
                <a:lnTo>
                  <a:pt x="188" y="45"/>
                </a:lnTo>
                <a:lnTo>
                  <a:pt x="183" y="49"/>
                </a:lnTo>
                <a:lnTo>
                  <a:pt x="178" y="52"/>
                </a:lnTo>
                <a:lnTo>
                  <a:pt x="174" y="50"/>
                </a:lnTo>
                <a:lnTo>
                  <a:pt x="174" y="50"/>
                </a:lnTo>
                <a:close/>
                <a:moveTo>
                  <a:pt x="128" y="39"/>
                </a:moveTo>
                <a:lnTo>
                  <a:pt x="128" y="39"/>
                </a:lnTo>
                <a:lnTo>
                  <a:pt x="124" y="37"/>
                </a:lnTo>
                <a:lnTo>
                  <a:pt x="122" y="33"/>
                </a:lnTo>
                <a:lnTo>
                  <a:pt x="119" y="27"/>
                </a:lnTo>
                <a:lnTo>
                  <a:pt x="119" y="19"/>
                </a:lnTo>
                <a:lnTo>
                  <a:pt x="119" y="19"/>
                </a:lnTo>
                <a:lnTo>
                  <a:pt x="119" y="11"/>
                </a:lnTo>
                <a:lnTo>
                  <a:pt x="122" y="6"/>
                </a:lnTo>
                <a:lnTo>
                  <a:pt x="124" y="1"/>
                </a:lnTo>
                <a:lnTo>
                  <a:pt x="128" y="0"/>
                </a:lnTo>
                <a:lnTo>
                  <a:pt x="128" y="0"/>
                </a:lnTo>
                <a:lnTo>
                  <a:pt x="132" y="1"/>
                </a:lnTo>
                <a:lnTo>
                  <a:pt x="136" y="6"/>
                </a:lnTo>
                <a:lnTo>
                  <a:pt x="139" y="11"/>
                </a:lnTo>
                <a:lnTo>
                  <a:pt x="139" y="19"/>
                </a:lnTo>
                <a:lnTo>
                  <a:pt x="139" y="19"/>
                </a:lnTo>
                <a:lnTo>
                  <a:pt x="139" y="27"/>
                </a:lnTo>
                <a:lnTo>
                  <a:pt x="136" y="33"/>
                </a:lnTo>
                <a:lnTo>
                  <a:pt x="132" y="37"/>
                </a:lnTo>
                <a:lnTo>
                  <a:pt x="128" y="39"/>
                </a:lnTo>
                <a:lnTo>
                  <a:pt x="128" y="39"/>
                </a:lnTo>
                <a:close/>
                <a:moveTo>
                  <a:pt x="84" y="50"/>
                </a:moveTo>
                <a:lnTo>
                  <a:pt x="84" y="50"/>
                </a:lnTo>
                <a:lnTo>
                  <a:pt x="80" y="52"/>
                </a:lnTo>
                <a:lnTo>
                  <a:pt x="75" y="49"/>
                </a:lnTo>
                <a:lnTo>
                  <a:pt x="70" y="45"/>
                </a:lnTo>
                <a:lnTo>
                  <a:pt x="66" y="39"/>
                </a:lnTo>
                <a:lnTo>
                  <a:pt x="66" y="39"/>
                </a:lnTo>
                <a:lnTo>
                  <a:pt x="62" y="32"/>
                </a:lnTo>
                <a:lnTo>
                  <a:pt x="61" y="26"/>
                </a:lnTo>
                <a:lnTo>
                  <a:pt x="62" y="20"/>
                </a:lnTo>
                <a:lnTo>
                  <a:pt x="65" y="16"/>
                </a:lnTo>
                <a:lnTo>
                  <a:pt x="65" y="16"/>
                </a:lnTo>
                <a:lnTo>
                  <a:pt x="69" y="16"/>
                </a:lnTo>
                <a:lnTo>
                  <a:pt x="74" y="19"/>
                </a:lnTo>
                <a:lnTo>
                  <a:pt x="79" y="23"/>
                </a:lnTo>
                <a:lnTo>
                  <a:pt x="83" y="28"/>
                </a:lnTo>
                <a:lnTo>
                  <a:pt x="83" y="28"/>
                </a:lnTo>
                <a:lnTo>
                  <a:pt x="87" y="36"/>
                </a:lnTo>
                <a:lnTo>
                  <a:pt x="87" y="42"/>
                </a:lnTo>
                <a:lnTo>
                  <a:pt x="87" y="48"/>
                </a:lnTo>
                <a:lnTo>
                  <a:pt x="84" y="50"/>
                </a:lnTo>
                <a:lnTo>
                  <a:pt x="84" y="50"/>
                </a:lnTo>
                <a:close/>
                <a:moveTo>
                  <a:pt x="131" y="50"/>
                </a:moveTo>
                <a:lnTo>
                  <a:pt x="131" y="50"/>
                </a:lnTo>
                <a:lnTo>
                  <a:pt x="143" y="52"/>
                </a:lnTo>
                <a:lnTo>
                  <a:pt x="153" y="53"/>
                </a:lnTo>
                <a:lnTo>
                  <a:pt x="162" y="57"/>
                </a:lnTo>
                <a:lnTo>
                  <a:pt x="171" y="61"/>
                </a:lnTo>
                <a:lnTo>
                  <a:pt x="171" y="61"/>
                </a:lnTo>
                <a:lnTo>
                  <a:pt x="171" y="63"/>
                </a:lnTo>
                <a:lnTo>
                  <a:pt x="171" y="63"/>
                </a:lnTo>
                <a:lnTo>
                  <a:pt x="169" y="63"/>
                </a:lnTo>
                <a:lnTo>
                  <a:pt x="169" y="63"/>
                </a:lnTo>
                <a:lnTo>
                  <a:pt x="163" y="65"/>
                </a:lnTo>
                <a:lnTo>
                  <a:pt x="158" y="67"/>
                </a:lnTo>
                <a:lnTo>
                  <a:pt x="153" y="71"/>
                </a:lnTo>
                <a:lnTo>
                  <a:pt x="149" y="75"/>
                </a:lnTo>
                <a:lnTo>
                  <a:pt x="146" y="80"/>
                </a:lnTo>
                <a:lnTo>
                  <a:pt x="144" y="85"/>
                </a:lnTo>
                <a:lnTo>
                  <a:pt x="143" y="91"/>
                </a:lnTo>
                <a:lnTo>
                  <a:pt x="141" y="96"/>
                </a:lnTo>
                <a:lnTo>
                  <a:pt x="141" y="96"/>
                </a:lnTo>
                <a:lnTo>
                  <a:pt x="143" y="100"/>
                </a:lnTo>
                <a:lnTo>
                  <a:pt x="144" y="104"/>
                </a:lnTo>
                <a:lnTo>
                  <a:pt x="146" y="107"/>
                </a:lnTo>
                <a:lnTo>
                  <a:pt x="149" y="111"/>
                </a:lnTo>
                <a:lnTo>
                  <a:pt x="153" y="114"/>
                </a:lnTo>
                <a:lnTo>
                  <a:pt x="158" y="117"/>
                </a:lnTo>
                <a:lnTo>
                  <a:pt x="163" y="118"/>
                </a:lnTo>
                <a:lnTo>
                  <a:pt x="169" y="118"/>
                </a:lnTo>
                <a:lnTo>
                  <a:pt x="169" y="118"/>
                </a:lnTo>
                <a:lnTo>
                  <a:pt x="174" y="118"/>
                </a:lnTo>
                <a:lnTo>
                  <a:pt x="174" y="118"/>
                </a:lnTo>
                <a:lnTo>
                  <a:pt x="176" y="126"/>
                </a:lnTo>
                <a:lnTo>
                  <a:pt x="183" y="132"/>
                </a:lnTo>
                <a:lnTo>
                  <a:pt x="189" y="136"/>
                </a:lnTo>
                <a:lnTo>
                  <a:pt x="195" y="137"/>
                </a:lnTo>
                <a:lnTo>
                  <a:pt x="198" y="137"/>
                </a:lnTo>
                <a:lnTo>
                  <a:pt x="198" y="137"/>
                </a:lnTo>
                <a:lnTo>
                  <a:pt x="205" y="137"/>
                </a:lnTo>
                <a:lnTo>
                  <a:pt x="210" y="135"/>
                </a:lnTo>
                <a:lnTo>
                  <a:pt x="210" y="135"/>
                </a:lnTo>
                <a:lnTo>
                  <a:pt x="209" y="144"/>
                </a:lnTo>
                <a:lnTo>
                  <a:pt x="206" y="152"/>
                </a:lnTo>
                <a:lnTo>
                  <a:pt x="204" y="159"/>
                </a:lnTo>
                <a:lnTo>
                  <a:pt x="200" y="167"/>
                </a:lnTo>
                <a:lnTo>
                  <a:pt x="196" y="175"/>
                </a:lnTo>
                <a:lnTo>
                  <a:pt x="191" y="182"/>
                </a:lnTo>
                <a:lnTo>
                  <a:pt x="184" y="187"/>
                </a:lnTo>
                <a:lnTo>
                  <a:pt x="178" y="192"/>
                </a:lnTo>
                <a:lnTo>
                  <a:pt x="178" y="192"/>
                </a:lnTo>
                <a:lnTo>
                  <a:pt x="176" y="185"/>
                </a:lnTo>
                <a:lnTo>
                  <a:pt x="174" y="180"/>
                </a:lnTo>
                <a:lnTo>
                  <a:pt x="170" y="175"/>
                </a:lnTo>
                <a:lnTo>
                  <a:pt x="165" y="170"/>
                </a:lnTo>
                <a:lnTo>
                  <a:pt x="159" y="166"/>
                </a:lnTo>
                <a:lnTo>
                  <a:pt x="153" y="163"/>
                </a:lnTo>
                <a:lnTo>
                  <a:pt x="145" y="162"/>
                </a:lnTo>
                <a:lnTo>
                  <a:pt x="139" y="161"/>
                </a:lnTo>
                <a:lnTo>
                  <a:pt x="139" y="161"/>
                </a:lnTo>
                <a:lnTo>
                  <a:pt x="135" y="162"/>
                </a:lnTo>
                <a:lnTo>
                  <a:pt x="135" y="162"/>
                </a:lnTo>
                <a:lnTo>
                  <a:pt x="133" y="154"/>
                </a:lnTo>
                <a:lnTo>
                  <a:pt x="130" y="146"/>
                </a:lnTo>
                <a:lnTo>
                  <a:pt x="126" y="140"/>
                </a:lnTo>
                <a:lnTo>
                  <a:pt x="119" y="133"/>
                </a:lnTo>
                <a:lnTo>
                  <a:pt x="113" y="130"/>
                </a:lnTo>
                <a:lnTo>
                  <a:pt x="105" y="126"/>
                </a:lnTo>
                <a:lnTo>
                  <a:pt x="96" y="123"/>
                </a:lnTo>
                <a:lnTo>
                  <a:pt x="87" y="123"/>
                </a:lnTo>
                <a:lnTo>
                  <a:pt x="87" y="123"/>
                </a:lnTo>
                <a:lnTo>
                  <a:pt x="78" y="123"/>
                </a:lnTo>
                <a:lnTo>
                  <a:pt x="69" y="126"/>
                </a:lnTo>
                <a:lnTo>
                  <a:pt x="61" y="130"/>
                </a:lnTo>
                <a:lnTo>
                  <a:pt x="53" y="135"/>
                </a:lnTo>
                <a:lnTo>
                  <a:pt x="53" y="135"/>
                </a:lnTo>
                <a:lnTo>
                  <a:pt x="53" y="130"/>
                </a:lnTo>
                <a:lnTo>
                  <a:pt x="53" y="130"/>
                </a:lnTo>
                <a:lnTo>
                  <a:pt x="53" y="120"/>
                </a:lnTo>
                <a:lnTo>
                  <a:pt x="54" y="113"/>
                </a:lnTo>
                <a:lnTo>
                  <a:pt x="59" y="98"/>
                </a:lnTo>
                <a:lnTo>
                  <a:pt x="66" y="85"/>
                </a:lnTo>
                <a:lnTo>
                  <a:pt x="76" y="74"/>
                </a:lnTo>
                <a:lnTo>
                  <a:pt x="88" y="63"/>
                </a:lnTo>
                <a:lnTo>
                  <a:pt x="101" y="57"/>
                </a:lnTo>
                <a:lnTo>
                  <a:pt x="115" y="52"/>
                </a:lnTo>
                <a:lnTo>
                  <a:pt x="123" y="50"/>
                </a:lnTo>
                <a:lnTo>
                  <a:pt x="131" y="50"/>
                </a:lnTo>
                <a:lnTo>
                  <a:pt x="131" y="50"/>
                </a:lnTo>
                <a:close/>
                <a:moveTo>
                  <a:pt x="30" y="83"/>
                </a:moveTo>
                <a:lnTo>
                  <a:pt x="30" y="83"/>
                </a:lnTo>
                <a:lnTo>
                  <a:pt x="23" y="78"/>
                </a:lnTo>
                <a:lnTo>
                  <a:pt x="19" y="74"/>
                </a:lnTo>
                <a:lnTo>
                  <a:pt x="17" y="68"/>
                </a:lnTo>
                <a:lnTo>
                  <a:pt x="18" y="65"/>
                </a:lnTo>
                <a:lnTo>
                  <a:pt x="18" y="65"/>
                </a:lnTo>
                <a:lnTo>
                  <a:pt x="20" y="62"/>
                </a:lnTo>
                <a:lnTo>
                  <a:pt x="26" y="61"/>
                </a:lnTo>
                <a:lnTo>
                  <a:pt x="32" y="62"/>
                </a:lnTo>
                <a:lnTo>
                  <a:pt x="40" y="65"/>
                </a:lnTo>
                <a:lnTo>
                  <a:pt x="40" y="65"/>
                </a:lnTo>
                <a:lnTo>
                  <a:pt x="45" y="70"/>
                </a:lnTo>
                <a:lnTo>
                  <a:pt x="50" y="75"/>
                </a:lnTo>
                <a:lnTo>
                  <a:pt x="52" y="79"/>
                </a:lnTo>
                <a:lnTo>
                  <a:pt x="52" y="84"/>
                </a:lnTo>
                <a:lnTo>
                  <a:pt x="52" y="84"/>
                </a:lnTo>
                <a:lnTo>
                  <a:pt x="48" y="87"/>
                </a:lnTo>
                <a:lnTo>
                  <a:pt x="43" y="87"/>
                </a:lnTo>
                <a:lnTo>
                  <a:pt x="36" y="85"/>
                </a:lnTo>
                <a:lnTo>
                  <a:pt x="30" y="83"/>
                </a:lnTo>
                <a:lnTo>
                  <a:pt x="30" y="83"/>
                </a:lnTo>
                <a:close/>
                <a:moveTo>
                  <a:pt x="39" y="128"/>
                </a:moveTo>
                <a:lnTo>
                  <a:pt x="39" y="128"/>
                </a:lnTo>
                <a:lnTo>
                  <a:pt x="37" y="132"/>
                </a:lnTo>
                <a:lnTo>
                  <a:pt x="33" y="136"/>
                </a:lnTo>
                <a:lnTo>
                  <a:pt x="27" y="137"/>
                </a:lnTo>
                <a:lnTo>
                  <a:pt x="19" y="139"/>
                </a:lnTo>
                <a:lnTo>
                  <a:pt x="19" y="139"/>
                </a:lnTo>
                <a:lnTo>
                  <a:pt x="13" y="137"/>
                </a:lnTo>
                <a:lnTo>
                  <a:pt x="6" y="136"/>
                </a:lnTo>
                <a:lnTo>
                  <a:pt x="2" y="132"/>
                </a:lnTo>
                <a:lnTo>
                  <a:pt x="1" y="128"/>
                </a:lnTo>
                <a:lnTo>
                  <a:pt x="1" y="128"/>
                </a:lnTo>
                <a:lnTo>
                  <a:pt x="2" y="124"/>
                </a:lnTo>
                <a:lnTo>
                  <a:pt x="6" y="122"/>
                </a:lnTo>
                <a:lnTo>
                  <a:pt x="13" y="119"/>
                </a:lnTo>
                <a:lnTo>
                  <a:pt x="19" y="118"/>
                </a:lnTo>
                <a:lnTo>
                  <a:pt x="19" y="118"/>
                </a:lnTo>
                <a:lnTo>
                  <a:pt x="27" y="119"/>
                </a:lnTo>
                <a:lnTo>
                  <a:pt x="33" y="122"/>
                </a:lnTo>
                <a:lnTo>
                  <a:pt x="37" y="124"/>
                </a:lnTo>
                <a:lnTo>
                  <a:pt x="39" y="128"/>
                </a:lnTo>
                <a:lnTo>
                  <a:pt x="39" y="128"/>
                </a:lnTo>
                <a:close/>
                <a:moveTo>
                  <a:pt x="41" y="171"/>
                </a:moveTo>
                <a:lnTo>
                  <a:pt x="41" y="171"/>
                </a:lnTo>
                <a:lnTo>
                  <a:pt x="45" y="171"/>
                </a:lnTo>
                <a:lnTo>
                  <a:pt x="45" y="171"/>
                </a:lnTo>
                <a:lnTo>
                  <a:pt x="46" y="166"/>
                </a:lnTo>
                <a:lnTo>
                  <a:pt x="49" y="159"/>
                </a:lnTo>
                <a:lnTo>
                  <a:pt x="53" y="154"/>
                </a:lnTo>
                <a:lnTo>
                  <a:pt x="58" y="149"/>
                </a:lnTo>
                <a:lnTo>
                  <a:pt x="63" y="145"/>
                </a:lnTo>
                <a:lnTo>
                  <a:pt x="71" y="143"/>
                </a:lnTo>
                <a:lnTo>
                  <a:pt x="78" y="141"/>
                </a:lnTo>
                <a:lnTo>
                  <a:pt x="85" y="140"/>
                </a:lnTo>
                <a:lnTo>
                  <a:pt x="85" y="140"/>
                </a:lnTo>
                <a:lnTo>
                  <a:pt x="93" y="141"/>
                </a:lnTo>
                <a:lnTo>
                  <a:pt x="101" y="143"/>
                </a:lnTo>
                <a:lnTo>
                  <a:pt x="107" y="145"/>
                </a:lnTo>
                <a:lnTo>
                  <a:pt x="113" y="149"/>
                </a:lnTo>
                <a:lnTo>
                  <a:pt x="118" y="154"/>
                </a:lnTo>
                <a:lnTo>
                  <a:pt x="122" y="159"/>
                </a:lnTo>
                <a:lnTo>
                  <a:pt x="124" y="165"/>
                </a:lnTo>
                <a:lnTo>
                  <a:pt x="126" y="171"/>
                </a:lnTo>
                <a:lnTo>
                  <a:pt x="126" y="171"/>
                </a:lnTo>
                <a:lnTo>
                  <a:pt x="130" y="171"/>
                </a:lnTo>
                <a:lnTo>
                  <a:pt x="130" y="171"/>
                </a:lnTo>
                <a:lnTo>
                  <a:pt x="136" y="172"/>
                </a:lnTo>
                <a:lnTo>
                  <a:pt x="143" y="174"/>
                </a:lnTo>
                <a:lnTo>
                  <a:pt x="149" y="176"/>
                </a:lnTo>
                <a:lnTo>
                  <a:pt x="153" y="180"/>
                </a:lnTo>
                <a:lnTo>
                  <a:pt x="158" y="184"/>
                </a:lnTo>
                <a:lnTo>
                  <a:pt x="161" y="189"/>
                </a:lnTo>
                <a:lnTo>
                  <a:pt x="163" y="195"/>
                </a:lnTo>
                <a:lnTo>
                  <a:pt x="163" y="200"/>
                </a:lnTo>
                <a:lnTo>
                  <a:pt x="163" y="200"/>
                </a:lnTo>
                <a:lnTo>
                  <a:pt x="163" y="206"/>
                </a:lnTo>
                <a:lnTo>
                  <a:pt x="161" y="211"/>
                </a:lnTo>
                <a:lnTo>
                  <a:pt x="158" y="215"/>
                </a:lnTo>
                <a:lnTo>
                  <a:pt x="153" y="221"/>
                </a:lnTo>
                <a:lnTo>
                  <a:pt x="149" y="223"/>
                </a:lnTo>
                <a:lnTo>
                  <a:pt x="143" y="226"/>
                </a:lnTo>
                <a:lnTo>
                  <a:pt x="136" y="228"/>
                </a:lnTo>
                <a:lnTo>
                  <a:pt x="130" y="228"/>
                </a:lnTo>
                <a:lnTo>
                  <a:pt x="130" y="228"/>
                </a:lnTo>
                <a:lnTo>
                  <a:pt x="123" y="228"/>
                </a:lnTo>
                <a:lnTo>
                  <a:pt x="123" y="228"/>
                </a:lnTo>
                <a:lnTo>
                  <a:pt x="120" y="234"/>
                </a:lnTo>
                <a:lnTo>
                  <a:pt x="118" y="237"/>
                </a:lnTo>
                <a:lnTo>
                  <a:pt x="115" y="243"/>
                </a:lnTo>
                <a:lnTo>
                  <a:pt x="111" y="247"/>
                </a:lnTo>
                <a:lnTo>
                  <a:pt x="107" y="249"/>
                </a:lnTo>
                <a:lnTo>
                  <a:pt x="102" y="252"/>
                </a:lnTo>
                <a:lnTo>
                  <a:pt x="97" y="253"/>
                </a:lnTo>
                <a:lnTo>
                  <a:pt x="91" y="253"/>
                </a:lnTo>
                <a:lnTo>
                  <a:pt x="91" y="253"/>
                </a:lnTo>
                <a:lnTo>
                  <a:pt x="85" y="253"/>
                </a:lnTo>
                <a:lnTo>
                  <a:pt x="81" y="252"/>
                </a:lnTo>
                <a:lnTo>
                  <a:pt x="72" y="248"/>
                </a:lnTo>
                <a:lnTo>
                  <a:pt x="66" y="241"/>
                </a:lnTo>
                <a:lnTo>
                  <a:pt x="61" y="232"/>
                </a:lnTo>
                <a:lnTo>
                  <a:pt x="61" y="232"/>
                </a:lnTo>
                <a:lnTo>
                  <a:pt x="52" y="236"/>
                </a:lnTo>
                <a:lnTo>
                  <a:pt x="41" y="237"/>
                </a:lnTo>
                <a:lnTo>
                  <a:pt x="41" y="237"/>
                </a:lnTo>
                <a:lnTo>
                  <a:pt x="32" y="236"/>
                </a:lnTo>
                <a:lnTo>
                  <a:pt x="24" y="235"/>
                </a:lnTo>
                <a:lnTo>
                  <a:pt x="18" y="231"/>
                </a:lnTo>
                <a:lnTo>
                  <a:pt x="11" y="227"/>
                </a:lnTo>
                <a:lnTo>
                  <a:pt x="6" y="222"/>
                </a:lnTo>
                <a:lnTo>
                  <a:pt x="2" y="217"/>
                </a:lnTo>
                <a:lnTo>
                  <a:pt x="0" y="210"/>
                </a:lnTo>
                <a:lnTo>
                  <a:pt x="0" y="204"/>
                </a:lnTo>
                <a:lnTo>
                  <a:pt x="0" y="204"/>
                </a:lnTo>
                <a:lnTo>
                  <a:pt x="0" y="197"/>
                </a:lnTo>
                <a:lnTo>
                  <a:pt x="2" y="192"/>
                </a:lnTo>
                <a:lnTo>
                  <a:pt x="6" y="185"/>
                </a:lnTo>
                <a:lnTo>
                  <a:pt x="11" y="182"/>
                </a:lnTo>
                <a:lnTo>
                  <a:pt x="18" y="176"/>
                </a:lnTo>
                <a:lnTo>
                  <a:pt x="24" y="174"/>
                </a:lnTo>
                <a:lnTo>
                  <a:pt x="32" y="172"/>
                </a:lnTo>
                <a:lnTo>
                  <a:pt x="41" y="171"/>
                </a:lnTo>
                <a:lnTo>
                  <a:pt x="41" y="171"/>
                </a:lnTo>
                <a:close/>
                <a:moveTo>
                  <a:pt x="139" y="232"/>
                </a:moveTo>
                <a:lnTo>
                  <a:pt x="139" y="232"/>
                </a:lnTo>
                <a:lnTo>
                  <a:pt x="139" y="232"/>
                </a:lnTo>
                <a:lnTo>
                  <a:pt x="139" y="232"/>
                </a:lnTo>
                <a:lnTo>
                  <a:pt x="139" y="237"/>
                </a:lnTo>
                <a:lnTo>
                  <a:pt x="139" y="237"/>
                </a:lnTo>
                <a:lnTo>
                  <a:pt x="139" y="245"/>
                </a:lnTo>
                <a:lnTo>
                  <a:pt x="136" y="252"/>
                </a:lnTo>
                <a:lnTo>
                  <a:pt x="132" y="256"/>
                </a:lnTo>
                <a:lnTo>
                  <a:pt x="128" y="257"/>
                </a:lnTo>
                <a:lnTo>
                  <a:pt x="128" y="257"/>
                </a:lnTo>
                <a:lnTo>
                  <a:pt x="127" y="257"/>
                </a:lnTo>
                <a:lnTo>
                  <a:pt x="124" y="256"/>
                </a:lnTo>
                <a:lnTo>
                  <a:pt x="122" y="250"/>
                </a:lnTo>
                <a:lnTo>
                  <a:pt x="122" y="250"/>
                </a:lnTo>
                <a:lnTo>
                  <a:pt x="127" y="241"/>
                </a:lnTo>
                <a:lnTo>
                  <a:pt x="130" y="232"/>
                </a:lnTo>
                <a:lnTo>
                  <a:pt x="130" y="232"/>
                </a:lnTo>
                <a:lnTo>
                  <a:pt x="139" y="232"/>
                </a:lnTo>
                <a:lnTo>
                  <a:pt x="139" y="232"/>
                </a:lnTo>
                <a:close/>
                <a:moveTo>
                  <a:pt x="192" y="218"/>
                </a:moveTo>
                <a:lnTo>
                  <a:pt x="192" y="218"/>
                </a:lnTo>
                <a:lnTo>
                  <a:pt x="196" y="224"/>
                </a:lnTo>
                <a:lnTo>
                  <a:pt x="196" y="231"/>
                </a:lnTo>
                <a:lnTo>
                  <a:pt x="196" y="236"/>
                </a:lnTo>
                <a:lnTo>
                  <a:pt x="193" y="240"/>
                </a:lnTo>
                <a:lnTo>
                  <a:pt x="193" y="240"/>
                </a:lnTo>
                <a:lnTo>
                  <a:pt x="189" y="240"/>
                </a:lnTo>
                <a:lnTo>
                  <a:pt x="184" y="239"/>
                </a:lnTo>
                <a:lnTo>
                  <a:pt x="179" y="234"/>
                </a:lnTo>
                <a:lnTo>
                  <a:pt x="175" y="228"/>
                </a:lnTo>
                <a:lnTo>
                  <a:pt x="175" y="228"/>
                </a:lnTo>
                <a:lnTo>
                  <a:pt x="172" y="223"/>
                </a:lnTo>
                <a:lnTo>
                  <a:pt x="171" y="218"/>
                </a:lnTo>
                <a:lnTo>
                  <a:pt x="171" y="218"/>
                </a:lnTo>
                <a:lnTo>
                  <a:pt x="175" y="211"/>
                </a:lnTo>
                <a:lnTo>
                  <a:pt x="178" y="205"/>
                </a:lnTo>
                <a:lnTo>
                  <a:pt x="178" y="205"/>
                </a:lnTo>
                <a:lnTo>
                  <a:pt x="182" y="206"/>
                </a:lnTo>
                <a:lnTo>
                  <a:pt x="185" y="209"/>
                </a:lnTo>
                <a:lnTo>
                  <a:pt x="189" y="213"/>
                </a:lnTo>
                <a:lnTo>
                  <a:pt x="192" y="218"/>
                </a:lnTo>
                <a:lnTo>
                  <a:pt x="192" y="218"/>
                </a:lnTo>
                <a:close/>
                <a:moveTo>
                  <a:pt x="228" y="174"/>
                </a:moveTo>
                <a:lnTo>
                  <a:pt x="228" y="174"/>
                </a:lnTo>
                <a:lnTo>
                  <a:pt x="235" y="179"/>
                </a:lnTo>
                <a:lnTo>
                  <a:pt x="239" y="184"/>
                </a:lnTo>
                <a:lnTo>
                  <a:pt x="241" y="188"/>
                </a:lnTo>
                <a:lnTo>
                  <a:pt x="240" y="193"/>
                </a:lnTo>
                <a:lnTo>
                  <a:pt x="240" y="193"/>
                </a:lnTo>
                <a:lnTo>
                  <a:pt x="237" y="196"/>
                </a:lnTo>
                <a:lnTo>
                  <a:pt x="232" y="196"/>
                </a:lnTo>
                <a:lnTo>
                  <a:pt x="226" y="195"/>
                </a:lnTo>
                <a:lnTo>
                  <a:pt x="218" y="192"/>
                </a:lnTo>
                <a:lnTo>
                  <a:pt x="218" y="192"/>
                </a:lnTo>
                <a:lnTo>
                  <a:pt x="213" y="187"/>
                </a:lnTo>
                <a:lnTo>
                  <a:pt x="208" y="183"/>
                </a:lnTo>
                <a:lnTo>
                  <a:pt x="206" y="178"/>
                </a:lnTo>
                <a:lnTo>
                  <a:pt x="206" y="174"/>
                </a:lnTo>
                <a:lnTo>
                  <a:pt x="206" y="174"/>
                </a:lnTo>
                <a:lnTo>
                  <a:pt x="210" y="171"/>
                </a:lnTo>
                <a:lnTo>
                  <a:pt x="215" y="170"/>
                </a:lnTo>
                <a:lnTo>
                  <a:pt x="222" y="171"/>
                </a:lnTo>
                <a:lnTo>
                  <a:pt x="228" y="174"/>
                </a:lnTo>
                <a:lnTo>
                  <a:pt x="228" y="174"/>
                </a:lnTo>
                <a:close/>
                <a:moveTo>
                  <a:pt x="219" y="128"/>
                </a:moveTo>
                <a:lnTo>
                  <a:pt x="219" y="128"/>
                </a:lnTo>
                <a:lnTo>
                  <a:pt x="219" y="127"/>
                </a:lnTo>
                <a:lnTo>
                  <a:pt x="219" y="127"/>
                </a:lnTo>
                <a:lnTo>
                  <a:pt x="221" y="124"/>
                </a:lnTo>
                <a:lnTo>
                  <a:pt x="221" y="124"/>
                </a:lnTo>
                <a:lnTo>
                  <a:pt x="223" y="122"/>
                </a:lnTo>
                <a:lnTo>
                  <a:pt x="227" y="120"/>
                </a:lnTo>
                <a:lnTo>
                  <a:pt x="232" y="119"/>
                </a:lnTo>
                <a:lnTo>
                  <a:pt x="237" y="118"/>
                </a:lnTo>
                <a:lnTo>
                  <a:pt x="237" y="118"/>
                </a:lnTo>
                <a:lnTo>
                  <a:pt x="245" y="119"/>
                </a:lnTo>
                <a:lnTo>
                  <a:pt x="252" y="122"/>
                </a:lnTo>
                <a:lnTo>
                  <a:pt x="256" y="124"/>
                </a:lnTo>
                <a:lnTo>
                  <a:pt x="257" y="128"/>
                </a:lnTo>
                <a:lnTo>
                  <a:pt x="257" y="128"/>
                </a:lnTo>
                <a:lnTo>
                  <a:pt x="256" y="132"/>
                </a:lnTo>
                <a:lnTo>
                  <a:pt x="252" y="136"/>
                </a:lnTo>
                <a:lnTo>
                  <a:pt x="245" y="137"/>
                </a:lnTo>
                <a:lnTo>
                  <a:pt x="237" y="139"/>
                </a:lnTo>
                <a:lnTo>
                  <a:pt x="237" y="139"/>
                </a:lnTo>
                <a:lnTo>
                  <a:pt x="231" y="137"/>
                </a:lnTo>
                <a:lnTo>
                  <a:pt x="224" y="136"/>
                </a:lnTo>
                <a:lnTo>
                  <a:pt x="221" y="132"/>
                </a:lnTo>
                <a:lnTo>
                  <a:pt x="219" y="128"/>
                </a:lnTo>
                <a:lnTo>
                  <a:pt x="219" y="128"/>
                </a:lnTo>
                <a:close/>
              </a:path>
            </a:pathLst>
          </a:custGeom>
          <a:solidFill>
            <a:schemeClr val="accent2">
              <a:lumMod val="75000"/>
            </a:schemeClr>
          </a:solidFill>
          <a:ln>
            <a:solidFill>
              <a:srgbClr val="C55A1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9414008" y="5939782"/>
            <a:ext cx="2216889" cy="646331"/>
          </a:xfrm>
          <a:prstGeom prst="rect">
            <a:avLst/>
          </a:prstGeom>
        </p:spPr>
        <p:txBody>
          <a:bodyPr wrap="none">
            <a:spAutoFit/>
          </a:bodyPr>
          <a:lstStyle/>
          <a:p>
            <a:r>
              <a:rPr lang="en-US" altLang="zh-CN" sz="3600" dirty="0" smtClean="0">
                <a:solidFill>
                  <a:schemeClr val="accent2">
                    <a:lumMod val="75000"/>
                  </a:schemeClr>
                </a:solidFill>
              </a:rPr>
              <a:t>SET GOALS</a:t>
            </a:r>
            <a:endParaRPr lang="zh-CN" altLang="en-US" sz="3600" dirty="0">
              <a:solidFill>
                <a:schemeClr val="accent2">
                  <a:lumMod val="75000"/>
                </a:schemeClr>
              </a:solidFill>
            </a:endParaRPr>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3" name="直接连接符 32"/>
            <p:cNvCxnSpPr>
              <a:stCxn id="34" idx="4"/>
              <a:endCxn id="3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8015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77556"/>
            </a:xfrm>
            <a:prstGeom prst="rect">
              <a:avLst/>
            </a:prstGeom>
            <a:noFill/>
          </p:spPr>
          <p:txBody>
            <a:bodyPr wrap="square" rtlCol="0">
              <a:spAutoFit/>
            </a:bodyPr>
            <a:lstStyle/>
            <a:p>
              <a:pPr algn="ctr"/>
              <a:r>
                <a:rPr lang="en-US" altLang="zh-CN" sz="3200" b="1" dirty="0" smtClean="0">
                  <a:solidFill>
                    <a:schemeClr val="accent2">
                      <a:lumMod val="75000"/>
                    </a:schemeClr>
                  </a:solidFill>
                  <a:latin typeface="方正超粗黑_GBK" panose="03000509000000000000" pitchFamily="65" charset="-122"/>
                  <a:ea typeface="方正超粗黑_GBK" panose="03000509000000000000" pitchFamily="65" charset="-122"/>
                </a:rPr>
                <a:t>SLEEPS</a:t>
              </a:r>
              <a:endParaRPr lang="zh-CN" altLang="en-US" sz="3200" b="1"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4" name="组合 63"/>
          <p:cNvGrpSpPr/>
          <p:nvPr/>
        </p:nvGrpSpPr>
        <p:grpSpPr>
          <a:xfrm>
            <a:off x="4514750" y="0"/>
            <a:ext cx="3082895" cy="1635218"/>
            <a:chOff x="4514750" y="0"/>
            <a:chExt cx="3082895" cy="1635218"/>
          </a:xfrm>
        </p:grpSpPr>
        <p:sp>
          <p:nvSpPr>
            <p:cNvPr id="65" name="矩形 64"/>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66" name="直接连接符 65"/>
            <p:cNvCxnSpPr>
              <a:stCxn id="67" idx="4"/>
              <a:endCxn id="68"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7672727" y="2469123"/>
            <a:ext cx="3401568" cy="2308324"/>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Age has reached the end of the beginning of a word.  </a:t>
            </a:r>
            <a:endParaRPr lang="zh-CN" altLang="en-US" dirty="0">
              <a:solidFill>
                <a:schemeClr val="accent2">
                  <a:lumMod val="75000"/>
                </a:schemeClr>
              </a:solidFill>
            </a:endParaRPr>
          </a:p>
        </p:txBody>
      </p:sp>
    </p:spTree>
    <p:extLst>
      <p:ext uri="{BB962C8B-B14F-4D97-AF65-F5344CB8AC3E}">
        <p14:creationId xmlns:p14="http://schemas.microsoft.com/office/powerpoint/2010/main" val="2425336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extLst>
              <p:ext uri="{D42A27DB-BD31-4B8C-83A1-F6EECF244321}">
                <p14:modId xmlns:p14="http://schemas.microsoft.com/office/powerpoint/2010/main" val="1380120839"/>
              </p:ext>
            </p:extLst>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2"/>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71697" y="624601"/>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6" name="矩形 25"/>
          <p:cNvSpPr/>
          <p:nvPr/>
        </p:nvSpPr>
        <p:spPr>
          <a:xfrm>
            <a:off x="3623478" y="5807174"/>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8" name="矩形 27"/>
          <p:cNvSpPr/>
          <p:nvPr/>
        </p:nvSpPr>
        <p:spPr>
          <a:xfrm>
            <a:off x="371841" y="3396832"/>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807389" y="2917702"/>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30" name="矩形 29"/>
          <p:cNvSpPr/>
          <p:nvPr/>
        </p:nvSpPr>
        <p:spPr>
          <a:xfrm>
            <a:off x="8596984" y="728940"/>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733706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172025" y="2242873"/>
            <a:ext cx="3278938" cy="2862919"/>
            <a:chOff x="4017280" y="2492386"/>
            <a:chExt cx="3278938" cy="2862919"/>
          </a:xfrm>
        </p:grpSpPr>
        <p:grpSp>
          <p:nvGrpSpPr>
            <p:cNvPr id="8" name="组合 7"/>
            <p:cNvGrpSpPr/>
            <p:nvPr/>
          </p:nvGrpSpPr>
          <p:grpSpPr>
            <a:xfrm>
              <a:off x="6590836" y="2492386"/>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726325" y="2492387"/>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017280" y="4162697"/>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169940" y="4318768"/>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1" name="矩形 3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grpSp>
        <p:nvGrpSpPr>
          <p:cNvPr id="32" name="组合 31"/>
          <p:cNvGrpSpPr/>
          <p:nvPr/>
        </p:nvGrpSpPr>
        <p:grpSpPr>
          <a:xfrm>
            <a:off x="4514750" y="0"/>
            <a:ext cx="3082895" cy="1635218"/>
            <a:chOff x="4514750" y="0"/>
            <a:chExt cx="3082895" cy="1635218"/>
          </a:xfrm>
        </p:grpSpPr>
        <p:sp>
          <p:nvSpPr>
            <p:cNvPr id="33" name="矩形 3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4" name="直接连接符 33"/>
            <p:cNvCxnSpPr>
              <a:stCxn id="35" idx="4"/>
              <a:endCxn id="3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0297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3886649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TotalTime>
  <Words>565</Words>
  <Application>Microsoft Office PowerPoint</Application>
  <PresentationFormat>自定义</PresentationFormat>
  <Paragraphs>103</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lwl01</dc:creator>
  <cp:lastModifiedBy>樊广庆</cp:lastModifiedBy>
  <cp:revision>67</cp:revision>
  <dcterms:created xsi:type="dcterms:W3CDTF">2016-01-22T02:37:50Z</dcterms:created>
  <dcterms:modified xsi:type="dcterms:W3CDTF">2023-04-17T01:56:26Z</dcterms:modified>
</cp:coreProperties>
</file>