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4" r:id="rId2"/>
  </p:sldMasterIdLst>
  <p:notesMasterIdLst>
    <p:notesMasterId r:id="rId28"/>
  </p:notesMasterIdLst>
  <p:sldIdLst>
    <p:sldId id="328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2" r:id="rId20"/>
    <p:sldId id="310" r:id="rId21"/>
    <p:sldId id="313" r:id="rId22"/>
    <p:sldId id="320" r:id="rId23"/>
    <p:sldId id="318" r:id="rId24"/>
    <p:sldId id="311" r:id="rId25"/>
    <p:sldId id="319" r:id="rId26"/>
    <p:sldId id="330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5B6"/>
    <a:srgbClr val="FFA3AD"/>
    <a:srgbClr val="FFC6D5"/>
    <a:srgbClr val="C1FEE5"/>
    <a:srgbClr val="BDEBFF"/>
    <a:srgbClr val="FFCDEC"/>
    <a:srgbClr val="9CFFEF"/>
    <a:srgbClr val="9CFCFF"/>
    <a:srgbClr val="A8EAF8"/>
    <a:srgbClr val="EEB9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0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676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84B8B-FBC2-4432-B2F3-9B47099B5B6B}" type="datetimeFigureOut">
              <a:rPr lang="zh-CN" altLang="en-US" smtClean="0"/>
              <a:t>2023/6/21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89F29-B3F6-40B2-90D0-1E609D011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90507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482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35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315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3282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289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479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228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627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344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870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8762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786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3536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7897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085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3374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153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965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3767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8496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6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5595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5090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78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027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</p:spTree>
    <p:extLst>
      <p:ext uri="{BB962C8B-B14F-4D97-AF65-F5344CB8AC3E}">
        <p14:creationId xmlns:p14="http://schemas.microsoft.com/office/powerpoint/2010/main" val="19650652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2616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367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2023/6/21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074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2023/6/21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936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176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486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659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50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975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94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482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737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4259766" cy="6858000"/>
          </a:xfrm>
          <a:prstGeom prst="rect">
            <a:avLst/>
          </a:prstGeom>
          <a:solidFill>
            <a:srgbClr val="FFA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14458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16200000">
            <a:off x="-2640566" y="2836193"/>
            <a:ext cx="65165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pc="1200" dirty="0">
                <a:solidFill>
                  <a:schemeClr val="bg1">
                    <a:alpha val="49000"/>
                  </a:schemeClr>
                </a:solidFill>
                <a:latin typeface="Arial"/>
                <a:ea typeface="微软雅黑"/>
                <a:sym typeface="Arial"/>
              </a:rPr>
              <a:t>Introduction</a:t>
            </a:r>
          </a:p>
        </p:txBody>
      </p:sp>
      <p:sp>
        <p:nvSpPr>
          <p:cNvPr id="10" name="矩形 9"/>
          <p:cNvSpPr/>
          <p:nvPr/>
        </p:nvSpPr>
        <p:spPr>
          <a:xfrm>
            <a:off x="813637" y="709439"/>
            <a:ext cx="10561129" cy="5439121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778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 flipV="1">
            <a:off x="1719751" y="3906175"/>
            <a:ext cx="2977349" cy="71233"/>
          </a:xfrm>
          <a:prstGeom prst="rect">
            <a:avLst/>
          </a:prstGeom>
          <a:gradFill>
            <a:gsLst>
              <a:gs pos="54000">
                <a:srgbClr val="FFA3AD"/>
              </a:gs>
              <a:gs pos="100000">
                <a:prstClr val="white">
                  <a:alpha val="13000"/>
                </a:prst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45523" y="4538746"/>
            <a:ext cx="1646477" cy="2454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6473136" y="1711447"/>
            <a:ext cx="4531794" cy="3024721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17" name="组合 16"/>
          <p:cNvGrpSpPr/>
          <p:nvPr/>
        </p:nvGrpSpPr>
        <p:grpSpPr>
          <a:xfrm>
            <a:off x="2092341" y="4851676"/>
            <a:ext cx="1844492" cy="470832"/>
            <a:chOff x="1394352" y="4736168"/>
            <a:chExt cx="1597546" cy="470832"/>
          </a:xfrm>
        </p:grpSpPr>
        <p:sp>
          <p:nvSpPr>
            <p:cNvPr id="22" name="矩形: 圆角 21"/>
            <p:cNvSpPr/>
            <p:nvPr/>
          </p:nvSpPr>
          <p:spPr>
            <a:xfrm>
              <a:off x="1431917" y="4736168"/>
              <a:ext cx="1559981" cy="470832"/>
            </a:xfrm>
            <a:prstGeom prst="roundRect">
              <a:avLst/>
            </a:prstGeom>
            <a:solidFill>
              <a:srgbClr val="FF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94352" y="4829800"/>
              <a:ext cx="14650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主讲人</a:t>
              </a:r>
              <a:r>
                <a:rPr lang="zh-CN" altLang="en-US" sz="1400" b="1" spc="3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：</a:t>
              </a:r>
              <a:r>
                <a:rPr lang="en-US" altLang="zh-CN" sz="1400" b="1" spc="3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XXXX</a:t>
              </a:r>
              <a:endParaRPr lang="zh-CN" altLang="en-US" sz="1400" b="1" spc="3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43276" y="4851676"/>
            <a:ext cx="1559981" cy="470832"/>
            <a:chOff x="3241735" y="4736168"/>
            <a:chExt cx="1559981" cy="470832"/>
          </a:xfrm>
        </p:grpSpPr>
        <p:sp>
          <p:nvSpPr>
            <p:cNvPr id="23" name="矩形: 圆角 22"/>
            <p:cNvSpPr/>
            <p:nvPr/>
          </p:nvSpPr>
          <p:spPr>
            <a:xfrm>
              <a:off x="3241735" y="4736168"/>
              <a:ext cx="1559981" cy="47083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266670" y="4817695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 dirty="0">
                  <a:latin typeface="Arial"/>
                  <a:ea typeface="微软雅黑"/>
                  <a:sym typeface="Arial"/>
                </a:rPr>
                <a:t>部门：市场部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693144" y="3199846"/>
            <a:ext cx="3416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1" spc="300" dirty="0">
                <a:latin typeface="Arial"/>
                <a:ea typeface="微软雅黑"/>
                <a:sym typeface="Arial"/>
              </a:rPr>
              <a:t>Product introduction</a:t>
            </a:r>
            <a:endParaRPr lang="zh-CN" altLang="en-US" i="1" spc="300" dirty="0">
              <a:latin typeface="Arial"/>
              <a:ea typeface="微软雅黑"/>
              <a:sym typeface="Arial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26909" y="-1"/>
            <a:ext cx="815430" cy="10754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815435" y="5219480"/>
            <a:ext cx="751029" cy="9290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813637" y="711942"/>
            <a:ext cx="1447229" cy="437515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1733939" y="5207000"/>
            <a:ext cx="100685" cy="787848"/>
            <a:chOff x="270814" y="5393717"/>
            <a:chExt cx="100685" cy="787848"/>
          </a:xfrm>
        </p:grpSpPr>
        <p:sp>
          <p:nvSpPr>
            <p:cNvPr id="33" name="椭圆 32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8" name="任意多边形: 形状 37"/>
          <p:cNvSpPr/>
          <p:nvPr/>
        </p:nvSpPr>
        <p:spPr>
          <a:xfrm rot="16788728">
            <a:off x="1395983" y="1837014"/>
            <a:ext cx="933867" cy="969883"/>
          </a:xfrm>
          <a:custGeom>
            <a:avLst/>
            <a:gdLst>
              <a:gd name="connsiteX0" fmla="*/ 184980 w 933867"/>
              <a:gd name="connsiteY0" fmla="*/ 120607 h 969883"/>
              <a:gd name="connsiteX1" fmla="*/ 39837 w 933867"/>
              <a:gd name="connsiteY1" fmla="*/ 904378 h 969883"/>
              <a:gd name="connsiteX2" fmla="*/ 925208 w 933867"/>
              <a:gd name="connsiteY2" fmla="*/ 831807 h 969883"/>
              <a:gd name="connsiteX3" fmla="*/ 475265 w 933867"/>
              <a:gd name="connsiteY3" fmla="*/ 77064 h 969883"/>
              <a:gd name="connsiteX4" fmla="*/ 184980 w 933867"/>
              <a:gd name="connsiteY4" fmla="*/ 120607 h 96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867" h="969883">
                <a:moveTo>
                  <a:pt x="184980" y="120607"/>
                </a:moveTo>
                <a:cubicBezTo>
                  <a:pt x="112409" y="258493"/>
                  <a:pt x="-83534" y="785845"/>
                  <a:pt x="39837" y="904378"/>
                </a:cubicBezTo>
                <a:cubicBezTo>
                  <a:pt x="163208" y="1022911"/>
                  <a:pt x="852637" y="969693"/>
                  <a:pt x="925208" y="831807"/>
                </a:cubicBezTo>
                <a:cubicBezTo>
                  <a:pt x="997779" y="693921"/>
                  <a:pt x="593798" y="198016"/>
                  <a:pt x="475265" y="77064"/>
                </a:cubicBezTo>
                <a:cubicBezTo>
                  <a:pt x="356732" y="-43888"/>
                  <a:pt x="257551" y="-17279"/>
                  <a:pt x="184980" y="120607"/>
                </a:cubicBezTo>
                <a:close/>
              </a:path>
            </a:pathLst>
          </a:custGeom>
          <a:solidFill>
            <a:srgbClr val="C1F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64463" y="2011630"/>
            <a:ext cx="35702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汉真广标" pitchFamily="49" charset="-122"/>
                <a:ea typeface="汉真广标" pitchFamily="49" charset="-122"/>
                <a:sym typeface="Arial"/>
              </a:rPr>
              <a:t>产品介绍</a:t>
            </a:r>
          </a:p>
        </p:txBody>
      </p:sp>
      <p:sp>
        <p:nvSpPr>
          <p:cNvPr id="26" name="矩形 25"/>
          <p:cNvSpPr/>
          <p:nvPr/>
        </p:nvSpPr>
        <p:spPr>
          <a:xfrm>
            <a:off x="9101783" y="228453"/>
            <a:ext cx="1475084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 smtClean="0">
                <a:solidFill>
                  <a:srgbClr val="F5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zh-CN" altLang="en-US" sz="1400" dirty="0">
              <a:solidFill>
                <a:srgbClr val="F5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10" grpId="0" animBg="1"/>
      <p:bldP spid="16" grpId="0" animBg="1"/>
      <p:bldP spid="8" grpId="0"/>
      <p:bldP spid="38" grpId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022972" y="1328484"/>
            <a:ext cx="4014004" cy="4643966"/>
          </a:xfrm>
          <a:custGeom>
            <a:avLst/>
            <a:gdLst>
              <a:gd name="connsiteX0" fmla="*/ 3347834 w 3401894"/>
              <a:gd name="connsiteY0" fmla="*/ 781 h 3935791"/>
              <a:gd name="connsiteX1" fmla="*/ 3398180 w 3401894"/>
              <a:gd name="connsiteY1" fmla="*/ 13934 h 3935791"/>
              <a:gd name="connsiteX2" fmla="*/ 3180466 w 3401894"/>
              <a:gd name="connsiteY2" fmla="*/ 420334 h 3935791"/>
              <a:gd name="connsiteX3" fmla="*/ 2803094 w 3401894"/>
              <a:gd name="connsiteY3" fmla="*/ 1871763 h 3935791"/>
              <a:gd name="connsiteX4" fmla="*/ 3006294 w 3401894"/>
              <a:gd name="connsiteY4" fmla="*/ 3090963 h 3935791"/>
              <a:gd name="connsiteX5" fmla="*/ 2890180 w 3401894"/>
              <a:gd name="connsiteY5" fmla="*/ 3744106 h 3935791"/>
              <a:gd name="connsiteX6" fmla="*/ 2280580 w 3401894"/>
              <a:gd name="connsiteY6" fmla="*/ 3613477 h 3935791"/>
              <a:gd name="connsiteX7" fmla="*/ 1380694 w 3401894"/>
              <a:gd name="connsiteY7" fmla="*/ 3526391 h 3935791"/>
              <a:gd name="connsiteX8" fmla="*/ 219552 w 3401894"/>
              <a:gd name="connsiteY8" fmla="*/ 3932791 h 3935791"/>
              <a:gd name="connsiteX9" fmla="*/ 45380 w 3401894"/>
              <a:gd name="connsiteY9" fmla="*/ 3279649 h 3935791"/>
              <a:gd name="connsiteX10" fmla="*/ 335666 w 3401894"/>
              <a:gd name="connsiteY10" fmla="*/ 2016906 h 3935791"/>
              <a:gd name="connsiteX11" fmla="*/ 350180 w 3401894"/>
              <a:gd name="connsiteY11" fmla="*/ 1291191 h 3935791"/>
              <a:gd name="connsiteX12" fmla="*/ 16352 w 3401894"/>
              <a:gd name="connsiteY12" fmla="*/ 667077 h 3935791"/>
              <a:gd name="connsiteX13" fmla="*/ 161494 w 3401894"/>
              <a:gd name="connsiteY13" fmla="*/ 304220 h 3935791"/>
              <a:gd name="connsiteX14" fmla="*/ 1090409 w 3401894"/>
              <a:gd name="connsiteY14" fmla="*/ 362277 h 3935791"/>
              <a:gd name="connsiteX15" fmla="*/ 2411209 w 3401894"/>
              <a:gd name="connsiteY15" fmla="*/ 478391 h 3935791"/>
              <a:gd name="connsiteX16" fmla="*/ 3006294 w 3401894"/>
              <a:gd name="connsiteY16" fmla="*/ 130049 h 3935791"/>
              <a:gd name="connsiteX17" fmla="*/ 3347834 w 3401894"/>
              <a:gd name="connsiteY17" fmla="*/ 781 h 3935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01894" h="3935791">
                <a:moveTo>
                  <a:pt x="3347834" y="781"/>
                </a:moveTo>
                <a:cubicBezTo>
                  <a:pt x="3373082" y="-1790"/>
                  <a:pt x="3390923" y="1839"/>
                  <a:pt x="3398180" y="13934"/>
                </a:cubicBezTo>
                <a:cubicBezTo>
                  <a:pt x="3427209" y="62315"/>
                  <a:pt x="3279647" y="110696"/>
                  <a:pt x="3180466" y="420334"/>
                </a:cubicBezTo>
                <a:cubicBezTo>
                  <a:pt x="3081285" y="729972"/>
                  <a:pt x="2832123" y="1426658"/>
                  <a:pt x="2803094" y="1871763"/>
                </a:cubicBezTo>
                <a:cubicBezTo>
                  <a:pt x="2774065" y="2316868"/>
                  <a:pt x="2991780" y="2778906"/>
                  <a:pt x="3006294" y="3090963"/>
                </a:cubicBezTo>
                <a:cubicBezTo>
                  <a:pt x="3020808" y="3403020"/>
                  <a:pt x="3011132" y="3657020"/>
                  <a:pt x="2890180" y="3744106"/>
                </a:cubicBezTo>
                <a:cubicBezTo>
                  <a:pt x="2769228" y="3831192"/>
                  <a:pt x="2532161" y="3649763"/>
                  <a:pt x="2280580" y="3613477"/>
                </a:cubicBezTo>
                <a:cubicBezTo>
                  <a:pt x="2028999" y="3577191"/>
                  <a:pt x="1724199" y="3473172"/>
                  <a:pt x="1380694" y="3526391"/>
                </a:cubicBezTo>
                <a:cubicBezTo>
                  <a:pt x="1037189" y="3579610"/>
                  <a:pt x="442104" y="3973915"/>
                  <a:pt x="219552" y="3932791"/>
                </a:cubicBezTo>
                <a:cubicBezTo>
                  <a:pt x="-3000" y="3891667"/>
                  <a:pt x="26028" y="3598963"/>
                  <a:pt x="45380" y="3279649"/>
                </a:cubicBezTo>
                <a:cubicBezTo>
                  <a:pt x="64732" y="2960335"/>
                  <a:pt x="284866" y="2348316"/>
                  <a:pt x="335666" y="2016906"/>
                </a:cubicBezTo>
                <a:cubicBezTo>
                  <a:pt x="386466" y="1685496"/>
                  <a:pt x="403399" y="1516163"/>
                  <a:pt x="350180" y="1291191"/>
                </a:cubicBezTo>
                <a:cubicBezTo>
                  <a:pt x="296961" y="1066220"/>
                  <a:pt x="47800" y="831572"/>
                  <a:pt x="16352" y="667077"/>
                </a:cubicBezTo>
                <a:cubicBezTo>
                  <a:pt x="-15096" y="502582"/>
                  <a:pt x="-17515" y="352601"/>
                  <a:pt x="161494" y="304220"/>
                </a:cubicBezTo>
                <a:cubicBezTo>
                  <a:pt x="340503" y="255839"/>
                  <a:pt x="715457" y="333248"/>
                  <a:pt x="1090409" y="362277"/>
                </a:cubicBezTo>
                <a:cubicBezTo>
                  <a:pt x="1465362" y="391305"/>
                  <a:pt x="2091895" y="517096"/>
                  <a:pt x="2411209" y="478391"/>
                </a:cubicBezTo>
                <a:cubicBezTo>
                  <a:pt x="2730523" y="439686"/>
                  <a:pt x="2841799" y="207458"/>
                  <a:pt x="3006294" y="130049"/>
                </a:cubicBezTo>
                <a:cubicBezTo>
                  <a:pt x="3129665" y="71992"/>
                  <a:pt x="3272087" y="8492"/>
                  <a:pt x="3347834" y="781"/>
                </a:cubicBezTo>
                <a:close/>
              </a:path>
            </a:pathLst>
          </a:custGeom>
          <a:ln>
            <a:solidFill>
              <a:srgbClr val="C1FEE5"/>
            </a:solidFill>
          </a:ln>
        </p:spPr>
      </p:pic>
      <p:cxnSp>
        <p:nvCxnSpPr>
          <p:cNvPr id="2" name="直接连接符 1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90323" y="994295"/>
            <a:ext cx="461665" cy="238783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Style display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5" name="椭圆 4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31543" y="1122022"/>
            <a:ext cx="2903974" cy="723562"/>
            <a:chOff x="5131543" y="1122022"/>
            <a:chExt cx="2903974" cy="723562"/>
          </a:xfrm>
        </p:grpSpPr>
        <p:sp>
          <p:nvSpPr>
            <p:cNvPr id="29" name="任意多边形: 形状 28"/>
            <p:cNvSpPr/>
            <p:nvPr/>
          </p:nvSpPr>
          <p:spPr>
            <a:xfrm rot="16788728">
              <a:off x="5145423" y="1108142"/>
              <a:ext cx="719833" cy="747594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392290" y="1322364"/>
              <a:ext cx="2643227" cy="52322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>
                  <a:latin typeface="Arial"/>
                  <a:ea typeface="微软雅黑"/>
                  <a:sym typeface="Arial"/>
                </a:rPr>
                <a:t>添加中心内容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454059" y="1983100"/>
            <a:ext cx="4729572" cy="932563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请在此处添加具体内容，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文字尽量言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简意赅，简单说明即可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不必过于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繁琐，注意版面美观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400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。</a:t>
            </a:r>
            <a:endParaRPr lang="en-US" altLang="zh-CN" sz="1400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92290" y="4459378"/>
            <a:ext cx="1436616" cy="369332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i="0" u="none" strike="noStrike" cap="none" spc="60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南构日漫风" panose="03000509000000000000" pitchFamily="65" charset="-122"/>
                <a:ea typeface="南构日漫风" panose="03000509000000000000" pitchFamily="65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pc="300">
                <a:latin typeface="Arial"/>
                <a:ea typeface="微软雅黑"/>
                <a:sym typeface="Arial"/>
              </a:rPr>
              <a:t>标题内容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392290" y="4895684"/>
            <a:ext cx="2077167" cy="1200329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此处添加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2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具体内容文字尽量言简意赅</a:t>
            </a:r>
            <a:endParaRPr lang="en-US" altLang="zh-CN" sz="1200" spc="6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2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说明即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可，不必过于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55253" y="4459378"/>
            <a:ext cx="1436616" cy="369332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i="0" u="none" strike="noStrike" cap="none" spc="60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南构日漫风" panose="03000509000000000000" pitchFamily="65" charset="-122"/>
                <a:ea typeface="南构日漫风" panose="03000509000000000000" pitchFamily="65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pc="300">
                <a:latin typeface="Arial"/>
                <a:ea typeface="微软雅黑"/>
                <a:sym typeface="Arial"/>
              </a:rPr>
              <a:t>标题内容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655253" y="4895684"/>
            <a:ext cx="2077167" cy="1200329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此处添加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2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具体内容文字尽量言简意赅</a:t>
            </a:r>
            <a:endParaRPr lang="en-US" altLang="zh-CN" sz="1200" spc="6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2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说明即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可，不必过于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69250" y="4459378"/>
            <a:ext cx="1436616" cy="369332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i="0" u="none" strike="noStrike" cap="none" spc="60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南构日漫风" panose="03000509000000000000" pitchFamily="65" charset="-122"/>
                <a:ea typeface="南构日漫风" panose="03000509000000000000" pitchFamily="65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pc="300">
                <a:latin typeface="Arial"/>
                <a:ea typeface="微软雅黑"/>
                <a:sym typeface="Arial"/>
              </a:rPr>
              <a:t>标题内容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969250" y="4895684"/>
            <a:ext cx="2077167" cy="1200329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此处添加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2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具体内容文字尽量言简意赅</a:t>
            </a:r>
            <a:endParaRPr lang="en-US" altLang="zh-CN" sz="1200" spc="6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2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说明即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可，不必过于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68573" y="3558522"/>
            <a:ext cx="542766" cy="534943"/>
            <a:chOff x="5468573" y="3558522"/>
            <a:chExt cx="542766" cy="534943"/>
          </a:xfrm>
        </p:grpSpPr>
        <p:sp>
          <p:nvSpPr>
            <p:cNvPr id="17" name="椭圆 16"/>
            <p:cNvSpPr/>
            <p:nvPr/>
          </p:nvSpPr>
          <p:spPr>
            <a:xfrm>
              <a:off x="5468573" y="3558522"/>
              <a:ext cx="534943" cy="534943"/>
            </a:xfrm>
            <a:prstGeom prst="ellipse">
              <a:avLst/>
            </a:prstGeom>
            <a:solidFill>
              <a:srgbClr val="FF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57369" y="3641326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01</a:t>
              </a:r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692366" y="3558522"/>
            <a:ext cx="534943" cy="534943"/>
            <a:chOff x="7692366" y="3558522"/>
            <a:chExt cx="534943" cy="534943"/>
          </a:xfrm>
        </p:grpSpPr>
        <p:sp>
          <p:nvSpPr>
            <p:cNvPr id="18" name="椭圆 17"/>
            <p:cNvSpPr/>
            <p:nvPr/>
          </p:nvSpPr>
          <p:spPr>
            <a:xfrm>
              <a:off x="7692366" y="3558522"/>
              <a:ext cx="534943" cy="534943"/>
            </a:xfrm>
            <a:prstGeom prst="ellipse">
              <a:avLst/>
            </a:pr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763309" y="3641326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latin typeface="Arial"/>
                  <a:ea typeface="微软雅黑"/>
                  <a:sym typeface="Arial"/>
                </a:rPr>
                <a:t>02</a:t>
              </a:r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969250" y="3558521"/>
            <a:ext cx="536134" cy="534943"/>
            <a:chOff x="9969250" y="3558521"/>
            <a:chExt cx="536134" cy="534943"/>
          </a:xfrm>
        </p:grpSpPr>
        <p:sp>
          <p:nvSpPr>
            <p:cNvPr id="19" name="椭圆 18"/>
            <p:cNvSpPr/>
            <p:nvPr/>
          </p:nvSpPr>
          <p:spPr>
            <a:xfrm>
              <a:off x="9969250" y="3558521"/>
              <a:ext cx="534943" cy="534943"/>
            </a:xfrm>
            <a:prstGeom prst="ellipse">
              <a:avLst/>
            </a:prstGeom>
            <a:solidFill>
              <a:srgbClr val="FF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051414" y="3641326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03</a:t>
              </a:r>
              <a:endParaRPr lang="zh-CN" altLang="en-US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560462" y="627268"/>
            <a:ext cx="4019073" cy="5503954"/>
          </a:xfrm>
          <a:custGeom>
            <a:avLst/>
            <a:gdLst>
              <a:gd name="connsiteX0" fmla="*/ 2323266 w 4019073"/>
              <a:gd name="connsiteY0" fmla="*/ 13 h 5503954"/>
              <a:gd name="connsiteX1" fmla="*/ 2593916 w 4019073"/>
              <a:gd name="connsiteY1" fmla="*/ 58682 h 5503954"/>
              <a:gd name="connsiteX2" fmla="*/ 3617133 w 4019073"/>
              <a:gd name="connsiteY2" fmla="*/ 816129 h 5503954"/>
              <a:gd name="connsiteX3" fmla="*/ 4015788 w 4019073"/>
              <a:gd name="connsiteY3" fmla="*/ 2610081 h 5503954"/>
              <a:gd name="connsiteX4" fmla="*/ 3431093 w 4019073"/>
              <a:gd name="connsiteY4" fmla="*/ 4045242 h 5503954"/>
              <a:gd name="connsiteX5" fmla="*/ 1690296 w 4019073"/>
              <a:gd name="connsiteY5" fmla="*/ 5334230 h 5503954"/>
              <a:gd name="connsiteX6" fmla="*/ 1172043 w 4019073"/>
              <a:gd name="connsiteY6" fmla="*/ 5374096 h 5503954"/>
              <a:gd name="connsiteX7" fmla="*/ 1092312 w 4019073"/>
              <a:gd name="connsiteY7" fmla="*/ 4271147 h 5503954"/>
              <a:gd name="connsiteX8" fmla="*/ 773387 w 4019073"/>
              <a:gd name="connsiteY8" fmla="*/ 3327662 h 5503954"/>
              <a:gd name="connsiteX9" fmla="*/ 15941 w 4019073"/>
              <a:gd name="connsiteY9" fmla="*/ 3035313 h 5503954"/>
              <a:gd name="connsiteX10" fmla="*/ 295000 w 4019073"/>
              <a:gd name="connsiteY10" fmla="*/ 2796120 h 5503954"/>
              <a:gd name="connsiteX11" fmla="*/ 733522 w 4019073"/>
              <a:gd name="connsiteY11" fmla="*/ 2437329 h 5503954"/>
              <a:gd name="connsiteX12" fmla="*/ 1863047 w 4019073"/>
              <a:gd name="connsiteY12" fmla="*/ 1427402 h 5503954"/>
              <a:gd name="connsiteX13" fmla="*/ 2009220 w 4019073"/>
              <a:gd name="connsiteY13" fmla="*/ 204856 h 5503954"/>
              <a:gd name="connsiteX14" fmla="*/ 2323266 w 4019073"/>
              <a:gd name="connsiteY14" fmla="*/ 13 h 5503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19073" h="5503954">
                <a:moveTo>
                  <a:pt x="2323266" y="13"/>
                </a:moveTo>
                <a:cubicBezTo>
                  <a:pt x="2403204" y="-597"/>
                  <a:pt x="2493421" y="20478"/>
                  <a:pt x="2593916" y="58682"/>
                </a:cubicBezTo>
                <a:cubicBezTo>
                  <a:pt x="2861901" y="160561"/>
                  <a:pt x="3380154" y="390896"/>
                  <a:pt x="3617133" y="816129"/>
                </a:cubicBezTo>
                <a:cubicBezTo>
                  <a:pt x="3854111" y="1241362"/>
                  <a:pt x="4046795" y="2071895"/>
                  <a:pt x="4015788" y="2610081"/>
                </a:cubicBezTo>
                <a:cubicBezTo>
                  <a:pt x="3984781" y="3148266"/>
                  <a:pt x="3818675" y="3591217"/>
                  <a:pt x="3431093" y="4045242"/>
                </a:cubicBezTo>
                <a:cubicBezTo>
                  <a:pt x="3043511" y="4499267"/>
                  <a:pt x="2066804" y="5112754"/>
                  <a:pt x="1690296" y="5334230"/>
                </a:cubicBezTo>
                <a:cubicBezTo>
                  <a:pt x="1313787" y="5555706"/>
                  <a:pt x="1271707" y="5551276"/>
                  <a:pt x="1172043" y="5374096"/>
                </a:cubicBezTo>
                <a:cubicBezTo>
                  <a:pt x="1072379" y="5196915"/>
                  <a:pt x="1158754" y="4612219"/>
                  <a:pt x="1092312" y="4271147"/>
                </a:cubicBezTo>
                <a:cubicBezTo>
                  <a:pt x="1025868" y="3930075"/>
                  <a:pt x="952782" y="3533633"/>
                  <a:pt x="773387" y="3327662"/>
                </a:cubicBezTo>
                <a:cubicBezTo>
                  <a:pt x="593992" y="3121690"/>
                  <a:pt x="95672" y="3123904"/>
                  <a:pt x="15941" y="3035313"/>
                </a:cubicBezTo>
                <a:cubicBezTo>
                  <a:pt x="-63790" y="2946723"/>
                  <a:pt x="175403" y="2895784"/>
                  <a:pt x="295000" y="2796120"/>
                </a:cubicBezTo>
                <a:cubicBezTo>
                  <a:pt x="414597" y="2696456"/>
                  <a:pt x="472181" y="2665449"/>
                  <a:pt x="733522" y="2437329"/>
                </a:cubicBezTo>
                <a:cubicBezTo>
                  <a:pt x="994863" y="2209210"/>
                  <a:pt x="1650431" y="1799480"/>
                  <a:pt x="1863047" y="1427402"/>
                </a:cubicBezTo>
                <a:cubicBezTo>
                  <a:pt x="2075663" y="1055323"/>
                  <a:pt x="1887408" y="432976"/>
                  <a:pt x="2009220" y="204856"/>
                </a:cubicBezTo>
                <a:cubicBezTo>
                  <a:pt x="2085352" y="62281"/>
                  <a:pt x="2190034" y="1029"/>
                  <a:pt x="2323266" y="13"/>
                </a:cubicBezTo>
                <a:close/>
              </a:path>
            </a:pathLst>
          </a:custGeom>
          <a:ln>
            <a:solidFill>
              <a:srgbClr val="C1FEE5"/>
            </a:solidFill>
          </a:ln>
        </p:spPr>
      </p:pic>
      <p:sp>
        <p:nvSpPr>
          <p:cNvPr id="9" name="矩形 8"/>
          <p:cNvSpPr/>
          <p:nvPr/>
        </p:nvSpPr>
        <p:spPr>
          <a:xfrm>
            <a:off x="-1" y="1"/>
            <a:ext cx="5457369" cy="6857999"/>
          </a:xfrm>
          <a:prstGeom prst="rect">
            <a:avLst/>
          </a:prstGeom>
          <a:solidFill>
            <a:srgbClr val="FFA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90323" y="994295"/>
            <a:ext cx="461665" cy="238783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Style display</a:t>
            </a:r>
            <a:endParaRPr lang="zh-CN" altLang="en-US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5" name="椭圆 4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68185" y="2211647"/>
            <a:ext cx="1803397" cy="523220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i="0" u="none" strike="noStrike" cap="none" spc="60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南构日漫风" panose="03000509000000000000" pitchFamily="65" charset="-122"/>
                <a:ea typeface="南构日漫风" panose="03000509000000000000" pitchFamily="65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spc="3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68185" y="2864712"/>
            <a:ext cx="4196742" cy="3046988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</a:t>
            </a:r>
            <a:endParaRPr kumimoji="0" lang="en-US" altLang="zh-CN" sz="1600" i="0" u="none" strike="noStrike" kern="1200" cap="none" spc="6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容文字尽量</a:t>
            </a: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言简意赅，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简单说明</a:t>
            </a:r>
            <a:endParaRPr kumimoji="0" lang="en-US" altLang="zh-CN" sz="1600" i="0" u="none" strike="noStrike" kern="1200" cap="none" spc="6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即</a:t>
            </a: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可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，不必过于繁琐，注</a:t>
            </a:r>
            <a:endParaRPr kumimoji="0" lang="en-US" altLang="zh-CN" sz="1600" i="0" u="none" strike="noStrike" kern="1200" cap="none" spc="6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意</a:t>
            </a: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版面美观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600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。请在此处添加</a:t>
            </a:r>
            <a:endParaRPr lang="en-US" altLang="zh-CN" sz="1600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具体内容文字尽量</a:t>
            </a:r>
            <a:endParaRPr lang="en-US" altLang="zh-CN" sz="1600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言简意赅，简单说明即可</a:t>
            </a:r>
            <a:endParaRPr lang="en-US" altLang="zh-CN" sz="1600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 rot="692517">
            <a:off x="1649657" y="1739420"/>
            <a:ext cx="3731795" cy="3596720"/>
          </a:xfrm>
          <a:custGeom>
            <a:avLst/>
            <a:gdLst>
              <a:gd name="connsiteX0" fmla="*/ 2628897 w 3731795"/>
              <a:gd name="connsiteY0" fmla="*/ 652 h 3596720"/>
              <a:gd name="connsiteX1" fmla="*/ 2685614 w 3731795"/>
              <a:gd name="connsiteY1" fmla="*/ 10367 h 3596720"/>
              <a:gd name="connsiteX2" fmla="*/ 3639998 w 3731795"/>
              <a:gd name="connsiteY2" fmla="*/ 3288316 h 3596720"/>
              <a:gd name="connsiteX3" fmla="*/ 577124 w 3731795"/>
              <a:gd name="connsiteY3" fmla="*/ 3344756 h 3596720"/>
              <a:gd name="connsiteX4" fmla="*/ 189848 w 3731795"/>
              <a:gd name="connsiteY4" fmla="*/ 2285214 h 3596720"/>
              <a:gd name="connsiteX5" fmla="*/ 2628897 w 3731795"/>
              <a:gd name="connsiteY5" fmla="*/ 652 h 359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31795" h="3596720">
                <a:moveTo>
                  <a:pt x="2628897" y="652"/>
                </a:moveTo>
                <a:cubicBezTo>
                  <a:pt x="2648717" y="1939"/>
                  <a:pt x="2667645" y="5142"/>
                  <a:pt x="2685614" y="10367"/>
                </a:cubicBezTo>
                <a:cubicBezTo>
                  <a:pt x="3260640" y="177548"/>
                  <a:pt x="3991412" y="2732586"/>
                  <a:pt x="3639998" y="3288316"/>
                </a:cubicBezTo>
                <a:cubicBezTo>
                  <a:pt x="3288584" y="3844046"/>
                  <a:pt x="1152150" y="3511938"/>
                  <a:pt x="577124" y="3344756"/>
                </a:cubicBezTo>
                <a:cubicBezTo>
                  <a:pt x="2098" y="3177574"/>
                  <a:pt x="-174396" y="2824588"/>
                  <a:pt x="189848" y="2285214"/>
                </a:cubicBezTo>
                <a:cubicBezTo>
                  <a:pt x="542710" y="1762696"/>
                  <a:pt x="2014472" y="-39231"/>
                  <a:pt x="2628897" y="652"/>
                </a:cubicBezTo>
                <a:close/>
              </a:path>
            </a:pathLst>
          </a:custGeom>
        </p:spPr>
      </p:pic>
      <p:cxnSp>
        <p:nvCxnSpPr>
          <p:cNvPr id="2" name="直接连接符 1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90323" y="994295"/>
            <a:ext cx="461665" cy="238783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Style display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5" name="椭圆 4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8215085" y="409520"/>
            <a:ext cx="3671390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3200" i="1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Style Display</a:t>
            </a:r>
            <a:endParaRPr lang="zh-CN" altLang="en-US" sz="3200" i="1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19216" y="2908549"/>
            <a:ext cx="5892302" cy="2554545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请在此处添加具体内容，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</a:t>
            </a:r>
            <a:endParaRPr kumimoji="0" lang="en-US" altLang="zh-CN" sz="16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言简意赅</a:t>
            </a: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，简单说明即可，不必过于繁琐，注意版面美观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600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。请在此处添加具</a:t>
            </a:r>
            <a:endParaRPr lang="en-US" altLang="zh-CN" sz="1600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体内容，文字尽量言简意赅，简单说</a:t>
            </a:r>
            <a:endParaRPr lang="en-US" altLang="zh-CN" sz="1600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明即可，不必过于繁琐，注意版面美观度</a:t>
            </a:r>
            <a:endParaRPr lang="en-US" altLang="zh-CN" sz="1600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59988" y="2044970"/>
            <a:ext cx="2087609" cy="719833"/>
            <a:chOff x="5559988" y="2044970"/>
            <a:chExt cx="2087609" cy="719833"/>
          </a:xfrm>
        </p:grpSpPr>
        <p:sp>
          <p:nvSpPr>
            <p:cNvPr id="15" name="任意多边形: 形状 14"/>
            <p:cNvSpPr/>
            <p:nvPr/>
          </p:nvSpPr>
          <p:spPr>
            <a:xfrm rot="16788728">
              <a:off x="5573868" y="2031090"/>
              <a:ext cx="719833" cy="747594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819216" y="2214712"/>
              <a:ext cx="1828381" cy="52322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>
                  <a:latin typeface="Arial"/>
                  <a:ea typeface="微软雅黑"/>
                  <a:sym typeface="Arial"/>
                </a:rPr>
                <a:t>添加标题</a:t>
              </a:r>
            </a:p>
          </p:txBody>
        </p:sp>
      </p:grp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90323" y="994295"/>
            <a:ext cx="461665" cy="238783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Style display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5" name="椭圆 4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291554" y="1211470"/>
            <a:ext cx="4296669" cy="294097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91555" y="4152447"/>
            <a:ext cx="4296668" cy="1928433"/>
          </a:xfrm>
          <a:prstGeom prst="rect">
            <a:avLst/>
          </a:prstGeom>
          <a:solidFill>
            <a:srgbClr val="FFA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66254" y="1540614"/>
            <a:ext cx="5097253" cy="1061829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请在此处添加具体内容，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文字尽量言简意赅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说明即可，不必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过于繁琐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注意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版面美观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。请在此处添加具体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66254" y="3118048"/>
            <a:ext cx="5097253" cy="1061829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具体内容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文字尽量言简意赅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，简单说明即可，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不必过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于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繁琐，注意版面美观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。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68694" y="4695482"/>
            <a:ext cx="5314967" cy="1061829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请在此处添加具体内容，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言简意赅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，简单说明即可，不必过于繁琐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，注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版面美观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。请在此处添加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96000" y="1841876"/>
            <a:ext cx="357187" cy="425450"/>
            <a:chOff x="6096000" y="2010707"/>
            <a:chExt cx="357187" cy="425450"/>
          </a:xfrm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6096000" y="2010707"/>
              <a:ext cx="357187" cy="425450"/>
            </a:xfrm>
            <a:custGeom>
              <a:avLst/>
              <a:gdLst>
                <a:gd name="T0" fmla="*/ 1 w 42"/>
                <a:gd name="T1" fmla="*/ 24 h 50"/>
                <a:gd name="T2" fmla="*/ 16 w 42"/>
                <a:gd name="T3" fmla="*/ 2 h 50"/>
                <a:gd name="T4" fmla="*/ 38 w 42"/>
                <a:gd name="T5" fmla="*/ 12 h 50"/>
                <a:gd name="T6" fmla="*/ 39 w 42"/>
                <a:gd name="T7" fmla="*/ 33 h 50"/>
                <a:gd name="T8" fmla="*/ 33 w 42"/>
                <a:gd name="T9" fmla="*/ 41 h 50"/>
                <a:gd name="T10" fmla="*/ 1 w 42"/>
                <a:gd name="T11" fmla="*/ 24 h 50"/>
                <a:gd name="T12" fmla="*/ 36 w 42"/>
                <a:gd name="T13" fmla="*/ 24 h 50"/>
                <a:gd name="T14" fmla="*/ 14 w 42"/>
                <a:gd name="T15" fmla="*/ 9 h 50"/>
                <a:gd name="T16" fmla="*/ 5 w 42"/>
                <a:gd name="T17" fmla="*/ 26 h 50"/>
                <a:gd name="T18" fmla="*/ 21 w 42"/>
                <a:gd name="T19" fmla="*/ 38 h 50"/>
                <a:gd name="T20" fmla="*/ 36 w 42"/>
                <a:gd name="T21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0">
                  <a:moveTo>
                    <a:pt x="1" y="24"/>
                  </a:moveTo>
                  <a:cubicBezTo>
                    <a:pt x="0" y="13"/>
                    <a:pt x="6" y="5"/>
                    <a:pt x="16" y="2"/>
                  </a:cubicBezTo>
                  <a:cubicBezTo>
                    <a:pt x="23" y="0"/>
                    <a:pt x="34" y="5"/>
                    <a:pt x="38" y="12"/>
                  </a:cubicBezTo>
                  <a:cubicBezTo>
                    <a:pt x="41" y="19"/>
                    <a:pt x="42" y="26"/>
                    <a:pt x="39" y="33"/>
                  </a:cubicBezTo>
                  <a:cubicBezTo>
                    <a:pt x="38" y="36"/>
                    <a:pt x="36" y="39"/>
                    <a:pt x="33" y="41"/>
                  </a:cubicBezTo>
                  <a:cubicBezTo>
                    <a:pt x="18" y="50"/>
                    <a:pt x="1" y="42"/>
                    <a:pt x="1" y="24"/>
                  </a:cubicBezTo>
                  <a:close/>
                  <a:moveTo>
                    <a:pt x="36" y="24"/>
                  </a:moveTo>
                  <a:cubicBezTo>
                    <a:pt x="36" y="14"/>
                    <a:pt x="24" y="5"/>
                    <a:pt x="14" y="9"/>
                  </a:cubicBezTo>
                  <a:cubicBezTo>
                    <a:pt x="7" y="11"/>
                    <a:pt x="3" y="18"/>
                    <a:pt x="5" y="26"/>
                  </a:cubicBezTo>
                  <a:cubicBezTo>
                    <a:pt x="7" y="33"/>
                    <a:pt x="14" y="38"/>
                    <a:pt x="21" y="38"/>
                  </a:cubicBezTo>
                  <a:cubicBezTo>
                    <a:pt x="31" y="37"/>
                    <a:pt x="36" y="32"/>
                    <a:pt x="36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6121400" y="2053569"/>
              <a:ext cx="280987" cy="280988"/>
            </a:xfrm>
            <a:custGeom>
              <a:avLst/>
              <a:gdLst>
                <a:gd name="T0" fmla="*/ 33 w 33"/>
                <a:gd name="T1" fmla="*/ 19 h 33"/>
                <a:gd name="T2" fmla="*/ 18 w 33"/>
                <a:gd name="T3" fmla="*/ 33 h 33"/>
                <a:gd name="T4" fmla="*/ 2 w 33"/>
                <a:gd name="T5" fmla="*/ 21 h 33"/>
                <a:gd name="T6" fmla="*/ 11 w 33"/>
                <a:gd name="T7" fmla="*/ 4 h 33"/>
                <a:gd name="T8" fmla="*/ 33 w 33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33" y="19"/>
                  </a:moveTo>
                  <a:cubicBezTo>
                    <a:pt x="33" y="27"/>
                    <a:pt x="28" y="32"/>
                    <a:pt x="18" y="33"/>
                  </a:cubicBezTo>
                  <a:cubicBezTo>
                    <a:pt x="11" y="33"/>
                    <a:pt x="4" y="28"/>
                    <a:pt x="2" y="21"/>
                  </a:cubicBezTo>
                  <a:cubicBezTo>
                    <a:pt x="0" y="13"/>
                    <a:pt x="4" y="6"/>
                    <a:pt x="11" y="4"/>
                  </a:cubicBezTo>
                  <a:cubicBezTo>
                    <a:pt x="21" y="0"/>
                    <a:pt x="33" y="9"/>
                    <a:pt x="33" y="19"/>
                  </a:cubicBezTo>
                  <a:close/>
                </a:path>
              </a:pathLst>
            </a:custGeom>
            <a:solidFill>
              <a:srgbClr val="FFA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49743" y="3444710"/>
            <a:ext cx="339725" cy="374650"/>
            <a:chOff x="6105928" y="3198428"/>
            <a:chExt cx="339725" cy="374650"/>
          </a:xfrm>
        </p:grpSpPr>
        <p:sp>
          <p:nvSpPr>
            <p:cNvPr id="19" name="Freeform 8"/>
            <p:cNvSpPr>
              <a:spLocks noEditPoints="1"/>
            </p:cNvSpPr>
            <p:nvPr/>
          </p:nvSpPr>
          <p:spPr bwMode="auto">
            <a:xfrm>
              <a:off x="6105928" y="3198428"/>
              <a:ext cx="339725" cy="374650"/>
            </a:xfrm>
            <a:custGeom>
              <a:avLst/>
              <a:gdLst>
                <a:gd name="T0" fmla="*/ 40 w 40"/>
                <a:gd name="T1" fmla="*/ 23 h 44"/>
                <a:gd name="T2" fmla="*/ 39 w 40"/>
                <a:gd name="T3" fmla="*/ 29 h 44"/>
                <a:gd name="T4" fmla="*/ 27 w 40"/>
                <a:gd name="T5" fmla="*/ 42 h 44"/>
                <a:gd name="T6" fmla="*/ 6 w 40"/>
                <a:gd name="T7" fmla="*/ 35 h 44"/>
                <a:gd name="T8" fmla="*/ 1 w 40"/>
                <a:gd name="T9" fmla="*/ 18 h 44"/>
                <a:gd name="T10" fmla="*/ 21 w 40"/>
                <a:gd name="T11" fmla="*/ 2 h 44"/>
                <a:gd name="T12" fmla="*/ 40 w 40"/>
                <a:gd name="T13" fmla="*/ 23 h 44"/>
                <a:gd name="T14" fmla="*/ 35 w 40"/>
                <a:gd name="T15" fmla="*/ 22 h 44"/>
                <a:gd name="T16" fmla="*/ 24 w 40"/>
                <a:gd name="T17" fmla="*/ 8 h 44"/>
                <a:gd name="T18" fmla="*/ 16 w 40"/>
                <a:gd name="T19" fmla="*/ 7 h 44"/>
                <a:gd name="T20" fmla="*/ 9 w 40"/>
                <a:gd name="T21" fmla="*/ 9 h 44"/>
                <a:gd name="T22" fmla="*/ 9 w 40"/>
                <a:gd name="T23" fmla="*/ 29 h 44"/>
                <a:gd name="T24" fmla="*/ 27 w 40"/>
                <a:gd name="T25" fmla="*/ 35 h 44"/>
                <a:gd name="T26" fmla="*/ 35 w 40"/>
                <a:gd name="T27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44">
                  <a:moveTo>
                    <a:pt x="40" y="23"/>
                  </a:moveTo>
                  <a:cubicBezTo>
                    <a:pt x="39" y="24"/>
                    <a:pt x="39" y="26"/>
                    <a:pt x="39" y="29"/>
                  </a:cubicBezTo>
                  <a:cubicBezTo>
                    <a:pt x="37" y="37"/>
                    <a:pt x="34" y="41"/>
                    <a:pt x="27" y="42"/>
                  </a:cubicBezTo>
                  <a:cubicBezTo>
                    <a:pt x="18" y="44"/>
                    <a:pt x="11" y="42"/>
                    <a:pt x="6" y="35"/>
                  </a:cubicBezTo>
                  <a:cubicBezTo>
                    <a:pt x="3" y="30"/>
                    <a:pt x="0" y="25"/>
                    <a:pt x="1" y="18"/>
                  </a:cubicBezTo>
                  <a:cubicBezTo>
                    <a:pt x="1" y="8"/>
                    <a:pt x="11" y="0"/>
                    <a:pt x="21" y="2"/>
                  </a:cubicBezTo>
                  <a:cubicBezTo>
                    <a:pt x="33" y="3"/>
                    <a:pt x="39" y="10"/>
                    <a:pt x="40" y="23"/>
                  </a:cubicBezTo>
                  <a:close/>
                  <a:moveTo>
                    <a:pt x="35" y="22"/>
                  </a:moveTo>
                  <a:cubicBezTo>
                    <a:pt x="35" y="14"/>
                    <a:pt x="31" y="10"/>
                    <a:pt x="24" y="8"/>
                  </a:cubicBezTo>
                  <a:cubicBezTo>
                    <a:pt x="22" y="7"/>
                    <a:pt x="19" y="8"/>
                    <a:pt x="16" y="7"/>
                  </a:cubicBezTo>
                  <a:cubicBezTo>
                    <a:pt x="13" y="5"/>
                    <a:pt x="11" y="7"/>
                    <a:pt x="9" y="9"/>
                  </a:cubicBezTo>
                  <a:cubicBezTo>
                    <a:pt x="4" y="14"/>
                    <a:pt x="3" y="21"/>
                    <a:pt x="9" y="29"/>
                  </a:cubicBezTo>
                  <a:cubicBezTo>
                    <a:pt x="12" y="35"/>
                    <a:pt x="20" y="37"/>
                    <a:pt x="27" y="35"/>
                  </a:cubicBezTo>
                  <a:cubicBezTo>
                    <a:pt x="33" y="34"/>
                    <a:pt x="35" y="30"/>
                    <a:pt x="35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6131328" y="3241290"/>
              <a:ext cx="271462" cy="271463"/>
            </a:xfrm>
            <a:custGeom>
              <a:avLst/>
              <a:gdLst>
                <a:gd name="T0" fmla="*/ 32 w 32"/>
                <a:gd name="T1" fmla="*/ 17 h 32"/>
                <a:gd name="T2" fmla="*/ 24 w 32"/>
                <a:gd name="T3" fmla="*/ 30 h 32"/>
                <a:gd name="T4" fmla="*/ 6 w 32"/>
                <a:gd name="T5" fmla="*/ 24 h 32"/>
                <a:gd name="T6" fmla="*/ 6 w 32"/>
                <a:gd name="T7" fmla="*/ 4 h 32"/>
                <a:gd name="T8" fmla="*/ 13 w 32"/>
                <a:gd name="T9" fmla="*/ 2 h 32"/>
                <a:gd name="T10" fmla="*/ 21 w 32"/>
                <a:gd name="T11" fmla="*/ 3 h 32"/>
                <a:gd name="T12" fmla="*/ 32 w 32"/>
                <a:gd name="T13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2" y="17"/>
                  </a:moveTo>
                  <a:cubicBezTo>
                    <a:pt x="32" y="25"/>
                    <a:pt x="30" y="29"/>
                    <a:pt x="24" y="30"/>
                  </a:cubicBezTo>
                  <a:cubicBezTo>
                    <a:pt x="17" y="32"/>
                    <a:pt x="9" y="30"/>
                    <a:pt x="6" y="24"/>
                  </a:cubicBezTo>
                  <a:cubicBezTo>
                    <a:pt x="0" y="16"/>
                    <a:pt x="1" y="9"/>
                    <a:pt x="6" y="4"/>
                  </a:cubicBezTo>
                  <a:cubicBezTo>
                    <a:pt x="8" y="2"/>
                    <a:pt x="10" y="0"/>
                    <a:pt x="13" y="2"/>
                  </a:cubicBezTo>
                  <a:cubicBezTo>
                    <a:pt x="16" y="3"/>
                    <a:pt x="19" y="2"/>
                    <a:pt x="21" y="3"/>
                  </a:cubicBezTo>
                  <a:cubicBezTo>
                    <a:pt x="28" y="5"/>
                    <a:pt x="32" y="9"/>
                    <a:pt x="32" y="17"/>
                  </a:cubicBezTo>
                  <a:close/>
                </a:path>
              </a:pathLst>
            </a:custGeom>
            <a:solidFill>
              <a:srgbClr val="FBBA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58475" y="5018175"/>
            <a:ext cx="339725" cy="382588"/>
            <a:chOff x="6110277" y="4424587"/>
            <a:chExt cx="339725" cy="382588"/>
          </a:xfrm>
        </p:grpSpPr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6110277" y="4424587"/>
              <a:ext cx="339725" cy="382588"/>
            </a:xfrm>
            <a:custGeom>
              <a:avLst/>
              <a:gdLst>
                <a:gd name="T0" fmla="*/ 40 w 40"/>
                <a:gd name="T1" fmla="*/ 24 h 45"/>
                <a:gd name="T2" fmla="*/ 35 w 40"/>
                <a:gd name="T3" fmla="*/ 39 h 45"/>
                <a:gd name="T4" fmla="*/ 18 w 40"/>
                <a:gd name="T5" fmla="*/ 44 h 45"/>
                <a:gd name="T6" fmla="*/ 0 w 40"/>
                <a:gd name="T7" fmla="*/ 22 h 45"/>
                <a:gd name="T8" fmla="*/ 1 w 40"/>
                <a:gd name="T9" fmla="*/ 16 h 45"/>
                <a:gd name="T10" fmla="*/ 34 w 40"/>
                <a:gd name="T11" fmla="*/ 9 h 45"/>
                <a:gd name="T12" fmla="*/ 40 w 40"/>
                <a:gd name="T13" fmla="*/ 24 h 45"/>
                <a:gd name="T14" fmla="*/ 35 w 40"/>
                <a:gd name="T15" fmla="*/ 24 h 45"/>
                <a:gd name="T16" fmla="*/ 24 w 40"/>
                <a:gd name="T17" fmla="*/ 11 h 45"/>
                <a:gd name="T18" fmla="*/ 19 w 40"/>
                <a:gd name="T19" fmla="*/ 10 h 45"/>
                <a:gd name="T20" fmla="*/ 5 w 40"/>
                <a:gd name="T21" fmla="*/ 17 h 45"/>
                <a:gd name="T22" fmla="*/ 8 w 40"/>
                <a:gd name="T23" fmla="*/ 30 h 45"/>
                <a:gd name="T24" fmla="*/ 12 w 40"/>
                <a:gd name="T25" fmla="*/ 34 h 45"/>
                <a:gd name="T26" fmla="*/ 29 w 40"/>
                <a:gd name="T27" fmla="*/ 36 h 45"/>
                <a:gd name="T28" fmla="*/ 35 w 40"/>
                <a:gd name="T29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5">
                  <a:moveTo>
                    <a:pt x="40" y="24"/>
                  </a:moveTo>
                  <a:cubicBezTo>
                    <a:pt x="40" y="30"/>
                    <a:pt x="38" y="35"/>
                    <a:pt x="35" y="39"/>
                  </a:cubicBezTo>
                  <a:cubicBezTo>
                    <a:pt x="31" y="44"/>
                    <a:pt x="24" y="45"/>
                    <a:pt x="18" y="44"/>
                  </a:cubicBezTo>
                  <a:cubicBezTo>
                    <a:pt x="8" y="42"/>
                    <a:pt x="0" y="32"/>
                    <a:pt x="0" y="22"/>
                  </a:cubicBezTo>
                  <a:cubicBezTo>
                    <a:pt x="0" y="20"/>
                    <a:pt x="0" y="17"/>
                    <a:pt x="1" y="16"/>
                  </a:cubicBezTo>
                  <a:cubicBezTo>
                    <a:pt x="9" y="4"/>
                    <a:pt x="22" y="0"/>
                    <a:pt x="34" y="9"/>
                  </a:cubicBezTo>
                  <a:cubicBezTo>
                    <a:pt x="39" y="13"/>
                    <a:pt x="39" y="19"/>
                    <a:pt x="40" y="24"/>
                  </a:cubicBezTo>
                  <a:close/>
                  <a:moveTo>
                    <a:pt x="35" y="24"/>
                  </a:moveTo>
                  <a:cubicBezTo>
                    <a:pt x="35" y="17"/>
                    <a:pt x="31" y="12"/>
                    <a:pt x="24" y="11"/>
                  </a:cubicBezTo>
                  <a:cubicBezTo>
                    <a:pt x="22" y="10"/>
                    <a:pt x="21" y="10"/>
                    <a:pt x="19" y="10"/>
                  </a:cubicBezTo>
                  <a:cubicBezTo>
                    <a:pt x="14" y="10"/>
                    <a:pt x="7" y="13"/>
                    <a:pt x="5" y="17"/>
                  </a:cubicBezTo>
                  <a:cubicBezTo>
                    <a:pt x="3" y="22"/>
                    <a:pt x="5" y="26"/>
                    <a:pt x="8" y="30"/>
                  </a:cubicBezTo>
                  <a:cubicBezTo>
                    <a:pt x="9" y="31"/>
                    <a:pt x="10" y="33"/>
                    <a:pt x="12" y="34"/>
                  </a:cubicBezTo>
                  <a:cubicBezTo>
                    <a:pt x="17" y="37"/>
                    <a:pt x="23" y="39"/>
                    <a:pt x="29" y="36"/>
                  </a:cubicBezTo>
                  <a:cubicBezTo>
                    <a:pt x="34" y="34"/>
                    <a:pt x="34" y="29"/>
                    <a:pt x="35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6135677" y="4508725"/>
              <a:ext cx="271462" cy="246063"/>
            </a:xfrm>
            <a:custGeom>
              <a:avLst/>
              <a:gdLst>
                <a:gd name="T0" fmla="*/ 32 w 32"/>
                <a:gd name="T1" fmla="*/ 14 h 29"/>
                <a:gd name="T2" fmla="*/ 26 w 32"/>
                <a:gd name="T3" fmla="*/ 26 h 29"/>
                <a:gd name="T4" fmla="*/ 9 w 32"/>
                <a:gd name="T5" fmla="*/ 24 h 29"/>
                <a:gd name="T6" fmla="*/ 5 w 32"/>
                <a:gd name="T7" fmla="*/ 20 h 29"/>
                <a:gd name="T8" fmla="*/ 2 w 32"/>
                <a:gd name="T9" fmla="*/ 7 h 29"/>
                <a:gd name="T10" fmla="*/ 16 w 32"/>
                <a:gd name="T11" fmla="*/ 0 h 29"/>
                <a:gd name="T12" fmla="*/ 21 w 32"/>
                <a:gd name="T13" fmla="*/ 1 h 29"/>
                <a:gd name="T14" fmla="*/ 32 w 32"/>
                <a:gd name="T15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9">
                  <a:moveTo>
                    <a:pt x="32" y="14"/>
                  </a:moveTo>
                  <a:cubicBezTo>
                    <a:pt x="31" y="19"/>
                    <a:pt x="31" y="24"/>
                    <a:pt x="26" y="26"/>
                  </a:cubicBezTo>
                  <a:cubicBezTo>
                    <a:pt x="20" y="29"/>
                    <a:pt x="14" y="27"/>
                    <a:pt x="9" y="24"/>
                  </a:cubicBezTo>
                  <a:cubicBezTo>
                    <a:pt x="7" y="23"/>
                    <a:pt x="6" y="21"/>
                    <a:pt x="5" y="20"/>
                  </a:cubicBezTo>
                  <a:cubicBezTo>
                    <a:pt x="2" y="16"/>
                    <a:pt x="0" y="12"/>
                    <a:pt x="2" y="7"/>
                  </a:cubicBezTo>
                  <a:cubicBezTo>
                    <a:pt x="4" y="3"/>
                    <a:pt x="11" y="0"/>
                    <a:pt x="16" y="0"/>
                  </a:cubicBezTo>
                  <a:cubicBezTo>
                    <a:pt x="18" y="0"/>
                    <a:pt x="19" y="0"/>
                    <a:pt x="21" y="1"/>
                  </a:cubicBezTo>
                  <a:cubicBezTo>
                    <a:pt x="28" y="2"/>
                    <a:pt x="32" y="7"/>
                    <a:pt x="32" y="14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495285" y="4763601"/>
            <a:ext cx="3735318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3200" b="1" i="1" spc="6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Style Display</a:t>
            </a:r>
            <a:endParaRPr lang="zh-CN" altLang="en-US" sz="3200" b="1" i="1" spc="600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2" grpId="0"/>
      <p:bldP spid="13" grpId="0"/>
      <p:bldP spid="14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90323" y="994295"/>
            <a:ext cx="461665" cy="238783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Style display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5" name="椭圆 4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929421" y="2641600"/>
            <a:ext cx="7262579" cy="260697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67657" y="2641601"/>
            <a:ext cx="406395" cy="2606974"/>
          </a:xfrm>
          <a:prstGeom prst="rect">
            <a:avLst/>
          </a:prstGeom>
          <a:solidFill>
            <a:srgbClr val="FFA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54751" y="3251104"/>
            <a:ext cx="3674670" cy="2031325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容文字尽量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言简意赅，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简单说明即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可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，不必过于繁琐，注意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版面美观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400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。请在此处添加具体内容文字尽量言简意赅，简单说明即可</a:t>
            </a:r>
            <a:endParaRPr lang="en-US" altLang="zh-CN" sz="1400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96479" y="2179648"/>
            <a:ext cx="2200660" cy="723562"/>
            <a:chOff x="1296479" y="2179648"/>
            <a:chExt cx="2200660" cy="723562"/>
          </a:xfrm>
        </p:grpSpPr>
        <p:sp>
          <p:nvSpPr>
            <p:cNvPr id="14" name="任意多边形: 形状 13"/>
            <p:cNvSpPr/>
            <p:nvPr/>
          </p:nvSpPr>
          <p:spPr>
            <a:xfrm rot="16788728">
              <a:off x="1310359" y="2165768"/>
              <a:ext cx="719833" cy="747594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57227" y="2379990"/>
              <a:ext cx="1939912" cy="52322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>
                  <a:latin typeface="Arial"/>
                  <a:ea typeface="微软雅黑"/>
                  <a:sym typeface="Arial"/>
                </a:rPr>
                <a:t>添加内容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670275" y="671129"/>
            <a:ext cx="9373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1" spc="12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sym typeface="Arial"/>
              </a:rPr>
              <a:t>Do Well In Every Product</a:t>
            </a:r>
            <a:endParaRPr lang="zh-CN" altLang="en-US" sz="3600" i="1" spc="1200">
              <a:solidFill>
                <a:schemeClr val="bg1">
                  <a:lumMod val="95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3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3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9324" y="2272214"/>
            <a:ext cx="54807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i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Part Three</a:t>
            </a:r>
            <a:endParaRPr lang="zh-CN" altLang="en-US" sz="7200" b="1" i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994891" y="1732895"/>
            <a:ext cx="5478016" cy="3392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22218" y="3429000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产品介绍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25925" y="3674323"/>
            <a:ext cx="6113012" cy="1670778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kumimoji="0" sz="1600" i="0" u="none" strike="noStrike" cap="none" spc="600" normalizeH="0" baseline="0">
                <a:ln>
                  <a:noFill/>
                </a:ln>
                <a:uLnTx/>
                <a:uFillTx/>
                <a:latin typeface="南构安尚手书" panose="00020600040101010101" pitchFamily="18" charset="-122"/>
                <a:ea typeface="南构安尚手书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请在此处添加具体内容，</a:t>
            </a:r>
            <a:r>
              <a:rPr lang="zh-CN" altLang="en-US" sz="18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文字尽量</a:t>
            </a:r>
            <a:endParaRPr lang="en-US" altLang="zh-CN" sz="18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r>
              <a:rPr lang="zh-CN" altLang="en-US" sz="18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言简意赅</a:t>
            </a:r>
            <a:r>
              <a:rPr lang="zh-CN" altLang="en-US" sz="18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，简单说明即可，不必过于繁琐，注意版面美观</a:t>
            </a:r>
            <a:r>
              <a:rPr lang="zh-CN" altLang="en-US" sz="18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度。</a:t>
            </a:r>
            <a:endParaRPr lang="en-US" altLang="zh-CN" sz="18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40666" y="529837"/>
            <a:ext cx="461665" cy="36830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Product introduction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7" name="椭圆 6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11199" y="0"/>
            <a:ext cx="6971388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391037" y="1153761"/>
            <a:ext cx="1710905" cy="748959"/>
            <a:chOff x="8391037" y="1153761"/>
            <a:chExt cx="1710905" cy="748959"/>
          </a:xfrm>
        </p:grpSpPr>
        <p:sp>
          <p:nvSpPr>
            <p:cNvPr id="20" name="任意多边形: 形状 19"/>
            <p:cNvSpPr/>
            <p:nvPr/>
          </p:nvSpPr>
          <p:spPr>
            <a:xfrm rot="16788728">
              <a:off x="8404917" y="1139881"/>
              <a:ext cx="719833" cy="747594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65326" y="1502610"/>
              <a:ext cx="1436616" cy="40011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spc="300">
                  <a:latin typeface="Arial"/>
                  <a:ea typeface="微软雅黑"/>
                  <a:sym typeface="Arial"/>
                </a:rPr>
                <a:t>添加标题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8665327" y="2012570"/>
            <a:ext cx="2960616" cy="1052596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具体内容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文字尽量言简意赅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，简单说明即可，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不必过于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繁琐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注意版面美观度</a:t>
            </a:r>
            <a:endParaRPr lang="en-US" altLang="zh-CN" sz="12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91037" y="4119169"/>
            <a:ext cx="1710905" cy="748959"/>
            <a:chOff x="8391037" y="4119169"/>
            <a:chExt cx="1710905" cy="748959"/>
          </a:xfrm>
        </p:grpSpPr>
        <p:sp>
          <p:nvSpPr>
            <p:cNvPr id="23" name="任意多边形: 形状 22"/>
            <p:cNvSpPr/>
            <p:nvPr/>
          </p:nvSpPr>
          <p:spPr>
            <a:xfrm rot="16788728">
              <a:off x="8404917" y="4105289"/>
              <a:ext cx="719833" cy="747594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FFC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665326" y="4468018"/>
              <a:ext cx="1436616" cy="40011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spc="300">
                  <a:latin typeface="Arial"/>
                  <a:ea typeface="微软雅黑"/>
                  <a:sym typeface="Arial"/>
                </a:rPr>
                <a:t>添加标题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665327" y="4977978"/>
            <a:ext cx="2960616" cy="1052596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具体内容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文字尽量言简意赅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，简单说明即可，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不必过于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繁琐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注意版面美观度</a:t>
            </a:r>
            <a:endParaRPr lang="en-US" altLang="zh-CN" sz="12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87148" y="-16989"/>
            <a:ext cx="2815318" cy="3507509"/>
          </a:xfrm>
          <a:custGeom>
            <a:avLst/>
            <a:gdLst>
              <a:gd name="connsiteX0" fmla="*/ 1296727 w 2815318"/>
              <a:gd name="connsiteY0" fmla="*/ 1179 h 3507509"/>
              <a:gd name="connsiteX1" fmla="*/ 2701824 w 2815318"/>
              <a:gd name="connsiteY1" fmla="*/ 266726 h 3507509"/>
              <a:gd name="connsiteX2" fmla="*/ 2425599 w 2815318"/>
              <a:gd name="connsiteY2" fmla="*/ 2000276 h 3507509"/>
              <a:gd name="connsiteX3" fmla="*/ 2644674 w 2815318"/>
              <a:gd name="connsiteY3" fmla="*/ 3381401 h 3507509"/>
              <a:gd name="connsiteX4" fmla="*/ 1539774 w 2815318"/>
              <a:gd name="connsiteY4" fmla="*/ 3343301 h 3507509"/>
              <a:gd name="connsiteX5" fmla="*/ 234849 w 2815318"/>
              <a:gd name="connsiteY5" fmla="*/ 3267101 h 3507509"/>
              <a:gd name="connsiteX6" fmla="*/ 244374 w 2815318"/>
              <a:gd name="connsiteY6" fmla="*/ 323876 h 3507509"/>
              <a:gd name="connsiteX7" fmla="*/ 1296727 w 2815318"/>
              <a:gd name="connsiteY7" fmla="*/ 1179 h 35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15318" h="3507509">
                <a:moveTo>
                  <a:pt x="1296727" y="1179"/>
                </a:moveTo>
                <a:cubicBezTo>
                  <a:pt x="1874656" y="-13275"/>
                  <a:pt x="2496441" y="106885"/>
                  <a:pt x="2701824" y="266726"/>
                </a:cubicBezTo>
                <a:cubicBezTo>
                  <a:pt x="3066949" y="550888"/>
                  <a:pt x="2435124" y="1481164"/>
                  <a:pt x="2425599" y="2000276"/>
                </a:cubicBezTo>
                <a:cubicBezTo>
                  <a:pt x="2416074" y="2519388"/>
                  <a:pt x="2792312" y="3157563"/>
                  <a:pt x="2644674" y="3381401"/>
                </a:cubicBezTo>
                <a:cubicBezTo>
                  <a:pt x="2497036" y="3605239"/>
                  <a:pt x="1941411" y="3362351"/>
                  <a:pt x="1539774" y="3343301"/>
                </a:cubicBezTo>
                <a:cubicBezTo>
                  <a:pt x="1138137" y="3324251"/>
                  <a:pt x="450749" y="3770339"/>
                  <a:pt x="234849" y="3267101"/>
                </a:cubicBezTo>
                <a:cubicBezTo>
                  <a:pt x="18949" y="2763864"/>
                  <a:pt x="-166789" y="823939"/>
                  <a:pt x="244374" y="323876"/>
                </a:cubicBezTo>
                <a:cubicBezTo>
                  <a:pt x="424258" y="105098"/>
                  <a:pt x="847227" y="12422"/>
                  <a:pt x="1296727" y="1179"/>
                </a:cubicBezTo>
                <a:close/>
              </a:path>
            </a:pathLst>
          </a:custGeom>
          <a:ln>
            <a:solidFill>
              <a:srgbClr val="C1FEE5"/>
            </a:solidFill>
          </a:ln>
        </p:spPr>
      </p:pic>
      <p:cxnSp>
        <p:nvCxnSpPr>
          <p:cNvPr id="4" name="直接连接符 3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40666" y="529837"/>
            <a:ext cx="461665" cy="36830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Product introduction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7" name="椭圆 6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209776" y="4398204"/>
            <a:ext cx="4507965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2800" b="1" i="1" spc="3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Product Introduction</a:t>
            </a:r>
            <a:endParaRPr lang="zh-CN" altLang="en-US" sz="2800" b="1" i="1" spc="3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65347" y="1873983"/>
            <a:ext cx="2804481" cy="893497"/>
            <a:chOff x="6165347" y="1873983"/>
            <a:chExt cx="2804481" cy="893497"/>
          </a:xfrm>
        </p:grpSpPr>
        <p:sp>
          <p:nvSpPr>
            <p:cNvPr id="34" name="任意多边形: 形状 33"/>
            <p:cNvSpPr/>
            <p:nvPr/>
          </p:nvSpPr>
          <p:spPr>
            <a:xfrm rot="16788728">
              <a:off x="6182576" y="1856754"/>
              <a:ext cx="893497" cy="927956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629323" y="2286754"/>
              <a:ext cx="2340505" cy="461665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b="1" spc="300">
                  <a:latin typeface="Arial"/>
                  <a:ea typeface="微软雅黑"/>
                  <a:sym typeface="Arial"/>
                </a:rPr>
                <a:t>添加标题内容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01419" y="3289134"/>
            <a:ext cx="5519767" cy="625171"/>
            <a:chOff x="6452079" y="2949327"/>
            <a:chExt cx="5519767" cy="625171"/>
          </a:xfrm>
        </p:grpSpPr>
        <p:sp>
          <p:nvSpPr>
            <p:cNvPr id="36" name="文本框 35"/>
            <p:cNvSpPr txBox="1"/>
            <p:nvPr/>
          </p:nvSpPr>
          <p:spPr>
            <a:xfrm>
              <a:off x="6874593" y="2949327"/>
              <a:ext cx="5097253" cy="625171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kumimoji="0" lang="zh-CN" altLang="en-US" sz="140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rPr>
                <a:t>请在此处添加具体内容，</a:t>
              </a:r>
              <a:r>
                <a:rPr kumimoji="0" lang="zh-CN" altLang="en-US" sz="1400" i="0" u="none" strike="noStrike" kern="1200" cap="none" spc="60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rPr>
                <a:t>文字尽量言简意赅</a:t>
              </a:r>
              <a:endParaRPr kumimoji="0" lang="en-US" altLang="zh-CN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kumimoji="0" lang="zh-CN" altLang="en-US" sz="1400" i="0" u="none" strike="noStrike" kern="1200" cap="none" spc="60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rPr>
                <a:t>简单</a:t>
              </a:r>
              <a:r>
                <a:rPr kumimoji="0" lang="zh-CN" altLang="en-US" sz="140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rPr>
                <a:t>说明即可，不必</a:t>
              </a:r>
              <a:r>
                <a:rPr kumimoji="0" lang="zh-CN" altLang="en-US" sz="1400" i="0" u="none" strike="noStrike" kern="1200" cap="none" spc="60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rPr>
                <a:t>过于繁琐</a:t>
              </a:r>
              <a:endParaRPr kumimoji="0" lang="en-US" altLang="zh-CN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452079" y="3051303"/>
              <a:ext cx="357187" cy="425450"/>
              <a:chOff x="6096000" y="2010707"/>
              <a:chExt cx="357187" cy="425450"/>
            </a:xfrm>
          </p:grpSpPr>
          <p:sp>
            <p:nvSpPr>
              <p:cNvPr id="40" name="Freeform 5"/>
              <p:cNvSpPr>
                <a:spLocks noEditPoints="1"/>
              </p:cNvSpPr>
              <p:nvPr/>
            </p:nvSpPr>
            <p:spPr bwMode="auto">
              <a:xfrm>
                <a:off x="6096000" y="2010707"/>
                <a:ext cx="357187" cy="425450"/>
              </a:xfrm>
              <a:custGeom>
                <a:avLst/>
                <a:gdLst>
                  <a:gd name="T0" fmla="*/ 1 w 42"/>
                  <a:gd name="T1" fmla="*/ 24 h 50"/>
                  <a:gd name="T2" fmla="*/ 16 w 42"/>
                  <a:gd name="T3" fmla="*/ 2 h 50"/>
                  <a:gd name="T4" fmla="*/ 38 w 42"/>
                  <a:gd name="T5" fmla="*/ 12 h 50"/>
                  <a:gd name="T6" fmla="*/ 39 w 42"/>
                  <a:gd name="T7" fmla="*/ 33 h 50"/>
                  <a:gd name="T8" fmla="*/ 33 w 42"/>
                  <a:gd name="T9" fmla="*/ 41 h 50"/>
                  <a:gd name="T10" fmla="*/ 1 w 42"/>
                  <a:gd name="T11" fmla="*/ 24 h 50"/>
                  <a:gd name="T12" fmla="*/ 36 w 42"/>
                  <a:gd name="T13" fmla="*/ 24 h 50"/>
                  <a:gd name="T14" fmla="*/ 14 w 42"/>
                  <a:gd name="T15" fmla="*/ 9 h 50"/>
                  <a:gd name="T16" fmla="*/ 5 w 42"/>
                  <a:gd name="T17" fmla="*/ 26 h 50"/>
                  <a:gd name="T18" fmla="*/ 21 w 42"/>
                  <a:gd name="T19" fmla="*/ 38 h 50"/>
                  <a:gd name="T20" fmla="*/ 36 w 42"/>
                  <a:gd name="T21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50">
                    <a:moveTo>
                      <a:pt x="1" y="24"/>
                    </a:moveTo>
                    <a:cubicBezTo>
                      <a:pt x="0" y="13"/>
                      <a:pt x="6" y="5"/>
                      <a:pt x="16" y="2"/>
                    </a:cubicBezTo>
                    <a:cubicBezTo>
                      <a:pt x="23" y="0"/>
                      <a:pt x="34" y="5"/>
                      <a:pt x="38" y="12"/>
                    </a:cubicBezTo>
                    <a:cubicBezTo>
                      <a:pt x="41" y="19"/>
                      <a:pt x="42" y="26"/>
                      <a:pt x="39" y="33"/>
                    </a:cubicBezTo>
                    <a:cubicBezTo>
                      <a:pt x="38" y="36"/>
                      <a:pt x="36" y="39"/>
                      <a:pt x="33" y="41"/>
                    </a:cubicBezTo>
                    <a:cubicBezTo>
                      <a:pt x="18" y="50"/>
                      <a:pt x="1" y="42"/>
                      <a:pt x="1" y="24"/>
                    </a:cubicBezTo>
                    <a:close/>
                    <a:moveTo>
                      <a:pt x="36" y="24"/>
                    </a:moveTo>
                    <a:cubicBezTo>
                      <a:pt x="36" y="14"/>
                      <a:pt x="24" y="5"/>
                      <a:pt x="14" y="9"/>
                    </a:cubicBezTo>
                    <a:cubicBezTo>
                      <a:pt x="7" y="11"/>
                      <a:pt x="3" y="18"/>
                      <a:pt x="5" y="26"/>
                    </a:cubicBezTo>
                    <a:cubicBezTo>
                      <a:pt x="7" y="33"/>
                      <a:pt x="14" y="38"/>
                      <a:pt x="21" y="38"/>
                    </a:cubicBezTo>
                    <a:cubicBezTo>
                      <a:pt x="31" y="37"/>
                      <a:pt x="36" y="32"/>
                      <a:pt x="36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1" name="Freeform 17"/>
              <p:cNvSpPr/>
              <p:nvPr/>
            </p:nvSpPr>
            <p:spPr bwMode="auto">
              <a:xfrm>
                <a:off x="6121400" y="2053569"/>
                <a:ext cx="280987" cy="280988"/>
              </a:xfrm>
              <a:custGeom>
                <a:avLst/>
                <a:gdLst>
                  <a:gd name="T0" fmla="*/ 33 w 33"/>
                  <a:gd name="T1" fmla="*/ 19 h 33"/>
                  <a:gd name="T2" fmla="*/ 18 w 33"/>
                  <a:gd name="T3" fmla="*/ 33 h 33"/>
                  <a:gd name="T4" fmla="*/ 2 w 33"/>
                  <a:gd name="T5" fmla="*/ 21 h 33"/>
                  <a:gd name="T6" fmla="*/ 11 w 33"/>
                  <a:gd name="T7" fmla="*/ 4 h 33"/>
                  <a:gd name="T8" fmla="*/ 33 w 33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33" y="19"/>
                    </a:moveTo>
                    <a:cubicBezTo>
                      <a:pt x="33" y="27"/>
                      <a:pt x="28" y="32"/>
                      <a:pt x="18" y="33"/>
                    </a:cubicBezTo>
                    <a:cubicBezTo>
                      <a:pt x="11" y="33"/>
                      <a:pt x="4" y="28"/>
                      <a:pt x="2" y="21"/>
                    </a:cubicBezTo>
                    <a:cubicBezTo>
                      <a:pt x="0" y="13"/>
                      <a:pt x="4" y="6"/>
                      <a:pt x="11" y="4"/>
                    </a:cubicBezTo>
                    <a:cubicBezTo>
                      <a:pt x="21" y="0"/>
                      <a:pt x="33" y="9"/>
                      <a:pt x="33" y="19"/>
                    </a:cubicBezTo>
                    <a:close/>
                  </a:path>
                </a:pathLst>
              </a:custGeom>
              <a:solidFill>
                <a:srgbClr val="FFA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6401419" y="4496090"/>
            <a:ext cx="5562819" cy="625171"/>
            <a:chOff x="6409027" y="4526761"/>
            <a:chExt cx="5562819" cy="625171"/>
          </a:xfrm>
        </p:grpSpPr>
        <p:sp>
          <p:nvSpPr>
            <p:cNvPr id="37" name="文本框 36"/>
            <p:cNvSpPr txBox="1"/>
            <p:nvPr/>
          </p:nvSpPr>
          <p:spPr>
            <a:xfrm>
              <a:off x="6874593" y="4526761"/>
              <a:ext cx="5097253" cy="625171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40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r>
                <a:rPr lang="zh-CN" altLang="en-US" dirty="0">
                  <a:latin typeface="Arial"/>
                  <a:ea typeface="微软雅黑"/>
                  <a:sym typeface="Arial"/>
                </a:rPr>
                <a:t>请在此处添加</a:t>
              </a:r>
              <a:r>
                <a:rPr lang="zh-CN" altLang="en-US">
                  <a:latin typeface="Arial"/>
                  <a:ea typeface="微软雅黑"/>
                  <a:sym typeface="Arial"/>
                </a:rPr>
                <a:t>具体内容</a:t>
              </a:r>
              <a:endParaRPr lang="en-US" altLang="zh-CN">
                <a:latin typeface="Arial"/>
                <a:ea typeface="微软雅黑"/>
                <a:sym typeface="Arial"/>
              </a:endParaRPr>
            </a:p>
            <a:p>
              <a:r>
                <a:rPr lang="zh-CN" altLang="en-US">
                  <a:latin typeface="Arial"/>
                  <a:ea typeface="微软雅黑"/>
                  <a:sym typeface="Arial"/>
                </a:rPr>
                <a:t>文字尽量言简意赅</a:t>
              </a:r>
              <a:r>
                <a:rPr lang="zh-CN" altLang="en-US" dirty="0">
                  <a:latin typeface="Arial"/>
                  <a:ea typeface="微软雅黑"/>
                  <a:sym typeface="Arial"/>
                </a:rPr>
                <a:t>，简单说明即可，</a:t>
              </a:r>
              <a:r>
                <a:rPr lang="zh-CN" altLang="en-US">
                  <a:latin typeface="Arial"/>
                  <a:ea typeface="微软雅黑"/>
                  <a:sym typeface="Arial"/>
                </a:rPr>
                <a:t>不必过</a:t>
              </a:r>
              <a:endParaRPr lang="en-US" altLang="zh-CN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409027" y="4659814"/>
              <a:ext cx="339725" cy="374650"/>
              <a:chOff x="6105928" y="3198428"/>
              <a:chExt cx="339725" cy="374650"/>
            </a:xfrm>
          </p:grpSpPr>
          <p:sp>
            <p:nvSpPr>
              <p:cNvPr id="43" name="Freeform 8"/>
              <p:cNvSpPr>
                <a:spLocks noEditPoints="1"/>
              </p:cNvSpPr>
              <p:nvPr/>
            </p:nvSpPr>
            <p:spPr bwMode="auto">
              <a:xfrm>
                <a:off x="6105928" y="3198428"/>
                <a:ext cx="339725" cy="374650"/>
              </a:xfrm>
              <a:custGeom>
                <a:avLst/>
                <a:gdLst>
                  <a:gd name="T0" fmla="*/ 40 w 40"/>
                  <a:gd name="T1" fmla="*/ 23 h 44"/>
                  <a:gd name="T2" fmla="*/ 39 w 40"/>
                  <a:gd name="T3" fmla="*/ 29 h 44"/>
                  <a:gd name="T4" fmla="*/ 27 w 40"/>
                  <a:gd name="T5" fmla="*/ 42 h 44"/>
                  <a:gd name="T6" fmla="*/ 6 w 40"/>
                  <a:gd name="T7" fmla="*/ 35 h 44"/>
                  <a:gd name="T8" fmla="*/ 1 w 40"/>
                  <a:gd name="T9" fmla="*/ 18 h 44"/>
                  <a:gd name="T10" fmla="*/ 21 w 40"/>
                  <a:gd name="T11" fmla="*/ 2 h 44"/>
                  <a:gd name="T12" fmla="*/ 40 w 40"/>
                  <a:gd name="T13" fmla="*/ 23 h 44"/>
                  <a:gd name="T14" fmla="*/ 35 w 40"/>
                  <a:gd name="T15" fmla="*/ 22 h 44"/>
                  <a:gd name="T16" fmla="*/ 24 w 40"/>
                  <a:gd name="T17" fmla="*/ 8 h 44"/>
                  <a:gd name="T18" fmla="*/ 16 w 40"/>
                  <a:gd name="T19" fmla="*/ 7 h 44"/>
                  <a:gd name="T20" fmla="*/ 9 w 40"/>
                  <a:gd name="T21" fmla="*/ 9 h 44"/>
                  <a:gd name="T22" fmla="*/ 9 w 40"/>
                  <a:gd name="T23" fmla="*/ 29 h 44"/>
                  <a:gd name="T24" fmla="*/ 27 w 40"/>
                  <a:gd name="T25" fmla="*/ 35 h 44"/>
                  <a:gd name="T26" fmla="*/ 35 w 40"/>
                  <a:gd name="T27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44">
                    <a:moveTo>
                      <a:pt x="40" y="23"/>
                    </a:moveTo>
                    <a:cubicBezTo>
                      <a:pt x="39" y="24"/>
                      <a:pt x="39" y="26"/>
                      <a:pt x="39" y="29"/>
                    </a:cubicBezTo>
                    <a:cubicBezTo>
                      <a:pt x="37" y="37"/>
                      <a:pt x="34" y="41"/>
                      <a:pt x="27" y="42"/>
                    </a:cubicBezTo>
                    <a:cubicBezTo>
                      <a:pt x="18" y="44"/>
                      <a:pt x="11" y="42"/>
                      <a:pt x="6" y="35"/>
                    </a:cubicBezTo>
                    <a:cubicBezTo>
                      <a:pt x="3" y="30"/>
                      <a:pt x="0" y="25"/>
                      <a:pt x="1" y="18"/>
                    </a:cubicBezTo>
                    <a:cubicBezTo>
                      <a:pt x="1" y="8"/>
                      <a:pt x="11" y="0"/>
                      <a:pt x="21" y="2"/>
                    </a:cubicBezTo>
                    <a:cubicBezTo>
                      <a:pt x="33" y="3"/>
                      <a:pt x="39" y="10"/>
                      <a:pt x="40" y="23"/>
                    </a:cubicBezTo>
                    <a:close/>
                    <a:moveTo>
                      <a:pt x="35" y="22"/>
                    </a:moveTo>
                    <a:cubicBezTo>
                      <a:pt x="35" y="14"/>
                      <a:pt x="31" y="10"/>
                      <a:pt x="24" y="8"/>
                    </a:cubicBezTo>
                    <a:cubicBezTo>
                      <a:pt x="22" y="7"/>
                      <a:pt x="19" y="8"/>
                      <a:pt x="16" y="7"/>
                    </a:cubicBezTo>
                    <a:cubicBezTo>
                      <a:pt x="13" y="5"/>
                      <a:pt x="11" y="7"/>
                      <a:pt x="9" y="9"/>
                    </a:cubicBezTo>
                    <a:cubicBezTo>
                      <a:pt x="4" y="14"/>
                      <a:pt x="3" y="21"/>
                      <a:pt x="9" y="29"/>
                    </a:cubicBezTo>
                    <a:cubicBezTo>
                      <a:pt x="12" y="35"/>
                      <a:pt x="20" y="37"/>
                      <a:pt x="27" y="35"/>
                    </a:cubicBezTo>
                    <a:cubicBezTo>
                      <a:pt x="33" y="34"/>
                      <a:pt x="35" y="30"/>
                      <a:pt x="35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4" name="Freeform 20"/>
              <p:cNvSpPr/>
              <p:nvPr/>
            </p:nvSpPr>
            <p:spPr bwMode="auto">
              <a:xfrm>
                <a:off x="6131328" y="3241290"/>
                <a:ext cx="271462" cy="271463"/>
              </a:xfrm>
              <a:custGeom>
                <a:avLst/>
                <a:gdLst>
                  <a:gd name="T0" fmla="*/ 32 w 32"/>
                  <a:gd name="T1" fmla="*/ 17 h 32"/>
                  <a:gd name="T2" fmla="*/ 24 w 32"/>
                  <a:gd name="T3" fmla="*/ 30 h 32"/>
                  <a:gd name="T4" fmla="*/ 6 w 32"/>
                  <a:gd name="T5" fmla="*/ 24 h 32"/>
                  <a:gd name="T6" fmla="*/ 6 w 32"/>
                  <a:gd name="T7" fmla="*/ 4 h 32"/>
                  <a:gd name="T8" fmla="*/ 13 w 32"/>
                  <a:gd name="T9" fmla="*/ 2 h 32"/>
                  <a:gd name="T10" fmla="*/ 21 w 32"/>
                  <a:gd name="T11" fmla="*/ 3 h 32"/>
                  <a:gd name="T12" fmla="*/ 32 w 32"/>
                  <a:gd name="T13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2">
                    <a:moveTo>
                      <a:pt x="32" y="17"/>
                    </a:moveTo>
                    <a:cubicBezTo>
                      <a:pt x="32" y="25"/>
                      <a:pt x="30" y="29"/>
                      <a:pt x="24" y="30"/>
                    </a:cubicBezTo>
                    <a:cubicBezTo>
                      <a:pt x="17" y="32"/>
                      <a:pt x="9" y="30"/>
                      <a:pt x="6" y="24"/>
                    </a:cubicBezTo>
                    <a:cubicBezTo>
                      <a:pt x="0" y="16"/>
                      <a:pt x="1" y="9"/>
                      <a:pt x="6" y="4"/>
                    </a:cubicBezTo>
                    <a:cubicBezTo>
                      <a:pt x="8" y="2"/>
                      <a:pt x="10" y="0"/>
                      <a:pt x="13" y="2"/>
                    </a:cubicBezTo>
                    <a:cubicBezTo>
                      <a:pt x="16" y="3"/>
                      <a:pt x="19" y="2"/>
                      <a:pt x="21" y="3"/>
                    </a:cubicBezTo>
                    <a:cubicBezTo>
                      <a:pt x="28" y="5"/>
                      <a:pt x="32" y="9"/>
                      <a:pt x="32" y="17"/>
                    </a:cubicBezTo>
                    <a:close/>
                  </a:path>
                </a:pathLst>
              </a:custGeom>
              <a:solidFill>
                <a:srgbClr val="FBBA2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401419" y="5703047"/>
            <a:ext cx="5770819" cy="625171"/>
            <a:chOff x="6418741" y="5723456"/>
            <a:chExt cx="5770819" cy="625171"/>
          </a:xfrm>
        </p:grpSpPr>
        <p:sp>
          <p:nvSpPr>
            <p:cNvPr id="38" name="文本框 37"/>
            <p:cNvSpPr txBox="1"/>
            <p:nvPr/>
          </p:nvSpPr>
          <p:spPr>
            <a:xfrm>
              <a:off x="6874593" y="5723456"/>
              <a:ext cx="5314967" cy="625171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kumimoji="0" sz="140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r>
                <a:rPr lang="zh-CN" altLang="en-US" dirty="0">
                  <a:latin typeface="Arial"/>
                  <a:ea typeface="微软雅黑"/>
                  <a:sym typeface="Arial"/>
                </a:rPr>
                <a:t>请在此处添加具体内容，</a:t>
              </a:r>
              <a:r>
                <a:rPr lang="zh-CN" altLang="en-US">
                  <a:latin typeface="Arial"/>
                  <a:ea typeface="微软雅黑"/>
                  <a:sym typeface="Arial"/>
                </a:rPr>
                <a:t>文字尽量</a:t>
              </a:r>
              <a:endParaRPr lang="en-US" altLang="zh-CN">
                <a:latin typeface="Arial"/>
                <a:ea typeface="微软雅黑"/>
                <a:sym typeface="Arial"/>
              </a:endParaRPr>
            </a:p>
            <a:p>
              <a:r>
                <a:rPr lang="zh-CN" altLang="en-US">
                  <a:latin typeface="Arial"/>
                  <a:ea typeface="微软雅黑"/>
                  <a:sym typeface="Arial"/>
                </a:rPr>
                <a:t>言简意赅</a:t>
              </a:r>
              <a:r>
                <a:rPr lang="zh-CN" altLang="en-US" dirty="0">
                  <a:latin typeface="Arial"/>
                  <a:ea typeface="微软雅黑"/>
                  <a:sym typeface="Arial"/>
                </a:rPr>
                <a:t>，简单说明即可，不必</a:t>
              </a:r>
              <a:r>
                <a:rPr lang="zh-CN" altLang="en-US">
                  <a:latin typeface="Arial"/>
                  <a:ea typeface="微软雅黑"/>
                  <a:sym typeface="Arial"/>
                </a:rPr>
                <a:t>过于繁琐</a:t>
              </a:r>
              <a:endParaRPr lang="en-US" altLang="zh-CN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418741" y="5846863"/>
              <a:ext cx="339725" cy="382588"/>
              <a:chOff x="6110277" y="4424587"/>
              <a:chExt cx="339725" cy="382588"/>
            </a:xfrm>
          </p:grpSpPr>
          <p:sp>
            <p:nvSpPr>
              <p:cNvPr id="46" name="Freeform 6"/>
              <p:cNvSpPr>
                <a:spLocks noEditPoints="1"/>
              </p:cNvSpPr>
              <p:nvPr/>
            </p:nvSpPr>
            <p:spPr bwMode="auto">
              <a:xfrm>
                <a:off x="6110277" y="4424587"/>
                <a:ext cx="339725" cy="382588"/>
              </a:xfrm>
              <a:custGeom>
                <a:avLst/>
                <a:gdLst>
                  <a:gd name="T0" fmla="*/ 40 w 40"/>
                  <a:gd name="T1" fmla="*/ 24 h 45"/>
                  <a:gd name="T2" fmla="*/ 35 w 40"/>
                  <a:gd name="T3" fmla="*/ 39 h 45"/>
                  <a:gd name="T4" fmla="*/ 18 w 40"/>
                  <a:gd name="T5" fmla="*/ 44 h 45"/>
                  <a:gd name="T6" fmla="*/ 0 w 40"/>
                  <a:gd name="T7" fmla="*/ 22 h 45"/>
                  <a:gd name="T8" fmla="*/ 1 w 40"/>
                  <a:gd name="T9" fmla="*/ 16 h 45"/>
                  <a:gd name="T10" fmla="*/ 34 w 40"/>
                  <a:gd name="T11" fmla="*/ 9 h 45"/>
                  <a:gd name="T12" fmla="*/ 40 w 40"/>
                  <a:gd name="T13" fmla="*/ 24 h 45"/>
                  <a:gd name="T14" fmla="*/ 35 w 40"/>
                  <a:gd name="T15" fmla="*/ 24 h 45"/>
                  <a:gd name="T16" fmla="*/ 24 w 40"/>
                  <a:gd name="T17" fmla="*/ 11 h 45"/>
                  <a:gd name="T18" fmla="*/ 19 w 40"/>
                  <a:gd name="T19" fmla="*/ 10 h 45"/>
                  <a:gd name="T20" fmla="*/ 5 w 40"/>
                  <a:gd name="T21" fmla="*/ 17 h 45"/>
                  <a:gd name="T22" fmla="*/ 8 w 40"/>
                  <a:gd name="T23" fmla="*/ 30 h 45"/>
                  <a:gd name="T24" fmla="*/ 12 w 40"/>
                  <a:gd name="T25" fmla="*/ 34 h 45"/>
                  <a:gd name="T26" fmla="*/ 29 w 40"/>
                  <a:gd name="T27" fmla="*/ 36 h 45"/>
                  <a:gd name="T28" fmla="*/ 35 w 40"/>
                  <a:gd name="T29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" h="45">
                    <a:moveTo>
                      <a:pt x="40" y="24"/>
                    </a:moveTo>
                    <a:cubicBezTo>
                      <a:pt x="40" y="30"/>
                      <a:pt x="38" y="35"/>
                      <a:pt x="35" y="39"/>
                    </a:cubicBezTo>
                    <a:cubicBezTo>
                      <a:pt x="31" y="44"/>
                      <a:pt x="24" y="45"/>
                      <a:pt x="18" y="44"/>
                    </a:cubicBezTo>
                    <a:cubicBezTo>
                      <a:pt x="8" y="42"/>
                      <a:pt x="0" y="32"/>
                      <a:pt x="0" y="22"/>
                    </a:cubicBezTo>
                    <a:cubicBezTo>
                      <a:pt x="0" y="20"/>
                      <a:pt x="0" y="17"/>
                      <a:pt x="1" y="16"/>
                    </a:cubicBezTo>
                    <a:cubicBezTo>
                      <a:pt x="9" y="4"/>
                      <a:pt x="22" y="0"/>
                      <a:pt x="34" y="9"/>
                    </a:cubicBezTo>
                    <a:cubicBezTo>
                      <a:pt x="39" y="13"/>
                      <a:pt x="39" y="19"/>
                      <a:pt x="40" y="24"/>
                    </a:cubicBezTo>
                    <a:close/>
                    <a:moveTo>
                      <a:pt x="35" y="24"/>
                    </a:moveTo>
                    <a:cubicBezTo>
                      <a:pt x="35" y="17"/>
                      <a:pt x="31" y="12"/>
                      <a:pt x="24" y="11"/>
                    </a:cubicBezTo>
                    <a:cubicBezTo>
                      <a:pt x="22" y="10"/>
                      <a:pt x="21" y="10"/>
                      <a:pt x="19" y="10"/>
                    </a:cubicBezTo>
                    <a:cubicBezTo>
                      <a:pt x="14" y="10"/>
                      <a:pt x="7" y="13"/>
                      <a:pt x="5" y="17"/>
                    </a:cubicBezTo>
                    <a:cubicBezTo>
                      <a:pt x="3" y="22"/>
                      <a:pt x="5" y="26"/>
                      <a:pt x="8" y="30"/>
                    </a:cubicBezTo>
                    <a:cubicBezTo>
                      <a:pt x="9" y="31"/>
                      <a:pt x="10" y="33"/>
                      <a:pt x="12" y="34"/>
                    </a:cubicBezTo>
                    <a:cubicBezTo>
                      <a:pt x="17" y="37"/>
                      <a:pt x="23" y="39"/>
                      <a:pt x="29" y="36"/>
                    </a:cubicBezTo>
                    <a:cubicBezTo>
                      <a:pt x="34" y="34"/>
                      <a:pt x="34" y="29"/>
                      <a:pt x="35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7" name="Freeform 18"/>
              <p:cNvSpPr/>
              <p:nvPr/>
            </p:nvSpPr>
            <p:spPr bwMode="auto">
              <a:xfrm>
                <a:off x="6135677" y="4508725"/>
                <a:ext cx="271462" cy="246063"/>
              </a:xfrm>
              <a:custGeom>
                <a:avLst/>
                <a:gdLst>
                  <a:gd name="T0" fmla="*/ 32 w 32"/>
                  <a:gd name="T1" fmla="*/ 14 h 29"/>
                  <a:gd name="T2" fmla="*/ 26 w 32"/>
                  <a:gd name="T3" fmla="*/ 26 h 29"/>
                  <a:gd name="T4" fmla="*/ 9 w 32"/>
                  <a:gd name="T5" fmla="*/ 24 h 29"/>
                  <a:gd name="T6" fmla="*/ 5 w 32"/>
                  <a:gd name="T7" fmla="*/ 20 h 29"/>
                  <a:gd name="T8" fmla="*/ 2 w 32"/>
                  <a:gd name="T9" fmla="*/ 7 h 29"/>
                  <a:gd name="T10" fmla="*/ 16 w 32"/>
                  <a:gd name="T11" fmla="*/ 0 h 29"/>
                  <a:gd name="T12" fmla="*/ 21 w 32"/>
                  <a:gd name="T13" fmla="*/ 1 h 29"/>
                  <a:gd name="T14" fmla="*/ 32 w 32"/>
                  <a:gd name="T15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9">
                    <a:moveTo>
                      <a:pt x="32" y="14"/>
                    </a:moveTo>
                    <a:cubicBezTo>
                      <a:pt x="31" y="19"/>
                      <a:pt x="31" y="24"/>
                      <a:pt x="26" y="26"/>
                    </a:cubicBezTo>
                    <a:cubicBezTo>
                      <a:pt x="20" y="29"/>
                      <a:pt x="14" y="27"/>
                      <a:pt x="9" y="24"/>
                    </a:cubicBezTo>
                    <a:cubicBezTo>
                      <a:pt x="7" y="23"/>
                      <a:pt x="6" y="21"/>
                      <a:pt x="5" y="20"/>
                    </a:cubicBezTo>
                    <a:cubicBezTo>
                      <a:pt x="2" y="16"/>
                      <a:pt x="0" y="12"/>
                      <a:pt x="2" y="7"/>
                    </a:cubicBezTo>
                    <a:cubicBezTo>
                      <a:pt x="4" y="3"/>
                      <a:pt x="11" y="0"/>
                      <a:pt x="16" y="0"/>
                    </a:cubicBezTo>
                    <a:cubicBezTo>
                      <a:pt x="18" y="0"/>
                      <a:pt x="19" y="0"/>
                      <a:pt x="21" y="1"/>
                    </a:cubicBezTo>
                    <a:cubicBezTo>
                      <a:pt x="28" y="2"/>
                      <a:pt x="32" y="7"/>
                      <a:pt x="32" y="14"/>
                    </a:cubicBezTo>
                    <a:close/>
                  </a:path>
                </a:pathLst>
              </a:custGeom>
              <a:solidFill>
                <a:srgbClr val="C1FE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</p:grpSp>
      </p:grp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39850" y="297712"/>
            <a:ext cx="10433050" cy="6230679"/>
            <a:chOff x="1339850" y="297712"/>
            <a:chExt cx="10433050" cy="6230679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6327358" y="669854"/>
              <a:ext cx="1838520" cy="3657600"/>
            </a:xfrm>
            <a:custGeom>
              <a:avLst/>
              <a:gdLst>
                <a:gd name="connsiteX0" fmla="*/ 0 w 1838520"/>
                <a:gd name="connsiteY0" fmla="*/ 0 h 3657600"/>
                <a:gd name="connsiteX1" fmla="*/ 1838520 w 1838520"/>
                <a:gd name="connsiteY1" fmla="*/ 0 h 3657600"/>
                <a:gd name="connsiteX2" fmla="*/ 1838520 w 1838520"/>
                <a:gd name="connsiteY2" fmla="*/ 3657600 h 3657600"/>
                <a:gd name="connsiteX3" fmla="*/ 0 w 1838520"/>
                <a:gd name="connsiteY3" fmla="*/ 365760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8520" h="3657600">
                  <a:moveTo>
                    <a:pt x="0" y="0"/>
                  </a:moveTo>
                  <a:lnTo>
                    <a:pt x="1838520" y="0"/>
                  </a:lnTo>
                  <a:lnTo>
                    <a:pt x="1838520" y="3657600"/>
                  </a:lnTo>
                  <a:lnTo>
                    <a:pt x="0" y="3657600"/>
                  </a:ln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1339850" y="2392330"/>
              <a:ext cx="4902719" cy="1935125"/>
            </a:xfrm>
            <a:custGeom>
              <a:avLst/>
              <a:gdLst>
                <a:gd name="connsiteX0" fmla="*/ 0 w 4902719"/>
                <a:gd name="connsiteY0" fmla="*/ 0 h 1935125"/>
                <a:gd name="connsiteX1" fmla="*/ 4902719 w 4902719"/>
                <a:gd name="connsiteY1" fmla="*/ 0 h 1935125"/>
                <a:gd name="connsiteX2" fmla="*/ 4902719 w 4902719"/>
                <a:gd name="connsiteY2" fmla="*/ 1935125 h 1935125"/>
                <a:gd name="connsiteX3" fmla="*/ 0 w 4902719"/>
                <a:gd name="connsiteY3" fmla="*/ 1935125 h 1935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02719" h="1935125">
                  <a:moveTo>
                    <a:pt x="0" y="0"/>
                  </a:moveTo>
                  <a:lnTo>
                    <a:pt x="4902719" y="0"/>
                  </a:lnTo>
                  <a:lnTo>
                    <a:pt x="4902719" y="1935125"/>
                  </a:lnTo>
                  <a:lnTo>
                    <a:pt x="0" y="1935125"/>
                  </a:lnTo>
                  <a:close/>
                </a:path>
              </a:pathLst>
            </a:cu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2056402" y="4412514"/>
              <a:ext cx="6081087" cy="1722475"/>
            </a:xfrm>
            <a:custGeom>
              <a:avLst/>
              <a:gdLst>
                <a:gd name="connsiteX0" fmla="*/ 0 w 6081087"/>
                <a:gd name="connsiteY0" fmla="*/ 0 h 1722475"/>
                <a:gd name="connsiteX1" fmla="*/ 6081087 w 6081087"/>
                <a:gd name="connsiteY1" fmla="*/ 0 h 1722475"/>
                <a:gd name="connsiteX2" fmla="*/ 6081087 w 6081087"/>
                <a:gd name="connsiteY2" fmla="*/ 1722475 h 1722475"/>
                <a:gd name="connsiteX3" fmla="*/ 0 w 6081087"/>
                <a:gd name="connsiteY3" fmla="*/ 1722475 h 172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1087" h="1722475">
                  <a:moveTo>
                    <a:pt x="0" y="0"/>
                  </a:moveTo>
                  <a:lnTo>
                    <a:pt x="6081087" y="0"/>
                  </a:lnTo>
                  <a:lnTo>
                    <a:pt x="6081087" y="1722475"/>
                  </a:lnTo>
                  <a:lnTo>
                    <a:pt x="0" y="1722475"/>
                  </a:lnTo>
                  <a:close/>
                </a:path>
              </a:pathLst>
            </a:custGeom>
          </p:spPr>
        </p:pic>
        <p:sp>
          <p:nvSpPr>
            <p:cNvPr id="7" name="ï$ļïdé"/>
            <p:cNvSpPr/>
            <p:nvPr/>
          </p:nvSpPr>
          <p:spPr>
            <a:xfrm>
              <a:off x="4082976" y="297712"/>
              <a:ext cx="7689924" cy="6230679"/>
            </a:xfrm>
            <a:prstGeom prst="frame">
              <a:avLst>
                <a:gd name="adj1" fmla="val 106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îsḻíḋe"/>
            <p:cNvSpPr/>
            <p:nvPr/>
          </p:nvSpPr>
          <p:spPr>
            <a:xfrm>
              <a:off x="4023375" y="2217419"/>
              <a:ext cx="180000" cy="180000"/>
            </a:xfrm>
            <a:prstGeom prst="rect">
              <a:avLst/>
            </a:prstGeom>
            <a:solidFill>
              <a:srgbClr val="FFC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40666" y="529837"/>
            <a:ext cx="461665" cy="36830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Product introduction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26" name="椭圆 25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572925" y="3625301"/>
            <a:ext cx="3008271" cy="2354491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容文字尽量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言简意赅，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简单说明即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可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，不必过于繁琐，注意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版面美观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400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。请在此处添加具体内容文字尽量言简意赅，简单说明即可</a:t>
            </a:r>
            <a:endParaRPr lang="en-US" altLang="zh-CN" sz="1400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614653" y="2553845"/>
            <a:ext cx="2200660" cy="723562"/>
            <a:chOff x="8614653" y="2553845"/>
            <a:chExt cx="2200660" cy="723562"/>
          </a:xfrm>
        </p:grpSpPr>
        <p:sp>
          <p:nvSpPr>
            <p:cNvPr id="31" name="任意多边形: 形状 30"/>
            <p:cNvSpPr/>
            <p:nvPr/>
          </p:nvSpPr>
          <p:spPr>
            <a:xfrm rot="16788728">
              <a:off x="8628533" y="2539965"/>
              <a:ext cx="719833" cy="747594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875401" y="2754187"/>
              <a:ext cx="1939912" cy="52322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>
                  <a:latin typeface="Arial"/>
                  <a:ea typeface="微软雅黑"/>
                  <a:sym typeface="Arial"/>
                </a:rPr>
                <a:t>添加内容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1339850" y="1114189"/>
            <a:ext cx="4479111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2400" i="1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Product Introduction</a:t>
            </a:r>
            <a:endParaRPr lang="zh-CN" altLang="en-US" sz="2400" i="1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7011" y="1592940"/>
            <a:ext cx="2306573" cy="4359570"/>
          </a:xfrm>
          <a:custGeom>
            <a:avLst/>
            <a:gdLst>
              <a:gd name="connsiteX0" fmla="*/ 0 w 2460158"/>
              <a:gd name="connsiteY0" fmla="*/ 0 h 4649856"/>
              <a:gd name="connsiteX1" fmla="*/ 2460158 w 2460158"/>
              <a:gd name="connsiteY1" fmla="*/ 0 h 4649856"/>
              <a:gd name="connsiteX2" fmla="*/ 2460158 w 2460158"/>
              <a:gd name="connsiteY2" fmla="*/ 4649856 h 4649856"/>
              <a:gd name="connsiteX3" fmla="*/ 0 w 2460158"/>
              <a:gd name="connsiteY3" fmla="*/ 4649856 h 4649856"/>
              <a:gd name="connsiteX4" fmla="*/ 0 w 2460158"/>
              <a:gd name="connsiteY4" fmla="*/ 0 h 464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0158" h="4649856">
                <a:moveTo>
                  <a:pt x="0" y="0"/>
                </a:moveTo>
                <a:lnTo>
                  <a:pt x="2460158" y="0"/>
                </a:lnTo>
                <a:lnTo>
                  <a:pt x="2460158" y="4649856"/>
                </a:lnTo>
                <a:lnTo>
                  <a:pt x="0" y="464985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80810" y="1592940"/>
            <a:ext cx="2306573" cy="4359570"/>
          </a:xfrm>
          <a:custGeom>
            <a:avLst/>
            <a:gdLst>
              <a:gd name="connsiteX0" fmla="*/ 0 w 2460158"/>
              <a:gd name="connsiteY0" fmla="*/ 0 h 4649856"/>
              <a:gd name="connsiteX1" fmla="*/ 2460158 w 2460158"/>
              <a:gd name="connsiteY1" fmla="*/ 0 h 4649856"/>
              <a:gd name="connsiteX2" fmla="*/ 2460158 w 2460158"/>
              <a:gd name="connsiteY2" fmla="*/ 4649856 h 4649856"/>
              <a:gd name="connsiteX3" fmla="*/ 0 w 2460158"/>
              <a:gd name="connsiteY3" fmla="*/ 4649856 h 4649856"/>
              <a:gd name="connsiteX4" fmla="*/ 0 w 2460158"/>
              <a:gd name="connsiteY4" fmla="*/ 0 h 464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0158" h="4649856">
                <a:moveTo>
                  <a:pt x="0" y="0"/>
                </a:moveTo>
                <a:lnTo>
                  <a:pt x="2460158" y="0"/>
                </a:lnTo>
                <a:lnTo>
                  <a:pt x="2460158" y="4649856"/>
                </a:lnTo>
                <a:lnTo>
                  <a:pt x="0" y="4649856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24609" y="1592940"/>
            <a:ext cx="2306573" cy="4359570"/>
          </a:xfrm>
          <a:custGeom>
            <a:avLst/>
            <a:gdLst>
              <a:gd name="connsiteX0" fmla="*/ 0 w 2460158"/>
              <a:gd name="connsiteY0" fmla="*/ 0 h 4649856"/>
              <a:gd name="connsiteX1" fmla="*/ 2460158 w 2460158"/>
              <a:gd name="connsiteY1" fmla="*/ 0 h 4649856"/>
              <a:gd name="connsiteX2" fmla="*/ 2460158 w 2460158"/>
              <a:gd name="connsiteY2" fmla="*/ 4649856 h 4649856"/>
              <a:gd name="connsiteX3" fmla="*/ 0 w 2460158"/>
              <a:gd name="connsiteY3" fmla="*/ 4649856 h 4649856"/>
              <a:gd name="connsiteX4" fmla="*/ 0 w 2460158"/>
              <a:gd name="connsiteY4" fmla="*/ 0 h 464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0158" h="4649856">
                <a:moveTo>
                  <a:pt x="0" y="0"/>
                </a:moveTo>
                <a:lnTo>
                  <a:pt x="2460158" y="0"/>
                </a:lnTo>
                <a:lnTo>
                  <a:pt x="2460158" y="4649856"/>
                </a:lnTo>
                <a:lnTo>
                  <a:pt x="0" y="4649856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4" name="直接连接符 3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40666" y="529837"/>
            <a:ext cx="461665" cy="36830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Product introduction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7" name="椭圆 6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859528" y="529837"/>
            <a:ext cx="4942379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2800" i="1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Product Introduction</a:t>
            </a:r>
            <a:endParaRPr lang="zh-CN" altLang="en-US" sz="2800" i="1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24277" y="1661294"/>
            <a:ext cx="2097512" cy="798502"/>
            <a:chOff x="8124277" y="1661294"/>
            <a:chExt cx="2097512" cy="798502"/>
          </a:xfrm>
        </p:grpSpPr>
        <p:sp>
          <p:nvSpPr>
            <p:cNvPr id="21" name="任意多边形: 形状 20"/>
            <p:cNvSpPr/>
            <p:nvPr/>
          </p:nvSpPr>
          <p:spPr>
            <a:xfrm rot="16788728">
              <a:off x="8138157" y="1647414"/>
              <a:ext cx="719833" cy="747594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418392" y="1936576"/>
              <a:ext cx="1803397" cy="52322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>
                  <a:latin typeface="Arial"/>
                  <a:ea typeface="微软雅黑"/>
                  <a:sym typeface="Arial"/>
                </a:rPr>
                <a:t>添加标题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392245" y="2668726"/>
            <a:ext cx="3659089" cy="1772793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容文字尽量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言简意赅，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简单说明即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可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，不必过于繁琐，注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版面美观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。请在此处添加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具体内容文字尽量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言简意赅，简单说明即可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548362" y="5126243"/>
            <a:ext cx="534943" cy="534943"/>
            <a:chOff x="8548362" y="5126243"/>
            <a:chExt cx="534943" cy="534943"/>
          </a:xfrm>
        </p:grpSpPr>
        <p:sp>
          <p:nvSpPr>
            <p:cNvPr id="22" name="椭圆 21"/>
            <p:cNvSpPr/>
            <p:nvPr/>
          </p:nvSpPr>
          <p:spPr>
            <a:xfrm>
              <a:off x="8548362" y="5126243"/>
              <a:ext cx="534943" cy="534943"/>
            </a:xfrm>
            <a:prstGeom prst="ellipse">
              <a:avLst/>
            </a:prstGeom>
            <a:solidFill>
              <a:srgbClr val="FFC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cookie_240827"/>
            <p:cNvSpPr>
              <a:spLocks noChangeAspect="1"/>
            </p:cNvSpPr>
            <p:nvPr/>
          </p:nvSpPr>
          <p:spPr bwMode="auto">
            <a:xfrm>
              <a:off x="8663414" y="5255144"/>
              <a:ext cx="304842" cy="298328"/>
            </a:xfrm>
            <a:custGeom>
              <a:avLst/>
              <a:gdLst>
                <a:gd name="connsiteX0" fmla="*/ 327799 w 607639"/>
                <a:gd name="connsiteY0" fmla="*/ 428901 h 594655"/>
                <a:gd name="connsiteX1" fmla="*/ 309732 w 607639"/>
                <a:gd name="connsiteY1" fmla="*/ 436367 h 594655"/>
                <a:gd name="connsiteX2" fmla="*/ 302255 w 607639"/>
                <a:gd name="connsiteY2" fmla="*/ 454409 h 594655"/>
                <a:gd name="connsiteX3" fmla="*/ 309732 w 607639"/>
                <a:gd name="connsiteY3" fmla="*/ 472451 h 594655"/>
                <a:gd name="connsiteX4" fmla="*/ 327799 w 607639"/>
                <a:gd name="connsiteY4" fmla="*/ 479916 h 594655"/>
                <a:gd name="connsiteX5" fmla="*/ 345867 w 607639"/>
                <a:gd name="connsiteY5" fmla="*/ 472451 h 594655"/>
                <a:gd name="connsiteX6" fmla="*/ 353343 w 607639"/>
                <a:gd name="connsiteY6" fmla="*/ 454409 h 594655"/>
                <a:gd name="connsiteX7" fmla="*/ 345867 w 607639"/>
                <a:gd name="connsiteY7" fmla="*/ 436367 h 594655"/>
                <a:gd name="connsiteX8" fmla="*/ 327799 w 607639"/>
                <a:gd name="connsiteY8" fmla="*/ 428901 h 594655"/>
                <a:gd name="connsiteX9" fmla="*/ 208624 w 607639"/>
                <a:gd name="connsiteY9" fmla="*/ 377798 h 594655"/>
                <a:gd name="connsiteX10" fmla="*/ 190556 w 607639"/>
                <a:gd name="connsiteY10" fmla="*/ 385263 h 594655"/>
                <a:gd name="connsiteX11" fmla="*/ 183080 w 607639"/>
                <a:gd name="connsiteY11" fmla="*/ 403394 h 594655"/>
                <a:gd name="connsiteX12" fmla="*/ 190556 w 607639"/>
                <a:gd name="connsiteY12" fmla="*/ 421436 h 594655"/>
                <a:gd name="connsiteX13" fmla="*/ 208624 w 607639"/>
                <a:gd name="connsiteY13" fmla="*/ 428901 h 594655"/>
                <a:gd name="connsiteX14" fmla="*/ 226692 w 607639"/>
                <a:gd name="connsiteY14" fmla="*/ 421436 h 594655"/>
                <a:gd name="connsiteX15" fmla="*/ 234168 w 607639"/>
                <a:gd name="connsiteY15" fmla="*/ 403394 h 594655"/>
                <a:gd name="connsiteX16" fmla="*/ 226692 w 607639"/>
                <a:gd name="connsiteY16" fmla="*/ 385263 h 594655"/>
                <a:gd name="connsiteX17" fmla="*/ 208624 w 607639"/>
                <a:gd name="connsiteY17" fmla="*/ 377798 h 594655"/>
                <a:gd name="connsiteX18" fmla="*/ 327799 w 607639"/>
                <a:gd name="connsiteY18" fmla="*/ 309807 h 594655"/>
                <a:gd name="connsiteX19" fmla="*/ 309732 w 607639"/>
                <a:gd name="connsiteY19" fmla="*/ 317273 h 594655"/>
                <a:gd name="connsiteX20" fmla="*/ 302255 w 607639"/>
                <a:gd name="connsiteY20" fmla="*/ 335315 h 594655"/>
                <a:gd name="connsiteX21" fmla="*/ 309732 w 607639"/>
                <a:gd name="connsiteY21" fmla="*/ 353357 h 594655"/>
                <a:gd name="connsiteX22" fmla="*/ 327799 w 607639"/>
                <a:gd name="connsiteY22" fmla="*/ 360822 h 594655"/>
                <a:gd name="connsiteX23" fmla="*/ 345867 w 607639"/>
                <a:gd name="connsiteY23" fmla="*/ 353357 h 594655"/>
                <a:gd name="connsiteX24" fmla="*/ 353343 w 607639"/>
                <a:gd name="connsiteY24" fmla="*/ 335315 h 594655"/>
                <a:gd name="connsiteX25" fmla="*/ 345867 w 607639"/>
                <a:gd name="connsiteY25" fmla="*/ 317273 h 594655"/>
                <a:gd name="connsiteX26" fmla="*/ 327799 w 607639"/>
                <a:gd name="connsiteY26" fmla="*/ 309807 h 594655"/>
                <a:gd name="connsiteX27" fmla="*/ 140447 w 607639"/>
                <a:gd name="connsiteY27" fmla="*/ 258792 h 594655"/>
                <a:gd name="connsiteX28" fmla="*/ 122380 w 607639"/>
                <a:gd name="connsiteY28" fmla="*/ 266258 h 594655"/>
                <a:gd name="connsiteX29" fmla="*/ 114903 w 607639"/>
                <a:gd name="connsiteY29" fmla="*/ 284300 h 594655"/>
                <a:gd name="connsiteX30" fmla="*/ 122380 w 607639"/>
                <a:gd name="connsiteY30" fmla="*/ 302342 h 594655"/>
                <a:gd name="connsiteX31" fmla="*/ 140447 w 607639"/>
                <a:gd name="connsiteY31" fmla="*/ 309807 h 594655"/>
                <a:gd name="connsiteX32" fmla="*/ 158515 w 607639"/>
                <a:gd name="connsiteY32" fmla="*/ 302342 h 594655"/>
                <a:gd name="connsiteX33" fmla="*/ 165991 w 607639"/>
                <a:gd name="connsiteY33" fmla="*/ 284300 h 594655"/>
                <a:gd name="connsiteX34" fmla="*/ 158515 w 607639"/>
                <a:gd name="connsiteY34" fmla="*/ 266258 h 594655"/>
                <a:gd name="connsiteX35" fmla="*/ 140447 w 607639"/>
                <a:gd name="connsiteY35" fmla="*/ 258792 h 594655"/>
                <a:gd name="connsiteX36" fmla="*/ 582094 w 607639"/>
                <a:gd name="connsiteY36" fmla="*/ 252483 h 594655"/>
                <a:gd name="connsiteX37" fmla="*/ 600074 w 607639"/>
                <a:gd name="connsiteY37" fmla="*/ 259949 h 594655"/>
                <a:gd name="connsiteX38" fmla="*/ 607639 w 607639"/>
                <a:gd name="connsiteY38" fmla="*/ 277993 h 594655"/>
                <a:gd name="connsiteX39" fmla="*/ 600074 w 607639"/>
                <a:gd name="connsiteY39" fmla="*/ 296036 h 594655"/>
                <a:gd name="connsiteX40" fmla="*/ 582094 w 607639"/>
                <a:gd name="connsiteY40" fmla="*/ 303502 h 594655"/>
                <a:gd name="connsiteX41" fmla="*/ 564026 w 607639"/>
                <a:gd name="connsiteY41" fmla="*/ 296036 h 594655"/>
                <a:gd name="connsiteX42" fmla="*/ 556550 w 607639"/>
                <a:gd name="connsiteY42" fmla="*/ 277993 h 594655"/>
                <a:gd name="connsiteX43" fmla="*/ 564026 w 607639"/>
                <a:gd name="connsiteY43" fmla="*/ 259949 h 594655"/>
                <a:gd name="connsiteX44" fmla="*/ 582094 w 607639"/>
                <a:gd name="connsiteY44" fmla="*/ 252483 h 594655"/>
                <a:gd name="connsiteX45" fmla="*/ 259712 w 607639"/>
                <a:gd name="connsiteY45" fmla="*/ 207778 h 594655"/>
                <a:gd name="connsiteX46" fmla="*/ 241644 w 607639"/>
                <a:gd name="connsiteY46" fmla="*/ 215243 h 594655"/>
                <a:gd name="connsiteX47" fmla="*/ 234168 w 607639"/>
                <a:gd name="connsiteY47" fmla="*/ 233285 h 594655"/>
                <a:gd name="connsiteX48" fmla="*/ 241644 w 607639"/>
                <a:gd name="connsiteY48" fmla="*/ 251327 h 594655"/>
                <a:gd name="connsiteX49" fmla="*/ 259712 w 607639"/>
                <a:gd name="connsiteY49" fmla="*/ 258792 h 594655"/>
                <a:gd name="connsiteX50" fmla="*/ 277780 w 607639"/>
                <a:gd name="connsiteY50" fmla="*/ 251327 h 594655"/>
                <a:gd name="connsiteX51" fmla="*/ 285256 w 607639"/>
                <a:gd name="connsiteY51" fmla="*/ 233285 h 594655"/>
                <a:gd name="connsiteX52" fmla="*/ 277780 w 607639"/>
                <a:gd name="connsiteY52" fmla="*/ 215243 h 594655"/>
                <a:gd name="connsiteX53" fmla="*/ 259712 w 607639"/>
                <a:gd name="connsiteY53" fmla="*/ 207778 h 594655"/>
                <a:gd name="connsiteX54" fmla="*/ 461638 w 607639"/>
                <a:gd name="connsiteY54" fmla="*/ 108106 h 594655"/>
                <a:gd name="connsiteX55" fmla="*/ 479707 w 607639"/>
                <a:gd name="connsiteY55" fmla="*/ 115572 h 594655"/>
                <a:gd name="connsiteX56" fmla="*/ 487183 w 607639"/>
                <a:gd name="connsiteY56" fmla="*/ 133616 h 594655"/>
                <a:gd name="connsiteX57" fmla="*/ 479707 w 607639"/>
                <a:gd name="connsiteY57" fmla="*/ 151659 h 594655"/>
                <a:gd name="connsiteX58" fmla="*/ 461638 w 607639"/>
                <a:gd name="connsiteY58" fmla="*/ 159125 h 594655"/>
                <a:gd name="connsiteX59" fmla="*/ 443570 w 607639"/>
                <a:gd name="connsiteY59" fmla="*/ 151659 h 594655"/>
                <a:gd name="connsiteX60" fmla="*/ 436094 w 607639"/>
                <a:gd name="connsiteY60" fmla="*/ 133616 h 594655"/>
                <a:gd name="connsiteX61" fmla="*/ 443570 w 607639"/>
                <a:gd name="connsiteY61" fmla="*/ 115572 h 594655"/>
                <a:gd name="connsiteX62" fmla="*/ 461638 w 607639"/>
                <a:gd name="connsiteY62" fmla="*/ 108106 h 594655"/>
                <a:gd name="connsiteX63" fmla="*/ 208802 w 607639"/>
                <a:gd name="connsiteY63" fmla="*/ 42823 h 594655"/>
                <a:gd name="connsiteX64" fmla="*/ 239241 w 607639"/>
                <a:gd name="connsiteY64" fmla="*/ 58465 h 594655"/>
                <a:gd name="connsiteX65" fmla="*/ 291130 w 607639"/>
                <a:gd name="connsiteY65" fmla="*/ 105481 h 594655"/>
                <a:gd name="connsiteX66" fmla="*/ 347914 w 607639"/>
                <a:gd name="connsiteY66" fmla="*/ 98637 h 594655"/>
                <a:gd name="connsiteX67" fmla="*/ 374615 w 607639"/>
                <a:gd name="connsiteY67" fmla="*/ 99793 h 594655"/>
                <a:gd name="connsiteX68" fmla="*/ 385652 w 607639"/>
                <a:gd name="connsiteY68" fmla="*/ 124145 h 594655"/>
                <a:gd name="connsiteX69" fmla="*/ 407457 w 607639"/>
                <a:gd name="connsiteY69" fmla="*/ 187780 h 594655"/>
                <a:gd name="connsiteX70" fmla="*/ 461571 w 607639"/>
                <a:gd name="connsiteY70" fmla="*/ 210177 h 594655"/>
                <a:gd name="connsiteX71" fmla="*/ 471184 w 607639"/>
                <a:gd name="connsiteY71" fmla="*/ 209555 h 594655"/>
                <a:gd name="connsiteX72" fmla="*/ 495571 w 607639"/>
                <a:gd name="connsiteY72" fmla="*/ 220576 h 594655"/>
                <a:gd name="connsiteX73" fmla="*/ 496728 w 607639"/>
                <a:gd name="connsiteY73" fmla="*/ 247239 h 594655"/>
                <a:gd name="connsiteX74" fmla="*/ 489874 w 607639"/>
                <a:gd name="connsiteY74" fmla="*/ 303942 h 594655"/>
                <a:gd name="connsiteX75" fmla="*/ 536957 w 607639"/>
                <a:gd name="connsiteY75" fmla="*/ 355756 h 594655"/>
                <a:gd name="connsiteX76" fmla="*/ 552622 w 607639"/>
                <a:gd name="connsiteY76" fmla="*/ 386152 h 594655"/>
                <a:gd name="connsiteX77" fmla="*/ 479728 w 607639"/>
                <a:gd name="connsiteY77" fmla="*/ 512445 h 594655"/>
                <a:gd name="connsiteX78" fmla="*/ 280984 w 607639"/>
                <a:gd name="connsiteY78" fmla="*/ 594655 h 594655"/>
                <a:gd name="connsiteX79" fmla="*/ 82328 w 607639"/>
                <a:gd name="connsiteY79" fmla="*/ 512445 h 594655"/>
                <a:gd name="connsiteX80" fmla="*/ 0 w 607639"/>
                <a:gd name="connsiteY80" fmla="*/ 314073 h 594655"/>
                <a:gd name="connsiteX81" fmla="*/ 82328 w 607639"/>
                <a:gd name="connsiteY81" fmla="*/ 115613 h 594655"/>
                <a:gd name="connsiteX82" fmla="*/ 208802 w 607639"/>
                <a:gd name="connsiteY82" fmla="*/ 42823 h 594655"/>
                <a:gd name="connsiteX83" fmla="*/ 305124 w 607639"/>
                <a:gd name="connsiteY83" fmla="*/ 0 h 594655"/>
                <a:gd name="connsiteX84" fmla="*/ 323193 w 607639"/>
                <a:gd name="connsiteY84" fmla="*/ 7466 h 594655"/>
                <a:gd name="connsiteX85" fmla="*/ 330669 w 607639"/>
                <a:gd name="connsiteY85" fmla="*/ 25509 h 594655"/>
                <a:gd name="connsiteX86" fmla="*/ 323193 w 607639"/>
                <a:gd name="connsiteY86" fmla="*/ 43553 h 594655"/>
                <a:gd name="connsiteX87" fmla="*/ 305124 w 607639"/>
                <a:gd name="connsiteY87" fmla="*/ 51019 h 594655"/>
                <a:gd name="connsiteX88" fmla="*/ 287056 w 607639"/>
                <a:gd name="connsiteY88" fmla="*/ 43553 h 594655"/>
                <a:gd name="connsiteX89" fmla="*/ 279580 w 607639"/>
                <a:gd name="connsiteY89" fmla="*/ 25509 h 594655"/>
                <a:gd name="connsiteX90" fmla="*/ 287056 w 607639"/>
                <a:gd name="connsiteY90" fmla="*/ 7466 h 594655"/>
                <a:gd name="connsiteX91" fmla="*/ 305124 w 607639"/>
                <a:gd name="connsiteY91" fmla="*/ 0 h 59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07639" h="594655">
                  <a:moveTo>
                    <a:pt x="327799" y="428901"/>
                  </a:moveTo>
                  <a:cubicBezTo>
                    <a:pt x="321124" y="428901"/>
                    <a:pt x="314538" y="431568"/>
                    <a:pt x="309732" y="436367"/>
                  </a:cubicBezTo>
                  <a:cubicBezTo>
                    <a:pt x="305015" y="441077"/>
                    <a:pt x="302255" y="447654"/>
                    <a:pt x="302255" y="454409"/>
                  </a:cubicBezTo>
                  <a:cubicBezTo>
                    <a:pt x="302255" y="461074"/>
                    <a:pt x="305015" y="467651"/>
                    <a:pt x="309732" y="472451"/>
                  </a:cubicBezTo>
                  <a:cubicBezTo>
                    <a:pt x="314538" y="477161"/>
                    <a:pt x="321124" y="479916"/>
                    <a:pt x="327799" y="479916"/>
                  </a:cubicBezTo>
                  <a:cubicBezTo>
                    <a:pt x="334564" y="479916"/>
                    <a:pt x="341150" y="477161"/>
                    <a:pt x="345867" y="472451"/>
                  </a:cubicBezTo>
                  <a:cubicBezTo>
                    <a:pt x="350673" y="467651"/>
                    <a:pt x="353343" y="461074"/>
                    <a:pt x="353343" y="454409"/>
                  </a:cubicBezTo>
                  <a:cubicBezTo>
                    <a:pt x="353343" y="447654"/>
                    <a:pt x="350673" y="441077"/>
                    <a:pt x="345867" y="436367"/>
                  </a:cubicBezTo>
                  <a:cubicBezTo>
                    <a:pt x="341150" y="431568"/>
                    <a:pt x="334564" y="428901"/>
                    <a:pt x="327799" y="428901"/>
                  </a:cubicBezTo>
                  <a:close/>
                  <a:moveTo>
                    <a:pt x="208624" y="377798"/>
                  </a:moveTo>
                  <a:cubicBezTo>
                    <a:pt x="201860" y="377798"/>
                    <a:pt x="195273" y="380553"/>
                    <a:pt x="190556" y="385263"/>
                  </a:cubicBezTo>
                  <a:cubicBezTo>
                    <a:pt x="185750" y="390062"/>
                    <a:pt x="183080" y="396639"/>
                    <a:pt x="183080" y="403394"/>
                  </a:cubicBezTo>
                  <a:cubicBezTo>
                    <a:pt x="183080" y="410060"/>
                    <a:pt x="185750" y="416636"/>
                    <a:pt x="190556" y="421436"/>
                  </a:cubicBezTo>
                  <a:cubicBezTo>
                    <a:pt x="195273" y="426146"/>
                    <a:pt x="201860" y="428901"/>
                    <a:pt x="208624" y="428901"/>
                  </a:cubicBezTo>
                  <a:cubicBezTo>
                    <a:pt x="215299" y="428901"/>
                    <a:pt x="221885" y="426146"/>
                    <a:pt x="226692" y="421436"/>
                  </a:cubicBezTo>
                  <a:cubicBezTo>
                    <a:pt x="231409" y="416636"/>
                    <a:pt x="234168" y="410060"/>
                    <a:pt x="234168" y="403394"/>
                  </a:cubicBezTo>
                  <a:cubicBezTo>
                    <a:pt x="234168" y="396639"/>
                    <a:pt x="231409" y="390062"/>
                    <a:pt x="226692" y="385263"/>
                  </a:cubicBezTo>
                  <a:cubicBezTo>
                    <a:pt x="221885" y="380553"/>
                    <a:pt x="215299" y="377798"/>
                    <a:pt x="208624" y="377798"/>
                  </a:cubicBezTo>
                  <a:close/>
                  <a:moveTo>
                    <a:pt x="327799" y="309807"/>
                  </a:moveTo>
                  <a:cubicBezTo>
                    <a:pt x="321124" y="309807"/>
                    <a:pt x="314538" y="312562"/>
                    <a:pt x="309732" y="317273"/>
                  </a:cubicBezTo>
                  <a:cubicBezTo>
                    <a:pt x="305015" y="322072"/>
                    <a:pt x="302255" y="328649"/>
                    <a:pt x="302255" y="335315"/>
                  </a:cubicBezTo>
                  <a:cubicBezTo>
                    <a:pt x="302255" y="342069"/>
                    <a:pt x="305015" y="348646"/>
                    <a:pt x="309732" y="353357"/>
                  </a:cubicBezTo>
                  <a:cubicBezTo>
                    <a:pt x="314538" y="358156"/>
                    <a:pt x="321124" y="360822"/>
                    <a:pt x="327799" y="360822"/>
                  </a:cubicBezTo>
                  <a:cubicBezTo>
                    <a:pt x="334564" y="360822"/>
                    <a:pt x="341150" y="358156"/>
                    <a:pt x="345867" y="353357"/>
                  </a:cubicBezTo>
                  <a:cubicBezTo>
                    <a:pt x="350673" y="348646"/>
                    <a:pt x="353343" y="342069"/>
                    <a:pt x="353343" y="335315"/>
                  </a:cubicBezTo>
                  <a:cubicBezTo>
                    <a:pt x="353343" y="328649"/>
                    <a:pt x="350673" y="322072"/>
                    <a:pt x="345867" y="317273"/>
                  </a:cubicBezTo>
                  <a:cubicBezTo>
                    <a:pt x="341150" y="312562"/>
                    <a:pt x="334564" y="309807"/>
                    <a:pt x="327799" y="309807"/>
                  </a:cubicBezTo>
                  <a:close/>
                  <a:moveTo>
                    <a:pt x="140447" y="258792"/>
                  </a:moveTo>
                  <a:cubicBezTo>
                    <a:pt x="133772" y="258792"/>
                    <a:pt x="127186" y="261548"/>
                    <a:pt x="122380" y="266258"/>
                  </a:cubicBezTo>
                  <a:cubicBezTo>
                    <a:pt x="117662" y="271057"/>
                    <a:pt x="114903" y="277634"/>
                    <a:pt x="114903" y="284300"/>
                  </a:cubicBezTo>
                  <a:cubicBezTo>
                    <a:pt x="114903" y="291054"/>
                    <a:pt x="117662" y="297631"/>
                    <a:pt x="122380" y="302342"/>
                  </a:cubicBezTo>
                  <a:cubicBezTo>
                    <a:pt x="127186" y="307052"/>
                    <a:pt x="133772" y="309807"/>
                    <a:pt x="140447" y="309807"/>
                  </a:cubicBezTo>
                  <a:cubicBezTo>
                    <a:pt x="147212" y="309807"/>
                    <a:pt x="153798" y="307141"/>
                    <a:pt x="158515" y="302342"/>
                  </a:cubicBezTo>
                  <a:cubicBezTo>
                    <a:pt x="163321" y="297631"/>
                    <a:pt x="165991" y="291054"/>
                    <a:pt x="165991" y="284300"/>
                  </a:cubicBezTo>
                  <a:cubicBezTo>
                    <a:pt x="165991" y="277634"/>
                    <a:pt x="163321" y="271057"/>
                    <a:pt x="158515" y="266258"/>
                  </a:cubicBezTo>
                  <a:cubicBezTo>
                    <a:pt x="153798" y="261548"/>
                    <a:pt x="147212" y="258792"/>
                    <a:pt x="140447" y="258792"/>
                  </a:cubicBezTo>
                  <a:close/>
                  <a:moveTo>
                    <a:pt x="582094" y="252483"/>
                  </a:moveTo>
                  <a:cubicBezTo>
                    <a:pt x="588770" y="252483"/>
                    <a:pt x="595356" y="255239"/>
                    <a:pt x="600074" y="259949"/>
                  </a:cubicBezTo>
                  <a:cubicBezTo>
                    <a:pt x="604880" y="264660"/>
                    <a:pt x="607639" y="271238"/>
                    <a:pt x="607639" y="277993"/>
                  </a:cubicBezTo>
                  <a:cubicBezTo>
                    <a:pt x="607639" y="284748"/>
                    <a:pt x="604880" y="291325"/>
                    <a:pt x="600074" y="296036"/>
                  </a:cubicBezTo>
                  <a:cubicBezTo>
                    <a:pt x="595356" y="300747"/>
                    <a:pt x="588770" y="303502"/>
                    <a:pt x="582094" y="303502"/>
                  </a:cubicBezTo>
                  <a:cubicBezTo>
                    <a:pt x="575330" y="303502"/>
                    <a:pt x="568744" y="300747"/>
                    <a:pt x="564026" y="296036"/>
                  </a:cubicBezTo>
                  <a:cubicBezTo>
                    <a:pt x="559220" y="291325"/>
                    <a:pt x="556550" y="284748"/>
                    <a:pt x="556550" y="277993"/>
                  </a:cubicBezTo>
                  <a:cubicBezTo>
                    <a:pt x="556550" y="271238"/>
                    <a:pt x="559220" y="264749"/>
                    <a:pt x="564026" y="259949"/>
                  </a:cubicBezTo>
                  <a:cubicBezTo>
                    <a:pt x="568744" y="255239"/>
                    <a:pt x="575330" y="252483"/>
                    <a:pt x="582094" y="252483"/>
                  </a:cubicBezTo>
                  <a:close/>
                  <a:moveTo>
                    <a:pt x="259712" y="207778"/>
                  </a:moveTo>
                  <a:cubicBezTo>
                    <a:pt x="252948" y="207778"/>
                    <a:pt x="246361" y="210533"/>
                    <a:pt x="241644" y="215243"/>
                  </a:cubicBezTo>
                  <a:cubicBezTo>
                    <a:pt x="236838" y="220042"/>
                    <a:pt x="234168" y="226619"/>
                    <a:pt x="234168" y="233285"/>
                  </a:cubicBezTo>
                  <a:cubicBezTo>
                    <a:pt x="234168" y="240040"/>
                    <a:pt x="236838" y="246616"/>
                    <a:pt x="241644" y="251327"/>
                  </a:cubicBezTo>
                  <a:cubicBezTo>
                    <a:pt x="246361" y="256037"/>
                    <a:pt x="252948" y="258792"/>
                    <a:pt x="259712" y="258792"/>
                  </a:cubicBezTo>
                  <a:cubicBezTo>
                    <a:pt x="266387" y="258792"/>
                    <a:pt x="272973" y="256037"/>
                    <a:pt x="277780" y="251327"/>
                  </a:cubicBezTo>
                  <a:cubicBezTo>
                    <a:pt x="282497" y="246616"/>
                    <a:pt x="285256" y="240040"/>
                    <a:pt x="285256" y="233285"/>
                  </a:cubicBezTo>
                  <a:cubicBezTo>
                    <a:pt x="285256" y="226530"/>
                    <a:pt x="282497" y="220042"/>
                    <a:pt x="277780" y="215243"/>
                  </a:cubicBezTo>
                  <a:cubicBezTo>
                    <a:pt x="272973" y="210533"/>
                    <a:pt x="266387" y="207778"/>
                    <a:pt x="259712" y="207778"/>
                  </a:cubicBezTo>
                  <a:close/>
                  <a:moveTo>
                    <a:pt x="461638" y="108106"/>
                  </a:moveTo>
                  <a:cubicBezTo>
                    <a:pt x="468314" y="108106"/>
                    <a:pt x="474900" y="110862"/>
                    <a:pt x="479707" y="115572"/>
                  </a:cubicBezTo>
                  <a:cubicBezTo>
                    <a:pt x="484424" y="120372"/>
                    <a:pt x="487183" y="126950"/>
                    <a:pt x="487183" y="133616"/>
                  </a:cubicBezTo>
                  <a:cubicBezTo>
                    <a:pt x="487183" y="140371"/>
                    <a:pt x="484424" y="146948"/>
                    <a:pt x="479707" y="151659"/>
                  </a:cubicBezTo>
                  <a:cubicBezTo>
                    <a:pt x="474900" y="156459"/>
                    <a:pt x="468314" y="159125"/>
                    <a:pt x="461638" y="159125"/>
                  </a:cubicBezTo>
                  <a:cubicBezTo>
                    <a:pt x="454874" y="159125"/>
                    <a:pt x="448288" y="156459"/>
                    <a:pt x="443570" y="151659"/>
                  </a:cubicBezTo>
                  <a:cubicBezTo>
                    <a:pt x="438764" y="146948"/>
                    <a:pt x="436094" y="140371"/>
                    <a:pt x="436094" y="133616"/>
                  </a:cubicBezTo>
                  <a:cubicBezTo>
                    <a:pt x="436094" y="126950"/>
                    <a:pt x="438764" y="120372"/>
                    <a:pt x="443570" y="115572"/>
                  </a:cubicBezTo>
                  <a:cubicBezTo>
                    <a:pt x="448288" y="110862"/>
                    <a:pt x="454874" y="108106"/>
                    <a:pt x="461638" y="108106"/>
                  </a:cubicBezTo>
                  <a:close/>
                  <a:moveTo>
                    <a:pt x="208802" y="42823"/>
                  </a:moveTo>
                  <a:cubicBezTo>
                    <a:pt x="221440" y="39446"/>
                    <a:pt x="234613" y="46289"/>
                    <a:pt x="239241" y="58465"/>
                  </a:cubicBezTo>
                  <a:cubicBezTo>
                    <a:pt x="247963" y="81573"/>
                    <a:pt x="267366" y="99170"/>
                    <a:pt x="291130" y="105481"/>
                  </a:cubicBezTo>
                  <a:cubicBezTo>
                    <a:pt x="310177" y="110636"/>
                    <a:pt x="330736" y="108058"/>
                    <a:pt x="347914" y="98637"/>
                  </a:cubicBezTo>
                  <a:cubicBezTo>
                    <a:pt x="356369" y="93927"/>
                    <a:pt x="366694" y="94460"/>
                    <a:pt x="374615" y="99793"/>
                  </a:cubicBezTo>
                  <a:cubicBezTo>
                    <a:pt x="382536" y="105214"/>
                    <a:pt x="386809" y="114635"/>
                    <a:pt x="385652" y="124145"/>
                  </a:cubicBezTo>
                  <a:cubicBezTo>
                    <a:pt x="382625" y="147786"/>
                    <a:pt x="390636" y="170983"/>
                    <a:pt x="407457" y="187780"/>
                  </a:cubicBezTo>
                  <a:cubicBezTo>
                    <a:pt x="421876" y="202267"/>
                    <a:pt x="441101" y="210177"/>
                    <a:pt x="461571" y="210177"/>
                  </a:cubicBezTo>
                  <a:cubicBezTo>
                    <a:pt x="464776" y="210177"/>
                    <a:pt x="468069" y="209999"/>
                    <a:pt x="471184" y="209555"/>
                  </a:cubicBezTo>
                  <a:cubicBezTo>
                    <a:pt x="480796" y="208400"/>
                    <a:pt x="490142" y="212666"/>
                    <a:pt x="495571" y="220576"/>
                  </a:cubicBezTo>
                  <a:cubicBezTo>
                    <a:pt x="500911" y="228486"/>
                    <a:pt x="501356" y="238795"/>
                    <a:pt x="496728" y="247239"/>
                  </a:cubicBezTo>
                  <a:cubicBezTo>
                    <a:pt x="487115" y="264658"/>
                    <a:pt x="484712" y="284744"/>
                    <a:pt x="489874" y="303942"/>
                  </a:cubicBezTo>
                  <a:cubicBezTo>
                    <a:pt x="496194" y="327671"/>
                    <a:pt x="513816" y="347046"/>
                    <a:pt x="536957" y="355756"/>
                  </a:cubicBezTo>
                  <a:cubicBezTo>
                    <a:pt x="549151" y="360378"/>
                    <a:pt x="555915" y="373443"/>
                    <a:pt x="552622" y="386152"/>
                  </a:cubicBezTo>
                  <a:cubicBezTo>
                    <a:pt x="539983" y="433789"/>
                    <a:pt x="514795" y="477428"/>
                    <a:pt x="479728" y="512445"/>
                  </a:cubicBezTo>
                  <a:cubicBezTo>
                    <a:pt x="426593" y="565504"/>
                    <a:pt x="356102" y="594655"/>
                    <a:pt x="280984" y="594655"/>
                  </a:cubicBezTo>
                  <a:cubicBezTo>
                    <a:pt x="205954" y="594655"/>
                    <a:pt x="135374" y="565504"/>
                    <a:pt x="82328" y="512445"/>
                  </a:cubicBezTo>
                  <a:cubicBezTo>
                    <a:pt x="29193" y="459475"/>
                    <a:pt x="0" y="388996"/>
                    <a:pt x="0" y="314073"/>
                  </a:cubicBezTo>
                  <a:cubicBezTo>
                    <a:pt x="0" y="239151"/>
                    <a:pt x="29193" y="168672"/>
                    <a:pt x="82328" y="115613"/>
                  </a:cubicBezTo>
                  <a:cubicBezTo>
                    <a:pt x="117395" y="80595"/>
                    <a:pt x="161096" y="55443"/>
                    <a:pt x="208802" y="42823"/>
                  </a:cubicBezTo>
                  <a:close/>
                  <a:moveTo>
                    <a:pt x="305124" y="0"/>
                  </a:moveTo>
                  <a:cubicBezTo>
                    <a:pt x="311800" y="0"/>
                    <a:pt x="318386" y="2666"/>
                    <a:pt x="323193" y="7466"/>
                  </a:cubicBezTo>
                  <a:cubicBezTo>
                    <a:pt x="327910" y="12177"/>
                    <a:pt x="330669" y="18754"/>
                    <a:pt x="330669" y="25509"/>
                  </a:cubicBezTo>
                  <a:cubicBezTo>
                    <a:pt x="330669" y="32175"/>
                    <a:pt x="327910" y="38753"/>
                    <a:pt x="323193" y="43553"/>
                  </a:cubicBezTo>
                  <a:cubicBezTo>
                    <a:pt x="318386" y="48263"/>
                    <a:pt x="311800" y="51019"/>
                    <a:pt x="305124" y="51019"/>
                  </a:cubicBezTo>
                  <a:cubicBezTo>
                    <a:pt x="298360" y="51019"/>
                    <a:pt x="291774" y="48263"/>
                    <a:pt x="287056" y="43553"/>
                  </a:cubicBezTo>
                  <a:cubicBezTo>
                    <a:pt x="282250" y="38753"/>
                    <a:pt x="279580" y="32175"/>
                    <a:pt x="279580" y="25509"/>
                  </a:cubicBezTo>
                  <a:cubicBezTo>
                    <a:pt x="279580" y="18754"/>
                    <a:pt x="282250" y="12177"/>
                    <a:pt x="287056" y="7466"/>
                  </a:cubicBezTo>
                  <a:cubicBezTo>
                    <a:pt x="291774" y="2666"/>
                    <a:pt x="298360" y="0"/>
                    <a:pt x="30512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594710" y="5126244"/>
            <a:ext cx="534943" cy="534943"/>
            <a:chOff x="9594710" y="5126244"/>
            <a:chExt cx="534943" cy="534943"/>
          </a:xfrm>
        </p:grpSpPr>
        <p:sp>
          <p:nvSpPr>
            <p:cNvPr id="23" name="椭圆 22"/>
            <p:cNvSpPr/>
            <p:nvPr/>
          </p:nvSpPr>
          <p:spPr>
            <a:xfrm>
              <a:off x="9594710" y="5126244"/>
              <a:ext cx="534943" cy="534943"/>
            </a:xfrm>
            <a:prstGeom prst="ellipse">
              <a:avLst/>
            </a:pr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cookie_240827"/>
            <p:cNvSpPr>
              <a:spLocks noChangeAspect="1"/>
            </p:cNvSpPr>
            <p:nvPr/>
          </p:nvSpPr>
          <p:spPr bwMode="auto">
            <a:xfrm>
              <a:off x="9719721" y="5251888"/>
              <a:ext cx="295836" cy="304842"/>
            </a:xfrm>
            <a:custGeom>
              <a:avLst/>
              <a:gdLst>
                <a:gd name="T0" fmla="*/ 6580 w 6615"/>
                <a:gd name="T1" fmla="*/ 2138 h 6827"/>
                <a:gd name="T2" fmla="*/ 5345 w 6615"/>
                <a:gd name="T3" fmla="*/ 599 h 6827"/>
                <a:gd name="T4" fmla="*/ 3413 w 6615"/>
                <a:gd name="T5" fmla="*/ 0 h 6827"/>
                <a:gd name="T6" fmla="*/ 999 w 6615"/>
                <a:gd name="T7" fmla="*/ 1000 h 6827"/>
                <a:gd name="T8" fmla="*/ 0 w 6615"/>
                <a:gd name="T9" fmla="*/ 3413 h 6827"/>
                <a:gd name="T10" fmla="*/ 999 w 6615"/>
                <a:gd name="T11" fmla="*/ 5827 h 6827"/>
                <a:gd name="T12" fmla="*/ 3413 w 6615"/>
                <a:gd name="T13" fmla="*/ 6827 h 6827"/>
                <a:gd name="T14" fmla="*/ 4524 w 6615"/>
                <a:gd name="T15" fmla="*/ 6641 h 6827"/>
                <a:gd name="T16" fmla="*/ 4653 w 6615"/>
                <a:gd name="T17" fmla="*/ 6516 h 6827"/>
                <a:gd name="T18" fmla="*/ 4637 w 6615"/>
                <a:gd name="T19" fmla="*/ 6337 h 6827"/>
                <a:gd name="T20" fmla="*/ 4545 w 6615"/>
                <a:gd name="T21" fmla="*/ 5999 h 6827"/>
                <a:gd name="T22" fmla="*/ 4893 w 6615"/>
                <a:gd name="T23" fmla="*/ 5411 h 6827"/>
                <a:gd name="T24" fmla="*/ 5000 w 6615"/>
                <a:gd name="T25" fmla="*/ 5258 h 6827"/>
                <a:gd name="T26" fmla="*/ 4943 w 6615"/>
                <a:gd name="T27" fmla="*/ 5081 h 6827"/>
                <a:gd name="T28" fmla="*/ 4638 w 6615"/>
                <a:gd name="T29" fmla="*/ 4336 h 6827"/>
                <a:gd name="T30" fmla="*/ 5702 w 6615"/>
                <a:gd name="T31" fmla="*/ 3272 h 6827"/>
                <a:gd name="T32" fmla="*/ 6102 w 6615"/>
                <a:gd name="T33" fmla="*/ 3350 h 6827"/>
                <a:gd name="T34" fmla="*/ 6186 w 6615"/>
                <a:gd name="T35" fmla="*/ 3365 h 6827"/>
                <a:gd name="T36" fmla="*/ 6391 w 6615"/>
                <a:gd name="T37" fmla="*/ 3156 h 6827"/>
                <a:gd name="T38" fmla="*/ 6360 w 6615"/>
                <a:gd name="T39" fmla="*/ 3047 h 6827"/>
                <a:gd name="T40" fmla="*/ 6301 w 6615"/>
                <a:gd name="T41" fmla="*/ 2804 h 6827"/>
                <a:gd name="T42" fmla="*/ 6511 w 6615"/>
                <a:gd name="T43" fmla="*/ 2384 h 6827"/>
                <a:gd name="T44" fmla="*/ 6580 w 6615"/>
                <a:gd name="T45" fmla="*/ 2138 h 6827"/>
                <a:gd name="T46" fmla="*/ 1796 w 6615"/>
                <a:gd name="T47" fmla="*/ 3814 h 6827"/>
                <a:gd name="T48" fmla="*/ 1109 w 6615"/>
                <a:gd name="T49" fmla="*/ 3128 h 6827"/>
                <a:gd name="T50" fmla="*/ 1796 w 6615"/>
                <a:gd name="T51" fmla="*/ 2441 h 6827"/>
                <a:gd name="T52" fmla="*/ 2482 w 6615"/>
                <a:gd name="T53" fmla="*/ 3128 h 6827"/>
                <a:gd name="T54" fmla="*/ 1796 w 6615"/>
                <a:gd name="T55" fmla="*/ 3814 h 6827"/>
                <a:gd name="T56" fmla="*/ 3015 w 6615"/>
                <a:gd name="T57" fmla="*/ 5750 h 6827"/>
                <a:gd name="T58" fmla="*/ 2329 w 6615"/>
                <a:gd name="T59" fmla="*/ 5063 h 6827"/>
                <a:gd name="T60" fmla="*/ 3015 w 6615"/>
                <a:gd name="T61" fmla="*/ 4376 h 6827"/>
                <a:gd name="T62" fmla="*/ 3702 w 6615"/>
                <a:gd name="T63" fmla="*/ 5063 h 6827"/>
                <a:gd name="T64" fmla="*/ 3015 w 6615"/>
                <a:gd name="T65" fmla="*/ 5750 h 6827"/>
                <a:gd name="T66" fmla="*/ 3297 w 6615"/>
                <a:gd name="T67" fmla="*/ 2217 h 6827"/>
                <a:gd name="T68" fmla="*/ 2611 w 6615"/>
                <a:gd name="T69" fmla="*/ 1530 h 6827"/>
                <a:gd name="T70" fmla="*/ 3297 w 6615"/>
                <a:gd name="T71" fmla="*/ 844 h 6827"/>
                <a:gd name="T72" fmla="*/ 3984 w 6615"/>
                <a:gd name="T73" fmla="*/ 1530 h 6827"/>
                <a:gd name="T74" fmla="*/ 3297 w 6615"/>
                <a:gd name="T75" fmla="*/ 2217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15" h="6827">
                  <a:moveTo>
                    <a:pt x="6580" y="2138"/>
                  </a:moveTo>
                  <a:cubicBezTo>
                    <a:pt x="6328" y="1514"/>
                    <a:pt x="5901" y="982"/>
                    <a:pt x="5345" y="599"/>
                  </a:cubicBezTo>
                  <a:cubicBezTo>
                    <a:pt x="4775" y="207"/>
                    <a:pt x="4107" y="0"/>
                    <a:pt x="3413" y="0"/>
                  </a:cubicBezTo>
                  <a:cubicBezTo>
                    <a:pt x="2501" y="0"/>
                    <a:pt x="1644" y="355"/>
                    <a:pt x="999" y="1000"/>
                  </a:cubicBezTo>
                  <a:cubicBezTo>
                    <a:pt x="355" y="1644"/>
                    <a:pt x="0" y="2502"/>
                    <a:pt x="0" y="3413"/>
                  </a:cubicBezTo>
                  <a:cubicBezTo>
                    <a:pt x="0" y="4325"/>
                    <a:pt x="355" y="5182"/>
                    <a:pt x="999" y="5827"/>
                  </a:cubicBezTo>
                  <a:cubicBezTo>
                    <a:pt x="1644" y="6472"/>
                    <a:pt x="2501" y="6827"/>
                    <a:pt x="3413" y="6827"/>
                  </a:cubicBezTo>
                  <a:cubicBezTo>
                    <a:pt x="3793" y="6827"/>
                    <a:pt x="4167" y="6764"/>
                    <a:pt x="4524" y="6641"/>
                  </a:cubicBezTo>
                  <a:cubicBezTo>
                    <a:pt x="4584" y="6621"/>
                    <a:pt x="4631" y="6575"/>
                    <a:pt x="4653" y="6516"/>
                  </a:cubicBezTo>
                  <a:cubicBezTo>
                    <a:pt x="4675" y="6457"/>
                    <a:pt x="4669" y="6391"/>
                    <a:pt x="4637" y="6337"/>
                  </a:cubicBezTo>
                  <a:cubicBezTo>
                    <a:pt x="4576" y="6235"/>
                    <a:pt x="4545" y="6118"/>
                    <a:pt x="4545" y="5999"/>
                  </a:cubicBezTo>
                  <a:cubicBezTo>
                    <a:pt x="4545" y="5754"/>
                    <a:pt x="4678" y="5529"/>
                    <a:pt x="4893" y="5411"/>
                  </a:cubicBezTo>
                  <a:cubicBezTo>
                    <a:pt x="4951" y="5380"/>
                    <a:pt x="4991" y="5323"/>
                    <a:pt x="5000" y="5258"/>
                  </a:cubicBezTo>
                  <a:cubicBezTo>
                    <a:pt x="5010" y="5193"/>
                    <a:pt x="4989" y="5128"/>
                    <a:pt x="4943" y="5081"/>
                  </a:cubicBezTo>
                  <a:cubicBezTo>
                    <a:pt x="4746" y="4880"/>
                    <a:pt x="4638" y="4616"/>
                    <a:pt x="4638" y="4336"/>
                  </a:cubicBezTo>
                  <a:cubicBezTo>
                    <a:pt x="4638" y="3749"/>
                    <a:pt x="5115" y="3272"/>
                    <a:pt x="5702" y="3272"/>
                  </a:cubicBezTo>
                  <a:cubicBezTo>
                    <a:pt x="5840" y="3272"/>
                    <a:pt x="5975" y="3298"/>
                    <a:pt x="6102" y="3350"/>
                  </a:cubicBezTo>
                  <a:cubicBezTo>
                    <a:pt x="6129" y="3361"/>
                    <a:pt x="6157" y="3366"/>
                    <a:pt x="6186" y="3365"/>
                  </a:cubicBezTo>
                  <a:cubicBezTo>
                    <a:pt x="6299" y="3362"/>
                    <a:pt x="6391" y="3270"/>
                    <a:pt x="6391" y="3156"/>
                  </a:cubicBezTo>
                  <a:cubicBezTo>
                    <a:pt x="6391" y="3116"/>
                    <a:pt x="6380" y="3079"/>
                    <a:pt x="6360" y="3047"/>
                  </a:cubicBezTo>
                  <a:cubicBezTo>
                    <a:pt x="6321" y="2973"/>
                    <a:pt x="6301" y="2889"/>
                    <a:pt x="6301" y="2804"/>
                  </a:cubicBezTo>
                  <a:cubicBezTo>
                    <a:pt x="6301" y="2637"/>
                    <a:pt x="6377" y="2484"/>
                    <a:pt x="6511" y="2384"/>
                  </a:cubicBezTo>
                  <a:cubicBezTo>
                    <a:pt x="6587" y="2327"/>
                    <a:pt x="6615" y="2226"/>
                    <a:pt x="6580" y="2138"/>
                  </a:cubicBezTo>
                  <a:close/>
                  <a:moveTo>
                    <a:pt x="1796" y="3814"/>
                  </a:moveTo>
                  <a:cubicBezTo>
                    <a:pt x="1417" y="3814"/>
                    <a:pt x="1109" y="3506"/>
                    <a:pt x="1109" y="3128"/>
                  </a:cubicBezTo>
                  <a:cubicBezTo>
                    <a:pt x="1109" y="2749"/>
                    <a:pt x="1417" y="2441"/>
                    <a:pt x="1796" y="2441"/>
                  </a:cubicBezTo>
                  <a:cubicBezTo>
                    <a:pt x="2174" y="2441"/>
                    <a:pt x="2482" y="2749"/>
                    <a:pt x="2482" y="3128"/>
                  </a:cubicBezTo>
                  <a:cubicBezTo>
                    <a:pt x="2482" y="3506"/>
                    <a:pt x="2174" y="3814"/>
                    <a:pt x="1796" y="3814"/>
                  </a:cubicBezTo>
                  <a:close/>
                  <a:moveTo>
                    <a:pt x="3015" y="5750"/>
                  </a:moveTo>
                  <a:cubicBezTo>
                    <a:pt x="2637" y="5750"/>
                    <a:pt x="2329" y="5442"/>
                    <a:pt x="2329" y="5063"/>
                  </a:cubicBezTo>
                  <a:cubicBezTo>
                    <a:pt x="2329" y="4684"/>
                    <a:pt x="2637" y="4376"/>
                    <a:pt x="3015" y="4376"/>
                  </a:cubicBezTo>
                  <a:cubicBezTo>
                    <a:pt x="3394" y="4376"/>
                    <a:pt x="3702" y="4684"/>
                    <a:pt x="3702" y="5063"/>
                  </a:cubicBezTo>
                  <a:cubicBezTo>
                    <a:pt x="3702" y="5442"/>
                    <a:pt x="3394" y="5750"/>
                    <a:pt x="3015" y="5750"/>
                  </a:cubicBezTo>
                  <a:close/>
                  <a:moveTo>
                    <a:pt x="3297" y="2217"/>
                  </a:moveTo>
                  <a:cubicBezTo>
                    <a:pt x="2919" y="2217"/>
                    <a:pt x="2611" y="1909"/>
                    <a:pt x="2611" y="1530"/>
                  </a:cubicBezTo>
                  <a:cubicBezTo>
                    <a:pt x="2611" y="1152"/>
                    <a:pt x="2919" y="844"/>
                    <a:pt x="3297" y="844"/>
                  </a:cubicBezTo>
                  <a:cubicBezTo>
                    <a:pt x="3676" y="844"/>
                    <a:pt x="3984" y="1152"/>
                    <a:pt x="3984" y="1530"/>
                  </a:cubicBezTo>
                  <a:cubicBezTo>
                    <a:pt x="3984" y="1909"/>
                    <a:pt x="3676" y="2217"/>
                    <a:pt x="3297" y="221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641057" y="5126245"/>
            <a:ext cx="534943" cy="534943"/>
            <a:chOff x="10641057" y="5126245"/>
            <a:chExt cx="534943" cy="534943"/>
          </a:xfrm>
        </p:grpSpPr>
        <p:sp>
          <p:nvSpPr>
            <p:cNvPr id="24" name="椭圆 23"/>
            <p:cNvSpPr/>
            <p:nvPr/>
          </p:nvSpPr>
          <p:spPr>
            <a:xfrm>
              <a:off x="10641057" y="5126245"/>
              <a:ext cx="534943" cy="534943"/>
            </a:xfrm>
            <a:prstGeom prst="ellipse">
              <a:avLst/>
            </a:prstGeom>
            <a:solidFill>
              <a:srgbClr val="FFC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cookie_240827"/>
            <p:cNvSpPr>
              <a:spLocks noChangeAspect="1"/>
            </p:cNvSpPr>
            <p:nvPr/>
          </p:nvSpPr>
          <p:spPr bwMode="auto">
            <a:xfrm>
              <a:off x="10756107" y="5252119"/>
              <a:ext cx="304842" cy="304381"/>
            </a:xfrm>
            <a:custGeom>
              <a:avLst/>
              <a:gdLst>
                <a:gd name="connsiteX0" fmla="*/ 182270 w 607639"/>
                <a:gd name="connsiteY0" fmla="*/ 404481 h 606722"/>
                <a:gd name="connsiteX1" fmla="*/ 212613 w 607639"/>
                <a:gd name="connsiteY1" fmla="*/ 434824 h 606722"/>
                <a:gd name="connsiteX2" fmla="*/ 182270 w 607639"/>
                <a:gd name="connsiteY2" fmla="*/ 465167 h 606722"/>
                <a:gd name="connsiteX3" fmla="*/ 151927 w 607639"/>
                <a:gd name="connsiteY3" fmla="*/ 434824 h 606722"/>
                <a:gd name="connsiteX4" fmla="*/ 182270 w 607639"/>
                <a:gd name="connsiteY4" fmla="*/ 404481 h 606722"/>
                <a:gd name="connsiteX5" fmla="*/ 182283 w 607639"/>
                <a:gd name="connsiteY5" fmla="*/ 384278 h 606722"/>
                <a:gd name="connsiteX6" fmla="*/ 131639 w 607639"/>
                <a:gd name="connsiteY6" fmla="*/ 434757 h 606722"/>
                <a:gd name="connsiteX7" fmla="*/ 182283 w 607639"/>
                <a:gd name="connsiteY7" fmla="*/ 485325 h 606722"/>
                <a:gd name="connsiteX8" fmla="*/ 232927 w 607639"/>
                <a:gd name="connsiteY8" fmla="*/ 434757 h 606722"/>
                <a:gd name="connsiteX9" fmla="*/ 182283 w 607639"/>
                <a:gd name="connsiteY9" fmla="*/ 384278 h 606722"/>
                <a:gd name="connsiteX10" fmla="*/ 384793 w 607639"/>
                <a:gd name="connsiteY10" fmla="*/ 374138 h 606722"/>
                <a:gd name="connsiteX11" fmla="*/ 445550 w 607639"/>
                <a:gd name="connsiteY11" fmla="*/ 434789 h 606722"/>
                <a:gd name="connsiteX12" fmla="*/ 384793 w 607639"/>
                <a:gd name="connsiteY12" fmla="*/ 495440 h 606722"/>
                <a:gd name="connsiteX13" fmla="*/ 324036 w 607639"/>
                <a:gd name="connsiteY13" fmla="*/ 434789 h 606722"/>
                <a:gd name="connsiteX14" fmla="*/ 384793 w 607639"/>
                <a:gd name="connsiteY14" fmla="*/ 374138 h 606722"/>
                <a:gd name="connsiteX15" fmla="*/ 384859 w 607639"/>
                <a:gd name="connsiteY15" fmla="*/ 353884 h 606722"/>
                <a:gd name="connsiteX16" fmla="*/ 303775 w 607639"/>
                <a:gd name="connsiteY16" fmla="*/ 434757 h 606722"/>
                <a:gd name="connsiteX17" fmla="*/ 384859 w 607639"/>
                <a:gd name="connsiteY17" fmla="*/ 515718 h 606722"/>
                <a:gd name="connsiteX18" fmla="*/ 465854 w 607639"/>
                <a:gd name="connsiteY18" fmla="*/ 434757 h 606722"/>
                <a:gd name="connsiteX19" fmla="*/ 384859 w 607639"/>
                <a:gd name="connsiteY19" fmla="*/ 353884 h 606722"/>
                <a:gd name="connsiteX20" fmla="*/ 172110 w 607639"/>
                <a:gd name="connsiteY20" fmla="*/ 181988 h 606722"/>
                <a:gd name="connsiteX21" fmla="*/ 212615 w 607639"/>
                <a:gd name="connsiteY21" fmla="*/ 222422 h 606722"/>
                <a:gd name="connsiteX22" fmla="*/ 172110 w 607639"/>
                <a:gd name="connsiteY22" fmla="*/ 262856 h 606722"/>
                <a:gd name="connsiteX23" fmla="*/ 131605 w 607639"/>
                <a:gd name="connsiteY23" fmla="*/ 222422 h 606722"/>
                <a:gd name="connsiteX24" fmla="*/ 172110 w 607639"/>
                <a:gd name="connsiteY24" fmla="*/ 181988 h 606722"/>
                <a:gd name="connsiteX25" fmla="*/ 172136 w 607639"/>
                <a:gd name="connsiteY25" fmla="*/ 161745 h 606722"/>
                <a:gd name="connsiteX26" fmla="*/ 111435 w 607639"/>
                <a:gd name="connsiteY26" fmla="*/ 222444 h 606722"/>
                <a:gd name="connsiteX27" fmla="*/ 172136 w 607639"/>
                <a:gd name="connsiteY27" fmla="*/ 283143 h 606722"/>
                <a:gd name="connsiteX28" fmla="*/ 232927 w 607639"/>
                <a:gd name="connsiteY28" fmla="*/ 222444 h 606722"/>
                <a:gd name="connsiteX29" fmla="*/ 172136 w 607639"/>
                <a:gd name="connsiteY29" fmla="*/ 161745 h 606722"/>
                <a:gd name="connsiteX30" fmla="*/ 313942 w 607639"/>
                <a:gd name="connsiteY30" fmla="*/ 50595 h 606722"/>
                <a:gd name="connsiteX31" fmla="*/ 324089 w 607639"/>
                <a:gd name="connsiteY31" fmla="*/ 50595 h 606722"/>
                <a:gd name="connsiteX32" fmla="*/ 349369 w 607639"/>
                <a:gd name="connsiteY32" fmla="*/ 106225 h 606722"/>
                <a:gd name="connsiteX33" fmla="*/ 340289 w 607639"/>
                <a:gd name="connsiteY33" fmla="*/ 121332 h 606722"/>
                <a:gd name="connsiteX34" fmla="*/ 313942 w 607639"/>
                <a:gd name="connsiteY34" fmla="*/ 131463 h 606722"/>
                <a:gd name="connsiteX35" fmla="*/ 273441 w 607639"/>
                <a:gd name="connsiteY35" fmla="*/ 91029 h 606722"/>
                <a:gd name="connsiteX36" fmla="*/ 313942 w 607639"/>
                <a:gd name="connsiteY36" fmla="*/ 50595 h 606722"/>
                <a:gd name="connsiteX37" fmla="*/ 303775 w 607639"/>
                <a:gd name="connsiteY37" fmla="*/ 0 h 606722"/>
                <a:gd name="connsiteX38" fmla="*/ 330121 w 607639"/>
                <a:gd name="connsiteY38" fmla="*/ 2044 h 606722"/>
                <a:gd name="connsiteX39" fmla="*/ 338220 w 607639"/>
                <a:gd name="connsiteY39" fmla="*/ 8087 h 606722"/>
                <a:gd name="connsiteX40" fmla="*/ 336173 w 607639"/>
                <a:gd name="connsiteY40" fmla="*/ 18218 h 606722"/>
                <a:gd name="connsiteX41" fmla="*/ 328073 w 607639"/>
                <a:gd name="connsiteY41" fmla="*/ 30305 h 606722"/>
                <a:gd name="connsiteX42" fmla="*/ 313922 w 607639"/>
                <a:gd name="connsiteY42" fmla="*/ 30305 h 606722"/>
                <a:gd name="connsiteX43" fmla="*/ 253131 w 607639"/>
                <a:gd name="connsiteY43" fmla="*/ 91004 h 606722"/>
                <a:gd name="connsiteX44" fmla="*/ 313922 w 607639"/>
                <a:gd name="connsiteY44" fmla="*/ 151702 h 606722"/>
                <a:gd name="connsiteX45" fmla="*/ 353440 w 607639"/>
                <a:gd name="connsiteY45" fmla="*/ 136506 h 606722"/>
                <a:gd name="connsiteX46" fmla="*/ 356466 w 607639"/>
                <a:gd name="connsiteY46" fmla="*/ 134462 h 606722"/>
                <a:gd name="connsiteX47" fmla="*/ 354419 w 607639"/>
                <a:gd name="connsiteY47" fmla="*/ 151702 h 606722"/>
                <a:gd name="connsiteX48" fmla="*/ 445560 w 607639"/>
                <a:gd name="connsiteY48" fmla="*/ 242706 h 606722"/>
                <a:gd name="connsiteX49" fmla="*/ 454728 w 607639"/>
                <a:gd name="connsiteY49" fmla="*/ 242706 h 606722"/>
                <a:gd name="connsiteX50" fmla="*/ 464786 w 607639"/>
                <a:gd name="connsiteY50" fmla="*/ 247772 h 606722"/>
                <a:gd name="connsiteX51" fmla="*/ 526555 w 607639"/>
                <a:gd name="connsiteY51" fmla="*/ 283143 h 606722"/>
                <a:gd name="connsiteX52" fmla="*/ 585299 w 607639"/>
                <a:gd name="connsiteY52" fmla="*/ 251771 h 606722"/>
                <a:gd name="connsiteX53" fmla="*/ 595445 w 607639"/>
                <a:gd name="connsiteY53" fmla="*/ 247772 h 606722"/>
                <a:gd name="connsiteX54" fmla="*/ 603545 w 607639"/>
                <a:gd name="connsiteY54" fmla="*/ 255859 h 606722"/>
                <a:gd name="connsiteX55" fmla="*/ 607639 w 607639"/>
                <a:gd name="connsiteY55" fmla="*/ 303316 h 606722"/>
                <a:gd name="connsiteX56" fmla="*/ 303775 w 607639"/>
                <a:gd name="connsiteY56" fmla="*/ 606722 h 606722"/>
                <a:gd name="connsiteX57" fmla="*/ 0 w 607639"/>
                <a:gd name="connsiteY57" fmla="*/ 303316 h 606722"/>
                <a:gd name="connsiteX58" fmla="*/ 303775 w 607639"/>
                <a:gd name="connsiteY5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7639" h="606722">
                  <a:moveTo>
                    <a:pt x="182270" y="404481"/>
                  </a:moveTo>
                  <a:cubicBezTo>
                    <a:pt x="199028" y="404481"/>
                    <a:pt x="212613" y="418066"/>
                    <a:pt x="212613" y="434824"/>
                  </a:cubicBezTo>
                  <a:cubicBezTo>
                    <a:pt x="212613" y="451582"/>
                    <a:pt x="199028" y="465167"/>
                    <a:pt x="182270" y="465167"/>
                  </a:cubicBezTo>
                  <a:cubicBezTo>
                    <a:pt x="165512" y="465167"/>
                    <a:pt x="151927" y="451582"/>
                    <a:pt x="151927" y="434824"/>
                  </a:cubicBezTo>
                  <a:cubicBezTo>
                    <a:pt x="151927" y="418066"/>
                    <a:pt x="165512" y="404481"/>
                    <a:pt x="182270" y="404481"/>
                  </a:cubicBezTo>
                  <a:close/>
                  <a:moveTo>
                    <a:pt x="182283" y="384278"/>
                  </a:moveTo>
                  <a:cubicBezTo>
                    <a:pt x="153890" y="384278"/>
                    <a:pt x="131639" y="406496"/>
                    <a:pt x="131639" y="434757"/>
                  </a:cubicBezTo>
                  <a:cubicBezTo>
                    <a:pt x="131639" y="463107"/>
                    <a:pt x="153890" y="485325"/>
                    <a:pt x="182283" y="485325"/>
                  </a:cubicBezTo>
                  <a:cubicBezTo>
                    <a:pt x="210675" y="485325"/>
                    <a:pt x="232927" y="463107"/>
                    <a:pt x="232927" y="434757"/>
                  </a:cubicBezTo>
                  <a:cubicBezTo>
                    <a:pt x="232927" y="406496"/>
                    <a:pt x="210675" y="384278"/>
                    <a:pt x="182283" y="384278"/>
                  </a:cubicBezTo>
                  <a:close/>
                  <a:moveTo>
                    <a:pt x="384793" y="374138"/>
                  </a:moveTo>
                  <a:cubicBezTo>
                    <a:pt x="418348" y="374138"/>
                    <a:pt x="445550" y="401292"/>
                    <a:pt x="445550" y="434789"/>
                  </a:cubicBezTo>
                  <a:cubicBezTo>
                    <a:pt x="445550" y="468286"/>
                    <a:pt x="418348" y="495440"/>
                    <a:pt x="384793" y="495440"/>
                  </a:cubicBezTo>
                  <a:cubicBezTo>
                    <a:pt x="351238" y="495440"/>
                    <a:pt x="324036" y="468286"/>
                    <a:pt x="324036" y="434789"/>
                  </a:cubicBezTo>
                  <a:cubicBezTo>
                    <a:pt x="324036" y="401292"/>
                    <a:pt x="351238" y="374138"/>
                    <a:pt x="384793" y="374138"/>
                  </a:cubicBezTo>
                  <a:close/>
                  <a:moveTo>
                    <a:pt x="384859" y="353884"/>
                  </a:moveTo>
                  <a:cubicBezTo>
                    <a:pt x="340267" y="353884"/>
                    <a:pt x="303775" y="390321"/>
                    <a:pt x="303775" y="434757"/>
                  </a:cubicBezTo>
                  <a:cubicBezTo>
                    <a:pt x="303775" y="479281"/>
                    <a:pt x="340267" y="515718"/>
                    <a:pt x="384859" y="515718"/>
                  </a:cubicBezTo>
                  <a:cubicBezTo>
                    <a:pt x="429361" y="515718"/>
                    <a:pt x="465854" y="479281"/>
                    <a:pt x="465854" y="434757"/>
                  </a:cubicBezTo>
                  <a:cubicBezTo>
                    <a:pt x="465854" y="390321"/>
                    <a:pt x="429361" y="353884"/>
                    <a:pt x="384859" y="353884"/>
                  </a:cubicBezTo>
                  <a:close/>
                  <a:moveTo>
                    <a:pt x="172110" y="181988"/>
                  </a:moveTo>
                  <a:cubicBezTo>
                    <a:pt x="194480" y="181988"/>
                    <a:pt x="212615" y="200091"/>
                    <a:pt x="212615" y="222422"/>
                  </a:cubicBezTo>
                  <a:cubicBezTo>
                    <a:pt x="212615" y="244753"/>
                    <a:pt x="194480" y="262856"/>
                    <a:pt x="172110" y="262856"/>
                  </a:cubicBezTo>
                  <a:cubicBezTo>
                    <a:pt x="149740" y="262856"/>
                    <a:pt x="131605" y="244753"/>
                    <a:pt x="131605" y="222422"/>
                  </a:cubicBezTo>
                  <a:cubicBezTo>
                    <a:pt x="131605" y="200091"/>
                    <a:pt x="149740" y="181988"/>
                    <a:pt x="172110" y="181988"/>
                  </a:cubicBezTo>
                  <a:close/>
                  <a:moveTo>
                    <a:pt x="172136" y="161745"/>
                  </a:moveTo>
                  <a:cubicBezTo>
                    <a:pt x="138759" y="161745"/>
                    <a:pt x="111435" y="189117"/>
                    <a:pt x="111435" y="222444"/>
                  </a:cubicBezTo>
                  <a:cubicBezTo>
                    <a:pt x="111435" y="255859"/>
                    <a:pt x="138759" y="283143"/>
                    <a:pt x="172136" y="283143"/>
                  </a:cubicBezTo>
                  <a:cubicBezTo>
                    <a:pt x="205602" y="283143"/>
                    <a:pt x="232927" y="255859"/>
                    <a:pt x="232927" y="222444"/>
                  </a:cubicBezTo>
                  <a:cubicBezTo>
                    <a:pt x="232927" y="189117"/>
                    <a:pt x="205602" y="161745"/>
                    <a:pt x="172136" y="161745"/>
                  </a:cubicBezTo>
                  <a:close/>
                  <a:moveTo>
                    <a:pt x="313942" y="50595"/>
                  </a:moveTo>
                  <a:lnTo>
                    <a:pt x="324089" y="50595"/>
                  </a:lnTo>
                  <a:cubicBezTo>
                    <a:pt x="324089" y="71834"/>
                    <a:pt x="329163" y="99116"/>
                    <a:pt x="349369" y="106225"/>
                  </a:cubicBezTo>
                  <a:cubicBezTo>
                    <a:pt x="351416" y="106225"/>
                    <a:pt x="340289" y="121332"/>
                    <a:pt x="340289" y="121332"/>
                  </a:cubicBezTo>
                  <a:cubicBezTo>
                    <a:pt x="335216" y="126397"/>
                    <a:pt x="326136" y="131463"/>
                    <a:pt x="313942" y="131463"/>
                  </a:cubicBezTo>
                  <a:cubicBezTo>
                    <a:pt x="291689" y="131463"/>
                    <a:pt x="273441" y="113245"/>
                    <a:pt x="273441" y="91029"/>
                  </a:cubicBezTo>
                  <a:cubicBezTo>
                    <a:pt x="273441" y="68812"/>
                    <a:pt x="291689" y="50595"/>
                    <a:pt x="313942" y="50595"/>
                  </a:cubicBezTo>
                  <a:close/>
                  <a:moveTo>
                    <a:pt x="303775" y="0"/>
                  </a:moveTo>
                  <a:cubicBezTo>
                    <a:pt x="311874" y="0"/>
                    <a:pt x="319974" y="0"/>
                    <a:pt x="330121" y="2044"/>
                  </a:cubicBezTo>
                  <a:cubicBezTo>
                    <a:pt x="333147" y="2044"/>
                    <a:pt x="337241" y="5065"/>
                    <a:pt x="338220" y="8087"/>
                  </a:cubicBezTo>
                  <a:cubicBezTo>
                    <a:pt x="339288" y="11109"/>
                    <a:pt x="338220" y="15197"/>
                    <a:pt x="336173" y="18218"/>
                  </a:cubicBezTo>
                  <a:cubicBezTo>
                    <a:pt x="332168" y="21240"/>
                    <a:pt x="330121" y="26306"/>
                    <a:pt x="328073" y="30305"/>
                  </a:cubicBezTo>
                  <a:lnTo>
                    <a:pt x="313922" y="30305"/>
                  </a:lnTo>
                  <a:cubicBezTo>
                    <a:pt x="280545" y="30305"/>
                    <a:pt x="253131" y="57677"/>
                    <a:pt x="253131" y="91004"/>
                  </a:cubicBezTo>
                  <a:cubicBezTo>
                    <a:pt x="253131" y="124330"/>
                    <a:pt x="280545" y="151702"/>
                    <a:pt x="313922" y="151702"/>
                  </a:cubicBezTo>
                  <a:cubicBezTo>
                    <a:pt x="328073" y="151702"/>
                    <a:pt x="342314" y="146637"/>
                    <a:pt x="353440" y="136506"/>
                  </a:cubicBezTo>
                  <a:lnTo>
                    <a:pt x="356466" y="134462"/>
                  </a:lnTo>
                  <a:cubicBezTo>
                    <a:pt x="355487" y="139527"/>
                    <a:pt x="354419" y="145570"/>
                    <a:pt x="354419" y="151702"/>
                  </a:cubicBezTo>
                  <a:cubicBezTo>
                    <a:pt x="354419" y="202270"/>
                    <a:pt x="394916" y="242706"/>
                    <a:pt x="445560" y="242706"/>
                  </a:cubicBezTo>
                  <a:lnTo>
                    <a:pt x="454728" y="242706"/>
                  </a:lnTo>
                  <a:cubicBezTo>
                    <a:pt x="458733" y="242706"/>
                    <a:pt x="462827" y="244661"/>
                    <a:pt x="464786" y="247772"/>
                  </a:cubicBezTo>
                  <a:cubicBezTo>
                    <a:pt x="477958" y="268923"/>
                    <a:pt x="501278" y="283143"/>
                    <a:pt x="526555" y="283143"/>
                  </a:cubicBezTo>
                  <a:cubicBezTo>
                    <a:pt x="549875" y="283143"/>
                    <a:pt x="572126" y="270967"/>
                    <a:pt x="585299" y="251771"/>
                  </a:cubicBezTo>
                  <a:cubicBezTo>
                    <a:pt x="587346" y="248750"/>
                    <a:pt x="591440" y="246706"/>
                    <a:pt x="595445" y="247772"/>
                  </a:cubicBezTo>
                  <a:cubicBezTo>
                    <a:pt x="599540" y="248750"/>
                    <a:pt x="602566" y="251771"/>
                    <a:pt x="603545" y="255859"/>
                  </a:cubicBezTo>
                  <a:cubicBezTo>
                    <a:pt x="606571" y="272034"/>
                    <a:pt x="607639" y="287142"/>
                    <a:pt x="607639" y="303316"/>
                  </a:cubicBezTo>
                  <a:cubicBezTo>
                    <a:pt x="607639" y="470216"/>
                    <a:pt x="470927" y="606722"/>
                    <a:pt x="303775" y="606722"/>
                  </a:cubicBezTo>
                  <a:cubicBezTo>
                    <a:pt x="136712" y="606722"/>
                    <a:pt x="0" y="470216"/>
                    <a:pt x="0" y="303316"/>
                  </a:cubicBezTo>
                  <a:cubicBezTo>
                    <a:pt x="0" y="136506"/>
                    <a:pt x="136712" y="0"/>
                    <a:pt x="30377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72275" y="1130300"/>
            <a:ext cx="5419725" cy="5016500"/>
          </a:xfrm>
          <a:custGeom>
            <a:avLst/>
            <a:gdLst>
              <a:gd name="connsiteX0" fmla="*/ 0 w 5419725"/>
              <a:gd name="connsiteY0" fmla="*/ 0 h 5016500"/>
              <a:gd name="connsiteX1" fmla="*/ 5419725 w 5419725"/>
              <a:gd name="connsiteY1" fmla="*/ 0 h 5016500"/>
              <a:gd name="connsiteX2" fmla="*/ 5419725 w 5419725"/>
              <a:gd name="connsiteY2" fmla="*/ 5016500 h 5016500"/>
              <a:gd name="connsiteX3" fmla="*/ 0 w 5419725"/>
              <a:gd name="connsiteY3" fmla="*/ 5016500 h 501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9725" h="5016500">
                <a:moveTo>
                  <a:pt x="0" y="0"/>
                </a:moveTo>
                <a:lnTo>
                  <a:pt x="5419725" y="0"/>
                </a:lnTo>
                <a:lnTo>
                  <a:pt x="5419725" y="5016500"/>
                </a:lnTo>
                <a:lnTo>
                  <a:pt x="0" y="5016500"/>
                </a:lnTo>
                <a:close/>
              </a:path>
            </a:pathLst>
          </a:custGeom>
        </p:spPr>
      </p:pic>
      <p:sp>
        <p:nvSpPr>
          <p:cNvPr id="22" name="îşḷíďè"/>
          <p:cNvSpPr/>
          <p:nvPr/>
        </p:nvSpPr>
        <p:spPr>
          <a:xfrm>
            <a:off x="5714999" y="1330517"/>
            <a:ext cx="3867151" cy="4616066"/>
          </a:xfrm>
          <a:prstGeom prst="rect">
            <a:avLst/>
          </a:prstGeom>
          <a:noFill/>
          <a:ln w="28575">
            <a:solidFill>
              <a:srgbClr val="FFA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3" name="îṣḻiďê"/>
          <p:cNvSpPr/>
          <p:nvPr/>
        </p:nvSpPr>
        <p:spPr>
          <a:xfrm>
            <a:off x="6772275" y="2066210"/>
            <a:ext cx="2919412" cy="681752"/>
          </a:xfrm>
          <a:prstGeom prst="rect">
            <a:avLst/>
          </a:prstGeom>
          <a:solidFill>
            <a:srgbClr val="FFA3AD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zh-CN" altLang="en-US" sz="2800" b="1" i="1" spc="3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CONTENTS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500313" y="1542990"/>
            <a:ext cx="1828381" cy="523220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i="0" u="none" strike="noStrike" cap="none" spc="60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南构日漫风" panose="03000509000000000000" pitchFamily="65" charset="-122"/>
                <a:ea typeface="南构日漫风" panose="03000509000000000000" pitchFamily="65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spc="300" dirty="0">
                <a:latin typeface="Arial"/>
                <a:ea typeface="微软雅黑"/>
                <a:sym typeface="Arial"/>
              </a:rPr>
              <a:t>关于我们</a:t>
            </a:r>
          </a:p>
        </p:txBody>
      </p:sp>
      <p:sp>
        <p:nvSpPr>
          <p:cNvPr id="57" name="矩形 56"/>
          <p:cNvSpPr/>
          <p:nvPr/>
        </p:nvSpPr>
        <p:spPr>
          <a:xfrm>
            <a:off x="2670550" y="2066210"/>
            <a:ext cx="1487907" cy="27699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en-US" altLang="zh-CN" sz="1200" i="1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About Us</a:t>
            </a:r>
            <a:endParaRPr lang="zh-CN" altLang="en-US" sz="1200" i="1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31473" y="1651612"/>
            <a:ext cx="550101" cy="469900"/>
            <a:chOff x="1231473" y="1651612"/>
            <a:chExt cx="550101" cy="469900"/>
          </a:xfrm>
        </p:grpSpPr>
        <p:sp>
          <p:nvSpPr>
            <p:cNvPr id="58" name="矩形 57"/>
            <p:cNvSpPr/>
            <p:nvPr/>
          </p:nvSpPr>
          <p:spPr>
            <a:xfrm>
              <a:off x="1231473" y="1651612"/>
              <a:ext cx="469900" cy="469900"/>
            </a:xfrm>
            <a:prstGeom prst="rect">
              <a:avLst/>
            </a:prstGeom>
            <a:solidFill>
              <a:srgbClr val="FF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234629" y="1655730"/>
              <a:ext cx="54694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500313" y="2695776"/>
            <a:ext cx="1828381" cy="523220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i="0" u="none" strike="noStrike" cap="none" spc="60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南构日漫风" panose="03000509000000000000" pitchFamily="65" charset="-122"/>
                <a:ea typeface="南构日漫风" panose="03000509000000000000" pitchFamily="65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spc="300">
                <a:latin typeface="Arial"/>
                <a:ea typeface="微软雅黑"/>
                <a:sym typeface="Arial"/>
              </a:rPr>
              <a:t>风格展示</a:t>
            </a:r>
          </a:p>
        </p:txBody>
      </p:sp>
      <p:sp>
        <p:nvSpPr>
          <p:cNvPr id="62" name="矩形 61"/>
          <p:cNvSpPr/>
          <p:nvPr/>
        </p:nvSpPr>
        <p:spPr>
          <a:xfrm>
            <a:off x="2366236" y="3218996"/>
            <a:ext cx="2096536" cy="27699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en-US" altLang="zh-CN" sz="1200" i="1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Style display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21866" y="2807112"/>
            <a:ext cx="546945" cy="469900"/>
            <a:chOff x="1221866" y="2807112"/>
            <a:chExt cx="546945" cy="469900"/>
          </a:xfrm>
        </p:grpSpPr>
        <p:sp>
          <p:nvSpPr>
            <p:cNvPr id="63" name="矩形 62"/>
            <p:cNvSpPr/>
            <p:nvPr/>
          </p:nvSpPr>
          <p:spPr>
            <a:xfrm>
              <a:off x="1237145" y="2807112"/>
              <a:ext cx="469900" cy="469900"/>
            </a:xfrm>
            <a:prstGeom prst="rect">
              <a:avLst/>
            </a:prstGeom>
            <a:solidFill>
              <a:srgbClr val="FF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221866" y="2811230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2500313" y="3824816"/>
            <a:ext cx="1828381" cy="523220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i="0" u="none" strike="noStrike" cap="none" spc="60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南构日漫风" panose="03000509000000000000" pitchFamily="65" charset="-122"/>
                <a:ea typeface="南构日漫风" panose="03000509000000000000" pitchFamily="65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spc="300">
                <a:latin typeface="Arial"/>
                <a:ea typeface="微软雅黑"/>
                <a:sym typeface="Arial"/>
              </a:rPr>
              <a:t>产品介绍</a:t>
            </a:r>
          </a:p>
        </p:txBody>
      </p:sp>
      <p:sp>
        <p:nvSpPr>
          <p:cNvPr id="67" name="矩形 66"/>
          <p:cNvSpPr/>
          <p:nvPr/>
        </p:nvSpPr>
        <p:spPr>
          <a:xfrm>
            <a:off x="1870651" y="4348036"/>
            <a:ext cx="3087705" cy="27699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en-US" altLang="zh-CN" sz="1200" i="1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Product introduction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25011" y="3933438"/>
            <a:ext cx="546945" cy="469900"/>
            <a:chOff x="1225011" y="3933438"/>
            <a:chExt cx="546945" cy="469900"/>
          </a:xfrm>
        </p:grpSpPr>
        <p:sp>
          <p:nvSpPr>
            <p:cNvPr id="68" name="矩形 67"/>
            <p:cNvSpPr/>
            <p:nvPr/>
          </p:nvSpPr>
          <p:spPr>
            <a:xfrm>
              <a:off x="1231473" y="3933438"/>
              <a:ext cx="469900" cy="469900"/>
            </a:xfrm>
            <a:prstGeom prst="rect">
              <a:avLst/>
            </a:prstGeom>
            <a:solidFill>
              <a:srgbClr val="FF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225011" y="3937556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2500313" y="4948428"/>
            <a:ext cx="1828381" cy="523220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i="0" u="none" strike="noStrike" cap="none" spc="60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南构日漫风" panose="03000509000000000000" pitchFamily="65" charset="-122"/>
                <a:ea typeface="南构日漫风" panose="03000509000000000000" pitchFamily="65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spc="300" dirty="0">
                <a:latin typeface="Arial"/>
                <a:ea typeface="微软雅黑"/>
                <a:sym typeface="Arial"/>
              </a:rPr>
              <a:t>服务说明</a:t>
            </a:r>
          </a:p>
        </p:txBody>
      </p:sp>
      <p:sp>
        <p:nvSpPr>
          <p:cNvPr id="72" name="矩形 71"/>
          <p:cNvSpPr/>
          <p:nvPr/>
        </p:nvSpPr>
        <p:spPr>
          <a:xfrm>
            <a:off x="1943589" y="5471648"/>
            <a:ext cx="2941831" cy="27699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en-US" altLang="zh-CN" sz="1200" i="1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Service description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205419" y="5058407"/>
            <a:ext cx="546945" cy="469900"/>
            <a:chOff x="1205419" y="5058407"/>
            <a:chExt cx="546945" cy="469900"/>
          </a:xfrm>
        </p:grpSpPr>
        <p:sp>
          <p:nvSpPr>
            <p:cNvPr id="73" name="矩形 72"/>
            <p:cNvSpPr/>
            <p:nvPr/>
          </p:nvSpPr>
          <p:spPr>
            <a:xfrm>
              <a:off x="1223904" y="5058407"/>
              <a:ext cx="469900" cy="469900"/>
            </a:xfrm>
            <a:prstGeom prst="rect">
              <a:avLst/>
            </a:prstGeom>
            <a:solidFill>
              <a:srgbClr val="FF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205419" y="5062525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9" name="TextBox 4">
            <a:extLst>
              <a:ext uri="{FF2B5EF4-FFF2-40B4-BE49-F238E27FC236}">
                <a16:creationId xmlns=""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3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9324" y="2272214"/>
            <a:ext cx="55451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i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Part FOUR</a:t>
            </a:r>
            <a:endParaRPr lang="zh-CN" altLang="en-US" sz="7200" b="1" i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994891" y="1732895"/>
            <a:ext cx="5478016" cy="3392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22218" y="3429000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服务说明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19324" y="3674323"/>
            <a:ext cx="6113012" cy="1670778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kumimoji="0" sz="1600" i="0" u="none" strike="noStrike" cap="none" spc="600" normalizeH="0" baseline="0">
                <a:ln>
                  <a:noFill/>
                </a:ln>
                <a:uLnTx/>
                <a:uFillTx/>
                <a:latin typeface="南构安尚手书" panose="00020600040101010101" pitchFamily="18" charset="-122"/>
                <a:ea typeface="南构安尚手书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请在此处添加具体内容，</a:t>
            </a:r>
            <a:r>
              <a:rPr lang="zh-CN" altLang="en-US" sz="18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文字尽量</a:t>
            </a:r>
            <a:endParaRPr lang="en-US" altLang="zh-CN" sz="18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r>
              <a:rPr lang="zh-CN" altLang="en-US" sz="18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言简意赅</a:t>
            </a:r>
            <a:r>
              <a:rPr lang="zh-CN" altLang="en-US" sz="18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，简单说明即可，不必过于繁琐，注意版面美观</a:t>
            </a:r>
            <a:r>
              <a:rPr lang="zh-CN" altLang="en-US" sz="18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度。</a:t>
            </a:r>
            <a:endParaRPr lang="en-US" altLang="zh-CN" sz="18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40666" y="529837"/>
            <a:ext cx="461665" cy="350352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Service description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7" name="椭圆 6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94632" y="1566033"/>
            <a:ext cx="5362357" cy="3845434"/>
            <a:chOff x="6394632" y="1566033"/>
            <a:chExt cx="5362357" cy="3845434"/>
          </a:xfrm>
        </p:grpSpPr>
        <p:sp>
          <p:nvSpPr>
            <p:cNvPr id="26" name="iṡlïḋé"/>
            <p:cNvSpPr/>
            <p:nvPr/>
          </p:nvSpPr>
          <p:spPr>
            <a:xfrm>
              <a:off x="6993672" y="2116761"/>
              <a:ext cx="4763317" cy="329470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îSlíďê"/>
            <p:cNvSpPr/>
            <p:nvPr/>
          </p:nvSpPr>
          <p:spPr>
            <a:xfrm>
              <a:off x="6655505" y="1768933"/>
              <a:ext cx="4763317" cy="3294706"/>
            </a:xfrm>
            <a:prstGeom prst="rect">
              <a:avLst/>
            </a:prstGeom>
            <a:solidFill>
              <a:srgbClr val="FFA3AD"/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6394632" y="1566033"/>
              <a:ext cx="4763317" cy="3294706"/>
            </a:xfrm>
            <a:custGeom>
              <a:avLst/>
              <a:gdLst>
                <a:gd name="connsiteX0" fmla="*/ 0 w 4763317"/>
                <a:gd name="connsiteY0" fmla="*/ 0 h 3294706"/>
                <a:gd name="connsiteX1" fmla="*/ 4763317 w 4763317"/>
                <a:gd name="connsiteY1" fmla="*/ 0 h 3294706"/>
                <a:gd name="connsiteX2" fmla="*/ 4763317 w 4763317"/>
                <a:gd name="connsiteY2" fmla="*/ 3294706 h 3294706"/>
                <a:gd name="connsiteX3" fmla="*/ 0 w 4763317"/>
                <a:gd name="connsiteY3" fmla="*/ 3294706 h 329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3317" h="3294706">
                  <a:moveTo>
                    <a:pt x="0" y="0"/>
                  </a:moveTo>
                  <a:lnTo>
                    <a:pt x="4763317" y="0"/>
                  </a:lnTo>
                  <a:lnTo>
                    <a:pt x="4763317" y="3294706"/>
                  </a:lnTo>
                  <a:lnTo>
                    <a:pt x="0" y="3294706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21862" y="1487477"/>
            <a:ext cx="2390420" cy="933867"/>
            <a:chOff x="1021862" y="1487477"/>
            <a:chExt cx="2390420" cy="933867"/>
          </a:xfrm>
        </p:grpSpPr>
        <p:sp>
          <p:nvSpPr>
            <p:cNvPr id="35" name="任意多边形: 形状 34"/>
            <p:cNvSpPr/>
            <p:nvPr/>
          </p:nvSpPr>
          <p:spPr>
            <a:xfrm rot="16788728">
              <a:off x="1039870" y="1469469"/>
              <a:ext cx="933867" cy="969883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83901" y="1835122"/>
              <a:ext cx="1828381" cy="52322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kumimoji="0" sz="2800" b="1" i="0" u="none" strike="noStrike" cap="none" spc="3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"/>
                </a:defRPr>
              </a:lvl1pPr>
            </a:lstStyle>
            <a:p>
              <a:r>
                <a:rPr lang="zh-CN" altLang="en-US" dirty="0">
                  <a:sym typeface="Arial"/>
                </a:rPr>
                <a:t>添加标题</a:t>
              </a: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949382" y="2781799"/>
            <a:ext cx="5060531" cy="2246769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容文字尽量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言简意赅，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简单说明即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可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，不必过于繁琐，注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版面美观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。请在此处添加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具体内容文字尽量言简意赅，简单说明即可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34529" y="1047749"/>
            <a:ext cx="4699247" cy="4762502"/>
            <a:chOff x="6934529" y="1047749"/>
            <a:chExt cx="4699247" cy="476250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6934529" y="1047749"/>
              <a:ext cx="2209801" cy="4762502"/>
            </a:xfrm>
            <a:custGeom>
              <a:avLst/>
              <a:gdLst>
                <a:gd name="connsiteX0" fmla="*/ 0 w 2209801"/>
                <a:gd name="connsiteY0" fmla="*/ 0 h 4762502"/>
                <a:gd name="connsiteX1" fmla="*/ 2209801 w 2209801"/>
                <a:gd name="connsiteY1" fmla="*/ 0 h 4762502"/>
                <a:gd name="connsiteX2" fmla="*/ 2209801 w 2209801"/>
                <a:gd name="connsiteY2" fmla="*/ 4762502 h 4762502"/>
                <a:gd name="connsiteX3" fmla="*/ 0 w 2209801"/>
                <a:gd name="connsiteY3" fmla="*/ 4762502 h 476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801" h="4762502">
                  <a:moveTo>
                    <a:pt x="0" y="0"/>
                  </a:moveTo>
                  <a:lnTo>
                    <a:pt x="2209801" y="0"/>
                  </a:lnTo>
                  <a:lnTo>
                    <a:pt x="2209801" y="4762502"/>
                  </a:lnTo>
                  <a:lnTo>
                    <a:pt x="0" y="4762502"/>
                  </a:lnTo>
                  <a:close/>
                </a:path>
              </a:pathLst>
            </a:cu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9315778" y="3500437"/>
              <a:ext cx="2317998" cy="2309814"/>
            </a:xfrm>
            <a:custGeom>
              <a:avLst/>
              <a:gdLst>
                <a:gd name="connsiteX0" fmla="*/ 0 w 2317998"/>
                <a:gd name="connsiteY0" fmla="*/ 0 h 2309814"/>
                <a:gd name="connsiteX1" fmla="*/ 2317998 w 2317998"/>
                <a:gd name="connsiteY1" fmla="*/ 0 h 2309814"/>
                <a:gd name="connsiteX2" fmla="*/ 2317998 w 2317998"/>
                <a:gd name="connsiteY2" fmla="*/ 2309814 h 2309814"/>
                <a:gd name="connsiteX3" fmla="*/ 0 w 2317998"/>
                <a:gd name="connsiteY3" fmla="*/ 2309814 h 230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7998" h="2309814">
                  <a:moveTo>
                    <a:pt x="0" y="0"/>
                  </a:moveTo>
                  <a:lnTo>
                    <a:pt x="2317998" y="0"/>
                  </a:lnTo>
                  <a:lnTo>
                    <a:pt x="2317998" y="2309814"/>
                  </a:lnTo>
                  <a:lnTo>
                    <a:pt x="0" y="2309814"/>
                  </a:lnTo>
                  <a:close/>
                </a:path>
              </a:pathLst>
            </a:cu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9315778" y="1047749"/>
              <a:ext cx="2317998" cy="2309814"/>
            </a:xfrm>
            <a:custGeom>
              <a:avLst/>
              <a:gdLst>
                <a:gd name="connsiteX0" fmla="*/ 0 w 2317998"/>
                <a:gd name="connsiteY0" fmla="*/ 0 h 2309814"/>
                <a:gd name="connsiteX1" fmla="*/ 2317998 w 2317998"/>
                <a:gd name="connsiteY1" fmla="*/ 0 h 2309814"/>
                <a:gd name="connsiteX2" fmla="*/ 2317998 w 2317998"/>
                <a:gd name="connsiteY2" fmla="*/ 2309814 h 2309814"/>
                <a:gd name="connsiteX3" fmla="*/ 0 w 2317998"/>
                <a:gd name="connsiteY3" fmla="*/ 2309814 h 230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7998" h="2309814">
                  <a:moveTo>
                    <a:pt x="0" y="0"/>
                  </a:moveTo>
                  <a:lnTo>
                    <a:pt x="2317998" y="0"/>
                  </a:lnTo>
                  <a:lnTo>
                    <a:pt x="2317998" y="2309814"/>
                  </a:lnTo>
                  <a:lnTo>
                    <a:pt x="0" y="2309814"/>
                  </a:lnTo>
                  <a:close/>
                </a:path>
              </a:pathLst>
            </a:custGeom>
          </p:spPr>
        </p:pic>
      </p:grpSp>
      <p:cxnSp>
        <p:nvCxnSpPr>
          <p:cNvPr id="4" name="直接连接符 3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40666" y="529837"/>
            <a:ext cx="461665" cy="350352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Service description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7" name="椭圆 6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6" name="iṣļíďé"/>
          <p:cNvSpPr/>
          <p:nvPr/>
        </p:nvSpPr>
        <p:spPr>
          <a:xfrm>
            <a:off x="11849748" y="6057900"/>
            <a:ext cx="142875" cy="800100"/>
          </a:xfrm>
          <a:prstGeom prst="rect">
            <a:avLst/>
          </a:prstGeom>
          <a:solidFill>
            <a:srgbClr val="FFC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29279" y="2523765"/>
            <a:ext cx="5109091" cy="3099006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请在此处添加具体内容，文字尽量言简意赅，简单说明即可，不必过于繁琐，注意版面美观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。请在此处添加具体内容，文字尽量言简意赅，简单说明即可，不必过于繁琐，注意版面美观度。请在此处添加具体内容，文字尽量言简意赅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05893" y="1310886"/>
            <a:ext cx="2390420" cy="933867"/>
            <a:chOff x="1105893" y="1310886"/>
            <a:chExt cx="2390420" cy="933867"/>
          </a:xfrm>
        </p:grpSpPr>
        <p:sp>
          <p:nvSpPr>
            <p:cNvPr id="37" name="任意多边形: 形状 36"/>
            <p:cNvSpPr/>
            <p:nvPr/>
          </p:nvSpPr>
          <p:spPr>
            <a:xfrm rot="16788728">
              <a:off x="1123901" y="1292878"/>
              <a:ext cx="933867" cy="969883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67932" y="1658531"/>
              <a:ext cx="1828381" cy="52322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 dirty="0">
                  <a:latin typeface="Arial"/>
                  <a:ea typeface="微软雅黑"/>
                  <a:sym typeface="Arial"/>
                </a:rPr>
                <a:t>添加标题</a:t>
              </a:r>
            </a:p>
          </p:txBody>
        </p:sp>
      </p:grp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40666" y="529837"/>
            <a:ext cx="461665" cy="350352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Service description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7" name="椭圆 6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187545" y="1520372"/>
            <a:ext cx="1629331" cy="2046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61245" y="633230"/>
            <a:ext cx="4011034" cy="719833"/>
            <a:chOff x="7661245" y="633230"/>
            <a:chExt cx="4011034" cy="719833"/>
          </a:xfrm>
        </p:grpSpPr>
        <p:sp>
          <p:nvSpPr>
            <p:cNvPr id="11" name="任意多边形: 形状 10"/>
            <p:cNvSpPr/>
            <p:nvPr/>
          </p:nvSpPr>
          <p:spPr>
            <a:xfrm rot="16788728">
              <a:off x="10271757" y="619350"/>
              <a:ext cx="719833" cy="747594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661245" y="865772"/>
              <a:ext cx="4011034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b="1" i="1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微软雅黑"/>
                  <a:sym typeface="Arial"/>
                </a:rPr>
                <a:t>Service description</a:t>
              </a:r>
              <a:endParaRPr lang="zh-CN" altLang="en-US" sz="2000" b="1" i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67657" y="2010377"/>
            <a:ext cx="11524343" cy="3484025"/>
          </a:xfrm>
          <a:prstGeom prst="rect">
            <a:avLst/>
          </a:prstGeom>
        </p:spPr>
      </p:pic>
      <p:sp>
        <p:nvSpPr>
          <p:cNvPr id="15" name="iṥľîḓè"/>
          <p:cNvSpPr/>
          <p:nvPr/>
        </p:nvSpPr>
        <p:spPr>
          <a:xfrm>
            <a:off x="1660525" y="2006442"/>
            <a:ext cx="3938954" cy="3895725"/>
          </a:xfrm>
          <a:prstGeom prst="rect">
            <a:avLst/>
          </a:prstGeom>
          <a:solidFill>
            <a:srgbClr val="FFA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Arial"/>
              <a:ea typeface="微软雅黑"/>
              <a:sym typeface="Arial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00457" y="2642406"/>
            <a:ext cx="3659089" cy="2677656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容文字尽量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言简意赅，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简单说明即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可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，不必过于繁琐，注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版面美观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400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。请在此处添加</a:t>
            </a:r>
            <a:endParaRPr lang="en-US" altLang="zh-CN" sz="1400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400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具体内容文字尽量</a:t>
            </a:r>
            <a:endParaRPr lang="en-US" altLang="zh-CN" sz="1400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400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言简意赅，简单说明即可</a:t>
            </a:r>
            <a:endParaRPr lang="en-US" altLang="zh-CN" sz="1400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15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739033" y="3921628"/>
            <a:ext cx="2604260" cy="2944177"/>
          </a:xfrm>
          <a:custGeom>
            <a:avLst/>
            <a:gdLst>
              <a:gd name="connsiteX0" fmla="*/ 1873075 w 2604260"/>
              <a:gd name="connsiteY0" fmla="*/ 1185 h 2944177"/>
              <a:gd name="connsiteX1" fmla="*/ 2413732 w 2604260"/>
              <a:gd name="connsiteY1" fmla="*/ 111856 h 2944177"/>
              <a:gd name="connsiteX2" fmla="*/ 2602417 w 2604260"/>
              <a:gd name="connsiteY2" fmla="*/ 1200428 h 2944177"/>
              <a:gd name="connsiteX3" fmla="*/ 2413732 w 2604260"/>
              <a:gd name="connsiteY3" fmla="*/ 2129342 h 2944177"/>
              <a:gd name="connsiteX4" fmla="*/ 1847674 w 2604260"/>
              <a:gd name="connsiteY4" fmla="*/ 2840542 h 2944177"/>
              <a:gd name="connsiteX5" fmla="*/ 1020360 w 2604260"/>
              <a:gd name="connsiteY5" fmla="*/ 2884085 h 2944177"/>
              <a:gd name="connsiteX6" fmla="*/ 309160 w 2604260"/>
              <a:gd name="connsiteY6" fmla="*/ 2303513 h 2944177"/>
              <a:gd name="connsiteX7" fmla="*/ 4360 w 2604260"/>
              <a:gd name="connsiteY7" fmla="*/ 1693913 h 2944177"/>
              <a:gd name="connsiteX8" fmla="*/ 512360 w 2604260"/>
              <a:gd name="connsiteY8" fmla="*/ 1185913 h 2944177"/>
              <a:gd name="connsiteX9" fmla="*/ 512360 w 2604260"/>
              <a:gd name="connsiteY9" fmla="*/ 547285 h 2944177"/>
              <a:gd name="connsiteX10" fmla="*/ 1267103 w 2604260"/>
              <a:gd name="connsiteY10" fmla="*/ 82828 h 2944177"/>
              <a:gd name="connsiteX11" fmla="*/ 1873075 w 2604260"/>
              <a:gd name="connsiteY11" fmla="*/ 1185 h 294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04260" h="2944177">
                <a:moveTo>
                  <a:pt x="1873075" y="1185"/>
                </a:moveTo>
                <a:cubicBezTo>
                  <a:pt x="2093208" y="-6072"/>
                  <a:pt x="2302456" y="18723"/>
                  <a:pt x="2413732" y="111856"/>
                </a:cubicBezTo>
                <a:cubicBezTo>
                  <a:pt x="2636284" y="298123"/>
                  <a:pt x="2602417" y="864180"/>
                  <a:pt x="2602417" y="1200428"/>
                </a:cubicBezTo>
                <a:cubicBezTo>
                  <a:pt x="2602417" y="1536676"/>
                  <a:pt x="2539523" y="1855990"/>
                  <a:pt x="2413732" y="2129342"/>
                </a:cubicBezTo>
                <a:cubicBezTo>
                  <a:pt x="2287941" y="2402694"/>
                  <a:pt x="2079903" y="2714751"/>
                  <a:pt x="1847674" y="2840542"/>
                </a:cubicBezTo>
                <a:cubicBezTo>
                  <a:pt x="1615445" y="2966333"/>
                  <a:pt x="1276779" y="2973590"/>
                  <a:pt x="1020360" y="2884085"/>
                </a:cubicBezTo>
                <a:cubicBezTo>
                  <a:pt x="763941" y="2794580"/>
                  <a:pt x="478493" y="2501875"/>
                  <a:pt x="309160" y="2303513"/>
                </a:cubicBezTo>
                <a:cubicBezTo>
                  <a:pt x="139827" y="2105151"/>
                  <a:pt x="-29507" y="1880180"/>
                  <a:pt x="4360" y="1693913"/>
                </a:cubicBezTo>
                <a:cubicBezTo>
                  <a:pt x="38227" y="1507646"/>
                  <a:pt x="427693" y="1377018"/>
                  <a:pt x="512360" y="1185913"/>
                </a:cubicBezTo>
                <a:cubicBezTo>
                  <a:pt x="597027" y="994808"/>
                  <a:pt x="386570" y="731132"/>
                  <a:pt x="512360" y="547285"/>
                </a:cubicBezTo>
                <a:cubicBezTo>
                  <a:pt x="638150" y="363438"/>
                  <a:pt x="957465" y="152980"/>
                  <a:pt x="1267103" y="82828"/>
                </a:cubicBezTo>
                <a:cubicBezTo>
                  <a:pt x="1421922" y="47752"/>
                  <a:pt x="1652941" y="8442"/>
                  <a:pt x="1873075" y="1185"/>
                </a:cubicBez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414207" y="0"/>
            <a:ext cx="2604260" cy="2944176"/>
          </a:xfrm>
          <a:custGeom>
            <a:avLst/>
            <a:gdLst>
              <a:gd name="connsiteX0" fmla="*/ 731186 w 2604260"/>
              <a:gd name="connsiteY0" fmla="*/ 1184 h 2944176"/>
              <a:gd name="connsiteX1" fmla="*/ 1337158 w 2604260"/>
              <a:gd name="connsiteY1" fmla="*/ 82827 h 2944176"/>
              <a:gd name="connsiteX2" fmla="*/ 2091901 w 2604260"/>
              <a:gd name="connsiteY2" fmla="*/ 547284 h 2944176"/>
              <a:gd name="connsiteX3" fmla="*/ 2091901 w 2604260"/>
              <a:gd name="connsiteY3" fmla="*/ 1185912 h 2944176"/>
              <a:gd name="connsiteX4" fmla="*/ 2599901 w 2604260"/>
              <a:gd name="connsiteY4" fmla="*/ 1693912 h 2944176"/>
              <a:gd name="connsiteX5" fmla="*/ 2295101 w 2604260"/>
              <a:gd name="connsiteY5" fmla="*/ 2303512 h 2944176"/>
              <a:gd name="connsiteX6" fmla="*/ 1583901 w 2604260"/>
              <a:gd name="connsiteY6" fmla="*/ 2884084 h 2944176"/>
              <a:gd name="connsiteX7" fmla="*/ 756587 w 2604260"/>
              <a:gd name="connsiteY7" fmla="*/ 2840541 h 2944176"/>
              <a:gd name="connsiteX8" fmla="*/ 190529 w 2604260"/>
              <a:gd name="connsiteY8" fmla="*/ 2129341 h 2944176"/>
              <a:gd name="connsiteX9" fmla="*/ 1844 w 2604260"/>
              <a:gd name="connsiteY9" fmla="*/ 1200427 h 2944176"/>
              <a:gd name="connsiteX10" fmla="*/ 190529 w 2604260"/>
              <a:gd name="connsiteY10" fmla="*/ 111855 h 2944176"/>
              <a:gd name="connsiteX11" fmla="*/ 731186 w 2604260"/>
              <a:gd name="connsiteY11" fmla="*/ 1184 h 294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04260" h="2944176">
                <a:moveTo>
                  <a:pt x="731186" y="1184"/>
                </a:moveTo>
                <a:cubicBezTo>
                  <a:pt x="951320" y="8441"/>
                  <a:pt x="1182339" y="47751"/>
                  <a:pt x="1337158" y="82827"/>
                </a:cubicBezTo>
                <a:cubicBezTo>
                  <a:pt x="1646796" y="152979"/>
                  <a:pt x="1966111" y="363437"/>
                  <a:pt x="2091901" y="547284"/>
                </a:cubicBezTo>
                <a:cubicBezTo>
                  <a:pt x="2217691" y="731131"/>
                  <a:pt x="2007234" y="994807"/>
                  <a:pt x="2091901" y="1185912"/>
                </a:cubicBezTo>
                <a:cubicBezTo>
                  <a:pt x="2176568" y="1377017"/>
                  <a:pt x="2566034" y="1507645"/>
                  <a:pt x="2599901" y="1693912"/>
                </a:cubicBezTo>
                <a:cubicBezTo>
                  <a:pt x="2633768" y="1880179"/>
                  <a:pt x="2464434" y="2105150"/>
                  <a:pt x="2295101" y="2303512"/>
                </a:cubicBezTo>
                <a:cubicBezTo>
                  <a:pt x="2125768" y="2501874"/>
                  <a:pt x="1840320" y="2794579"/>
                  <a:pt x="1583901" y="2884084"/>
                </a:cubicBezTo>
                <a:cubicBezTo>
                  <a:pt x="1327482" y="2973589"/>
                  <a:pt x="988816" y="2966332"/>
                  <a:pt x="756587" y="2840541"/>
                </a:cubicBezTo>
                <a:cubicBezTo>
                  <a:pt x="524358" y="2714750"/>
                  <a:pt x="316320" y="2402693"/>
                  <a:pt x="190529" y="2129341"/>
                </a:cubicBezTo>
                <a:cubicBezTo>
                  <a:pt x="64738" y="1855989"/>
                  <a:pt x="1844" y="1536675"/>
                  <a:pt x="1844" y="1200427"/>
                </a:cubicBezTo>
                <a:cubicBezTo>
                  <a:pt x="1844" y="864179"/>
                  <a:pt x="-32023" y="298122"/>
                  <a:pt x="190529" y="111855"/>
                </a:cubicBezTo>
                <a:cubicBezTo>
                  <a:pt x="301805" y="18722"/>
                  <a:pt x="511053" y="-6073"/>
                  <a:pt x="731186" y="1184"/>
                </a:cubicBezTo>
                <a:close/>
              </a:path>
            </a:pathLst>
          </a:custGeom>
        </p:spPr>
      </p:pic>
      <p:cxnSp>
        <p:nvCxnSpPr>
          <p:cNvPr id="4" name="直接连接符 3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40666" y="529837"/>
            <a:ext cx="461665" cy="350352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Service description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7" name="椭圆 6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61474" y="1414246"/>
            <a:ext cx="607084" cy="607084"/>
            <a:chOff x="4461474" y="1414246"/>
            <a:chExt cx="607084" cy="607084"/>
          </a:xfrm>
        </p:grpSpPr>
        <p:sp>
          <p:nvSpPr>
            <p:cNvPr id="20" name="椭圆 19"/>
            <p:cNvSpPr/>
            <p:nvPr/>
          </p:nvSpPr>
          <p:spPr>
            <a:xfrm>
              <a:off x="4461474" y="1414246"/>
              <a:ext cx="607084" cy="607084"/>
            </a:xfrm>
            <a:prstGeom prst="ellipse">
              <a:avLst/>
            </a:prstGeom>
            <a:solidFill>
              <a:srgbClr val="FFC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箭头: V 形 20"/>
            <p:cNvSpPr/>
            <p:nvPr/>
          </p:nvSpPr>
          <p:spPr>
            <a:xfrm>
              <a:off x="4643858" y="1596630"/>
              <a:ext cx="242316" cy="2423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8077998" y="4836975"/>
            <a:ext cx="607084" cy="607084"/>
            <a:chOff x="4461474" y="1414246"/>
            <a:chExt cx="607084" cy="607084"/>
          </a:xfrm>
        </p:grpSpPr>
        <p:sp>
          <p:nvSpPr>
            <p:cNvPr id="24" name="椭圆 23"/>
            <p:cNvSpPr/>
            <p:nvPr/>
          </p:nvSpPr>
          <p:spPr>
            <a:xfrm>
              <a:off x="4461474" y="1414246"/>
              <a:ext cx="607084" cy="607084"/>
            </a:xfrm>
            <a:prstGeom prst="ellipse">
              <a:avLst/>
            </a:pr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箭头: V 形 24"/>
            <p:cNvSpPr/>
            <p:nvPr/>
          </p:nvSpPr>
          <p:spPr>
            <a:xfrm>
              <a:off x="4643858" y="1596630"/>
              <a:ext cx="242316" cy="2423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511565" y="964091"/>
            <a:ext cx="3659089" cy="1772793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容文字尽量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言简意赅，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简单说明即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可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，不必过于繁琐，注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版面美观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。请在此处添加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具体内容文字尽量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言简意赅，简单说明即可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071613" y="4202800"/>
            <a:ext cx="3659089" cy="1772793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 algn="r"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容文字尽量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言简意赅，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简单说明即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可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，不必过于繁琐，注</a:t>
            </a:r>
            <a:endParaRPr kumimoji="0" lang="en-US" altLang="zh-CN" sz="14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 algn="r">
              <a:lnSpc>
                <a:spcPct val="130000"/>
              </a:lnSpc>
              <a:defRPr/>
            </a:pP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意</a:t>
            </a:r>
            <a:r>
              <a:rPr kumimoji="0" lang="zh-CN" altLang="en-US" sz="14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版面美观</a:t>
            </a:r>
            <a:r>
              <a:rPr kumimoji="0" lang="zh-CN" altLang="en-US" sz="14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。请在此处添加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具体内容文字尽量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言简意赅，简单说明即可</a:t>
            </a:r>
            <a:endParaRPr lang="en-US" altLang="zh-CN" sz="14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95188" y="3286479"/>
            <a:ext cx="4963218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2800" b="1" i="1" spc="600" dirty="0">
                <a:solidFill>
                  <a:schemeClr val="bg1">
                    <a:lumMod val="85000"/>
                  </a:schemeClr>
                </a:solidFill>
                <a:latin typeface="Arial"/>
                <a:ea typeface="微软雅黑"/>
                <a:sym typeface="Arial"/>
              </a:rPr>
              <a:t>Service description</a:t>
            </a:r>
            <a:endParaRPr lang="zh-CN" altLang="en-US" sz="2800" b="1" i="1" spc="600" dirty="0">
              <a:solidFill>
                <a:schemeClr val="bg1">
                  <a:lumMod val="85000"/>
                </a:schemeClr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4259766" cy="6858000"/>
          </a:xfrm>
          <a:prstGeom prst="rect">
            <a:avLst/>
          </a:prstGeom>
          <a:solidFill>
            <a:srgbClr val="FFA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14458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rot="16200000">
            <a:off x="-2640566" y="2836193"/>
            <a:ext cx="65165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pc="1200">
                <a:solidFill>
                  <a:schemeClr val="bg1">
                    <a:alpha val="49000"/>
                  </a:schemeClr>
                </a:solidFill>
                <a:latin typeface="Arial"/>
                <a:ea typeface="微软雅黑"/>
                <a:sym typeface="Arial"/>
              </a:rPr>
              <a:t>Introduction</a:t>
            </a:r>
          </a:p>
        </p:txBody>
      </p:sp>
      <p:sp>
        <p:nvSpPr>
          <p:cNvPr id="10" name="矩形 9"/>
          <p:cNvSpPr/>
          <p:nvPr/>
        </p:nvSpPr>
        <p:spPr>
          <a:xfrm>
            <a:off x="815435" y="709439"/>
            <a:ext cx="10561129" cy="5439121"/>
          </a:xfrm>
          <a:prstGeom prst="rect">
            <a:avLst/>
          </a:prstGeom>
          <a:solidFill>
            <a:srgbClr val="F7F7F7"/>
          </a:solidFill>
          <a:ln>
            <a:noFill/>
          </a:ln>
          <a:effectLst>
            <a:outerShdw blurRad="1778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 flipV="1">
            <a:off x="1431917" y="4200829"/>
            <a:ext cx="2977349" cy="71233"/>
          </a:xfrm>
          <a:prstGeom prst="rect">
            <a:avLst/>
          </a:prstGeom>
          <a:gradFill>
            <a:gsLst>
              <a:gs pos="54000">
                <a:srgbClr val="FFA3AD"/>
              </a:gs>
              <a:gs pos="100000">
                <a:prstClr val="white">
                  <a:alpha val="13000"/>
                </a:prst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45523" y="4538746"/>
            <a:ext cx="1646477" cy="24540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6473136" y="1711447"/>
            <a:ext cx="4531794" cy="3024721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17" name="组合 16"/>
          <p:cNvGrpSpPr/>
          <p:nvPr/>
        </p:nvGrpSpPr>
        <p:grpSpPr>
          <a:xfrm>
            <a:off x="1432774" y="4721654"/>
            <a:ext cx="1690774" cy="470832"/>
            <a:chOff x="1428190" y="4736168"/>
            <a:chExt cx="1563708" cy="470832"/>
          </a:xfrm>
        </p:grpSpPr>
        <p:sp>
          <p:nvSpPr>
            <p:cNvPr id="22" name="矩形: 圆角 21"/>
            <p:cNvSpPr/>
            <p:nvPr/>
          </p:nvSpPr>
          <p:spPr>
            <a:xfrm>
              <a:off x="1431917" y="4736168"/>
              <a:ext cx="1559981" cy="470832"/>
            </a:xfrm>
            <a:prstGeom prst="roundRect">
              <a:avLst/>
            </a:prstGeom>
            <a:solidFill>
              <a:srgbClr val="FF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28190" y="4835232"/>
              <a:ext cx="14042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spc="3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主讲人</a:t>
              </a:r>
              <a:r>
                <a:rPr lang="zh-CN" altLang="en-US" sz="1200" b="1" spc="3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：</a:t>
              </a:r>
              <a:r>
                <a:rPr lang="en-US" altLang="zh-CN" sz="1200" b="1" spc="300" dirty="0" smtClean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XXXX</a:t>
              </a:r>
              <a:endParaRPr lang="zh-CN" altLang="en-US" sz="1200" b="1" spc="3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88473" y="4721654"/>
            <a:ext cx="1559981" cy="470832"/>
            <a:chOff x="3241735" y="4736168"/>
            <a:chExt cx="1559981" cy="470832"/>
          </a:xfrm>
        </p:grpSpPr>
        <p:sp>
          <p:nvSpPr>
            <p:cNvPr id="23" name="矩形: 圆角 22"/>
            <p:cNvSpPr/>
            <p:nvPr/>
          </p:nvSpPr>
          <p:spPr>
            <a:xfrm>
              <a:off x="3241735" y="4736168"/>
              <a:ext cx="1559981" cy="47083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266670" y="4817695"/>
              <a:ext cx="1492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spc="300">
                  <a:latin typeface="Arial"/>
                  <a:ea typeface="微软雅黑"/>
                  <a:sym typeface="Arial"/>
                </a:rPr>
                <a:t>部门：市场部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484899" y="3574749"/>
            <a:ext cx="51126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1">
                <a:latin typeface="Arial"/>
                <a:ea typeface="微软雅黑"/>
                <a:sym typeface="Arial"/>
              </a:rPr>
              <a:t>Thanks for watching</a:t>
            </a:r>
            <a:endParaRPr lang="zh-CN" altLang="en-US" sz="1200" i="1">
              <a:latin typeface="Arial"/>
              <a:ea typeface="微软雅黑"/>
              <a:sym typeface="Arial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26909" y="-1"/>
            <a:ext cx="815430" cy="10754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815435" y="5219480"/>
            <a:ext cx="751029" cy="9290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813637" y="711942"/>
            <a:ext cx="1447229" cy="437515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1733939" y="5207000"/>
            <a:ext cx="100685" cy="787848"/>
            <a:chOff x="270814" y="5393717"/>
            <a:chExt cx="100685" cy="787848"/>
          </a:xfrm>
        </p:grpSpPr>
        <p:sp>
          <p:nvSpPr>
            <p:cNvPr id="33" name="椭圆 32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38" name="任意多边形: 形状 37"/>
          <p:cNvSpPr/>
          <p:nvPr/>
        </p:nvSpPr>
        <p:spPr>
          <a:xfrm rot="16788728">
            <a:off x="1119214" y="1947649"/>
            <a:ext cx="933867" cy="969883"/>
          </a:xfrm>
          <a:custGeom>
            <a:avLst/>
            <a:gdLst>
              <a:gd name="connsiteX0" fmla="*/ 184980 w 933867"/>
              <a:gd name="connsiteY0" fmla="*/ 120607 h 969883"/>
              <a:gd name="connsiteX1" fmla="*/ 39837 w 933867"/>
              <a:gd name="connsiteY1" fmla="*/ 904378 h 969883"/>
              <a:gd name="connsiteX2" fmla="*/ 925208 w 933867"/>
              <a:gd name="connsiteY2" fmla="*/ 831807 h 969883"/>
              <a:gd name="connsiteX3" fmla="*/ 475265 w 933867"/>
              <a:gd name="connsiteY3" fmla="*/ 77064 h 969883"/>
              <a:gd name="connsiteX4" fmla="*/ 184980 w 933867"/>
              <a:gd name="connsiteY4" fmla="*/ 120607 h 96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3867" h="969883">
                <a:moveTo>
                  <a:pt x="184980" y="120607"/>
                </a:moveTo>
                <a:cubicBezTo>
                  <a:pt x="112409" y="258493"/>
                  <a:pt x="-83534" y="785845"/>
                  <a:pt x="39837" y="904378"/>
                </a:cubicBezTo>
                <a:cubicBezTo>
                  <a:pt x="163208" y="1022911"/>
                  <a:pt x="852637" y="969693"/>
                  <a:pt x="925208" y="831807"/>
                </a:cubicBezTo>
                <a:cubicBezTo>
                  <a:pt x="997779" y="693921"/>
                  <a:pt x="593798" y="198016"/>
                  <a:pt x="475265" y="77064"/>
                </a:cubicBezTo>
                <a:cubicBezTo>
                  <a:pt x="356732" y="-43888"/>
                  <a:pt x="257551" y="-17279"/>
                  <a:pt x="184980" y="120607"/>
                </a:cubicBezTo>
                <a:close/>
              </a:path>
            </a:pathLst>
          </a:custGeom>
          <a:solidFill>
            <a:srgbClr val="C1F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21399" y="2415466"/>
            <a:ext cx="3416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汉真广标" pitchFamily="49" charset="-122"/>
                <a:ea typeface="汉真广标" pitchFamily="49" charset="-122"/>
                <a:sym typeface="Arial"/>
              </a:rPr>
              <a:t>谢谢观看</a:t>
            </a:r>
          </a:p>
        </p:txBody>
      </p:sp>
      <p:sp>
        <p:nvSpPr>
          <p:cNvPr id="2" name="矩形 1"/>
          <p:cNvSpPr/>
          <p:nvPr/>
        </p:nvSpPr>
        <p:spPr>
          <a:xfrm>
            <a:off x="9393463" y="163218"/>
            <a:ext cx="1844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F5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zh-CN" altLang="en-US" dirty="0">
              <a:solidFill>
                <a:srgbClr val="F5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10" grpId="0" animBg="1"/>
      <p:bldP spid="16" grpId="0" animBg="1"/>
      <p:bldP spid="8" grpId="0"/>
      <p:bldP spid="38" grpId="0" animBg="1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3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65573" y="2076271"/>
            <a:ext cx="46474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i="1" spc="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Part One</a:t>
            </a:r>
            <a:endParaRPr lang="zh-CN" altLang="en-US" sz="7200" b="1" i="1" spc="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994891" y="1732895"/>
            <a:ext cx="5478016" cy="3392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22218" y="3429000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关于我们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65573" y="3436705"/>
            <a:ext cx="6113012" cy="1670778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/>
                <a:ea typeface="微软雅黑"/>
                <a:sym typeface="Arial"/>
              </a:rPr>
              <a:t>请在此处添加具体内容，</a:t>
            </a:r>
            <a:r>
              <a:rPr kumimoji="0" lang="zh-CN" altLang="en-US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/>
                <a:ea typeface="微软雅黑"/>
                <a:sym typeface="Arial"/>
              </a:rPr>
              <a:t>文字尽量</a:t>
            </a:r>
            <a:endParaRPr kumimoji="0" lang="en-US" altLang="zh-CN" i="0" u="none" strike="noStrike" kern="1200" cap="none" spc="600" normalizeH="0" baseline="0" noProof="0">
              <a:ln>
                <a:noFill/>
              </a:ln>
              <a:solidFill>
                <a:schemeClr val="bg1"/>
              </a:solidFill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/>
                <a:ea typeface="微软雅黑"/>
                <a:sym typeface="Arial"/>
              </a:rPr>
              <a:t>言简意赅</a:t>
            </a:r>
            <a:r>
              <a:rPr kumimoji="0" lang="zh-CN" altLang="en-US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/>
                <a:ea typeface="微软雅黑"/>
                <a:sym typeface="Arial"/>
              </a:rPr>
              <a:t>，简单说明即可，不必过于繁琐，注意版面美观</a:t>
            </a:r>
            <a:r>
              <a:rPr kumimoji="0" lang="zh-CN" altLang="en-US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。</a:t>
            </a:r>
            <a:endParaRPr lang="en-US" altLang="zh-CN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6" name="椭圆 5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90325" y="987809"/>
            <a:ext cx="461665" cy="165686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About Us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01051" y="2459811"/>
            <a:ext cx="5109091" cy="3099006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请在此处添加具体内容，文字尽量言简意赅，简单说明即可，不必过于繁琐，注意版面美观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。请在此处添加具体内容，文字尽量言简意赅，简单说明即可，不必过于繁琐，注意版面美观度。请在此处添加具体内容，文字尽量言简意赅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77665" y="1246932"/>
            <a:ext cx="2390420" cy="933867"/>
            <a:chOff x="1277665" y="1246932"/>
            <a:chExt cx="2390420" cy="933867"/>
          </a:xfrm>
        </p:grpSpPr>
        <p:sp>
          <p:nvSpPr>
            <p:cNvPr id="16" name="任意多边形: 形状 15"/>
            <p:cNvSpPr/>
            <p:nvPr/>
          </p:nvSpPr>
          <p:spPr>
            <a:xfrm rot="16788728">
              <a:off x="1295673" y="1228924"/>
              <a:ext cx="933867" cy="969883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839704" y="1594577"/>
              <a:ext cx="1828381" cy="52322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>
                  <a:latin typeface="Arial"/>
                  <a:ea typeface="微软雅黑"/>
                  <a:sym typeface="Arial"/>
                </a:rPr>
                <a:t>添加标题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144471" y="2256612"/>
            <a:ext cx="4379872" cy="3172292"/>
          </a:xfrm>
          <a:prstGeom prst="rect">
            <a:avLst/>
          </a:prstGeom>
        </p:spPr>
      </p:pic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11441" y="987809"/>
            <a:ext cx="3968891" cy="5245001"/>
          </a:xfrm>
          <a:custGeom>
            <a:avLst/>
            <a:gdLst>
              <a:gd name="connsiteX0" fmla="*/ 1850608 w 3968891"/>
              <a:gd name="connsiteY0" fmla="*/ 2124 h 5245001"/>
              <a:gd name="connsiteX1" fmla="*/ 2415758 w 3968891"/>
              <a:gd name="connsiteY1" fmla="*/ 185367 h 5245001"/>
              <a:gd name="connsiteX2" fmla="*/ 2677015 w 3968891"/>
              <a:gd name="connsiteY2" fmla="*/ 1419081 h 5245001"/>
              <a:gd name="connsiteX3" fmla="*/ 3968787 w 3968891"/>
              <a:gd name="connsiteY3" fmla="*/ 2246395 h 5245001"/>
              <a:gd name="connsiteX4" fmla="*/ 2604444 w 3968891"/>
              <a:gd name="connsiteY4" fmla="*/ 3044681 h 5245001"/>
              <a:gd name="connsiteX5" fmla="*/ 1138501 w 3968891"/>
              <a:gd name="connsiteY5" fmla="*/ 3610738 h 5245001"/>
              <a:gd name="connsiteX6" fmla="*/ 920787 w 3968891"/>
              <a:gd name="connsiteY6" fmla="*/ 5134738 h 5245001"/>
              <a:gd name="connsiteX7" fmla="*/ 732101 w 3968891"/>
              <a:gd name="connsiteY7" fmla="*/ 4975081 h 5245001"/>
              <a:gd name="connsiteX8" fmla="*/ 253129 w 3968891"/>
              <a:gd name="connsiteY8" fmla="*/ 3770395 h 5245001"/>
              <a:gd name="connsiteX9" fmla="*/ 49929 w 3968891"/>
              <a:gd name="connsiteY9" fmla="*/ 1361024 h 5245001"/>
              <a:gd name="connsiteX10" fmla="*/ 1182044 w 3968891"/>
              <a:gd name="connsiteY10" fmla="*/ 127309 h 5245001"/>
              <a:gd name="connsiteX11" fmla="*/ 1850608 w 3968891"/>
              <a:gd name="connsiteY11" fmla="*/ 2124 h 524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68891" h="5245001">
                <a:moveTo>
                  <a:pt x="1850608" y="2124"/>
                </a:moveTo>
                <a:cubicBezTo>
                  <a:pt x="2077696" y="14219"/>
                  <a:pt x="2287549" y="77720"/>
                  <a:pt x="2415758" y="185367"/>
                </a:cubicBezTo>
                <a:cubicBezTo>
                  <a:pt x="2672177" y="400662"/>
                  <a:pt x="2418177" y="1075576"/>
                  <a:pt x="2677015" y="1419081"/>
                </a:cubicBezTo>
                <a:cubicBezTo>
                  <a:pt x="2935853" y="1762586"/>
                  <a:pt x="3980882" y="1975462"/>
                  <a:pt x="3968787" y="2246395"/>
                </a:cubicBezTo>
                <a:cubicBezTo>
                  <a:pt x="3956692" y="2517328"/>
                  <a:pt x="3076158" y="2817291"/>
                  <a:pt x="2604444" y="3044681"/>
                </a:cubicBezTo>
                <a:cubicBezTo>
                  <a:pt x="2132730" y="3272071"/>
                  <a:pt x="1419110" y="3262395"/>
                  <a:pt x="1138501" y="3610738"/>
                </a:cubicBezTo>
                <a:cubicBezTo>
                  <a:pt x="857892" y="3959081"/>
                  <a:pt x="988520" y="4907348"/>
                  <a:pt x="920787" y="5134738"/>
                </a:cubicBezTo>
                <a:cubicBezTo>
                  <a:pt x="853054" y="5362128"/>
                  <a:pt x="843377" y="5202471"/>
                  <a:pt x="732101" y="4975081"/>
                </a:cubicBezTo>
                <a:cubicBezTo>
                  <a:pt x="620825" y="4747691"/>
                  <a:pt x="366824" y="4372738"/>
                  <a:pt x="253129" y="3770395"/>
                </a:cubicBezTo>
                <a:cubicBezTo>
                  <a:pt x="139434" y="3168052"/>
                  <a:pt x="-104890" y="1968205"/>
                  <a:pt x="49929" y="1361024"/>
                </a:cubicBezTo>
                <a:cubicBezTo>
                  <a:pt x="204748" y="753843"/>
                  <a:pt x="787739" y="323252"/>
                  <a:pt x="1182044" y="127309"/>
                </a:cubicBezTo>
                <a:cubicBezTo>
                  <a:pt x="1379197" y="29338"/>
                  <a:pt x="1623520" y="-9972"/>
                  <a:pt x="1850608" y="2124"/>
                </a:cubicBezTo>
                <a:close/>
              </a:path>
            </a:pathLst>
          </a:custGeom>
        </p:spPr>
      </p:pic>
      <p:cxnSp>
        <p:nvCxnSpPr>
          <p:cNvPr id="2" name="直接连接符 1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0325" y="987809"/>
            <a:ext cx="461665" cy="165686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About Us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12000" y="-1"/>
            <a:ext cx="5080000" cy="6857999"/>
          </a:xfrm>
          <a:prstGeom prst="rect">
            <a:avLst/>
          </a:prstGeom>
          <a:solidFill>
            <a:srgbClr val="FFA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153024" y="2363470"/>
            <a:ext cx="615553" cy="1969086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i="0" u="none" strike="noStrike" cap="none" spc="60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南构日漫风" panose="03000509000000000000" pitchFamily="65" charset="-122"/>
                <a:ea typeface="南构日漫风" panose="03000509000000000000" pitchFamily="65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spc="3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535422" y="2363470"/>
            <a:ext cx="3570208" cy="3470053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具体内容</a:t>
            </a:r>
            <a:endParaRPr kumimoji="0" lang="en-US" altLang="zh-CN" sz="1600" i="0" u="none" strike="noStrike" kern="1200" cap="none" spc="6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</a:t>
            </a: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尽量言简意赅，简单说明即可，不必过于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繁琐，</a:t>
            </a:r>
            <a:endParaRPr kumimoji="0" lang="en-US" altLang="zh-CN" sz="1600" i="0" u="none" strike="noStrike" kern="1200" cap="none" spc="6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注意</a:t>
            </a: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版面美观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600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。请在此处添加具体内容</a:t>
            </a:r>
            <a:endParaRPr lang="en-US" altLang="zh-CN" sz="1600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文字尽量言简意赅，简单说明即可，不必过于繁琐</a:t>
            </a:r>
            <a:endParaRPr lang="en-US" altLang="zh-CN" sz="1600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20" name="椭圆 19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0437" y="2117798"/>
            <a:ext cx="1370715" cy="1688267"/>
          </a:xfrm>
          <a:custGeom>
            <a:avLst/>
            <a:gdLst>
              <a:gd name="connsiteX0" fmla="*/ 0 w 1370715"/>
              <a:gd name="connsiteY0" fmla="*/ 0 h 1688267"/>
              <a:gd name="connsiteX1" fmla="*/ 1370715 w 1370715"/>
              <a:gd name="connsiteY1" fmla="*/ 0 h 1688267"/>
              <a:gd name="connsiteX2" fmla="*/ 1370715 w 1370715"/>
              <a:gd name="connsiteY2" fmla="*/ 1688267 h 1688267"/>
              <a:gd name="connsiteX3" fmla="*/ 0 w 1370715"/>
              <a:gd name="connsiteY3" fmla="*/ 1688267 h 1688267"/>
              <a:gd name="connsiteX4" fmla="*/ 0 w 1370715"/>
              <a:gd name="connsiteY4" fmla="*/ 0 h 168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715" h="1688267">
                <a:moveTo>
                  <a:pt x="0" y="0"/>
                </a:moveTo>
                <a:lnTo>
                  <a:pt x="1370715" y="0"/>
                </a:lnTo>
                <a:lnTo>
                  <a:pt x="1370715" y="1688267"/>
                </a:lnTo>
                <a:lnTo>
                  <a:pt x="0" y="168826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34916" y="2117798"/>
            <a:ext cx="1370715" cy="1688267"/>
          </a:xfrm>
          <a:custGeom>
            <a:avLst/>
            <a:gdLst>
              <a:gd name="connsiteX0" fmla="*/ 0 w 1370715"/>
              <a:gd name="connsiteY0" fmla="*/ 0 h 1688267"/>
              <a:gd name="connsiteX1" fmla="*/ 1370715 w 1370715"/>
              <a:gd name="connsiteY1" fmla="*/ 0 h 1688267"/>
              <a:gd name="connsiteX2" fmla="*/ 1370715 w 1370715"/>
              <a:gd name="connsiteY2" fmla="*/ 1688267 h 1688267"/>
              <a:gd name="connsiteX3" fmla="*/ 0 w 1370715"/>
              <a:gd name="connsiteY3" fmla="*/ 1688267 h 1688267"/>
              <a:gd name="connsiteX4" fmla="*/ 0 w 1370715"/>
              <a:gd name="connsiteY4" fmla="*/ 0 h 168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715" h="1688267">
                <a:moveTo>
                  <a:pt x="0" y="0"/>
                </a:moveTo>
                <a:lnTo>
                  <a:pt x="1370715" y="0"/>
                </a:lnTo>
                <a:lnTo>
                  <a:pt x="1370715" y="1688267"/>
                </a:lnTo>
                <a:lnTo>
                  <a:pt x="0" y="168826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29395" y="2117798"/>
            <a:ext cx="1370715" cy="1688267"/>
          </a:xfrm>
          <a:custGeom>
            <a:avLst/>
            <a:gdLst>
              <a:gd name="connsiteX0" fmla="*/ 0 w 1370715"/>
              <a:gd name="connsiteY0" fmla="*/ 0 h 1688267"/>
              <a:gd name="connsiteX1" fmla="*/ 1370715 w 1370715"/>
              <a:gd name="connsiteY1" fmla="*/ 0 h 1688267"/>
              <a:gd name="connsiteX2" fmla="*/ 1370715 w 1370715"/>
              <a:gd name="connsiteY2" fmla="*/ 1688267 h 1688267"/>
              <a:gd name="connsiteX3" fmla="*/ 0 w 1370715"/>
              <a:gd name="connsiteY3" fmla="*/ 1688267 h 1688267"/>
              <a:gd name="connsiteX4" fmla="*/ 0 w 1370715"/>
              <a:gd name="connsiteY4" fmla="*/ 0 h 168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715" h="1688267">
                <a:moveTo>
                  <a:pt x="0" y="0"/>
                </a:moveTo>
                <a:lnTo>
                  <a:pt x="1370715" y="0"/>
                </a:lnTo>
                <a:lnTo>
                  <a:pt x="1370715" y="1688267"/>
                </a:lnTo>
                <a:lnTo>
                  <a:pt x="0" y="168826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40437" y="4115242"/>
            <a:ext cx="1370715" cy="1688267"/>
          </a:xfrm>
          <a:custGeom>
            <a:avLst/>
            <a:gdLst>
              <a:gd name="connsiteX0" fmla="*/ 0 w 1370715"/>
              <a:gd name="connsiteY0" fmla="*/ 0 h 1688267"/>
              <a:gd name="connsiteX1" fmla="*/ 1370715 w 1370715"/>
              <a:gd name="connsiteY1" fmla="*/ 0 h 1688267"/>
              <a:gd name="connsiteX2" fmla="*/ 1370715 w 1370715"/>
              <a:gd name="connsiteY2" fmla="*/ 1688267 h 1688267"/>
              <a:gd name="connsiteX3" fmla="*/ 0 w 1370715"/>
              <a:gd name="connsiteY3" fmla="*/ 1688267 h 1688267"/>
              <a:gd name="connsiteX4" fmla="*/ 0 w 1370715"/>
              <a:gd name="connsiteY4" fmla="*/ 0 h 168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715" h="1688267">
                <a:moveTo>
                  <a:pt x="0" y="0"/>
                </a:moveTo>
                <a:lnTo>
                  <a:pt x="1370715" y="0"/>
                </a:lnTo>
                <a:lnTo>
                  <a:pt x="1370715" y="1688267"/>
                </a:lnTo>
                <a:lnTo>
                  <a:pt x="0" y="168826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34916" y="4115242"/>
            <a:ext cx="1370715" cy="1688267"/>
          </a:xfrm>
          <a:custGeom>
            <a:avLst/>
            <a:gdLst>
              <a:gd name="connsiteX0" fmla="*/ 0 w 1370715"/>
              <a:gd name="connsiteY0" fmla="*/ 0 h 1688267"/>
              <a:gd name="connsiteX1" fmla="*/ 1370715 w 1370715"/>
              <a:gd name="connsiteY1" fmla="*/ 0 h 1688267"/>
              <a:gd name="connsiteX2" fmla="*/ 1370715 w 1370715"/>
              <a:gd name="connsiteY2" fmla="*/ 1688267 h 1688267"/>
              <a:gd name="connsiteX3" fmla="*/ 0 w 1370715"/>
              <a:gd name="connsiteY3" fmla="*/ 1688267 h 1688267"/>
              <a:gd name="connsiteX4" fmla="*/ 0 w 1370715"/>
              <a:gd name="connsiteY4" fmla="*/ 0 h 168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715" h="1688267">
                <a:moveTo>
                  <a:pt x="0" y="0"/>
                </a:moveTo>
                <a:lnTo>
                  <a:pt x="1370715" y="0"/>
                </a:lnTo>
                <a:lnTo>
                  <a:pt x="1370715" y="1688267"/>
                </a:lnTo>
                <a:lnTo>
                  <a:pt x="0" y="168826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29395" y="4115242"/>
            <a:ext cx="1370715" cy="1688267"/>
          </a:xfrm>
          <a:custGeom>
            <a:avLst/>
            <a:gdLst>
              <a:gd name="connsiteX0" fmla="*/ 0 w 1370715"/>
              <a:gd name="connsiteY0" fmla="*/ 0 h 1688267"/>
              <a:gd name="connsiteX1" fmla="*/ 1370715 w 1370715"/>
              <a:gd name="connsiteY1" fmla="*/ 0 h 1688267"/>
              <a:gd name="connsiteX2" fmla="*/ 1370715 w 1370715"/>
              <a:gd name="connsiteY2" fmla="*/ 1688267 h 1688267"/>
              <a:gd name="connsiteX3" fmla="*/ 0 w 1370715"/>
              <a:gd name="connsiteY3" fmla="*/ 1688267 h 1688267"/>
              <a:gd name="connsiteX4" fmla="*/ 0 w 1370715"/>
              <a:gd name="connsiteY4" fmla="*/ 0 h 168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715" h="1688267">
                <a:moveTo>
                  <a:pt x="0" y="0"/>
                </a:moveTo>
                <a:lnTo>
                  <a:pt x="1370715" y="0"/>
                </a:lnTo>
                <a:lnTo>
                  <a:pt x="1370715" y="1688267"/>
                </a:lnTo>
                <a:lnTo>
                  <a:pt x="0" y="1688267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2" name="直接连接符 1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0325" y="987809"/>
            <a:ext cx="461665" cy="165686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About Us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77665" y="1246932"/>
            <a:ext cx="2390420" cy="933867"/>
            <a:chOff x="1277665" y="1246932"/>
            <a:chExt cx="2390420" cy="933867"/>
          </a:xfrm>
        </p:grpSpPr>
        <p:sp>
          <p:nvSpPr>
            <p:cNvPr id="9" name="任意多边形: 形状 8"/>
            <p:cNvSpPr/>
            <p:nvPr/>
          </p:nvSpPr>
          <p:spPr>
            <a:xfrm rot="16788728">
              <a:off x="1295673" y="1228924"/>
              <a:ext cx="933867" cy="969883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39704" y="1594577"/>
              <a:ext cx="1828381" cy="52322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b="1" spc="300" dirty="0">
                  <a:latin typeface="Arial"/>
                  <a:ea typeface="微软雅黑"/>
                  <a:sym typeface="Arial"/>
                </a:rPr>
                <a:t>添加标题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251976" y="2516792"/>
            <a:ext cx="5892302" cy="3046988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请在此处添加具体内容，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</a:t>
            </a:r>
            <a:endParaRPr kumimoji="0" lang="en-US" altLang="zh-CN" sz="16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言简意赅</a:t>
            </a:r>
            <a:r>
              <a:rPr kumimoji="0" lang="zh-CN" altLang="en-US" sz="16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，简单说明即可，不必过于繁琐，注意版面美观</a:t>
            </a:r>
            <a:r>
              <a:rPr kumimoji="0" lang="zh-CN" altLang="en-US" sz="16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。请在此处添加具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体内容，文字尽量言简意赅，简单说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明即可，不必过于繁琐，注意版面美观度。请在此处添加具体内容，文字尽量言简意赅</a:t>
            </a:r>
            <a:endParaRPr lang="en-US" altLang="zh-CN" sz="1600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29" name="椭圆 28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" y="362857"/>
            <a:ext cx="3614056" cy="6096000"/>
          </a:xfrm>
          <a:prstGeom prst="rect">
            <a:avLst/>
          </a:prstGeom>
          <a:solidFill>
            <a:srgbClr val="FFA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0325" y="987809"/>
            <a:ext cx="461665" cy="165686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About Us</a:t>
            </a:r>
            <a:endParaRPr lang="zh-CN" altLang="en-US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68637" y="1226150"/>
            <a:ext cx="5138058" cy="45570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138300" y="3041714"/>
            <a:ext cx="4516669" cy="1495409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kumimoji="0" lang="zh-CN" altLang="en-US" sz="1600" i="1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请在此处添加具体内容，</a:t>
            </a:r>
            <a:r>
              <a:rPr kumimoji="0" lang="zh-CN" altLang="en-US" sz="1600" i="1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文字尽量言简意赅</a:t>
            </a:r>
            <a:r>
              <a:rPr kumimoji="0" lang="zh-CN" altLang="en-US" sz="1600" i="1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，简单说明即可，不必过于繁琐，注意版面美观</a:t>
            </a:r>
            <a:r>
              <a:rPr kumimoji="0" lang="zh-CN" altLang="en-US" sz="1600" i="1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度</a:t>
            </a:r>
            <a:r>
              <a:rPr lang="zh-CN" altLang="en-US" sz="1600" i="1" spc="6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。</a:t>
            </a:r>
            <a:endParaRPr lang="en-US" altLang="zh-CN" sz="1600" i="1" spc="60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7226" y="4889867"/>
            <a:ext cx="1574773" cy="1968133"/>
          </a:xfrm>
          <a:prstGeom prst="rect">
            <a:avLst/>
          </a:prstGeom>
        </p:spPr>
      </p:pic>
      <p:sp>
        <p:nvSpPr>
          <p:cNvPr id="15" name="up-right-arrow_56916"/>
          <p:cNvSpPr>
            <a:spLocks noChangeAspect="1"/>
          </p:cNvSpPr>
          <p:nvPr/>
        </p:nvSpPr>
        <p:spPr bwMode="auto">
          <a:xfrm>
            <a:off x="9091791" y="2092137"/>
            <a:ext cx="609685" cy="601707"/>
          </a:xfrm>
          <a:custGeom>
            <a:avLst/>
            <a:gdLst>
              <a:gd name="T0" fmla="*/ 1756 w 13054"/>
              <a:gd name="T1" fmla="*/ 12900 h 12900"/>
              <a:gd name="T2" fmla="*/ 624 w 13054"/>
              <a:gd name="T3" fmla="*/ 12432 h 12900"/>
              <a:gd name="T4" fmla="*/ 624 w 13054"/>
              <a:gd name="T5" fmla="*/ 10168 h 12900"/>
              <a:gd name="T6" fmla="*/ 7592 w 13054"/>
              <a:gd name="T7" fmla="*/ 3200 h 12900"/>
              <a:gd name="T8" fmla="*/ 4516 w 13054"/>
              <a:gd name="T9" fmla="*/ 3200 h 12900"/>
              <a:gd name="T10" fmla="*/ 2916 w 13054"/>
              <a:gd name="T11" fmla="*/ 1600 h 12900"/>
              <a:gd name="T12" fmla="*/ 4516 w 13054"/>
              <a:gd name="T13" fmla="*/ 0 h 12900"/>
              <a:gd name="T14" fmla="*/ 11455 w 13054"/>
              <a:gd name="T15" fmla="*/ 0 h 12900"/>
              <a:gd name="T16" fmla="*/ 11458 w 13054"/>
              <a:gd name="T17" fmla="*/ 0 h 12900"/>
              <a:gd name="T18" fmla="*/ 12216 w 13054"/>
              <a:gd name="T19" fmla="*/ 192 h 12900"/>
              <a:gd name="T20" fmla="*/ 12218 w 13054"/>
              <a:gd name="T21" fmla="*/ 193 h 12900"/>
              <a:gd name="T22" fmla="*/ 12887 w 13054"/>
              <a:gd name="T23" fmla="*/ 888 h 12900"/>
              <a:gd name="T24" fmla="*/ 13054 w 13054"/>
              <a:gd name="T25" fmla="*/ 1600 h 12900"/>
              <a:gd name="T26" fmla="*/ 13054 w 13054"/>
              <a:gd name="T27" fmla="*/ 8539 h 12900"/>
              <a:gd name="T28" fmla="*/ 11454 w 13054"/>
              <a:gd name="T29" fmla="*/ 10139 h 12900"/>
              <a:gd name="T30" fmla="*/ 9854 w 13054"/>
              <a:gd name="T31" fmla="*/ 8539 h 12900"/>
              <a:gd name="T32" fmla="*/ 9854 w 13054"/>
              <a:gd name="T33" fmla="*/ 5463 h 12900"/>
              <a:gd name="T34" fmla="*/ 2887 w 13054"/>
              <a:gd name="T35" fmla="*/ 12431 h 12900"/>
              <a:gd name="T36" fmla="*/ 1756 w 13054"/>
              <a:gd name="T37" fmla="*/ 12900 h 12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054" h="12900">
                <a:moveTo>
                  <a:pt x="1756" y="12900"/>
                </a:moveTo>
                <a:cubicBezTo>
                  <a:pt x="1347" y="12900"/>
                  <a:pt x="938" y="12744"/>
                  <a:pt x="624" y="12432"/>
                </a:cubicBezTo>
                <a:cubicBezTo>
                  <a:pt x="0" y="11807"/>
                  <a:pt x="0" y="10793"/>
                  <a:pt x="624" y="10168"/>
                </a:cubicBezTo>
                <a:lnTo>
                  <a:pt x="7592" y="3200"/>
                </a:lnTo>
                <a:lnTo>
                  <a:pt x="4516" y="3200"/>
                </a:lnTo>
                <a:cubicBezTo>
                  <a:pt x="3632" y="3200"/>
                  <a:pt x="2916" y="2484"/>
                  <a:pt x="2916" y="1600"/>
                </a:cubicBezTo>
                <a:cubicBezTo>
                  <a:pt x="2916" y="716"/>
                  <a:pt x="3632" y="0"/>
                  <a:pt x="4516" y="0"/>
                </a:cubicBezTo>
                <a:lnTo>
                  <a:pt x="11455" y="0"/>
                </a:lnTo>
                <a:lnTo>
                  <a:pt x="11458" y="0"/>
                </a:lnTo>
                <a:cubicBezTo>
                  <a:pt x="11722" y="0"/>
                  <a:pt x="11984" y="67"/>
                  <a:pt x="12216" y="192"/>
                </a:cubicBezTo>
                <a:cubicBezTo>
                  <a:pt x="12216" y="192"/>
                  <a:pt x="12218" y="192"/>
                  <a:pt x="12218" y="193"/>
                </a:cubicBezTo>
                <a:cubicBezTo>
                  <a:pt x="12506" y="351"/>
                  <a:pt x="12740" y="595"/>
                  <a:pt x="12887" y="888"/>
                </a:cubicBezTo>
                <a:cubicBezTo>
                  <a:pt x="12998" y="1108"/>
                  <a:pt x="13054" y="1355"/>
                  <a:pt x="13054" y="1600"/>
                </a:cubicBezTo>
                <a:lnTo>
                  <a:pt x="13054" y="8539"/>
                </a:lnTo>
                <a:cubicBezTo>
                  <a:pt x="13054" y="9423"/>
                  <a:pt x="12338" y="10139"/>
                  <a:pt x="11454" y="10139"/>
                </a:cubicBezTo>
                <a:cubicBezTo>
                  <a:pt x="10570" y="10139"/>
                  <a:pt x="9854" y="9423"/>
                  <a:pt x="9854" y="8539"/>
                </a:cubicBezTo>
                <a:lnTo>
                  <a:pt x="9854" y="5463"/>
                </a:lnTo>
                <a:lnTo>
                  <a:pt x="2887" y="12431"/>
                </a:lnTo>
                <a:cubicBezTo>
                  <a:pt x="2575" y="12744"/>
                  <a:pt x="2166" y="12900"/>
                  <a:pt x="1756" y="12900"/>
                </a:cubicBezTo>
                <a:close/>
              </a:path>
            </a:pathLst>
          </a:custGeom>
          <a:solidFill>
            <a:srgbClr val="C1FEE5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95629" y="1794905"/>
            <a:ext cx="3268189" cy="326818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29135" y="2781390"/>
            <a:ext cx="3482765" cy="76944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sz="4400" b="1" spc="6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ABOUTUS</a:t>
            </a:r>
            <a:endParaRPr lang="zh-CN" altLang="en-US" sz="4400" b="1" spc="6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20" name="椭圆 19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2" grpId="0"/>
      <p:bldP spid="16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97409" y="838"/>
            <a:ext cx="2594411" cy="2488839"/>
          </a:xfrm>
          <a:custGeom>
            <a:avLst/>
            <a:gdLst>
              <a:gd name="connsiteX0" fmla="*/ 0 w 2594411"/>
              <a:gd name="connsiteY0" fmla="*/ 0 h 2488839"/>
              <a:gd name="connsiteX1" fmla="*/ 2240094 w 2594411"/>
              <a:gd name="connsiteY1" fmla="*/ 0 h 2488839"/>
              <a:gd name="connsiteX2" fmla="*/ 2242961 w 2594411"/>
              <a:gd name="connsiteY2" fmla="*/ 18245 h 2488839"/>
              <a:gd name="connsiteX3" fmla="*/ 2254458 w 2594411"/>
              <a:gd name="connsiteY3" fmla="*/ 50387 h 2488839"/>
              <a:gd name="connsiteX4" fmla="*/ 2573772 w 2594411"/>
              <a:gd name="connsiteY4" fmla="*/ 863187 h 2488839"/>
              <a:gd name="connsiteX5" fmla="*/ 2559258 w 2594411"/>
              <a:gd name="connsiteY5" fmla="*/ 1835644 h 2488839"/>
              <a:gd name="connsiteX6" fmla="*/ 2530229 w 2594411"/>
              <a:gd name="connsiteY6" fmla="*/ 2227530 h 2488839"/>
              <a:gd name="connsiteX7" fmla="*/ 2007715 w 2594411"/>
              <a:gd name="connsiteY7" fmla="*/ 1937244 h 2488839"/>
              <a:gd name="connsiteX8" fmla="*/ 1760972 w 2594411"/>
              <a:gd name="connsiteY8" fmla="*/ 2067873 h 2488839"/>
              <a:gd name="connsiteX9" fmla="*/ 1586801 w 2594411"/>
              <a:gd name="connsiteY9" fmla="*/ 2488787 h 2488839"/>
              <a:gd name="connsiteX10" fmla="*/ 1194915 w 2594411"/>
              <a:gd name="connsiteY10" fmla="*/ 2038844 h 2488839"/>
              <a:gd name="connsiteX11" fmla="*/ 846572 w 2594411"/>
              <a:gd name="connsiteY11" fmla="*/ 2329130 h 2488839"/>
              <a:gd name="connsiteX12" fmla="*/ 541772 w 2594411"/>
              <a:gd name="connsiteY12" fmla="*/ 2242044 h 2488839"/>
              <a:gd name="connsiteX13" fmla="*/ 657886 w 2594411"/>
              <a:gd name="connsiteY13" fmla="*/ 732559 h 2488839"/>
              <a:gd name="connsiteX14" fmla="*/ 19371 w 2594411"/>
              <a:gd name="connsiteY14" fmla="*/ 33492 h 2488839"/>
              <a:gd name="connsiteX15" fmla="*/ 0 w 2594411"/>
              <a:gd name="connsiteY15" fmla="*/ 0 h 2488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94411" h="2488839">
                <a:moveTo>
                  <a:pt x="0" y="0"/>
                </a:moveTo>
                <a:lnTo>
                  <a:pt x="2240094" y="0"/>
                </a:lnTo>
                <a:lnTo>
                  <a:pt x="2242961" y="18245"/>
                </a:lnTo>
                <a:cubicBezTo>
                  <a:pt x="2245566" y="28493"/>
                  <a:pt x="2249318" y="39199"/>
                  <a:pt x="2254458" y="50387"/>
                </a:cubicBezTo>
                <a:cubicBezTo>
                  <a:pt x="2336706" y="229397"/>
                  <a:pt x="2522972" y="565644"/>
                  <a:pt x="2573772" y="863187"/>
                </a:cubicBezTo>
                <a:cubicBezTo>
                  <a:pt x="2624572" y="1160730"/>
                  <a:pt x="2566515" y="1608254"/>
                  <a:pt x="2559258" y="1835644"/>
                </a:cubicBezTo>
                <a:cubicBezTo>
                  <a:pt x="2552001" y="2063034"/>
                  <a:pt x="2622153" y="2210597"/>
                  <a:pt x="2530229" y="2227530"/>
                </a:cubicBezTo>
                <a:cubicBezTo>
                  <a:pt x="2438305" y="2244463"/>
                  <a:pt x="2135925" y="1963854"/>
                  <a:pt x="2007715" y="1937244"/>
                </a:cubicBezTo>
                <a:cubicBezTo>
                  <a:pt x="1879506" y="1910635"/>
                  <a:pt x="1831124" y="1975949"/>
                  <a:pt x="1760972" y="2067873"/>
                </a:cubicBezTo>
                <a:cubicBezTo>
                  <a:pt x="1690820" y="2159797"/>
                  <a:pt x="1681144" y="2493625"/>
                  <a:pt x="1586801" y="2488787"/>
                </a:cubicBezTo>
                <a:cubicBezTo>
                  <a:pt x="1492458" y="2483949"/>
                  <a:pt x="1318286" y="2065453"/>
                  <a:pt x="1194915" y="2038844"/>
                </a:cubicBezTo>
                <a:cubicBezTo>
                  <a:pt x="1071544" y="2012235"/>
                  <a:pt x="955429" y="2295263"/>
                  <a:pt x="846572" y="2329130"/>
                </a:cubicBezTo>
                <a:cubicBezTo>
                  <a:pt x="737715" y="2362997"/>
                  <a:pt x="573220" y="2508139"/>
                  <a:pt x="541772" y="2242044"/>
                </a:cubicBezTo>
                <a:cubicBezTo>
                  <a:pt x="510324" y="1975949"/>
                  <a:pt x="742553" y="1124445"/>
                  <a:pt x="657886" y="732559"/>
                </a:cubicBezTo>
                <a:cubicBezTo>
                  <a:pt x="594386" y="438645"/>
                  <a:pt x="141722" y="200519"/>
                  <a:pt x="19371" y="33492"/>
                </a:cubicBezTo>
                <a:lnTo>
                  <a:pt x="0" y="0"/>
                </a:lnTo>
                <a:close/>
              </a:path>
            </a:pathLst>
          </a:custGeom>
          <a:ln>
            <a:solidFill>
              <a:srgbClr val="C1FEE5"/>
            </a:solidFill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01641" y="0"/>
            <a:ext cx="2388718" cy="2998800"/>
          </a:xfrm>
          <a:custGeom>
            <a:avLst/>
            <a:gdLst>
              <a:gd name="connsiteX0" fmla="*/ 189544 w 2388718"/>
              <a:gd name="connsiteY0" fmla="*/ 0 h 2998800"/>
              <a:gd name="connsiteX1" fmla="*/ 2388718 w 2388718"/>
              <a:gd name="connsiteY1" fmla="*/ 0 h 2998800"/>
              <a:gd name="connsiteX2" fmla="*/ 2364842 w 2388718"/>
              <a:gd name="connsiteY2" fmla="*/ 51013 h 2998800"/>
              <a:gd name="connsiteX3" fmla="*/ 1927684 w 2388718"/>
              <a:gd name="connsiteY3" fmla="*/ 1050246 h 2998800"/>
              <a:gd name="connsiteX4" fmla="*/ 2159913 w 2388718"/>
              <a:gd name="connsiteY4" fmla="*/ 2574246 h 2998800"/>
              <a:gd name="connsiteX5" fmla="*/ 2000256 w 2388718"/>
              <a:gd name="connsiteY5" fmla="*/ 2980646 h 2998800"/>
              <a:gd name="connsiteX6" fmla="*/ 1492256 w 2388718"/>
              <a:gd name="connsiteY6" fmla="*/ 2588760 h 2998800"/>
              <a:gd name="connsiteX7" fmla="*/ 940713 w 2388718"/>
              <a:gd name="connsiteY7" fmla="*/ 2777446 h 2998800"/>
              <a:gd name="connsiteX8" fmla="*/ 563341 w 2388718"/>
              <a:gd name="connsiteY8" fmla="*/ 2980646 h 2998800"/>
              <a:gd name="connsiteX9" fmla="*/ 519798 w 2388718"/>
              <a:gd name="connsiteY9" fmla="*/ 2283960 h 2998800"/>
              <a:gd name="connsiteX10" fmla="*/ 55341 w 2388718"/>
              <a:gd name="connsiteY10" fmla="*/ 2254931 h 2998800"/>
              <a:gd name="connsiteX11" fmla="*/ 26313 w 2388718"/>
              <a:gd name="connsiteY11" fmla="*/ 1543731 h 2998800"/>
              <a:gd name="connsiteX12" fmla="*/ 155070 w 2388718"/>
              <a:gd name="connsiteY12" fmla="*/ 287792 h 2998800"/>
              <a:gd name="connsiteX13" fmla="*/ 189544 w 2388718"/>
              <a:gd name="connsiteY13" fmla="*/ 0 h 29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88718" h="2998800">
                <a:moveTo>
                  <a:pt x="189544" y="0"/>
                </a:moveTo>
                <a:lnTo>
                  <a:pt x="2388718" y="0"/>
                </a:lnTo>
                <a:lnTo>
                  <a:pt x="2364842" y="51013"/>
                </a:lnTo>
                <a:cubicBezTo>
                  <a:pt x="2242274" y="282689"/>
                  <a:pt x="1963668" y="669246"/>
                  <a:pt x="1927684" y="1050246"/>
                </a:cubicBezTo>
                <a:cubicBezTo>
                  <a:pt x="1886560" y="1485675"/>
                  <a:pt x="2147818" y="2252513"/>
                  <a:pt x="2159913" y="2574246"/>
                </a:cubicBezTo>
                <a:cubicBezTo>
                  <a:pt x="2172008" y="2895979"/>
                  <a:pt x="2111532" y="2978227"/>
                  <a:pt x="2000256" y="2980646"/>
                </a:cubicBezTo>
                <a:cubicBezTo>
                  <a:pt x="1888980" y="2983065"/>
                  <a:pt x="1668846" y="2622627"/>
                  <a:pt x="1492256" y="2588760"/>
                </a:cubicBezTo>
                <a:cubicBezTo>
                  <a:pt x="1315666" y="2554893"/>
                  <a:pt x="1095532" y="2712132"/>
                  <a:pt x="940713" y="2777446"/>
                </a:cubicBezTo>
                <a:cubicBezTo>
                  <a:pt x="785894" y="2842760"/>
                  <a:pt x="633494" y="3062894"/>
                  <a:pt x="563341" y="2980646"/>
                </a:cubicBezTo>
                <a:cubicBezTo>
                  <a:pt x="493188" y="2898398"/>
                  <a:pt x="604465" y="2404913"/>
                  <a:pt x="519798" y="2283960"/>
                </a:cubicBezTo>
                <a:cubicBezTo>
                  <a:pt x="435131" y="2163008"/>
                  <a:pt x="137588" y="2378303"/>
                  <a:pt x="55341" y="2254931"/>
                </a:cubicBezTo>
                <a:cubicBezTo>
                  <a:pt x="-26907" y="2131560"/>
                  <a:pt x="-296" y="1954969"/>
                  <a:pt x="26313" y="1543731"/>
                </a:cubicBezTo>
                <a:cubicBezTo>
                  <a:pt x="46270" y="1235303"/>
                  <a:pt x="96843" y="779917"/>
                  <a:pt x="155070" y="287792"/>
                </a:cubicBezTo>
                <a:lnTo>
                  <a:pt x="189544" y="0"/>
                </a:lnTo>
                <a:close/>
              </a:path>
            </a:pathLst>
          </a:custGeom>
          <a:ln>
            <a:solidFill>
              <a:srgbClr val="C1FEE5"/>
            </a:solidFill>
          </a:ln>
          <a:effectLst/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00180" y="13224"/>
            <a:ext cx="2907234" cy="3159859"/>
          </a:xfrm>
          <a:custGeom>
            <a:avLst/>
            <a:gdLst>
              <a:gd name="connsiteX0" fmla="*/ 210673 w 2907234"/>
              <a:gd name="connsiteY0" fmla="*/ 0 h 3159859"/>
              <a:gd name="connsiteX1" fmla="*/ 2523022 w 2907234"/>
              <a:gd name="connsiteY1" fmla="*/ 0 h 3159859"/>
              <a:gd name="connsiteX2" fmla="*/ 2527623 w 2907234"/>
              <a:gd name="connsiteY2" fmla="*/ 88711 h 3159859"/>
              <a:gd name="connsiteX3" fmla="*/ 2512468 w 2907234"/>
              <a:gd name="connsiteY3" fmla="*/ 1736579 h 3159859"/>
              <a:gd name="connsiteX4" fmla="*/ 2904353 w 2907234"/>
              <a:gd name="connsiteY4" fmla="*/ 2302636 h 3159859"/>
              <a:gd name="connsiteX5" fmla="*/ 2280239 w 2907234"/>
              <a:gd name="connsiteY5" fmla="*/ 2781607 h 3159859"/>
              <a:gd name="connsiteX6" fmla="*/ 1931896 w 2907234"/>
              <a:gd name="connsiteY6" fmla="*/ 3158979 h 3159859"/>
              <a:gd name="connsiteX7" fmla="*/ 1336811 w 2907234"/>
              <a:gd name="connsiteY7" fmla="*/ 2883207 h 3159859"/>
              <a:gd name="connsiteX8" fmla="*/ 45039 w 2907234"/>
              <a:gd name="connsiteY8" fmla="*/ 2796121 h 3159859"/>
              <a:gd name="connsiteX9" fmla="*/ 291782 w 2907234"/>
              <a:gd name="connsiteY9" fmla="*/ 923779 h 3159859"/>
              <a:gd name="connsiteX10" fmla="*/ 185617 w 2907234"/>
              <a:gd name="connsiteY10" fmla="*/ 32695 h 3159859"/>
              <a:gd name="connsiteX11" fmla="*/ 210673 w 2907234"/>
              <a:gd name="connsiteY11" fmla="*/ 0 h 315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07234" h="3159859">
                <a:moveTo>
                  <a:pt x="210673" y="0"/>
                </a:moveTo>
                <a:lnTo>
                  <a:pt x="2523022" y="0"/>
                </a:lnTo>
                <a:lnTo>
                  <a:pt x="2527623" y="88711"/>
                </a:lnTo>
                <a:cubicBezTo>
                  <a:pt x="2542933" y="570929"/>
                  <a:pt x="2457435" y="1400483"/>
                  <a:pt x="2512468" y="1736579"/>
                </a:cubicBezTo>
                <a:cubicBezTo>
                  <a:pt x="2580201" y="2150236"/>
                  <a:pt x="2943058" y="2128465"/>
                  <a:pt x="2904353" y="2302636"/>
                </a:cubicBezTo>
                <a:cubicBezTo>
                  <a:pt x="2865648" y="2476807"/>
                  <a:pt x="2442315" y="2638883"/>
                  <a:pt x="2280239" y="2781607"/>
                </a:cubicBezTo>
                <a:cubicBezTo>
                  <a:pt x="2118163" y="2924331"/>
                  <a:pt x="2089134" y="3142046"/>
                  <a:pt x="1931896" y="3158979"/>
                </a:cubicBezTo>
                <a:cubicBezTo>
                  <a:pt x="1774658" y="3175912"/>
                  <a:pt x="1651287" y="2943683"/>
                  <a:pt x="1336811" y="2883207"/>
                </a:cubicBezTo>
                <a:cubicBezTo>
                  <a:pt x="1022335" y="2822731"/>
                  <a:pt x="219211" y="3122692"/>
                  <a:pt x="45039" y="2796121"/>
                </a:cubicBezTo>
                <a:cubicBezTo>
                  <a:pt x="-129133" y="2469550"/>
                  <a:pt x="255496" y="1397912"/>
                  <a:pt x="291782" y="923779"/>
                </a:cubicBezTo>
                <a:cubicBezTo>
                  <a:pt x="323532" y="508913"/>
                  <a:pt x="64504" y="232951"/>
                  <a:pt x="185617" y="32695"/>
                </a:cubicBezTo>
                <a:lnTo>
                  <a:pt x="210673" y="0"/>
                </a:lnTo>
                <a:close/>
              </a:path>
            </a:pathLst>
          </a:custGeom>
          <a:ln>
            <a:solidFill>
              <a:srgbClr val="C1FEE5"/>
            </a:solidFill>
          </a:ln>
          <a:effectLst/>
        </p:spPr>
      </p:pic>
      <p:cxnSp>
        <p:nvCxnSpPr>
          <p:cNvPr id="2" name="直接连接符 1"/>
          <p:cNvCxnSpPr/>
          <p:nvPr/>
        </p:nvCxnSpPr>
        <p:spPr>
          <a:xfrm>
            <a:off x="667657" y="0"/>
            <a:ext cx="0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0325" y="987809"/>
            <a:ext cx="461665" cy="165686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pc="6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About Us</a:t>
            </a:r>
            <a:endParaRPr lang="zh-CN" altLang="en-US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20979" y="4389041"/>
            <a:ext cx="1710905" cy="748959"/>
            <a:chOff x="1220979" y="4389041"/>
            <a:chExt cx="1710905" cy="748959"/>
          </a:xfrm>
        </p:grpSpPr>
        <p:sp>
          <p:nvSpPr>
            <p:cNvPr id="47" name="任意多边形: 形状 46"/>
            <p:cNvSpPr/>
            <p:nvPr/>
          </p:nvSpPr>
          <p:spPr>
            <a:xfrm rot="16788728">
              <a:off x="1234859" y="4375161"/>
              <a:ext cx="719833" cy="747594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495268" y="4737890"/>
              <a:ext cx="1436616" cy="40011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b="1" spc="300" dirty="0">
                  <a:latin typeface="Arial"/>
                  <a:ea typeface="微软雅黑"/>
                  <a:sym typeface="Arial"/>
                </a:rPr>
                <a:t>添加标题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495269" y="5247850"/>
            <a:ext cx="2960616" cy="1052596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具体内容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文字尽量言简意赅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，简单说明即可，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不必过于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繁琐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注意版面美观度</a:t>
            </a:r>
            <a:endParaRPr lang="en-US" altLang="zh-CN" sz="1200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27844" y="4389041"/>
            <a:ext cx="1810413" cy="748959"/>
            <a:chOff x="4527844" y="4389041"/>
            <a:chExt cx="1810413" cy="748959"/>
          </a:xfrm>
        </p:grpSpPr>
        <p:sp>
          <p:nvSpPr>
            <p:cNvPr id="48" name="任意多边形: 形状 47"/>
            <p:cNvSpPr/>
            <p:nvPr/>
          </p:nvSpPr>
          <p:spPr>
            <a:xfrm rot="16788728">
              <a:off x="4541724" y="4375161"/>
              <a:ext cx="719833" cy="747594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FFC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901641" y="4737890"/>
              <a:ext cx="1436616" cy="40011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b="1" spc="300">
                  <a:latin typeface="Arial"/>
                  <a:ea typeface="微软雅黑"/>
                  <a:sym typeface="Arial"/>
                </a:rPr>
                <a:t>添加标题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901642" y="5247850"/>
            <a:ext cx="2960616" cy="1052596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具体内容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文字尽量言简意赅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，简单说明即可，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不必过于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繁琐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注意版面美观度</a:t>
            </a:r>
            <a:endParaRPr lang="en-US" altLang="zh-CN" sz="1200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026384" y="4389041"/>
            <a:ext cx="1810412" cy="748959"/>
            <a:chOff x="8026384" y="4389041"/>
            <a:chExt cx="1810412" cy="748959"/>
          </a:xfrm>
        </p:grpSpPr>
        <p:sp>
          <p:nvSpPr>
            <p:cNvPr id="49" name="任意多边形: 形状 48"/>
            <p:cNvSpPr/>
            <p:nvPr/>
          </p:nvSpPr>
          <p:spPr>
            <a:xfrm rot="16788728">
              <a:off x="8040264" y="4375161"/>
              <a:ext cx="719833" cy="747594"/>
            </a:xfrm>
            <a:custGeom>
              <a:avLst/>
              <a:gdLst>
                <a:gd name="connsiteX0" fmla="*/ 184980 w 933867"/>
                <a:gd name="connsiteY0" fmla="*/ 120607 h 969883"/>
                <a:gd name="connsiteX1" fmla="*/ 39837 w 933867"/>
                <a:gd name="connsiteY1" fmla="*/ 904378 h 969883"/>
                <a:gd name="connsiteX2" fmla="*/ 925208 w 933867"/>
                <a:gd name="connsiteY2" fmla="*/ 831807 h 969883"/>
                <a:gd name="connsiteX3" fmla="*/ 475265 w 933867"/>
                <a:gd name="connsiteY3" fmla="*/ 77064 h 969883"/>
                <a:gd name="connsiteX4" fmla="*/ 184980 w 933867"/>
                <a:gd name="connsiteY4" fmla="*/ 120607 h 96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867" h="969883">
                  <a:moveTo>
                    <a:pt x="184980" y="120607"/>
                  </a:moveTo>
                  <a:cubicBezTo>
                    <a:pt x="112409" y="258493"/>
                    <a:pt x="-83534" y="785845"/>
                    <a:pt x="39837" y="904378"/>
                  </a:cubicBezTo>
                  <a:cubicBezTo>
                    <a:pt x="163208" y="1022911"/>
                    <a:pt x="852637" y="969693"/>
                    <a:pt x="925208" y="831807"/>
                  </a:cubicBezTo>
                  <a:cubicBezTo>
                    <a:pt x="997779" y="693921"/>
                    <a:pt x="593798" y="198016"/>
                    <a:pt x="475265" y="77064"/>
                  </a:cubicBezTo>
                  <a:cubicBezTo>
                    <a:pt x="356732" y="-43888"/>
                    <a:pt x="257551" y="-17279"/>
                    <a:pt x="184980" y="120607"/>
                  </a:cubicBezTo>
                  <a:close/>
                </a:path>
              </a:pathLst>
            </a:custGeom>
            <a:solidFill>
              <a:srgbClr val="C1F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400180" y="4737890"/>
              <a:ext cx="1436616" cy="400110"/>
            </a:xfrm>
            <a:prstGeom prst="rect">
              <a:avLst/>
            </a:prstGeom>
            <a:noFill/>
          </p:spPr>
          <p:txBody>
            <a:bodyPr vert="horz"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i="0" u="none" strike="noStrike" cap="none" spc="60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南构日漫风" panose="03000509000000000000" pitchFamily="65" charset="-122"/>
                  <a:ea typeface="南构日漫风" panose="03000509000000000000" pitchFamily="65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000" b="1" spc="300">
                  <a:latin typeface="Arial"/>
                  <a:ea typeface="微软雅黑"/>
                  <a:sym typeface="Arial"/>
                </a:rPr>
                <a:t>添加标题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8400181" y="5247850"/>
            <a:ext cx="2960616" cy="1052596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请在此处添加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具体内容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文字尽量言简意赅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，简单说明即可，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不必过于</a:t>
            </a:r>
            <a:endParaRPr kumimoji="0" lang="en-US" altLang="zh-CN" sz="1200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繁琐</a:t>
            </a:r>
            <a:r>
              <a:rPr kumimoji="0" lang="zh-CN" altLang="en-US" sz="1200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，</a:t>
            </a:r>
            <a:r>
              <a:rPr kumimoji="0" lang="zh-CN" altLang="en-US" sz="1200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/>
                <a:ea typeface="微软雅黑"/>
                <a:sym typeface="Arial"/>
              </a:rPr>
              <a:t>注意版面美观度</a:t>
            </a:r>
            <a:endParaRPr lang="en-US" altLang="zh-CN" sz="1200" spc="60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405228" y="3505329"/>
            <a:ext cx="93733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i="1" spc="120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sym typeface="Arial"/>
              </a:rPr>
              <a:t>Do Well In Every Product</a:t>
            </a:r>
            <a:endParaRPr lang="zh-CN" altLang="en-US" sz="3600" i="1" spc="1200">
              <a:solidFill>
                <a:schemeClr val="bg1">
                  <a:lumMod val="9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70814" y="5393717"/>
            <a:ext cx="100685" cy="787848"/>
            <a:chOff x="270814" y="5393717"/>
            <a:chExt cx="100685" cy="787848"/>
          </a:xfrm>
        </p:grpSpPr>
        <p:sp>
          <p:nvSpPr>
            <p:cNvPr id="43" name="椭圆 42"/>
            <p:cNvSpPr/>
            <p:nvPr/>
          </p:nvSpPr>
          <p:spPr>
            <a:xfrm>
              <a:off x="270814" y="5393717"/>
              <a:ext cx="100685" cy="100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270814" y="5622771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70814" y="5851825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270814" y="6080880"/>
              <a:ext cx="100685" cy="10068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2" grpId="0"/>
      <p:bldP spid="38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3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9324" y="2272214"/>
            <a:ext cx="46644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i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Part Tow</a:t>
            </a:r>
            <a:endParaRPr lang="zh-CN" altLang="en-US" sz="7200" b="1" i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6994891" y="1732895"/>
            <a:ext cx="5478016" cy="3392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22218" y="3429000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sym typeface="Arial"/>
              </a:rPr>
              <a:t>风格展示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97700" y="3674323"/>
            <a:ext cx="6351063" cy="1670778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kumimoji="0" sz="1600" i="0" u="none" strike="noStrike" cap="none" spc="600" normalizeH="0" baseline="0">
                <a:ln>
                  <a:noFill/>
                </a:ln>
                <a:uLnTx/>
                <a:uFillTx/>
                <a:latin typeface="南构安尚手书" panose="00020600040101010101" pitchFamily="18" charset="-122"/>
                <a:ea typeface="南构安尚手书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请在此处添加具体内容，</a:t>
            </a:r>
            <a:r>
              <a:rPr lang="zh-CN" altLang="en-US" sz="18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文字尽量</a:t>
            </a:r>
            <a:endParaRPr lang="en-US" altLang="zh-CN" sz="18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r>
              <a:rPr lang="zh-CN" altLang="en-US" sz="18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言简意赅</a:t>
            </a:r>
            <a:r>
              <a:rPr lang="zh-CN" altLang="en-US" sz="18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，简单说明即可，不必过于繁琐，注意版面美观</a:t>
            </a:r>
            <a:r>
              <a:rPr lang="zh-CN" altLang="en-US" sz="180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度。</a:t>
            </a:r>
            <a:endParaRPr lang="en-US" altLang="zh-CN" sz="180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</p:spTree>
  </p:cSld>
  <p:clrMapOvr>
    <a:masterClrMapping/>
  </p:clrMapOvr>
  <p:transition spd="med" advTm="7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www.92ppt.ne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1222</Words>
  <Application>Microsoft Office PowerPoint</Application>
  <PresentationFormat>自定义</PresentationFormat>
  <Paragraphs>184</Paragraphs>
  <Slides>25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www.92ppt.net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产品介绍</dc:title>
  <dc:creator>第一PPT</dc:creator>
  <cp:keywords>www.1ppt.com</cp:keywords>
  <dc:description>www.1ppt.com</dc:description>
  <cp:lastModifiedBy>樊广庆</cp:lastModifiedBy>
  <cp:revision>184</cp:revision>
  <dcterms:created xsi:type="dcterms:W3CDTF">2019-10-12T08:17:00Z</dcterms:created>
  <dcterms:modified xsi:type="dcterms:W3CDTF">2023-06-21T02:10:20Z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BDD49946A59247C496C7BA242D0AB03E_12</vt:lpwstr>
  </property>
  <property fmtid="{D5CDD505-2E9C-101B-9397-08002B2CF9AE}" pid="3" name="KSOProductBuildVer">
    <vt:lpwstr>2052-11.1.0.14309</vt:lpwstr>
  </property>
</Properties>
</file>