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sldIdLst>
    <p:sldId id="258" r:id="rId3"/>
    <p:sldId id="259" r:id="rId4"/>
    <p:sldId id="260" r:id="rId5"/>
    <p:sldId id="267" r:id="rId6"/>
    <p:sldId id="268" r:id="rId7"/>
    <p:sldId id="269" r:id="rId8"/>
    <p:sldId id="263" r:id="rId9"/>
    <p:sldId id="270" r:id="rId10"/>
    <p:sldId id="271" r:id="rId11"/>
    <p:sldId id="272" r:id="rId12"/>
    <p:sldId id="264" r:id="rId13"/>
    <p:sldId id="273" r:id="rId14"/>
    <p:sldId id="274" r:id="rId15"/>
    <p:sldId id="275" r:id="rId16"/>
    <p:sldId id="282" r:id="rId17"/>
    <p:sldId id="265" r:id="rId18"/>
    <p:sldId id="276" r:id="rId19"/>
    <p:sldId id="277" r:id="rId20"/>
    <p:sldId id="278" r:id="rId21"/>
    <p:sldId id="266" r:id="rId22"/>
    <p:sldId id="279" r:id="rId23"/>
    <p:sldId id="280" r:id="rId24"/>
    <p:sldId id="281" r:id="rId25"/>
    <p:sldId id="262"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B31C"/>
    <a:srgbClr val="EFC997"/>
    <a:srgbClr val="F4B3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66" d="100"/>
          <a:sy n="66" d="100"/>
        </p:scale>
        <p:origin x="-644"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4.svg"/><Relationship Id="rId4" Type="http://schemas.openxmlformats.org/officeDocument/2006/relationships/image" Target="../media/image2.png"/><Relationship Id="rId9" Type="http://schemas.openxmlformats.org/officeDocument/2006/relationships/image" Target="../media/image8.sv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53FD9F0-238A-4D60-89B1-D4BC67388EF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19713F6C-7AAE-4604-8E56-B9D34548C29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FBCDAD06-1CCD-44CC-B180-657B8E6BC2C7}"/>
              </a:ext>
            </a:extLst>
          </p:cNvPr>
          <p:cNvSpPr>
            <a:spLocks noGrp="1"/>
          </p:cNvSpPr>
          <p:nvPr>
            <p:ph type="dt" sz="half" idx="10"/>
          </p:nvPr>
        </p:nvSpPr>
        <p:spPr/>
        <p:txBody>
          <a:bodyPr/>
          <a:lstStyle/>
          <a:p>
            <a:fld id="{E1674734-9D6C-4A8C-8374-B2E5549A4933}" type="datetimeFigureOut">
              <a:rPr lang="zh-CN" altLang="en-US" smtClean="0"/>
              <a:t>2023/6/21</a:t>
            </a:fld>
            <a:endParaRPr lang="zh-CN" altLang="en-US"/>
          </a:p>
        </p:txBody>
      </p:sp>
      <p:sp>
        <p:nvSpPr>
          <p:cNvPr id="5" name="页脚占位符 4">
            <a:extLst>
              <a:ext uri="{FF2B5EF4-FFF2-40B4-BE49-F238E27FC236}">
                <a16:creationId xmlns:a16="http://schemas.microsoft.com/office/drawing/2014/main" xmlns="" id="{7F2560E8-D8D7-4103-8ADB-F94DC662AE1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C18F666-428C-4A94-B4BF-8796F81C1BAC}"/>
              </a:ext>
            </a:extLst>
          </p:cNvPr>
          <p:cNvSpPr>
            <a:spLocks noGrp="1"/>
          </p:cNvSpPr>
          <p:nvPr>
            <p:ph type="sldNum" sz="quarter" idx="12"/>
          </p:nvPr>
        </p:nvSpPr>
        <p:spPr/>
        <p:txBody>
          <a:bodyPr/>
          <a:lstStyle/>
          <a:p>
            <a:fld id="{F3356849-D5D3-442B-9496-82A223161217}" type="slidenum">
              <a:rPr lang="zh-CN" altLang="en-US" smtClean="0"/>
              <a:t>‹#›</a:t>
            </a:fld>
            <a:endParaRPr lang="zh-CN" altLang="en-US"/>
          </a:p>
        </p:txBody>
      </p:sp>
    </p:spTree>
    <p:extLst>
      <p:ext uri="{BB962C8B-B14F-4D97-AF65-F5344CB8AC3E}">
        <p14:creationId xmlns:p14="http://schemas.microsoft.com/office/powerpoint/2010/main" val="14502585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9952191-3144-4856-A13C-8366B0C4FD2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0AC34AFF-F5BF-4224-956B-0729389BCF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CC24DB20-B294-43A5-88C8-19A4F47145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936BEE6C-D8AC-4AE1-A7BD-7FAE0E0F703D}"/>
              </a:ext>
            </a:extLst>
          </p:cNvPr>
          <p:cNvSpPr>
            <a:spLocks noGrp="1"/>
          </p:cNvSpPr>
          <p:nvPr>
            <p:ph type="dt" sz="half" idx="10"/>
          </p:nvPr>
        </p:nvSpPr>
        <p:spPr/>
        <p:txBody>
          <a:bodyPr/>
          <a:lstStyle/>
          <a:p>
            <a:fld id="{E1674734-9D6C-4A8C-8374-B2E5549A4933}" type="datetimeFigureOut">
              <a:rPr lang="zh-CN" altLang="en-US" smtClean="0"/>
              <a:t>2023/6/21</a:t>
            </a:fld>
            <a:endParaRPr lang="zh-CN" altLang="en-US"/>
          </a:p>
        </p:txBody>
      </p:sp>
      <p:sp>
        <p:nvSpPr>
          <p:cNvPr id="6" name="页脚占位符 5">
            <a:extLst>
              <a:ext uri="{FF2B5EF4-FFF2-40B4-BE49-F238E27FC236}">
                <a16:creationId xmlns:a16="http://schemas.microsoft.com/office/drawing/2014/main" xmlns="" id="{F3664370-742D-463F-B92A-E689CB5F93B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9413EB4-2151-4C9C-9CE5-4624F2D72C26}"/>
              </a:ext>
            </a:extLst>
          </p:cNvPr>
          <p:cNvSpPr>
            <a:spLocks noGrp="1"/>
          </p:cNvSpPr>
          <p:nvPr>
            <p:ph type="sldNum" sz="quarter" idx="12"/>
          </p:nvPr>
        </p:nvSpPr>
        <p:spPr/>
        <p:txBody>
          <a:bodyPr/>
          <a:lstStyle/>
          <a:p>
            <a:fld id="{F3356849-D5D3-442B-9496-82A223161217}" type="slidenum">
              <a:rPr lang="zh-CN" altLang="en-US" smtClean="0"/>
              <a:t>‹#›</a:t>
            </a:fld>
            <a:endParaRPr lang="zh-CN" altLang="en-US"/>
          </a:p>
        </p:txBody>
      </p:sp>
    </p:spTree>
    <p:extLst>
      <p:ext uri="{BB962C8B-B14F-4D97-AF65-F5344CB8AC3E}">
        <p14:creationId xmlns:p14="http://schemas.microsoft.com/office/powerpoint/2010/main" val="20388128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640123B-4DFE-4C88-8158-D4CFE0ECC88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AEE30A43-DBEA-4965-A821-27BFDCBFE9EE}"/>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22CBA050-2125-41BB-99AB-FBD3BBDBA51F}"/>
              </a:ext>
            </a:extLst>
          </p:cNvPr>
          <p:cNvSpPr>
            <a:spLocks noGrp="1"/>
          </p:cNvSpPr>
          <p:nvPr>
            <p:ph type="dt" sz="half" idx="10"/>
          </p:nvPr>
        </p:nvSpPr>
        <p:spPr/>
        <p:txBody>
          <a:bodyPr/>
          <a:lstStyle/>
          <a:p>
            <a:fld id="{E1674734-9D6C-4A8C-8374-B2E5549A4933}" type="datetimeFigureOut">
              <a:rPr lang="zh-CN" altLang="en-US" smtClean="0"/>
              <a:t>2023/6/21</a:t>
            </a:fld>
            <a:endParaRPr lang="zh-CN" altLang="en-US"/>
          </a:p>
        </p:txBody>
      </p:sp>
      <p:sp>
        <p:nvSpPr>
          <p:cNvPr id="5" name="页脚占位符 4">
            <a:extLst>
              <a:ext uri="{FF2B5EF4-FFF2-40B4-BE49-F238E27FC236}">
                <a16:creationId xmlns:a16="http://schemas.microsoft.com/office/drawing/2014/main" xmlns="" id="{499E1385-C9C1-4692-B08D-6E007916B5E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3429CEE-BFA5-414F-B7AD-937976F49E13}"/>
              </a:ext>
            </a:extLst>
          </p:cNvPr>
          <p:cNvSpPr>
            <a:spLocks noGrp="1"/>
          </p:cNvSpPr>
          <p:nvPr>
            <p:ph type="sldNum" sz="quarter" idx="12"/>
          </p:nvPr>
        </p:nvSpPr>
        <p:spPr/>
        <p:txBody>
          <a:bodyPr/>
          <a:lstStyle/>
          <a:p>
            <a:fld id="{F3356849-D5D3-442B-9496-82A223161217}" type="slidenum">
              <a:rPr lang="zh-CN" altLang="en-US" smtClean="0"/>
              <a:t>‹#›</a:t>
            </a:fld>
            <a:endParaRPr lang="zh-CN" altLang="en-US"/>
          </a:p>
        </p:txBody>
      </p:sp>
    </p:spTree>
    <p:extLst>
      <p:ext uri="{BB962C8B-B14F-4D97-AF65-F5344CB8AC3E}">
        <p14:creationId xmlns:p14="http://schemas.microsoft.com/office/powerpoint/2010/main" val="12468667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76653B3B-2071-41C7-8147-78A65924BC3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F201C607-F393-47D7-A6DD-07C59BD6D953}"/>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13EF1668-88C2-4DCE-9AE6-FF23A4DB33E3}"/>
              </a:ext>
            </a:extLst>
          </p:cNvPr>
          <p:cNvSpPr>
            <a:spLocks noGrp="1"/>
          </p:cNvSpPr>
          <p:nvPr>
            <p:ph type="dt" sz="half" idx="10"/>
          </p:nvPr>
        </p:nvSpPr>
        <p:spPr/>
        <p:txBody>
          <a:bodyPr/>
          <a:lstStyle/>
          <a:p>
            <a:fld id="{E1674734-9D6C-4A8C-8374-B2E5549A4933}" type="datetimeFigureOut">
              <a:rPr lang="zh-CN" altLang="en-US" smtClean="0"/>
              <a:t>2023/6/21</a:t>
            </a:fld>
            <a:endParaRPr lang="zh-CN" altLang="en-US"/>
          </a:p>
        </p:txBody>
      </p:sp>
      <p:sp>
        <p:nvSpPr>
          <p:cNvPr id="5" name="页脚占位符 4">
            <a:extLst>
              <a:ext uri="{FF2B5EF4-FFF2-40B4-BE49-F238E27FC236}">
                <a16:creationId xmlns:a16="http://schemas.microsoft.com/office/drawing/2014/main" xmlns="" id="{060D7B3D-A8C9-4959-AD59-E7E8F30EDC2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891746D-0FB7-41D4-8702-803014941E33}"/>
              </a:ext>
            </a:extLst>
          </p:cNvPr>
          <p:cNvSpPr>
            <a:spLocks noGrp="1"/>
          </p:cNvSpPr>
          <p:nvPr>
            <p:ph type="sldNum" sz="quarter" idx="12"/>
          </p:nvPr>
        </p:nvSpPr>
        <p:spPr/>
        <p:txBody>
          <a:bodyPr/>
          <a:lstStyle/>
          <a:p>
            <a:fld id="{F3356849-D5D3-442B-9496-82A223161217}" type="slidenum">
              <a:rPr lang="zh-CN" altLang="en-US" smtClean="0"/>
              <a:t>‹#›</a:t>
            </a:fld>
            <a:endParaRPr lang="zh-CN" altLang="en-US"/>
          </a:p>
        </p:txBody>
      </p:sp>
    </p:spTree>
    <p:extLst>
      <p:ext uri="{BB962C8B-B14F-4D97-AF65-F5344CB8AC3E}">
        <p14:creationId xmlns:p14="http://schemas.microsoft.com/office/powerpoint/2010/main" val="9714064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t>2023/6/21</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t>‹#›</a:t>
            </a:fld>
            <a:endParaRPr lang="zh-CN" altLang="en-US"/>
          </a:p>
        </p:txBody>
      </p:sp>
    </p:spTree>
    <p:extLst>
      <p:ext uri="{BB962C8B-B14F-4D97-AF65-F5344CB8AC3E}">
        <p14:creationId xmlns:p14="http://schemas.microsoft.com/office/powerpoint/2010/main" val="27125445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t>2023/6/21</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t>‹#›</a:t>
            </a:fld>
            <a:endParaRPr lang="zh-CN" altLang="en-US"/>
          </a:p>
        </p:txBody>
      </p:sp>
    </p:spTree>
    <p:extLst>
      <p:ext uri="{BB962C8B-B14F-4D97-AF65-F5344CB8AC3E}">
        <p14:creationId xmlns:p14="http://schemas.microsoft.com/office/powerpoint/2010/main" val="3378550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69171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形 6">
            <a:extLst>
              <a:ext uri="{FF2B5EF4-FFF2-40B4-BE49-F238E27FC236}">
                <a16:creationId xmlns:a16="http://schemas.microsoft.com/office/drawing/2014/main" xmlns="" id="{74CBF02A-2594-4691-B9D0-CF638E9545F6}"/>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77800" y="6078149"/>
            <a:ext cx="12369800" cy="240524"/>
          </a:xfrm>
          <a:prstGeom prst="rect">
            <a:avLst/>
          </a:prstGeom>
        </p:spPr>
      </p:pic>
      <p:pic>
        <p:nvPicPr>
          <p:cNvPr id="8" name="图形 7">
            <a:extLst>
              <a:ext uri="{FF2B5EF4-FFF2-40B4-BE49-F238E27FC236}">
                <a16:creationId xmlns:a16="http://schemas.microsoft.com/office/drawing/2014/main" xmlns="" id="{EEBEDE43-8BEC-4575-A569-8D82947928AC}"/>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0" y="6318673"/>
            <a:ext cx="12192000" cy="697653"/>
          </a:xfrm>
          <a:prstGeom prst="rect">
            <a:avLst/>
          </a:prstGeom>
        </p:spPr>
      </p:pic>
      <p:pic>
        <p:nvPicPr>
          <p:cNvPr id="9" name="图形 8">
            <a:extLst>
              <a:ext uri="{FF2B5EF4-FFF2-40B4-BE49-F238E27FC236}">
                <a16:creationId xmlns:a16="http://schemas.microsoft.com/office/drawing/2014/main" xmlns="" id="{9B9A3445-E6D6-4EAD-94DA-D710DEF0A0CB}"/>
              </a:ext>
            </a:extLst>
          </p:cNvPr>
          <p:cNvPicPr>
            <a:picLocks noChangeAspect="1"/>
          </p:cNvPicPr>
          <p:nvPr userDrawn="1"/>
        </p:nvPicPr>
        <p:blipFill rotWithShape="1">
          <a:blip r:embed="rId6" cstate="screen">
            <a:extLst>
              <a:ext uri="{28A0092B-C50C-407E-A947-70E740481C1C}">
                <a14:useLocalDpi xmlns:a14="http://schemas.microsoft.com/office/drawing/2010/main"/>
              </a:ext>
              <a:ext uri="{96DAC541-7B7A-43D3-8B79-37D633B846F1}">
                <asvg:svgBlip xmlns:asvg="http://schemas.microsoft.com/office/drawing/2016/SVG/main" xmlns="" r:embed="rId7"/>
              </a:ext>
            </a:extLst>
          </a:blip>
          <a:srcRect r="19481"/>
          <a:stretch/>
        </p:blipFill>
        <p:spPr>
          <a:xfrm>
            <a:off x="10682953" y="4839629"/>
            <a:ext cx="1509046" cy="1238520"/>
          </a:xfrm>
          <a:prstGeom prst="rect">
            <a:avLst/>
          </a:prstGeom>
        </p:spPr>
      </p:pic>
      <p:pic>
        <p:nvPicPr>
          <p:cNvPr id="10" name="图形 9">
            <a:extLst>
              <a:ext uri="{FF2B5EF4-FFF2-40B4-BE49-F238E27FC236}">
                <a16:creationId xmlns:a16="http://schemas.microsoft.com/office/drawing/2014/main" xmlns="" id="{70312F92-C142-48D1-B9EB-F3EF3022A640}"/>
              </a:ext>
            </a:extLst>
          </p:cNvPr>
          <p:cNvPicPr>
            <a:picLocks noChangeAspect="1"/>
          </p:cNvPicPr>
          <p:nvPr userDrawn="1"/>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xmlns="" r:embed="rId9"/>
              </a:ext>
            </a:extLst>
          </a:blip>
          <a:stretch>
            <a:fillRect/>
          </a:stretch>
        </p:blipFill>
        <p:spPr>
          <a:xfrm>
            <a:off x="366647" y="276916"/>
            <a:ext cx="873710" cy="524822"/>
          </a:xfrm>
          <a:prstGeom prst="rect">
            <a:avLst/>
          </a:prstGeom>
        </p:spPr>
      </p:pic>
    </p:spTree>
    <p:extLst>
      <p:ext uri="{BB962C8B-B14F-4D97-AF65-F5344CB8AC3E}">
        <p14:creationId xmlns:p14="http://schemas.microsoft.com/office/powerpoint/2010/main" val="1194762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0850BBB-B8FB-48DC-9F3F-66DD29FB9DE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6508EAEA-EAD4-4976-ADDB-D48BD4A452D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590369F2-0F4D-40BF-9907-318D3EEFE31B}"/>
              </a:ext>
            </a:extLst>
          </p:cNvPr>
          <p:cNvSpPr>
            <a:spLocks noGrp="1"/>
          </p:cNvSpPr>
          <p:nvPr>
            <p:ph type="dt" sz="half" idx="10"/>
          </p:nvPr>
        </p:nvSpPr>
        <p:spPr/>
        <p:txBody>
          <a:bodyPr/>
          <a:lstStyle/>
          <a:p>
            <a:fld id="{E1674734-9D6C-4A8C-8374-B2E5549A4933}" type="datetimeFigureOut">
              <a:rPr lang="zh-CN" altLang="en-US" smtClean="0"/>
              <a:t>2023/6/21</a:t>
            </a:fld>
            <a:endParaRPr lang="zh-CN" altLang="en-US"/>
          </a:p>
        </p:txBody>
      </p:sp>
      <p:sp>
        <p:nvSpPr>
          <p:cNvPr id="5" name="页脚占位符 4">
            <a:extLst>
              <a:ext uri="{FF2B5EF4-FFF2-40B4-BE49-F238E27FC236}">
                <a16:creationId xmlns:a16="http://schemas.microsoft.com/office/drawing/2014/main" xmlns="" id="{0905B0A8-A176-4470-ADCF-9A2CF981F4F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040CE42-C798-43E0-9556-95A1AF9F3DF7}"/>
              </a:ext>
            </a:extLst>
          </p:cNvPr>
          <p:cNvSpPr>
            <a:spLocks noGrp="1"/>
          </p:cNvSpPr>
          <p:nvPr>
            <p:ph type="sldNum" sz="quarter" idx="12"/>
          </p:nvPr>
        </p:nvSpPr>
        <p:spPr/>
        <p:txBody>
          <a:bodyPr/>
          <a:lstStyle/>
          <a:p>
            <a:fld id="{F3356849-D5D3-442B-9496-82A223161217}" type="slidenum">
              <a:rPr lang="zh-CN" altLang="en-US" smtClean="0"/>
              <a:t>‹#›</a:t>
            </a:fld>
            <a:endParaRPr lang="zh-CN" altLang="en-US"/>
          </a:p>
        </p:txBody>
      </p:sp>
    </p:spTree>
    <p:extLst>
      <p:ext uri="{BB962C8B-B14F-4D97-AF65-F5344CB8AC3E}">
        <p14:creationId xmlns:p14="http://schemas.microsoft.com/office/powerpoint/2010/main" val="3049520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A320BAD-6E2E-4EDB-925F-671A8FE83C4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B7C8C0E-5BE3-4614-BDAB-D8E9AAB68C08}"/>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71CE2387-2FD9-4F64-8CDE-97BB707C3395}"/>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FF1B48A7-C3AB-4D7B-9876-1500A04F221D}"/>
              </a:ext>
            </a:extLst>
          </p:cNvPr>
          <p:cNvSpPr>
            <a:spLocks noGrp="1"/>
          </p:cNvSpPr>
          <p:nvPr>
            <p:ph type="dt" sz="half" idx="10"/>
          </p:nvPr>
        </p:nvSpPr>
        <p:spPr/>
        <p:txBody>
          <a:bodyPr/>
          <a:lstStyle/>
          <a:p>
            <a:fld id="{E1674734-9D6C-4A8C-8374-B2E5549A4933}" type="datetimeFigureOut">
              <a:rPr lang="zh-CN" altLang="en-US" smtClean="0"/>
              <a:t>2023/6/21</a:t>
            </a:fld>
            <a:endParaRPr lang="zh-CN" altLang="en-US"/>
          </a:p>
        </p:txBody>
      </p:sp>
      <p:sp>
        <p:nvSpPr>
          <p:cNvPr id="6" name="页脚占位符 5">
            <a:extLst>
              <a:ext uri="{FF2B5EF4-FFF2-40B4-BE49-F238E27FC236}">
                <a16:creationId xmlns:a16="http://schemas.microsoft.com/office/drawing/2014/main" xmlns="" id="{9FF121F1-2013-4283-8269-83B80CE2161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AF24540-3FB5-4F93-84C8-6479855E2DEA}"/>
              </a:ext>
            </a:extLst>
          </p:cNvPr>
          <p:cNvSpPr>
            <a:spLocks noGrp="1"/>
          </p:cNvSpPr>
          <p:nvPr>
            <p:ph type="sldNum" sz="quarter" idx="12"/>
          </p:nvPr>
        </p:nvSpPr>
        <p:spPr/>
        <p:txBody>
          <a:bodyPr/>
          <a:lstStyle/>
          <a:p>
            <a:fld id="{F3356849-D5D3-442B-9496-82A223161217}" type="slidenum">
              <a:rPr lang="zh-CN" altLang="en-US" smtClean="0"/>
              <a:t>‹#›</a:t>
            </a:fld>
            <a:endParaRPr lang="zh-CN" altLang="en-US"/>
          </a:p>
        </p:txBody>
      </p:sp>
    </p:spTree>
    <p:extLst>
      <p:ext uri="{BB962C8B-B14F-4D97-AF65-F5344CB8AC3E}">
        <p14:creationId xmlns:p14="http://schemas.microsoft.com/office/powerpoint/2010/main" val="2904783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FA017D7-7EDA-41F7-8BE3-B93A1DB96D8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2EB6A1E-D85C-49FB-AA65-0188D8D3751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9AB6B4EA-62CC-4BE3-B7F2-EC019066497A}"/>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A6B60468-680E-4E04-9212-565F5DE009D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7BD349FB-E017-4FFA-922A-6A097580D4DC}"/>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0B7D2F7E-8456-4BBF-888C-611D31E37754}"/>
              </a:ext>
            </a:extLst>
          </p:cNvPr>
          <p:cNvSpPr>
            <a:spLocks noGrp="1"/>
          </p:cNvSpPr>
          <p:nvPr>
            <p:ph type="dt" sz="half" idx="10"/>
          </p:nvPr>
        </p:nvSpPr>
        <p:spPr/>
        <p:txBody>
          <a:bodyPr/>
          <a:lstStyle/>
          <a:p>
            <a:fld id="{E1674734-9D6C-4A8C-8374-B2E5549A4933}" type="datetimeFigureOut">
              <a:rPr lang="zh-CN" altLang="en-US" smtClean="0"/>
              <a:t>2023/6/21</a:t>
            </a:fld>
            <a:endParaRPr lang="zh-CN" altLang="en-US"/>
          </a:p>
        </p:txBody>
      </p:sp>
      <p:sp>
        <p:nvSpPr>
          <p:cNvPr id="8" name="页脚占位符 7">
            <a:extLst>
              <a:ext uri="{FF2B5EF4-FFF2-40B4-BE49-F238E27FC236}">
                <a16:creationId xmlns:a16="http://schemas.microsoft.com/office/drawing/2014/main" xmlns="" id="{5EA10869-3C43-4DE3-A627-29984DFE39B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392526A0-92C6-43DC-B536-415E6F53A938}"/>
              </a:ext>
            </a:extLst>
          </p:cNvPr>
          <p:cNvSpPr>
            <a:spLocks noGrp="1"/>
          </p:cNvSpPr>
          <p:nvPr>
            <p:ph type="sldNum" sz="quarter" idx="12"/>
          </p:nvPr>
        </p:nvSpPr>
        <p:spPr/>
        <p:txBody>
          <a:bodyPr/>
          <a:lstStyle/>
          <a:p>
            <a:fld id="{F3356849-D5D3-442B-9496-82A223161217}" type="slidenum">
              <a:rPr lang="zh-CN" altLang="en-US" smtClean="0"/>
              <a:t>‹#›</a:t>
            </a:fld>
            <a:endParaRPr lang="zh-CN" altLang="en-US"/>
          </a:p>
        </p:txBody>
      </p:sp>
    </p:spTree>
    <p:extLst>
      <p:ext uri="{BB962C8B-B14F-4D97-AF65-F5344CB8AC3E}">
        <p14:creationId xmlns:p14="http://schemas.microsoft.com/office/powerpoint/2010/main" val="9576080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FA017D7-7EDA-41F7-8BE3-B93A1DB96D8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2EB6A1E-D85C-49FB-AA65-0188D8D3751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9AB6B4EA-62CC-4BE3-B7F2-EC019066497A}"/>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A6B60468-680E-4E04-9212-565F5DE009D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7BD349FB-E017-4FFA-922A-6A097580D4DC}"/>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0B7D2F7E-8456-4BBF-888C-611D31E37754}"/>
              </a:ext>
            </a:extLst>
          </p:cNvPr>
          <p:cNvSpPr>
            <a:spLocks noGrp="1"/>
          </p:cNvSpPr>
          <p:nvPr>
            <p:ph type="dt" sz="half" idx="10"/>
          </p:nvPr>
        </p:nvSpPr>
        <p:spPr/>
        <p:txBody>
          <a:bodyPr/>
          <a:lstStyle/>
          <a:p>
            <a:fld id="{E1674734-9D6C-4A8C-8374-B2E5549A4933}" type="datetimeFigureOut">
              <a:rPr lang="zh-CN" altLang="en-US" smtClean="0"/>
              <a:t>2023/6/21</a:t>
            </a:fld>
            <a:endParaRPr lang="zh-CN" altLang="en-US"/>
          </a:p>
        </p:txBody>
      </p:sp>
      <p:sp>
        <p:nvSpPr>
          <p:cNvPr id="8" name="页脚占位符 7">
            <a:extLst>
              <a:ext uri="{FF2B5EF4-FFF2-40B4-BE49-F238E27FC236}">
                <a16:creationId xmlns:a16="http://schemas.microsoft.com/office/drawing/2014/main" xmlns="" id="{5EA10869-3C43-4DE3-A627-29984DFE39B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392526A0-92C6-43DC-B536-415E6F53A938}"/>
              </a:ext>
            </a:extLst>
          </p:cNvPr>
          <p:cNvSpPr>
            <a:spLocks noGrp="1"/>
          </p:cNvSpPr>
          <p:nvPr>
            <p:ph type="sldNum" sz="quarter" idx="12"/>
          </p:nvPr>
        </p:nvSpPr>
        <p:spPr/>
        <p:txBody>
          <a:bodyPr/>
          <a:lstStyle/>
          <a:p>
            <a:fld id="{F3356849-D5D3-442B-9496-82A223161217}" type="slidenum">
              <a:rPr lang="zh-CN" altLang="en-US" smtClean="0"/>
              <a:t>‹#›</a:t>
            </a:fld>
            <a:endParaRPr lang="zh-CN" altLang="en-US"/>
          </a:p>
        </p:txBody>
      </p:sp>
      <p:sp>
        <p:nvSpPr>
          <p:cNvPr id="11" name="TextBox 4">
            <a:extLst>
              <a:ext uri="{FF2B5EF4-FFF2-40B4-BE49-F238E27FC236}">
                <a16:creationId xmlns:a16="http://schemas.microsoft.com/office/drawing/2014/main" xmlns="" id="{7B09B263-7987-BD9D-0C3F-C3303B133061}"/>
              </a:ext>
            </a:extLst>
          </p:cNvPr>
          <p:cNvSpPr txBox="1"/>
          <p:nvPr userDrawn="1"/>
        </p:nvSpPr>
        <p:spPr>
          <a:xfrm>
            <a:off x="1907705" y="1349063"/>
            <a:ext cx="540060" cy="118430"/>
          </a:xfrm>
          <a:prstGeom prst="rect">
            <a:avLst/>
          </a:prstGeom>
          <a:noFill/>
        </p:spPr>
        <p:txBody>
          <a:bodyPr wrap="square" rtlCol="0">
            <a:spAutoFit/>
          </a:bodyPr>
          <a:lstStyle/>
          <a:p>
            <a:pPr>
              <a:lnSpc>
                <a:spcPct val="200000"/>
              </a:lnSpc>
            </a:pPr>
            <a:r>
              <a:rPr lang="zh-CN" altLang="en-US" sz="100" dirty="0">
                <a:solidFill>
                  <a:prstClr val="black"/>
                </a:solidFill>
                <a:latin typeface="微软雅黑" panose="020B0503020204020204" pitchFamily="34" charset="-122"/>
                <a:hlinkClick r:id="rId2"/>
              </a:rPr>
              <a:t>行业</a:t>
            </a:r>
            <a:r>
              <a:rPr lang="en-US" altLang="zh-CN" sz="100" dirty="0">
                <a:solidFill>
                  <a:prstClr val="black"/>
                </a:solidFill>
                <a:latin typeface="微软雅黑" panose="020B0503020204020204" pitchFamily="34" charset="-122"/>
                <a:hlinkClick r:id="rId2"/>
              </a:rPr>
              <a:t>PPT</a:t>
            </a:r>
            <a:r>
              <a:rPr lang="zh-CN" altLang="en-US" sz="100" dirty="0">
                <a:solidFill>
                  <a:prstClr val="black"/>
                </a:solidFill>
                <a:latin typeface="微软雅黑" panose="020B0503020204020204" pitchFamily="34" charset="-122"/>
                <a:hlinkClick r:id="rId2"/>
              </a:rPr>
              <a:t>模板</a:t>
            </a:r>
            <a:r>
              <a:rPr lang="en-US" altLang="zh-CN" sz="100" dirty="0">
                <a:solidFill>
                  <a:prstClr val="black"/>
                </a:solidFill>
                <a:latin typeface="微软雅黑" panose="020B0503020204020204" pitchFamily="34" charset="-122"/>
              </a:rPr>
              <a:t>http://www.1ppt.com/hangye/</a:t>
            </a:r>
          </a:p>
        </p:txBody>
      </p:sp>
    </p:spTree>
    <p:extLst>
      <p:ext uri="{BB962C8B-B14F-4D97-AF65-F5344CB8AC3E}">
        <p14:creationId xmlns:p14="http://schemas.microsoft.com/office/powerpoint/2010/main" val="3775847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7DD0BEF-7006-4F9D-90D2-A97AB288714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E81AC861-50CD-4E9B-B923-DF7235B8D468}"/>
              </a:ext>
            </a:extLst>
          </p:cNvPr>
          <p:cNvSpPr>
            <a:spLocks noGrp="1"/>
          </p:cNvSpPr>
          <p:nvPr>
            <p:ph type="dt" sz="half" idx="10"/>
          </p:nvPr>
        </p:nvSpPr>
        <p:spPr/>
        <p:txBody>
          <a:bodyPr/>
          <a:lstStyle/>
          <a:p>
            <a:fld id="{E1674734-9D6C-4A8C-8374-B2E5549A4933}" type="datetimeFigureOut">
              <a:rPr lang="zh-CN" altLang="en-US" smtClean="0"/>
              <a:t>2023/6/21</a:t>
            </a:fld>
            <a:endParaRPr lang="zh-CN" altLang="en-US"/>
          </a:p>
        </p:txBody>
      </p:sp>
      <p:sp>
        <p:nvSpPr>
          <p:cNvPr id="4" name="页脚占位符 3">
            <a:extLst>
              <a:ext uri="{FF2B5EF4-FFF2-40B4-BE49-F238E27FC236}">
                <a16:creationId xmlns:a16="http://schemas.microsoft.com/office/drawing/2014/main" xmlns="" id="{211087EB-DCBC-4209-ACFF-226631164D7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D8E6EC8B-4463-4D6A-B77F-B967207E9FE8}"/>
              </a:ext>
            </a:extLst>
          </p:cNvPr>
          <p:cNvSpPr>
            <a:spLocks noGrp="1"/>
          </p:cNvSpPr>
          <p:nvPr>
            <p:ph type="sldNum" sz="quarter" idx="12"/>
          </p:nvPr>
        </p:nvSpPr>
        <p:spPr/>
        <p:txBody>
          <a:bodyPr/>
          <a:lstStyle/>
          <a:p>
            <a:fld id="{F3356849-D5D3-442B-9496-82A223161217}" type="slidenum">
              <a:rPr lang="zh-CN" altLang="en-US" smtClean="0"/>
              <a:t>‹#›</a:t>
            </a:fld>
            <a:endParaRPr lang="zh-CN" altLang="en-US"/>
          </a:p>
        </p:txBody>
      </p:sp>
    </p:spTree>
    <p:extLst>
      <p:ext uri="{BB962C8B-B14F-4D97-AF65-F5344CB8AC3E}">
        <p14:creationId xmlns:p14="http://schemas.microsoft.com/office/powerpoint/2010/main" val="2484300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3BFE007E-51AF-49F6-B871-D2A0CEEE92A6}"/>
              </a:ext>
            </a:extLst>
          </p:cNvPr>
          <p:cNvSpPr>
            <a:spLocks noGrp="1"/>
          </p:cNvSpPr>
          <p:nvPr>
            <p:ph type="dt" sz="half" idx="10"/>
          </p:nvPr>
        </p:nvSpPr>
        <p:spPr/>
        <p:txBody>
          <a:bodyPr/>
          <a:lstStyle/>
          <a:p>
            <a:fld id="{E1674734-9D6C-4A8C-8374-B2E5549A4933}" type="datetimeFigureOut">
              <a:rPr lang="zh-CN" altLang="en-US" smtClean="0"/>
              <a:t>2023/6/21</a:t>
            </a:fld>
            <a:endParaRPr lang="zh-CN" altLang="en-US"/>
          </a:p>
        </p:txBody>
      </p:sp>
      <p:sp>
        <p:nvSpPr>
          <p:cNvPr id="3" name="页脚占位符 2">
            <a:extLst>
              <a:ext uri="{FF2B5EF4-FFF2-40B4-BE49-F238E27FC236}">
                <a16:creationId xmlns:a16="http://schemas.microsoft.com/office/drawing/2014/main" xmlns="" id="{AC13BBDC-4415-4E8A-91BE-99ECB42B096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76ED654D-3277-4029-A797-0A05BF1A4491}"/>
              </a:ext>
            </a:extLst>
          </p:cNvPr>
          <p:cNvSpPr>
            <a:spLocks noGrp="1"/>
          </p:cNvSpPr>
          <p:nvPr>
            <p:ph type="sldNum" sz="quarter" idx="12"/>
          </p:nvPr>
        </p:nvSpPr>
        <p:spPr/>
        <p:txBody>
          <a:bodyPr/>
          <a:lstStyle/>
          <a:p>
            <a:fld id="{F3356849-D5D3-442B-9496-82A223161217}" type="slidenum">
              <a:rPr lang="zh-CN" altLang="en-US" smtClean="0"/>
              <a:t>‹#›</a:t>
            </a:fld>
            <a:endParaRPr lang="zh-CN" altLang="en-US"/>
          </a:p>
        </p:txBody>
      </p:sp>
    </p:spTree>
    <p:extLst>
      <p:ext uri="{BB962C8B-B14F-4D97-AF65-F5344CB8AC3E}">
        <p14:creationId xmlns:p14="http://schemas.microsoft.com/office/powerpoint/2010/main" val="2531194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0EA128C-66F1-4FCA-AD23-FA08F0D2198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A84E47A8-B488-485D-8135-56F3F928913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9F00C32F-2845-48A9-8B62-090BAD44A8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D22792AE-B65B-407F-9451-1DE16F875667}"/>
              </a:ext>
            </a:extLst>
          </p:cNvPr>
          <p:cNvSpPr>
            <a:spLocks noGrp="1"/>
          </p:cNvSpPr>
          <p:nvPr>
            <p:ph type="dt" sz="half" idx="10"/>
          </p:nvPr>
        </p:nvSpPr>
        <p:spPr/>
        <p:txBody>
          <a:bodyPr/>
          <a:lstStyle/>
          <a:p>
            <a:fld id="{E1674734-9D6C-4A8C-8374-B2E5549A4933}" type="datetimeFigureOut">
              <a:rPr lang="zh-CN" altLang="en-US" smtClean="0"/>
              <a:t>2023/6/21</a:t>
            </a:fld>
            <a:endParaRPr lang="zh-CN" altLang="en-US"/>
          </a:p>
        </p:txBody>
      </p:sp>
      <p:sp>
        <p:nvSpPr>
          <p:cNvPr id="6" name="页脚占位符 5">
            <a:extLst>
              <a:ext uri="{FF2B5EF4-FFF2-40B4-BE49-F238E27FC236}">
                <a16:creationId xmlns:a16="http://schemas.microsoft.com/office/drawing/2014/main" xmlns="" id="{17396109-F377-4DFD-A173-5EFEFB23076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4AA2172-1A97-4289-913C-D2E3C6306DF0}"/>
              </a:ext>
            </a:extLst>
          </p:cNvPr>
          <p:cNvSpPr>
            <a:spLocks noGrp="1"/>
          </p:cNvSpPr>
          <p:nvPr>
            <p:ph type="sldNum" sz="quarter" idx="12"/>
          </p:nvPr>
        </p:nvSpPr>
        <p:spPr/>
        <p:txBody>
          <a:bodyPr/>
          <a:lstStyle/>
          <a:p>
            <a:fld id="{F3356849-D5D3-442B-9496-82A223161217}" type="slidenum">
              <a:rPr lang="zh-CN" altLang="en-US" smtClean="0"/>
              <a:t>‹#›</a:t>
            </a:fld>
            <a:endParaRPr lang="zh-CN" altLang="en-US"/>
          </a:p>
        </p:txBody>
      </p:sp>
    </p:spTree>
    <p:extLst>
      <p:ext uri="{BB962C8B-B14F-4D97-AF65-F5344CB8AC3E}">
        <p14:creationId xmlns:p14="http://schemas.microsoft.com/office/powerpoint/2010/main" val="13737593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09DA27DD-C650-414F-BF8D-DBBAC3E99F9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CE86705-4940-4F03-B645-327FA25134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511B942C-0878-46B9-B536-789A64EF1D1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674734-9D6C-4A8C-8374-B2E5549A4933}" type="datetimeFigureOut">
              <a:rPr lang="zh-CN" altLang="en-US" smtClean="0"/>
              <a:t>2023/6/21</a:t>
            </a:fld>
            <a:endParaRPr lang="zh-CN" altLang="en-US"/>
          </a:p>
        </p:txBody>
      </p:sp>
      <p:sp>
        <p:nvSpPr>
          <p:cNvPr id="5" name="页脚占位符 4">
            <a:extLst>
              <a:ext uri="{FF2B5EF4-FFF2-40B4-BE49-F238E27FC236}">
                <a16:creationId xmlns:a16="http://schemas.microsoft.com/office/drawing/2014/main" xmlns="" id="{0FF4B18E-98AA-4D4A-BB43-D7F7A22F00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AB50AA06-1513-42EB-8E06-D6101FFF64B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356849-D5D3-442B-9496-82A223161217}" type="slidenum">
              <a:rPr lang="zh-CN" altLang="en-US" smtClean="0"/>
              <a:t>‹#›</a:t>
            </a:fld>
            <a:endParaRPr lang="zh-CN" altLang="en-US"/>
          </a:p>
        </p:txBody>
      </p:sp>
    </p:spTree>
    <p:extLst>
      <p:ext uri="{BB962C8B-B14F-4D97-AF65-F5344CB8AC3E}">
        <p14:creationId xmlns:p14="http://schemas.microsoft.com/office/powerpoint/2010/main" val="6941681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0"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9230503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svg"/><Relationship Id="rId7" Type="http://schemas.openxmlformats.org/officeDocument/2006/relationships/image" Target="../media/image10.svg"/><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7.svg"/><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image" Target="../media/image4.sv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7.svg"/><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image" Target="../media/image4.sv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5.svg"/><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4.sv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7.svg"/><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image" Target="../media/image4.sv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svg"/><Relationship Id="rId7" Type="http://schemas.openxmlformats.org/officeDocument/2006/relationships/image" Target="../media/image10.svg"/><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7.svg"/><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image" Target="../media/image4.sv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slideLayout" Target="../slideLayouts/slideLayout2.xml"/><Relationship Id="rId4" Type="http://schemas.openxmlformats.org/officeDocument/2006/relationships/tags" Target="../tags/tag4.xml"/><Relationship Id="rId9"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7.svg"/><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image" Target="../media/image4.sv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tags" Target="../tags/tag22.xml"/><Relationship Id="rId18" Type="http://schemas.openxmlformats.org/officeDocument/2006/relationships/tags" Target="../tags/tag27.xml"/><Relationship Id="rId26" Type="http://schemas.openxmlformats.org/officeDocument/2006/relationships/image" Target="../media/image15.jpeg"/><Relationship Id="rId3" Type="http://schemas.openxmlformats.org/officeDocument/2006/relationships/tags" Target="../tags/tag12.xml"/><Relationship Id="rId21" Type="http://schemas.openxmlformats.org/officeDocument/2006/relationships/tags" Target="../tags/tag30.xml"/><Relationship Id="rId7" Type="http://schemas.openxmlformats.org/officeDocument/2006/relationships/tags" Target="../tags/tag16.xml"/><Relationship Id="rId12" Type="http://schemas.openxmlformats.org/officeDocument/2006/relationships/tags" Target="../tags/tag21.xml"/><Relationship Id="rId17" Type="http://schemas.openxmlformats.org/officeDocument/2006/relationships/tags" Target="../tags/tag26.xml"/><Relationship Id="rId25" Type="http://schemas.openxmlformats.org/officeDocument/2006/relationships/slideLayout" Target="../slideLayouts/slideLayout2.xml"/><Relationship Id="rId2" Type="http://schemas.openxmlformats.org/officeDocument/2006/relationships/tags" Target="../tags/tag11.xml"/><Relationship Id="rId16" Type="http://schemas.openxmlformats.org/officeDocument/2006/relationships/tags" Target="../tags/tag25.xml"/><Relationship Id="rId20" Type="http://schemas.openxmlformats.org/officeDocument/2006/relationships/tags" Target="../tags/tag29.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tags" Target="../tags/tag20.xml"/><Relationship Id="rId24" Type="http://schemas.openxmlformats.org/officeDocument/2006/relationships/tags" Target="../tags/tag33.xml"/><Relationship Id="rId5" Type="http://schemas.openxmlformats.org/officeDocument/2006/relationships/tags" Target="../tags/tag14.xml"/><Relationship Id="rId15" Type="http://schemas.openxmlformats.org/officeDocument/2006/relationships/tags" Target="../tags/tag24.xml"/><Relationship Id="rId23" Type="http://schemas.openxmlformats.org/officeDocument/2006/relationships/tags" Target="../tags/tag32.xml"/><Relationship Id="rId10" Type="http://schemas.openxmlformats.org/officeDocument/2006/relationships/tags" Target="../tags/tag19.xml"/><Relationship Id="rId19" Type="http://schemas.openxmlformats.org/officeDocument/2006/relationships/tags" Target="../tags/tag28.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tags" Target="../tags/tag23.xml"/><Relationship Id="rId22" Type="http://schemas.openxmlformats.org/officeDocument/2006/relationships/tags" Target="../tags/tag3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 name="矩形 470">
            <a:extLst>
              <a:ext uri="{FF2B5EF4-FFF2-40B4-BE49-F238E27FC236}">
                <a16:creationId xmlns:a16="http://schemas.microsoft.com/office/drawing/2014/main" xmlns="" id="{7947EDB1-7BBD-40AA-90E4-32628F4CF90C}"/>
              </a:ext>
            </a:extLst>
          </p:cNvPr>
          <p:cNvSpPr/>
          <p:nvPr/>
        </p:nvSpPr>
        <p:spPr>
          <a:xfrm>
            <a:off x="0" y="0"/>
            <a:ext cx="12192000" cy="2139434"/>
          </a:xfrm>
          <a:prstGeom prst="rect">
            <a:avLst/>
          </a:prstGeom>
          <a:gradFill flip="none" rotWithShape="1">
            <a:gsLst>
              <a:gs pos="0">
                <a:schemeClr val="accent1">
                  <a:lumMod val="5000"/>
                  <a:lumOff val="95000"/>
                  <a:alpha val="0"/>
                </a:schemeClr>
              </a:gs>
              <a:gs pos="100000">
                <a:srgbClr val="FEEBD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63" name="图形 462">
            <a:extLst>
              <a:ext uri="{FF2B5EF4-FFF2-40B4-BE49-F238E27FC236}">
                <a16:creationId xmlns:a16="http://schemas.microsoft.com/office/drawing/2014/main" xmlns="" id="{14E57A60-E1D2-4701-A68C-44525618DA17}"/>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77800" y="6078149"/>
            <a:ext cx="12369800" cy="240524"/>
          </a:xfrm>
          <a:prstGeom prst="rect">
            <a:avLst/>
          </a:prstGeom>
        </p:spPr>
      </p:pic>
      <p:pic>
        <p:nvPicPr>
          <p:cNvPr id="464" name="图形 463">
            <a:extLst>
              <a:ext uri="{FF2B5EF4-FFF2-40B4-BE49-F238E27FC236}">
                <a16:creationId xmlns:a16="http://schemas.microsoft.com/office/drawing/2014/main" xmlns="" id="{1005D098-95D3-4464-9CB9-C4E8AD301B75}"/>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0" y="6318673"/>
            <a:ext cx="12192000" cy="697653"/>
          </a:xfrm>
          <a:prstGeom prst="rect">
            <a:avLst/>
          </a:prstGeom>
        </p:spPr>
      </p:pic>
      <p:pic>
        <p:nvPicPr>
          <p:cNvPr id="465" name="图形 464">
            <a:extLst>
              <a:ext uri="{FF2B5EF4-FFF2-40B4-BE49-F238E27FC236}">
                <a16:creationId xmlns:a16="http://schemas.microsoft.com/office/drawing/2014/main" xmlns="" id="{DED8B6DA-CD1C-48C1-B81C-2567E9C48B18}"/>
              </a:ext>
            </a:extLst>
          </p:cNvPr>
          <p:cNvPicPr>
            <a:picLocks noChangeAspect="1"/>
          </p:cNvPicPr>
          <p:nvPr/>
        </p:nvPicPr>
        <p:blipFill rotWithShape="1">
          <a:blip r:embed="rId6" cstate="screen">
            <a:extLst>
              <a:ext uri="{28A0092B-C50C-407E-A947-70E740481C1C}">
                <a14:useLocalDpi xmlns:a14="http://schemas.microsoft.com/office/drawing/2010/main"/>
              </a:ext>
              <a:ext uri="{96DAC541-7B7A-43D3-8B79-37D633B846F1}">
                <asvg:svgBlip xmlns:asvg="http://schemas.microsoft.com/office/drawing/2016/SVG/main" xmlns="" r:embed="rId7"/>
              </a:ext>
            </a:extLst>
          </a:blip>
          <a:srcRect l="50990"/>
          <a:stretch/>
        </p:blipFill>
        <p:spPr>
          <a:xfrm>
            <a:off x="-1" y="3181953"/>
            <a:ext cx="4401373" cy="3144972"/>
          </a:xfrm>
          <a:prstGeom prst="rect">
            <a:avLst/>
          </a:prstGeom>
        </p:spPr>
      </p:pic>
      <p:pic>
        <p:nvPicPr>
          <p:cNvPr id="468" name="图形 467">
            <a:extLst>
              <a:ext uri="{FF2B5EF4-FFF2-40B4-BE49-F238E27FC236}">
                <a16:creationId xmlns:a16="http://schemas.microsoft.com/office/drawing/2014/main" xmlns="" id="{78BE7191-1408-41B4-8EBE-B4D20702EACB}"/>
              </a:ext>
            </a:extLst>
          </p:cNvPr>
          <p:cNvPicPr>
            <a:picLocks noChangeAspect="1"/>
          </p:cNvPicPr>
          <p:nvPr/>
        </p:nvPicPr>
        <p:blipFill rotWithShape="1">
          <a:blip r:embed="rId6" cstate="screen">
            <a:extLst>
              <a:ext uri="{28A0092B-C50C-407E-A947-70E740481C1C}">
                <a14:useLocalDpi xmlns:a14="http://schemas.microsoft.com/office/drawing/2010/main"/>
              </a:ext>
              <a:ext uri="{96DAC541-7B7A-43D3-8B79-37D633B846F1}">
                <asvg:svgBlip xmlns:asvg="http://schemas.microsoft.com/office/drawing/2016/SVG/main" xmlns="" r:embed="rId7"/>
              </a:ext>
            </a:extLst>
          </a:blip>
          <a:srcRect r="50000"/>
          <a:stretch/>
        </p:blipFill>
        <p:spPr>
          <a:xfrm>
            <a:off x="7701727" y="3181953"/>
            <a:ext cx="4490273" cy="3144972"/>
          </a:xfrm>
          <a:prstGeom prst="rect">
            <a:avLst/>
          </a:prstGeom>
        </p:spPr>
      </p:pic>
      <p:pic>
        <p:nvPicPr>
          <p:cNvPr id="470" name="图片 469">
            <a:extLst>
              <a:ext uri="{FF2B5EF4-FFF2-40B4-BE49-F238E27FC236}">
                <a16:creationId xmlns:a16="http://schemas.microsoft.com/office/drawing/2014/main" xmlns="" id="{26D38E4A-62B1-4A2F-A4E1-303346F28E2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703487" y="1482470"/>
            <a:ext cx="2190750" cy="939284"/>
          </a:xfrm>
          <a:prstGeom prst="rect">
            <a:avLst/>
          </a:prstGeom>
        </p:spPr>
      </p:pic>
      <p:pic>
        <p:nvPicPr>
          <p:cNvPr id="472" name="图片 471">
            <a:extLst>
              <a:ext uri="{FF2B5EF4-FFF2-40B4-BE49-F238E27FC236}">
                <a16:creationId xmlns:a16="http://schemas.microsoft.com/office/drawing/2014/main" xmlns="" id="{96DF03AC-4771-4CAE-876E-D5B9D2FF927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7132107" y="514666"/>
            <a:ext cx="2789080" cy="1195818"/>
          </a:xfrm>
          <a:prstGeom prst="rect">
            <a:avLst/>
          </a:prstGeom>
        </p:spPr>
      </p:pic>
      <p:pic>
        <p:nvPicPr>
          <p:cNvPr id="473" name="图片 472">
            <a:extLst>
              <a:ext uri="{FF2B5EF4-FFF2-40B4-BE49-F238E27FC236}">
                <a16:creationId xmlns:a16="http://schemas.microsoft.com/office/drawing/2014/main" xmlns="" id="{A07F84A8-29E8-4BC7-8C4F-94B53F68B84E}"/>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9297763" y="2211285"/>
            <a:ext cx="2190750" cy="939284"/>
          </a:xfrm>
          <a:prstGeom prst="rect">
            <a:avLst/>
          </a:prstGeom>
        </p:spPr>
      </p:pic>
      <p:grpSp>
        <p:nvGrpSpPr>
          <p:cNvPr id="2" name="组合 1">
            <a:extLst>
              <a:ext uri="{FF2B5EF4-FFF2-40B4-BE49-F238E27FC236}">
                <a16:creationId xmlns:a16="http://schemas.microsoft.com/office/drawing/2014/main" xmlns="" id="{EA2C118D-9C99-4D2A-8197-69829E4FE03B}"/>
              </a:ext>
            </a:extLst>
          </p:cNvPr>
          <p:cNvGrpSpPr/>
          <p:nvPr/>
        </p:nvGrpSpPr>
        <p:grpSpPr>
          <a:xfrm>
            <a:off x="2184925" y="2015732"/>
            <a:ext cx="8840882" cy="2295751"/>
            <a:chOff x="2184925" y="2015732"/>
            <a:chExt cx="8840882" cy="2295751"/>
          </a:xfrm>
        </p:grpSpPr>
        <p:sp>
          <p:nvSpPr>
            <p:cNvPr id="467" name="矩形 466">
              <a:extLst>
                <a:ext uri="{FF2B5EF4-FFF2-40B4-BE49-F238E27FC236}">
                  <a16:creationId xmlns:a16="http://schemas.microsoft.com/office/drawing/2014/main" xmlns="" id="{D20996AF-DF30-48BD-BEAB-AD69B25F6BB6}"/>
                </a:ext>
              </a:extLst>
            </p:cNvPr>
            <p:cNvSpPr/>
            <p:nvPr/>
          </p:nvSpPr>
          <p:spPr>
            <a:xfrm>
              <a:off x="2184925" y="2015732"/>
              <a:ext cx="8840882" cy="1200329"/>
            </a:xfrm>
            <a:prstGeom prst="rect">
              <a:avLst/>
            </a:prstGeom>
          </p:spPr>
          <p:txBody>
            <a:bodyPr wrap="none">
              <a:spAutoFit/>
            </a:bodyPr>
            <a:lstStyle/>
            <a:p>
              <a:pPr algn="ctr" fontAlgn="b"/>
              <a:r>
                <a:rPr lang="zh-CN" altLang="en-US" sz="7200" spc="300" dirty="0">
                  <a:solidFill>
                    <a:schemeClr val="tx1">
                      <a:lumMod val="85000"/>
                      <a:lumOff val="15000"/>
                    </a:schemeClr>
                  </a:solidFill>
                  <a:latin typeface="字魂35号-经典雅黑" panose="02000000000000000000" pitchFamily="2" charset="-122"/>
                  <a:ea typeface="字魂35号-经典雅黑" panose="02000000000000000000" pitchFamily="2" charset="-122"/>
                  <a:cs typeface="+mn-ea"/>
                  <a:sym typeface="+mn-lt"/>
                </a:rPr>
                <a:t>工厂生产部年终总结</a:t>
              </a:r>
            </a:p>
          </p:txBody>
        </p:sp>
        <p:sp>
          <p:nvSpPr>
            <p:cNvPr id="474" name="文本框 473">
              <a:extLst>
                <a:ext uri="{FF2B5EF4-FFF2-40B4-BE49-F238E27FC236}">
                  <a16:creationId xmlns:a16="http://schemas.microsoft.com/office/drawing/2014/main" xmlns="" id="{ABC54B30-B7F3-4BB1-BC2F-9FEA409D43F0}"/>
                </a:ext>
              </a:extLst>
            </p:cNvPr>
            <p:cNvSpPr txBox="1"/>
            <p:nvPr/>
          </p:nvSpPr>
          <p:spPr>
            <a:xfrm>
              <a:off x="3462221" y="3942151"/>
              <a:ext cx="2648802" cy="369332"/>
            </a:xfrm>
            <a:prstGeom prst="rect">
              <a:avLst/>
            </a:prstGeom>
            <a:noFill/>
          </p:spPr>
          <p:txBody>
            <a:bodyPr wrap="none" rtlCol="0">
              <a:spAutoFit/>
            </a:bodyPr>
            <a:lstStyle/>
            <a:p>
              <a:r>
                <a:rPr lang="zh-CN" altLang="en-US" dirty="0">
                  <a:cs typeface="+mn-ea"/>
                  <a:sym typeface="+mn-lt"/>
                </a:rPr>
                <a:t>汇报人</a:t>
              </a:r>
              <a:r>
                <a:rPr lang="zh-CN" altLang="en-US" dirty="0" smtClean="0">
                  <a:cs typeface="+mn-ea"/>
                  <a:sym typeface="+mn-lt"/>
                </a:rPr>
                <a:t>：</a:t>
              </a:r>
              <a:r>
                <a:rPr lang="en-US" altLang="zh-CN" dirty="0" smtClean="0">
                  <a:cs typeface="+mn-ea"/>
                  <a:sym typeface="+mn-lt"/>
                </a:rPr>
                <a:t>www.92ppt.net</a:t>
              </a:r>
              <a:endParaRPr lang="zh-CN" altLang="en-US" dirty="0">
                <a:cs typeface="+mn-ea"/>
                <a:sym typeface="+mn-lt"/>
              </a:endParaRPr>
            </a:p>
          </p:txBody>
        </p:sp>
        <p:sp>
          <p:nvSpPr>
            <p:cNvPr id="475" name="文本框 474">
              <a:extLst>
                <a:ext uri="{FF2B5EF4-FFF2-40B4-BE49-F238E27FC236}">
                  <a16:creationId xmlns:a16="http://schemas.microsoft.com/office/drawing/2014/main" xmlns="" id="{6E498696-81DA-4413-AF36-8D972FB2AB72}"/>
                </a:ext>
              </a:extLst>
            </p:cNvPr>
            <p:cNvSpPr txBox="1"/>
            <p:nvPr/>
          </p:nvSpPr>
          <p:spPr>
            <a:xfrm>
              <a:off x="6642025" y="3942151"/>
              <a:ext cx="2113143" cy="369332"/>
            </a:xfrm>
            <a:prstGeom prst="rect">
              <a:avLst/>
            </a:prstGeom>
            <a:noFill/>
          </p:spPr>
          <p:txBody>
            <a:bodyPr wrap="none" rtlCol="0">
              <a:spAutoFit/>
            </a:bodyPr>
            <a:lstStyle/>
            <a:p>
              <a:r>
                <a:rPr lang="zh-CN" altLang="en-US" dirty="0">
                  <a:cs typeface="+mn-ea"/>
                  <a:sym typeface="+mn-lt"/>
                </a:rPr>
                <a:t>时间：</a:t>
              </a:r>
              <a:r>
                <a:rPr lang="en-US" altLang="zh-CN" dirty="0">
                  <a:cs typeface="+mn-ea"/>
                  <a:sym typeface="+mn-lt"/>
                </a:rPr>
                <a:t>20XX.XX.XX</a:t>
              </a:r>
            </a:p>
          </p:txBody>
        </p:sp>
        <p:sp>
          <p:nvSpPr>
            <p:cNvPr id="13" name="矩形 12">
              <a:extLst>
                <a:ext uri="{FF2B5EF4-FFF2-40B4-BE49-F238E27FC236}">
                  <a16:creationId xmlns:a16="http://schemas.microsoft.com/office/drawing/2014/main" xmlns="" id="{EF232205-ED03-41B0-9392-B677D8BDDE10}"/>
                </a:ext>
              </a:extLst>
            </p:cNvPr>
            <p:cNvSpPr/>
            <p:nvPr/>
          </p:nvSpPr>
          <p:spPr>
            <a:xfrm>
              <a:off x="2356699" y="3305924"/>
              <a:ext cx="7366118" cy="376245"/>
            </a:xfrm>
            <a:prstGeom prst="rect">
              <a:avLst/>
            </a:prstGeom>
          </p:spPr>
          <p:txBody>
            <a:bodyPr wrap="square">
              <a:spAutoFit/>
            </a:bodyPr>
            <a:lstStyle/>
            <a:p>
              <a:pPr algn="dist"/>
              <a:r>
                <a:rPr lang="en-US" altLang="zh-CN" dirty="0">
                  <a:solidFill>
                    <a:srgbClr val="333333"/>
                  </a:solidFill>
                  <a:cs typeface="+mn-ea"/>
                  <a:sym typeface="+mn-lt"/>
                </a:rPr>
                <a:t>Production department year-end summary</a:t>
              </a:r>
              <a:endParaRPr lang="zh-CN" altLang="en-US" dirty="0">
                <a:cs typeface="+mn-ea"/>
                <a:sym typeface="+mn-lt"/>
              </a:endParaRPr>
            </a:p>
          </p:txBody>
        </p:sp>
      </p:grpSp>
    </p:spTree>
    <p:extLst>
      <p:ext uri="{BB962C8B-B14F-4D97-AF65-F5344CB8AC3E}">
        <p14:creationId xmlns:p14="http://schemas.microsoft.com/office/powerpoint/2010/main" val="2013327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65"/>
                                        </p:tgtEl>
                                        <p:attrNameLst>
                                          <p:attrName>style.visibility</p:attrName>
                                        </p:attrNameLst>
                                      </p:cBhvr>
                                      <p:to>
                                        <p:strVal val="visible"/>
                                      </p:to>
                                    </p:set>
                                    <p:animEffect transition="in" filter="fade">
                                      <p:cBhvr>
                                        <p:cTn id="7" dur="1000"/>
                                        <p:tgtEl>
                                          <p:spTgt spid="465"/>
                                        </p:tgtEl>
                                      </p:cBhvr>
                                    </p:animEffect>
                                    <p:anim calcmode="lin" valueType="num">
                                      <p:cBhvr>
                                        <p:cTn id="8" dur="1000" fill="hold"/>
                                        <p:tgtEl>
                                          <p:spTgt spid="465"/>
                                        </p:tgtEl>
                                        <p:attrNameLst>
                                          <p:attrName>ppt_x</p:attrName>
                                        </p:attrNameLst>
                                      </p:cBhvr>
                                      <p:tavLst>
                                        <p:tav tm="0">
                                          <p:val>
                                            <p:strVal val="#ppt_x"/>
                                          </p:val>
                                        </p:tav>
                                        <p:tav tm="100000">
                                          <p:val>
                                            <p:strVal val="#ppt_x"/>
                                          </p:val>
                                        </p:tav>
                                      </p:tavLst>
                                    </p:anim>
                                    <p:anim calcmode="lin" valueType="num">
                                      <p:cBhvr>
                                        <p:cTn id="9" dur="1000" fill="hold"/>
                                        <p:tgtEl>
                                          <p:spTgt spid="46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68"/>
                                        </p:tgtEl>
                                        <p:attrNameLst>
                                          <p:attrName>style.visibility</p:attrName>
                                        </p:attrNameLst>
                                      </p:cBhvr>
                                      <p:to>
                                        <p:strVal val="visible"/>
                                      </p:to>
                                    </p:set>
                                    <p:animEffect transition="in" filter="fade">
                                      <p:cBhvr>
                                        <p:cTn id="12" dur="1000"/>
                                        <p:tgtEl>
                                          <p:spTgt spid="468"/>
                                        </p:tgtEl>
                                      </p:cBhvr>
                                    </p:animEffect>
                                    <p:anim calcmode="lin" valueType="num">
                                      <p:cBhvr>
                                        <p:cTn id="13" dur="1000" fill="hold"/>
                                        <p:tgtEl>
                                          <p:spTgt spid="468"/>
                                        </p:tgtEl>
                                        <p:attrNameLst>
                                          <p:attrName>ppt_x</p:attrName>
                                        </p:attrNameLst>
                                      </p:cBhvr>
                                      <p:tavLst>
                                        <p:tav tm="0">
                                          <p:val>
                                            <p:strVal val="#ppt_x"/>
                                          </p:val>
                                        </p:tav>
                                        <p:tav tm="100000">
                                          <p:val>
                                            <p:strVal val="#ppt_x"/>
                                          </p:val>
                                        </p:tav>
                                      </p:tavLst>
                                    </p:anim>
                                    <p:anim calcmode="lin" valueType="num">
                                      <p:cBhvr>
                                        <p:cTn id="14" dur="1000" fill="hold"/>
                                        <p:tgtEl>
                                          <p:spTgt spid="46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470"/>
                                        </p:tgtEl>
                                        <p:attrNameLst>
                                          <p:attrName>style.visibility</p:attrName>
                                        </p:attrNameLst>
                                      </p:cBhvr>
                                      <p:to>
                                        <p:strVal val="visible"/>
                                      </p:to>
                                    </p:set>
                                    <p:animEffect transition="in" filter="fade">
                                      <p:cBhvr>
                                        <p:cTn id="19" dur="1000"/>
                                        <p:tgtEl>
                                          <p:spTgt spid="470"/>
                                        </p:tgtEl>
                                      </p:cBhvr>
                                    </p:animEffect>
                                    <p:anim calcmode="lin" valueType="num">
                                      <p:cBhvr>
                                        <p:cTn id="20" dur="1000" fill="hold"/>
                                        <p:tgtEl>
                                          <p:spTgt spid="470"/>
                                        </p:tgtEl>
                                        <p:attrNameLst>
                                          <p:attrName>ppt_x</p:attrName>
                                        </p:attrNameLst>
                                      </p:cBhvr>
                                      <p:tavLst>
                                        <p:tav tm="0">
                                          <p:val>
                                            <p:strVal val="#ppt_x"/>
                                          </p:val>
                                        </p:tav>
                                        <p:tav tm="100000">
                                          <p:val>
                                            <p:strVal val="#ppt_x"/>
                                          </p:val>
                                        </p:tav>
                                      </p:tavLst>
                                    </p:anim>
                                    <p:anim calcmode="lin" valueType="num">
                                      <p:cBhvr>
                                        <p:cTn id="21" dur="1000" fill="hold"/>
                                        <p:tgtEl>
                                          <p:spTgt spid="470"/>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472"/>
                                        </p:tgtEl>
                                        <p:attrNameLst>
                                          <p:attrName>style.visibility</p:attrName>
                                        </p:attrNameLst>
                                      </p:cBhvr>
                                      <p:to>
                                        <p:strVal val="visible"/>
                                      </p:to>
                                    </p:set>
                                    <p:animEffect transition="in" filter="fade">
                                      <p:cBhvr>
                                        <p:cTn id="24" dur="1000"/>
                                        <p:tgtEl>
                                          <p:spTgt spid="472"/>
                                        </p:tgtEl>
                                      </p:cBhvr>
                                    </p:animEffect>
                                    <p:anim calcmode="lin" valueType="num">
                                      <p:cBhvr>
                                        <p:cTn id="25" dur="1000" fill="hold"/>
                                        <p:tgtEl>
                                          <p:spTgt spid="472"/>
                                        </p:tgtEl>
                                        <p:attrNameLst>
                                          <p:attrName>ppt_x</p:attrName>
                                        </p:attrNameLst>
                                      </p:cBhvr>
                                      <p:tavLst>
                                        <p:tav tm="0">
                                          <p:val>
                                            <p:strVal val="#ppt_x"/>
                                          </p:val>
                                        </p:tav>
                                        <p:tav tm="100000">
                                          <p:val>
                                            <p:strVal val="#ppt_x"/>
                                          </p:val>
                                        </p:tav>
                                      </p:tavLst>
                                    </p:anim>
                                    <p:anim calcmode="lin" valueType="num">
                                      <p:cBhvr>
                                        <p:cTn id="26" dur="1000" fill="hold"/>
                                        <p:tgtEl>
                                          <p:spTgt spid="472"/>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473"/>
                                        </p:tgtEl>
                                        <p:attrNameLst>
                                          <p:attrName>style.visibility</p:attrName>
                                        </p:attrNameLst>
                                      </p:cBhvr>
                                      <p:to>
                                        <p:strVal val="visible"/>
                                      </p:to>
                                    </p:set>
                                    <p:animEffect transition="in" filter="fade">
                                      <p:cBhvr>
                                        <p:cTn id="29" dur="1000"/>
                                        <p:tgtEl>
                                          <p:spTgt spid="473"/>
                                        </p:tgtEl>
                                      </p:cBhvr>
                                    </p:animEffect>
                                    <p:anim calcmode="lin" valueType="num">
                                      <p:cBhvr>
                                        <p:cTn id="30" dur="1000" fill="hold"/>
                                        <p:tgtEl>
                                          <p:spTgt spid="473"/>
                                        </p:tgtEl>
                                        <p:attrNameLst>
                                          <p:attrName>ppt_x</p:attrName>
                                        </p:attrNameLst>
                                      </p:cBhvr>
                                      <p:tavLst>
                                        <p:tav tm="0">
                                          <p:val>
                                            <p:strVal val="#ppt_x"/>
                                          </p:val>
                                        </p:tav>
                                        <p:tav tm="100000">
                                          <p:val>
                                            <p:strVal val="#ppt_x"/>
                                          </p:val>
                                        </p:tav>
                                      </p:tavLst>
                                    </p:anim>
                                    <p:anim calcmode="lin" valueType="num">
                                      <p:cBhvr>
                                        <p:cTn id="31" dur="1000" fill="hold"/>
                                        <p:tgtEl>
                                          <p:spTgt spid="473"/>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22" presetClass="entr" presetSubtype="4"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down)">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C8B77B3D-9D4E-4924-9ACA-238371355086}"/>
              </a:ext>
            </a:extLst>
          </p:cNvPr>
          <p:cNvGrpSpPr/>
          <p:nvPr/>
        </p:nvGrpSpPr>
        <p:grpSpPr>
          <a:xfrm>
            <a:off x="3885902" y="1329909"/>
            <a:ext cx="3988100" cy="3755496"/>
            <a:chOff x="3669088" y="1795416"/>
            <a:chExt cx="4421725" cy="4163833"/>
          </a:xfrm>
        </p:grpSpPr>
        <p:sp>
          <p:nvSpPr>
            <p:cNvPr id="37" name="Arc 1">
              <a:extLst>
                <a:ext uri="{FF2B5EF4-FFF2-40B4-BE49-F238E27FC236}">
                  <a16:creationId xmlns:a16="http://schemas.microsoft.com/office/drawing/2014/main" xmlns="" id="{A32B1050-3649-4C3E-B64F-6265450618B8}"/>
                </a:ext>
              </a:extLst>
            </p:cNvPr>
            <p:cNvSpPr/>
            <p:nvPr/>
          </p:nvSpPr>
          <p:spPr>
            <a:xfrm>
              <a:off x="4169678" y="2016252"/>
              <a:ext cx="3889728" cy="3889727"/>
            </a:xfrm>
            <a:prstGeom prst="arc">
              <a:avLst>
                <a:gd name="adj1" fmla="val 2901203"/>
                <a:gd name="adj2" fmla="val 21394969"/>
              </a:avLst>
            </a:prstGeom>
            <a:ln w="152400">
              <a:solidFill>
                <a:srgbClr val="ACB31C"/>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en-US" dirty="0">
                <a:solidFill>
                  <a:prstClr val="white">
                    <a:lumMod val="50000"/>
                  </a:prstClr>
                </a:solidFill>
                <a:cs typeface="+mn-ea"/>
                <a:sym typeface="+mn-lt"/>
              </a:endParaRPr>
            </a:p>
          </p:txBody>
        </p:sp>
        <p:grpSp>
          <p:nvGrpSpPr>
            <p:cNvPr id="38" name="Group 86">
              <a:extLst>
                <a:ext uri="{FF2B5EF4-FFF2-40B4-BE49-F238E27FC236}">
                  <a16:creationId xmlns:a16="http://schemas.microsoft.com/office/drawing/2014/main" xmlns="" id="{A93DC571-2E01-4321-869A-193FD1DE5938}"/>
                </a:ext>
              </a:extLst>
            </p:cNvPr>
            <p:cNvGrpSpPr/>
            <p:nvPr/>
          </p:nvGrpSpPr>
          <p:grpSpPr>
            <a:xfrm>
              <a:off x="3669088" y="3540580"/>
              <a:ext cx="1080012" cy="553081"/>
              <a:chOff x="6642546" y="5546439"/>
              <a:chExt cx="725864" cy="371719"/>
            </a:xfrm>
          </p:grpSpPr>
          <p:sp>
            <p:nvSpPr>
              <p:cNvPr id="51" name="Oval 87">
                <a:extLst>
                  <a:ext uri="{FF2B5EF4-FFF2-40B4-BE49-F238E27FC236}">
                    <a16:creationId xmlns:a16="http://schemas.microsoft.com/office/drawing/2014/main" xmlns="" id="{99CB53C7-A588-4835-A920-52DBB973A58F}"/>
                  </a:ext>
                </a:extLst>
              </p:cNvPr>
              <p:cNvSpPr/>
              <p:nvPr/>
            </p:nvSpPr>
            <p:spPr>
              <a:xfrm>
                <a:off x="6818257" y="5546439"/>
                <a:ext cx="371719" cy="371719"/>
              </a:xfrm>
              <a:prstGeom prst="ellipse">
                <a:avLst/>
              </a:prstGeom>
              <a:solidFill>
                <a:srgbClr val="EFC997"/>
              </a:solidFill>
              <a:ln w="28575">
                <a:solidFill>
                  <a:schemeClr val="bg1"/>
                </a:solidFill>
              </a:ln>
              <a:effectLst>
                <a:outerShdw blurRad="177800" dist="50800" dir="36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lumMod val="50000"/>
                    </a:prstClr>
                  </a:solidFill>
                  <a:cs typeface="+mn-ea"/>
                  <a:sym typeface="+mn-lt"/>
                </a:endParaRPr>
              </a:p>
            </p:txBody>
          </p:sp>
          <p:sp>
            <p:nvSpPr>
              <p:cNvPr id="52" name="TextBox 88">
                <a:extLst>
                  <a:ext uri="{FF2B5EF4-FFF2-40B4-BE49-F238E27FC236}">
                    <a16:creationId xmlns:a16="http://schemas.microsoft.com/office/drawing/2014/main" xmlns="" id="{C60F1336-6A20-490E-B1B6-C662016076A1}"/>
                  </a:ext>
                </a:extLst>
              </p:cNvPr>
              <p:cNvSpPr txBox="1"/>
              <p:nvPr/>
            </p:nvSpPr>
            <p:spPr>
              <a:xfrm>
                <a:off x="6642546" y="5605940"/>
                <a:ext cx="725864" cy="298148"/>
              </a:xfrm>
              <a:prstGeom prst="rect">
                <a:avLst/>
              </a:prstGeom>
              <a:noFill/>
            </p:spPr>
            <p:txBody>
              <a:bodyPr wrap="square" rtlCol="0">
                <a:spAutoFit/>
              </a:bodyPr>
              <a:lstStyle/>
              <a:p>
                <a:pPr algn="ctr" defTabSz="914377"/>
                <a:r>
                  <a:rPr lang="en-US" sz="2000" dirty="0">
                    <a:solidFill>
                      <a:schemeClr val="bg1"/>
                    </a:solidFill>
                    <a:cs typeface="+mn-ea"/>
                    <a:sym typeface="+mn-lt"/>
                  </a:rPr>
                  <a:t>3</a:t>
                </a:r>
              </a:p>
            </p:txBody>
          </p:sp>
        </p:grpSp>
        <p:grpSp>
          <p:nvGrpSpPr>
            <p:cNvPr id="39" name="Group 86">
              <a:extLst>
                <a:ext uri="{FF2B5EF4-FFF2-40B4-BE49-F238E27FC236}">
                  <a16:creationId xmlns:a16="http://schemas.microsoft.com/office/drawing/2014/main" xmlns="" id="{9755F3D0-84C1-4031-A90C-EB79994C53E5}"/>
                </a:ext>
              </a:extLst>
            </p:cNvPr>
            <p:cNvGrpSpPr/>
            <p:nvPr/>
          </p:nvGrpSpPr>
          <p:grpSpPr>
            <a:xfrm>
              <a:off x="6449047" y="5406168"/>
              <a:ext cx="1080012" cy="553081"/>
              <a:chOff x="6641185" y="5546439"/>
              <a:chExt cx="725864" cy="371719"/>
            </a:xfrm>
          </p:grpSpPr>
          <p:sp>
            <p:nvSpPr>
              <p:cNvPr id="49" name="Oval 87">
                <a:extLst>
                  <a:ext uri="{FF2B5EF4-FFF2-40B4-BE49-F238E27FC236}">
                    <a16:creationId xmlns:a16="http://schemas.microsoft.com/office/drawing/2014/main" xmlns="" id="{B2A54E9C-1C73-4141-BCB7-98403487726E}"/>
                  </a:ext>
                </a:extLst>
              </p:cNvPr>
              <p:cNvSpPr/>
              <p:nvPr/>
            </p:nvSpPr>
            <p:spPr>
              <a:xfrm>
                <a:off x="6818257" y="5546439"/>
                <a:ext cx="371719" cy="371719"/>
              </a:xfrm>
              <a:prstGeom prst="ellipse">
                <a:avLst/>
              </a:prstGeom>
              <a:solidFill>
                <a:srgbClr val="EFC997"/>
              </a:solidFill>
              <a:ln w="28575">
                <a:solidFill>
                  <a:schemeClr val="bg1"/>
                </a:solidFill>
              </a:ln>
              <a:effectLst>
                <a:outerShdw blurRad="177800" dist="50800" dir="36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lumMod val="50000"/>
                    </a:prstClr>
                  </a:solidFill>
                  <a:cs typeface="+mn-ea"/>
                  <a:sym typeface="+mn-lt"/>
                </a:endParaRPr>
              </a:p>
            </p:txBody>
          </p:sp>
          <p:sp>
            <p:nvSpPr>
              <p:cNvPr id="50" name="TextBox 88">
                <a:extLst>
                  <a:ext uri="{FF2B5EF4-FFF2-40B4-BE49-F238E27FC236}">
                    <a16:creationId xmlns:a16="http://schemas.microsoft.com/office/drawing/2014/main" xmlns="" id="{EADF2D41-0FB7-4A66-9707-12475E7FB533}"/>
                  </a:ext>
                </a:extLst>
              </p:cNvPr>
              <p:cNvSpPr txBox="1"/>
              <p:nvPr/>
            </p:nvSpPr>
            <p:spPr>
              <a:xfrm>
                <a:off x="6641185" y="5591242"/>
                <a:ext cx="725864" cy="298148"/>
              </a:xfrm>
              <a:prstGeom prst="rect">
                <a:avLst/>
              </a:prstGeom>
              <a:noFill/>
            </p:spPr>
            <p:txBody>
              <a:bodyPr wrap="square" rtlCol="0">
                <a:spAutoFit/>
              </a:bodyPr>
              <a:lstStyle/>
              <a:p>
                <a:pPr algn="ctr" defTabSz="914377"/>
                <a:r>
                  <a:rPr lang="en-US" sz="2000" dirty="0">
                    <a:solidFill>
                      <a:schemeClr val="bg1"/>
                    </a:solidFill>
                    <a:cs typeface="+mn-ea"/>
                    <a:sym typeface="+mn-lt"/>
                  </a:rPr>
                  <a:t>1</a:t>
                </a:r>
              </a:p>
            </p:txBody>
          </p:sp>
        </p:grpSp>
        <p:grpSp>
          <p:nvGrpSpPr>
            <p:cNvPr id="40" name="Group 86">
              <a:extLst>
                <a:ext uri="{FF2B5EF4-FFF2-40B4-BE49-F238E27FC236}">
                  <a16:creationId xmlns:a16="http://schemas.microsoft.com/office/drawing/2014/main" xmlns="" id="{8CF95356-4C3E-42F8-A6E1-24815BDF2757}"/>
                </a:ext>
              </a:extLst>
            </p:cNvPr>
            <p:cNvGrpSpPr/>
            <p:nvPr/>
          </p:nvGrpSpPr>
          <p:grpSpPr>
            <a:xfrm>
              <a:off x="4399162" y="5266997"/>
              <a:ext cx="1080012" cy="553081"/>
              <a:chOff x="6642546" y="5546439"/>
              <a:chExt cx="725864" cy="371719"/>
            </a:xfrm>
          </p:grpSpPr>
          <p:sp>
            <p:nvSpPr>
              <p:cNvPr id="47" name="Oval 87">
                <a:extLst>
                  <a:ext uri="{FF2B5EF4-FFF2-40B4-BE49-F238E27FC236}">
                    <a16:creationId xmlns:a16="http://schemas.microsoft.com/office/drawing/2014/main" xmlns="" id="{BF20A77D-F52C-4215-B930-7CDB6509F146}"/>
                  </a:ext>
                </a:extLst>
              </p:cNvPr>
              <p:cNvSpPr/>
              <p:nvPr/>
            </p:nvSpPr>
            <p:spPr>
              <a:xfrm>
                <a:off x="6818257" y="5546439"/>
                <a:ext cx="371719" cy="371719"/>
              </a:xfrm>
              <a:prstGeom prst="ellipse">
                <a:avLst/>
              </a:prstGeom>
              <a:solidFill>
                <a:srgbClr val="EFC997"/>
              </a:solidFill>
              <a:ln w="28575">
                <a:solidFill>
                  <a:schemeClr val="bg1"/>
                </a:solidFill>
              </a:ln>
              <a:effectLst>
                <a:outerShdw blurRad="177800" dist="50800" dir="36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lumMod val="50000"/>
                    </a:prstClr>
                  </a:solidFill>
                  <a:cs typeface="+mn-ea"/>
                  <a:sym typeface="+mn-lt"/>
                </a:endParaRPr>
              </a:p>
            </p:txBody>
          </p:sp>
          <p:sp>
            <p:nvSpPr>
              <p:cNvPr id="48" name="TextBox 88">
                <a:extLst>
                  <a:ext uri="{FF2B5EF4-FFF2-40B4-BE49-F238E27FC236}">
                    <a16:creationId xmlns:a16="http://schemas.microsoft.com/office/drawing/2014/main" xmlns="" id="{9FFD7EA8-13A0-4205-9EB2-8AEB6280FEF9}"/>
                  </a:ext>
                </a:extLst>
              </p:cNvPr>
              <p:cNvSpPr txBox="1"/>
              <p:nvPr/>
            </p:nvSpPr>
            <p:spPr>
              <a:xfrm>
                <a:off x="6642546" y="5605940"/>
                <a:ext cx="725864" cy="298148"/>
              </a:xfrm>
              <a:prstGeom prst="rect">
                <a:avLst/>
              </a:prstGeom>
              <a:noFill/>
            </p:spPr>
            <p:txBody>
              <a:bodyPr wrap="square" rtlCol="0">
                <a:spAutoFit/>
              </a:bodyPr>
              <a:lstStyle/>
              <a:p>
                <a:pPr algn="ctr" defTabSz="914377"/>
                <a:r>
                  <a:rPr lang="en-US" sz="2000" dirty="0">
                    <a:solidFill>
                      <a:schemeClr val="bg1"/>
                    </a:solidFill>
                    <a:cs typeface="+mn-ea"/>
                    <a:sym typeface="+mn-lt"/>
                  </a:rPr>
                  <a:t>2</a:t>
                </a:r>
              </a:p>
            </p:txBody>
          </p:sp>
        </p:grpSp>
        <p:grpSp>
          <p:nvGrpSpPr>
            <p:cNvPr id="41" name="Group 86">
              <a:extLst>
                <a:ext uri="{FF2B5EF4-FFF2-40B4-BE49-F238E27FC236}">
                  <a16:creationId xmlns:a16="http://schemas.microsoft.com/office/drawing/2014/main" xmlns="" id="{C0295BAA-906A-4749-90A5-EFC988476310}"/>
                </a:ext>
              </a:extLst>
            </p:cNvPr>
            <p:cNvGrpSpPr/>
            <p:nvPr/>
          </p:nvGrpSpPr>
          <p:grpSpPr>
            <a:xfrm>
              <a:off x="4983592" y="1795416"/>
              <a:ext cx="1080012" cy="553081"/>
              <a:chOff x="6642546" y="5546439"/>
              <a:chExt cx="725864" cy="371719"/>
            </a:xfrm>
          </p:grpSpPr>
          <p:sp>
            <p:nvSpPr>
              <p:cNvPr id="45" name="Oval 87">
                <a:extLst>
                  <a:ext uri="{FF2B5EF4-FFF2-40B4-BE49-F238E27FC236}">
                    <a16:creationId xmlns:a16="http://schemas.microsoft.com/office/drawing/2014/main" xmlns="" id="{8C36C22C-EAF8-448B-9378-3A600F78D59D}"/>
                  </a:ext>
                </a:extLst>
              </p:cNvPr>
              <p:cNvSpPr/>
              <p:nvPr/>
            </p:nvSpPr>
            <p:spPr>
              <a:xfrm>
                <a:off x="6818257" y="5546439"/>
                <a:ext cx="371719" cy="371719"/>
              </a:xfrm>
              <a:prstGeom prst="ellipse">
                <a:avLst/>
              </a:prstGeom>
              <a:solidFill>
                <a:srgbClr val="EFC997"/>
              </a:solidFill>
              <a:ln w="28575">
                <a:solidFill>
                  <a:schemeClr val="bg1"/>
                </a:solidFill>
              </a:ln>
              <a:effectLst>
                <a:outerShdw blurRad="177800" dist="50800" dir="36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lumMod val="50000"/>
                    </a:prstClr>
                  </a:solidFill>
                  <a:cs typeface="+mn-ea"/>
                  <a:sym typeface="+mn-lt"/>
                </a:endParaRPr>
              </a:p>
            </p:txBody>
          </p:sp>
          <p:sp>
            <p:nvSpPr>
              <p:cNvPr id="46" name="TextBox 88">
                <a:extLst>
                  <a:ext uri="{FF2B5EF4-FFF2-40B4-BE49-F238E27FC236}">
                    <a16:creationId xmlns:a16="http://schemas.microsoft.com/office/drawing/2014/main" xmlns="" id="{3C6CCE83-3CF8-4B9B-96E0-E5C4C02C3A7F}"/>
                  </a:ext>
                </a:extLst>
              </p:cNvPr>
              <p:cNvSpPr txBox="1"/>
              <p:nvPr/>
            </p:nvSpPr>
            <p:spPr>
              <a:xfrm>
                <a:off x="6642546" y="5605940"/>
                <a:ext cx="725864" cy="298148"/>
              </a:xfrm>
              <a:prstGeom prst="rect">
                <a:avLst/>
              </a:prstGeom>
              <a:noFill/>
            </p:spPr>
            <p:txBody>
              <a:bodyPr wrap="square" rtlCol="0">
                <a:spAutoFit/>
              </a:bodyPr>
              <a:lstStyle/>
              <a:p>
                <a:pPr algn="ctr" defTabSz="914377"/>
                <a:r>
                  <a:rPr lang="en-US" altLang="zh-CN" sz="2000" dirty="0">
                    <a:solidFill>
                      <a:schemeClr val="bg1"/>
                    </a:solidFill>
                    <a:cs typeface="+mn-ea"/>
                    <a:sym typeface="+mn-lt"/>
                  </a:rPr>
                  <a:t>4</a:t>
                </a:r>
                <a:endParaRPr lang="en-US" sz="2000" dirty="0">
                  <a:solidFill>
                    <a:schemeClr val="bg1"/>
                  </a:solidFill>
                  <a:cs typeface="+mn-ea"/>
                  <a:sym typeface="+mn-lt"/>
                </a:endParaRPr>
              </a:p>
            </p:txBody>
          </p:sp>
        </p:grpSp>
        <p:grpSp>
          <p:nvGrpSpPr>
            <p:cNvPr id="42" name="Group 86">
              <a:extLst>
                <a:ext uri="{FF2B5EF4-FFF2-40B4-BE49-F238E27FC236}">
                  <a16:creationId xmlns:a16="http://schemas.microsoft.com/office/drawing/2014/main" xmlns="" id="{891AFC23-161E-4941-8BBF-F9C8EA6B5273}"/>
                </a:ext>
              </a:extLst>
            </p:cNvPr>
            <p:cNvGrpSpPr/>
            <p:nvPr/>
          </p:nvGrpSpPr>
          <p:grpSpPr>
            <a:xfrm>
              <a:off x="7010801" y="2371990"/>
              <a:ext cx="1080012" cy="553081"/>
              <a:chOff x="6642546" y="5546439"/>
              <a:chExt cx="725864" cy="371719"/>
            </a:xfrm>
          </p:grpSpPr>
          <p:sp>
            <p:nvSpPr>
              <p:cNvPr id="43" name="Oval 87">
                <a:extLst>
                  <a:ext uri="{FF2B5EF4-FFF2-40B4-BE49-F238E27FC236}">
                    <a16:creationId xmlns:a16="http://schemas.microsoft.com/office/drawing/2014/main" xmlns="" id="{AE8DECD5-A092-423C-8E32-7024EDBAE2B8}"/>
                  </a:ext>
                </a:extLst>
              </p:cNvPr>
              <p:cNvSpPr/>
              <p:nvPr/>
            </p:nvSpPr>
            <p:spPr>
              <a:xfrm>
                <a:off x="6818257" y="5546439"/>
                <a:ext cx="371719" cy="371719"/>
              </a:xfrm>
              <a:prstGeom prst="ellipse">
                <a:avLst/>
              </a:prstGeom>
              <a:solidFill>
                <a:srgbClr val="EFC997"/>
              </a:solidFill>
              <a:ln w="28575">
                <a:solidFill>
                  <a:schemeClr val="bg1"/>
                </a:solidFill>
              </a:ln>
              <a:effectLst>
                <a:outerShdw blurRad="177800" dist="50800" dir="36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lumMod val="50000"/>
                    </a:prstClr>
                  </a:solidFill>
                  <a:cs typeface="+mn-ea"/>
                  <a:sym typeface="+mn-lt"/>
                </a:endParaRPr>
              </a:p>
            </p:txBody>
          </p:sp>
          <p:sp>
            <p:nvSpPr>
              <p:cNvPr id="44" name="TextBox 88">
                <a:extLst>
                  <a:ext uri="{FF2B5EF4-FFF2-40B4-BE49-F238E27FC236}">
                    <a16:creationId xmlns:a16="http://schemas.microsoft.com/office/drawing/2014/main" xmlns="" id="{D9F519A5-1EC5-46AD-8AD0-A825FA2C7B7F}"/>
                  </a:ext>
                </a:extLst>
              </p:cNvPr>
              <p:cNvSpPr txBox="1"/>
              <p:nvPr/>
            </p:nvSpPr>
            <p:spPr>
              <a:xfrm>
                <a:off x="6642546" y="5605940"/>
                <a:ext cx="725864" cy="298148"/>
              </a:xfrm>
              <a:prstGeom prst="rect">
                <a:avLst/>
              </a:prstGeom>
              <a:noFill/>
            </p:spPr>
            <p:txBody>
              <a:bodyPr wrap="square" rtlCol="0">
                <a:spAutoFit/>
              </a:bodyPr>
              <a:lstStyle/>
              <a:p>
                <a:pPr algn="ctr" defTabSz="914377"/>
                <a:r>
                  <a:rPr lang="en-US" altLang="zh-CN" sz="2000" dirty="0">
                    <a:solidFill>
                      <a:schemeClr val="bg1"/>
                    </a:solidFill>
                    <a:cs typeface="+mn-ea"/>
                    <a:sym typeface="+mn-lt"/>
                  </a:rPr>
                  <a:t>5</a:t>
                </a:r>
                <a:endParaRPr lang="en-US" sz="2000" dirty="0">
                  <a:solidFill>
                    <a:schemeClr val="bg1"/>
                  </a:solidFill>
                  <a:cs typeface="+mn-ea"/>
                  <a:sym typeface="+mn-lt"/>
                </a:endParaRPr>
              </a:p>
            </p:txBody>
          </p:sp>
        </p:grpSp>
      </p:grpSp>
      <p:grpSp>
        <p:nvGrpSpPr>
          <p:cNvPr id="53" name="组合 52">
            <a:extLst>
              <a:ext uri="{FF2B5EF4-FFF2-40B4-BE49-F238E27FC236}">
                <a16:creationId xmlns:a16="http://schemas.microsoft.com/office/drawing/2014/main" xmlns="" id="{AA266101-34A8-4615-A5A2-0B63320CFE2E}"/>
              </a:ext>
            </a:extLst>
          </p:cNvPr>
          <p:cNvGrpSpPr/>
          <p:nvPr/>
        </p:nvGrpSpPr>
        <p:grpSpPr>
          <a:xfrm>
            <a:off x="1836186" y="1122516"/>
            <a:ext cx="3066983" cy="890656"/>
            <a:chOff x="2541254" y="1909374"/>
            <a:chExt cx="3066983" cy="890656"/>
          </a:xfrm>
        </p:grpSpPr>
        <p:sp>
          <p:nvSpPr>
            <p:cNvPr id="54" name="TextBox 11">
              <a:extLst>
                <a:ext uri="{FF2B5EF4-FFF2-40B4-BE49-F238E27FC236}">
                  <a16:creationId xmlns:a16="http://schemas.microsoft.com/office/drawing/2014/main" xmlns="" id="{7737BA38-C158-41CC-A4C3-A33F2054F3A7}"/>
                </a:ext>
              </a:extLst>
            </p:cNvPr>
            <p:cNvSpPr txBox="1"/>
            <p:nvPr/>
          </p:nvSpPr>
          <p:spPr>
            <a:xfrm>
              <a:off x="2541254" y="2336570"/>
              <a:ext cx="3066983" cy="463460"/>
            </a:xfrm>
            <a:prstGeom prst="rect">
              <a:avLst/>
            </a:prstGeom>
            <a:noFill/>
          </p:spPr>
          <p:txBody>
            <a:bodyPr wrap="square" lIns="0" tIns="0" rIns="0" bIns="0" rtlCol="0">
              <a:spAutoFit/>
              <a:scene3d>
                <a:camera prst="orthographicFront"/>
                <a:lightRig rig="threePt" dir="t"/>
              </a:scene3d>
              <a:sp3d contourW="12700"/>
            </a:bodyPr>
            <a:lstStyle/>
            <a:p>
              <a:pPr algn="r" defTabSz="914377">
                <a:lnSpc>
                  <a:spcPct val="130000"/>
                </a:lnSpc>
              </a:pPr>
              <a:r>
                <a:rPr lang="zh-CN" altLang="en-US" sz="1200" dirty="0">
                  <a:solidFill>
                    <a:srgbClr val="FFFFFF">
                      <a:lumMod val="50000"/>
                    </a:srgbClr>
                  </a:solidFill>
                  <a:cs typeface="+mn-ea"/>
                  <a:sym typeface="+mn-lt"/>
                </a:rPr>
                <a:t>您的内容打在这里，或者通过复制您的文本后，在此框中选择粘贴，并选择只保留文字。</a:t>
              </a:r>
            </a:p>
          </p:txBody>
        </p:sp>
        <p:sp>
          <p:nvSpPr>
            <p:cNvPr id="55" name="TextBox 11">
              <a:extLst>
                <a:ext uri="{FF2B5EF4-FFF2-40B4-BE49-F238E27FC236}">
                  <a16:creationId xmlns:a16="http://schemas.microsoft.com/office/drawing/2014/main" xmlns="" id="{5132AF9B-B8A3-4E22-85E5-6D6A4880987E}"/>
                </a:ext>
              </a:extLst>
            </p:cNvPr>
            <p:cNvSpPr txBox="1"/>
            <p:nvPr/>
          </p:nvSpPr>
          <p:spPr>
            <a:xfrm>
              <a:off x="3159202" y="1909374"/>
              <a:ext cx="2449035" cy="375680"/>
            </a:xfrm>
            <a:prstGeom prst="rect">
              <a:avLst/>
            </a:prstGeom>
            <a:noFill/>
          </p:spPr>
          <p:txBody>
            <a:bodyPr wrap="square" lIns="0" tIns="0" rIns="0" bIns="0" rtlCol="0">
              <a:spAutoFit/>
              <a:scene3d>
                <a:camera prst="orthographicFront"/>
                <a:lightRig rig="threePt" dir="t"/>
              </a:scene3d>
              <a:sp3d contourW="12700"/>
            </a:bodyPr>
            <a:lstStyle/>
            <a:p>
              <a:pPr lvl="0" algn="r">
                <a:lnSpc>
                  <a:spcPct val="150000"/>
                </a:lnSpc>
              </a:pPr>
              <a:r>
                <a:rPr lang="zh-CN" altLang="en-US" dirty="0">
                  <a:solidFill>
                    <a:schemeClr val="tx1">
                      <a:lumMod val="85000"/>
                      <a:lumOff val="15000"/>
                    </a:schemeClr>
                  </a:solidFill>
                  <a:cs typeface="+mn-ea"/>
                  <a:sym typeface="+mn-lt"/>
                </a:rPr>
                <a:t>添加标题文字</a:t>
              </a:r>
            </a:p>
          </p:txBody>
        </p:sp>
      </p:grpSp>
      <p:grpSp>
        <p:nvGrpSpPr>
          <p:cNvPr id="56" name="组合 55">
            <a:extLst>
              <a:ext uri="{FF2B5EF4-FFF2-40B4-BE49-F238E27FC236}">
                <a16:creationId xmlns:a16="http://schemas.microsoft.com/office/drawing/2014/main" xmlns="" id="{1A19B3DA-4490-4AFD-9ADA-5CA64E472BEF}"/>
              </a:ext>
            </a:extLst>
          </p:cNvPr>
          <p:cNvGrpSpPr/>
          <p:nvPr/>
        </p:nvGrpSpPr>
        <p:grpSpPr>
          <a:xfrm>
            <a:off x="936821" y="2785082"/>
            <a:ext cx="3066983" cy="860743"/>
            <a:chOff x="2541254" y="1939287"/>
            <a:chExt cx="3066983" cy="860742"/>
          </a:xfrm>
        </p:grpSpPr>
        <p:sp>
          <p:nvSpPr>
            <p:cNvPr id="57" name="TextBox 11">
              <a:extLst>
                <a:ext uri="{FF2B5EF4-FFF2-40B4-BE49-F238E27FC236}">
                  <a16:creationId xmlns:a16="http://schemas.microsoft.com/office/drawing/2014/main" xmlns="" id="{524114DD-A06C-4AFB-BE49-87542DB27A42}"/>
                </a:ext>
              </a:extLst>
            </p:cNvPr>
            <p:cNvSpPr txBox="1"/>
            <p:nvPr/>
          </p:nvSpPr>
          <p:spPr>
            <a:xfrm>
              <a:off x="2541254" y="2336570"/>
              <a:ext cx="3066983" cy="463459"/>
            </a:xfrm>
            <a:prstGeom prst="rect">
              <a:avLst/>
            </a:prstGeom>
            <a:noFill/>
          </p:spPr>
          <p:txBody>
            <a:bodyPr wrap="square" lIns="0" tIns="0" rIns="0" bIns="0" rtlCol="0">
              <a:spAutoFit/>
              <a:scene3d>
                <a:camera prst="orthographicFront"/>
                <a:lightRig rig="threePt" dir="t"/>
              </a:scene3d>
              <a:sp3d contourW="12700"/>
            </a:bodyPr>
            <a:lstStyle/>
            <a:p>
              <a:pPr algn="ctr" defTabSz="914377">
                <a:lnSpc>
                  <a:spcPct val="130000"/>
                </a:lnSpc>
              </a:pPr>
              <a:r>
                <a:rPr lang="zh-CN" altLang="en-US" sz="1200" dirty="0">
                  <a:solidFill>
                    <a:srgbClr val="FFFFFF">
                      <a:lumMod val="50000"/>
                    </a:srgbClr>
                  </a:solidFill>
                  <a:cs typeface="+mn-ea"/>
                  <a:sym typeface="+mn-lt"/>
                </a:rPr>
                <a:t>您的内容打在这里，或者通过复制您的文本后，在此框中选择粘贴，并选择只保留文字。</a:t>
              </a:r>
            </a:p>
          </p:txBody>
        </p:sp>
        <p:sp>
          <p:nvSpPr>
            <p:cNvPr id="58" name="TextBox 11">
              <a:extLst>
                <a:ext uri="{FF2B5EF4-FFF2-40B4-BE49-F238E27FC236}">
                  <a16:creationId xmlns:a16="http://schemas.microsoft.com/office/drawing/2014/main" xmlns="" id="{B83DB02A-7B25-4F41-96F7-1010E665DF01}"/>
                </a:ext>
              </a:extLst>
            </p:cNvPr>
            <p:cNvSpPr txBox="1"/>
            <p:nvPr/>
          </p:nvSpPr>
          <p:spPr>
            <a:xfrm>
              <a:off x="3159202" y="1939287"/>
              <a:ext cx="2449035" cy="375680"/>
            </a:xfrm>
            <a:prstGeom prst="rect">
              <a:avLst/>
            </a:prstGeom>
            <a:noFill/>
          </p:spPr>
          <p:txBody>
            <a:bodyPr wrap="square" lIns="0" tIns="0" rIns="0" bIns="0" rtlCol="0">
              <a:spAutoFit/>
              <a:scene3d>
                <a:camera prst="orthographicFront"/>
                <a:lightRig rig="threePt" dir="t"/>
              </a:scene3d>
              <a:sp3d contourW="12700"/>
            </a:bodyPr>
            <a:lstStyle/>
            <a:p>
              <a:pPr lvl="0" algn="r">
                <a:lnSpc>
                  <a:spcPct val="150000"/>
                </a:lnSpc>
              </a:pPr>
              <a:r>
                <a:rPr lang="zh-CN" altLang="en-US" dirty="0">
                  <a:solidFill>
                    <a:schemeClr val="tx1">
                      <a:lumMod val="85000"/>
                      <a:lumOff val="15000"/>
                    </a:schemeClr>
                  </a:solidFill>
                  <a:cs typeface="+mn-ea"/>
                  <a:sym typeface="+mn-lt"/>
                </a:rPr>
                <a:t>添加标题文字</a:t>
              </a:r>
            </a:p>
          </p:txBody>
        </p:sp>
      </p:grpSp>
      <p:grpSp>
        <p:nvGrpSpPr>
          <p:cNvPr id="59" name="组合 58">
            <a:extLst>
              <a:ext uri="{FF2B5EF4-FFF2-40B4-BE49-F238E27FC236}">
                <a16:creationId xmlns:a16="http://schemas.microsoft.com/office/drawing/2014/main" xmlns="" id="{49400398-1947-45BB-A512-612283115498}"/>
              </a:ext>
            </a:extLst>
          </p:cNvPr>
          <p:cNvGrpSpPr/>
          <p:nvPr/>
        </p:nvGrpSpPr>
        <p:grpSpPr>
          <a:xfrm>
            <a:off x="1491809" y="4473118"/>
            <a:ext cx="3066983" cy="890656"/>
            <a:chOff x="2541254" y="1909374"/>
            <a:chExt cx="3066983" cy="890655"/>
          </a:xfrm>
        </p:grpSpPr>
        <p:sp>
          <p:nvSpPr>
            <p:cNvPr id="60" name="TextBox 11">
              <a:extLst>
                <a:ext uri="{FF2B5EF4-FFF2-40B4-BE49-F238E27FC236}">
                  <a16:creationId xmlns:a16="http://schemas.microsoft.com/office/drawing/2014/main" xmlns="" id="{18613148-B5FD-4375-A4E4-6C15106EE5F5}"/>
                </a:ext>
              </a:extLst>
            </p:cNvPr>
            <p:cNvSpPr txBox="1"/>
            <p:nvPr/>
          </p:nvSpPr>
          <p:spPr>
            <a:xfrm>
              <a:off x="2541254" y="2336570"/>
              <a:ext cx="3066983" cy="463459"/>
            </a:xfrm>
            <a:prstGeom prst="rect">
              <a:avLst/>
            </a:prstGeom>
            <a:noFill/>
          </p:spPr>
          <p:txBody>
            <a:bodyPr wrap="square" lIns="0" tIns="0" rIns="0" bIns="0" rtlCol="0">
              <a:spAutoFit/>
              <a:scene3d>
                <a:camera prst="orthographicFront"/>
                <a:lightRig rig="threePt" dir="t"/>
              </a:scene3d>
              <a:sp3d contourW="12700"/>
            </a:bodyPr>
            <a:lstStyle/>
            <a:p>
              <a:pPr algn="r" defTabSz="914377">
                <a:lnSpc>
                  <a:spcPct val="130000"/>
                </a:lnSpc>
              </a:pPr>
              <a:r>
                <a:rPr lang="zh-CN" altLang="en-US" sz="1200" dirty="0">
                  <a:solidFill>
                    <a:srgbClr val="FFFFFF">
                      <a:lumMod val="50000"/>
                    </a:srgbClr>
                  </a:solidFill>
                  <a:cs typeface="+mn-ea"/>
                  <a:sym typeface="+mn-lt"/>
                </a:rPr>
                <a:t>您的内容打在这里，或者通过复制您的文本后，在此框中选择粘贴，并选择只保留文字。</a:t>
              </a:r>
            </a:p>
          </p:txBody>
        </p:sp>
        <p:sp>
          <p:nvSpPr>
            <p:cNvPr id="61" name="TextBox 11">
              <a:extLst>
                <a:ext uri="{FF2B5EF4-FFF2-40B4-BE49-F238E27FC236}">
                  <a16:creationId xmlns:a16="http://schemas.microsoft.com/office/drawing/2014/main" xmlns="" id="{4E9D6245-B788-45D9-979D-F566861158D5}"/>
                </a:ext>
              </a:extLst>
            </p:cNvPr>
            <p:cNvSpPr txBox="1"/>
            <p:nvPr/>
          </p:nvSpPr>
          <p:spPr>
            <a:xfrm>
              <a:off x="3159202" y="1909374"/>
              <a:ext cx="2449035" cy="375680"/>
            </a:xfrm>
            <a:prstGeom prst="rect">
              <a:avLst/>
            </a:prstGeom>
            <a:noFill/>
          </p:spPr>
          <p:txBody>
            <a:bodyPr wrap="square" lIns="0" tIns="0" rIns="0" bIns="0" rtlCol="0">
              <a:spAutoFit/>
              <a:scene3d>
                <a:camera prst="orthographicFront"/>
                <a:lightRig rig="threePt" dir="t"/>
              </a:scene3d>
              <a:sp3d contourW="12700"/>
            </a:bodyPr>
            <a:lstStyle/>
            <a:p>
              <a:pPr lvl="0" algn="r">
                <a:lnSpc>
                  <a:spcPct val="150000"/>
                </a:lnSpc>
              </a:pPr>
              <a:r>
                <a:rPr lang="zh-CN" altLang="en-US" dirty="0">
                  <a:solidFill>
                    <a:schemeClr val="tx1">
                      <a:lumMod val="85000"/>
                      <a:lumOff val="15000"/>
                    </a:schemeClr>
                  </a:solidFill>
                  <a:cs typeface="+mn-ea"/>
                  <a:sym typeface="+mn-lt"/>
                </a:rPr>
                <a:t>添加标题文字</a:t>
              </a:r>
            </a:p>
          </p:txBody>
        </p:sp>
      </p:grpSp>
      <p:grpSp>
        <p:nvGrpSpPr>
          <p:cNvPr id="62" name="组合 61">
            <a:extLst>
              <a:ext uri="{FF2B5EF4-FFF2-40B4-BE49-F238E27FC236}">
                <a16:creationId xmlns:a16="http://schemas.microsoft.com/office/drawing/2014/main" xmlns="" id="{12E45AD3-56BD-42DA-8393-69C409DFCB9D}"/>
              </a:ext>
            </a:extLst>
          </p:cNvPr>
          <p:cNvGrpSpPr/>
          <p:nvPr/>
        </p:nvGrpSpPr>
        <p:grpSpPr>
          <a:xfrm>
            <a:off x="7680215" y="4487631"/>
            <a:ext cx="3066983" cy="876142"/>
            <a:chOff x="2541254" y="1923888"/>
            <a:chExt cx="3066983" cy="876141"/>
          </a:xfrm>
        </p:grpSpPr>
        <p:sp>
          <p:nvSpPr>
            <p:cNvPr id="63" name="TextBox 11">
              <a:extLst>
                <a:ext uri="{FF2B5EF4-FFF2-40B4-BE49-F238E27FC236}">
                  <a16:creationId xmlns:a16="http://schemas.microsoft.com/office/drawing/2014/main" xmlns="" id="{AA40D731-F0C9-48D0-801A-D1213A11DF9A}"/>
                </a:ext>
              </a:extLst>
            </p:cNvPr>
            <p:cNvSpPr txBox="1"/>
            <p:nvPr/>
          </p:nvSpPr>
          <p:spPr>
            <a:xfrm>
              <a:off x="2541254" y="2336570"/>
              <a:ext cx="3066983" cy="463459"/>
            </a:xfrm>
            <a:prstGeom prst="rect">
              <a:avLst/>
            </a:prstGeom>
            <a:noFill/>
          </p:spPr>
          <p:txBody>
            <a:bodyPr wrap="square" lIns="0" tIns="0" rIns="0" bIns="0" rtlCol="0">
              <a:spAutoFit/>
              <a:scene3d>
                <a:camera prst="orthographicFront"/>
                <a:lightRig rig="threePt" dir="t"/>
              </a:scene3d>
              <a:sp3d contourW="12700"/>
            </a:bodyPr>
            <a:lstStyle/>
            <a:p>
              <a:pPr defTabSz="914377">
                <a:lnSpc>
                  <a:spcPct val="130000"/>
                </a:lnSpc>
              </a:pPr>
              <a:r>
                <a:rPr lang="zh-CN" altLang="en-US" sz="1200" dirty="0">
                  <a:solidFill>
                    <a:srgbClr val="FFFFFF">
                      <a:lumMod val="50000"/>
                    </a:srgbClr>
                  </a:solidFill>
                  <a:cs typeface="+mn-ea"/>
                  <a:sym typeface="+mn-lt"/>
                </a:rPr>
                <a:t>您的内容打在这里，或者通过复制您的文本后，在此框中选择粘贴，并选择只保留文字。</a:t>
              </a:r>
            </a:p>
          </p:txBody>
        </p:sp>
        <p:sp>
          <p:nvSpPr>
            <p:cNvPr id="64" name="TextBox 11">
              <a:extLst>
                <a:ext uri="{FF2B5EF4-FFF2-40B4-BE49-F238E27FC236}">
                  <a16:creationId xmlns:a16="http://schemas.microsoft.com/office/drawing/2014/main" xmlns="" id="{FDED58CF-226E-4CA9-923F-0C5FBAF02798}"/>
                </a:ext>
              </a:extLst>
            </p:cNvPr>
            <p:cNvSpPr txBox="1"/>
            <p:nvPr/>
          </p:nvSpPr>
          <p:spPr>
            <a:xfrm>
              <a:off x="2541254" y="1923888"/>
              <a:ext cx="2449035" cy="375680"/>
            </a:xfrm>
            <a:prstGeom prst="rect">
              <a:avLst/>
            </a:prstGeom>
            <a:noFill/>
          </p:spPr>
          <p:txBody>
            <a:bodyPr wrap="square" lIns="0" tIns="0" rIns="0" bIns="0" rtlCol="0">
              <a:spAutoFit/>
              <a:scene3d>
                <a:camera prst="orthographicFront"/>
                <a:lightRig rig="threePt" dir="t"/>
              </a:scene3d>
              <a:sp3d contourW="12700"/>
            </a:bodyPr>
            <a:lstStyle/>
            <a:p>
              <a:pPr lvl="0">
                <a:lnSpc>
                  <a:spcPct val="150000"/>
                </a:lnSpc>
              </a:pPr>
              <a:r>
                <a:rPr lang="zh-CN" altLang="en-US" dirty="0">
                  <a:solidFill>
                    <a:schemeClr val="tx1">
                      <a:lumMod val="85000"/>
                      <a:lumOff val="15000"/>
                    </a:schemeClr>
                  </a:solidFill>
                  <a:cs typeface="+mn-ea"/>
                  <a:sym typeface="+mn-lt"/>
                </a:rPr>
                <a:t>添加标题文字</a:t>
              </a:r>
            </a:p>
          </p:txBody>
        </p:sp>
      </p:grpSp>
      <p:grpSp>
        <p:nvGrpSpPr>
          <p:cNvPr id="65" name="组合 64">
            <a:extLst>
              <a:ext uri="{FF2B5EF4-FFF2-40B4-BE49-F238E27FC236}">
                <a16:creationId xmlns:a16="http://schemas.microsoft.com/office/drawing/2014/main" xmlns="" id="{D8DC863A-FF49-4112-A604-8E0620160491}"/>
              </a:ext>
            </a:extLst>
          </p:cNvPr>
          <p:cNvGrpSpPr/>
          <p:nvPr/>
        </p:nvGrpSpPr>
        <p:grpSpPr>
          <a:xfrm>
            <a:off x="8061371" y="1791567"/>
            <a:ext cx="3066983" cy="870731"/>
            <a:chOff x="2541254" y="1929299"/>
            <a:chExt cx="3066983" cy="870730"/>
          </a:xfrm>
        </p:grpSpPr>
        <p:sp>
          <p:nvSpPr>
            <p:cNvPr id="66" name="TextBox 11">
              <a:extLst>
                <a:ext uri="{FF2B5EF4-FFF2-40B4-BE49-F238E27FC236}">
                  <a16:creationId xmlns:a16="http://schemas.microsoft.com/office/drawing/2014/main" xmlns="" id="{00FEC74B-81A0-4389-A3BE-F21007D68B95}"/>
                </a:ext>
              </a:extLst>
            </p:cNvPr>
            <p:cNvSpPr txBox="1"/>
            <p:nvPr/>
          </p:nvSpPr>
          <p:spPr>
            <a:xfrm>
              <a:off x="2541254" y="2336570"/>
              <a:ext cx="3066983" cy="463459"/>
            </a:xfrm>
            <a:prstGeom prst="rect">
              <a:avLst/>
            </a:prstGeom>
            <a:noFill/>
          </p:spPr>
          <p:txBody>
            <a:bodyPr wrap="square" lIns="0" tIns="0" rIns="0" bIns="0" rtlCol="0">
              <a:spAutoFit/>
              <a:scene3d>
                <a:camera prst="orthographicFront"/>
                <a:lightRig rig="threePt" dir="t"/>
              </a:scene3d>
              <a:sp3d contourW="12700"/>
            </a:bodyPr>
            <a:lstStyle/>
            <a:p>
              <a:pPr defTabSz="914377">
                <a:lnSpc>
                  <a:spcPct val="130000"/>
                </a:lnSpc>
              </a:pPr>
              <a:r>
                <a:rPr lang="zh-CN" altLang="en-US" sz="1200" dirty="0">
                  <a:solidFill>
                    <a:srgbClr val="FFFFFF">
                      <a:lumMod val="50000"/>
                    </a:srgbClr>
                  </a:solidFill>
                  <a:cs typeface="+mn-ea"/>
                  <a:sym typeface="+mn-lt"/>
                </a:rPr>
                <a:t>您的内容打在这里，或者通过复制您的文本后，在此框中选择粘贴，并选择只保留文字。</a:t>
              </a:r>
            </a:p>
          </p:txBody>
        </p:sp>
        <p:sp>
          <p:nvSpPr>
            <p:cNvPr id="67" name="TextBox 11">
              <a:extLst>
                <a:ext uri="{FF2B5EF4-FFF2-40B4-BE49-F238E27FC236}">
                  <a16:creationId xmlns:a16="http://schemas.microsoft.com/office/drawing/2014/main" xmlns="" id="{A8D0C451-4D38-45D9-9729-D243A3C7BCF6}"/>
                </a:ext>
              </a:extLst>
            </p:cNvPr>
            <p:cNvSpPr txBox="1"/>
            <p:nvPr/>
          </p:nvSpPr>
          <p:spPr>
            <a:xfrm>
              <a:off x="2541254" y="1929299"/>
              <a:ext cx="2449035" cy="375680"/>
            </a:xfrm>
            <a:prstGeom prst="rect">
              <a:avLst/>
            </a:prstGeom>
            <a:noFill/>
          </p:spPr>
          <p:txBody>
            <a:bodyPr wrap="square" lIns="0" tIns="0" rIns="0" bIns="0" rtlCol="0">
              <a:spAutoFit/>
              <a:scene3d>
                <a:camera prst="orthographicFront"/>
                <a:lightRig rig="threePt" dir="t"/>
              </a:scene3d>
              <a:sp3d contourW="12700"/>
            </a:bodyPr>
            <a:lstStyle/>
            <a:p>
              <a:pPr lvl="0">
                <a:lnSpc>
                  <a:spcPct val="150000"/>
                </a:lnSpc>
              </a:pPr>
              <a:r>
                <a:rPr lang="zh-CN" altLang="en-US" dirty="0">
                  <a:solidFill>
                    <a:schemeClr val="tx1">
                      <a:lumMod val="85000"/>
                      <a:lumOff val="15000"/>
                    </a:schemeClr>
                  </a:solidFill>
                  <a:cs typeface="+mn-ea"/>
                  <a:sym typeface="+mn-lt"/>
                </a:rPr>
                <a:t>添加标题文字</a:t>
              </a:r>
            </a:p>
          </p:txBody>
        </p:sp>
      </p:grpSp>
      <p:pic>
        <p:nvPicPr>
          <p:cNvPr id="68" name="图片占位符 97">
            <a:extLst>
              <a:ext uri="{FF2B5EF4-FFF2-40B4-BE49-F238E27FC236}">
                <a16:creationId xmlns:a16="http://schemas.microsoft.com/office/drawing/2014/main" xmlns="" id="{FBED1C89-37A6-42FC-A0E0-CF850C1C27A7}"/>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006345" y="2136322"/>
            <a:ext cx="2158795" cy="2158795"/>
          </a:xfrm>
          <a:custGeom>
            <a:avLst/>
            <a:gdLst>
              <a:gd name="connsiteX0" fmla="*/ 1079397 w 2158794"/>
              <a:gd name="connsiteY0" fmla="*/ 0 h 2158794"/>
              <a:gd name="connsiteX1" fmla="*/ 2158794 w 2158794"/>
              <a:gd name="connsiteY1" fmla="*/ 1079397 h 2158794"/>
              <a:gd name="connsiteX2" fmla="*/ 1079397 w 2158794"/>
              <a:gd name="connsiteY2" fmla="*/ 2158794 h 2158794"/>
              <a:gd name="connsiteX3" fmla="*/ 0 w 2158794"/>
              <a:gd name="connsiteY3" fmla="*/ 1079397 h 2158794"/>
              <a:gd name="connsiteX4" fmla="*/ 1079397 w 2158794"/>
              <a:gd name="connsiteY4" fmla="*/ 0 h 2158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8794" h="2158794">
                <a:moveTo>
                  <a:pt x="1079397" y="0"/>
                </a:moveTo>
                <a:cubicBezTo>
                  <a:pt x="1675532" y="0"/>
                  <a:pt x="2158794" y="483262"/>
                  <a:pt x="2158794" y="1079397"/>
                </a:cubicBezTo>
                <a:cubicBezTo>
                  <a:pt x="2158794" y="1675532"/>
                  <a:pt x="1675532" y="2158794"/>
                  <a:pt x="1079397" y="2158794"/>
                </a:cubicBezTo>
                <a:cubicBezTo>
                  <a:pt x="483262" y="2158794"/>
                  <a:pt x="0" y="1675532"/>
                  <a:pt x="0" y="1079397"/>
                </a:cubicBezTo>
                <a:cubicBezTo>
                  <a:pt x="0" y="483262"/>
                  <a:pt x="483262" y="0"/>
                  <a:pt x="1079397" y="0"/>
                </a:cubicBezTo>
                <a:close/>
              </a:path>
            </a:pathLst>
          </a:custGeom>
        </p:spPr>
      </p:pic>
      <p:sp>
        <p:nvSpPr>
          <p:cNvPr id="69" name="矩形 68">
            <a:extLst>
              <a:ext uri="{FF2B5EF4-FFF2-40B4-BE49-F238E27FC236}">
                <a16:creationId xmlns:a16="http://schemas.microsoft.com/office/drawing/2014/main" xmlns="" id="{2B574EC4-322B-4319-9294-832BD52454BC}"/>
              </a:ext>
            </a:extLst>
          </p:cNvPr>
          <p:cNvSpPr/>
          <p:nvPr/>
        </p:nvSpPr>
        <p:spPr>
          <a:xfrm>
            <a:off x="1330457" y="309935"/>
            <a:ext cx="1620957" cy="523220"/>
          </a:xfrm>
          <a:prstGeom prst="rect">
            <a:avLst/>
          </a:prstGeom>
        </p:spPr>
        <p:txBody>
          <a:bodyPr wrap="none">
            <a:spAutoFit/>
          </a:bodyPr>
          <a:lstStyle/>
          <a:p>
            <a:r>
              <a:rPr lang="zh-CN" altLang="en-US" sz="2800" b="1" dirty="0">
                <a:cs typeface="+mn-ea"/>
                <a:sym typeface="+mn-lt"/>
              </a:rPr>
              <a:t>生产管理</a:t>
            </a:r>
          </a:p>
        </p:txBody>
      </p:sp>
    </p:spTree>
    <p:extLst>
      <p:ext uri="{BB962C8B-B14F-4D97-AF65-F5344CB8AC3E}">
        <p14:creationId xmlns:p14="http://schemas.microsoft.com/office/powerpoint/2010/main" val="3712146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p:cTn id="11" dur="500" fill="hold"/>
                                        <p:tgtEl>
                                          <p:spTgt spid="68"/>
                                        </p:tgtEl>
                                        <p:attrNameLst>
                                          <p:attrName>ppt_w</p:attrName>
                                        </p:attrNameLst>
                                      </p:cBhvr>
                                      <p:tavLst>
                                        <p:tav tm="0">
                                          <p:val>
                                            <p:fltVal val="0"/>
                                          </p:val>
                                        </p:tav>
                                        <p:tav tm="100000">
                                          <p:val>
                                            <p:strVal val="#ppt_w"/>
                                          </p:val>
                                        </p:tav>
                                      </p:tavLst>
                                    </p:anim>
                                    <p:anim calcmode="lin" valueType="num">
                                      <p:cBhvr>
                                        <p:cTn id="12" dur="500" fill="hold"/>
                                        <p:tgtEl>
                                          <p:spTgt spid="68"/>
                                        </p:tgtEl>
                                        <p:attrNameLst>
                                          <p:attrName>ppt_h</p:attrName>
                                        </p:attrNameLst>
                                      </p:cBhvr>
                                      <p:tavLst>
                                        <p:tav tm="0">
                                          <p:val>
                                            <p:fltVal val="0"/>
                                          </p:val>
                                        </p:tav>
                                        <p:tav tm="100000">
                                          <p:val>
                                            <p:strVal val="#ppt_h"/>
                                          </p:val>
                                        </p:tav>
                                      </p:tavLst>
                                    </p:anim>
                                    <p:animEffect transition="in" filter="fade">
                                      <p:cBhvr>
                                        <p:cTn id="13" dur="500"/>
                                        <p:tgtEl>
                                          <p:spTgt spid="68"/>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1000" fill="hold"/>
                                        <p:tgtEl>
                                          <p:spTgt spid="36"/>
                                        </p:tgtEl>
                                        <p:attrNameLst>
                                          <p:attrName>ppt_w</p:attrName>
                                        </p:attrNameLst>
                                      </p:cBhvr>
                                      <p:tavLst>
                                        <p:tav tm="0">
                                          <p:val>
                                            <p:fltVal val="0"/>
                                          </p:val>
                                        </p:tav>
                                        <p:tav tm="100000">
                                          <p:val>
                                            <p:strVal val="#ppt_w"/>
                                          </p:val>
                                        </p:tav>
                                      </p:tavLst>
                                    </p:anim>
                                    <p:anim calcmode="lin" valueType="num">
                                      <p:cBhvr>
                                        <p:cTn id="18" dur="1000" fill="hold"/>
                                        <p:tgtEl>
                                          <p:spTgt spid="36"/>
                                        </p:tgtEl>
                                        <p:attrNameLst>
                                          <p:attrName>ppt_h</p:attrName>
                                        </p:attrNameLst>
                                      </p:cBhvr>
                                      <p:tavLst>
                                        <p:tav tm="0">
                                          <p:val>
                                            <p:fltVal val="0"/>
                                          </p:val>
                                        </p:tav>
                                        <p:tav tm="100000">
                                          <p:val>
                                            <p:strVal val="#ppt_h"/>
                                          </p:val>
                                        </p:tav>
                                      </p:tavLst>
                                    </p:anim>
                                    <p:anim calcmode="lin" valueType="num">
                                      <p:cBhvr>
                                        <p:cTn id="19" dur="1000" fill="hold"/>
                                        <p:tgtEl>
                                          <p:spTgt spid="36"/>
                                        </p:tgtEl>
                                        <p:attrNameLst>
                                          <p:attrName>style.rotation</p:attrName>
                                        </p:attrNameLst>
                                      </p:cBhvr>
                                      <p:tavLst>
                                        <p:tav tm="0">
                                          <p:val>
                                            <p:fltVal val="90"/>
                                          </p:val>
                                        </p:tav>
                                        <p:tav tm="100000">
                                          <p:val>
                                            <p:fltVal val="0"/>
                                          </p:val>
                                        </p:tav>
                                      </p:tavLst>
                                    </p:anim>
                                    <p:animEffect transition="in" filter="fade">
                                      <p:cBhvr>
                                        <p:cTn id="20" dur="1000"/>
                                        <p:tgtEl>
                                          <p:spTgt spid="36"/>
                                        </p:tgtEl>
                                      </p:cBhvr>
                                    </p:animEffect>
                                  </p:childTnLst>
                                </p:cTn>
                              </p:par>
                            </p:childTnLst>
                          </p:cTn>
                        </p:par>
                        <p:par>
                          <p:cTn id="21" fill="hold">
                            <p:stCondLst>
                              <p:cond delay="2000"/>
                            </p:stCondLst>
                            <p:childTnLst>
                              <p:par>
                                <p:cTn id="22" presetID="14" presetClass="entr" presetSubtype="10" fill="hold" nodeType="after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randombar(horizontal)">
                                      <p:cBhvr>
                                        <p:cTn id="24" dur="500"/>
                                        <p:tgtEl>
                                          <p:spTgt spid="62"/>
                                        </p:tgtEl>
                                      </p:cBhvr>
                                    </p:animEffect>
                                  </p:childTnLst>
                                </p:cTn>
                              </p:par>
                            </p:childTnLst>
                          </p:cTn>
                        </p:par>
                        <p:par>
                          <p:cTn id="25" fill="hold">
                            <p:stCondLst>
                              <p:cond delay="2500"/>
                            </p:stCondLst>
                            <p:childTnLst>
                              <p:par>
                                <p:cTn id="26" presetID="14" presetClass="entr" presetSubtype="10" fill="hold" nodeType="after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randombar(horizontal)">
                                      <p:cBhvr>
                                        <p:cTn id="28" dur="500"/>
                                        <p:tgtEl>
                                          <p:spTgt spid="59"/>
                                        </p:tgtEl>
                                      </p:cBhvr>
                                    </p:animEffect>
                                  </p:childTnLst>
                                </p:cTn>
                              </p:par>
                            </p:childTnLst>
                          </p:cTn>
                        </p:par>
                        <p:par>
                          <p:cTn id="29" fill="hold">
                            <p:stCondLst>
                              <p:cond delay="3000"/>
                            </p:stCondLst>
                            <p:childTnLst>
                              <p:par>
                                <p:cTn id="30" presetID="14" presetClass="entr" presetSubtype="10" fill="hold"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randombar(horizontal)">
                                      <p:cBhvr>
                                        <p:cTn id="32" dur="500"/>
                                        <p:tgtEl>
                                          <p:spTgt spid="56"/>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randombar(horizontal)">
                                      <p:cBhvr>
                                        <p:cTn id="36" dur="500"/>
                                        <p:tgtEl>
                                          <p:spTgt spid="53"/>
                                        </p:tgtEl>
                                      </p:cBhvr>
                                    </p:animEffect>
                                  </p:childTnLst>
                                </p:cTn>
                              </p:par>
                            </p:childTnLst>
                          </p:cTn>
                        </p:par>
                        <p:par>
                          <p:cTn id="37" fill="hold">
                            <p:stCondLst>
                              <p:cond delay="4000"/>
                            </p:stCondLst>
                            <p:childTnLst>
                              <p:par>
                                <p:cTn id="38" presetID="14" presetClass="entr" presetSubtype="10" fill="hold"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randombar(horizontal)">
                                      <p:cBhvr>
                                        <p:cTn id="4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a:extLst>
              <a:ext uri="{FF2B5EF4-FFF2-40B4-BE49-F238E27FC236}">
                <a16:creationId xmlns:a16="http://schemas.microsoft.com/office/drawing/2014/main" xmlns="" id="{4383A76F-00F9-4171-8AA7-4A98CCF6496A}"/>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77800" y="6078149"/>
            <a:ext cx="12369800" cy="240524"/>
          </a:xfrm>
          <a:prstGeom prst="rect">
            <a:avLst/>
          </a:prstGeom>
        </p:spPr>
      </p:pic>
      <p:pic>
        <p:nvPicPr>
          <p:cNvPr id="5" name="图形 4">
            <a:extLst>
              <a:ext uri="{FF2B5EF4-FFF2-40B4-BE49-F238E27FC236}">
                <a16:creationId xmlns:a16="http://schemas.microsoft.com/office/drawing/2014/main" xmlns="" id="{75F32562-1104-4C7A-9CFA-1E0804205235}"/>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0" y="6318673"/>
            <a:ext cx="12192000" cy="697653"/>
          </a:xfrm>
          <a:prstGeom prst="rect">
            <a:avLst/>
          </a:prstGeom>
        </p:spPr>
      </p:pic>
      <p:pic>
        <p:nvPicPr>
          <p:cNvPr id="6" name="图形 5">
            <a:extLst>
              <a:ext uri="{FF2B5EF4-FFF2-40B4-BE49-F238E27FC236}">
                <a16:creationId xmlns:a16="http://schemas.microsoft.com/office/drawing/2014/main" xmlns="" id="{96FA5450-D28E-4B3D-AC4F-C0C5220F3B1E}"/>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215900" y="3067050"/>
            <a:ext cx="4289396" cy="3011099"/>
          </a:xfrm>
          <a:prstGeom prst="rect">
            <a:avLst/>
          </a:prstGeom>
        </p:spPr>
      </p:pic>
      <p:grpSp>
        <p:nvGrpSpPr>
          <p:cNvPr id="2" name="组合 1">
            <a:extLst>
              <a:ext uri="{FF2B5EF4-FFF2-40B4-BE49-F238E27FC236}">
                <a16:creationId xmlns:a16="http://schemas.microsoft.com/office/drawing/2014/main" xmlns="" id="{A677BAAC-74D7-4987-91EA-8F25EFFFA71A}"/>
              </a:ext>
            </a:extLst>
          </p:cNvPr>
          <p:cNvGrpSpPr/>
          <p:nvPr/>
        </p:nvGrpSpPr>
        <p:grpSpPr>
          <a:xfrm>
            <a:off x="2238863" y="2376241"/>
            <a:ext cx="8142967" cy="1200329"/>
            <a:chOff x="2238863" y="2376241"/>
            <a:chExt cx="8142967" cy="1200329"/>
          </a:xfrm>
        </p:grpSpPr>
        <p:sp>
          <p:nvSpPr>
            <p:cNvPr id="8" name="矩形 7">
              <a:extLst>
                <a:ext uri="{FF2B5EF4-FFF2-40B4-BE49-F238E27FC236}">
                  <a16:creationId xmlns:a16="http://schemas.microsoft.com/office/drawing/2014/main" xmlns="" id="{758582C1-9DC4-4F12-A27D-24917E071943}"/>
                </a:ext>
              </a:extLst>
            </p:cNvPr>
            <p:cNvSpPr/>
            <p:nvPr/>
          </p:nvSpPr>
          <p:spPr>
            <a:xfrm>
              <a:off x="3000768" y="2376241"/>
              <a:ext cx="6647974" cy="1200329"/>
            </a:xfrm>
            <a:prstGeom prst="rect">
              <a:avLst/>
            </a:prstGeom>
          </p:spPr>
          <p:txBody>
            <a:bodyPr wrap="none">
              <a:spAutoFit/>
            </a:bodyPr>
            <a:lstStyle/>
            <a:p>
              <a:r>
                <a:rPr lang="zh-CN" altLang="en-US" sz="7200" dirty="0">
                  <a:latin typeface="字魂35号-经典雅黑" panose="02000000000000000000" pitchFamily="2" charset="-122"/>
                  <a:ea typeface="字魂35号-经典雅黑" panose="02000000000000000000" pitchFamily="2" charset="-122"/>
                  <a:cs typeface="+mn-ea"/>
                  <a:sym typeface="+mn-lt"/>
                </a:rPr>
                <a:t>存在不足与对策</a:t>
              </a:r>
            </a:p>
          </p:txBody>
        </p:sp>
        <p:grpSp>
          <p:nvGrpSpPr>
            <p:cNvPr id="9" name="组合 8">
              <a:extLst>
                <a:ext uri="{FF2B5EF4-FFF2-40B4-BE49-F238E27FC236}">
                  <a16:creationId xmlns:a16="http://schemas.microsoft.com/office/drawing/2014/main" xmlns="" id="{49815D1E-EEF6-4256-8757-FE978C58DE77}"/>
                </a:ext>
              </a:extLst>
            </p:cNvPr>
            <p:cNvGrpSpPr/>
            <p:nvPr/>
          </p:nvGrpSpPr>
          <p:grpSpPr>
            <a:xfrm>
              <a:off x="9648742" y="2647950"/>
              <a:ext cx="733088" cy="656910"/>
              <a:chOff x="1395732" y="539077"/>
              <a:chExt cx="510860" cy="457775"/>
            </a:xfrm>
          </p:grpSpPr>
          <p:sp>
            <p:nvSpPr>
              <p:cNvPr id="10" name="任意多边形: 形状 9">
                <a:extLst>
                  <a:ext uri="{FF2B5EF4-FFF2-40B4-BE49-F238E27FC236}">
                    <a16:creationId xmlns:a16="http://schemas.microsoft.com/office/drawing/2014/main" xmlns="" id="{24B1A5B4-65D9-4A8D-A3D3-11FC6474BB7B}"/>
                  </a:ext>
                </a:extLst>
              </p:cNvPr>
              <p:cNvSpPr/>
              <p:nvPr/>
            </p:nvSpPr>
            <p:spPr>
              <a:xfrm>
                <a:off x="1395732" y="639010"/>
                <a:ext cx="253936" cy="357583"/>
              </a:xfrm>
              <a:custGeom>
                <a:avLst/>
                <a:gdLst>
                  <a:gd name="connsiteX0" fmla="*/ 205109 w 253935"/>
                  <a:gd name="connsiteY0" fmla="*/ 188110 h 357582"/>
                  <a:gd name="connsiteX1" fmla="*/ 201654 w 253935"/>
                  <a:gd name="connsiteY1" fmla="*/ 170922 h 357582"/>
                  <a:gd name="connsiteX2" fmla="*/ 196264 w 253935"/>
                  <a:gd name="connsiteY2" fmla="*/ 134024 h 357582"/>
                  <a:gd name="connsiteX3" fmla="*/ 191928 w 253935"/>
                  <a:gd name="connsiteY3" fmla="*/ 86933 h 357582"/>
                  <a:gd name="connsiteX4" fmla="*/ 191030 w 253935"/>
                  <a:gd name="connsiteY4" fmla="*/ 73511 h 357582"/>
                  <a:gd name="connsiteX5" fmla="*/ 189976 w 253935"/>
                  <a:gd name="connsiteY5" fmla="*/ 55166 h 357582"/>
                  <a:gd name="connsiteX6" fmla="*/ 189492 w 253935"/>
                  <a:gd name="connsiteY6" fmla="*/ 45371 h 357582"/>
                  <a:gd name="connsiteX7" fmla="*/ 188732 w 253935"/>
                  <a:gd name="connsiteY7" fmla="*/ 27025 h 357582"/>
                  <a:gd name="connsiteX8" fmla="*/ 187990 w 253935"/>
                  <a:gd name="connsiteY8" fmla="*/ 233 h 357582"/>
                  <a:gd name="connsiteX9" fmla="*/ 66601 w 253935"/>
                  <a:gd name="connsiteY9" fmla="*/ 233 h 357582"/>
                  <a:gd name="connsiteX10" fmla="*/ 65859 w 253935"/>
                  <a:gd name="connsiteY10" fmla="*/ 27025 h 357582"/>
                  <a:gd name="connsiteX11" fmla="*/ 65099 w 253935"/>
                  <a:gd name="connsiteY11" fmla="*/ 45371 h 357582"/>
                  <a:gd name="connsiteX12" fmla="*/ 64615 w 253935"/>
                  <a:gd name="connsiteY12" fmla="*/ 55166 h 357582"/>
                  <a:gd name="connsiteX13" fmla="*/ 63561 w 253935"/>
                  <a:gd name="connsiteY13" fmla="*/ 73511 h 357582"/>
                  <a:gd name="connsiteX14" fmla="*/ 62663 w 253935"/>
                  <a:gd name="connsiteY14" fmla="*/ 86933 h 357582"/>
                  <a:gd name="connsiteX15" fmla="*/ 58327 w 253935"/>
                  <a:gd name="connsiteY15" fmla="*/ 134024 h 357582"/>
                  <a:gd name="connsiteX16" fmla="*/ 52937 w 253935"/>
                  <a:gd name="connsiteY16" fmla="*/ 170922 h 357582"/>
                  <a:gd name="connsiteX17" fmla="*/ 49482 w 253935"/>
                  <a:gd name="connsiteY17" fmla="*/ 188110 h 357582"/>
                  <a:gd name="connsiteX18" fmla="*/ 31638 w 253935"/>
                  <a:gd name="connsiteY18" fmla="*/ 257882 h 357582"/>
                  <a:gd name="connsiteX19" fmla="*/ 233 w 253935"/>
                  <a:gd name="connsiteY19" fmla="*/ 357418 h 357582"/>
                  <a:gd name="connsiteX20" fmla="*/ 254168 w 253935"/>
                  <a:gd name="connsiteY20" fmla="*/ 357418 h 357582"/>
                  <a:gd name="connsiteX21" fmla="*/ 222798 w 253935"/>
                  <a:gd name="connsiteY21" fmla="*/ 257882 h 357582"/>
                  <a:gd name="connsiteX22" fmla="*/ 205109 w 253935"/>
                  <a:gd name="connsiteY22"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53935" h="357582">
                    <a:moveTo>
                      <a:pt x="205109" y="188110"/>
                    </a:moveTo>
                    <a:cubicBezTo>
                      <a:pt x="203830" y="182215"/>
                      <a:pt x="202678" y="176485"/>
                      <a:pt x="201654" y="170922"/>
                    </a:cubicBezTo>
                    <a:cubicBezTo>
                      <a:pt x="199546" y="159590"/>
                      <a:pt x="197767" y="147032"/>
                      <a:pt x="196264" y="134024"/>
                    </a:cubicBezTo>
                    <a:cubicBezTo>
                      <a:pt x="194450" y="118477"/>
                      <a:pt x="193034" y="102411"/>
                      <a:pt x="191928" y="86933"/>
                    </a:cubicBezTo>
                    <a:cubicBezTo>
                      <a:pt x="191600" y="82390"/>
                      <a:pt x="191306" y="77899"/>
                      <a:pt x="191030" y="73511"/>
                    </a:cubicBezTo>
                    <a:cubicBezTo>
                      <a:pt x="190615" y="67171"/>
                      <a:pt x="190270" y="61039"/>
                      <a:pt x="189976" y="55166"/>
                    </a:cubicBezTo>
                    <a:cubicBezTo>
                      <a:pt x="189803" y="51797"/>
                      <a:pt x="189648" y="48532"/>
                      <a:pt x="189492" y="45371"/>
                    </a:cubicBezTo>
                    <a:cubicBezTo>
                      <a:pt x="189182" y="38703"/>
                      <a:pt x="188940" y="32536"/>
                      <a:pt x="188732" y="27025"/>
                    </a:cubicBezTo>
                    <a:cubicBezTo>
                      <a:pt x="188145" y="10684"/>
                      <a:pt x="187990" y="233"/>
                      <a:pt x="187990" y="233"/>
                    </a:cubicBezTo>
                    <a:lnTo>
                      <a:pt x="66601" y="233"/>
                    </a:lnTo>
                    <a:cubicBezTo>
                      <a:pt x="66601" y="233"/>
                      <a:pt x="66446" y="10597"/>
                      <a:pt x="65859" y="27025"/>
                    </a:cubicBezTo>
                    <a:cubicBezTo>
                      <a:pt x="65651" y="32536"/>
                      <a:pt x="65409" y="38703"/>
                      <a:pt x="65099" y="45371"/>
                    </a:cubicBezTo>
                    <a:cubicBezTo>
                      <a:pt x="64943" y="48532"/>
                      <a:pt x="64788" y="51797"/>
                      <a:pt x="64615" y="55166"/>
                    </a:cubicBezTo>
                    <a:cubicBezTo>
                      <a:pt x="64321" y="61039"/>
                      <a:pt x="63958" y="67258"/>
                      <a:pt x="63561" y="73511"/>
                    </a:cubicBezTo>
                    <a:cubicBezTo>
                      <a:pt x="63285" y="77899"/>
                      <a:pt x="62991" y="82390"/>
                      <a:pt x="62663" y="86933"/>
                    </a:cubicBezTo>
                    <a:cubicBezTo>
                      <a:pt x="61540" y="102481"/>
                      <a:pt x="60123" y="118529"/>
                      <a:pt x="58327" y="134024"/>
                    </a:cubicBezTo>
                    <a:cubicBezTo>
                      <a:pt x="56807" y="147032"/>
                      <a:pt x="55027" y="159590"/>
                      <a:pt x="52937" y="170922"/>
                    </a:cubicBezTo>
                    <a:cubicBezTo>
                      <a:pt x="51918" y="176485"/>
                      <a:pt x="50743" y="182220"/>
                      <a:pt x="49482" y="188110"/>
                    </a:cubicBezTo>
                    <a:cubicBezTo>
                      <a:pt x="44645" y="210567"/>
                      <a:pt x="38237" y="234838"/>
                      <a:pt x="31638" y="257882"/>
                    </a:cubicBezTo>
                    <a:cubicBezTo>
                      <a:pt x="16453" y="311053"/>
                      <a:pt x="233" y="357418"/>
                      <a:pt x="233" y="357418"/>
                    </a:cubicBezTo>
                    <a:lnTo>
                      <a:pt x="254168" y="357418"/>
                    </a:lnTo>
                    <a:cubicBezTo>
                      <a:pt x="254168" y="357418"/>
                      <a:pt x="237999" y="311053"/>
                      <a:pt x="222798" y="257882"/>
                    </a:cubicBezTo>
                    <a:cubicBezTo>
                      <a:pt x="216354" y="234838"/>
                      <a:pt x="209928" y="210498"/>
                      <a:pt x="205109" y="188110"/>
                    </a:cubicBezTo>
                    <a:close/>
                  </a:path>
                </a:pathLst>
              </a:custGeom>
              <a:solidFill>
                <a:srgbClr val="FBD5A2"/>
              </a:solidFill>
              <a:ln w="1710" cap="flat">
                <a:noFill/>
                <a:prstDash val="solid"/>
                <a:miter/>
              </a:ln>
            </p:spPr>
            <p:txBody>
              <a:bodyPr rtlCol="0" anchor="ctr"/>
              <a:lstStyle/>
              <a:p>
                <a:endParaRPr lang="zh-CN" altLang="en-US">
                  <a:cs typeface="+mn-ea"/>
                  <a:sym typeface="+mn-lt"/>
                </a:endParaRPr>
              </a:p>
            </p:txBody>
          </p:sp>
          <p:sp>
            <p:nvSpPr>
              <p:cNvPr id="11" name="任意多边形: 形状 10">
                <a:extLst>
                  <a:ext uri="{FF2B5EF4-FFF2-40B4-BE49-F238E27FC236}">
                    <a16:creationId xmlns:a16="http://schemas.microsoft.com/office/drawing/2014/main" xmlns="" id="{F2CC6730-82BA-4CA8-A36A-BED7CB1E8DB4}"/>
                  </a:ext>
                </a:extLst>
              </p:cNvPr>
              <p:cNvSpPr/>
              <p:nvPr/>
            </p:nvSpPr>
            <p:spPr>
              <a:xfrm>
                <a:off x="1460615" y="665803"/>
                <a:ext cx="124377" cy="17275"/>
              </a:xfrm>
              <a:custGeom>
                <a:avLst/>
                <a:gdLst>
                  <a:gd name="connsiteX0" fmla="*/ 993 w 124376"/>
                  <a:gd name="connsiteY0" fmla="*/ 233 h 17274"/>
                  <a:gd name="connsiteX1" fmla="*/ 233 w 124376"/>
                  <a:gd name="connsiteY1" fmla="*/ 18578 h 17274"/>
                  <a:gd name="connsiteX2" fmla="*/ 124609 w 124376"/>
                  <a:gd name="connsiteY2" fmla="*/ 18578 h 17274"/>
                  <a:gd name="connsiteX3" fmla="*/ 123849 w 124376"/>
                  <a:gd name="connsiteY3" fmla="*/ 233 h 17274"/>
                </a:gdLst>
                <a:ahLst/>
                <a:cxnLst>
                  <a:cxn ang="0">
                    <a:pos x="connsiteX0" y="connsiteY0"/>
                  </a:cxn>
                  <a:cxn ang="0">
                    <a:pos x="connsiteX1" y="connsiteY1"/>
                  </a:cxn>
                  <a:cxn ang="0">
                    <a:pos x="connsiteX2" y="connsiteY2"/>
                  </a:cxn>
                  <a:cxn ang="0">
                    <a:pos x="connsiteX3" y="connsiteY3"/>
                  </a:cxn>
                </a:cxnLst>
                <a:rect l="l" t="t" r="r" b="b"/>
                <a:pathLst>
                  <a:path w="124376" h="17274">
                    <a:moveTo>
                      <a:pt x="993" y="233"/>
                    </a:moveTo>
                    <a:cubicBezTo>
                      <a:pt x="785" y="5743"/>
                      <a:pt x="544" y="11910"/>
                      <a:pt x="233" y="18578"/>
                    </a:cubicBezTo>
                    <a:lnTo>
                      <a:pt x="124609" y="18578"/>
                    </a:lnTo>
                    <a:cubicBezTo>
                      <a:pt x="124298" y="11910"/>
                      <a:pt x="124057" y="5743"/>
                      <a:pt x="123849"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2" name="任意多边形: 形状 11">
                <a:extLst>
                  <a:ext uri="{FF2B5EF4-FFF2-40B4-BE49-F238E27FC236}">
                    <a16:creationId xmlns:a16="http://schemas.microsoft.com/office/drawing/2014/main" xmlns="" id="{B534E108-85E4-473E-B660-44BC35422CD9}"/>
                  </a:ext>
                </a:extLst>
              </p:cNvPr>
              <p:cNvSpPr/>
              <p:nvPr/>
            </p:nvSpPr>
            <p:spPr>
              <a:xfrm>
                <a:off x="1459060" y="693943"/>
                <a:ext cx="127832" cy="17275"/>
              </a:xfrm>
              <a:custGeom>
                <a:avLst/>
                <a:gdLst>
                  <a:gd name="connsiteX0" fmla="*/ 1286 w 127831"/>
                  <a:gd name="connsiteY0" fmla="*/ 233 h 17274"/>
                  <a:gd name="connsiteX1" fmla="*/ 233 w 127831"/>
                  <a:gd name="connsiteY1" fmla="*/ 18578 h 17274"/>
                  <a:gd name="connsiteX2" fmla="*/ 127701 w 127831"/>
                  <a:gd name="connsiteY2" fmla="*/ 18578 h 17274"/>
                  <a:gd name="connsiteX3" fmla="*/ 126648 w 127831"/>
                  <a:gd name="connsiteY3" fmla="*/ 233 h 17274"/>
                </a:gdLst>
                <a:ahLst/>
                <a:cxnLst>
                  <a:cxn ang="0">
                    <a:pos x="connsiteX0" y="connsiteY0"/>
                  </a:cxn>
                  <a:cxn ang="0">
                    <a:pos x="connsiteX1" y="connsiteY1"/>
                  </a:cxn>
                  <a:cxn ang="0">
                    <a:pos x="connsiteX2" y="connsiteY2"/>
                  </a:cxn>
                  <a:cxn ang="0">
                    <a:pos x="connsiteX3" y="connsiteY3"/>
                  </a:cxn>
                </a:cxnLst>
                <a:rect l="l" t="t" r="r" b="b"/>
                <a:pathLst>
                  <a:path w="127831" h="17274">
                    <a:moveTo>
                      <a:pt x="1286" y="233"/>
                    </a:moveTo>
                    <a:cubicBezTo>
                      <a:pt x="993" y="6106"/>
                      <a:pt x="647" y="12325"/>
                      <a:pt x="233" y="18578"/>
                    </a:cubicBezTo>
                    <a:lnTo>
                      <a:pt x="127701" y="18578"/>
                    </a:lnTo>
                    <a:cubicBezTo>
                      <a:pt x="127304" y="12238"/>
                      <a:pt x="126941" y="6106"/>
                      <a:pt x="126648"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3" name="任意多边形: 形状 12">
                <a:extLst>
                  <a:ext uri="{FF2B5EF4-FFF2-40B4-BE49-F238E27FC236}">
                    <a16:creationId xmlns:a16="http://schemas.microsoft.com/office/drawing/2014/main" xmlns="" id="{B8F19895-A8EF-480A-81A2-373C9FC6FA4D}"/>
                  </a:ext>
                </a:extLst>
              </p:cNvPr>
              <p:cNvSpPr/>
              <p:nvPr/>
            </p:nvSpPr>
            <p:spPr>
              <a:xfrm>
                <a:off x="1453826" y="725711"/>
                <a:ext cx="138196" cy="46641"/>
              </a:xfrm>
              <a:custGeom>
                <a:avLst/>
                <a:gdLst>
                  <a:gd name="connsiteX0" fmla="*/ 4569 w 138196"/>
                  <a:gd name="connsiteY0" fmla="*/ 233 h 46641"/>
                  <a:gd name="connsiteX1" fmla="*/ 233 w 138196"/>
                  <a:gd name="connsiteY1" fmla="*/ 47323 h 46641"/>
                  <a:gd name="connsiteX2" fmla="*/ 138170 w 138196"/>
                  <a:gd name="connsiteY2" fmla="*/ 47323 h 46641"/>
                  <a:gd name="connsiteX3" fmla="*/ 133834 w 138196"/>
                  <a:gd name="connsiteY3" fmla="*/ 233 h 46641"/>
                </a:gdLst>
                <a:ahLst/>
                <a:cxnLst>
                  <a:cxn ang="0">
                    <a:pos x="connsiteX0" y="connsiteY0"/>
                  </a:cxn>
                  <a:cxn ang="0">
                    <a:pos x="connsiteX1" y="connsiteY1"/>
                  </a:cxn>
                  <a:cxn ang="0">
                    <a:pos x="connsiteX2" y="connsiteY2"/>
                  </a:cxn>
                  <a:cxn ang="0">
                    <a:pos x="connsiteX3" y="connsiteY3"/>
                  </a:cxn>
                </a:cxnLst>
                <a:rect l="l" t="t" r="r" b="b"/>
                <a:pathLst>
                  <a:path w="138196" h="46641">
                    <a:moveTo>
                      <a:pt x="4569" y="233"/>
                    </a:moveTo>
                    <a:cubicBezTo>
                      <a:pt x="3463" y="15780"/>
                      <a:pt x="2046" y="31828"/>
                      <a:pt x="233" y="47323"/>
                    </a:cubicBezTo>
                    <a:lnTo>
                      <a:pt x="138170" y="47323"/>
                    </a:lnTo>
                    <a:cubicBezTo>
                      <a:pt x="136442" y="31776"/>
                      <a:pt x="134957" y="15711"/>
                      <a:pt x="133834"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4" name="任意多边形: 形状 13">
                <a:extLst>
                  <a:ext uri="{FF2B5EF4-FFF2-40B4-BE49-F238E27FC236}">
                    <a16:creationId xmlns:a16="http://schemas.microsoft.com/office/drawing/2014/main" xmlns="" id="{808B7315-0CE5-4B8C-99FA-0F2B3E8D775E}"/>
                  </a:ext>
                </a:extLst>
              </p:cNvPr>
              <p:cNvSpPr/>
              <p:nvPr/>
            </p:nvSpPr>
            <p:spPr>
              <a:xfrm>
                <a:off x="1427154" y="826888"/>
                <a:ext cx="191747" cy="69098"/>
              </a:xfrm>
              <a:custGeom>
                <a:avLst/>
                <a:gdLst>
                  <a:gd name="connsiteX0" fmla="*/ 18060 w 191747"/>
                  <a:gd name="connsiteY0" fmla="*/ 233 h 69098"/>
                  <a:gd name="connsiteX1" fmla="*/ 233 w 191747"/>
                  <a:gd name="connsiteY1" fmla="*/ 70004 h 69098"/>
                  <a:gd name="connsiteX2" fmla="*/ 191531 w 191747"/>
                  <a:gd name="connsiteY2" fmla="*/ 70004 h 69098"/>
                  <a:gd name="connsiteX3" fmla="*/ 173686 w 191747"/>
                  <a:gd name="connsiteY3" fmla="*/ 233 h 69098"/>
                </a:gdLst>
                <a:ahLst/>
                <a:cxnLst>
                  <a:cxn ang="0">
                    <a:pos x="connsiteX0" y="connsiteY0"/>
                  </a:cxn>
                  <a:cxn ang="0">
                    <a:pos x="connsiteX1" y="connsiteY1"/>
                  </a:cxn>
                  <a:cxn ang="0">
                    <a:pos x="connsiteX2" y="connsiteY2"/>
                  </a:cxn>
                  <a:cxn ang="0">
                    <a:pos x="connsiteX3" y="connsiteY3"/>
                  </a:cxn>
                </a:cxnLst>
                <a:rect l="l" t="t" r="r" b="b"/>
                <a:pathLst>
                  <a:path w="191747" h="69098">
                    <a:moveTo>
                      <a:pt x="18060" y="233"/>
                    </a:moveTo>
                    <a:cubicBezTo>
                      <a:pt x="13240" y="22690"/>
                      <a:pt x="6814" y="46960"/>
                      <a:pt x="233" y="70004"/>
                    </a:cubicBezTo>
                    <a:lnTo>
                      <a:pt x="191531" y="70004"/>
                    </a:lnTo>
                    <a:cubicBezTo>
                      <a:pt x="184932" y="46960"/>
                      <a:pt x="178523" y="22620"/>
                      <a:pt x="173686"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5" name="任意多边形: 形状 14">
                <a:extLst>
                  <a:ext uri="{FF2B5EF4-FFF2-40B4-BE49-F238E27FC236}">
                    <a16:creationId xmlns:a16="http://schemas.microsoft.com/office/drawing/2014/main" xmlns="" id="{FAE9825A-A3BD-42F4-82C3-2DEA55CCBC3C}"/>
                  </a:ext>
                </a:extLst>
              </p:cNvPr>
              <p:cNvSpPr/>
              <p:nvPr/>
            </p:nvSpPr>
            <p:spPr>
              <a:xfrm>
                <a:off x="1522803" y="639010"/>
                <a:ext cx="126104" cy="357583"/>
              </a:xfrm>
              <a:custGeom>
                <a:avLst/>
                <a:gdLst>
                  <a:gd name="connsiteX0" fmla="*/ 78037 w 126104"/>
                  <a:gd name="connsiteY0" fmla="*/ 188110 h 357582"/>
                  <a:gd name="connsiteX1" fmla="*/ 74582 w 126104"/>
                  <a:gd name="connsiteY1" fmla="*/ 170922 h 357582"/>
                  <a:gd name="connsiteX2" fmla="*/ 69193 w 126104"/>
                  <a:gd name="connsiteY2" fmla="*/ 134024 h 357582"/>
                  <a:gd name="connsiteX3" fmla="*/ 64857 w 126104"/>
                  <a:gd name="connsiteY3" fmla="*/ 86933 h 357582"/>
                  <a:gd name="connsiteX4" fmla="*/ 63958 w 126104"/>
                  <a:gd name="connsiteY4" fmla="*/ 73511 h 357582"/>
                  <a:gd name="connsiteX5" fmla="*/ 62905 w 126104"/>
                  <a:gd name="connsiteY5" fmla="*/ 55166 h 357582"/>
                  <a:gd name="connsiteX6" fmla="*/ 62421 w 126104"/>
                  <a:gd name="connsiteY6" fmla="*/ 45371 h 357582"/>
                  <a:gd name="connsiteX7" fmla="*/ 61661 w 126104"/>
                  <a:gd name="connsiteY7" fmla="*/ 27025 h 357582"/>
                  <a:gd name="connsiteX8" fmla="*/ 60918 w 126104"/>
                  <a:gd name="connsiteY8" fmla="*/ 233 h 357582"/>
                  <a:gd name="connsiteX9" fmla="*/ 233 w 126104"/>
                  <a:gd name="connsiteY9" fmla="*/ 233 h 357582"/>
                  <a:gd name="connsiteX10" fmla="*/ 233 w 126104"/>
                  <a:gd name="connsiteY10" fmla="*/ 357418 h 357582"/>
                  <a:gd name="connsiteX11" fmla="*/ 127235 w 126104"/>
                  <a:gd name="connsiteY11" fmla="*/ 357418 h 357582"/>
                  <a:gd name="connsiteX12" fmla="*/ 95865 w 126104"/>
                  <a:gd name="connsiteY12" fmla="*/ 257882 h 357582"/>
                  <a:gd name="connsiteX13" fmla="*/ 78037 w 126104"/>
                  <a:gd name="connsiteY13"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104" h="357582">
                    <a:moveTo>
                      <a:pt x="78037" y="188110"/>
                    </a:moveTo>
                    <a:cubicBezTo>
                      <a:pt x="76759" y="182215"/>
                      <a:pt x="75607" y="176485"/>
                      <a:pt x="74582" y="170922"/>
                    </a:cubicBezTo>
                    <a:cubicBezTo>
                      <a:pt x="72475" y="159590"/>
                      <a:pt x="70695" y="147032"/>
                      <a:pt x="69193" y="134024"/>
                    </a:cubicBezTo>
                    <a:cubicBezTo>
                      <a:pt x="67379" y="118477"/>
                      <a:pt x="65962" y="102411"/>
                      <a:pt x="64857" y="86933"/>
                    </a:cubicBezTo>
                    <a:cubicBezTo>
                      <a:pt x="64528" y="82390"/>
                      <a:pt x="64235" y="77899"/>
                      <a:pt x="63958" y="73511"/>
                    </a:cubicBezTo>
                    <a:cubicBezTo>
                      <a:pt x="63544" y="67171"/>
                      <a:pt x="63198" y="61039"/>
                      <a:pt x="62905" y="55166"/>
                    </a:cubicBezTo>
                    <a:cubicBezTo>
                      <a:pt x="62732" y="51797"/>
                      <a:pt x="62576" y="48532"/>
                      <a:pt x="62421" y="45371"/>
                    </a:cubicBezTo>
                    <a:cubicBezTo>
                      <a:pt x="62110" y="38703"/>
                      <a:pt x="61868" y="32536"/>
                      <a:pt x="61661" y="27025"/>
                    </a:cubicBezTo>
                    <a:cubicBezTo>
                      <a:pt x="61074" y="10684"/>
                      <a:pt x="60918" y="233"/>
                      <a:pt x="60918" y="233"/>
                    </a:cubicBezTo>
                    <a:lnTo>
                      <a:pt x="233" y="233"/>
                    </a:lnTo>
                    <a:lnTo>
                      <a:pt x="233" y="357418"/>
                    </a:lnTo>
                    <a:lnTo>
                      <a:pt x="127235" y="357418"/>
                    </a:lnTo>
                    <a:cubicBezTo>
                      <a:pt x="127235" y="357418"/>
                      <a:pt x="111066" y="311053"/>
                      <a:pt x="95865" y="257882"/>
                    </a:cubicBezTo>
                    <a:cubicBezTo>
                      <a:pt x="89283" y="234838"/>
                      <a:pt x="82857" y="210498"/>
                      <a:pt x="78037" y="188110"/>
                    </a:cubicBezTo>
                    <a:close/>
                  </a:path>
                </a:pathLst>
              </a:custGeom>
              <a:solidFill>
                <a:srgbClr val="603913">
                  <a:alpha val="8000"/>
                </a:srgbClr>
              </a:solidFill>
              <a:ln w="1710" cap="flat">
                <a:noFill/>
                <a:prstDash val="solid"/>
                <a:miter/>
              </a:ln>
            </p:spPr>
            <p:txBody>
              <a:bodyPr rtlCol="0" anchor="ctr"/>
              <a:lstStyle/>
              <a:p>
                <a:endParaRPr lang="zh-CN" altLang="en-US">
                  <a:cs typeface="+mn-ea"/>
                  <a:sym typeface="+mn-lt"/>
                </a:endParaRPr>
              </a:p>
            </p:txBody>
          </p:sp>
          <p:sp>
            <p:nvSpPr>
              <p:cNvPr id="16" name="任意多边形: 形状 15">
                <a:extLst>
                  <a:ext uri="{FF2B5EF4-FFF2-40B4-BE49-F238E27FC236}">
                    <a16:creationId xmlns:a16="http://schemas.microsoft.com/office/drawing/2014/main" xmlns="" id="{679E9EDB-45D3-453D-9263-84366833DF22}"/>
                  </a:ext>
                </a:extLst>
              </p:cNvPr>
              <p:cNvSpPr/>
              <p:nvPr/>
            </p:nvSpPr>
            <p:spPr>
              <a:xfrm>
                <a:off x="1581468" y="539077"/>
                <a:ext cx="324761" cy="457775"/>
              </a:xfrm>
              <a:custGeom>
                <a:avLst/>
                <a:gdLst>
                  <a:gd name="connsiteX0" fmla="*/ 262667 w 324761"/>
                  <a:gd name="connsiteY0" fmla="*/ 241074 h 457775"/>
                  <a:gd name="connsiteX1" fmla="*/ 258228 w 324761"/>
                  <a:gd name="connsiteY1" fmla="*/ 219049 h 457775"/>
                  <a:gd name="connsiteX2" fmla="*/ 251318 w 324761"/>
                  <a:gd name="connsiteY2" fmla="*/ 171751 h 457775"/>
                  <a:gd name="connsiteX3" fmla="*/ 245773 w 324761"/>
                  <a:gd name="connsiteY3" fmla="*/ 111411 h 457775"/>
                  <a:gd name="connsiteX4" fmla="*/ 244633 w 324761"/>
                  <a:gd name="connsiteY4" fmla="*/ 94137 h 457775"/>
                  <a:gd name="connsiteX5" fmla="*/ 243285 w 324761"/>
                  <a:gd name="connsiteY5" fmla="*/ 70626 h 457775"/>
                  <a:gd name="connsiteX6" fmla="*/ 242664 w 324761"/>
                  <a:gd name="connsiteY6" fmla="*/ 58085 h 457775"/>
                  <a:gd name="connsiteX7" fmla="*/ 241679 w 324761"/>
                  <a:gd name="connsiteY7" fmla="*/ 34574 h 457775"/>
                  <a:gd name="connsiteX8" fmla="*/ 240712 w 324761"/>
                  <a:gd name="connsiteY8" fmla="*/ 233 h 457775"/>
                  <a:gd name="connsiteX9" fmla="*/ 85241 w 324761"/>
                  <a:gd name="connsiteY9" fmla="*/ 233 h 457775"/>
                  <a:gd name="connsiteX10" fmla="*/ 84273 w 324761"/>
                  <a:gd name="connsiteY10" fmla="*/ 34574 h 457775"/>
                  <a:gd name="connsiteX11" fmla="*/ 83306 w 324761"/>
                  <a:gd name="connsiteY11" fmla="*/ 58085 h 457775"/>
                  <a:gd name="connsiteX12" fmla="*/ 82684 w 324761"/>
                  <a:gd name="connsiteY12" fmla="*/ 70626 h 457775"/>
                  <a:gd name="connsiteX13" fmla="*/ 81337 w 324761"/>
                  <a:gd name="connsiteY13" fmla="*/ 94137 h 457775"/>
                  <a:gd name="connsiteX14" fmla="*/ 80179 w 324761"/>
                  <a:gd name="connsiteY14" fmla="*/ 111411 h 457775"/>
                  <a:gd name="connsiteX15" fmla="*/ 74634 w 324761"/>
                  <a:gd name="connsiteY15" fmla="*/ 171751 h 457775"/>
                  <a:gd name="connsiteX16" fmla="*/ 67724 w 324761"/>
                  <a:gd name="connsiteY16" fmla="*/ 219049 h 457775"/>
                  <a:gd name="connsiteX17" fmla="*/ 63285 w 324761"/>
                  <a:gd name="connsiteY17" fmla="*/ 241074 h 457775"/>
                  <a:gd name="connsiteX18" fmla="*/ 40413 w 324761"/>
                  <a:gd name="connsiteY18" fmla="*/ 330487 h 457775"/>
                  <a:gd name="connsiteX19" fmla="*/ 233 w 324761"/>
                  <a:gd name="connsiteY19" fmla="*/ 458042 h 457775"/>
                  <a:gd name="connsiteX20" fmla="*/ 325720 w 324761"/>
                  <a:gd name="connsiteY20" fmla="*/ 458042 h 457775"/>
                  <a:gd name="connsiteX21" fmla="*/ 285522 w 324761"/>
                  <a:gd name="connsiteY21" fmla="*/ 330487 h 457775"/>
                  <a:gd name="connsiteX22" fmla="*/ 262667 w 324761"/>
                  <a:gd name="connsiteY22"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4761" h="457775">
                    <a:moveTo>
                      <a:pt x="262667" y="241074"/>
                    </a:moveTo>
                    <a:cubicBezTo>
                      <a:pt x="261026" y="233542"/>
                      <a:pt x="259541" y="226166"/>
                      <a:pt x="258228" y="219049"/>
                    </a:cubicBezTo>
                    <a:cubicBezTo>
                      <a:pt x="255550" y="204521"/>
                      <a:pt x="253270" y="188421"/>
                      <a:pt x="251318" y="171751"/>
                    </a:cubicBezTo>
                    <a:cubicBezTo>
                      <a:pt x="249021" y="151903"/>
                      <a:pt x="247207" y="131243"/>
                      <a:pt x="245773" y="111411"/>
                    </a:cubicBezTo>
                    <a:cubicBezTo>
                      <a:pt x="245358" y="105590"/>
                      <a:pt x="244961" y="99838"/>
                      <a:pt x="244633" y="94137"/>
                    </a:cubicBezTo>
                    <a:cubicBezTo>
                      <a:pt x="244097" y="86035"/>
                      <a:pt x="243648" y="78158"/>
                      <a:pt x="243285" y="70626"/>
                    </a:cubicBezTo>
                    <a:cubicBezTo>
                      <a:pt x="243044" y="66325"/>
                      <a:pt x="242836" y="62127"/>
                      <a:pt x="242664" y="58085"/>
                    </a:cubicBezTo>
                    <a:cubicBezTo>
                      <a:pt x="242249" y="49448"/>
                      <a:pt x="241938" y="41622"/>
                      <a:pt x="241679" y="34574"/>
                    </a:cubicBezTo>
                    <a:cubicBezTo>
                      <a:pt x="240919" y="13620"/>
                      <a:pt x="240712" y="233"/>
                      <a:pt x="240712" y="233"/>
                    </a:cubicBezTo>
                    <a:lnTo>
                      <a:pt x="85241" y="233"/>
                    </a:lnTo>
                    <a:cubicBezTo>
                      <a:pt x="85241" y="233"/>
                      <a:pt x="85033" y="13620"/>
                      <a:pt x="84273" y="34574"/>
                    </a:cubicBezTo>
                    <a:cubicBezTo>
                      <a:pt x="84014" y="41622"/>
                      <a:pt x="83703" y="49534"/>
                      <a:pt x="83306" y="58085"/>
                    </a:cubicBezTo>
                    <a:cubicBezTo>
                      <a:pt x="83116" y="62127"/>
                      <a:pt x="82909" y="66325"/>
                      <a:pt x="82684" y="70626"/>
                    </a:cubicBezTo>
                    <a:cubicBezTo>
                      <a:pt x="82304" y="78158"/>
                      <a:pt x="81855" y="86035"/>
                      <a:pt x="81337" y="94137"/>
                    </a:cubicBezTo>
                    <a:cubicBezTo>
                      <a:pt x="80991" y="99768"/>
                      <a:pt x="80611" y="105521"/>
                      <a:pt x="80179" y="111411"/>
                    </a:cubicBezTo>
                    <a:cubicBezTo>
                      <a:pt x="78763" y="131243"/>
                      <a:pt x="76949" y="151903"/>
                      <a:pt x="74634" y="171751"/>
                    </a:cubicBezTo>
                    <a:cubicBezTo>
                      <a:pt x="72699" y="188421"/>
                      <a:pt x="70419" y="204573"/>
                      <a:pt x="67724" y="219049"/>
                    </a:cubicBezTo>
                    <a:cubicBezTo>
                      <a:pt x="66394" y="226166"/>
                      <a:pt x="64909" y="233542"/>
                      <a:pt x="63285" y="241074"/>
                    </a:cubicBezTo>
                    <a:cubicBezTo>
                      <a:pt x="57100" y="269767"/>
                      <a:pt x="48878" y="300948"/>
                      <a:pt x="40413" y="330487"/>
                    </a:cubicBezTo>
                    <a:cubicBezTo>
                      <a:pt x="20962" y="398618"/>
                      <a:pt x="233" y="458042"/>
                      <a:pt x="233" y="458042"/>
                    </a:cubicBezTo>
                    <a:lnTo>
                      <a:pt x="325720" y="458042"/>
                    </a:lnTo>
                    <a:cubicBezTo>
                      <a:pt x="325720" y="458042"/>
                      <a:pt x="304990" y="398618"/>
                      <a:pt x="285522" y="330487"/>
                    </a:cubicBezTo>
                    <a:cubicBezTo>
                      <a:pt x="277074" y="300896"/>
                      <a:pt x="268817" y="269715"/>
                      <a:pt x="262667" y="241074"/>
                    </a:cubicBezTo>
                    <a:close/>
                  </a:path>
                </a:pathLst>
              </a:custGeom>
              <a:solidFill>
                <a:srgbClr val="FBD5A2"/>
              </a:solidFill>
              <a:ln w="1710" cap="flat">
                <a:noFill/>
                <a:prstDash val="solid"/>
                <a:miter/>
              </a:ln>
            </p:spPr>
            <p:txBody>
              <a:bodyPr rtlCol="0" anchor="ctr"/>
              <a:lstStyle/>
              <a:p>
                <a:endParaRPr lang="zh-CN" altLang="en-US">
                  <a:cs typeface="+mn-ea"/>
                  <a:sym typeface="+mn-lt"/>
                </a:endParaRPr>
              </a:p>
            </p:txBody>
          </p:sp>
          <p:sp>
            <p:nvSpPr>
              <p:cNvPr id="17" name="任意多边形: 形状 16">
                <a:extLst>
                  <a:ext uri="{FF2B5EF4-FFF2-40B4-BE49-F238E27FC236}">
                    <a16:creationId xmlns:a16="http://schemas.microsoft.com/office/drawing/2014/main" xmlns="" id="{552AE91E-529E-4251-A273-A71C9E960426}"/>
                  </a:ext>
                </a:extLst>
              </p:cNvPr>
              <p:cNvSpPr/>
              <p:nvPr/>
            </p:nvSpPr>
            <p:spPr>
              <a:xfrm>
                <a:off x="1664472" y="573436"/>
                <a:ext cx="158926" cy="22457"/>
              </a:xfrm>
              <a:custGeom>
                <a:avLst/>
                <a:gdLst>
                  <a:gd name="connsiteX0" fmla="*/ 1217 w 158925"/>
                  <a:gd name="connsiteY0" fmla="*/ 233 h 22456"/>
                  <a:gd name="connsiteX1" fmla="*/ 233 w 158925"/>
                  <a:gd name="connsiteY1" fmla="*/ 23743 h 22456"/>
                  <a:gd name="connsiteX2" fmla="*/ 159659 w 158925"/>
                  <a:gd name="connsiteY2" fmla="*/ 23743 h 22456"/>
                  <a:gd name="connsiteX3" fmla="*/ 158675 w 158925"/>
                  <a:gd name="connsiteY3" fmla="*/ 233 h 22456"/>
                </a:gdLst>
                <a:ahLst/>
                <a:cxnLst>
                  <a:cxn ang="0">
                    <a:pos x="connsiteX0" y="connsiteY0"/>
                  </a:cxn>
                  <a:cxn ang="0">
                    <a:pos x="connsiteX1" y="connsiteY1"/>
                  </a:cxn>
                  <a:cxn ang="0">
                    <a:pos x="connsiteX2" y="connsiteY2"/>
                  </a:cxn>
                  <a:cxn ang="0">
                    <a:pos x="connsiteX3" y="connsiteY3"/>
                  </a:cxn>
                </a:cxnLst>
                <a:rect l="l" t="t" r="r" b="b"/>
                <a:pathLst>
                  <a:path w="158925" h="22456">
                    <a:moveTo>
                      <a:pt x="1217" y="233"/>
                    </a:moveTo>
                    <a:cubicBezTo>
                      <a:pt x="941" y="7281"/>
                      <a:pt x="630" y="15192"/>
                      <a:pt x="233" y="23743"/>
                    </a:cubicBezTo>
                    <a:lnTo>
                      <a:pt x="159659" y="23743"/>
                    </a:lnTo>
                    <a:cubicBezTo>
                      <a:pt x="159262" y="15106"/>
                      <a:pt x="158951" y="7281"/>
                      <a:pt x="158675"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8" name="任意多边形: 形状 17">
                <a:extLst>
                  <a:ext uri="{FF2B5EF4-FFF2-40B4-BE49-F238E27FC236}">
                    <a16:creationId xmlns:a16="http://schemas.microsoft.com/office/drawing/2014/main" xmlns="" id="{841B558D-CE47-48C2-9C56-6BC19228305E}"/>
                  </a:ext>
                </a:extLst>
              </p:cNvPr>
              <p:cNvSpPr/>
              <p:nvPr/>
            </p:nvSpPr>
            <p:spPr>
              <a:xfrm>
                <a:off x="1662503" y="609488"/>
                <a:ext cx="162381" cy="22457"/>
              </a:xfrm>
              <a:custGeom>
                <a:avLst/>
                <a:gdLst>
                  <a:gd name="connsiteX0" fmla="*/ 1580 w 162380"/>
                  <a:gd name="connsiteY0" fmla="*/ 233 h 22456"/>
                  <a:gd name="connsiteX1" fmla="*/ 233 w 162380"/>
                  <a:gd name="connsiteY1" fmla="*/ 23743 h 22456"/>
                  <a:gd name="connsiteX2" fmla="*/ 163598 w 162380"/>
                  <a:gd name="connsiteY2" fmla="*/ 23743 h 22456"/>
                  <a:gd name="connsiteX3" fmla="*/ 162251 w 162380"/>
                  <a:gd name="connsiteY3" fmla="*/ 233 h 22456"/>
                </a:gdLst>
                <a:ahLst/>
                <a:cxnLst>
                  <a:cxn ang="0">
                    <a:pos x="connsiteX0" y="connsiteY0"/>
                  </a:cxn>
                  <a:cxn ang="0">
                    <a:pos x="connsiteX1" y="connsiteY1"/>
                  </a:cxn>
                  <a:cxn ang="0">
                    <a:pos x="connsiteX2" y="connsiteY2"/>
                  </a:cxn>
                  <a:cxn ang="0">
                    <a:pos x="connsiteX3" y="connsiteY3"/>
                  </a:cxn>
                </a:cxnLst>
                <a:rect l="l" t="t" r="r" b="b"/>
                <a:pathLst>
                  <a:path w="162380" h="22456">
                    <a:moveTo>
                      <a:pt x="1580" y="233"/>
                    </a:moveTo>
                    <a:cubicBezTo>
                      <a:pt x="1217" y="7764"/>
                      <a:pt x="768" y="15642"/>
                      <a:pt x="233" y="23743"/>
                    </a:cubicBezTo>
                    <a:lnTo>
                      <a:pt x="163598" y="23743"/>
                    </a:lnTo>
                    <a:cubicBezTo>
                      <a:pt x="163062" y="15642"/>
                      <a:pt x="162613" y="7764"/>
                      <a:pt x="162251"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9" name="任意多边形: 形状 18">
                <a:extLst>
                  <a:ext uri="{FF2B5EF4-FFF2-40B4-BE49-F238E27FC236}">
                    <a16:creationId xmlns:a16="http://schemas.microsoft.com/office/drawing/2014/main" xmlns="" id="{49B01EBC-6B9D-4C62-B5B2-3D5F51142CDA}"/>
                  </a:ext>
                </a:extLst>
              </p:cNvPr>
              <p:cNvSpPr/>
              <p:nvPr/>
            </p:nvSpPr>
            <p:spPr>
              <a:xfrm>
                <a:off x="1655800" y="650204"/>
                <a:ext cx="176200" cy="60461"/>
              </a:xfrm>
              <a:custGeom>
                <a:avLst/>
                <a:gdLst>
                  <a:gd name="connsiteX0" fmla="*/ 5795 w 176200"/>
                  <a:gd name="connsiteY0" fmla="*/ 233 h 60460"/>
                  <a:gd name="connsiteX1" fmla="*/ 233 w 176200"/>
                  <a:gd name="connsiteY1" fmla="*/ 60573 h 60460"/>
                  <a:gd name="connsiteX2" fmla="*/ 177003 w 176200"/>
                  <a:gd name="connsiteY2" fmla="*/ 60573 h 60460"/>
                  <a:gd name="connsiteX3" fmla="*/ 171441 w 176200"/>
                  <a:gd name="connsiteY3" fmla="*/ 233 h 60460"/>
                </a:gdLst>
                <a:ahLst/>
                <a:cxnLst>
                  <a:cxn ang="0">
                    <a:pos x="connsiteX0" y="connsiteY0"/>
                  </a:cxn>
                  <a:cxn ang="0">
                    <a:pos x="connsiteX1" y="connsiteY1"/>
                  </a:cxn>
                  <a:cxn ang="0">
                    <a:pos x="connsiteX2" y="connsiteY2"/>
                  </a:cxn>
                  <a:cxn ang="0">
                    <a:pos x="connsiteX3" y="connsiteY3"/>
                  </a:cxn>
                </a:cxnLst>
                <a:rect l="l" t="t" r="r" b="b"/>
                <a:pathLst>
                  <a:path w="176200" h="60460">
                    <a:moveTo>
                      <a:pt x="5795" y="233"/>
                    </a:moveTo>
                    <a:cubicBezTo>
                      <a:pt x="4361" y="20064"/>
                      <a:pt x="2547" y="40724"/>
                      <a:pt x="233" y="60573"/>
                    </a:cubicBezTo>
                    <a:lnTo>
                      <a:pt x="177003" y="60573"/>
                    </a:lnTo>
                    <a:cubicBezTo>
                      <a:pt x="174688" y="40724"/>
                      <a:pt x="172874" y="20064"/>
                      <a:pt x="171441"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20" name="任意多边形: 形状 19">
                <a:extLst>
                  <a:ext uri="{FF2B5EF4-FFF2-40B4-BE49-F238E27FC236}">
                    <a16:creationId xmlns:a16="http://schemas.microsoft.com/office/drawing/2014/main" xmlns="" id="{FB85394F-C4FA-4B39-9422-B8D066DD63A7}"/>
                  </a:ext>
                </a:extLst>
              </p:cNvPr>
              <p:cNvSpPr/>
              <p:nvPr/>
            </p:nvSpPr>
            <p:spPr>
              <a:xfrm>
                <a:off x="1621631" y="779919"/>
                <a:ext cx="245298" cy="89828"/>
              </a:xfrm>
              <a:custGeom>
                <a:avLst/>
                <a:gdLst>
                  <a:gd name="connsiteX0" fmla="*/ 23087 w 245298"/>
                  <a:gd name="connsiteY0" fmla="*/ 233 h 89827"/>
                  <a:gd name="connsiteX1" fmla="*/ 233 w 245298"/>
                  <a:gd name="connsiteY1" fmla="*/ 89646 h 89827"/>
                  <a:gd name="connsiteX2" fmla="*/ 245358 w 245298"/>
                  <a:gd name="connsiteY2" fmla="*/ 89646 h 89827"/>
                  <a:gd name="connsiteX3" fmla="*/ 222504 w 245298"/>
                  <a:gd name="connsiteY3" fmla="*/ 233 h 89827"/>
                </a:gdLst>
                <a:ahLst/>
                <a:cxnLst>
                  <a:cxn ang="0">
                    <a:pos x="connsiteX0" y="connsiteY0"/>
                  </a:cxn>
                  <a:cxn ang="0">
                    <a:pos x="connsiteX1" y="connsiteY1"/>
                  </a:cxn>
                  <a:cxn ang="0">
                    <a:pos x="connsiteX2" y="connsiteY2"/>
                  </a:cxn>
                  <a:cxn ang="0">
                    <a:pos x="connsiteX3" y="connsiteY3"/>
                  </a:cxn>
                </a:cxnLst>
                <a:rect l="l" t="t" r="r" b="b"/>
                <a:pathLst>
                  <a:path w="245298" h="89827">
                    <a:moveTo>
                      <a:pt x="23087" y="233"/>
                    </a:moveTo>
                    <a:cubicBezTo>
                      <a:pt x="16903" y="28926"/>
                      <a:pt x="8680" y="60106"/>
                      <a:pt x="233" y="89646"/>
                    </a:cubicBezTo>
                    <a:lnTo>
                      <a:pt x="245358" y="89646"/>
                    </a:lnTo>
                    <a:cubicBezTo>
                      <a:pt x="236911" y="60106"/>
                      <a:pt x="228688" y="28926"/>
                      <a:pt x="222504"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21" name="任意多边形: 形状 20">
                <a:extLst>
                  <a:ext uri="{FF2B5EF4-FFF2-40B4-BE49-F238E27FC236}">
                    <a16:creationId xmlns:a16="http://schemas.microsoft.com/office/drawing/2014/main" xmlns="" id="{88744F8C-FE18-4BFE-A779-EFED6F7FBFCE}"/>
                  </a:ext>
                </a:extLst>
              </p:cNvPr>
              <p:cNvSpPr/>
              <p:nvPr/>
            </p:nvSpPr>
            <p:spPr>
              <a:xfrm>
                <a:off x="1744211" y="539077"/>
                <a:ext cx="162381" cy="457775"/>
              </a:xfrm>
              <a:custGeom>
                <a:avLst/>
                <a:gdLst>
                  <a:gd name="connsiteX0" fmla="*/ 99924 w 162380"/>
                  <a:gd name="connsiteY0" fmla="*/ 241074 h 457775"/>
                  <a:gd name="connsiteX1" fmla="*/ 95484 w 162380"/>
                  <a:gd name="connsiteY1" fmla="*/ 219049 h 457775"/>
                  <a:gd name="connsiteX2" fmla="*/ 88575 w 162380"/>
                  <a:gd name="connsiteY2" fmla="*/ 171751 h 457775"/>
                  <a:gd name="connsiteX3" fmla="*/ 83029 w 162380"/>
                  <a:gd name="connsiteY3" fmla="*/ 111411 h 457775"/>
                  <a:gd name="connsiteX4" fmla="*/ 81889 w 162380"/>
                  <a:gd name="connsiteY4" fmla="*/ 94137 h 457775"/>
                  <a:gd name="connsiteX5" fmla="*/ 80542 w 162380"/>
                  <a:gd name="connsiteY5" fmla="*/ 70626 h 457775"/>
                  <a:gd name="connsiteX6" fmla="*/ 79920 w 162380"/>
                  <a:gd name="connsiteY6" fmla="*/ 58085 h 457775"/>
                  <a:gd name="connsiteX7" fmla="*/ 78935 w 162380"/>
                  <a:gd name="connsiteY7" fmla="*/ 34574 h 457775"/>
                  <a:gd name="connsiteX8" fmla="*/ 77968 w 162380"/>
                  <a:gd name="connsiteY8" fmla="*/ 233 h 457775"/>
                  <a:gd name="connsiteX9" fmla="*/ 233 w 162380"/>
                  <a:gd name="connsiteY9" fmla="*/ 233 h 457775"/>
                  <a:gd name="connsiteX10" fmla="*/ 233 w 162380"/>
                  <a:gd name="connsiteY10" fmla="*/ 458008 h 457775"/>
                  <a:gd name="connsiteX11" fmla="*/ 162993 w 162380"/>
                  <a:gd name="connsiteY11" fmla="*/ 458008 h 457775"/>
                  <a:gd name="connsiteX12" fmla="*/ 122795 w 162380"/>
                  <a:gd name="connsiteY12" fmla="*/ 330453 h 457775"/>
                  <a:gd name="connsiteX13" fmla="*/ 99924 w 162380"/>
                  <a:gd name="connsiteY13"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380" h="457775">
                    <a:moveTo>
                      <a:pt x="99924" y="241074"/>
                    </a:moveTo>
                    <a:cubicBezTo>
                      <a:pt x="98283" y="233542"/>
                      <a:pt x="96797" y="226166"/>
                      <a:pt x="95484" y="219049"/>
                    </a:cubicBezTo>
                    <a:cubicBezTo>
                      <a:pt x="92807" y="204521"/>
                      <a:pt x="90527" y="188421"/>
                      <a:pt x="88575" y="171751"/>
                    </a:cubicBezTo>
                    <a:cubicBezTo>
                      <a:pt x="86277" y="151903"/>
                      <a:pt x="84463" y="131243"/>
                      <a:pt x="83029" y="111411"/>
                    </a:cubicBezTo>
                    <a:cubicBezTo>
                      <a:pt x="82615" y="105590"/>
                      <a:pt x="82218" y="99838"/>
                      <a:pt x="81889" y="94137"/>
                    </a:cubicBezTo>
                    <a:cubicBezTo>
                      <a:pt x="81354" y="86035"/>
                      <a:pt x="80905" y="78158"/>
                      <a:pt x="80542" y="70626"/>
                    </a:cubicBezTo>
                    <a:cubicBezTo>
                      <a:pt x="80300" y="66325"/>
                      <a:pt x="80093" y="62127"/>
                      <a:pt x="79920" y="58085"/>
                    </a:cubicBezTo>
                    <a:cubicBezTo>
                      <a:pt x="79505" y="49448"/>
                      <a:pt x="79195" y="41622"/>
                      <a:pt x="78935" y="34574"/>
                    </a:cubicBezTo>
                    <a:cubicBezTo>
                      <a:pt x="78175" y="13620"/>
                      <a:pt x="77968" y="233"/>
                      <a:pt x="77968" y="233"/>
                    </a:cubicBezTo>
                    <a:lnTo>
                      <a:pt x="233" y="233"/>
                    </a:lnTo>
                    <a:lnTo>
                      <a:pt x="233" y="458008"/>
                    </a:lnTo>
                    <a:lnTo>
                      <a:pt x="162993" y="458008"/>
                    </a:lnTo>
                    <a:cubicBezTo>
                      <a:pt x="162993" y="458008"/>
                      <a:pt x="142264" y="398583"/>
                      <a:pt x="122795" y="330453"/>
                    </a:cubicBezTo>
                    <a:cubicBezTo>
                      <a:pt x="114331" y="300896"/>
                      <a:pt x="106074" y="269715"/>
                      <a:pt x="99924" y="241074"/>
                    </a:cubicBezTo>
                    <a:close/>
                  </a:path>
                </a:pathLst>
              </a:custGeom>
              <a:solidFill>
                <a:srgbClr val="603913">
                  <a:alpha val="8000"/>
                </a:srgbClr>
              </a:solidFill>
              <a:ln w="1710" cap="flat">
                <a:noFill/>
                <a:prstDash val="solid"/>
                <a:miter/>
              </a:ln>
            </p:spPr>
            <p:txBody>
              <a:bodyPr rtlCol="0" anchor="ctr"/>
              <a:lstStyle/>
              <a:p>
                <a:endParaRPr lang="zh-CN" altLang="en-US">
                  <a:cs typeface="+mn-ea"/>
                  <a:sym typeface="+mn-lt"/>
                </a:endParaRPr>
              </a:p>
            </p:txBody>
          </p:sp>
        </p:grpSp>
        <p:grpSp>
          <p:nvGrpSpPr>
            <p:cNvPr id="35" name="组合 34">
              <a:extLst>
                <a:ext uri="{FF2B5EF4-FFF2-40B4-BE49-F238E27FC236}">
                  <a16:creationId xmlns:a16="http://schemas.microsoft.com/office/drawing/2014/main" xmlns="" id="{AD5CB432-5FF0-4E5C-83EF-91D79FE2C875}"/>
                </a:ext>
              </a:extLst>
            </p:cNvPr>
            <p:cNvGrpSpPr/>
            <p:nvPr/>
          </p:nvGrpSpPr>
          <p:grpSpPr>
            <a:xfrm flipH="1">
              <a:off x="2238863" y="2647950"/>
              <a:ext cx="733088" cy="656910"/>
              <a:chOff x="1395732" y="539077"/>
              <a:chExt cx="510860" cy="457775"/>
            </a:xfrm>
          </p:grpSpPr>
          <p:sp>
            <p:nvSpPr>
              <p:cNvPr id="36" name="任意多边形: 形状 35">
                <a:extLst>
                  <a:ext uri="{FF2B5EF4-FFF2-40B4-BE49-F238E27FC236}">
                    <a16:creationId xmlns:a16="http://schemas.microsoft.com/office/drawing/2014/main" xmlns="" id="{CB948A04-2913-4B4C-9749-0E54E4D29FD2}"/>
                  </a:ext>
                </a:extLst>
              </p:cNvPr>
              <p:cNvSpPr/>
              <p:nvPr/>
            </p:nvSpPr>
            <p:spPr>
              <a:xfrm>
                <a:off x="1395732" y="639010"/>
                <a:ext cx="253936" cy="357583"/>
              </a:xfrm>
              <a:custGeom>
                <a:avLst/>
                <a:gdLst>
                  <a:gd name="connsiteX0" fmla="*/ 205109 w 253935"/>
                  <a:gd name="connsiteY0" fmla="*/ 188110 h 357582"/>
                  <a:gd name="connsiteX1" fmla="*/ 201654 w 253935"/>
                  <a:gd name="connsiteY1" fmla="*/ 170922 h 357582"/>
                  <a:gd name="connsiteX2" fmla="*/ 196264 w 253935"/>
                  <a:gd name="connsiteY2" fmla="*/ 134024 h 357582"/>
                  <a:gd name="connsiteX3" fmla="*/ 191928 w 253935"/>
                  <a:gd name="connsiteY3" fmla="*/ 86933 h 357582"/>
                  <a:gd name="connsiteX4" fmla="*/ 191030 w 253935"/>
                  <a:gd name="connsiteY4" fmla="*/ 73511 h 357582"/>
                  <a:gd name="connsiteX5" fmla="*/ 189976 w 253935"/>
                  <a:gd name="connsiteY5" fmla="*/ 55166 h 357582"/>
                  <a:gd name="connsiteX6" fmla="*/ 189492 w 253935"/>
                  <a:gd name="connsiteY6" fmla="*/ 45371 h 357582"/>
                  <a:gd name="connsiteX7" fmla="*/ 188732 w 253935"/>
                  <a:gd name="connsiteY7" fmla="*/ 27025 h 357582"/>
                  <a:gd name="connsiteX8" fmla="*/ 187990 w 253935"/>
                  <a:gd name="connsiteY8" fmla="*/ 233 h 357582"/>
                  <a:gd name="connsiteX9" fmla="*/ 66601 w 253935"/>
                  <a:gd name="connsiteY9" fmla="*/ 233 h 357582"/>
                  <a:gd name="connsiteX10" fmla="*/ 65859 w 253935"/>
                  <a:gd name="connsiteY10" fmla="*/ 27025 h 357582"/>
                  <a:gd name="connsiteX11" fmla="*/ 65099 w 253935"/>
                  <a:gd name="connsiteY11" fmla="*/ 45371 h 357582"/>
                  <a:gd name="connsiteX12" fmla="*/ 64615 w 253935"/>
                  <a:gd name="connsiteY12" fmla="*/ 55166 h 357582"/>
                  <a:gd name="connsiteX13" fmla="*/ 63561 w 253935"/>
                  <a:gd name="connsiteY13" fmla="*/ 73511 h 357582"/>
                  <a:gd name="connsiteX14" fmla="*/ 62663 w 253935"/>
                  <a:gd name="connsiteY14" fmla="*/ 86933 h 357582"/>
                  <a:gd name="connsiteX15" fmla="*/ 58327 w 253935"/>
                  <a:gd name="connsiteY15" fmla="*/ 134024 h 357582"/>
                  <a:gd name="connsiteX16" fmla="*/ 52937 w 253935"/>
                  <a:gd name="connsiteY16" fmla="*/ 170922 h 357582"/>
                  <a:gd name="connsiteX17" fmla="*/ 49482 w 253935"/>
                  <a:gd name="connsiteY17" fmla="*/ 188110 h 357582"/>
                  <a:gd name="connsiteX18" fmla="*/ 31638 w 253935"/>
                  <a:gd name="connsiteY18" fmla="*/ 257882 h 357582"/>
                  <a:gd name="connsiteX19" fmla="*/ 233 w 253935"/>
                  <a:gd name="connsiteY19" fmla="*/ 357418 h 357582"/>
                  <a:gd name="connsiteX20" fmla="*/ 254168 w 253935"/>
                  <a:gd name="connsiteY20" fmla="*/ 357418 h 357582"/>
                  <a:gd name="connsiteX21" fmla="*/ 222798 w 253935"/>
                  <a:gd name="connsiteY21" fmla="*/ 257882 h 357582"/>
                  <a:gd name="connsiteX22" fmla="*/ 205109 w 253935"/>
                  <a:gd name="connsiteY22"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53935" h="357582">
                    <a:moveTo>
                      <a:pt x="205109" y="188110"/>
                    </a:moveTo>
                    <a:cubicBezTo>
                      <a:pt x="203830" y="182215"/>
                      <a:pt x="202678" y="176485"/>
                      <a:pt x="201654" y="170922"/>
                    </a:cubicBezTo>
                    <a:cubicBezTo>
                      <a:pt x="199546" y="159590"/>
                      <a:pt x="197767" y="147032"/>
                      <a:pt x="196264" y="134024"/>
                    </a:cubicBezTo>
                    <a:cubicBezTo>
                      <a:pt x="194450" y="118477"/>
                      <a:pt x="193034" y="102411"/>
                      <a:pt x="191928" y="86933"/>
                    </a:cubicBezTo>
                    <a:cubicBezTo>
                      <a:pt x="191600" y="82390"/>
                      <a:pt x="191306" y="77899"/>
                      <a:pt x="191030" y="73511"/>
                    </a:cubicBezTo>
                    <a:cubicBezTo>
                      <a:pt x="190615" y="67171"/>
                      <a:pt x="190270" y="61039"/>
                      <a:pt x="189976" y="55166"/>
                    </a:cubicBezTo>
                    <a:cubicBezTo>
                      <a:pt x="189803" y="51797"/>
                      <a:pt x="189648" y="48532"/>
                      <a:pt x="189492" y="45371"/>
                    </a:cubicBezTo>
                    <a:cubicBezTo>
                      <a:pt x="189182" y="38703"/>
                      <a:pt x="188940" y="32536"/>
                      <a:pt x="188732" y="27025"/>
                    </a:cubicBezTo>
                    <a:cubicBezTo>
                      <a:pt x="188145" y="10684"/>
                      <a:pt x="187990" y="233"/>
                      <a:pt x="187990" y="233"/>
                    </a:cubicBezTo>
                    <a:lnTo>
                      <a:pt x="66601" y="233"/>
                    </a:lnTo>
                    <a:cubicBezTo>
                      <a:pt x="66601" y="233"/>
                      <a:pt x="66446" y="10597"/>
                      <a:pt x="65859" y="27025"/>
                    </a:cubicBezTo>
                    <a:cubicBezTo>
                      <a:pt x="65651" y="32536"/>
                      <a:pt x="65409" y="38703"/>
                      <a:pt x="65099" y="45371"/>
                    </a:cubicBezTo>
                    <a:cubicBezTo>
                      <a:pt x="64943" y="48532"/>
                      <a:pt x="64788" y="51797"/>
                      <a:pt x="64615" y="55166"/>
                    </a:cubicBezTo>
                    <a:cubicBezTo>
                      <a:pt x="64321" y="61039"/>
                      <a:pt x="63958" y="67258"/>
                      <a:pt x="63561" y="73511"/>
                    </a:cubicBezTo>
                    <a:cubicBezTo>
                      <a:pt x="63285" y="77899"/>
                      <a:pt x="62991" y="82390"/>
                      <a:pt x="62663" y="86933"/>
                    </a:cubicBezTo>
                    <a:cubicBezTo>
                      <a:pt x="61540" y="102481"/>
                      <a:pt x="60123" y="118529"/>
                      <a:pt x="58327" y="134024"/>
                    </a:cubicBezTo>
                    <a:cubicBezTo>
                      <a:pt x="56807" y="147032"/>
                      <a:pt x="55027" y="159590"/>
                      <a:pt x="52937" y="170922"/>
                    </a:cubicBezTo>
                    <a:cubicBezTo>
                      <a:pt x="51918" y="176485"/>
                      <a:pt x="50743" y="182220"/>
                      <a:pt x="49482" y="188110"/>
                    </a:cubicBezTo>
                    <a:cubicBezTo>
                      <a:pt x="44645" y="210567"/>
                      <a:pt x="38237" y="234838"/>
                      <a:pt x="31638" y="257882"/>
                    </a:cubicBezTo>
                    <a:cubicBezTo>
                      <a:pt x="16453" y="311053"/>
                      <a:pt x="233" y="357418"/>
                      <a:pt x="233" y="357418"/>
                    </a:cubicBezTo>
                    <a:lnTo>
                      <a:pt x="254168" y="357418"/>
                    </a:lnTo>
                    <a:cubicBezTo>
                      <a:pt x="254168" y="357418"/>
                      <a:pt x="237999" y="311053"/>
                      <a:pt x="222798" y="257882"/>
                    </a:cubicBezTo>
                    <a:cubicBezTo>
                      <a:pt x="216354" y="234838"/>
                      <a:pt x="209928" y="210498"/>
                      <a:pt x="205109" y="188110"/>
                    </a:cubicBezTo>
                    <a:close/>
                  </a:path>
                </a:pathLst>
              </a:custGeom>
              <a:solidFill>
                <a:srgbClr val="FBD5A2"/>
              </a:solidFill>
              <a:ln w="1710" cap="flat">
                <a:noFill/>
                <a:prstDash val="solid"/>
                <a:miter/>
              </a:ln>
            </p:spPr>
            <p:txBody>
              <a:bodyPr rtlCol="0" anchor="ctr"/>
              <a:lstStyle/>
              <a:p>
                <a:endParaRPr lang="zh-CN" altLang="en-US">
                  <a:cs typeface="+mn-ea"/>
                  <a:sym typeface="+mn-lt"/>
                </a:endParaRPr>
              </a:p>
            </p:txBody>
          </p:sp>
          <p:sp>
            <p:nvSpPr>
              <p:cNvPr id="37" name="任意多边形: 形状 36">
                <a:extLst>
                  <a:ext uri="{FF2B5EF4-FFF2-40B4-BE49-F238E27FC236}">
                    <a16:creationId xmlns:a16="http://schemas.microsoft.com/office/drawing/2014/main" xmlns="" id="{6C286EB2-0647-4F39-B900-19412834F250}"/>
                  </a:ext>
                </a:extLst>
              </p:cNvPr>
              <p:cNvSpPr/>
              <p:nvPr/>
            </p:nvSpPr>
            <p:spPr>
              <a:xfrm>
                <a:off x="1460615" y="665803"/>
                <a:ext cx="124377" cy="17275"/>
              </a:xfrm>
              <a:custGeom>
                <a:avLst/>
                <a:gdLst>
                  <a:gd name="connsiteX0" fmla="*/ 993 w 124376"/>
                  <a:gd name="connsiteY0" fmla="*/ 233 h 17274"/>
                  <a:gd name="connsiteX1" fmla="*/ 233 w 124376"/>
                  <a:gd name="connsiteY1" fmla="*/ 18578 h 17274"/>
                  <a:gd name="connsiteX2" fmla="*/ 124609 w 124376"/>
                  <a:gd name="connsiteY2" fmla="*/ 18578 h 17274"/>
                  <a:gd name="connsiteX3" fmla="*/ 123849 w 124376"/>
                  <a:gd name="connsiteY3" fmla="*/ 233 h 17274"/>
                </a:gdLst>
                <a:ahLst/>
                <a:cxnLst>
                  <a:cxn ang="0">
                    <a:pos x="connsiteX0" y="connsiteY0"/>
                  </a:cxn>
                  <a:cxn ang="0">
                    <a:pos x="connsiteX1" y="connsiteY1"/>
                  </a:cxn>
                  <a:cxn ang="0">
                    <a:pos x="connsiteX2" y="connsiteY2"/>
                  </a:cxn>
                  <a:cxn ang="0">
                    <a:pos x="connsiteX3" y="connsiteY3"/>
                  </a:cxn>
                </a:cxnLst>
                <a:rect l="l" t="t" r="r" b="b"/>
                <a:pathLst>
                  <a:path w="124376" h="17274">
                    <a:moveTo>
                      <a:pt x="993" y="233"/>
                    </a:moveTo>
                    <a:cubicBezTo>
                      <a:pt x="785" y="5743"/>
                      <a:pt x="544" y="11910"/>
                      <a:pt x="233" y="18578"/>
                    </a:cubicBezTo>
                    <a:lnTo>
                      <a:pt x="124609" y="18578"/>
                    </a:lnTo>
                    <a:cubicBezTo>
                      <a:pt x="124298" y="11910"/>
                      <a:pt x="124057" y="5743"/>
                      <a:pt x="123849"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38" name="任意多边形: 形状 37">
                <a:extLst>
                  <a:ext uri="{FF2B5EF4-FFF2-40B4-BE49-F238E27FC236}">
                    <a16:creationId xmlns:a16="http://schemas.microsoft.com/office/drawing/2014/main" xmlns="" id="{7E66788A-07B9-4471-9C0D-5FF29FF7DF34}"/>
                  </a:ext>
                </a:extLst>
              </p:cNvPr>
              <p:cNvSpPr/>
              <p:nvPr/>
            </p:nvSpPr>
            <p:spPr>
              <a:xfrm>
                <a:off x="1459060" y="693943"/>
                <a:ext cx="127832" cy="17275"/>
              </a:xfrm>
              <a:custGeom>
                <a:avLst/>
                <a:gdLst>
                  <a:gd name="connsiteX0" fmla="*/ 1286 w 127831"/>
                  <a:gd name="connsiteY0" fmla="*/ 233 h 17274"/>
                  <a:gd name="connsiteX1" fmla="*/ 233 w 127831"/>
                  <a:gd name="connsiteY1" fmla="*/ 18578 h 17274"/>
                  <a:gd name="connsiteX2" fmla="*/ 127701 w 127831"/>
                  <a:gd name="connsiteY2" fmla="*/ 18578 h 17274"/>
                  <a:gd name="connsiteX3" fmla="*/ 126648 w 127831"/>
                  <a:gd name="connsiteY3" fmla="*/ 233 h 17274"/>
                </a:gdLst>
                <a:ahLst/>
                <a:cxnLst>
                  <a:cxn ang="0">
                    <a:pos x="connsiteX0" y="connsiteY0"/>
                  </a:cxn>
                  <a:cxn ang="0">
                    <a:pos x="connsiteX1" y="connsiteY1"/>
                  </a:cxn>
                  <a:cxn ang="0">
                    <a:pos x="connsiteX2" y="connsiteY2"/>
                  </a:cxn>
                  <a:cxn ang="0">
                    <a:pos x="connsiteX3" y="connsiteY3"/>
                  </a:cxn>
                </a:cxnLst>
                <a:rect l="l" t="t" r="r" b="b"/>
                <a:pathLst>
                  <a:path w="127831" h="17274">
                    <a:moveTo>
                      <a:pt x="1286" y="233"/>
                    </a:moveTo>
                    <a:cubicBezTo>
                      <a:pt x="993" y="6106"/>
                      <a:pt x="647" y="12325"/>
                      <a:pt x="233" y="18578"/>
                    </a:cubicBezTo>
                    <a:lnTo>
                      <a:pt x="127701" y="18578"/>
                    </a:lnTo>
                    <a:cubicBezTo>
                      <a:pt x="127304" y="12238"/>
                      <a:pt x="126941" y="6106"/>
                      <a:pt x="126648"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39" name="任意多边形: 形状 38">
                <a:extLst>
                  <a:ext uri="{FF2B5EF4-FFF2-40B4-BE49-F238E27FC236}">
                    <a16:creationId xmlns:a16="http://schemas.microsoft.com/office/drawing/2014/main" xmlns="" id="{AAC66F82-CD69-45AA-9715-2B369EF7DD7F}"/>
                  </a:ext>
                </a:extLst>
              </p:cNvPr>
              <p:cNvSpPr/>
              <p:nvPr/>
            </p:nvSpPr>
            <p:spPr>
              <a:xfrm>
                <a:off x="1453826" y="725711"/>
                <a:ext cx="138196" cy="46641"/>
              </a:xfrm>
              <a:custGeom>
                <a:avLst/>
                <a:gdLst>
                  <a:gd name="connsiteX0" fmla="*/ 4569 w 138196"/>
                  <a:gd name="connsiteY0" fmla="*/ 233 h 46641"/>
                  <a:gd name="connsiteX1" fmla="*/ 233 w 138196"/>
                  <a:gd name="connsiteY1" fmla="*/ 47323 h 46641"/>
                  <a:gd name="connsiteX2" fmla="*/ 138170 w 138196"/>
                  <a:gd name="connsiteY2" fmla="*/ 47323 h 46641"/>
                  <a:gd name="connsiteX3" fmla="*/ 133834 w 138196"/>
                  <a:gd name="connsiteY3" fmla="*/ 233 h 46641"/>
                </a:gdLst>
                <a:ahLst/>
                <a:cxnLst>
                  <a:cxn ang="0">
                    <a:pos x="connsiteX0" y="connsiteY0"/>
                  </a:cxn>
                  <a:cxn ang="0">
                    <a:pos x="connsiteX1" y="connsiteY1"/>
                  </a:cxn>
                  <a:cxn ang="0">
                    <a:pos x="connsiteX2" y="connsiteY2"/>
                  </a:cxn>
                  <a:cxn ang="0">
                    <a:pos x="connsiteX3" y="connsiteY3"/>
                  </a:cxn>
                </a:cxnLst>
                <a:rect l="l" t="t" r="r" b="b"/>
                <a:pathLst>
                  <a:path w="138196" h="46641">
                    <a:moveTo>
                      <a:pt x="4569" y="233"/>
                    </a:moveTo>
                    <a:cubicBezTo>
                      <a:pt x="3463" y="15780"/>
                      <a:pt x="2046" y="31828"/>
                      <a:pt x="233" y="47323"/>
                    </a:cubicBezTo>
                    <a:lnTo>
                      <a:pt x="138170" y="47323"/>
                    </a:lnTo>
                    <a:cubicBezTo>
                      <a:pt x="136442" y="31776"/>
                      <a:pt x="134957" y="15711"/>
                      <a:pt x="133834"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0" name="任意多边形: 形状 39">
                <a:extLst>
                  <a:ext uri="{FF2B5EF4-FFF2-40B4-BE49-F238E27FC236}">
                    <a16:creationId xmlns:a16="http://schemas.microsoft.com/office/drawing/2014/main" xmlns="" id="{DBF5055D-5C45-454E-8670-FB22A1BBB53C}"/>
                  </a:ext>
                </a:extLst>
              </p:cNvPr>
              <p:cNvSpPr/>
              <p:nvPr/>
            </p:nvSpPr>
            <p:spPr>
              <a:xfrm>
                <a:off x="1427154" y="826888"/>
                <a:ext cx="191747" cy="69098"/>
              </a:xfrm>
              <a:custGeom>
                <a:avLst/>
                <a:gdLst>
                  <a:gd name="connsiteX0" fmla="*/ 18060 w 191747"/>
                  <a:gd name="connsiteY0" fmla="*/ 233 h 69098"/>
                  <a:gd name="connsiteX1" fmla="*/ 233 w 191747"/>
                  <a:gd name="connsiteY1" fmla="*/ 70004 h 69098"/>
                  <a:gd name="connsiteX2" fmla="*/ 191531 w 191747"/>
                  <a:gd name="connsiteY2" fmla="*/ 70004 h 69098"/>
                  <a:gd name="connsiteX3" fmla="*/ 173686 w 191747"/>
                  <a:gd name="connsiteY3" fmla="*/ 233 h 69098"/>
                </a:gdLst>
                <a:ahLst/>
                <a:cxnLst>
                  <a:cxn ang="0">
                    <a:pos x="connsiteX0" y="connsiteY0"/>
                  </a:cxn>
                  <a:cxn ang="0">
                    <a:pos x="connsiteX1" y="connsiteY1"/>
                  </a:cxn>
                  <a:cxn ang="0">
                    <a:pos x="connsiteX2" y="connsiteY2"/>
                  </a:cxn>
                  <a:cxn ang="0">
                    <a:pos x="connsiteX3" y="connsiteY3"/>
                  </a:cxn>
                </a:cxnLst>
                <a:rect l="l" t="t" r="r" b="b"/>
                <a:pathLst>
                  <a:path w="191747" h="69098">
                    <a:moveTo>
                      <a:pt x="18060" y="233"/>
                    </a:moveTo>
                    <a:cubicBezTo>
                      <a:pt x="13240" y="22690"/>
                      <a:pt x="6814" y="46960"/>
                      <a:pt x="233" y="70004"/>
                    </a:cubicBezTo>
                    <a:lnTo>
                      <a:pt x="191531" y="70004"/>
                    </a:lnTo>
                    <a:cubicBezTo>
                      <a:pt x="184932" y="46960"/>
                      <a:pt x="178523" y="22620"/>
                      <a:pt x="173686"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1" name="任意多边形: 形状 40">
                <a:extLst>
                  <a:ext uri="{FF2B5EF4-FFF2-40B4-BE49-F238E27FC236}">
                    <a16:creationId xmlns:a16="http://schemas.microsoft.com/office/drawing/2014/main" xmlns="" id="{D858944F-2225-41C0-8F9B-DB6633444648}"/>
                  </a:ext>
                </a:extLst>
              </p:cNvPr>
              <p:cNvSpPr/>
              <p:nvPr/>
            </p:nvSpPr>
            <p:spPr>
              <a:xfrm>
                <a:off x="1522803" y="639010"/>
                <a:ext cx="126104" cy="357583"/>
              </a:xfrm>
              <a:custGeom>
                <a:avLst/>
                <a:gdLst>
                  <a:gd name="connsiteX0" fmla="*/ 78037 w 126104"/>
                  <a:gd name="connsiteY0" fmla="*/ 188110 h 357582"/>
                  <a:gd name="connsiteX1" fmla="*/ 74582 w 126104"/>
                  <a:gd name="connsiteY1" fmla="*/ 170922 h 357582"/>
                  <a:gd name="connsiteX2" fmla="*/ 69193 w 126104"/>
                  <a:gd name="connsiteY2" fmla="*/ 134024 h 357582"/>
                  <a:gd name="connsiteX3" fmla="*/ 64857 w 126104"/>
                  <a:gd name="connsiteY3" fmla="*/ 86933 h 357582"/>
                  <a:gd name="connsiteX4" fmla="*/ 63958 w 126104"/>
                  <a:gd name="connsiteY4" fmla="*/ 73511 h 357582"/>
                  <a:gd name="connsiteX5" fmla="*/ 62905 w 126104"/>
                  <a:gd name="connsiteY5" fmla="*/ 55166 h 357582"/>
                  <a:gd name="connsiteX6" fmla="*/ 62421 w 126104"/>
                  <a:gd name="connsiteY6" fmla="*/ 45371 h 357582"/>
                  <a:gd name="connsiteX7" fmla="*/ 61661 w 126104"/>
                  <a:gd name="connsiteY7" fmla="*/ 27025 h 357582"/>
                  <a:gd name="connsiteX8" fmla="*/ 60918 w 126104"/>
                  <a:gd name="connsiteY8" fmla="*/ 233 h 357582"/>
                  <a:gd name="connsiteX9" fmla="*/ 233 w 126104"/>
                  <a:gd name="connsiteY9" fmla="*/ 233 h 357582"/>
                  <a:gd name="connsiteX10" fmla="*/ 233 w 126104"/>
                  <a:gd name="connsiteY10" fmla="*/ 357418 h 357582"/>
                  <a:gd name="connsiteX11" fmla="*/ 127235 w 126104"/>
                  <a:gd name="connsiteY11" fmla="*/ 357418 h 357582"/>
                  <a:gd name="connsiteX12" fmla="*/ 95865 w 126104"/>
                  <a:gd name="connsiteY12" fmla="*/ 257882 h 357582"/>
                  <a:gd name="connsiteX13" fmla="*/ 78037 w 126104"/>
                  <a:gd name="connsiteY13"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104" h="357582">
                    <a:moveTo>
                      <a:pt x="78037" y="188110"/>
                    </a:moveTo>
                    <a:cubicBezTo>
                      <a:pt x="76759" y="182215"/>
                      <a:pt x="75607" y="176485"/>
                      <a:pt x="74582" y="170922"/>
                    </a:cubicBezTo>
                    <a:cubicBezTo>
                      <a:pt x="72475" y="159590"/>
                      <a:pt x="70695" y="147032"/>
                      <a:pt x="69193" y="134024"/>
                    </a:cubicBezTo>
                    <a:cubicBezTo>
                      <a:pt x="67379" y="118477"/>
                      <a:pt x="65962" y="102411"/>
                      <a:pt x="64857" y="86933"/>
                    </a:cubicBezTo>
                    <a:cubicBezTo>
                      <a:pt x="64528" y="82390"/>
                      <a:pt x="64235" y="77899"/>
                      <a:pt x="63958" y="73511"/>
                    </a:cubicBezTo>
                    <a:cubicBezTo>
                      <a:pt x="63544" y="67171"/>
                      <a:pt x="63198" y="61039"/>
                      <a:pt x="62905" y="55166"/>
                    </a:cubicBezTo>
                    <a:cubicBezTo>
                      <a:pt x="62732" y="51797"/>
                      <a:pt x="62576" y="48532"/>
                      <a:pt x="62421" y="45371"/>
                    </a:cubicBezTo>
                    <a:cubicBezTo>
                      <a:pt x="62110" y="38703"/>
                      <a:pt x="61868" y="32536"/>
                      <a:pt x="61661" y="27025"/>
                    </a:cubicBezTo>
                    <a:cubicBezTo>
                      <a:pt x="61074" y="10684"/>
                      <a:pt x="60918" y="233"/>
                      <a:pt x="60918" y="233"/>
                    </a:cubicBezTo>
                    <a:lnTo>
                      <a:pt x="233" y="233"/>
                    </a:lnTo>
                    <a:lnTo>
                      <a:pt x="233" y="357418"/>
                    </a:lnTo>
                    <a:lnTo>
                      <a:pt x="127235" y="357418"/>
                    </a:lnTo>
                    <a:cubicBezTo>
                      <a:pt x="127235" y="357418"/>
                      <a:pt x="111066" y="311053"/>
                      <a:pt x="95865" y="257882"/>
                    </a:cubicBezTo>
                    <a:cubicBezTo>
                      <a:pt x="89283" y="234838"/>
                      <a:pt x="82857" y="210498"/>
                      <a:pt x="78037" y="188110"/>
                    </a:cubicBezTo>
                    <a:close/>
                  </a:path>
                </a:pathLst>
              </a:custGeom>
              <a:solidFill>
                <a:srgbClr val="603913">
                  <a:alpha val="8000"/>
                </a:srgbClr>
              </a:solidFill>
              <a:ln w="1710" cap="flat">
                <a:noFill/>
                <a:prstDash val="solid"/>
                <a:miter/>
              </a:ln>
            </p:spPr>
            <p:txBody>
              <a:bodyPr rtlCol="0" anchor="ctr"/>
              <a:lstStyle/>
              <a:p>
                <a:endParaRPr lang="zh-CN" altLang="en-US">
                  <a:cs typeface="+mn-ea"/>
                  <a:sym typeface="+mn-lt"/>
                </a:endParaRPr>
              </a:p>
            </p:txBody>
          </p:sp>
          <p:sp>
            <p:nvSpPr>
              <p:cNvPr id="42" name="任意多边形: 形状 41">
                <a:extLst>
                  <a:ext uri="{FF2B5EF4-FFF2-40B4-BE49-F238E27FC236}">
                    <a16:creationId xmlns:a16="http://schemas.microsoft.com/office/drawing/2014/main" xmlns="" id="{E777A290-9125-4F6D-9A1A-F026225FD439}"/>
                  </a:ext>
                </a:extLst>
              </p:cNvPr>
              <p:cNvSpPr/>
              <p:nvPr/>
            </p:nvSpPr>
            <p:spPr>
              <a:xfrm>
                <a:off x="1581468" y="539077"/>
                <a:ext cx="324761" cy="457775"/>
              </a:xfrm>
              <a:custGeom>
                <a:avLst/>
                <a:gdLst>
                  <a:gd name="connsiteX0" fmla="*/ 262667 w 324761"/>
                  <a:gd name="connsiteY0" fmla="*/ 241074 h 457775"/>
                  <a:gd name="connsiteX1" fmla="*/ 258228 w 324761"/>
                  <a:gd name="connsiteY1" fmla="*/ 219049 h 457775"/>
                  <a:gd name="connsiteX2" fmla="*/ 251318 w 324761"/>
                  <a:gd name="connsiteY2" fmla="*/ 171751 h 457775"/>
                  <a:gd name="connsiteX3" fmla="*/ 245773 w 324761"/>
                  <a:gd name="connsiteY3" fmla="*/ 111411 h 457775"/>
                  <a:gd name="connsiteX4" fmla="*/ 244633 w 324761"/>
                  <a:gd name="connsiteY4" fmla="*/ 94137 h 457775"/>
                  <a:gd name="connsiteX5" fmla="*/ 243285 w 324761"/>
                  <a:gd name="connsiteY5" fmla="*/ 70626 h 457775"/>
                  <a:gd name="connsiteX6" fmla="*/ 242664 w 324761"/>
                  <a:gd name="connsiteY6" fmla="*/ 58085 h 457775"/>
                  <a:gd name="connsiteX7" fmla="*/ 241679 w 324761"/>
                  <a:gd name="connsiteY7" fmla="*/ 34574 h 457775"/>
                  <a:gd name="connsiteX8" fmla="*/ 240712 w 324761"/>
                  <a:gd name="connsiteY8" fmla="*/ 233 h 457775"/>
                  <a:gd name="connsiteX9" fmla="*/ 85241 w 324761"/>
                  <a:gd name="connsiteY9" fmla="*/ 233 h 457775"/>
                  <a:gd name="connsiteX10" fmla="*/ 84273 w 324761"/>
                  <a:gd name="connsiteY10" fmla="*/ 34574 h 457775"/>
                  <a:gd name="connsiteX11" fmla="*/ 83306 w 324761"/>
                  <a:gd name="connsiteY11" fmla="*/ 58085 h 457775"/>
                  <a:gd name="connsiteX12" fmla="*/ 82684 w 324761"/>
                  <a:gd name="connsiteY12" fmla="*/ 70626 h 457775"/>
                  <a:gd name="connsiteX13" fmla="*/ 81337 w 324761"/>
                  <a:gd name="connsiteY13" fmla="*/ 94137 h 457775"/>
                  <a:gd name="connsiteX14" fmla="*/ 80179 w 324761"/>
                  <a:gd name="connsiteY14" fmla="*/ 111411 h 457775"/>
                  <a:gd name="connsiteX15" fmla="*/ 74634 w 324761"/>
                  <a:gd name="connsiteY15" fmla="*/ 171751 h 457775"/>
                  <a:gd name="connsiteX16" fmla="*/ 67724 w 324761"/>
                  <a:gd name="connsiteY16" fmla="*/ 219049 h 457775"/>
                  <a:gd name="connsiteX17" fmla="*/ 63285 w 324761"/>
                  <a:gd name="connsiteY17" fmla="*/ 241074 h 457775"/>
                  <a:gd name="connsiteX18" fmla="*/ 40413 w 324761"/>
                  <a:gd name="connsiteY18" fmla="*/ 330487 h 457775"/>
                  <a:gd name="connsiteX19" fmla="*/ 233 w 324761"/>
                  <a:gd name="connsiteY19" fmla="*/ 458042 h 457775"/>
                  <a:gd name="connsiteX20" fmla="*/ 325720 w 324761"/>
                  <a:gd name="connsiteY20" fmla="*/ 458042 h 457775"/>
                  <a:gd name="connsiteX21" fmla="*/ 285522 w 324761"/>
                  <a:gd name="connsiteY21" fmla="*/ 330487 h 457775"/>
                  <a:gd name="connsiteX22" fmla="*/ 262667 w 324761"/>
                  <a:gd name="connsiteY22"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4761" h="457775">
                    <a:moveTo>
                      <a:pt x="262667" y="241074"/>
                    </a:moveTo>
                    <a:cubicBezTo>
                      <a:pt x="261026" y="233542"/>
                      <a:pt x="259541" y="226166"/>
                      <a:pt x="258228" y="219049"/>
                    </a:cubicBezTo>
                    <a:cubicBezTo>
                      <a:pt x="255550" y="204521"/>
                      <a:pt x="253270" y="188421"/>
                      <a:pt x="251318" y="171751"/>
                    </a:cubicBezTo>
                    <a:cubicBezTo>
                      <a:pt x="249021" y="151903"/>
                      <a:pt x="247207" y="131243"/>
                      <a:pt x="245773" y="111411"/>
                    </a:cubicBezTo>
                    <a:cubicBezTo>
                      <a:pt x="245358" y="105590"/>
                      <a:pt x="244961" y="99838"/>
                      <a:pt x="244633" y="94137"/>
                    </a:cubicBezTo>
                    <a:cubicBezTo>
                      <a:pt x="244097" y="86035"/>
                      <a:pt x="243648" y="78158"/>
                      <a:pt x="243285" y="70626"/>
                    </a:cubicBezTo>
                    <a:cubicBezTo>
                      <a:pt x="243044" y="66325"/>
                      <a:pt x="242836" y="62127"/>
                      <a:pt x="242664" y="58085"/>
                    </a:cubicBezTo>
                    <a:cubicBezTo>
                      <a:pt x="242249" y="49448"/>
                      <a:pt x="241938" y="41622"/>
                      <a:pt x="241679" y="34574"/>
                    </a:cubicBezTo>
                    <a:cubicBezTo>
                      <a:pt x="240919" y="13620"/>
                      <a:pt x="240712" y="233"/>
                      <a:pt x="240712" y="233"/>
                    </a:cubicBezTo>
                    <a:lnTo>
                      <a:pt x="85241" y="233"/>
                    </a:lnTo>
                    <a:cubicBezTo>
                      <a:pt x="85241" y="233"/>
                      <a:pt x="85033" y="13620"/>
                      <a:pt x="84273" y="34574"/>
                    </a:cubicBezTo>
                    <a:cubicBezTo>
                      <a:pt x="84014" y="41622"/>
                      <a:pt x="83703" y="49534"/>
                      <a:pt x="83306" y="58085"/>
                    </a:cubicBezTo>
                    <a:cubicBezTo>
                      <a:pt x="83116" y="62127"/>
                      <a:pt x="82909" y="66325"/>
                      <a:pt x="82684" y="70626"/>
                    </a:cubicBezTo>
                    <a:cubicBezTo>
                      <a:pt x="82304" y="78158"/>
                      <a:pt x="81855" y="86035"/>
                      <a:pt x="81337" y="94137"/>
                    </a:cubicBezTo>
                    <a:cubicBezTo>
                      <a:pt x="80991" y="99768"/>
                      <a:pt x="80611" y="105521"/>
                      <a:pt x="80179" y="111411"/>
                    </a:cubicBezTo>
                    <a:cubicBezTo>
                      <a:pt x="78763" y="131243"/>
                      <a:pt x="76949" y="151903"/>
                      <a:pt x="74634" y="171751"/>
                    </a:cubicBezTo>
                    <a:cubicBezTo>
                      <a:pt x="72699" y="188421"/>
                      <a:pt x="70419" y="204573"/>
                      <a:pt x="67724" y="219049"/>
                    </a:cubicBezTo>
                    <a:cubicBezTo>
                      <a:pt x="66394" y="226166"/>
                      <a:pt x="64909" y="233542"/>
                      <a:pt x="63285" y="241074"/>
                    </a:cubicBezTo>
                    <a:cubicBezTo>
                      <a:pt x="57100" y="269767"/>
                      <a:pt x="48878" y="300948"/>
                      <a:pt x="40413" y="330487"/>
                    </a:cubicBezTo>
                    <a:cubicBezTo>
                      <a:pt x="20962" y="398618"/>
                      <a:pt x="233" y="458042"/>
                      <a:pt x="233" y="458042"/>
                    </a:cubicBezTo>
                    <a:lnTo>
                      <a:pt x="325720" y="458042"/>
                    </a:lnTo>
                    <a:cubicBezTo>
                      <a:pt x="325720" y="458042"/>
                      <a:pt x="304990" y="398618"/>
                      <a:pt x="285522" y="330487"/>
                    </a:cubicBezTo>
                    <a:cubicBezTo>
                      <a:pt x="277074" y="300896"/>
                      <a:pt x="268817" y="269715"/>
                      <a:pt x="262667" y="241074"/>
                    </a:cubicBezTo>
                    <a:close/>
                  </a:path>
                </a:pathLst>
              </a:custGeom>
              <a:solidFill>
                <a:srgbClr val="FBD5A2"/>
              </a:solidFill>
              <a:ln w="1710" cap="flat">
                <a:noFill/>
                <a:prstDash val="solid"/>
                <a:miter/>
              </a:ln>
            </p:spPr>
            <p:txBody>
              <a:bodyPr rtlCol="0" anchor="ctr"/>
              <a:lstStyle/>
              <a:p>
                <a:endParaRPr lang="zh-CN" altLang="en-US">
                  <a:cs typeface="+mn-ea"/>
                  <a:sym typeface="+mn-lt"/>
                </a:endParaRPr>
              </a:p>
            </p:txBody>
          </p:sp>
          <p:sp>
            <p:nvSpPr>
              <p:cNvPr id="43" name="任意多边形: 形状 42">
                <a:extLst>
                  <a:ext uri="{FF2B5EF4-FFF2-40B4-BE49-F238E27FC236}">
                    <a16:creationId xmlns:a16="http://schemas.microsoft.com/office/drawing/2014/main" xmlns="" id="{3A372634-3A5C-4C6B-A1E6-1717632D7E17}"/>
                  </a:ext>
                </a:extLst>
              </p:cNvPr>
              <p:cNvSpPr/>
              <p:nvPr/>
            </p:nvSpPr>
            <p:spPr>
              <a:xfrm>
                <a:off x="1664472" y="573436"/>
                <a:ext cx="158926" cy="22457"/>
              </a:xfrm>
              <a:custGeom>
                <a:avLst/>
                <a:gdLst>
                  <a:gd name="connsiteX0" fmla="*/ 1217 w 158925"/>
                  <a:gd name="connsiteY0" fmla="*/ 233 h 22456"/>
                  <a:gd name="connsiteX1" fmla="*/ 233 w 158925"/>
                  <a:gd name="connsiteY1" fmla="*/ 23743 h 22456"/>
                  <a:gd name="connsiteX2" fmla="*/ 159659 w 158925"/>
                  <a:gd name="connsiteY2" fmla="*/ 23743 h 22456"/>
                  <a:gd name="connsiteX3" fmla="*/ 158675 w 158925"/>
                  <a:gd name="connsiteY3" fmla="*/ 233 h 22456"/>
                </a:gdLst>
                <a:ahLst/>
                <a:cxnLst>
                  <a:cxn ang="0">
                    <a:pos x="connsiteX0" y="connsiteY0"/>
                  </a:cxn>
                  <a:cxn ang="0">
                    <a:pos x="connsiteX1" y="connsiteY1"/>
                  </a:cxn>
                  <a:cxn ang="0">
                    <a:pos x="connsiteX2" y="connsiteY2"/>
                  </a:cxn>
                  <a:cxn ang="0">
                    <a:pos x="connsiteX3" y="connsiteY3"/>
                  </a:cxn>
                </a:cxnLst>
                <a:rect l="l" t="t" r="r" b="b"/>
                <a:pathLst>
                  <a:path w="158925" h="22456">
                    <a:moveTo>
                      <a:pt x="1217" y="233"/>
                    </a:moveTo>
                    <a:cubicBezTo>
                      <a:pt x="941" y="7281"/>
                      <a:pt x="630" y="15192"/>
                      <a:pt x="233" y="23743"/>
                    </a:cubicBezTo>
                    <a:lnTo>
                      <a:pt x="159659" y="23743"/>
                    </a:lnTo>
                    <a:cubicBezTo>
                      <a:pt x="159262" y="15106"/>
                      <a:pt x="158951" y="7281"/>
                      <a:pt x="158675"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4" name="任意多边形: 形状 43">
                <a:extLst>
                  <a:ext uri="{FF2B5EF4-FFF2-40B4-BE49-F238E27FC236}">
                    <a16:creationId xmlns:a16="http://schemas.microsoft.com/office/drawing/2014/main" xmlns="" id="{B0FD53E9-3BC2-4719-A17E-86619F012F87}"/>
                  </a:ext>
                </a:extLst>
              </p:cNvPr>
              <p:cNvSpPr/>
              <p:nvPr/>
            </p:nvSpPr>
            <p:spPr>
              <a:xfrm>
                <a:off x="1662503" y="609488"/>
                <a:ext cx="162381" cy="22457"/>
              </a:xfrm>
              <a:custGeom>
                <a:avLst/>
                <a:gdLst>
                  <a:gd name="connsiteX0" fmla="*/ 1580 w 162380"/>
                  <a:gd name="connsiteY0" fmla="*/ 233 h 22456"/>
                  <a:gd name="connsiteX1" fmla="*/ 233 w 162380"/>
                  <a:gd name="connsiteY1" fmla="*/ 23743 h 22456"/>
                  <a:gd name="connsiteX2" fmla="*/ 163598 w 162380"/>
                  <a:gd name="connsiteY2" fmla="*/ 23743 h 22456"/>
                  <a:gd name="connsiteX3" fmla="*/ 162251 w 162380"/>
                  <a:gd name="connsiteY3" fmla="*/ 233 h 22456"/>
                </a:gdLst>
                <a:ahLst/>
                <a:cxnLst>
                  <a:cxn ang="0">
                    <a:pos x="connsiteX0" y="connsiteY0"/>
                  </a:cxn>
                  <a:cxn ang="0">
                    <a:pos x="connsiteX1" y="connsiteY1"/>
                  </a:cxn>
                  <a:cxn ang="0">
                    <a:pos x="connsiteX2" y="connsiteY2"/>
                  </a:cxn>
                  <a:cxn ang="0">
                    <a:pos x="connsiteX3" y="connsiteY3"/>
                  </a:cxn>
                </a:cxnLst>
                <a:rect l="l" t="t" r="r" b="b"/>
                <a:pathLst>
                  <a:path w="162380" h="22456">
                    <a:moveTo>
                      <a:pt x="1580" y="233"/>
                    </a:moveTo>
                    <a:cubicBezTo>
                      <a:pt x="1217" y="7764"/>
                      <a:pt x="768" y="15642"/>
                      <a:pt x="233" y="23743"/>
                    </a:cubicBezTo>
                    <a:lnTo>
                      <a:pt x="163598" y="23743"/>
                    </a:lnTo>
                    <a:cubicBezTo>
                      <a:pt x="163062" y="15642"/>
                      <a:pt x="162613" y="7764"/>
                      <a:pt x="162251"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5" name="任意多边形: 形状 44">
                <a:extLst>
                  <a:ext uri="{FF2B5EF4-FFF2-40B4-BE49-F238E27FC236}">
                    <a16:creationId xmlns:a16="http://schemas.microsoft.com/office/drawing/2014/main" xmlns="" id="{5EF7F533-C122-44DE-9A00-0CC33FA4C843}"/>
                  </a:ext>
                </a:extLst>
              </p:cNvPr>
              <p:cNvSpPr/>
              <p:nvPr/>
            </p:nvSpPr>
            <p:spPr>
              <a:xfrm>
                <a:off x="1655800" y="650204"/>
                <a:ext cx="176200" cy="60461"/>
              </a:xfrm>
              <a:custGeom>
                <a:avLst/>
                <a:gdLst>
                  <a:gd name="connsiteX0" fmla="*/ 5795 w 176200"/>
                  <a:gd name="connsiteY0" fmla="*/ 233 h 60460"/>
                  <a:gd name="connsiteX1" fmla="*/ 233 w 176200"/>
                  <a:gd name="connsiteY1" fmla="*/ 60573 h 60460"/>
                  <a:gd name="connsiteX2" fmla="*/ 177003 w 176200"/>
                  <a:gd name="connsiteY2" fmla="*/ 60573 h 60460"/>
                  <a:gd name="connsiteX3" fmla="*/ 171441 w 176200"/>
                  <a:gd name="connsiteY3" fmla="*/ 233 h 60460"/>
                </a:gdLst>
                <a:ahLst/>
                <a:cxnLst>
                  <a:cxn ang="0">
                    <a:pos x="connsiteX0" y="connsiteY0"/>
                  </a:cxn>
                  <a:cxn ang="0">
                    <a:pos x="connsiteX1" y="connsiteY1"/>
                  </a:cxn>
                  <a:cxn ang="0">
                    <a:pos x="connsiteX2" y="connsiteY2"/>
                  </a:cxn>
                  <a:cxn ang="0">
                    <a:pos x="connsiteX3" y="connsiteY3"/>
                  </a:cxn>
                </a:cxnLst>
                <a:rect l="l" t="t" r="r" b="b"/>
                <a:pathLst>
                  <a:path w="176200" h="60460">
                    <a:moveTo>
                      <a:pt x="5795" y="233"/>
                    </a:moveTo>
                    <a:cubicBezTo>
                      <a:pt x="4361" y="20064"/>
                      <a:pt x="2547" y="40724"/>
                      <a:pt x="233" y="60573"/>
                    </a:cubicBezTo>
                    <a:lnTo>
                      <a:pt x="177003" y="60573"/>
                    </a:lnTo>
                    <a:cubicBezTo>
                      <a:pt x="174688" y="40724"/>
                      <a:pt x="172874" y="20064"/>
                      <a:pt x="171441"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6" name="任意多边形: 形状 45">
                <a:extLst>
                  <a:ext uri="{FF2B5EF4-FFF2-40B4-BE49-F238E27FC236}">
                    <a16:creationId xmlns:a16="http://schemas.microsoft.com/office/drawing/2014/main" xmlns="" id="{07E6467E-685D-436A-818E-B824EB91ED62}"/>
                  </a:ext>
                </a:extLst>
              </p:cNvPr>
              <p:cNvSpPr/>
              <p:nvPr/>
            </p:nvSpPr>
            <p:spPr>
              <a:xfrm>
                <a:off x="1621631" y="779919"/>
                <a:ext cx="245298" cy="89828"/>
              </a:xfrm>
              <a:custGeom>
                <a:avLst/>
                <a:gdLst>
                  <a:gd name="connsiteX0" fmla="*/ 23087 w 245298"/>
                  <a:gd name="connsiteY0" fmla="*/ 233 h 89827"/>
                  <a:gd name="connsiteX1" fmla="*/ 233 w 245298"/>
                  <a:gd name="connsiteY1" fmla="*/ 89646 h 89827"/>
                  <a:gd name="connsiteX2" fmla="*/ 245358 w 245298"/>
                  <a:gd name="connsiteY2" fmla="*/ 89646 h 89827"/>
                  <a:gd name="connsiteX3" fmla="*/ 222504 w 245298"/>
                  <a:gd name="connsiteY3" fmla="*/ 233 h 89827"/>
                </a:gdLst>
                <a:ahLst/>
                <a:cxnLst>
                  <a:cxn ang="0">
                    <a:pos x="connsiteX0" y="connsiteY0"/>
                  </a:cxn>
                  <a:cxn ang="0">
                    <a:pos x="connsiteX1" y="connsiteY1"/>
                  </a:cxn>
                  <a:cxn ang="0">
                    <a:pos x="connsiteX2" y="connsiteY2"/>
                  </a:cxn>
                  <a:cxn ang="0">
                    <a:pos x="connsiteX3" y="connsiteY3"/>
                  </a:cxn>
                </a:cxnLst>
                <a:rect l="l" t="t" r="r" b="b"/>
                <a:pathLst>
                  <a:path w="245298" h="89827">
                    <a:moveTo>
                      <a:pt x="23087" y="233"/>
                    </a:moveTo>
                    <a:cubicBezTo>
                      <a:pt x="16903" y="28926"/>
                      <a:pt x="8680" y="60106"/>
                      <a:pt x="233" y="89646"/>
                    </a:cubicBezTo>
                    <a:lnTo>
                      <a:pt x="245358" y="89646"/>
                    </a:lnTo>
                    <a:cubicBezTo>
                      <a:pt x="236911" y="60106"/>
                      <a:pt x="228688" y="28926"/>
                      <a:pt x="222504"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7" name="任意多边形: 形状 46">
                <a:extLst>
                  <a:ext uri="{FF2B5EF4-FFF2-40B4-BE49-F238E27FC236}">
                    <a16:creationId xmlns:a16="http://schemas.microsoft.com/office/drawing/2014/main" xmlns="" id="{F2C127CB-60EB-46C8-9563-E9A896DCBADB}"/>
                  </a:ext>
                </a:extLst>
              </p:cNvPr>
              <p:cNvSpPr/>
              <p:nvPr/>
            </p:nvSpPr>
            <p:spPr>
              <a:xfrm>
                <a:off x="1744211" y="539077"/>
                <a:ext cx="162381" cy="457775"/>
              </a:xfrm>
              <a:custGeom>
                <a:avLst/>
                <a:gdLst>
                  <a:gd name="connsiteX0" fmla="*/ 99924 w 162380"/>
                  <a:gd name="connsiteY0" fmla="*/ 241074 h 457775"/>
                  <a:gd name="connsiteX1" fmla="*/ 95484 w 162380"/>
                  <a:gd name="connsiteY1" fmla="*/ 219049 h 457775"/>
                  <a:gd name="connsiteX2" fmla="*/ 88575 w 162380"/>
                  <a:gd name="connsiteY2" fmla="*/ 171751 h 457775"/>
                  <a:gd name="connsiteX3" fmla="*/ 83029 w 162380"/>
                  <a:gd name="connsiteY3" fmla="*/ 111411 h 457775"/>
                  <a:gd name="connsiteX4" fmla="*/ 81889 w 162380"/>
                  <a:gd name="connsiteY4" fmla="*/ 94137 h 457775"/>
                  <a:gd name="connsiteX5" fmla="*/ 80542 w 162380"/>
                  <a:gd name="connsiteY5" fmla="*/ 70626 h 457775"/>
                  <a:gd name="connsiteX6" fmla="*/ 79920 w 162380"/>
                  <a:gd name="connsiteY6" fmla="*/ 58085 h 457775"/>
                  <a:gd name="connsiteX7" fmla="*/ 78935 w 162380"/>
                  <a:gd name="connsiteY7" fmla="*/ 34574 h 457775"/>
                  <a:gd name="connsiteX8" fmla="*/ 77968 w 162380"/>
                  <a:gd name="connsiteY8" fmla="*/ 233 h 457775"/>
                  <a:gd name="connsiteX9" fmla="*/ 233 w 162380"/>
                  <a:gd name="connsiteY9" fmla="*/ 233 h 457775"/>
                  <a:gd name="connsiteX10" fmla="*/ 233 w 162380"/>
                  <a:gd name="connsiteY10" fmla="*/ 458008 h 457775"/>
                  <a:gd name="connsiteX11" fmla="*/ 162993 w 162380"/>
                  <a:gd name="connsiteY11" fmla="*/ 458008 h 457775"/>
                  <a:gd name="connsiteX12" fmla="*/ 122795 w 162380"/>
                  <a:gd name="connsiteY12" fmla="*/ 330453 h 457775"/>
                  <a:gd name="connsiteX13" fmla="*/ 99924 w 162380"/>
                  <a:gd name="connsiteY13"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380" h="457775">
                    <a:moveTo>
                      <a:pt x="99924" y="241074"/>
                    </a:moveTo>
                    <a:cubicBezTo>
                      <a:pt x="98283" y="233542"/>
                      <a:pt x="96797" y="226166"/>
                      <a:pt x="95484" y="219049"/>
                    </a:cubicBezTo>
                    <a:cubicBezTo>
                      <a:pt x="92807" y="204521"/>
                      <a:pt x="90527" y="188421"/>
                      <a:pt x="88575" y="171751"/>
                    </a:cubicBezTo>
                    <a:cubicBezTo>
                      <a:pt x="86277" y="151903"/>
                      <a:pt x="84463" y="131243"/>
                      <a:pt x="83029" y="111411"/>
                    </a:cubicBezTo>
                    <a:cubicBezTo>
                      <a:pt x="82615" y="105590"/>
                      <a:pt x="82218" y="99838"/>
                      <a:pt x="81889" y="94137"/>
                    </a:cubicBezTo>
                    <a:cubicBezTo>
                      <a:pt x="81354" y="86035"/>
                      <a:pt x="80905" y="78158"/>
                      <a:pt x="80542" y="70626"/>
                    </a:cubicBezTo>
                    <a:cubicBezTo>
                      <a:pt x="80300" y="66325"/>
                      <a:pt x="80093" y="62127"/>
                      <a:pt x="79920" y="58085"/>
                    </a:cubicBezTo>
                    <a:cubicBezTo>
                      <a:pt x="79505" y="49448"/>
                      <a:pt x="79195" y="41622"/>
                      <a:pt x="78935" y="34574"/>
                    </a:cubicBezTo>
                    <a:cubicBezTo>
                      <a:pt x="78175" y="13620"/>
                      <a:pt x="77968" y="233"/>
                      <a:pt x="77968" y="233"/>
                    </a:cubicBezTo>
                    <a:lnTo>
                      <a:pt x="233" y="233"/>
                    </a:lnTo>
                    <a:lnTo>
                      <a:pt x="233" y="458008"/>
                    </a:lnTo>
                    <a:lnTo>
                      <a:pt x="162993" y="458008"/>
                    </a:lnTo>
                    <a:cubicBezTo>
                      <a:pt x="162993" y="458008"/>
                      <a:pt x="142264" y="398583"/>
                      <a:pt x="122795" y="330453"/>
                    </a:cubicBezTo>
                    <a:cubicBezTo>
                      <a:pt x="114331" y="300896"/>
                      <a:pt x="106074" y="269715"/>
                      <a:pt x="99924" y="241074"/>
                    </a:cubicBezTo>
                    <a:close/>
                  </a:path>
                </a:pathLst>
              </a:custGeom>
              <a:solidFill>
                <a:srgbClr val="603913">
                  <a:alpha val="8000"/>
                </a:srgbClr>
              </a:solidFill>
              <a:ln w="1710" cap="flat">
                <a:noFill/>
                <a:prstDash val="solid"/>
                <a:miter/>
              </a:ln>
            </p:spPr>
            <p:txBody>
              <a:bodyPr rtlCol="0" anchor="ctr"/>
              <a:lstStyle/>
              <a:p>
                <a:endParaRPr lang="zh-CN" altLang="en-US">
                  <a:cs typeface="+mn-ea"/>
                  <a:sym typeface="+mn-lt"/>
                </a:endParaRPr>
              </a:p>
            </p:txBody>
          </p:sp>
        </p:grpSp>
      </p:grpSp>
      <p:sp>
        <p:nvSpPr>
          <p:cNvPr id="32" name="矩形 31">
            <a:extLst>
              <a:ext uri="{FF2B5EF4-FFF2-40B4-BE49-F238E27FC236}">
                <a16:creationId xmlns:a16="http://schemas.microsoft.com/office/drawing/2014/main" xmlns="" id="{06BCB9F2-7C00-4269-8FE7-312FC13B1F4F}"/>
              </a:ext>
            </a:extLst>
          </p:cNvPr>
          <p:cNvSpPr/>
          <p:nvPr/>
        </p:nvSpPr>
        <p:spPr>
          <a:xfrm>
            <a:off x="0" y="0"/>
            <a:ext cx="12192000" cy="2139434"/>
          </a:xfrm>
          <a:prstGeom prst="rect">
            <a:avLst/>
          </a:prstGeom>
          <a:gradFill flip="none" rotWithShape="1">
            <a:gsLst>
              <a:gs pos="0">
                <a:schemeClr val="accent1">
                  <a:lumMod val="5000"/>
                  <a:lumOff val="95000"/>
                  <a:alpha val="0"/>
                </a:schemeClr>
              </a:gs>
              <a:gs pos="100000">
                <a:srgbClr val="FEEBD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32101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741670C-6A5E-4FF9-A126-A3E35B8D8BF6}"/>
              </a:ext>
            </a:extLst>
          </p:cNvPr>
          <p:cNvSpPr/>
          <p:nvPr/>
        </p:nvSpPr>
        <p:spPr>
          <a:xfrm>
            <a:off x="1397599" y="309935"/>
            <a:ext cx="2698175" cy="523220"/>
          </a:xfrm>
          <a:prstGeom prst="rect">
            <a:avLst/>
          </a:prstGeom>
        </p:spPr>
        <p:txBody>
          <a:bodyPr wrap="none">
            <a:spAutoFit/>
          </a:bodyPr>
          <a:lstStyle/>
          <a:p>
            <a:r>
              <a:rPr lang="zh-CN" altLang="en-US" sz="2800" b="1" dirty="0">
                <a:cs typeface="+mn-ea"/>
                <a:sym typeface="+mn-lt"/>
              </a:rPr>
              <a:t>存在不足与对策</a:t>
            </a:r>
          </a:p>
        </p:txBody>
      </p:sp>
      <p:sp>
        <p:nvSpPr>
          <p:cNvPr id="3" name="Freeform: Shape 3">
            <a:extLst>
              <a:ext uri="{FF2B5EF4-FFF2-40B4-BE49-F238E27FC236}">
                <a16:creationId xmlns:a16="http://schemas.microsoft.com/office/drawing/2014/main" xmlns="" id="{DCE27545-50DF-4B46-BBC6-4CCF43CBA339}"/>
              </a:ext>
            </a:extLst>
          </p:cNvPr>
          <p:cNvSpPr/>
          <p:nvPr/>
        </p:nvSpPr>
        <p:spPr>
          <a:xfrm>
            <a:off x="4977729" y="1916290"/>
            <a:ext cx="2228892" cy="2529491"/>
          </a:xfrm>
          <a:custGeom>
            <a:avLst/>
            <a:gdLst/>
            <a:ahLst/>
            <a:cxnLst>
              <a:cxn ang="0">
                <a:pos x="wd2" y="hd2"/>
              </a:cxn>
              <a:cxn ang="5400000">
                <a:pos x="wd2" y="hd2"/>
              </a:cxn>
              <a:cxn ang="10800000">
                <a:pos x="wd2" y="hd2"/>
              </a:cxn>
              <a:cxn ang="16200000">
                <a:pos x="wd2" y="hd2"/>
              </a:cxn>
            </a:cxnLst>
            <a:rect l="0" t="0" r="r" b="b"/>
            <a:pathLst>
              <a:path w="21529" h="21570" extrusionOk="0">
                <a:moveTo>
                  <a:pt x="538" y="6909"/>
                </a:moveTo>
                <a:cubicBezTo>
                  <a:pt x="1461" y="7610"/>
                  <a:pt x="2084" y="8535"/>
                  <a:pt x="2344" y="9550"/>
                </a:cubicBezTo>
                <a:cubicBezTo>
                  <a:pt x="2607" y="10563"/>
                  <a:pt x="2500" y="11653"/>
                  <a:pt x="2066" y="12653"/>
                </a:cubicBezTo>
                <a:cubicBezTo>
                  <a:pt x="1851" y="13153"/>
                  <a:pt x="1549" y="13624"/>
                  <a:pt x="1175" y="14047"/>
                </a:cubicBezTo>
                <a:cubicBezTo>
                  <a:pt x="988" y="14258"/>
                  <a:pt x="783" y="14456"/>
                  <a:pt x="563" y="14641"/>
                </a:cubicBezTo>
                <a:cubicBezTo>
                  <a:pt x="535" y="14664"/>
                  <a:pt x="508" y="14687"/>
                  <a:pt x="480" y="14710"/>
                </a:cubicBezTo>
                <a:cubicBezTo>
                  <a:pt x="448" y="14736"/>
                  <a:pt x="416" y="14761"/>
                  <a:pt x="384" y="14787"/>
                </a:cubicBezTo>
                <a:cubicBezTo>
                  <a:pt x="262" y="14888"/>
                  <a:pt x="169" y="15015"/>
                  <a:pt x="114" y="15148"/>
                </a:cubicBezTo>
                <a:cubicBezTo>
                  <a:pt x="5" y="15419"/>
                  <a:pt x="39" y="15673"/>
                  <a:pt x="115" y="15884"/>
                </a:cubicBezTo>
                <a:cubicBezTo>
                  <a:pt x="195" y="16097"/>
                  <a:pt x="324" y="16283"/>
                  <a:pt x="510" y="16443"/>
                </a:cubicBezTo>
                <a:cubicBezTo>
                  <a:pt x="604" y="16523"/>
                  <a:pt x="714" y="16596"/>
                  <a:pt x="845" y="16653"/>
                </a:cubicBezTo>
                <a:cubicBezTo>
                  <a:pt x="977" y="16710"/>
                  <a:pt x="1132" y="16749"/>
                  <a:pt x="1297" y="16755"/>
                </a:cubicBezTo>
                <a:cubicBezTo>
                  <a:pt x="1379" y="16758"/>
                  <a:pt x="1462" y="16752"/>
                  <a:pt x="1542" y="16738"/>
                </a:cubicBezTo>
                <a:cubicBezTo>
                  <a:pt x="1582" y="16731"/>
                  <a:pt x="1622" y="16722"/>
                  <a:pt x="1660" y="16711"/>
                </a:cubicBezTo>
                <a:cubicBezTo>
                  <a:pt x="1682" y="16705"/>
                  <a:pt x="1703" y="16698"/>
                  <a:pt x="1725" y="16692"/>
                </a:cubicBezTo>
                <a:cubicBezTo>
                  <a:pt x="1761" y="16682"/>
                  <a:pt x="1797" y="16672"/>
                  <a:pt x="1833" y="16661"/>
                </a:cubicBezTo>
                <a:cubicBezTo>
                  <a:pt x="1870" y="16652"/>
                  <a:pt x="1906" y="16642"/>
                  <a:pt x="1942" y="16633"/>
                </a:cubicBezTo>
                <a:cubicBezTo>
                  <a:pt x="2088" y="16595"/>
                  <a:pt x="2235" y="16563"/>
                  <a:pt x="2384" y="16535"/>
                </a:cubicBezTo>
                <a:cubicBezTo>
                  <a:pt x="2977" y="16425"/>
                  <a:pt x="3590" y="16393"/>
                  <a:pt x="4193" y="16443"/>
                </a:cubicBezTo>
                <a:cubicBezTo>
                  <a:pt x="5401" y="16540"/>
                  <a:pt x="6568" y="16973"/>
                  <a:pt x="7492" y="17666"/>
                </a:cubicBezTo>
                <a:cubicBezTo>
                  <a:pt x="8420" y="18356"/>
                  <a:pt x="9100" y="19300"/>
                  <a:pt x="9406" y="20334"/>
                </a:cubicBezTo>
                <a:cubicBezTo>
                  <a:pt x="9425" y="20399"/>
                  <a:pt x="9443" y="20464"/>
                  <a:pt x="9460" y="20529"/>
                </a:cubicBezTo>
                <a:cubicBezTo>
                  <a:pt x="9468" y="20561"/>
                  <a:pt x="9475" y="20594"/>
                  <a:pt x="9483" y="20627"/>
                </a:cubicBezTo>
                <a:cubicBezTo>
                  <a:pt x="9488" y="20647"/>
                  <a:pt x="9492" y="20666"/>
                  <a:pt x="9497" y="20686"/>
                </a:cubicBezTo>
                <a:cubicBezTo>
                  <a:pt x="9499" y="20695"/>
                  <a:pt x="9501" y="20704"/>
                  <a:pt x="9503" y="20713"/>
                </a:cubicBezTo>
                <a:cubicBezTo>
                  <a:pt x="9508" y="20728"/>
                  <a:pt x="9512" y="20744"/>
                  <a:pt x="9517" y="20759"/>
                </a:cubicBezTo>
                <a:cubicBezTo>
                  <a:pt x="9552" y="20878"/>
                  <a:pt x="9606" y="20989"/>
                  <a:pt x="9688" y="21099"/>
                </a:cubicBezTo>
                <a:cubicBezTo>
                  <a:pt x="9769" y="21207"/>
                  <a:pt x="9878" y="21306"/>
                  <a:pt x="10002" y="21381"/>
                </a:cubicBezTo>
                <a:cubicBezTo>
                  <a:pt x="10253" y="21532"/>
                  <a:pt x="10545" y="21583"/>
                  <a:pt x="10808" y="21567"/>
                </a:cubicBezTo>
                <a:cubicBezTo>
                  <a:pt x="11073" y="21551"/>
                  <a:pt x="11324" y="21474"/>
                  <a:pt x="11546" y="21332"/>
                </a:cubicBezTo>
                <a:cubicBezTo>
                  <a:pt x="11766" y="21192"/>
                  <a:pt x="11953" y="20969"/>
                  <a:pt x="12021" y="20712"/>
                </a:cubicBezTo>
                <a:cubicBezTo>
                  <a:pt x="12040" y="20640"/>
                  <a:pt x="12058" y="20569"/>
                  <a:pt x="12076" y="20498"/>
                </a:cubicBezTo>
                <a:cubicBezTo>
                  <a:pt x="12094" y="20432"/>
                  <a:pt x="12113" y="20368"/>
                  <a:pt x="12134" y="20303"/>
                </a:cubicBezTo>
                <a:cubicBezTo>
                  <a:pt x="12215" y="20044"/>
                  <a:pt x="12319" y="19791"/>
                  <a:pt x="12442" y="19546"/>
                </a:cubicBezTo>
                <a:cubicBezTo>
                  <a:pt x="12933" y="18564"/>
                  <a:pt x="13762" y="17719"/>
                  <a:pt x="14798" y="17166"/>
                </a:cubicBezTo>
                <a:cubicBezTo>
                  <a:pt x="15832" y="16609"/>
                  <a:pt x="17063" y="16343"/>
                  <a:pt x="18274" y="16412"/>
                </a:cubicBezTo>
                <a:cubicBezTo>
                  <a:pt x="18576" y="16429"/>
                  <a:pt x="18877" y="16466"/>
                  <a:pt x="19174" y="16523"/>
                </a:cubicBezTo>
                <a:cubicBezTo>
                  <a:pt x="19322" y="16551"/>
                  <a:pt x="19469" y="16584"/>
                  <a:pt x="19614" y="16622"/>
                </a:cubicBezTo>
                <a:cubicBezTo>
                  <a:pt x="19687" y="16641"/>
                  <a:pt x="19759" y="16661"/>
                  <a:pt x="19831" y="16683"/>
                </a:cubicBezTo>
                <a:cubicBezTo>
                  <a:pt x="19845" y="16687"/>
                  <a:pt x="19859" y="16690"/>
                  <a:pt x="19873" y="16694"/>
                </a:cubicBezTo>
                <a:cubicBezTo>
                  <a:pt x="19893" y="16699"/>
                  <a:pt x="19914" y="16704"/>
                  <a:pt x="19934" y="16709"/>
                </a:cubicBezTo>
                <a:cubicBezTo>
                  <a:pt x="19975" y="16717"/>
                  <a:pt x="20008" y="16723"/>
                  <a:pt x="20046" y="16728"/>
                </a:cubicBezTo>
                <a:cubicBezTo>
                  <a:pt x="20121" y="16737"/>
                  <a:pt x="20197" y="16740"/>
                  <a:pt x="20272" y="16737"/>
                </a:cubicBezTo>
                <a:cubicBezTo>
                  <a:pt x="20577" y="16722"/>
                  <a:pt x="20847" y="16603"/>
                  <a:pt x="21043" y="16447"/>
                </a:cubicBezTo>
                <a:cubicBezTo>
                  <a:pt x="21241" y="16290"/>
                  <a:pt x="21384" y="16093"/>
                  <a:pt x="21460" y="15864"/>
                </a:cubicBezTo>
                <a:cubicBezTo>
                  <a:pt x="21536" y="15637"/>
                  <a:pt x="21535" y="15362"/>
                  <a:pt x="21412" y="15118"/>
                </a:cubicBezTo>
                <a:cubicBezTo>
                  <a:pt x="21352" y="14997"/>
                  <a:pt x="21266" y="14888"/>
                  <a:pt x="21168" y="14801"/>
                </a:cubicBezTo>
                <a:cubicBezTo>
                  <a:pt x="21156" y="14789"/>
                  <a:pt x="21144" y="14778"/>
                  <a:pt x="21131" y="14768"/>
                </a:cubicBezTo>
                <a:cubicBezTo>
                  <a:pt x="21121" y="14759"/>
                  <a:pt x="21110" y="14751"/>
                  <a:pt x="21100" y="14742"/>
                </a:cubicBezTo>
                <a:cubicBezTo>
                  <a:pt x="21085" y="14730"/>
                  <a:pt x="21069" y="14718"/>
                  <a:pt x="21054" y="14706"/>
                </a:cubicBezTo>
                <a:cubicBezTo>
                  <a:pt x="21027" y="14683"/>
                  <a:pt x="21000" y="14660"/>
                  <a:pt x="20972" y="14638"/>
                </a:cubicBezTo>
                <a:cubicBezTo>
                  <a:pt x="20086" y="13898"/>
                  <a:pt x="19447" y="12932"/>
                  <a:pt x="19183" y="11888"/>
                </a:cubicBezTo>
                <a:cubicBezTo>
                  <a:pt x="18915" y="10846"/>
                  <a:pt x="19029" y="9733"/>
                  <a:pt x="19498" y="8745"/>
                </a:cubicBezTo>
                <a:cubicBezTo>
                  <a:pt x="19730" y="8251"/>
                  <a:pt x="20049" y="7788"/>
                  <a:pt x="20437" y="7376"/>
                </a:cubicBezTo>
                <a:cubicBezTo>
                  <a:pt x="20631" y="7169"/>
                  <a:pt x="20842" y="6976"/>
                  <a:pt x="21068" y="6797"/>
                </a:cubicBezTo>
                <a:cubicBezTo>
                  <a:pt x="21086" y="6783"/>
                  <a:pt x="21103" y="6768"/>
                  <a:pt x="21121" y="6754"/>
                </a:cubicBezTo>
                <a:cubicBezTo>
                  <a:pt x="21140" y="6738"/>
                  <a:pt x="21177" y="6706"/>
                  <a:pt x="21195" y="6687"/>
                </a:cubicBezTo>
                <a:cubicBezTo>
                  <a:pt x="21240" y="6644"/>
                  <a:pt x="21282" y="6597"/>
                  <a:pt x="21321" y="6545"/>
                </a:cubicBezTo>
                <a:cubicBezTo>
                  <a:pt x="21398" y="6443"/>
                  <a:pt x="21460" y="6324"/>
                  <a:pt x="21494" y="6198"/>
                </a:cubicBezTo>
                <a:cubicBezTo>
                  <a:pt x="21566" y="5945"/>
                  <a:pt x="21523" y="5678"/>
                  <a:pt x="21405" y="5462"/>
                </a:cubicBezTo>
                <a:cubicBezTo>
                  <a:pt x="21288" y="5244"/>
                  <a:pt x="21102" y="5063"/>
                  <a:pt x="20863" y="4939"/>
                </a:cubicBezTo>
                <a:cubicBezTo>
                  <a:pt x="20627" y="4815"/>
                  <a:pt x="20327" y="4759"/>
                  <a:pt x="20047" y="4795"/>
                </a:cubicBezTo>
                <a:cubicBezTo>
                  <a:pt x="19977" y="4804"/>
                  <a:pt x="19909" y="4818"/>
                  <a:pt x="19844" y="4836"/>
                </a:cubicBezTo>
                <a:cubicBezTo>
                  <a:pt x="19803" y="4847"/>
                  <a:pt x="19762" y="4859"/>
                  <a:pt x="19721" y="4870"/>
                </a:cubicBezTo>
                <a:cubicBezTo>
                  <a:pt x="19653" y="4889"/>
                  <a:pt x="19577" y="4908"/>
                  <a:pt x="19505" y="4926"/>
                </a:cubicBezTo>
                <a:cubicBezTo>
                  <a:pt x="19358" y="4961"/>
                  <a:pt x="19209" y="4992"/>
                  <a:pt x="19060" y="5018"/>
                </a:cubicBezTo>
                <a:cubicBezTo>
                  <a:pt x="18463" y="5122"/>
                  <a:pt x="17850" y="5149"/>
                  <a:pt x="17246" y="5096"/>
                </a:cubicBezTo>
                <a:cubicBezTo>
                  <a:pt x="16038" y="4993"/>
                  <a:pt x="14878" y="4552"/>
                  <a:pt x="13961" y="3850"/>
                </a:cubicBezTo>
                <a:cubicBezTo>
                  <a:pt x="13041" y="3153"/>
                  <a:pt x="12371" y="2203"/>
                  <a:pt x="12075" y="1166"/>
                </a:cubicBezTo>
                <a:cubicBezTo>
                  <a:pt x="12057" y="1101"/>
                  <a:pt x="12039" y="1036"/>
                  <a:pt x="12023" y="971"/>
                </a:cubicBezTo>
                <a:cubicBezTo>
                  <a:pt x="12015" y="934"/>
                  <a:pt x="12006" y="898"/>
                  <a:pt x="11998" y="861"/>
                </a:cubicBezTo>
                <a:cubicBezTo>
                  <a:pt x="11995" y="852"/>
                  <a:pt x="11993" y="843"/>
                  <a:pt x="11991" y="833"/>
                </a:cubicBezTo>
                <a:cubicBezTo>
                  <a:pt x="11985" y="815"/>
                  <a:pt x="11979" y="796"/>
                  <a:pt x="11974" y="777"/>
                </a:cubicBezTo>
                <a:cubicBezTo>
                  <a:pt x="11963" y="745"/>
                  <a:pt x="11951" y="715"/>
                  <a:pt x="11937" y="684"/>
                </a:cubicBezTo>
                <a:cubicBezTo>
                  <a:pt x="11829" y="437"/>
                  <a:pt x="11599" y="233"/>
                  <a:pt x="11351" y="127"/>
                </a:cubicBezTo>
                <a:cubicBezTo>
                  <a:pt x="11101" y="18"/>
                  <a:pt x="10837" y="-17"/>
                  <a:pt x="10575" y="7"/>
                </a:cubicBezTo>
                <a:cubicBezTo>
                  <a:pt x="10315" y="32"/>
                  <a:pt x="10046" y="122"/>
                  <a:pt x="9826" y="300"/>
                </a:cubicBezTo>
                <a:cubicBezTo>
                  <a:pt x="9718" y="388"/>
                  <a:pt x="9626" y="498"/>
                  <a:pt x="9562" y="615"/>
                </a:cubicBezTo>
                <a:cubicBezTo>
                  <a:pt x="9530" y="674"/>
                  <a:pt x="9505" y="735"/>
                  <a:pt x="9485" y="795"/>
                </a:cubicBezTo>
                <a:cubicBezTo>
                  <a:pt x="9481" y="810"/>
                  <a:pt x="9476" y="825"/>
                  <a:pt x="9472" y="840"/>
                </a:cubicBezTo>
                <a:cubicBezTo>
                  <a:pt x="9469" y="853"/>
                  <a:pt x="9466" y="866"/>
                  <a:pt x="9463" y="879"/>
                </a:cubicBezTo>
                <a:cubicBezTo>
                  <a:pt x="9459" y="897"/>
                  <a:pt x="9455" y="914"/>
                  <a:pt x="9450" y="932"/>
                </a:cubicBezTo>
                <a:cubicBezTo>
                  <a:pt x="9420" y="1060"/>
                  <a:pt x="9382" y="1193"/>
                  <a:pt x="9340" y="1321"/>
                </a:cubicBezTo>
                <a:cubicBezTo>
                  <a:pt x="9256" y="1578"/>
                  <a:pt x="9150" y="1830"/>
                  <a:pt x="9023" y="2073"/>
                </a:cubicBezTo>
                <a:cubicBezTo>
                  <a:pt x="8517" y="3047"/>
                  <a:pt x="7672" y="3880"/>
                  <a:pt x="6626" y="4420"/>
                </a:cubicBezTo>
                <a:cubicBezTo>
                  <a:pt x="5578" y="4965"/>
                  <a:pt x="4368" y="5265"/>
                  <a:pt x="3198" y="5207"/>
                </a:cubicBezTo>
                <a:cubicBezTo>
                  <a:pt x="2906" y="5192"/>
                  <a:pt x="2617" y="5155"/>
                  <a:pt x="2336" y="5095"/>
                </a:cubicBezTo>
                <a:cubicBezTo>
                  <a:pt x="2195" y="5065"/>
                  <a:pt x="2056" y="5030"/>
                  <a:pt x="1920" y="4988"/>
                </a:cubicBezTo>
                <a:cubicBezTo>
                  <a:pt x="1886" y="4977"/>
                  <a:pt x="1852" y="4966"/>
                  <a:pt x="1818" y="4956"/>
                </a:cubicBezTo>
                <a:cubicBezTo>
                  <a:pt x="1781" y="4943"/>
                  <a:pt x="1743" y="4930"/>
                  <a:pt x="1706" y="4918"/>
                </a:cubicBezTo>
                <a:cubicBezTo>
                  <a:pt x="1594" y="4880"/>
                  <a:pt x="1468" y="4854"/>
                  <a:pt x="1337" y="4844"/>
                </a:cubicBezTo>
                <a:cubicBezTo>
                  <a:pt x="1075" y="4823"/>
                  <a:pt x="781" y="4881"/>
                  <a:pt x="542" y="5026"/>
                </a:cubicBezTo>
                <a:cubicBezTo>
                  <a:pt x="302" y="5169"/>
                  <a:pt x="123" y="5392"/>
                  <a:pt x="46" y="5641"/>
                </a:cubicBezTo>
                <a:cubicBezTo>
                  <a:pt x="-34" y="5890"/>
                  <a:pt x="-4" y="6161"/>
                  <a:pt x="100" y="6382"/>
                </a:cubicBezTo>
                <a:cubicBezTo>
                  <a:pt x="203" y="6605"/>
                  <a:pt x="368" y="6779"/>
                  <a:pt x="541" y="6911"/>
                </a:cubicBezTo>
                <a:cubicBezTo>
                  <a:pt x="599" y="6852"/>
                  <a:pt x="656" y="6793"/>
                  <a:pt x="714" y="6734"/>
                </a:cubicBezTo>
                <a:cubicBezTo>
                  <a:pt x="772" y="6675"/>
                  <a:pt x="830" y="6616"/>
                  <a:pt x="888" y="6557"/>
                </a:cubicBezTo>
                <a:cubicBezTo>
                  <a:pt x="945" y="6497"/>
                  <a:pt x="1003" y="6438"/>
                  <a:pt x="1061" y="6379"/>
                </a:cubicBezTo>
                <a:cubicBezTo>
                  <a:pt x="1119" y="6320"/>
                  <a:pt x="1176" y="6261"/>
                  <a:pt x="1234" y="6202"/>
                </a:cubicBezTo>
                <a:cubicBezTo>
                  <a:pt x="1158" y="6144"/>
                  <a:pt x="1109" y="6084"/>
                  <a:pt x="1087" y="6034"/>
                </a:cubicBezTo>
                <a:cubicBezTo>
                  <a:pt x="1065" y="5985"/>
                  <a:pt x="1065" y="5946"/>
                  <a:pt x="1075" y="5913"/>
                </a:cubicBezTo>
                <a:cubicBezTo>
                  <a:pt x="1086" y="5879"/>
                  <a:pt x="1110" y="5850"/>
                  <a:pt x="1143" y="5831"/>
                </a:cubicBezTo>
                <a:cubicBezTo>
                  <a:pt x="1175" y="5812"/>
                  <a:pt x="1215" y="5802"/>
                  <a:pt x="1274" y="5806"/>
                </a:cubicBezTo>
                <a:cubicBezTo>
                  <a:pt x="1304" y="5809"/>
                  <a:pt x="1337" y="5815"/>
                  <a:pt x="1375" y="5828"/>
                </a:cubicBezTo>
                <a:cubicBezTo>
                  <a:pt x="1413" y="5841"/>
                  <a:pt x="1451" y="5854"/>
                  <a:pt x="1489" y="5866"/>
                </a:cubicBezTo>
                <a:cubicBezTo>
                  <a:pt x="1530" y="5880"/>
                  <a:pt x="1572" y="5893"/>
                  <a:pt x="1614" y="5907"/>
                </a:cubicBezTo>
                <a:cubicBezTo>
                  <a:pt x="1782" y="5959"/>
                  <a:pt x="1952" y="6003"/>
                  <a:pt x="2124" y="6040"/>
                </a:cubicBezTo>
                <a:cubicBezTo>
                  <a:pt x="2467" y="6114"/>
                  <a:pt x="2816" y="6157"/>
                  <a:pt x="3164" y="6173"/>
                </a:cubicBezTo>
                <a:cubicBezTo>
                  <a:pt x="4563" y="6236"/>
                  <a:pt x="5942" y="5862"/>
                  <a:pt x="7165" y="5228"/>
                </a:cubicBezTo>
                <a:cubicBezTo>
                  <a:pt x="8398" y="4591"/>
                  <a:pt x="9394" y="3609"/>
                  <a:pt x="9987" y="2465"/>
                </a:cubicBezTo>
                <a:cubicBezTo>
                  <a:pt x="10136" y="2179"/>
                  <a:pt x="10261" y="1883"/>
                  <a:pt x="10360" y="1582"/>
                </a:cubicBezTo>
                <a:cubicBezTo>
                  <a:pt x="10410" y="1430"/>
                  <a:pt x="10452" y="1280"/>
                  <a:pt x="10490" y="1122"/>
                </a:cubicBezTo>
                <a:cubicBezTo>
                  <a:pt x="10494" y="1105"/>
                  <a:pt x="10498" y="1087"/>
                  <a:pt x="10502" y="1069"/>
                </a:cubicBezTo>
                <a:cubicBezTo>
                  <a:pt x="10503" y="1064"/>
                  <a:pt x="10505" y="1059"/>
                  <a:pt x="10506" y="1054"/>
                </a:cubicBezTo>
                <a:cubicBezTo>
                  <a:pt x="10506" y="1051"/>
                  <a:pt x="10508" y="1049"/>
                  <a:pt x="10508" y="1047"/>
                </a:cubicBezTo>
                <a:cubicBezTo>
                  <a:pt x="10511" y="1037"/>
                  <a:pt x="10515" y="1029"/>
                  <a:pt x="10518" y="1022"/>
                </a:cubicBezTo>
                <a:cubicBezTo>
                  <a:pt x="10526" y="1009"/>
                  <a:pt x="10534" y="999"/>
                  <a:pt x="10547" y="989"/>
                </a:cubicBezTo>
                <a:cubicBezTo>
                  <a:pt x="10570" y="968"/>
                  <a:pt x="10622" y="945"/>
                  <a:pt x="10690" y="939"/>
                </a:cubicBezTo>
                <a:cubicBezTo>
                  <a:pt x="10756" y="932"/>
                  <a:pt x="10830" y="944"/>
                  <a:pt x="10876" y="965"/>
                </a:cubicBezTo>
                <a:cubicBezTo>
                  <a:pt x="10924" y="988"/>
                  <a:pt x="10939" y="1006"/>
                  <a:pt x="10951" y="1031"/>
                </a:cubicBezTo>
                <a:cubicBezTo>
                  <a:pt x="10952" y="1034"/>
                  <a:pt x="10954" y="1038"/>
                  <a:pt x="10955" y="1041"/>
                </a:cubicBezTo>
                <a:cubicBezTo>
                  <a:pt x="10955" y="1040"/>
                  <a:pt x="10955" y="1039"/>
                  <a:pt x="10955" y="1037"/>
                </a:cubicBezTo>
                <a:cubicBezTo>
                  <a:pt x="10957" y="1046"/>
                  <a:pt x="10959" y="1054"/>
                  <a:pt x="10961" y="1063"/>
                </a:cubicBezTo>
                <a:cubicBezTo>
                  <a:pt x="10969" y="1098"/>
                  <a:pt x="10977" y="1132"/>
                  <a:pt x="10985" y="1167"/>
                </a:cubicBezTo>
                <a:cubicBezTo>
                  <a:pt x="11004" y="1244"/>
                  <a:pt x="11024" y="1321"/>
                  <a:pt x="11046" y="1397"/>
                </a:cubicBezTo>
                <a:cubicBezTo>
                  <a:pt x="11396" y="2621"/>
                  <a:pt x="12185" y="3739"/>
                  <a:pt x="13267" y="4560"/>
                </a:cubicBezTo>
                <a:cubicBezTo>
                  <a:pt x="13808" y="4971"/>
                  <a:pt x="14418" y="5310"/>
                  <a:pt x="15075" y="5559"/>
                </a:cubicBezTo>
                <a:cubicBezTo>
                  <a:pt x="15732" y="5808"/>
                  <a:pt x="16432" y="5966"/>
                  <a:pt x="17141" y="6028"/>
                </a:cubicBezTo>
                <a:cubicBezTo>
                  <a:pt x="17850" y="6091"/>
                  <a:pt x="18568" y="6059"/>
                  <a:pt x="19266" y="5938"/>
                </a:cubicBezTo>
                <a:cubicBezTo>
                  <a:pt x="19440" y="5907"/>
                  <a:pt x="19613" y="5871"/>
                  <a:pt x="19784" y="5830"/>
                </a:cubicBezTo>
                <a:cubicBezTo>
                  <a:pt x="19871" y="5809"/>
                  <a:pt x="19954" y="5788"/>
                  <a:pt x="20043" y="5763"/>
                </a:cubicBezTo>
                <a:cubicBezTo>
                  <a:pt x="20080" y="5753"/>
                  <a:pt x="20118" y="5742"/>
                  <a:pt x="20156" y="5731"/>
                </a:cubicBezTo>
                <a:cubicBezTo>
                  <a:pt x="20169" y="5728"/>
                  <a:pt x="20182" y="5725"/>
                  <a:pt x="20194" y="5724"/>
                </a:cubicBezTo>
                <a:cubicBezTo>
                  <a:pt x="20240" y="5719"/>
                  <a:pt x="20281" y="5725"/>
                  <a:pt x="20329" y="5749"/>
                </a:cubicBezTo>
                <a:cubicBezTo>
                  <a:pt x="20376" y="5773"/>
                  <a:pt x="20422" y="5816"/>
                  <a:pt x="20445" y="5861"/>
                </a:cubicBezTo>
                <a:cubicBezTo>
                  <a:pt x="20469" y="5907"/>
                  <a:pt x="20472" y="5946"/>
                  <a:pt x="20463" y="5976"/>
                </a:cubicBezTo>
                <a:cubicBezTo>
                  <a:pt x="20459" y="5992"/>
                  <a:pt x="20451" y="6008"/>
                  <a:pt x="20437" y="6026"/>
                </a:cubicBezTo>
                <a:cubicBezTo>
                  <a:pt x="20430" y="6036"/>
                  <a:pt x="20422" y="6046"/>
                  <a:pt x="20411" y="6056"/>
                </a:cubicBezTo>
                <a:cubicBezTo>
                  <a:pt x="20407" y="6060"/>
                  <a:pt x="20403" y="6064"/>
                  <a:pt x="20399" y="6067"/>
                </a:cubicBezTo>
                <a:cubicBezTo>
                  <a:pt x="20386" y="6078"/>
                  <a:pt x="20373" y="6088"/>
                  <a:pt x="20360" y="6099"/>
                </a:cubicBezTo>
                <a:cubicBezTo>
                  <a:pt x="20095" y="6308"/>
                  <a:pt x="19847" y="6535"/>
                  <a:pt x="19620" y="6777"/>
                </a:cubicBezTo>
                <a:cubicBezTo>
                  <a:pt x="19165" y="7260"/>
                  <a:pt x="18791" y="7804"/>
                  <a:pt x="18518" y="8385"/>
                </a:cubicBezTo>
                <a:cubicBezTo>
                  <a:pt x="17966" y="9547"/>
                  <a:pt x="17830" y="10862"/>
                  <a:pt x="18148" y="12094"/>
                </a:cubicBezTo>
                <a:cubicBezTo>
                  <a:pt x="18460" y="13326"/>
                  <a:pt x="19211" y="14457"/>
                  <a:pt x="20241" y="15317"/>
                </a:cubicBezTo>
                <a:cubicBezTo>
                  <a:pt x="20296" y="15363"/>
                  <a:pt x="20351" y="15408"/>
                  <a:pt x="20406" y="15453"/>
                </a:cubicBezTo>
                <a:cubicBezTo>
                  <a:pt x="20424" y="15469"/>
                  <a:pt x="20433" y="15482"/>
                  <a:pt x="20440" y="15495"/>
                </a:cubicBezTo>
                <a:cubicBezTo>
                  <a:pt x="20451" y="15518"/>
                  <a:pt x="20457" y="15552"/>
                  <a:pt x="20440" y="15604"/>
                </a:cubicBezTo>
                <a:cubicBezTo>
                  <a:pt x="20424" y="15654"/>
                  <a:pt x="20383" y="15712"/>
                  <a:pt x="20336" y="15749"/>
                </a:cubicBezTo>
                <a:cubicBezTo>
                  <a:pt x="20287" y="15787"/>
                  <a:pt x="20242" y="15800"/>
                  <a:pt x="20216" y="15801"/>
                </a:cubicBezTo>
                <a:cubicBezTo>
                  <a:pt x="20209" y="15801"/>
                  <a:pt x="20160" y="15792"/>
                  <a:pt x="20160" y="15791"/>
                </a:cubicBezTo>
                <a:cubicBezTo>
                  <a:pt x="20156" y="15791"/>
                  <a:pt x="20001" y="15746"/>
                  <a:pt x="19916" y="15723"/>
                </a:cubicBezTo>
                <a:cubicBezTo>
                  <a:pt x="19745" y="15679"/>
                  <a:pt x="19572" y="15640"/>
                  <a:pt x="19398" y="15607"/>
                </a:cubicBezTo>
                <a:cubicBezTo>
                  <a:pt x="19050" y="15540"/>
                  <a:pt x="18696" y="15496"/>
                  <a:pt x="18340" y="15477"/>
                </a:cubicBezTo>
                <a:cubicBezTo>
                  <a:pt x="16917" y="15396"/>
                  <a:pt x="15466" y="15708"/>
                  <a:pt x="14247" y="16365"/>
                </a:cubicBezTo>
                <a:cubicBezTo>
                  <a:pt x="13022" y="17018"/>
                  <a:pt x="12047" y="18016"/>
                  <a:pt x="11472" y="19165"/>
                </a:cubicBezTo>
                <a:cubicBezTo>
                  <a:pt x="11327" y="19452"/>
                  <a:pt x="11207" y="19748"/>
                  <a:pt x="11111" y="20050"/>
                </a:cubicBezTo>
                <a:cubicBezTo>
                  <a:pt x="11087" y="20126"/>
                  <a:pt x="11065" y="20202"/>
                  <a:pt x="11044" y="20278"/>
                </a:cubicBezTo>
                <a:cubicBezTo>
                  <a:pt x="11024" y="20350"/>
                  <a:pt x="11000" y="20449"/>
                  <a:pt x="10990" y="20490"/>
                </a:cubicBezTo>
                <a:cubicBezTo>
                  <a:pt x="10982" y="20518"/>
                  <a:pt x="10965" y="20545"/>
                  <a:pt x="10918" y="20576"/>
                </a:cubicBezTo>
                <a:cubicBezTo>
                  <a:pt x="10873" y="20606"/>
                  <a:pt x="10802" y="20629"/>
                  <a:pt x="10738" y="20632"/>
                </a:cubicBezTo>
                <a:cubicBezTo>
                  <a:pt x="10672" y="20636"/>
                  <a:pt x="10624" y="20621"/>
                  <a:pt x="10602" y="20607"/>
                </a:cubicBezTo>
                <a:cubicBezTo>
                  <a:pt x="10581" y="20594"/>
                  <a:pt x="10560" y="20574"/>
                  <a:pt x="10543" y="20522"/>
                </a:cubicBezTo>
                <a:cubicBezTo>
                  <a:pt x="10543" y="20519"/>
                  <a:pt x="10537" y="20497"/>
                  <a:pt x="10535" y="20489"/>
                </a:cubicBezTo>
                <a:cubicBezTo>
                  <a:pt x="10531" y="20473"/>
                  <a:pt x="10527" y="20457"/>
                  <a:pt x="10524" y="20441"/>
                </a:cubicBezTo>
                <a:cubicBezTo>
                  <a:pt x="10514" y="20402"/>
                  <a:pt x="10505" y="20364"/>
                  <a:pt x="10496" y="20325"/>
                </a:cubicBezTo>
                <a:cubicBezTo>
                  <a:pt x="10477" y="20248"/>
                  <a:pt x="10455" y="20172"/>
                  <a:pt x="10433" y="20095"/>
                </a:cubicBezTo>
                <a:cubicBezTo>
                  <a:pt x="10071" y="18874"/>
                  <a:pt x="9269" y="17762"/>
                  <a:pt x="8178" y="16951"/>
                </a:cubicBezTo>
                <a:cubicBezTo>
                  <a:pt x="7091" y="16135"/>
                  <a:pt x="5713" y="15624"/>
                  <a:pt x="4292" y="15510"/>
                </a:cubicBezTo>
                <a:cubicBezTo>
                  <a:pt x="3582" y="15452"/>
                  <a:pt x="2863" y="15490"/>
                  <a:pt x="2166" y="15619"/>
                </a:cubicBezTo>
                <a:cubicBezTo>
                  <a:pt x="1991" y="15652"/>
                  <a:pt x="1818" y="15690"/>
                  <a:pt x="1647" y="15733"/>
                </a:cubicBezTo>
                <a:cubicBezTo>
                  <a:pt x="1604" y="15744"/>
                  <a:pt x="1562" y="15755"/>
                  <a:pt x="1519" y="15767"/>
                </a:cubicBezTo>
                <a:cubicBezTo>
                  <a:pt x="1385" y="15804"/>
                  <a:pt x="1250" y="15804"/>
                  <a:pt x="1168" y="15678"/>
                </a:cubicBezTo>
                <a:cubicBezTo>
                  <a:pt x="1062" y="15517"/>
                  <a:pt x="1174" y="15420"/>
                  <a:pt x="1197" y="15401"/>
                </a:cubicBezTo>
                <a:cubicBezTo>
                  <a:pt x="1229" y="15374"/>
                  <a:pt x="1262" y="15348"/>
                  <a:pt x="1294" y="15321"/>
                </a:cubicBezTo>
                <a:cubicBezTo>
                  <a:pt x="1552" y="15104"/>
                  <a:pt x="1793" y="14871"/>
                  <a:pt x="2012" y="14623"/>
                </a:cubicBezTo>
                <a:cubicBezTo>
                  <a:pt x="2450" y="14128"/>
                  <a:pt x="2805" y="13574"/>
                  <a:pt x="3058" y="12986"/>
                </a:cubicBezTo>
                <a:cubicBezTo>
                  <a:pt x="3570" y="11809"/>
                  <a:pt x="3690" y="10517"/>
                  <a:pt x="3374" y="9322"/>
                </a:cubicBezTo>
                <a:cubicBezTo>
                  <a:pt x="3218" y="8724"/>
                  <a:pt x="2955" y="8149"/>
                  <a:pt x="2595" y="7621"/>
                </a:cubicBezTo>
                <a:cubicBezTo>
                  <a:pt x="2236" y="7095"/>
                  <a:pt x="1772" y="6612"/>
                  <a:pt x="1237" y="6204"/>
                </a:cubicBezTo>
                <a:cubicBezTo>
                  <a:pt x="1179" y="6263"/>
                  <a:pt x="1121" y="6321"/>
                  <a:pt x="1062" y="6380"/>
                </a:cubicBezTo>
                <a:cubicBezTo>
                  <a:pt x="1004" y="6439"/>
                  <a:pt x="946" y="6498"/>
                  <a:pt x="888" y="6557"/>
                </a:cubicBezTo>
                <a:cubicBezTo>
                  <a:pt x="829" y="6615"/>
                  <a:pt x="771" y="6674"/>
                  <a:pt x="713" y="6733"/>
                </a:cubicBezTo>
                <a:cubicBezTo>
                  <a:pt x="655" y="6791"/>
                  <a:pt x="596" y="6850"/>
                  <a:pt x="538" y="6909"/>
                </a:cubicBezTo>
                <a:close/>
              </a:path>
            </a:pathLst>
          </a:custGeom>
          <a:solidFill>
            <a:srgbClr val="ACB31C"/>
          </a:solidFill>
          <a:ln w="12700">
            <a:miter lim="400000"/>
          </a:ln>
        </p:spPr>
        <p:txBody>
          <a:bodyPr anchor="ctr"/>
          <a:lstStyle/>
          <a:p>
            <a:pPr algn="ctr"/>
            <a:endParaRPr dirty="0">
              <a:cs typeface="+mn-ea"/>
              <a:sym typeface="+mn-lt"/>
            </a:endParaRPr>
          </a:p>
        </p:txBody>
      </p:sp>
      <p:grpSp>
        <p:nvGrpSpPr>
          <p:cNvPr id="4" name="组合 3">
            <a:extLst>
              <a:ext uri="{FF2B5EF4-FFF2-40B4-BE49-F238E27FC236}">
                <a16:creationId xmlns:a16="http://schemas.microsoft.com/office/drawing/2014/main" xmlns="" id="{FA10EECA-D848-4484-8DCF-D4ACA4B1089E}"/>
              </a:ext>
            </a:extLst>
          </p:cNvPr>
          <p:cNvGrpSpPr/>
          <p:nvPr/>
        </p:nvGrpSpPr>
        <p:grpSpPr>
          <a:xfrm>
            <a:off x="7047449" y="2782032"/>
            <a:ext cx="780930" cy="780955"/>
            <a:chOff x="7047449" y="3150167"/>
            <a:chExt cx="780930" cy="780955"/>
          </a:xfrm>
        </p:grpSpPr>
        <p:sp>
          <p:nvSpPr>
            <p:cNvPr id="5" name="Freeform: Shape 8">
              <a:extLst>
                <a:ext uri="{FF2B5EF4-FFF2-40B4-BE49-F238E27FC236}">
                  <a16:creationId xmlns:a16="http://schemas.microsoft.com/office/drawing/2014/main" xmlns="" id="{AEC8D721-FE55-4FCB-8FEF-AEE4BCA90FAD}"/>
                </a:ext>
              </a:extLst>
            </p:cNvPr>
            <p:cNvSpPr/>
            <p:nvPr/>
          </p:nvSpPr>
          <p:spPr>
            <a:xfrm>
              <a:off x="7047449" y="3150167"/>
              <a:ext cx="780930" cy="780955"/>
            </a:xfrm>
            <a:custGeom>
              <a:avLst/>
              <a:gdLst/>
              <a:ahLst/>
              <a:cxnLst>
                <a:cxn ang="0">
                  <a:pos x="wd2" y="hd2"/>
                </a:cxn>
                <a:cxn ang="5400000">
                  <a:pos x="wd2" y="hd2"/>
                </a:cxn>
                <a:cxn ang="10800000">
                  <a:pos x="wd2" y="hd2"/>
                </a:cxn>
                <a:cxn ang="16200000">
                  <a:pos x="wd2" y="hd2"/>
                </a:cxn>
              </a:cxnLst>
              <a:rect l="0" t="0" r="r" b="b"/>
              <a:pathLst>
                <a:path w="19806" h="19806" extrusionOk="0">
                  <a:moveTo>
                    <a:pt x="11898" y="19600"/>
                  </a:moveTo>
                  <a:cubicBezTo>
                    <a:pt x="6542" y="20703"/>
                    <a:pt x="1307" y="17254"/>
                    <a:pt x="205" y="11898"/>
                  </a:cubicBezTo>
                  <a:cubicBezTo>
                    <a:pt x="-897" y="6542"/>
                    <a:pt x="2551" y="1307"/>
                    <a:pt x="7908" y="205"/>
                  </a:cubicBezTo>
                  <a:cubicBezTo>
                    <a:pt x="13261" y="-897"/>
                    <a:pt x="18494" y="2548"/>
                    <a:pt x="19599" y="7899"/>
                  </a:cubicBezTo>
                  <a:cubicBezTo>
                    <a:pt x="19600" y="7902"/>
                    <a:pt x="19600" y="7905"/>
                    <a:pt x="19600" y="7907"/>
                  </a:cubicBezTo>
                  <a:cubicBezTo>
                    <a:pt x="20703" y="13263"/>
                    <a:pt x="17254" y="18499"/>
                    <a:pt x="11898" y="19600"/>
                  </a:cubicBezTo>
                  <a:close/>
                </a:path>
              </a:pathLst>
            </a:custGeom>
            <a:solidFill>
              <a:srgbClr val="ACB31C"/>
            </a:solidFill>
            <a:ln w="12700" cap="flat">
              <a:noFill/>
              <a:miter lim="400000"/>
            </a:ln>
            <a:effectLst/>
          </p:spPr>
          <p:txBody>
            <a:bodyPr anchor="ctr"/>
            <a:lstStyle/>
            <a:p>
              <a:pPr algn="ctr"/>
              <a:endParaRPr dirty="0">
                <a:cs typeface="+mn-ea"/>
                <a:sym typeface="+mn-lt"/>
              </a:endParaRPr>
            </a:p>
          </p:txBody>
        </p:sp>
        <p:sp>
          <p:nvSpPr>
            <p:cNvPr id="6" name="Freeform: Shape 8">
              <a:extLst>
                <a:ext uri="{FF2B5EF4-FFF2-40B4-BE49-F238E27FC236}">
                  <a16:creationId xmlns:a16="http://schemas.microsoft.com/office/drawing/2014/main" xmlns="" id="{22E0C2BC-8179-4FA5-8E77-867E6A66939C}"/>
                </a:ext>
              </a:extLst>
            </p:cNvPr>
            <p:cNvSpPr/>
            <p:nvPr/>
          </p:nvSpPr>
          <p:spPr>
            <a:xfrm>
              <a:off x="7266198" y="3369209"/>
              <a:ext cx="343432" cy="342872"/>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chemeClr val="bg1"/>
            </a:solidFill>
            <a:ln w="12700" cap="flat">
              <a:noFill/>
              <a:miter lim="400000"/>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cs typeface="+mn-ea"/>
                <a:sym typeface="+mn-lt"/>
              </a:endParaRPr>
            </a:p>
          </p:txBody>
        </p:sp>
      </p:grpSp>
      <p:grpSp>
        <p:nvGrpSpPr>
          <p:cNvPr id="7" name="组合 6">
            <a:extLst>
              <a:ext uri="{FF2B5EF4-FFF2-40B4-BE49-F238E27FC236}">
                <a16:creationId xmlns:a16="http://schemas.microsoft.com/office/drawing/2014/main" xmlns="" id="{57E7A0C5-464C-467B-A678-B9052E7011E8}"/>
              </a:ext>
            </a:extLst>
          </p:cNvPr>
          <p:cNvGrpSpPr/>
          <p:nvPr/>
        </p:nvGrpSpPr>
        <p:grpSpPr>
          <a:xfrm>
            <a:off x="6380163" y="3929017"/>
            <a:ext cx="780959" cy="780950"/>
            <a:chOff x="6380163" y="4297152"/>
            <a:chExt cx="780959" cy="780950"/>
          </a:xfrm>
        </p:grpSpPr>
        <p:sp>
          <p:nvSpPr>
            <p:cNvPr id="8" name="Freeform: Shape 11">
              <a:extLst>
                <a:ext uri="{FF2B5EF4-FFF2-40B4-BE49-F238E27FC236}">
                  <a16:creationId xmlns:a16="http://schemas.microsoft.com/office/drawing/2014/main" xmlns="" id="{0294E4D9-0E9D-4092-8074-75E4F69B89AC}"/>
                </a:ext>
              </a:extLst>
            </p:cNvPr>
            <p:cNvSpPr/>
            <p:nvPr/>
          </p:nvSpPr>
          <p:spPr>
            <a:xfrm>
              <a:off x="6380163" y="4297152"/>
              <a:ext cx="780959" cy="780950"/>
            </a:xfrm>
            <a:custGeom>
              <a:avLst/>
              <a:gdLst/>
              <a:ahLst/>
              <a:cxnLst>
                <a:cxn ang="0">
                  <a:pos x="wd2" y="hd2"/>
                </a:cxn>
                <a:cxn ang="5400000">
                  <a:pos x="wd2" y="hd2"/>
                </a:cxn>
                <a:cxn ang="10800000">
                  <a:pos x="wd2" y="hd2"/>
                </a:cxn>
                <a:cxn ang="16200000">
                  <a:pos x="wd2" y="hd2"/>
                </a:cxn>
              </a:cxnLst>
              <a:rect l="0" t="0" r="r" b="b"/>
              <a:pathLst>
                <a:path w="19807" h="19806" extrusionOk="0">
                  <a:moveTo>
                    <a:pt x="7908" y="205"/>
                  </a:moveTo>
                  <a:cubicBezTo>
                    <a:pt x="13264" y="-897"/>
                    <a:pt x="18500" y="2551"/>
                    <a:pt x="19602" y="7907"/>
                  </a:cubicBezTo>
                  <a:cubicBezTo>
                    <a:pt x="20703" y="13264"/>
                    <a:pt x="17254" y="18499"/>
                    <a:pt x="11899" y="19601"/>
                  </a:cubicBezTo>
                  <a:cubicBezTo>
                    <a:pt x="6545" y="20703"/>
                    <a:pt x="1312" y="17258"/>
                    <a:pt x="207" y="11907"/>
                  </a:cubicBezTo>
                  <a:cubicBezTo>
                    <a:pt x="206" y="11904"/>
                    <a:pt x="206" y="11901"/>
                    <a:pt x="205" y="11898"/>
                  </a:cubicBezTo>
                  <a:cubicBezTo>
                    <a:pt x="-897" y="6542"/>
                    <a:pt x="2552" y="1307"/>
                    <a:pt x="7908" y="205"/>
                  </a:cubicBezTo>
                  <a:close/>
                </a:path>
              </a:pathLst>
            </a:custGeom>
            <a:solidFill>
              <a:srgbClr val="EFC997"/>
            </a:solidFill>
            <a:ln w="12700" cap="flat">
              <a:noFill/>
              <a:miter lim="400000"/>
            </a:ln>
            <a:effectLst/>
          </p:spPr>
          <p:txBody>
            <a:bodyPr anchor="ctr"/>
            <a:lstStyle/>
            <a:p>
              <a:pPr algn="ctr"/>
              <a:endParaRPr dirty="0">
                <a:cs typeface="+mn-ea"/>
                <a:sym typeface="+mn-lt"/>
              </a:endParaRPr>
            </a:p>
          </p:txBody>
        </p:sp>
        <p:sp>
          <p:nvSpPr>
            <p:cNvPr id="9" name="Freeform: Shape 11">
              <a:extLst>
                <a:ext uri="{FF2B5EF4-FFF2-40B4-BE49-F238E27FC236}">
                  <a16:creationId xmlns:a16="http://schemas.microsoft.com/office/drawing/2014/main" xmlns="" id="{D758DC87-4FF6-47F5-9525-66EBF73B0F52}"/>
                </a:ext>
              </a:extLst>
            </p:cNvPr>
            <p:cNvSpPr/>
            <p:nvPr/>
          </p:nvSpPr>
          <p:spPr>
            <a:xfrm>
              <a:off x="6614037" y="4515909"/>
              <a:ext cx="313212" cy="343436"/>
            </a:xfrm>
            <a:custGeom>
              <a:avLst/>
              <a:gdLst>
                <a:gd name="connsiteX0" fmla="*/ 257952 w 552598"/>
                <a:gd name="connsiteY0" fmla="*/ 238897 h 605921"/>
                <a:gd name="connsiteX1" fmla="*/ 252845 w 552598"/>
                <a:gd name="connsiteY1" fmla="*/ 243996 h 605921"/>
                <a:gd name="connsiteX2" fmla="*/ 252845 w 552598"/>
                <a:gd name="connsiteY2" fmla="*/ 308986 h 605921"/>
                <a:gd name="connsiteX3" fmla="*/ 228056 w 552598"/>
                <a:gd name="connsiteY3" fmla="*/ 308986 h 605921"/>
                <a:gd name="connsiteX4" fmla="*/ 225642 w 552598"/>
                <a:gd name="connsiteY4" fmla="*/ 314085 h 605921"/>
                <a:gd name="connsiteX5" fmla="*/ 273271 w 552598"/>
                <a:gd name="connsiteY5" fmla="*/ 372123 h 605921"/>
                <a:gd name="connsiteX6" fmla="*/ 279306 w 552598"/>
                <a:gd name="connsiteY6" fmla="*/ 372123 h 605921"/>
                <a:gd name="connsiteX7" fmla="*/ 327027 w 552598"/>
                <a:gd name="connsiteY7" fmla="*/ 314085 h 605921"/>
                <a:gd name="connsiteX8" fmla="*/ 324520 w 552598"/>
                <a:gd name="connsiteY8" fmla="*/ 308986 h 605921"/>
                <a:gd name="connsiteX9" fmla="*/ 299731 w 552598"/>
                <a:gd name="connsiteY9" fmla="*/ 308986 h 605921"/>
                <a:gd name="connsiteX10" fmla="*/ 299731 w 552598"/>
                <a:gd name="connsiteY10" fmla="*/ 243996 h 605921"/>
                <a:gd name="connsiteX11" fmla="*/ 294718 w 552598"/>
                <a:gd name="connsiteY11" fmla="*/ 238897 h 605921"/>
                <a:gd name="connsiteX12" fmla="*/ 260737 w 552598"/>
                <a:gd name="connsiteY12" fmla="*/ 130146 h 605921"/>
                <a:gd name="connsiteX13" fmla="*/ 291932 w 552598"/>
                <a:gd name="connsiteY13" fmla="*/ 130146 h 605921"/>
                <a:gd name="connsiteX14" fmla="*/ 303445 w 552598"/>
                <a:gd name="connsiteY14" fmla="*/ 141642 h 605921"/>
                <a:gd name="connsiteX15" fmla="*/ 303445 w 552598"/>
                <a:gd name="connsiteY15" fmla="*/ 167602 h 605921"/>
                <a:gd name="connsiteX16" fmla="*/ 353580 w 552598"/>
                <a:gd name="connsiteY16" fmla="*/ 188369 h 605921"/>
                <a:gd name="connsiteX17" fmla="*/ 371963 w 552598"/>
                <a:gd name="connsiteY17" fmla="*/ 170012 h 605921"/>
                <a:gd name="connsiteX18" fmla="*/ 388118 w 552598"/>
                <a:gd name="connsiteY18" fmla="*/ 170012 h 605921"/>
                <a:gd name="connsiteX19" fmla="*/ 410215 w 552598"/>
                <a:gd name="connsiteY19" fmla="*/ 192077 h 605921"/>
                <a:gd name="connsiteX20" fmla="*/ 410215 w 552598"/>
                <a:gd name="connsiteY20" fmla="*/ 208209 h 605921"/>
                <a:gd name="connsiteX21" fmla="*/ 391832 w 552598"/>
                <a:gd name="connsiteY21" fmla="*/ 226566 h 605921"/>
                <a:gd name="connsiteX22" fmla="*/ 412628 w 552598"/>
                <a:gd name="connsiteY22" fmla="*/ 276630 h 605921"/>
                <a:gd name="connsiteX23" fmla="*/ 438625 w 552598"/>
                <a:gd name="connsiteY23" fmla="*/ 276630 h 605921"/>
                <a:gd name="connsiteX24" fmla="*/ 450137 w 552598"/>
                <a:gd name="connsiteY24" fmla="*/ 288126 h 605921"/>
                <a:gd name="connsiteX25" fmla="*/ 450137 w 552598"/>
                <a:gd name="connsiteY25" fmla="*/ 319277 h 605921"/>
                <a:gd name="connsiteX26" fmla="*/ 438625 w 552598"/>
                <a:gd name="connsiteY26" fmla="*/ 330773 h 605921"/>
                <a:gd name="connsiteX27" fmla="*/ 412628 w 552598"/>
                <a:gd name="connsiteY27" fmla="*/ 330773 h 605921"/>
                <a:gd name="connsiteX28" fmla="*/ 391832 w 552598"/>
                <a:gd name="connsiteY28" fmla="*/ 380838 h 605921"/>
                <a:gd name="connsiteX29" fmla="*/ 410215 w 552598"/>
                <a:gd name="connsiteY29" fmla="*/ 399102 h 605921"/>
                <a:gd name="connsiteX30" fmla="*/ 410215 w 552598"/>
                <a:gd name="connsiteY30" fmla="*/ 415326 h 605921"/>
                <a:gd name="connsiteX31" fmla="*/ 388118 w 552598"/>
                <a:gd name="connsiteY31" fmla="*/ 437299 h 605921"/>
                <a:gd name="connsiteX32" fmla="*/ 371963 w 552598"/>
                <a:gd name="connsiteY32" fmla="*/ 437299 h 605921"/>
                <a:gd name="connsiteX33" fmla="*/ 353580 w 552598"/>
                <a:gd name="connsiteY33" fmla="*/ 419035 h 605921"/>
                <a:gd name="connsiteX34" fmla="*/ 303445 w 552598"/>
                <a:gd name="connsiteY34" fmla="*/ 439802 h 605921"/>
                <a:gd name="connsiteX35" fmla="*/ 303445 w 552598"/>
                <a:gd name="connsiteY35" fmla="*/ 465761 h 605921"/>
                <a:gd name="connsiteX36" fmla="*/ 291932 w 552598"/>
                <a:gd name="connsiteY36" fmla="*/ 477257 h 605921"/>
                <a:gd name="connsiteX37" fmla="*/ 260737 w 552598"/>
                <a:gd name="connsiteY37" fmla="*/ 477257 h 605921"/>
                <a:gd name="connsiteX38" fmla="*/ 249224 w 552598"/>
                <a:gd name="connsiteY38" fmla="*/ 465761 h 605921"/>
                <a:gd name="connsiteX39" fmla="*/ 249224 w 552598"/>
                <a:gd name="connsiteY39" fmla="*/ 439802 h 605921"/>
                <a:gd name="connsiteX40" fmla="*/ 199089 w 552598"/>
                <a:gd name="connsiteY40" fmla="*/ 419035 h 605921"/>
                <a:gd name="connsiteX41" fmla="*/ 180799 w 552598"/>
                <a:gd name="connsiteY41" fmla="*/ 437299 h 605921"/>
                <a:gd name="connsiteX42" fmla="*/ 164551 w 552598"/>
                <a:gd name="connsiteY42" fmla="*/ 437299 h 605921"/>
                <a:gd name="connsiteX43" fmla="*/ 142547 w 552598"/>
                <a:gd name="connsiteY43" fmla="*/ 415326 h 605921"/>
                <a:gd name="connsiteX44" fmla="*/ 142547 w 552598"/>
                <a:gd name="connsiteY44" fmla="*/ 399102 h 605921"/>
                <a:gd name="connsiteX45" fmla="*/ 160837 w 552598"/>
                <a:gd name="connsiteY45" fmla="*/ 380838 h 605921"/>
                <a:gd name="connsiteX46" fmla="*/ 140041 w 552598"/>
                <a:gd name="connsiteY46" fmla="*/ 330773 h 605921"/>
                <a:gd name="connsiteX47" fmla="*/ 114044 w 552598"/>
                <a:gd name="connsiteY47" fmla="*/ 330773 h 605921"/>
                <a:gd name="connsiteX48" fmla="*/ 102532 w 552598"/>
                <a:gd name="connsiteY48" fmla="*/ 319277 h 605921"/>
                <a:gd name="connsiteX49" fmla="*/ 102532 w 552598"/>
                <a:gd name="connsiteY49" fmla="*/ 288126 h 605921"/>
                <a:gd name="connsiteX50" fmla="*/ 114044 w 552598"/>
                <a:gd name="connsiteY50" fmla="*/ 276630 h 605921"/>
                <a:gd name="connsiteX51" fmla="*/ 140041 w 552598"/>
                <a:gd name="connsiteY51" fmla="*/ 276630 h 605921"/>
                <a:gd name="connsiteX52" fmla="*/ 160837 w 552598"/>
                <a:gd name="connsiteY52" fmla="*/ 226566 h 605921"/>
                <a:gd name="connsiteX53" fmla="*/ 142547 w 552598"/>
                <a:gd name="connsiteY53" fmla="*/ 208209 h 605921"/>
                <a:gd name="connsiteX54" fmla="*/ 142547 w 552598"/>
                <a:gd name="connsiteY54" fmla="*/ 192077 h 605921"/>
                <a:gd name="connsiteX55" fmla="*/ 164551 w 552598"/>
                <a:gd name="connsiteY55" fmla="*/ 170012 h 605921"/>
                <a:gd name="connsiteX56" fmla="*/ 180799 w 552598"/>
                <a:gd name="connsiteY56" fmla="*/ 170012 h 605921"/>
                <a:gd name="connsiteX57" fmla="*/ 199089 w 552598"/>
                <a:gd name="connsiteY57" fmla="*/ 188369 h 605921"/>
                <a:gd name="connsiteX58" fmla="*/ 249224 w 552598"/>
                <a:gd name="connsiteY58" fmla="*/ 167602 h 605921"/>
                <a:gd name="connsiteX59" fmla="*/ 249224 w 552598"/>
                <a:gd name="connsiteY59" fmla="*/ 141642 h 605921"/>
                <a:gd name="connsiteX60" fmla="*/ 260737 w 552598"/>
                <a:gd name="connsiteY60" fmla="*/ 130146 h 605921"/>
                <a:gd name="connsiteX61" fmla="*/ 438507 w 552598"/>
                <a:gd name="connsiteY61" fmla="*/ 79551 h 605921"/>
                <a:gd name="connsiteX62" fmla="*/ 552598 w 552598"/>
                <a:gd name="connsiteY62" fmla="*/ 302952 h 605921"/>
                <a:gd name="connsiteX63" fmla="*/ 276329 w 552598"/>
                <a:gd name="connsiteY63" fmla="*/ 578821 h 605921"/>
                <a:gd name="connsiteX64" fmla="*/ 276329 w 552598"/>
                <a:gd name="connsiteY64" fmla="*/ 602737 h 605921"/>
                <a:gd name="connsiteX65" fmla="*/ 271316 w 552598"/>
                <a:gd name="connsiteY65" fmla="*/ 605332 h 605921"/>
                <a:gd name="connsiteX66" fmla="*/ 206426 w 552598"/>
                <a:gd name="connsiteY66" fmla="*/ 560837 h 605921"/>
                <a:gd name="connsiteX67" fmla="*/ 206426 w 552598"/>
                <a:gd name="connsiteY67" fmla="*/ 555553 h 605921"/>
                <a:gd name="connsiteX68" fmla="*/ 271316 w 552598"/>
                <a:gd name="connsiteY68" fmla="*/ 511059 h 605921"/>
                <a:gd name="connsiteX69" fmla="*/ 276329 w 552598"/>
                <a:gd name="connsiteY69" fmla="*/ 513654 h 605921"/>
                <a:gd name="connsiteX70" fmla="*/ 276329 w 552598"/>
                <a:gd name="connsiteY70" fmla="*/ 537663 h 605921"/>
                <a:gd name="connsiteX71" fmla="*/ 511381 w 552598"/>
                <a:gd name="connsiteY71" fmla="*/ 302952 h 605921"/>
                <a:gd name="connsiteX72" fmla="*/ 414278 w 552598"/>
                <a:gd name="connsiteY72" fmla="*/ 112830 h 605921"/>
                <a:gd name="connsiteX73" fmla="*/ 281414 w 552598"/>
                <a:gd name="connsiteY73" fmla="*/ 589 h 605921"/>
                <a:gd name="connsiteX74" fmla="*/ 346313 w 552598"/>
                <a:gd name="connsiteY74" fmla="*/ 45086 h 605921"/>
                <a:gd name="connsiteX75" fmla="*/ 346313 w 552598"/>
                <a:gd name="connsiteY75" fmla="*/ 50277 h 605921"/>
                <a:gd name="connsiteX76" fmla="*/ 281414 w 552598"/>
                <a:gd name="connsiteY76" fmla="*/ 94775 h 605921"/>
                <a:gd name="connsiteX77" fmla="*/ 276308 w 552598"/>
                <a:gd name="connsiteY77" fmla="*/ 92179 h 605921"/>
                <a:gd name="connsiteX78" fmla="*/ 276308 w 552598"/>
                <a:gd name="connsiteY78" fmla="*/ 68262 h 605921"/>
                <a:gd name="connsiteX79" fmla="*/ 41223 w 552598"/>
                <a:gd name="connsiteY79" fmla="*/ 303077 h 605921"/>
                <a:gd name="connsiteX80" fmla="*/ 138432 w 552598"/>
                <a:gd name="connsiteY80" fmla="*/ 493302 h 605921"/>
                <a:gd name="connsiteX81" fmla="*/ 114200 w 552598"/>
                <a:gd name="connsiteY81" fmla="*/ 526582 h 605921"/>
                <a:gd name="connsiteX82" fmla="*/ 0 w 552598"/>
                <a:gd name="connsiteY82" fmla="*/ 303077 h 605921"/>
                <a:gd name="connsiteX83" fmla="*/ 276308 w 552598"/>
                <a:gd name="connsiteY83" fmla="*/ 27195 h 605921"/>
                <a:gd name="connsiteX84" fmla="*/ 276308 w 552598"/>
                <a:gd name="connsiteY84" fmla="*/ 3185 h 605921"/>
                <a:gd name="connsiteX85" fmla="*/ 281414 w 552598"/>
                <a:gd name="connsiteY85" fmla="*/ 589 h 60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52598" h="605921">
                  <a:moveTo>
                    <a:pt x="257952" y="238897"/>
                  </a:moveTo>
                  <a:cubicBezTo>
                    <a:pt x="255074" y="238897"/>
                    <a:pt x="252845" y="241122"/>
                    <a:pt x="252845" y="243996"/>
                  </a:cubicBezTo>
                  <a:lnTo>
                    <a:pt x="252845" y="308986"/>
                  </a:lnTo>
                  <a:lnTo>
                    <a:pt x="228056" y="308986"/>
                  </a:lnTo>
                  <a:cubicBezTo>
                    <a:pt x="225364" y="308986"/>
                    <a:pt x="223878" y="311953"/>
                    <a:pt x="225642" y="314085"/>
                  </a:cubicBezTo>
                  <a:lnTo>
                    <a:pt x="273271" y="372123"/>
                  </a:lnTo>
                  <a:cubicBezTo>
                    <a:pt x="274849" y="373977"/>
                    <a:pt x="277727" y="373977"/>
                    <a:pt x="279306" y="372123"/>
                  </a:cubicBezTo>
                  <a:lnTo>
                    <a:pt x="327027" y="314085"/>
                  </a:lnTo>
                  <a:cubicBezTo>
                    <a:pt x="328605" y="311953"/>
                    <a:pt x="327213" y="308894"/>
                    <a:pt x="324520" y="308986"/>
                  </a:cubicBezTo>
                  <a:lnTo>
                    <a:pt x="299731" y="308986"/>
                  </a:lnTo>
                  <a:lnTo>
                    <a:pt x="299731" y="243996"/>
                  </a:lnTo>
                  <a:cubicBezTo>
                    <a:pt x="299731" y="241122"/>
                    <a:pt x="297503" y="238897"/>
                    <a:pt x="294718" y="238897"/>
                  </a:cubicBezTo>
                  <a:close/>
                  <a:moveTo>
                    <a:pt x="260737" y="130146"/>
                  </a:moveTo>
                  <a:lnTo>
                    <a:pt x="291932" y="130146"/>
                  </a:lnTo>
                  <a:cubicBezTo>
                    <a:pt x="298431" y="130146"/>
                    <a:pt x="303445" y="135338"/>
                    <a:pt x="303445" y="141642"/>
                  </a:cubicBezTo>
                  <a:lnTo>
                    <a:pt x="303445" y="167602"/>
                  </a:lnTo>
                  <a:cubicBezTo>
                    <a:pt x="321642" y="171125"/>
                    <a:pt x="338632" y="178356"/>
                    <a:pt x="353580" y="188369"/>
                  </a:cubicBezTo>
                  <a:lnTo>
                    <a:pt x="371963" y="170012"/>
                  </a:lnTo>
                  <a:cubicBezTo>
                    <a:pt x="376420" y="165562"/>
                    <a:pt x="383661" y="165562"/>
                    <a:pt x="388118" y="170012"/>
                  </a:cubicBezTo>
                  <a:lnTo>
                    <a:pt x="410215" y="192077"/>
                  </a:lnTo>
                  <a:cubicBezTo>
                    <a:pt x="414671" y="196528"/>
                    <a:pt x="414671" y="203759"/>
                    <a:pt x="410215" y="208209"/>
                  </a:cubicBezTo>
                  <a:lnTo>
                    <a:pt x="391832" y="226566"/>
                  </a:lnTo>
                  <a:cubicBezTo>
                    <a:pt x="401859" y="241400"/>
                    <a:pt x="409100" y="258459"/>
                    <a:pt x="412628" y="276630"/>
                  </a:cubicBezTo>
                  <a:lnTo>
                    <a:pt x="438625" y="276630"/>
                  </a:lnTo>
                  <a:cubicBezTo>
                    <a:pt x="445124" y="276630"/>
                    <a:pt x="450137" y="281822"/>
                    <a:pt x="450137" y="288126"/>
                  </a:cubicBezTo>
                  <a:lnTo>
                    <a:pt x="450137" y="319277"/>
                  </a:lnTo>
                  <a:cubicBezTo>
                    <a:pt x="450137" y="325674"/>
                    <a:pt x="444938" y="330773"/>
                    <a:pt x="438625" y="330773"/>
                  </a:cubicBezTo>
                  <a:lnTo>
                    <a:pt x="412628" y="330773"/>
                  </a:lnTo>
                  <a:cubicBezTo>
                    <a:pt x="409100" y="348945"/>
                    <a:pt x="401859" y="365818"/>
                    <a:pt x="391832" y="380838"/>
                  </a:cubicBezTo>
                  <a:lnTo>
                    <a:pt x="410215" y="399102"/>
                  </a:lnTo>
                  <a:cubicBezTo>
                    <a:pt x="414671" y="403552"/>
                    <a:pt x="414671" y="410876"/>
                    <a:pt x="410215" y="415326"/>
                  </a:cubicBezTo>
                  <a:lnTo>
                    <a:pt x="388118" y="437299"/>
                  </a:lnTo>
                  <a:cubicBezTo>
                    <a:pt x="383661" y="441749"/>
                    <a:pt x="376420" y="441749"/>
                    <a:pt x="371963" y="437299"/>
                  </a:cubicBezTo>
                  <a:lnTo>
                    <a:pt x="353580" y="419035"/>
                  </a:lnTo>
                  <a:cubicBezTo>
                    <a:pt x="338725" y="429047"/>
                    <a:pt x="321642" y="436186"/>
                    <a:pt x="303445" y="439802"/>
                  </a:cubicBezTo>
                  <a:lnTo>
                    <a:pt x="303445" y="465761"/>
                  </a:lnTo>
                  <a:cubicBezTo>
                    <a:pt x="303445" y="472158"/>
                    <a:pt x="298246" y="477257"/>
                    <a:pt x="291932" y="477257"/>
                  </a:cubicBezTo>
                  <a:lnTo>
                    <a:pt x="260737" y="477257"/>
                  </a:lnTo>
                  <a:cubicBezTo>
                    <a:pt x="254331" y="477257"/>
                    <a:pt x="249224" y="472065"/>
                    <a:pt x="249224" y="465761"/>
                  </a:cubicBezTo>
                  <a:lnTo>
                    <a:pt x="249224" y="439802"/>
                  </a:lnTo>
                  <a:cubicBezTo>
                    <a:pt x="231027" y="436186"/>
                    <a:pt x="214130" y="429047"/>
                    <a:pt x="199089" y="419035"/>
                  </a:cubicBezTo>
                  <a:lnTo>
                    <a:pt x="180799" y="437299"/>
                  </a:lnTo>
                  <a:cubicBezTo>
                    <a:pt x="176342" y="441749"/>
                    <a:pt x="169008" y="441749"/>
                    <a:pt x="164551" y="437299"/>
                  </a:cubicBezTo>
                  <a:lnTo>
                    <a:pt x="142547" y="415326"/>
                  </a:lnTo>
                  <a:cubicBezTo>
                    <a:pt x="138091" y="410876"/>
                    <a:pt x="138091" y="403552"/>
                    <a:pt x="142547" y="399102"/>
                  </a:cubicBezTo>
                  <a:lnTo>
                    <a:pt x="160837" y="380838"/>
                  </a:lnTo>
                  <a:cubicBezTo>
                    <a:pt x="150810" y="366004"/>
                    <a:pt x="143661" y="348945"/>
                    <a:pt x="140041" y="330773"/>
                  </a:cubicBezTo>
                  <a:lnTo>
                    <a:pt x="114044" y="330773"/>
                  </a:lnTo>
                  <a:cubicBezTo>
                    <a:pt x="107638" y="330773"/>
                    <a:pt x="102532" y="325582"/>
                    <a:pt x="102532" y="319277"/>
                  </a:cubicBezTo>
                  <a:lnTo>
                    <a:pt x="102532" y="288126"/>
                  </a:lnTo>
                  <a:cubicBezTo>
                    <a:pt x="102532" y="281636"/>
                    <a:pt x="107731" y="276630"/>
                    <a:pt x="114044" y="276630"/>
                  </a:cubicBezTo>
                  <a:lnTo>
                    <a:pt x="140041" y="276630"/>
                  </a:lnTo>
                  <a:cubicBezTo>
                    <a:pt x="143661" y="258459"/>
                    <a:pt x="150810" y="241492"/>
                    <a:pt x="160837" y="226566"/>
                  </a:cubicBezTo>
                  <a:lnTo>
                    <a:pt x="142547" y="208209"/>
                  </a:lnTo>
                  <a:cubicBezTo>
                    <a:pt x="138091" y="203759"/>
                    <a:pt x="138091" y="196528"/>
                    <a:pt x="142547" y="192077"/>
                  </a:cubicBezTo>
                  <a:lnTo>
                    <a:pt x="164551" y="170012"/>
                  </a:lnTo>
                  <a:cubicBezTo>
                    <a:pt x="169008" y="165562"/>
                    <a:pt x="176342" y="165562"/>
                    <a:pt x="180799" y="170012"/>
                  </a:cubicBezTo>
                  <a:lnTo>
                    <a:pt x="199089" y="188369"/>
                  </a:lnTo>
                  <a:cubicBezTo>
                    <a:pt x="213944" y="178356"/>
                    <a:pt x="231027" y="171125"/>
                    <a:pt x="249224" y="167602"/>
                  </a:cubicBezTo>
                  <a:lnTo>
                    <a:pt x="249224" y="141642"/>
                  </a:lnTo>
                  <a:cubicBezTo>
                    <a:pt x="249224" y="135153"/>
                    <a:pt x="254424" y="130146"/>
                    <a:pt x="260737" y="130146"/>
                  </a:cubicBezTo>
                  <a:close/>
                  <a:moveTo>
                    <a:pt x="438507" y="79551"/>
                  </a:moveTo>
                  <a:cubicBezTo>
                    <a:pt x="510081" y="131462"/>
                    <a:pt x="552598" y="214890"/>
                    <a:pt x="552598" y="302952"/>
                  </a:cubicBezTo>
                  <a:cubicBezTo>
                    <a:pt x="552598" y="455069"/>
                    <a:pt x="428760" y="578821"/>
                    <a:pt x="276329" y="578821"/>
                  </a:cubicBezTo>
                  <a:lnTo>
                    <a:pt x="276329" y="602737"/>
                  </a:lnTo>
                  <a:cubicBezTo>
                    <a:pt x="276329" y="605332"/>
                    <a:pt x="273358" y="606815"/>
                    <a:pt x="271316" y="605332"/>
                  </a:cubicBezTo>
                  <a:lnTo>
                    <a:pt x="206426" y="560837"/>
                  </a:lnTo>
                  <a:cubicBezTo>
                    <a:pt x="204569" y="559539"/>
                    <a:pt x="204569" y="556759"/>
                    <a:pt x="206426" y="555553"/>
                  </a:cubicBezTo>
                  <a:lnTo>
                    <a:pt x="271316" y="511059"/>
                  </a:lnTo>
                  <a:cubicBezTo>
                    <a:pt x="273544" y="509575"/>
                    <a:pt x="276329" y="511059"/>
                    <a:pt x="276329" y="513654"/>
                  </a:cubicBezTo>
                  <a:lnTo>
                    <a:pt x="276329" y="537663"/>
                  </a:lnTo>
                  <a:cubicBezTo>
                    <a:pt x="405923" y="537663"/>
                    <a:pt x="511381" y="432358"/>
                    <a:pt x="511381" y="302952"/>
                  </a:cubicBezTo>
                  <a:cubicBezTo>
                    <a:pt x="511381" y="228053"/>
                    <a:pt x="475176" y="156954"/>
                    <a:pt x="414278" y="112830"/>
                  </a:cubicBezTo>
                  <a:close/>
                  <a:moveTo>
                    <a:pt x="281414" y="589"/>
                  </a:moveTo>
                  <a:lnTo>
                    <a:pt x="346313" y="45086"/>
                  </a:lnTo>
                  <a:cubicBezTo>
                    <a:pt x="348170" y="46384"/>
                    <a:pt x="348170" y="49072"/>
                    <a:pt x="346313" y="50277"/>
                  </a:cubicBezTo>
                  <a:lnTo>
                    <a:pt x="281414" y="94775"/>
                  </a:lnTo>
                  <a:cubicBezTo>
                    <a:pt x="279186" y="96258"/>
                    <a:pt x="276308" y="94775"/>
                    <a:pt x="276308" y="92179"/>
                  </a:cubicBezTo>
                  <a:lnTo>
                    <a:pt x="276308" y="68262"/>
                  </a:lnTo>
                  <a:cubicBezTo>
                    <a:pt x="146695" y="68262"/>
                    <a:pt x="41223" y="173665"/>
                    <a:pt x="41223" y="303077"/>
                  </a:cubicBezTo>
                  <a:cubicBezTo>
                    <a:pt x="41223" y="377980"/>
                    <a:pt x="77526" y="449176"/>
                    <a:pt x="138432" y="493302"/>
                  </a:cubicBezTo>
                  <a:lnTo>
                    <a:pt x="114200" y="526582"/>
                  </a:lnTo>
                  <a:cubicBezTo>
                    <a:pt x="42709" y="474762"/>
                    <a:pt x="0" y="391237"/>
                    <a:pt x="0" y="303077"/>
                  </a:cubicBezTo>
                  <a:cubicBezTo>
                    <a:pt x="0" y="150953"/>
                    <a:pt x="123948" y="27195"/>
                    <a:pt x="276308" y="27195"/>
                  </a:cubicBezTo>
                  <a:lnTo>
                    <a:pt x="276308" y="3185"/>
                  </a:lnTo>
                  <a:cubicBezTo>
                    <a:pt x="276308" y="589"/>
                    <a:pt x="279279" y="-894"/>
                    <a:pt x="281414" y="589"/>
                  </a:cubicBezTo>
                  <a:close/>
                </a:path>
              </a:pathLst>
            </a:custGeom>
            <a:solidFill>
              <a:schemeClr val="bg1"/>
            </a:solidFill>
            <a:ln w="12700" cap="flat">
              <a:noFill/>
              <a:miter lim="400000"/>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cs typeface="+mn-ea"/>
                <a:sym typeface="+mn-lt"/>
              </a:endParaRPr>
            </a:p>
          </p:txBody>
        </p:sp>
      </p:grpSp>
      <p:grpSp>
        <p:nvGrpSpPr>
          <p:cNvPr id="10" name="组合 9">
            <a:extLst>
              <a:ext uri="{FF2B5EF4-FFF2-40B4-BE49-F238E27FC236}">
                <a16:creationId xmlns:a16="http://schemas.microsoft.com/office/drawing/2014/main" xmlns="" id="{21C4A707-9026-4423-BE35-CAF9A423F38A}"/>
              </a:ext>
            </a:extLst>
          </p:cNvPr>
          <p:cNvGrpSpPr/>
          <p:nvPr/>
        </p:nvGrpSpPr>
        <p:grpSpPr>
          <a:xfrm>
            <a:off x="4366990" y="2782037"/>
            <a:ext cx="780959" cy="780944"/>
            <a:chOff x="4366990" y="3150172"/>
            <a:chExt cx="780959" cy="780944"/>
          </a:xfrm>
        </p:grpSpPr>
        <p:sp>
          <p:nvSpPr>
            <p:cNvPr id="11" name="Freeform: Shape 20">
              <a:extLst>
                <a:ext uri="{FF2B5EF4-FFF2-40B4-BE49-F238E27FC236}">
                  <a16:creationId xmlns:a16="http://schemas.microsoft.com/office/drawing/2014/main" xmlns="" id="{79B127A4-C9E5-48CB-954F-E6E563382CC7}"/>
                </a:ext>
              </a:extLst>
            </p:cNvPr>
            <p:cNvSpPr/>
            <p:nvPr/>
          </p:nvSpPr>
          <p:spPr>
            <a:xfrm>
              <a:off x="4366990" y="3150172"/>
              <a:ext cx="780959" cy="780944"/>
            </a:xfrm>
            <a:custGeom>
              <a:avLst/>
              <a:gdLst/>
              <a:ahLst/>
              <a:cxnLst>
                <a:cxn ang="0">
                  <a:pos x="wd2" y="hd2"/>
                </a:cxn>
                <a:cxn ang="5400000">
                  <a:pos x="wd2" y="hd2"/>
                </a:cxn>
                <a:cxn ang="10800000">
                  <a:pos x="wd2" y="hd2"/>
                </a:cxn>
                <a:cxn ang="16200000">
                  <a:pos x="wd2" y="hd2"/>
                </a:cxn>
              </a:cxnLst>
              <a:rect l="0" t="0" r="r" b="b"/>
              <a:pathLst>
                <a:path w="19807" h="19807" extrusionOk="0">
                  <a:moveTo>
                    <a:pt x="11898" y="19602"/>
                  </a:moveTo>
                  <a:cubicBezTo>
                    <a:pt x="6542" y="20704"/>
                    <a:pt x="1306" y="17256"/>
                    <a:pt x="204" y="11899"/>
                  </a:cubicBezTo>
                  <a:cubicBezTo>
                    <a:pt x="-897" y="6542"/>
                    <a:pt x="2552" y="1307"/>
                    <a:pt x="7907" y="205"/>
                  </a:cubicBezTo>
                  <a:cubicBezTo>
                    <a:pt x="13261" y="-896"/>
                    <a:pt x="18494" y="2549"/>
                    <a:pt x="19599" y="7900"/>
                  </a:cubicBezTo>
                  <a:cubicBezTo>
                    <a:pt x="19600" y="7903"/>
                    <a:pt x="19600" y="7905"/>
                    <a:pt x="19601" y="7908"/>
                  </a:cubicBezTo>
                  <a:cubicBezTo>
                    <a:pt x="20703" y="13264"/>
                    <a:pt x="17254" y="18500"/>
                    <a:pt x="11898" y="19602"/>
                  </a:cubicBezTo>
                  <a:close/>
                </a:path>
              </a:pathLst>
            </a:custGeom>
            <a:solidFill>
              <a:srgbClr val="EFC997"/>
            </a:solidFill>
            <a:ln w="12700" cap="flat">
              <a:noFill/>
              <a:miter lim="400000"/>
            </a:ln>
            <a:effectLst/>
          </p:spPr>
          <p:txBody>
            <a:bodyPr anchor="ctr"/>
            <a:lstStyle/>
            <a:p>
              <a:pPr algn="ctr"/>
              <a:endParaRPr dirty="0">
                <a:cs typeface="+mn-ea"/>
                <a:sym typeface="+mn-lt"/>
              </a:endParaRPr>
            </a:p>
          </p:txBody>
        </p:sp>
        <p:sp>
          <p:nvSpPr>
            <p:cNvPr id="12" name="Freeform: Shape 20">
              <a:extLst>
                <a:ext uri="{FF2B5EF4-FFF2-40B4-BE49-F238E27FC236}">
                  <a16:creationId xmlns:a16="http://schemas.microsoft.com/office/drawing/2014/main" xmlns="" id="{DD6B312A-CB64-4007-B617-93E950490731}"/>
                </a:ext>
              </a:extLst>
            </p:cNvPr>
            <p:cNvSpPr/>
            <p:nvPr/>
          </p:nvSpPr>
          <p:spPr>
            <a:xfrm>
              <a:off x="4591312" y="3368926"/>
              <a:ext cx="332315" cy="343436"/>
            </a:xfrm>
            <a:custGeom>
              <a:avLst/>
              <a:gdLst>
                <a:gd name="T0" fmla="*/ 743 w 743"/>
                <a:gd name="T1" fmla="*/ 27 h 769"/>
                <a:gd name="T2" fmla="*/ 736 w 743"/>
                <a:gd name="T3" fmla="*/ 8 h 769"/>
                <a:gd name="T4" fmla="*/ 717 w 743"/>
                <a:gd name="T5" fmla="*/ 0 h 769"/>
                <a:gd name="T6" fmla="*/ 599 w 743"/>
                <a:gd name="T7" fmla="*/ 0 h 769"/>
                <a:gd name="T8" fmla="*/ 591 w 743"/>
                <a:gd name="T9" fmla="*/ 1 h 769"/>
                <a:gd name="T10" fmla="*/ 569 w 743"/>
                <a:gd name="T11" fmla="*/ 1 h 769"/>
                <a:gd name="T12" fmla="*/ 555 w 743"/>
                <a:gd name="T13" fmla="*/ 2 h 769"/>
                <a:gd name="T14" fmla="*/ 184 w 743"/>
                <a:gd name="T15" fmla="*/ 2 h 769"/>
                <a:gd name="T16" fmla="*/ 171 w 743"/>
                <a:gd name="T17" fmla="*/ 1 h 769"/>
                <a:gd name="T18" fmla="*/ 152 w 743"/>
                <a:gd name="T19" fmla="*/ 1 h 769"/>
                <a:gd name="T20" fmla="*/ 144 w 743"/>
                <a:gd name="T21" fmla="*/ 0 h 769"/>
                <a:gd name="T22" fmla="*/ 26 w 743"/>
                <a:gd name="T23" fmla="*/ 0 h 769"/>
                <a:gd name="T24" fmla="*/ 8 w 743"/>
                <a:gd name="T25" fmla="*/ 8 h 769"/>
                <a:gd name="T26" fmla="*/ 0 w 743"/>
                <a:gd name="T27" fmla="*/ 27 h 769"/>
                <a:gd name="T28" fmla="*/ 118 w 743"/>
                <a:gd name="T29" fmla="*/ 266 h 769"/>
                <a:gd name="T30" fmla="*/ 118 w 743"/>
                <a:gd name="T31" fmla="*/ 267 h 769"/>
                <a:gd name="T32" fmla="*/ 118 w 743"/>
                <a:gd name="T33" fmla="*/ 270 h 769"/>
                <a:gd name="T34" fmla="*/ 342 w 743"/>
                <a:gd name="T35" fmla="*/ 511 h 769"/>
                <a:gd name="T36" fmla="*/ 342 w 743"/>
                <a:gd name="T37" fmla="*/ 713 h 769"/>
                <a:gd name="T38" fmla="*/ 242 w 743"/>
                <a:gd name="T39" fmla="*/ 713 h 769"/>
                <a:gd name="T40" fmla="*/ 228 w 743"/>
                <a:gd name="T41" fmla="*/ 727 h 769"/>
                <a:gd name="T42" fmla="*/ 228 w 743"/>
                <a:gd name="T43" fmla="*/ 756 h 769"/>
                <a:gd name="T44" fmla="*/ 242 w 743"/>
                <a:gd name="T45" fmla="*/ 769 h 769"/>
                <a:gd name="T46" fmla="*/ 498 w 743"/>
                <a:gd name="T47" fmla="*/ 769 h 769"/>
                <a:gd name="T48" fmla="*/ 511 w 743"/>
                <a:gd name="T49" fmla="*/ 756 h 769"/>
                <a:gd name="T50" fmla="*/ 511 w 743"/>
                <a:gd name="T51" fmla="*/ 727 h 769"/>
                <a:gd name="T52" fmla="*/ 498 w 743"/>
                <a:gd name="T53" fmla="*/ 713 h 769"/>
                <a:gd name="T54" fmla="*/ 398 w 743"/>
                <a:gd name="T55" fmla="*/ 713 h 769"/>
                <a:gd name="T56" fmla="*/ 398 w 743"/>
                <a:gd name="T57" fmla="*/ 511 h 769"/>
                <a:gd name="T58" fmla="*/ 621 w 743"/>
                <a:gd name="T59" fmla="*/ 279 h 769"/>
                <a:gd name="T60" fmla="*/ 623 w 743"/>
                <a:gd name="T61" fmla="*/ 271 h 769"/>
                <a:gd name="T62" fmla="*/ 623 w 743"/>
                <a:gd name="T63" fmla="*/ 266 h 769"/>
                <a:gd name="T64" fmla="*/ 743 w 743"/>
                <a:gd name="T65" fmla="*/ 27 h 769"/>
                <a:gd name="T66" fmla="*/ 370 w 743"/>
                <a:gd name="T67" fmla="*/ 457 h 769"/>
                <a:gd name="T68" fmla="*/ 174 w 743"/>
                <a:gd name="T69" fmla="*/ 261 h 769"/>
                <a:gd name="T70" fmla="*/ 174 w 743"/>
                <a:gd name="T71" fmla="*/ 58 h 769"/>
                <a:gd name="T72" fmla="*/ 566 w 743"/>
                <a:gd name="T73" fmla="*/ 58 h 769"/>
                <a:gd name="T74" fmla="*/ 566 w 743"/>
                <a:gd name="T75" fmla="*/ 261 h 769"/>
                <a:gd name="T76" fmla="*/ 370 w 743"/>
                <a:gd name="T77" fmla="*/ 457 h 769"/>
                <a:gd name="T78" fmla="*/ 118 w 743"/>
                <a:gd name="T79" fmla="*/ 209 h 769"/>
                <a:gd name="T80" fmla="*/ 55 w 743"/>
                <a:gd name="T81" fmla="*/ 53 h 769"/>
                <a:gd name="T82" fmla="*/ 118 w 743"/>
                <a:gd name="T83" fmla="*/ 53 h 769"/>
                <a:gd name="T84" fmla="*/ 118 w 743"/>
                <a:gd name="T85" fmla="*/ 209 h 769"/>
                <a:gd name="T86" fmla="*/ 626 w 743"/>
                <a:gd name="T87" fmla="*/ 209 h 769"/>
                <a:gd name="T88" fmla="*/ 626 w 743"/>
                <a:gd name="T89" fmla="*/ 53 h 769"/>
                <a:gd name="T90" fmla="*/ 688 w 743"/>
                <a:gd name="T91" fmla="*/ 53 h 769"/>
                <a:gd name="T92" fmla="*/ 626 w 743"/>
                <a:gd name="T93" fmla="*/ 20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3" h="769">
                  <a:moveTo>
                    <a:pt x="743" y="27"/>
                  </a:moveTo>
                  <a:cubicBezTo>
                    <a:pt x="743" y="20"/>
                    <a:pt x="741" y="13"/>
                    <a:pt x="736" y="8"/>
                  </a:cubicBezTo>
                  <a:cubicBezTo>
                    <a:pt x="731" y="3"/>
                    <a:pt x="724" y="0"/>
                    <a:pt x="717" y="0"/>
                  </a:cubicBezTo>
                  <a:lnTo>
                    <a:pt x="599" y="0"/>
                  </a:lnTo>
                  <a:cubicBezTo>
                    <a:pt x="596" y="0"/>
                    <a:pt x="594" y="0"/>
                    <a:pt x="591" y="1"/>
                  </a:cubicBezTo>
                  <a:lnTo>
                    <a:pt x="569" y="1"/>
                  </a:lnTo>
                  <a:cubicBezTo>
                    <a:pt x="565" y="1"/>
                    <a:pt x="560" y="1"/>
                    <a:pt x="555" y="2"/>
                  </a:cubicBezTo>
                  <a:lnTo>
                    <a:pt x="184" y="2"/>
                  </a:lnTo>
                  <a:cubicBezTo>
                    <a:pt x="179" y="1"/>
                    <a:pt x="175" y="1"/>
                    <a:pt x="171" y="1"/>
                  </a:cubicBezTo>
                  <a:lnTo>
                    <a:pt x="152" y="1"/>
                  </a:lnTo>
                  <a:cubicBezTo>
                    <a:pt x="149" y="0"/>
                    <a:pt x="147" y="0"/>
                    <a:pt x="144" y="0"/>
                  </a:cubicBezTo>
                  <a:lnTo>
                    <a:pt x="26" y="0"/>
                  </a:lnTo>
                  <a:cubicBezTo>
                    <a:pt x="19" y="0"/>
                    <a:pt x="13" y="3"/>
                    <a:pt x="8" y="8"/>
                  </a:cubicBezTo>
                  <a:cubicBezTo>
                    <a:pt x="2" y="13"/>
                    <a:pt x="0" y="20"/>
                    <a:pt x="0" y="27"/>
                  </a:cubicBezTo>
                  <a:cubicBezTo>
                    <a:pt x="0" y="36"/>
                    <a:pt x="3" y="239"/>
                    <a:pt x="118" y="266"/>
                  </a:cubicBezTo>
                  <a:lnTo>
                    <a:pt x="118" y="267"/>
                  </a:lnTo>
                  <a:cubicBezTo>
                    <a:pt x="118" y="268"/>
                    <a:pt x="118" y="269"/>
                    <a:pt x="118" y="270"/>
                  </a:cubicBezTo>
                  <a:cubicBezTo>
                    <a:pt x="123" y="394"/>
                    <a:pt x="220" y="497"/>
                    <a:pt x="342" y="511"/>
                  </a:cubicBezTo>
                  <a:lnTo>
                    <a:pt x="342" y="713"/>
                  </a:lnTo>
                  <a:lnTo>
                    <a:pt x="242" y="713"/>
                  </a:lnTo>
                  <a:cubicBezTo>
                    <a:pt x="234" y="713"/>
                    <a:pt x="228" y="719"/>
                    <a:pt x="228" y="727"/>
                  </a:cubicBezTo>
                  <a:lnTo>
                    <a:pt x="228" y="756"/>
                  </a:lnTo>
                  <a:cubicBezTo>
                    <a:pt x="228" y="763"/>
                    <a:pt x="234" y="769"/>
                    <a:pt x="242" y="769"/>
                  </a:cubicBezTo>
                  <a:lnTo>
                    <a:pt x="498" y="769"/>
                  </a:lnTo>
                  <a:cubicBezTo>
                    <a:pt x="505" y="769"/>
                    <a:pt x="511" y="763"/>
                    <a:pt x="511" y="756"/>
                  </a:cubicBezTo>
                  <a:lnTo>
                    <a:pt x="511" y="727"/>
                  </a:lnTo>
                  <a:cubicBezTo>
                    <a:pt x="511" y="719"/>
                    <a:pt x="505" y="713"/>
                    <a:pt x="498" y="713"/>
                  </a:cubicBezTo>
                  <a:lnTo>
                    <a:pt x="398" y="713"/>
                  </a:lnTo>
                  <a:lnTo>
                    <a:pt x="398" y="511"/>
                  </a:lnTo>
                  <a:cubicBezTo>
                    <a:pt x="519" y="498"/>
                    <a:pt x="612" y="401"/>
                    <a:pt x="621" y="279"/>
                  </a:cubicBezTo>
                  <a:cubicBezTo>
                    <a:pt x="622" y="277"/>
                    <a:pt x="623" y="274"/>
                    <a:pt x="623" y="271"/>
                  </a:cubicBezTo>
                  <a:lnTo>
                    <a:pt x="623" y="266"/>
                  </a:lnTo>
                  <a:cubicBezTo>
                    <a:pt x="740" y="242"/>
                    <a:pt x="743" y="36"/>
                    <a:pt x="743" y="27"/>
                  </a:cubicBezTo>
                  <a:close/>
                  <a:moveTo>
                    <a:pt x="370" y="457"/>
                  </a:moveTo>
                  <a:cubicBezTo>
                    <a:pt x="262" y="457"/>
                    <a:pt x="174" y="369"/>
                    <a:pt x="174" y="261"/>
                  </a:cubicBezTo>
                  <a:lnTo>
                    <a:pt x="174" y="58"/>
                  </a:lnTo>
                  <a:lnTo>
                    <a:pt x="566" y="58"/>
                  </a:lnTo>
                  <a:lnTo>
                    <a:pt x="566" y="261"/>
                  </a:lnTo>
                  <a:cubicBezTo>
                    <a:pt x="566" y="369"/>
                    <a:pt x="478" y="457"/>
                    <a:pt x="370" y="457"/>
                  </a:cubicBezTo>
                  <a:close/>
                  <a:moveTo>
                    <a:pt x="118" y="209"/>
                  </a:moveTo>
                  <a:cubicBezTo>
                    <a:pt x="73" y="184"/>
                    <a:pt x="59" y="98"/>
                    <a:pt x="55" y="53"/>
                  </a:cubicBezTo>
                  <a:lnTo>
                    <a:pt x="118" y="53"/>
                  </a:lnTo>
                  <a:lnTo>
                    <a:pt x="118" y="209"/>
                  </a:lnTo>
                  <a:close/>
                  <a:moveTo>
                    <a:pt x="626" y="209"/>
                  </a:moveTo>
                  <a:lnTo>
                    <a:pt x="626" y="53"/>
                  </a:lnTo>
                  <a:lnTo>
                    <a:pt x="688" y="53"/>
                  </a:lnTo>
                  <a:cubicBezTo>
                    <a:pt x="684" y="98"/>
                    <a:pt x="670" y="184"/>
                    <a:pt x="626" y="209"/>
                  </a:cubicBezTo>
                  <a:close/>
                </a:path>
              </a:pathLst>
            </a:custGeom>
            <a:solidFill>
              <a:schemeClr val="bg1"/>
            </a:solidFill>
            <a:ln w="12700" cap="flat">
              <a:noFill/>
              <a:miter lim="400000"/>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cs typeface="+mn-ea"/>
                <a:sym typeface="+mn-lt"/>
              </a:endParaRPr>
            </a:p>
          </p:txBody>
        </p:sp>
      </p:grpSp>
      <p:grpSp>
        <p:nvGrpSpPr>
          <p:cNvPr id="13" name="组合 12">
            <a:extLst>
              <a:ext uri="{FF2B5EF4-FFF2-40B4-BE49-F238E27FC236}">
                <a16:creationId xmlns:a16="http://schemas.microsoft.com/office/drawing/2014/main" xmlns="" id="{25D42757-DAA7-46A6-9478-F748F9F6A09A}"/>
              </a:ext>
            </a:extLst>
          </p:cNvPr>
          <p:cNvGrpSpPr/>
          <p:nvPr/>
        </p:nvGrpSpPr>
        <p:grpSpPr>
          <a:xfrm>
            <a:off x="6368851" y="1654791"/>
            <a:ext cx="780937" cy="780944"/>
            <a:chOff x="6368851" y="2022926"/>
            <a:chExt cx="780937" cy="780944"/>
          </a:xfrm>
        </p:grpSpPr>
        <p:sp>
          <p:nvSpPr>
            <p:cNvPr id="14" name="Freeform: Shape 5">
              <a:extLst>
                <a:ext uri="{FF2B5EF4-FFF2-40B4-BE49-F238E27FC236}">
                  <a16:creationId xmlns:a16="http://schemas.microsoft.com/office/drawing/2014/main" xmlns="" id="{EFF36CE3-EEA0-486E-B04C-20C72FB803F5}"/>
                </a:ext>
              </a:extLst>
            </p:cNvPr>
            <p:cNvSpPr/>
            <p:nvPr/>
          </p:nvSpPr>
          <p:spPr>
            <a:xfrm>
              <a:off x="6368851" y="2022926"/>
              <a:ext cx="780937" cy="780944"/>
            </a:xfrm>
            <a:custGeom>
              <a:avLst/>
              <a:gdLst/>
              <a:ahLst/>
              <a:cxnLst>
                <a:cxn ang="0">
                  <a:pos x="wd2" y="hd2"/>
                </a:cxn>
                <a:cxn ang="5400000">
                  <a:pos x="wd2" y="hd2"/>
                </a:cxn>
                <a:cxn ang="10800000">
                  <a:pos x="wd2" y="hd2"/>
                </a:cxn>
                <a:cxn ang="16200000">
                  <a:pos x="wd2" y="hd2"/>
                </a:cxn>
              </a:cxnLst>
              <a:rect l="0" t="0" r="r" b="b"/>
              <a:pathLst>
                <a:path w="19807" h="19807" extrusionOk="0">
                  <a:moveTo>
                    <a:pt x="7907" y="205"/>
                  </a:moveTo>
                  <a:cubicBezTo>
                    <a:pt x="13264" y="-897"/>
                    <a:pt x="18498" y="2551"/>
                    <a:pt x="19601" y="7908"/>
                  </a:cubicBezTo>
                  <a:cubicBezTo>
                    <a:pt x="20703" y="13264"/>
                    <a:pt x="17254" y="18500"/>
                    <a:pt x="11898" y="19602"/>
                  </a:cubicBezTo>
                  <a:cubicBezTo>
                    <a:pt x="6545" y="20703"/>
                    <a:pt x="1312" y="17258"/>
                    <a:pt x="206" y="11907"/>
                  </a:cubicBezTo>
                  <a:cubicBezTo>
                    <a:pt x="206" y="11904"/>
                    <a:pt x="205" y="11901"/>
                    <a:pt x="204" y="11899"/>
                  </a:cubicBezTo>
                  <a:cubicBezTo>
                    <a:pt x="-897" y="6542"/>
                    <a:pt x="2551" y="1307"/>
                    <a:pt x="7907" y="205"/>
                  </a:cubicBezTo>
                  <a:close/>
                </a:path>
              </a:pathLst>
            </a:custGeom>
            <a:solidFill>
              <a:srgbClr val="EFC997"/>
            </a:solidFill>
            <a:ln w="12700" cap="flat">
              <a:noFill/>
              <a:miter lim="400000"/>
            </a:ln>
            <a:effectLst/>
          </p:spPr>
          <p:txBody>
            <a:bodyPr anchor="ctr"/>
            <a:lstStyle/>
            <a:p>
              <a:pPr algn="ctr"/>
              <a:endParaRPr dirty="0">
                <a:cs typeface="+mn-ea"/>
                <a:sym typeface="+mn-lt"/>
              </a:endParaRPr>
            </a:p>
          </p:txBody>
        </p:sp>
        <p:sp>
          <p:nvSpPr>
            <p:cNvPr id="15" name="Freeform: Shape 5">
              <a:extLst>
                <a:ext uri="{FF2B5EF4-FFF2-40B4-BE49-F238E27FC236}">
                  <a16:creationId xmlns:a16="http://schemas.microsoft.com/office/drawing/2014/main" xmlns="" id="{A28A7805-783E-4290-9D23-6A02207236DA}"/>
                </a:ext>
              </a:extLst>
            </p:cNvPr>
            <p:cNvSpPr/>
            <p:nvPr/>
          </p:nvSpPr>
          <p:spPr>
            <a:xfrm>
              <a:off x="6602717" y="2241683"/>
              <a:ext cx="313206" cy="343430"/>
            </a:xfrm>
            <a:custGeom>
              <a:avLst/>
              <a:gdLst>
                <a:gd name="connsiteX0" fmla="*/ 130776 w 510187"/>
                <a:gd name="connsiteY0" fmla="*/ 398252 h 559418"/>
                <a:gd name="connsiteX1" fmla="*/ 180826 w 510187"/>
                <a:gd name="connsiteY1" fmla="*/ 398252 h 559418"/>
                <a:gd name="connsiteX2" fmla="*/ 195356 w 510187"/>
                <a:gd name="connsiteY2" fmla="*/ 420815 h 559418"/>
                <a:gd name="connsiteX3" fmla="*/ 140463 w 510187"/>
                <a:gd name="connsiteY3" fmla="*/ 420815 h 559418"/>
                <a:gd name="connsiteX4" fmla="*/ 48435 w 510187"/>
                <a:gd name="connsiteY4" fmla="*/ 535243 h 559418"/>
                <a:gd name="connsiteX5" fmla="*/ 461752 w 510187"/>
                <a:gd name="connsiteY5" fmla="*/ 535243 h 559418"/>
                <a:gd name="connsiteX6" fmla="*/ 369724 w 510187"/>
                <a:gd name="connsiteY6" fmla="*/ 420815 h 559418"/>
                <a:gd name="connsiteX7" fmla="*/ 316445 w 510187"/>
                <a:gd name="connsiteY7" fmla="*/ 420815 h 559418"/>
                <a:gd name="connsiteX8" fmla="*/ 329361 w 510187"/>
                <a:gd name="connsiteY8" fmla="*/ 398252 h 559418"/>
                <a:gd name="connsiteX9" fmla="*/ 381026 w 510187"/>
                <a:gd name="connsiteY9" fmla="*/ 398252 h 559418"/>
                <a:gd name="connsiteX10" fmla="*/ 510187 w 510187"/>
                <a:gd name="connsiteY10" fmla="*/ 559418 h 559418"/>
                <a:gd name="connsiteX11" fmla="*/ 0 w 510187"/>
                <a:gd name="connsiteY11" fmla="*/ 559418 h 559418"/>
                <a:gd name="connsiteX12" fmla="*/ 254964 w 510187"/>
                <a:gd name="connsiteY12" fmla="*/ 79000 h 559418"/>
                <a:gd name="connsiteX13" fmla="*/ 175836 w 510187"/>
                <a:gd name="connsiteY13" fmla="*/ 159612 h 559418"/>
                <a:gd name="connsiteX14" fmla="*/ 254964 w 510187"/>
                <a:gd name="connsiteY14" fmla="*/ 238611 h 559418"/>
                <a:gd name="connsiteX15" fmla="*/ 335706 w 510187"/>
                <a:gd name="connsiteY15" fmla="*/ 159612 h 559418"/>
                <a:gd name="connsiteX16" fmla="*/ 254964 w 510187"/>
                <a:gd name="connsiteY16" fmla="*/ 79000 h 559418"/>
                <a:gd name="connsiteX17" fmla="*/ 254964 w 510187"/>
                <a:gd name="connsiteY17" fmla="*/ 0 h 559418"/>
                <a:gd name="connsiteX18" fmla="*/ 414834 w 510187"/>
                <a:gd name="connsiteY18" fmla="*/ 159612 h 559418"/>
                <a:gd name="connsiteX19" fmla="*/ 254964 w 510187"/>
                <a:gd name="connsiteY19" fmla="*/ 478835 h 559418"/>
                <a:gd name="connsiteX20" fmla="*/ 95093 w 510187"/>
                <a:gd name="connsiteY20" fmla="*/ 159612 h 559418"/>
                <a:gd name="connsiteX21" fmla="*/ 254964 w 510187"/>
                <a:gd name="connsiteY21" fmla="*/ 0 h 55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0187" h="559418">
                  <a:moveTo>
                    <a:pt x="130776" y="398252"/>
                  </a:moveTo>
                  <a:lnTo>
                    <a:pt x="180826" y="398252"/>
                  </a:lnTo>
                  <a:cubicBezTo>
                    <a:pt x="185669" y="404699"/>
                    <a:pt x="190513" y="412757"/>
                    <a:pt x="195356" y="420815"/>
                  </a:cubicBezTo>
                  <a:lnTo>
                    <a:pt x="140463" y="420815"/>
                  </a:lnTo>
                  <a:lnTo>
                    <a:pt x="48435" y="535243"/>
                  </a:lnTo>
                  <a:lnTo>
                    <a:pt x="461752" y="535243"/>
                  </a:lnTo>
                  <a:lnTo>
                    <a:pt x="369724" y="420815"/>
                  </a:lnTo>
                  <a:lnTo>
                    <a:pt x="316445" y="420815"/>
                  </a:lnTo>
                  <a:cubicBezTo>
                    <a:pt x="319674" y="412757"/>
                    <a:pt x="324518" y="404699"/>
                    <a:pt x="329361" y="398252"/>
                  </a:cubicBezTo>
                  <a:lnTo>
                    <a:pt x="381026" y="398252"/>
                  </a:lnTo>
                  <a:lnTo>
                    <a:pt x="510187" y="559418"/>
                  </a:lnTo>
                  <a:lnTo>
                    <a:pt x="0" y="559418"/>
                  </a:lnTo>
                  <a:close/>
                  <a:moveTo>
                    <a:pt x="254964" y="79000"/>
                  </a:moveTo>
                  <a:cubicBezTo>
                    <a:pt x="211363" y="79000"/>
                    <a:pt x="175836" y="116081"/>
                    <a:pt x="175836" y="159612"/>
                  </a:cubicBezTo>
                  <a:cubicBezTo>
                    <a:pt x="175836" y="203142"/>
                    <a:pt x="211363" y="238611"/>
                    <a:pt x="254964" y="238611"/>
                  </a:cubicBezTo>
                  <a:cubicBezTo>
                    <a:pt x="300179" y="238611"/>
                    <a:pt x="335706" y="203142"/>
                    <a:pt x="335706" y="159612"/>
                  </a:cubicBezTo>
                  <a:cubicBezTo>
                    <a:pt x="335706" y="116081"/>
                    <a:pt x="300179" y="79000"/>
                    <a:pt x="254964" y="79000"/>
                  </a:cubicBezTo>
                  <a:close/>
                  <a:moveTo>
                    <a:pt x="254964" y="0"/>
                  </a:moveTo>
                  <a:cubicBezTo>
                    <a:pt x="343781" y="0"/>
                    <a:pt x="414834" y="70939"/>
                    <a:pt x="414834" y="159612"/>
                  </a:cubicBezTo>
                  <a:cubicBezTo>
                    <a:pt x="414834" y="246673"/>
                    <a:pt x="254964" y="478835"/>
                    <a:pt x="254964" y="478835"/>
                  </a:cubicBezTo>
                  <a:cubicBezTo>
                    <a:pt x="254964" y="478835"/>
                    <a:pt x="95093" y="246673"/>
                    <a:pt x="95093" y="159612"/>
                  </a:cubicBezTo>
                  <a:cubicBezTo>
                    <a:pt x="95093" y="70939"/>
                    <a:pt x="167761" y="0"/>
                    <a:pt x="254964" y="0"/>
                  </a:cubicBezTo>
                  <a:close/>
                </a:path>
              </a:pathLst>
            </a:custGeom>
            <a:solidFill>
              <a:schemeClr val="bg1"/>
            </a:solidFill>
            <a:ln w="12700" cap="flat">
              <a:noFill/>
              <a:miter lim="400000"/>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cs typeface="+mn-ea"/>
                <a:sym typeface="+mn-lt"/>
              </a:endParaRPr>
            </a:p>
          </p:txBody>
        </p:sp>
      </p:grpSp>
      <p:grpSp>
        <p:nvGrpSpPr>
          <p:cNvPr id="16" name="组合 15">
            <a:extLst>
              <a:ext uri="{FF2B5EF4-FFF2-40B4-BE49-F238E27FC236}">
                <a16:creationId xmlns:a16="http://schemas.microsoft.com/office/drawing/2014/main" xmlns="" id="{FA91C158-6D6C-465E-AFC0-4472F00FA2A7}"/>
              </a:ext>
            </a:extLst>
          </p:cNvPr>
          <p:cNvGrpSpPr/>
          <p:nvPr/>
        </p:nvGrpSpPr>
        <p:grpSpPr>
          <a:xfrm>
            <a:off x="5045587" y="3929020"/>
            <a:ext cx="780930" cy="780944"/>
            <a:chOff x="5045587" y="4297155"/>
            <a:chExt cx="780930" cy="780944"/>
          </a:xfrm>
        </p:grpSpPr>
        <p:sp>
          <p:nvSpPr>
            <p:cNvPr id="17" name="Freeform: Shape 14">
              <a:extLst>
                <a:ext uri="{FF2B5EF4-FFF2-40B4-BE49-F238E27FC236}">
                  <a16:creationId xmlns:a16="http://schemas.microsoft.com/office/drawing/2014/main" xmlns="" id="{3FFA13EC-550F-43DE-9FF8-3DA43D34D7E4}"/>
                </a:ext>
              </a:extLst>
            </p:cNvPr>
            <p:cNvSpPr/>
            <p:nvPr/>
          </p:nvSpPr>
          <p:spPr>
            <a:xfrm>
              <a:off x="5045587" y="4297155"/>
              <a:ext cx="780930" cy="780944"/>
            </a:xfrm>
            <a:custGeom>
              <a:avLst/>
              <a:gdLst/>
              <a:ahLst/>
              <a:cxnLst>
                <a:cxn ang="0">
                  <a:pos x="wd2" y="hd2"/>
                </a:cxn>
                <a:cxn ang="5400000">
                  <a:pos x="wd2" y="hd2"/>
                </a:cxn>
                <a:cxn ang="10800000">
                  <a:pos x="wd2" y="hd2"/>
                </a:cxn>
                <a:cxn ang="16200000">
                  <a:pos x="wd2" y="hd2"/>
                </a:cxn>
              </a:cxnLst>
              <a:rect l="0" t="0" r="r" b="b"/>
              <a:pathLst>
                <a:path w="19806" h="19807" extrusionOk="0">
                  <a:moveTo>
                    <a:pt x="7908" y="205"/>
                  </a:moveTo>
                  <a:cubicBezTo>
                    <a:pt x="13264" y="-897"/>
                    <a:pt x="18499" y="2552"/>
                    <a:pt x="19601" y="7908"/>
                  </a:cubicBezTo>
                  <a:cubicBezTo>
                    <a:pt x="20703" y="13265"/>
                    <a:pt x="17255" y="18500"/>
                    <a:pt x="11899" y="19602"/>
                  </a:cubicBezTo>
                  <a:cubicBezTo>
                    <a:pt x="6545" y="20703"/>
                    <a:pt x="1313" y="17258"/>
                    <a:pt x="207" y="11907"/>
                  </a:cubicBezTo>
                  <a:cubicBezTo>
                    <a:pt x="207" y="11904"/>
                    <a:pt x="206" y="11901"/>
                    <a:pt x="206" y="11899"/>
                  </a:cubicBezTo>
                  <a:cubicBezTo>
                    <a:pt x="-897" y="6543"/>
                    <a:pt x="2552" y="1307"/>
                    <a:pt x="7908" y="205"/>
                  </a:cubicBezTo>
                  <a:close/>
                </a:path>
              </a:pathLst>
            </a:custGeom>
            <a:solidFill>
              <a:srgbClr val="ACB31C"/>
            </a:solidFill>
            <a:ln w="12700" cap="flat">
              <a:noFill/>
              <a:miter lim="400000"/>
            </a:ln>
            <a:effectLst/>
          </p:spPr>
          <p:txBody>
            <a:bodyPr anchor="ctr"/>
            <a:lstStyle/>
            <a:p>
              <a:pPr algn="ctr"/>
              <a:endParaRPr dirty="0">
                <a:cs typeface="+mn-ea"/>
                <a:sym typeface="+mn-lt"/>
              </a:endParaRPr>
            </a:p>
          </p:txBody>
        </p:sp>
        <p:sp>
          <p:nvSpPr>
            <p:cNvPr id="18" name="Freeform: Shape 14">
              <a:extLst>
                <a:ext uri="{FF2B5EF4-FFF2-40B4-BE49-F238E27FC236}">
                  <a16:creationId xmlns:a16="http://schemas.microsoft.com/office/drawing/2014/main" xmlns="" id="{9B181420-A056-4EAB-AA9C-6C4A65AA03D8}"/>
                </a:ext>
              </a:extLst>
            </p:cNvPr>
            <p:cNvSpPr/>
            <p:nvPr/>
          </p:nvSpPr>
          <p:spPr>
            <a:xfrm>
              <a:off x="5293130" y="4515913"/>
              <a:ext cx="285844" cy="343428"/>
            </a:xfrm>
            <a:custGeom>
              <a:avLst/>
              <a:gdLst>
                <a:gd name="connsiteX0" fmla="*/ 166861 w 505460"/>
                <a:gd name="connsiteY0" fmla="*/ 355015 h 607286"/>
                <a:gd name="connsiteX1" fmla="*/ 421301 w 505460"/>
                <a:gd name="connsiteY1" fmla="*/ 355015 h 607286"/>
                <a:gd name="connsiteX2" fmla="*/ 438634 w 505460"/>
                <a:gd name="connsiteY2" fmla="*/ 372303 h 607286"/>
                <a:gd name="connsiteX3" fmla="*/ 421301 w 505460"/>
                <a:gd name="connsiteY3" fmla="*/ 389592 h 607286"/>
                <a:gd name="connsiteX4" fmla="*/ 166861 w 505460"/>
                <a:gd name="connsiteY4" fmla="*/ 389592 h 607286"/>
                <a:gd name="connsiteX5" fmla="*/ 149528 w 505460"/>
                <a:gd name="connsiteY5" fmla="*/ 372303 h 607286"/>
                <a:gd name="connsiteX6" fmla="*/ 166861 w 505460"/>
                <a:gd name="connsiteY6" fmla="*/ 355015 h 607286"/>
                <a:gd name="connsiteX7" fmla="*/ 166861 w 505460"/>
                <a:gd name="connsiteY7" fmla="*/ 272524 h 607286"/>
                <a:gd name="connsiteX8" fmla="*/ 421301 w 505460"/>
                <a:gd name="connsiteY8" fmla="*/ 272524 h 607286"/>
                <a:gd name="connsiteX9" fmla="*/ 438634 w 505460"/>
                <a:gd name="connsiteY9" fmla="*/ 289813 h 607286"/>
                <a:gd name="connsiteX10" fmla="*/ 421301 w 505460"/>
                <a:gd name="connsiteY10" fmla="*/ 307101 h 607286"/>
                <a:gd name="connsiteX11" fmla="*/ 166861 w 505460"/>
                <a:gd name="connsiteY11" fmla="*/ 307101 h 607286"/>
                <a:gd name="connsiteX12" fmla="*/ 149528 w 505460"/>
                <a:gd name="connsiteY12" fmla="*/ 289813 h 607286"/>
                <a:gd name="connsiteX13" fmla="*/ 166861 w 505460"/>
                <a:gd name="connsiteY13" fmla="*/ 272524 h 607286"/>
                <a:gd name="connsiteX14" fmla="*/ 166861 w 505460"/>
                <a:gd name="connsiteY14" fmla="*/ 190033 h 607286"/>
                <a:gd name="connsiteX15" fmla="*/ 421301 w 505460"/>
                <a:gd name="connsiteY15" fmla="*/ 190033 h 607286"/>
                <a:gd name="connsiteX16" fmla="*/ 438634 w 505460"/>
                <a:gd name="connsiteY16" fmla="*/ 207439 h 607286"/>
                <a:gd name="connsiteX17" fmla="*/ 421301 w 505460"/>
                <a:gd name="connsiteY17" fmla="*/ 224751 h 607286"/>
                <a:gd name="connsiteX18" fmla="*/ 166861 w 505460"/>
                <a:gd name="connsiteY18" fmla="*/ 224751 h 607286"/>
                <a:gd name="connsiteX19" fmla="*/ 149528 w 505460"/>
                <a:gd name="connsiteY19" fmla="*/ 207439 h 607286"/>
                <a:gd name="connsiteX20" fmla="*/ 166861 w 505460"/>
                <a:gd name="connsiteY20" fmla="*/ 190033 h 607286"/>
                <a:gd name="connsiteX21" fmla="*/ 166861 w 505460"/>
                <a:gd name="connsiteY21" fmla="*/ 107612 h 607286"/>
                <a:gd name="connsiteX22" fmla="*/ 421301 w 505460"/>
                <a:gd name="connsiteY22" fmla="*/ 107612 h 607286"/>
                <a:gd name="connsiteX23" fmla="*/ 438634 w 505460"/>
                <a:gd name="connsiteY23" fmla="*/ 124901 h 607286"/>
                <a:gd name="connsiteX24" fmla="*/ 421301 w 505460"/>
                <a:gd name="connsiteY24" fmla="*/ 142189 h 607286"/>
                <a:gd name="connsiteX25" fmla="*/ 166861 w 505460"/>
                <a:gd name="connsiteY25" fmla="*/ 142189 h 607286"/>
                <a:gd name="connsiteX26" fmla="*/ 149528 w 505460"/>
                <a:gd name="connsiteY26" fmla="*/ 124901 h 607286"/>
                <a:gd name="connsiteX27" fmla="*/ 166861 w 505460"/>
                <a:gd name="connsiteY27" fmla="*/ 107612 h 607286"/>
                <a:gd name="connsiteX28" fmla="*/ 43330 w 505460"/>
                <a:gd name="connsiteY28" fmla="*/ 105635 h 607286"/>
                <a:gd name="connsiteX29" fmla="*/ 34664 w 505460"/>
                <a:gd name="connsiteY29" fmla="*/ 114289 h 607286"/>
                <a:gd name="connsiteX30" fmla="*/ 34664 w 505460"/>
                <a:gd name="connsiteY30" fmla="*/ 563922 h 607286"/>
                <a:gd name="connsiteX31" fmla="*/ 43330 w 505460"/>
                <a:gd name="connsiteY31" fmla="*/ 572576 h 607286"/>
                <a:gd name="connsiteX32" fmla="*/ 379237 w 505460"/>
                <a:gd name="connsiteY32" fmla="*/ 572576 h 607286"/>
                <a:gd name="connsiteX33" fmla="*/ 387903 w 505460"/>
                <a:gd name="connsiteY33" fmla="*/ 563922 h 607286"/>
                <a:gd name="connsiteX34" fmla="*/ 387903 w 505460"/>
                <a:gd name="connsiteY34" fmla="*/ 536267 h 607286"/>
                <a:gd name="connsiteX35" fmla="*/ 126223 w 505460"/>
                <a:gd name="connsiteY35" fmla="*/ 536267 h 607286"/>
                <a:gd name="connsiteX36" fmla="*/ 82799 w 505460"/>
                <a:gd name="connsiteY36" fmla="*/ 492997 h 607286"/>
                <a:gd name="connsiteX37" fmla="*/ 82799 w 505460"/>
                <a:gd name="connsiteY37" fmla="*/ 105635 h 607286"/>
                <a:gd name="connsiteX38" fmla="*/ 126223 w 505460"/>
                <a:gd name="connsiteY38" fmla="*/ 34616 h 607286"/>
                <a:gd name="connsiteX39" fmla="*/ 117557 w 505460"/>
                <a:gd name="connsiteY39" fmla="*/ 43270 h 607286"/>
                <a:gd name="connsiteX40" fmla="*/ 117557 w 505460"/>
                <a:gd name="connsiteY40" fmla="*/ 492997 h 607286"/>
                <a:gd name="connsiteX41" fmla="*/ 126223 w 505460"/>
                <a:gd name="connsiteY41" fmla="*/ 501651 h 607286"/>
                <a:gd name="connsiteX42" fmla="*/ 462130 w 505460"/>
                <a:gd name="connsiteY42" fmla="*/ 501651 h 607286"/>
                <a:gd name="connsiteX43" fmla="*/ 470796 w 505460"/>
                <a:gd name="connsiteY43" fmla="*/ 492997 h 607286"/>
                <a:gd name="connsiteX44" fmla="*/ 470796 w 505460"/>
                <a:gd name="connsiteY44" fmla="*/ 43270 h 607286"/>
                <a:gd name="connsiteX45" fmla="*/ 462130 w 505460"/>
                <a:gd name="connsiteY45" fmla="*/ 34616 h 607286"/>
                <a:gd name="connsiteX46" fmla="*/ 126223 w 505460"/>
                <a:gd name="connsiteY46" fmla="*/ 0 h 607286"/>
                <a:gd name="connsiteX47" fmla="*/ 462130 w 505460"/>
                <a:gd name="connsiteY47" fmla="*/ 0 h 607286"/>
                <a:gd name="connsiteX48" fmla="*/ 505460 w 505460"/>
                <a:gd name="connsiteY48" fmla="*/ 43270 h 607286"/>
                <a:gd name="connsiteX49" fmla="*/ 505460 w 505460"/>
                <a:gd name="connsiteY49" fmla="*/ 492997 h 607286"/>
                <a:gd name="connsiteX50" fmla="*/ 462130 w 505460"/>
                <a:gd name="connsiteY50" fmla="*/ 536267 h 607286"/>
                <a:gd name="connsiteX51" fmla="*/ 422661 w 505460"/>
                <a:gd name="connsiteY51" fmla="*/ 536267 h 607286"/>
                <a:gd name="connsiteX52" fmla="*/ 422661 w 505460"/>
                <a:gd name="connsiteY52" fmla="*/ 563922 h 607286"/>
                <a:gd name="connsiteX53" fmla="*/ 379237 w 505460"/>
                <a:gd name="connsiteY53" fmla="*/ 607286 h 607286"/>
                <a:gd name="connsiteX54" fmla="*/ 43330 w 505460"/>
                <a:gd name="connsiteY54" fmla="*/ 607286 h 607286"/>
                <a:gd name="connsiteX55" fmla="*/ 0 w 505460"/>
                <a:gd name="connsiteY55" fmla="*/ 563922 h 607286"/>
                <a:gd name="connsiteX56" fmla="*/ 0 w 505460"/>
                <a:gd name="connsiteY56" fmla="*/ 114289 h 607286"/>
                <a:gd name="connsiteX57" fmla="*/ 43330 w 505460"/>
                <a:gd name="connsiteY57" fmla="*/ 70925 h 607286"/>
                <a:gd name="connsiteX58" fmla="*/ 82799 w 505460"/>
                <a:gd name="connsiteY58" fmla="*/ 70925 h 607286"/>
                <a:gd name="connsiteX59" fmla="*/ 82799 w 505460"/>
                <a:gd name="connsiteY59" fmla="*/ 43270 h 607286"/>
                <a:gd name="connsiteX60" fmla="*/ 126223 w 505460"/>
                <a:gd name="connsiteY60"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05460" h="607286">
                  <a:moveTo>
                    <a:pt x="166861" y="355015"/>
                  </a:moveTo>
                  <a:lnTo>
                    <a:pt x="421301" y="355015"/>
                  </a:lnTo>
                  <a:cubicBezTo>
                    <a:pt x="430910" y="355015"/>
                    <a:pt x="438634" y="362720"/>
                    <a:pt x="438634" y="372303"/>
                  </a:cubicBezTo>
                  <a:cubicBezTo>
                    <a:pt x="438634" y="381793"/>
                    <a:pt x="430910" y="389592"/>
                    <a:pt x="421301" y="389592"/>
                  </a:cubicBezTo>
                  <a:lnTo>
                    <a:pt x="166861" y="389592"/>
                  </a:lnTo>
                  <a:cubicBezTo>
                    <a:pt x="157253" y="389592"/>
                    <a:pt x="149528" y="381887"/>
                    <a:pt x="149528" y="372303"/>
                  </a:cubicBezTo>
                  <a:cubicBezTo>
                    <a:pt x="149528" y="362720"/>
                    <a:pt x="157253" y="355015"/>
                    <a:pt x="166861" y="355015"/>
                  </a:cubicBezTo>
                  <a:close/>
                  <a:moveTo>
                    <a:pt x="166861" y="272524"/>
                  </a:moveTo>
                  <a:lnTo>
                    <a:pt x="421301" y="272524"/>
                  </a:lnTo>
                  <a:cubicBezTo>
                    <a:pt x="430910" y="272524"/>
                    <a:pt x="438634" y="280229"/>
                    <a:pt x="438634" y="289813"/>
                  </a:cubicBezTo>
                  <a:cubicBezTo>
                    <a:pt x="438634" y="299396"/>
                    <a:pt x="430910" y="307101"/>
                    <a:pt x="421301" y="307101"/>
                  </a:cubicBezTo>
                  <a:lnTo>
                    <a:pt x="166861" y="307101"/>
                  </a:lnTo>
                  <a:cubicBezTo>
                    <a:pt x="157253" y="307101"/>
                    <a:pt x="149528" y="299396"/>
                    <a:pt x="149528" y="289813"/>
                  </a:cubicBezTo>
                  <a:cubicBezTo>
                    <a:pt x="149528" y="280229"/>
                    <a:pt x="157253" y="272524"/>
                    <a:pt x="166861" y="272524"/>
                  </a:cubicBezTo>
                  <a:close/>
                  <a:moveTo>
                    <a:pt x="166861" y="190033"/>
                  </a:moveTo>
                  <a:lnTo>
                    <a:pt x="421301" y="190033"/>
                  </a:lnTo>
                  <a:cubicBezTo>
                    <a:pt x="430910" y="190033"/>
                    <a:pt x="438634" y="197842"/>
                    <a:pt x="438634" y="207439"/>
                  </a:cubicBezTo>
                  <a:cubicBezTo>
                    <a:pt x="438634" y="216942"/>
                    <a:pt x="430910" y="224751"/>
                    <a:pt x="421301" y="224751"/>
                  </a:cubicBezTo>
                  <a:lnTo>
                    <a:pt x="166861" y="224751"/>
                  </a:lnTo>
                  <a:cubicBezTo>
                    <a:pt x="157253" y="224751"/>
                    <a:pt x="149528" y="216942"/>
                    <a:pt x="149528" y="207439"/>
                  </a:cubicBezTo>
                  <a:cubicBezTo>
                    <a:pt x="149528" y="197842"/>
                    <a:pt x="157253" y="190033"/>
                    <a:pt x="166861" y="190033"/>
                  </a:cubicBezTo>
                  <a:close/>
                  <a:moveTo>
                    <a:pt x="166861" y="107612"/>
                  </a:moveTo>
                  <a:lnTo>
                    <a:pt x="421301" y="107612"/>
                  </a:lnTo>
                  <a:cubicBezTo>
                    <a:pt x="430910" y="107612"/>
                    <a:pt x="438634" y="115317"/>
                    <a:pt x="438634" y="124901"/>
                  </a:cubicBezTo>
                  <a:cubicBezTo>
                    <a:pt x="438634" y="134484"/>
                    <a:pt x="430910" y="142189"/>
                    <a:pt x="421301" y="142189"/>
                  </a:cubicBezTo>
                  <a:lnTo>
                    <a:pt x="166861" y="142189"/>
                  </a:lnTo>
                  <a:cubicBezTo>
                    <a:pt x="157253" y="142189"/>
                    <a:pt x="149528" y="134484"/>
                    <a:pt x="149528" y="124901"/>
                  </a:cubicBezTo>
                  <a:cubicBezTo>
                    <a:pt x="149528" y="115317"/>
                    <a:pt x="157253" y="107612"/>
                    <a:pt x="166861" y="107612"/>
                  </a:cubicBezTo>
                  <a:close/>
                  <a:moveTo>
                    <a:pt x="43330" y="105635"/>
                  </a:moveTo>
                  <a:cubicBezTo>
                    <a:pt x="38526" y="105635"/>
                    <a:pt x="34664" y="109492"/>
                    <a:pt x="34664" y="114289"/>
                  </a:cubicBezTo>
                  <a:lnTo>
                    <a:pt x="34664" y="563922"/>
                  </a:lnTo>
                  <a:cubicBezTo>
                    <a:pt x="34664" y="568719"/>
                    <a:pt x="38526" y="572576"/>
                    <a:pt x="43330" y="572576"/>
                  </a:cubicBezTo>
                  <a:lnTo>
                    <a:pt x="379237" y="572576"/>
                  </a:lnTo>
                  <a:cubicBezTo>
                    <a:pt x="384041" y="572576"/>
                    <a:pt x="387903" y="568719"/>
                    <a:pt x="387903" y="563922"/>
                  </a:cubicBezTo>
                  <a:lnTo>
                    <a:pt x="387903" y="536267"/>
                  </a:lnTo>
                  <a:lnTo>
                    <a:pt x="126223" y="536267"/>
                  </a:lnTo>
                  <a:cubicBezTo>
                    <a:pt x="102297" y="536267"/>
                    <a:pt x="82799" y="516889"/>
                    <a:pt x="82799" y="492997"/>
                  </a:cubicBezTo>
                  <a:lnTo>
                    <a:pt x="82799" y="105635"/>
                  </a:lnTo>
                  <a:close/>
                  <a:moveTo>
                    <a:pt x="126223" y="34616"/>
                  </a:moveTo>
                  <a:cubicBezTo>
                    <a:pt x="121419" y="34616"/>
                    <a:pt x="117557" y="38567"/>
                    <a:pt x="117557" y="43270"/>
                  </a:cubicBezTo>
                  <a:lnTo>
                    <a:pt x="117557" y="492997"/>
                  </a:lnTo>
                  <a:cubicBezTo>
                    <a:pt x="117557" y="497794"/>
                    <a:pt x="121419" y="501651"/>
                    <a:pt x="126223" y="501651"/>
                  </a:cubicBezTo>
                  <a:lnTo>
                    <a:pt x="462130" y="501651"/>
                  </a:lnTo>
                  <a:cubicBezTo>
                    <a:pt x="466840" y="501651"/>
                    <a:pt x="470796" y="497794"/>
                    <a:pt x="470796" y="492997"/>
                  </a:cubicBezTo>
                  <a:lnTo>
                    <a:pt x="470796" y="43270"/>
                  </a:lnTo>
                  <a:cubicBezTo>
                    <a:pt x="470796" y="38567"/>
                    <a:pt x="466840" y="34616"/>
                    <a:pt x="462130" y="34616"/>
                  </a:cubicBezTo>
                  <a:close/>
                  <a:moveTo>
                    <a:pt x="126223" y="0"/>
                  </a:moveTo>
                  <a:lnTo>
                    <a:pt x="462130" y="0"/>
                  </a:lnTo>
                  <a:cubicBezTo>
                    <a:pt x="485961" y="0"/>
                    <a:pt x="505460" y="19472"/>
                    <a:pt x="505460" y="43270"/>
                  </a:cubicBezTo>
                  <a:lnTo>
                    <a:pt x="505460" y="492997"/>
                  </a:lnTo>
                  <a:cubicBezTo>
                    <a:pt x="505460" y="516889"/>
                    <a:pt x="485961" y="536267"/>
                    <a:pt x="462130" y="536267"/>
                  </a:cubicBezTo>
                  <a:lnTo>
                    <a:pt x="422661" y="536267"/>
                  </a:lnTo>
                  <a:lnTo>
                    <a:pt x="422661" y="563922"/>
                  </a:lnTo>
                  <a:cubicBezTo>
                    <a:pt x="422661" y="587815"/>
                    <a:pt x="403163" y="607286"/>
                    <a:pt x="379237" y="607286"/>
                  </a:cubicBezTo>
                  <a:lnTo>
                    <a:pt x="43330" y="607286"/>
                  </a:lnTo>
                  <a:cubicBezTo>
                    <a:pt x="19404" y="607286"/>
                    <a:pt x="0" y="587815"/>
                    <a:pt x="0" y="563922"/>
                  </a:cubicBezTo>
                  <a:lnTo>
                    <a:pt x="0" y="114289"/>
                  </a:lnTo>
                  <a:cubicBezTo>
                    <a:pt x="0" y="90397"/>
                    <a:pt x="19404" y="70925"/>
                    <a:pt x="43330" y="70925"/>
                  </a:cubicBezTo>
                  <a:lnTo>
                    <a:pt x="82799" y="70925"/>
                  </a:lnTo>
                  <a:lnTo>
                    <a:pt x="82799" y="43270"/>
                  </a:lnTo>
                  <a:cubicBezTo>
                    <a:pt x="82799" y="19472"/>
                    <a:pt x="102297" y="0"/>
                    <a:pt x="126223" y="0"/>
                  </a:cubicBezTo>
                  <a:close/>
                </a:path>
              </a:pathLst>
            </a:custGeom>
            <a:solidFill>
              <a:schemeClr val="bg1"/>
            </a:solidFill>
            <a:ln w="12700" cap="flat">
              <a:noFill/>
              <a:miter lim="400000"/>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cs typeface="+mn-ea"/>
                <a:sym typeface="+mn-lt"/>
              </a:endParaRPr>
            </a:p>
          </p:txBody>
        </p:sp>
      </p:grpSp>
      <p:grpSp>
        <p:nvGrpSpPr>
          <p:cNvPr id="19" name="组合 18">
            <a:extLst>
              <a:ext uri="{FF2B5EF4-FFF2-40B4-BE49-F238E27FC236}">
                <a16:creationId xmlns:a16="http://schemas.microsoft.com/office/drawing/2014/main" xmlns="" id="{0244668C-6DBC-4F9B-BF04-3F5F98C4939C}"/>
              </a:ext>
            </a:extLst>
          </p:cNvPr>
          <p:cNvGrpSpPr/>
          <p:nvPr/>
        </p:nvGrpSpPr>
        <p:grpSpPr>
          <a:xfrm>
            <a:off x="5034279" y="1654781"/>
            <a:ext cx="780942" cy="780965"/>
            <a:chOff x="5034279" y="2022916"/>
            <a:chExt cx="780942" cy="780965"/>
          </a:xfrm>
        </p:grpSpPr>
        <p:sp>
          <p:nvSpPr>
            <p:cNvPr id="20" name="Freeform: Shape 17">
              <a:extLst>
                <a:ext uri="{FF2B5EF4-FFF2-40B4-BE49-F238E27FC236}">
                  <a16:creationId xmlns:a16="http://schemas.microsoft.com/office/drawing/2014/main" xmlns="" id="{A44BAA0E-893E-4150-86BB-9E6D0E146769}"/>
                </a:ext>
              </a:extLst>
            </p:cNvPr>
            <p:cNvSpPr/>
            <p:nvPr/>
          </p:nvSpPr>
          <p:spPr>
            <a:xfrm>
              <a:off x="5034279" y="2022916"/>
              <a:ext cx="780942" cy="780965"/>
            </a:xfrm>
            <a:custGeom>
              <a:avLst/>
              <a:gdLst/>
              <a:ahLst/>
              <a:cxnLst>
                <a:cxn ang="0">
                  <a:pos x="wd2" y="hd2"/>
                </a:cxn>
                <a:cxn ang="5400000">
                  <a:pos x="wd2" y="hd2"/>
                </a:cxn>
                <a:cxn ang="10800000">
                  <a:pos x="wd2" y="hd2"/>
                </a:cxn>
                <a:cxn ang="16200000">
                  <a:pos x="wd2" y="hd2"/>
                </a:cxn>
              </a:cxnLst>
              <a:rect l="0" t="0" r="r" b="b"/>
              <a:pathLst>
                <a:path w="19806" h="19807" extrusionOk="0">
                  <a:moveTo>
                    <a:pt x="11898" y="19602"/>
                  </a:moveTo>
                  <a:cubicBezTo>
                    <a:pt x="6542" y="20703"/>
                    <a:pt x="1307" y="17255"/>
                    <a:pt x="205" y="11898"/>
                  </a:cubicBezTo>
                  <a:cubicBezTo>
                    <a:pt x="-897" y="6542"/>
                    <a:pt x="2552" y="1307"/>
                    <a:pt x="7908" y="205"/>
                  </a:cubicBezTo>
                  <a:cubicBezTo>
                    <a:pt x="13261" y="-897"/>
                    <a:pt x="18494" y="2548"/>
                    <a:pt x="19599" y="7899"/>
                  </a:cubicBezTo>
                  <a:cubicBezTo>
                    <a:pt x="19600" y="7902"/>
                    <a:pt x="19600" y="7904"/>
                    <a:pt x="19601" y="7908"/>
                  </a:cubicBezTo>
                  <a:cubicBezTo>
                    <a:pt x="20703" y="13264"/>
                    <a:pt x="17254" y="18500"/>
                    <a:pt x="11898" y="19602"/>
                  </a:cubicBezTo>
                  <a:close/>
                </a:path>
              </a:pathLst>
            </a:custGeom>
            <a:solidFill>
              <a:srgbClr val="ACB31C"/>
            </a:solidFill>
            <a:ln w="12700" cap="flat">
              <a:noFill/>
              <a:miter lim="400000"/>
            </a:ln>
            <a:effectLst/>
          </p:spPr>
          <p:txBody>
            <a:bodyPr anchor="ctr"/>
            <a:lstStyle/>
            <a:p>
              <a:pPr algn="ctr"/>
              <a:endParaRPr dirty="0">
                <a:cs typeface="+mn-ea"/>
                <a:sym typeface="+mn-lt"/>
              </a:endParaRPr>
            </a:p>
          </p:txBody>
        </p:sp>
        <p:sp>
          <p:nvSpPr>
            <p:cNvPr id="21" name="Freeform: Shape 17">
              <a:extLst>
                <a:ext uri="{FF2B5EF4-FFF2-40B4-BE49-F238E27FC236}">
                  <a16:creationId xmlns:a16="http://schemas.microsoft.com/office/drawing/2014/main" xmlns="" id="{49F6E5CC-A281-4404-852D-38CDCDC2D964}"/>
                </a:ext>
              </a:extLst>
            </p:cNvPr>
            <p:cNvSpPr/>
            <p:nvPr/>
          </p:nvSpPr>
          <p:spPr>
            <a:xfrm>
              <a:off x="5281451" y="2241680"/>
              <a:ext cx="286597" cy="343438"/>
            </a:xfrm>
            <a:custGeom>
              <a:avLst/>
              <a:gdLst>
                <a:gd name="connsiteX0" fmla="*/ 234347 w 506307"/>
                <a:gd name="connsiteY0" fmla="*/ 379219 h 606722"/>
                <a:gd name="connsiteX1" fmla="*/ 271960 w 506307"/>
                <a:gd name="connsiteY1" fmla="*/ 379219 h 606722"/>
                <a:gd name="connsiteX2" fmla="*/ 278451 w 506307"/>
                <a:gd name="connsiteY2" fmla="*/ 385705 h 606722"/>
                <a:gd name="connsiteX3" fmla="*/ 278451 w 506307"/>
                <a:gd name="connsiteY3" fmla="*/ 448520 h 606722"/>
                <a:gd name="connsiteX4" fmla="*/ 271960 w 506307"/>
                <a:gd name="connsiteY4" fmla="*/ 455006 h 606722"/>
                <a:gd name="connsiteX5" fmla="*/ 234347 w 506307"/>
                <a:gd name="connsiteY5" fmla="*/ 455006 h 606722"/>
                <a:gd name="connsiteX6" fmla="*/ 227856 w 506307"/>
                <a:gd name="connsiteY6" fmla="*/ 448520 h 606722"/>
                <a:gd name="connsiteX7" fmla="*/ 227856 w 506307"/>
                <a:gd name="connsiteY7" fmla="*/ 385705 h 606722"/>
                <a:gd name="connsiteX8" fmla="*/ 234347 w 506307"/>
                <a:gd name="connsiteY8" fmla="*/ 379219 h 606722"/>
                <a:gd name="connsiteX9" fmla="*/ 234331 w 506307"/>
                <a:gd name="connsiteY9" fmla="*/ 328645 h 606722"/>
                <a:gd name="connsiteX10" fmla="*/ 177194 w 506307"/>
                <a:gd name="connsiteY10" fmla="*/ 385700 h 606722"/>
                <a:gd name="connsiteX11" fmla="*/ 177194 w 506307"/>
                <a:gd name="connsiteY11" fmla="*/ 448532 h 606722"/>
                <a:gd name="connsiteX12" fmla="*/ 234331 w 506307"/>
                <a:gd name="connsiteY12" fmla="*/ 505587 h 606722"/>
                <a:gd name="connsiteX13" fmla="*/ 271977 w 506307"/>
                <a:gd name="connsiteY13" fmla="*/ 505587 h 606722"/>
                <a:gd name="connsiteX14" fmla="*/ 329113 w 506307"/>
                <a:gd name="connsiteY14" fmla="*/ 448532 h 606722"/>
                <a:gd name="connsiteX15" fmla="*/ 329113 w 506307"/>
                <a:gd name="connsiteY15" fmla="*/ 385700 h 606722"/>
                <a:gd name="connsiteX16" fmla="*/ 271977 w 506307"/>
                <a:gd name="connsiteY16" fmla="*/ 328645 h 606722"/>
                <a:gd name="connsiteX17" fmla="*/ 253109 w 506307"/>
                <a:gd name="connsiteY17" fmla="*/ 0 h 606722"/>
                <a:gd name="connsiteX18" fmla="*/ 430303 w 506307"/>
                <a:gd name="connsiteY18" fmla="*/ 176942 h 606722"/>
                <a:gd name="connsiteX19" fmla="*/ 430303 w 506307"/>
                <a:gd name="connsiteY19" fmla="*/ 252749 h 606722"/>
                <a:gd name="connsiteX20" fmla="*/ 480943 w 506307"/>
                <a:gd name="connsiteY20" fmla="*/ 252749 h 606722"/>
                <a:gd name="connsiteX21" fmla="*/ 506307 w 506307"/>
                <a:gd name="connsiteY21" fmla="*/ 278077 h 606722"/>
                <a:gd name="connsiteX22" fmla="*/ 506307 w 506307"/>
                <a:gd name="connsiteY22" fmla="*/ 581394 h 606722"/>
                <a:gd name="connsiteX23" fmla="*/ 480943 w 506307"/>
                <a:gd name="connsiteY23" fmla="*/ 606722 h 606722"/>
                <a:gd name="connsiteX24" fmla="*/ 25275 w 506307"/>
                <a:gd name="connsiteY24" fmla="*/ 606722 h 606722"/>
                <a:gd name="connsiteX25" fmla="*/ 0 w 506307"/>
                <a:gd name="connsiteY25" fmla="*/ 581394 h 606722"/>
                <a:gd name="connsiteX26" fmla="*/ 0 w 506307"/>
                <a:gd name="connsiteY26" fmla="*/ 278077 h 606722"/>
                <a:gd name="connsiteX27" fmla="*/ 25275 w 506307"/>
                <a:gd name="connsiteY27" fmla="*/ 252749 h 606722"/>
                <a:gd name="connsiteX28" fmla="*/ 379753 w 506307"/>
                <a:gd name="connsiteY28" fmla="*/ 252749 h 606722"/>
                <a:gd name="connsiteX29" fmla="*/ 379753 w 506307"/>
                <a:gd name="connsiteY29" fmla="*/ 176942 h 606722"/>
                <a:gd name="connsiteX30" fmla="*/ 253109 w 506307"/>
                <a:gd name="connsiteY30" fmla="*/ 50568 h 606722"/>
                <a:gd name="connsiteX31" fmla="*/ 126554 w 506307"/>
                <a:gd name="connsiteY31" fmla="*/ 176942 h 606722"/>
                <a:gd name="connsiteX32" fmla="*/ 101279 w 506307"/>
                <a:gd name="connsiteY32" fmla="*/ 202270 h 606722"/>
                <a:gd name="connsiteX33" fmla="*/ 75915 w 506307"/>
                <a:gd name="connsiteY33" fmla="*/ 176942 h 606722"/>
                <a:gd name="connsiteX34" fmla="*/ 253109 w 506307"/>
                <a:gd name="connsiteY3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6307" h="606722">
                  <a:moveTo>
                    <a:pt x="234347" y="379219"/>
                  </a:moveTo>
                  <a:lnTo>
                    <a:pt x="271960" y="379219"/>
                  </a:lnTo>
                  <a:cubicBezTo>
                    <a:pt x="275517" y="379219"/>
                    <a:pt x="278451" y="382062"/>
                    <a:pt x="278451" y="385705"/>
                  </a:cubicBezTo>
                  <a:lnTo>
                    <a:pt x="278451" y="448520"/>
                  </a:lnTo>
                  <a:cubicBezTo>
                    <a:pt x="278451" y="452074"/>
                    <a:pt x="275517" y="455006"/>
                    <a:pt x="271960" y="455006"/>
                  </a:cubicBezTo>
                  <a:lnTo>
                    <a:pt x="234347" y="455006"/>
                  </a:lnTo>
                  <a:cubicBezTo>
                    <a:pt x="230791" y="455006"/>
                    <a:pt x="227856" y="452074"/>
                    <a:pt x="227856" y="448520"/>
                  </a:cubicBezTo>
                  <a:lnTo>
                    <a:pt x="227856" y="385705"/>
                  </a:lnTo>
                  <a:cubicBezTo>
                    <a:pt x="227856" y="382062"/>
                    <a:pt x="230791" y="379219"/>
                    <a:pt x="234347" y="379219"/>
                  </a:cubicBezTo>
                  <a:close/>
                  <a:moveTo>
                    <a:pt x="234331" y="328645"/>
                  </a:moveTo>
                  <a:cubicBezTo>
                    <a:pt x="202825" y="328645"/>
                    <a:pt x="177194" y="354240"/>
                    <a:pt x="177194" y="385700"/>
                  </a:cubicBezTo>
                  <a:lnTo>
                    <a:pt x="177194" y="448532"/>
                  </a:lnTo>
                  <a:cubicBezTo>
                    <a:pt x="177194" y="479992"/>
                    <a:pt x="202825" y="505587"/>
                    <a:pt x="234331" y="505587"/>
                  </a:cubicBezTo>
                  <a:lnTo>
                    <a:pt x="271977" y="505587"/>
                  </a:lnTo>
                  <a:cubicBezTo>
                    <a:pt x="303482" y="505587"/>
                    <a:pt x="329113" y="479992"/>
                    <a:pt x="329113" y="448532"/>
                  </a:cubicBezTo>
                  <a:lnTo>
                    <a:pt x="329113" y="385700"/>
                  </a:lnTo>
                  <a:cubicBezTo>
                    <a:pt x="329113" y="354240"/>
                    <a:pt x="303482" y="328645"/>
                    <a:pt x="271977" y="328645"/>
                  </a:cubicBezTo>
                  <a:close/>
                  <a:moveTo>
                    <a:pt x="253109" y="0"/>
                  </a:moveTo>
                  <a:cubicBezTo>
                    <a:pt x="350829" y="0"/>
                    <a:pt x="430303" y="79362"/>
                    <a:pt x="430303" y="176942"/>
                  </a:cubicBezTo>
                  <a:lnTo>
                    <a:pt x="430303" y="252749"/>
                  </a:lnTo>
                  <a:lnTo>
                    <a:pt x="480943" y="252749"/>
                  </a:lnTo>
                  <a:cubicBezTo>
                    <a:pt x="494916" y="252749"/>
                    <a:pt x="506307" y="264124"/>
                    <a:pt x="506307" y="278077"/>
                  </a:cubicBezTo>
                  <a:lnTo>
                    <a:pt x="506307" y="581394"/>
                  </a:lnTo>
                  <a:cubicBezTo>
                    <a:pt x="506307" y="595435"/>
                    <a:pt x="494916" y="606722"/>
                    <a:pt x="480943" y="606722"/>
                  </a:cubicBezTo>
                  <a:lnTo>
                    <a:pt x="25275" y="606722"/>
                  </a:lnTo>
                  <a:cubicBezTo>
                    <a:pt x="11302" y="606722"/>
                    <a:pt x="0" y="595435"/>
                    <a:pt x="0" y="581394"/>
                  </a:cubicBezTo>
                  <a:lnTo>
                    <a:pt x="0" y="278077"/>
                  </a:lnTo>
                  <a:cubicBezTo>
                    <a:pt x="0" y="264124"/>
                    <a:pt x="11302" y="252749"/>
                    <a:pt x="25275" y="252749"/>
                  </a:cubicBezTo>
                  <a:lnTo>
                    <a:pt x="379753" y="252749"/>
                  </a:lnTo>
                  <a:lnTo>
                    <a:pt x="379753" y="176942"/>
                  </a:lnTo>
                  <a:cubicBezTo>
                    <a:pt x="379753" y="107267"/>
                    <a:pt x="322972" y="50568"/>
                    <a:pt x="253109" y="50568"/>
                  </a:cubicBezTo>
                  <a:cubicBezTo>
                    <a:pt x="183335" y="50568"/>
                    <a:pt x="126554" y="107267"/>
                    <a:pt x="126554" y="176942"/>
                  </a:cubicBezTo>
                  <a:cubicBezTo>
                    <a:pt x="126554" y="190895"/>
                    <a:pt x="115252" y="202270"/>
                    <a:pt x="101279" y="202270"/>
                  </a:cubicBezTo>
                  <a:cubicBezTo>
                    <a:pt x="87306" y="202270"/>
                    <a:pt x="75915" y="190895"/>
                    <a:pt x="75915" y="176942"/>
                  </a:cubicBezTo>
                  <a:cubicBezTo>
                    <a:pt x="75915" y="79362"/>
                    <a:pt x="155389" y="0"/>
                    <a:pt x="253109" y="0"/>
                  </a:cubicBezTo>
                  <a:close/>
                </a:path>
              </a:pathLst>
            </a:custGeom>
            <a:solidFill>
              <a:schemeClr val="bg1"/>
            </a:solidFill>
            <a:ln w="12700" cap="flat">
              <a:noFill/>
              <a:miter lim="400000"/>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cs typeface="+mn-ea"/>
                <a:sym typeface="+mn-lt"/>
              </a:endParaRPr>
            </a:p>
          </p:txBody>
        </p:sp>
      </p:grpSp>
      <p:sp>
        <p:nvSpPr>
          <p:cNvPr id="22" name="矩形 21">
            <a:extLst>
              <a:ext uri="{FF2B5EF4-FFF2-40B4-BE49-F238E27FC236}">
                <a16:creationId xmlns:a16="http://schemas.microsoft.com/office/drawing/2014/main" xmlns="" id="{5139C6A9-D15C-4DE3-8F7B-BF65E58A6DE5}"/>
              </a:ext>
            </a:extLst>
          </p:cNvPr>
          <p:cNvSpPr/>
          <p:nvPr/>
        </p:nvSpPr>
        <p:spPr>
          <a:xfrm>
            <a:off x="7990296" y="1312805"/>
            <a:ext cx="2501951" cy="403124"/>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cs typeface="+mn-ea"/>
                <a:sym typeface="+mn-lt"/>
              </a:rPr>
              <a:t>标题文字添加</a:t>
            </a:r>
          </a:p>
        </p:txBody>
      </p:sp>
      <p:sp>
        <p:nvSpPr>
          <p:cNvPr id="23" name="矩形 22">
            <a:extLst>
              <a:ext uri="{FF2B5EF4-FFF2-40B4-BE49-F238E27FC236}">
                <a16:creationId xmlns:a16="http://schemas.microsoft.com/office/drawing/2014/main" xmlns="" id="{4C44D178-81D7-45FD-82C8-538A5EA2CFE4}"/>
              </a:ext>
            </a:extLst>
          </p:cNvPr>
          <p:cNvSpPr/>
          <p:nvPr/>
        </p:nvSpPr>
        <p:spPr>
          <a:xfrm>
            <a:off x="7990296" y="4406014"/>
            <a:ext cx="2501951" cy="403124"/>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cs typeface="+mn-ea"/>
                <a:sym typeface="+mn-lt"/>
              </a:rPr>
              <a:t>标题文字添加</a:t>
            </a:r>
          </a:p>
        </p:txBody>
      </p:sp>
      <p:grpSp>
        <p:nvGrpSpPr>
          <p:cNvPr id="24" name="组合 23">
            <a:extLst>
              <a:ext uri="{FF2B5EF4-FFF2-40B4-BE49-F238E27FC236}">
                <a16:creationId xmlns:a16="http://schemas.microsoft.com/office/drawing/2014/main" xmlns="" id="{9C698CA2-D3B8-4AD4-BA6E-73DA41571205}"/>
              </a:ext>
            </a:extLst>
          </p:cNvPr>
          <p:cNvGrpSpPr/>
          <p:nvPr/>
        </p:nvGrpSpPr>
        <p:grpSpPr>
          <a:xfrm>
            <a:off x="1235671" y="1312805"/>
            <a:ext cx="2965476" cy="1022203"/>
            <a:chOff x="8386922" y="2192795"/>
            <a:chExt cx="2965476" cy="1022203"/>
          </a:xfrm>
        </p:grpSpPr>
        <p:sp>
          <p:nvSpPr>
            <p:cNvPr id="25" name="矩形 24">
              <a:extLst>
                <a:ext uri="{FF2B5EF4-FFF2-40B4-BE49-F238E27FC236}">
                  <a16:creationId xmlns:a16="http://schemas.microsoft.com/office/drawing/2014/main" xmlns="" id="{D602D29E-4AFB-4D7F-805A-151986253F39}"/>
                </a:ext>
              </a:extLst>
            </p:cNvPr>
            <p:cNvSpPr/>
            <p:nvPr/>
          </p:nvSpPr>
          <p:spPr>
            <a:xfrm>
              <a:off x="8850447" y="2192795"/>
              <a:ext cx="2501951" cy="40665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solidFill>
                    <a:schemeClr val="tx1">
                      <a:lumMod val="75000"/>
                      <a:lumOff val="25000"/>
                    </a:schemeClr>
                  </a:solidFill>
                  <a:cs typeface="+mn-ea"/>
                  <a:sym typeface="+mn-lt"/>
                </a:rPr>
                <a:t>标题文字添加</a:t>
              </a:r>
            </a:p>
          </p:txBody>
        </p:sp>
        <p:sp>
          <p:nvSpPr>
            <p:cNvPr id="26" name="文本框 25">
              <a:extLst>
                <a:ext uri="{FF2B5EF4-FFF2-40B4-BE49-F238E27FC236}">
                  <a16:creationId xmlns:a16="http://schemas.microsoft.com/office/drawing/2014/main" xmlns="" id="{48883553-9978-4EE6-8934-2033E81E5019}"/>
                </a:ext>
              </a:extLst>
            </p:cNvPr>
            <p:cNvSpPr txBox="1"/>
            <p:nvPr/>
          </p:nvSpPr>
          <p:spPr>
            <a:xfrm>
              <a:off x="8386922" y="2594572"/>
              <a:ext cx="2965476" cy="620426"/>
            </a:xfrm>
            <a:prstGeom prst="rect">
              <a:avLst/>
            </a:prstGeom>
            <a:noFill/>
          </p:spPr>
          <p:txBody>
            <a:bodyPr wrap="square" rtlCol="0">
              <a:spAutoFit/>
              <a:scene3d>
                <a:camera prst="orthographicFront"/>
                <a:lightRig rig="threePt" dir="t"/>
              </a:scene3d>
              <a:sp3d contourW="12700"/>
            </a:bodyPr>
            <a:lstStyle/>
            <a:p>
              <a:pPr algn="r">
                <a:lnSpc>
                  <a:spcPct val="150000"/>
                </a:lnSpc>
              </a:pPr>
              <a:r>
                <a:rPr lang="zh-CN" altLang="en-US" sz="1200" dirty="0">
                  <a:solidFill>
                    <a:schemeClr val="tx1">
                      <a:lumMod val="65000"/>
                      <a:lumOff val="35000"/>
                    </a:schemeClr>
                  </a:solidFill>
                  <a:cs typeface="+mn-ea"/>
                  <a:sym typeface="+mn-lt"/>
                </a:rPr>
                <a:t>点击输入简要文字内容，文字内容需概括精炼，言简意赅的说明分项内容点击输入</a:t>
              </a:r>
              <a:endParaRPr lang="en-US" altLang="zh-CN" sz="1200" dirty="0">
                <a:solidFill>
                  <a:schemeClr val="tx1">
                    <a:lumMod val="65000"/>
                    <a:lumOff val="35000"/>
                  </a:schemeClr>
                </a:solidFill>
                <a:cs typeface="+mn-ea"/>
                <a:sym typeface="+mn-lt"/>
              </a:endParaRPr>
            </a:p>
          </p:txBody>
        </p:sp>
      </p:grpSp>
      <p:sp>
        <p:nvSpPr>
          <p:cNvPr id="27" name="矩形 26">
            <a:extLst>
              <a:ext uri="{FF2B5EF4-FFF2-40B4-BE49-F238E27FC236}">
                <a16:creationId xmlns:a16="http://schemas.microsoft.com/office/drawing/2014/main" xmlns="" id="{4B2D0B01-751D-4893-B05F-AC0D9AF061DB}"/>
              </a:ext>
            </a:extLst>
          </p:cNvPr>
          <p:cNvSpPr/>
          <p:nvPr/>
        </p:nvSpPr>
        <p:spPr>
          <a:xfrm>
            <a:off x="1699196" y="4406014"/>
            <a:ext cx="2501951" cy="40312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solidFill>
                  <a:schemeClr val="tx1">
                    <a:lumMod val="75000"/>
                    <a:lumOff val="25000"/>
                  </a:schemeClr>
                </a:solidFill>
                <a:cs typeface="+mn-ea"/>
                <a:sym typeface="+mn-lt"/>
              </a:rPr>
              <a:t>标题文字添加</a:t>
            </a:r>
          </a:p>
        </p:txBody>
      </p:sp>
      <p:sp>
        <p:nvSpPr>
          <p:cNvPr id="28" name="矩形 27">
            <a:extLst>
              <a:ext uri="{FF2B5EF4-FFF2-40B4-BE49-F238E27FC236}">
                <a16:creationId xmlns:a16="http://schemas.microsoft.com/office/drawing/2014/main" xmlns="" id="{F988936A-3F43-424C-BA15-6B0E94C8E997}"/>
              </a:ext>
            </a:extLst>
          </p:cNvPr>
          <p:cNvSpPr/>
          <p:nvPr/>
        </p:nvSpPr>
        <p:spPr>
          <a:xfrm>
            <a:off x="7990296" y="2859410"/>
            <a:ext cx="2501951" cy="403124"/>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cs typeface="+mn-ea"/>
                <a:sym typeface="+mn-lt"/>
              </a:rPr>
              <a:t>标题文字添加</a:t>
            </a:r>
          </a:p>
        </p:txBody>
      </p:sp>
      <p:sp>
        <p:nvSpPr>
          <p:cNvPr id="29" name="矩形 28">
            <a:extLst>
              <a:ext uri="{FF2B5EF4-FFF2-40B4-BE49-F238E27FC236}">
                <a16:creationId xmlns:a16="http://schemas.microsoft.com/office/drawing/2014/main" xmlns="" id="{D227BC30-A081-4428-9254-23C6141C4FE1}"/>
              </a:ext>
            </a:extLst>
          </p:cNvPr>
          <p:cNvSpPr/>
          <p:nvPr/>
        </p:nvSpPr>
        <p:spPr>
          <a:xfrm>
            <a:off x="1699196" y="2859410"/>
            <a:ext cx="2501951" cy="40312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solidFill>
                  <a:schemeClr val="tx1">
                    <a:lumMod val="75000"/>
                    <a:lumOff val="25000"/>
                  </a:schemeClr>
                </a:solidFill>
                <a:cs typeface="+mn-ea"/>
                <a:sym typeface="+mn-lt"/>
              </a:rPr>
              <a:t>标题文字添加</a:t>
            </a:r>
          </a:p>
        </p:txBody>
      </p:sp>
      <p:sp>
        <p:nvSpPr>
          <p:cNvPr id="30" name="zoom-tool_72585">
            <a:extLst>
              <a:ext uri="{FF2B5EF4-FFF2-40B4-BE49-F238E27FC236}">
                <a16:creationId xmlns:a16="http://schemas.microsoft.com/office/drawing/2014/main" xmlns="" id="{5DB4DB7B-497B-4996-9533-531F31C15CED}"/>
              </a:ext>
            </a:extLst>
          </p:cNvPr>
          <p:cNvSpPr>
            <a:spLocks noChangeAspect="1"/>
          </p:cNvSpPr>
          <p:nvPr/>
        </p:nvSpPr>
        <p:spPr bwMode="auto">
          <a:xfrm>
            <a:off x="5767224" y="2871412"/>
            <a:ext cx="609685" cy="588572"/>
          </a:xfrm>
          <a:custGeom>
            <a:avLst/>
            <a:gdLst>
              <a:gd name="T0" fmla="*/ 8270 w 8441"/>
              <a:gd name="T1" fmla="*/ 6791 h 8160"/>
              <a:gd name="T2" fmla="*/ 5734 w 8441"/>
              <a:gd name="T3" fmla="*/ 4255 h 8160"/>
              <a:gd name="T4" fmla="*/ 5225 w 8441"/>
              <a:gd name="T5" fmla="*/ 848 h 8160"/>
              <a:gd name="T6" fmla="*/ 3177 w 8441"/>
              <a:gd name="T7" fmla="*/ 0 h 8160"/>
              <a:gd name="T8" fmla="*/ 1130 w 8441"/>
              <a:gd name="T9" fmla="*/ 848 h 8160"/>
              <a:gd name="T10" fmla="*/ 1130 w 8441"/>
              <a:gd name="T11" fmla="*/ 4944 h 8160"/>
              <a:gd name="T12" fmla="*/ 3177 w 8441"/>
              <a:gd name="T13" fmla="*/ 5792 h 8160"/>
              <a:gd name="T14" fmla="*/ 4538 w 8441"/>
              <a:gd name="T15" fmla="*/ 5454 h 8160"/>
              <a:gd name="T16" fmla="*/ 7072 w 8441"/>
              <a:gd name="T17" fmla="*/ 7988 h 8160"/>
              <a:gd name="T18" fmla="*/ 7486 w 8441"/>
              <a:gd name="T19" fmla="*/ 8160 h 8160"/>
              <a:gd name="T20" fmla="*/ 7901 w 8441"/>
              <a:gd name="T21" fmla="*/ 7988 h 8160"/>
              <a:gd name="T22" fmla="*/ 8270 w 8441"/>
              <a:gd name="T23" fmla="*/ 7620 h 8160"/>
              <a:gd name="T24" fmla="*/ 8441 w 8441"/>
              <a:gd name="T25" fmla="*/ 7205 h 8160"/>
              <a:gd name="T26" fmla="*/ 8270 w 8441"/>
              <a:gd name="T27" fmla="*/ 6791 h 8160"/>
              <a:gd name="T28" fmla="*/ 1793 w 8441"/>
              <a:gd name="T29" fmla="*/ 4281 h 8160"/>
              <a:gd name="T30" fmla="*/ 1793 w 8441"/>
              <a:gd name="T31" fmla="*/ 1511 h 8160"/>
              <a:gd name="T32" fmla="*/ 3177 w 8441"/>
              <a:gd name="T33" fmla="*/ 938 h 8160"/>
              <a:gd name="T34" fmla="*/ 4562 w 8441"/>
              <a:gd name="T35" fmla="*/ 1511 h 8160"/>
              <a:gd name="T36" fmla="*/ 4562 w 8441"/>
              <a:gd name="T37" fmla="*/ 4281 h 8160"/>
              <a:gd name="T38" fmla="*/ 3177 w 8441"/>
              <a:gd name="T39" fmla="*/ 4854 h 8160"/>
              <a:gd name="T40" fmla="*/ 1793 w 8441"/>
              <a:gd name="T41" fmla="*/ 4281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41" h="8160">
                <a:moveTo>
                  <a:pt x="8270" y="6791"/>
                </a:moveTo>
                <a:lnTo>
                  <a:pt x="5734" y="4255"/>
                </a:lnTo>
                <a:cubicBezTo>
                  <a:pt x="6316" y="3161"/>
                  <a:pt x="6146" y="1769"/>
                  <a:pt x="5225" y="848"/>
                </a:cubicBezTo>
                <a:cubicBezTo>
                  <a:pt x="4678" y="301"/>
                  <a:pt x="3951" y="0"/>
                  <a:pt x="3177" y="0"/>
                </a:cubicBezTo>
                <a:cubicBezTo>
                  <a:pt x="2404" y="0"/>
                  <a:pt x="1676" y="301"/>
                  <a:pt x="1130" y="848"/>
                </a:cubicBezTo>
                <a:cubicBezTo>
                  <a:pt x="0" y="1977"/>
                  <a:pt x="0" y="3815"/>
                  <a:pt x="1130" y="4944"/>
                </a:cubicBezTo>
                <a:cubicBezTo>
                  <a:pt x="1677" y="5491"/>
                  <a:pt x="2404" y="5792"/>
                  <a:pt x="3177" y="5792"/>
                </a:cubicBezTo>
                <a:cubicBezTo>
                  <a:pt x="3660" y="5792"/>
                  <a:pt x="4124" y="5675"/>
                  <a:pt x="4538" y="5454"/>
                </a:cubicBezTo>
                <a:lnTo>
                  <a:pt x="7072" y="7988"/>
                </a:lnTo>
                <a:cubicBezTo>
                  <a:pt x="7183" y="8099"/>
                  <a:pt x="7330" y="8160"/>
                  <a:pt x="7486" y="8160"/>
                </a:cubicBezTo>
                <a:cubicBezTo>
                  <a:pt x="7643" y="8160"/>
                  <a:pt x="7790" y="8099"/>
                  <a:pt x="7901" y="7988"/>
                </a:cubicBezTo>
                <a:lnTo>
                  <a:pt x="8270" y="7620"/>
                </a:lnTo>
                <a:cubicBezTo>
                  <a:pt x="8380" y="7509"/>
                  <a:pt x="8441" y="7362"/>
                  <a:pt x="8441" y="7205"/>
                </a:cubicBezTo>
                <a:cubicBezTo>
                  <a:pt x="8441" y="7049"/>
                  <a:pt x="8380" y="6901"/>
                  <a:pt x="8270" y="6791"/>
                </a:cubicBezTo>
                <a:close/>
                <a:moveTo>
                  <a:pt x="1793" y="4281"/>
                </a:moveTo>
                <a:cubicBezTo>
                  <a:pt x="1029" y="3517"/>
                  <a:pt x="1029" y="2275"/>
                  <a:pt x="1793" y="1511"/>
                </a:cubicBezTo>
                <a:cubicBezTo>
                  <a:pt x="2163" y="1142"/>
                  <a:pt x="2654" y="938"/>
                  <a:pt x="3177" y="938"/>
                </a:cubicBezTo>
                <a:cubicBezTo>
                  <a:pt x="3700" y="938"/>
                  <a:pt x="4192" y="1142"/>
                  <a:pt x="4562" y="1511"/>
                </a:cubicBezTo>
                <a:cubicBezTo>
                  <a:pt x="5325" y="2275"/>
                  <a:pt x="5325" y="3517"/>
                  <a:pt x="4562" y="4281"/>
                </a:cubicBezTo>
                <a:cubicBezTo>
                  <a:pt x="4192" y="4650"/>
                  <a:pt x="3700" y="4854"/>
                  <a:pt x="3177" y="4854"/>
                </a:cubicBezTo>
                <a:cubicBezTo>
                  <a:pt x="2654" y="4854"/>
                  <a:pt x="2163" y="4650"/>
                  <a:pt x="1793" y="4281"/>
                </a:cubicBezTo>
                <a:close/>
              </a:path>
            </a:pathLst>
          </a:custGeom>
          <a:solidFill>
            <a:srgbClr val="EFC997"/>
          </a:solidFill>
          <a:ln>
            <a:noFill/>
          </a:ln>
        </p:spPr>
        <p:txBody>
          <a:bodyPr/>
          <a:lstStyle/>
          <a:p>
            <a:endParaRPr lang="zh-CN" altLang="en-US">
              <a:cs typeface="+mn-ea"/>
              <a:sym typeface="+mn-lt"/>
            </a:endParaRPr>
          </a:p>
        </p:txBody>
      </p:sp>
      <p:sp>
        <p:nvSpPr>
          <p:cNvPr id="31" name="文本框 30">
            <a:extLst>
              <a:ext uri="{FF2B5EF4-FFF2-40B4-BE49-F238E27FC236}">
                <a16:creationId xmlns:a16="http://schemas.microsoft.com/office/drawing/2014/main" xmlns="" id="{85F95B30-0297-4809-A01C-9CB7594726C5}"/>
              </a:ext>
            </a:extLst>
          </p:cNvPr>
          <p:cNvSpPr txBox="1"/>
          <p:nvPr/>
        </p:nvSpPr>
        <p:spPr>
          <a:xfrm>
            <a:off x="1188717" y="3264497"/>
            <a:ext cx="2965476" cy="620426"/>
          </a:xfrm>
          <a:prstGeom prst="rect">
            <a:avLst/>
          </a:prstGeom>
          <a:noFill/>
        </p:spPr>
        <p:txBody>
          <a:bodyPr wrap="square" rtlCol="0">
            <a:spAutoFit/>
            <a:scene3d>
              <a:camera prst="orthographicFront"/>
              <a:lightRig rig="threePt" dir="t"/>
            </a:scene3d>
            <a:sp3d contourW="12700"/>
          </a:bodyPr>
          <a:lstStyle/>
          <a:p>
            <a:pPr algn="r">
              <a:lnSpc>
                <a:spcPct val="150000"/>
              </a:lnSpc>
            </a:pPr>
            <a:r>
              <a:rPr lang="zh-CN" altLang="en-US" sz="1200" dirty="0">
                <a:solidFill>
                  <a:schemeClr val="tx1">
                    <a:lumMod val="65000"/>
                    <a:lumOff val="35000"/>
                  </a:schemeClr>
                </a:solidFill>
                <a:cs typeface="+mn-ea"/>
                <a:sym typeface="+mn-lt"/>
              </a:rPr>
              <a:t>点击输入简要文字内容，文字内容需概括精炼，言简意赅的说明分项内容点击输入</a:t>
            </a:r>
            <a:endParaRPr lang="en-US" altLang="zh-CN" sz="1200" dirty="0">
              <a:solidFill>
                <a:schemeClr val="tx1">
                  <a:lumMod val="65000"/>
                  <a:lumOff val="35000"/>
                </a:schemeClr>
              </a:solidFill>
              <a:cs typeface="+mn-ea"/>
              <a:sym typeface="+mn-lt"/>
            </a:endParaRPr>
          </a:p>
        </p:txBody>
      </p:sp>
      <p:sp>
        <p:nvSpPr>
          <p:cNvPr id="32" name="文本框 31">
            <a:extLst>
              <a:ext uri="{FF2B5EF4-FFF2-40B4-BE49-F238E27FC236}">
                <a16:creationId xmlns:a16="http://schemas.microsoft.com/office/drawing/2014/main" xmlns="" id="{F8AEFECC-F471-4114-A94D-EB80B709C796}"/>
              </a:ext>
            </a:extLst>
          </p:cNvPr>
          <p:cNvSpPr txBox="1"/>
          <p:nvPr/>
        </p:nvSpPr>
        <p:spPr>
          <a:xfrm>
            <a:off x="1235671" y="4807652"/>
            <a:ext cx="2965476" cy="620426"/>
          </a:xfrm>
          <a:prstGeom prst="rect">
            <a:avLst/>
          </a:prstGeom>
          <a:noFill/>
        </p:spPr>
        <p:txBody>
          <a:bodyPr wrap="square" rtlCol="0">
            <a:spAutoFit/>
            <a:scene3d>
              <a:camera prst="orthographicFront"/>
              <a:lightRig rig="threePt" dir="t"/>
            </a:scene3d>
            <a:sp3d contourW="12700"/>
          </a:bodyPr>
          <a:lstStyle/>
          <a:p>
            <a:pPr algn="r">
              <a:lnSpc>
                <a:spcPct val="150000"/>
              </a:lnSpc>
            </a:pPr>
            <a:r>
              <a:rPr lang="zh-CN" altLang="en-US" sz="1200" dirty="0">
                <a:solidFill>
                  <a:schemeClr val="tx1">
                    <a:lumMod val="65000"/>
                    <a:lumOff val="35000"/>
                  </a:schemeClr>
                </a:solidFill>
                <a:cs typeface="+mn-ea"/>
                <a:sym typeface="+mn-lt"/>
              </a:rPr>
              <a:t>点击输入简要文字内容，文字内容需概括精炼，言简意赅的说明分项内容点击输入</a:t>
            </a:r>
            <a:endParaRPr lang="en-US" altLang="zh-CN" sz="1200" dirty="0">
              <a:solidFill>
                <a:schemeClr val="tx1">
                  <a:lumMod val="65000"/>
                  <a:lumOff val="35000"/>
                </a:schemeClr>
              </a:solidFill>
              <a:cs typeface="+mn-ea"/>
              <a:sym typeface="+mn-lt"/>
            </a:endParaRPr>
          </a:p>
        </p:txBody>
      </p:sp>
      <p:sp>
        <p:nvSpPr>
          <p:cNvPr id="33" name="文本框 32">
            <a:extLst>
              <a:ext uri="{FF2B5EF4-FFF2-40B4-BE49-F238E27FC236}">
                <a16:creationId xmlns:a16="http://schemas.microsoft.com/office/drawing/2014/main" xmlns="" id="{9C7AF584-2AC4-47B6-BCD4-E0D8514F3E41}"/>
              </a:ext>
            </a:extLst>
          </p:cNvPr>
          <p:cNvSpPr txBox="1"/>
          <p:nvPr/>
        </p:nvSpPr>
        <p:spPr>
          <a:xfrm>
            <a:off x="7983203" y="1696750"/>
            <a:ext cx="2965476" cy="620426"/>
          </a:xfrm>
          <a:prstGeom prst="rect">
            <a:avLst/>
          </a:prstGeom>
          <a:noFill/>
        </p:spPr>
        <p:txBody>
          <a:bodyPr wrap="square" rtlCol="0">
            <a:spAutoFit/>
            <a:scene3d>
              <a:camera prst="orthographicFront"/>
              <a:lightRig rig="threePt" dir="t"/>
            </a:scene3d>
            <a:sp3d contourW="12700"/>
          </a:bodyPr>
          <a:lstStyle/>
          <a:p>
            <a:pPr algn="r">
              <a:lnSpc>
                <a:spcPct val="150000"/>
              </a:lnSpc>
            </a:pPr>
            <a:r>
              <a:rPr lang="zh-CN" altLang="en-US" sz="1200" dirty="0">
                <a:solidFill>
                  <a:schemeClr val="tx1">
                    <a:lumMod val="65000"/>
                    <a:lumOff val="35000"/>
                  </a:schemeClr>
                </a:solidFill>
                <a:cs typeface="+mn-ea"/>
                <a:sym typeface="+mn-lt"/>
              </a:rPr>
              <a:t>点击输入简要文字内容，文字内容需概括精炼，言简意赅的说明分项内容点击输入</a:t>
            </a:r>
            <a:endParaRPr lang="en-US" altLang="zh-CN" sz="1200" dirty="0">
              <a:solidFill>
                <a:schemeClr val="tx1">
                  <a:lumMod val="65000"/>
                  <a:lumOff val="35000"/>
                </a:schemeClr>
              </a:solidFill>
              <a:cs typeface="+mn-ea"/>
              <a:sym typeface="+mn-lt"/>
            </a:endParaRPr>
          </a:p>
        </p:txBody>
      </p:sp>
      <p:sp>
        <p:nvSpPr>
          <p:cNvPr id="34" name="文本框 33">
            <a:extLst>
              <a:ext uri="{FF2B5EF4-FFF2-40B4-BE49-F238E27FC236}">
                <a16:creationId xmlns:a16="http://schemas.microsoft.com/office/drawing/2014/main" xmlns="" id="{62D1451E-F160-495E-A879-F51A51B91408}"/>
              </a:ext>
            </a:extLst>
          </p:cNvPr>
          <p:cNvSpPr txBox="1"/>
          <p:nvPr/>
        </p:nvSpPr>
        <p:spPr>
          <a:xfrm>
            <a:off x="7943719" y="3232895"/>
            <a:ext cx="2965476" cy="620426"/>
          </a:xfrm>
          <a:prstGeom prst="rect">
            <a:avLst/>
          </a:prstGeom>
          <a:noFill/>
        </p:spPr>
        <p:txBody>
          <a:bodyPr wrap="square" rtlCol="0">
            <a:spAutoFit/>
            <a:scene3d>
              <a:camera prst="orthographicFront"/>
              <a:lightRig rig="threePt" dir="t"/>
            </a:scene3d>
            <a:sp3d contourW="12700"/>
          </a:bodyPr>
          <a:lstStyle/>
          <a:p>
            <a:pPr algn="r">
              <a:lnSpc>
                <a:spcPct val="150000"/>
              </a:lnSpc>
            </a:pPr>
            <a:r>
              <a:rPr lang="zh-CN" altLang="en-US" sz="1200" dirty="0">
                <a:solidFill>
                  <a:schemeClr val="tx1">
                    <a:lumMod val="65000"/>
                    <a:lumOff val="35000"/>
                  </a:schemeClr>
                </a:solidFill>
                <a:cs typeface="+mn-ea"/>
                <a:sym typeface="+mn-lt"/>
              </a:rPr>
              <a:t>点击输入简要文字内容，文字内容需概括精炼，言简意赅的说明分项内容点击输入</a:t>
            </a:r>
            <a:endParaRPr lang="en-US" altLang="zh-CN" sz="1200" dirty="0">
              <a:solidFill>
                <a:schemeClr val="tx1">
                  <a:lumMod val="65000"/>
                  <a:lumOff val="35000"/>
                </a:schemeClr>
              </a:solidFill>
              <a:cs typeface="+mn-ea"/>
              <a:sym typeface="+mn-lt"/>
            </a:endParaRPr>
          </a:p>
        </p:txBody>
      </p:sp>
      <p:sp>
        <p:nvSpPr>
          <p:cNvPr id="35" name="文本框 34">
            <a:extLst>
              <a:ext uri="{FF2B5EF4-FFF2-40B4-BE49-F238E27FC236}">
                <a16:creationId xmlns:a16="http://schemas.microsoft.com/office/drawing/2014/main" xmlns="" id="{420D6864-1942-44CA-8A13-5DB6298BC733}"/>
              </a:ext>
            </a:extLst>
          </p:cNvPr>
          <p:cNvSpPr txBox="1"/>
          <p:nvPr/>
        </p:nvSpPr>
        <p:spPr>
          <a:xfrm>
            <a:off x="8039753" y="4807652"/>
            <a:ext cx="2965476" cy="620426"/>
          </a:xfrm>
          <a:prstGeom prst="rect">
            <a:avLst/>
          </a:prstGeom>
          <a:noFill/>
        </p:spPr>
        <p:txBody>
          <a:bodyPr wrap="square" rtlCol="0">
            <a:spAutoFit/>
            <a:scene3d>
              <a:camera prst="orthographicFront"/>
              <a:lightRig rig="threePt" dir="t"/>
            </a:scene3d>
            <a:sp3d contourW="12700"/>
          </a:bodyPr>
          <a:lstStyle/>
          <a:p>
            <a:pPr algn="r">
              <a:lnSpc>
                <a:spcPct val="150000"/>
              </a:lnSpc>
            </a:pPr>
            <a:r>
              <a:rPr lang="zh-CN" altLang="en-US" sz="1200" dirty="0">
                <a:solidFill>
                  <a:schemeClr val="tx1">
                    <a:lumMod val="65000"/>
                    <a:lumOff val="35000"/>
                  </a:schemeClr>
                </a:solidFill>
                <a:cs typeface="+mn-ea"/>
                <a:sym typeface="+mn-lt"/>
              </a:rPr>
              <a:t>点击输入简要文字内容，文字内容需概括精炼，言简意赅的说明分项内容点击输入</a:t>
            </a:r>
            <a:endParaRPr lang="en-US" altLang="zh-CN" sz="1200"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244918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 calcmode="lin" valueType="num">
                                      <p:cBhvr>
                                        <p:cTn id="13" dur="500" fill="hold"/>
                                        <p:tgtEl>
                                          <p:spTgt spid="3"/>
                                        </p:tgtEl>
                                        <p:attrNameLst>
                                          <p:attrName>style.rotation</p:attrName>
                                        </p:attrNameLst>
                                      </p:cBhvr>
                                      <p:tavLst>
                                        <p:tav tm="0">
                                          <p:val>
                                            <p:fltVal val="360"/>
                                          </p:val>
                                        </p:tav>
                                        <p:tav tm="100000">
                                          <p:val>
                                            <p:fltVal val="0"/>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childTnLst>
                          </p:cTn>
                        </p:par>
                        <p:par>
                          <p:cTn id="20" fill="hold">
                            <p:stCondLst>
                              <p:cond delay="1000"/>
                            </p:stCondLst>
                            <p:childTnLst>
                              <p:par>
                                <p:cTn id="21" presetID="49" presetClass="entr" presetSubtype="0" decel="10000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 calcmode="lin" valueType="num">
                                      <p:cBhvr>
                                        <p:cTn id="25" dur="500" fill="hold"/>
                                        <p:tgtEl>
                                          <p:spTgt spid="10"/>
                                        </p:tgtEl>
                                        <p:attrNameLst>
                                          <p:attrName>style.rotation</p:attrName>
                                        </p:attrNameLst>
                                      </p:cBhvr>
                                      <p:tavLst>
                                        <p:tav tm="0">
                                          <p:val>
                                            <p:fltVal val="360"/>
                                          </p:val>
                                        </p:tav>
                                        <p:tav tm="100000">
                                          <p:val>
                                            <p:fltVal val="0"/>
                                          </p:val>
                                        </p:tav>
                                      </p:tavLst>
                                    </p:anim>
                                    <p:animEffect transition="in" filter="fade">
                                      <p:cBhvr>
                                        <p:cTn id="26" dur="500"/>
                                        <p:tgtEl>
                                          <p:spTgt spid="10"/>
                                        </p:tgtEl>
                                      </p:cBhvr>
                                    </p:animEffect>
                                  </p:childTnLst>
                                </p:cTn>
                              </p:par>
                              <p:par>
                                <p:cTn id="27" presetID="53" presetClass="entr" presetSubtype="528"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anim calcmode="lin" valueType="num">
                                      <p:cBhvr>
                                        <p:cTn id="32" dur="500" fill="hold"/>
                                        <p:tgtEl>
                                          <p:spTgt spid="10"/>
                                        </p:tgtEl>
                                        <p:attrNameLst>
                                          <p:attrName>ppt_x</p:attrName>
                                        </p:attrNameLst>
                                      </p:cBhvr>
                                      <p:tavLst>
                                        <p:tav tm="0">
                                          <p:val>
                                            <p:fltVal val="0.5"/>
                                          </p:val>
                                        </p:tav>
                                        <p:tav tm="100000">
                                          <p:val>
                                            <p:strVal val="#ppt_x"/>
                                          </p:val>
                                        </p:tav>
                                      </p:tavLst>
                                    </p:anim>
                                    <p:anim calcmode="lin" valueType="num">
                                      <p:cBhvr>
                                        <p:cTn id="33" dur="500" fill="hold"/>
                                        <p:tgtEl>
                                          <p:spTgt spid="10"/>
                                        </p:tgtEl>
                                        <p:attrNameLst>
                                          <p:attrName>ppt_y</p:attrName>
                                        </p:attrNameLst>
                                      </p:cBhvr>
                                      <p:tavLst>
                                        <p:tav tm="0">
                                          <p:val>
                                            <p:fltVal val="0.5"/>
                                          </p:val>
                                        </p:tav>
                                        <p:tav tm="100000">
                                          <p:val>
                                            <p:strVal val="#ppt_y"/>
                                          </p:val>
                                        </p:tav>
                                      </p:tavLst>
                                    </p:anim>
                                  </p:childTnLst>
                                </p:cTn>
                              </p:par>
                              <p:par>
                                <p:cTn id="34" presetID="49" presetClass="entr" presetSubtype="0" decel="100000"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 calcmode="lin" valueType="num">
                                      <p:cBhvr>
                                        <p:cTn id="38" dur="500" fill="hold"/>
                                        <p:tgtEl>
                                          <p:spTgt spid="19"/>
                                        </p:tgtEl>
                                        <p:attrNameLst>
                                          <p:attrName>style.rotation</p:attrName>
                                        </p:attrNameLst>
                                      </p:cBhvr>
                                      <p:tavLst>
                                        <p:tav tm="0">
                                          <p:val>
                                            <p:fltVal val="360"/>
                                          </p:val>
                                        </p:tav>
                                        <p:tav tm="100000">
                                          <p:val>
                                            <p:fltVal val="0"/>
                                          </p:val>
                                        </p:tav>
                                      </p:tavLst>
                                    </p:anim>
                                    <p:animEffect transition="in" filter="fade">
                                      <p:cBhvr>
                                        <p:cTn id="39" dur="500"/>
                                        <p:tgtEl>
                                          <p:spTgt spid="19"/>
                                        </p:tgtEl>
                                      </p:cBhvr>
                                    </p:animEffect>
                                  </p:childTnLst>
                                </p:cTn>
                              </p:par>
                              <p:par>
                                <p:cTn id="40" presetID="53" presetClass="entr" presetSubtype="528"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anim calcmode="lin" valueType="num">
                                      <p:cBhvr>
                                        <p:cTn id="45" dur="500" fill="hold"/>
                                        <p:tgtEl>
                                          <p:spTgt spid="19"/>
                                        </p:tgtEl>
                                        <p:attrNameLst>
                                          <p:attrName>ppt_x</p:attrName>
                                        </p:attrNameLst>
                                      </p:cBhvr>
                                      <p:tavLst>
                                        <p:tav tm="0">
                                          <p:val>
                                            <p:fltVal val="0.5"/>
                                          </p:val>
                                        </p:tav>
                                        <p:tav tm="100000">
                                          <p:val>
                                            <p:strVal val="#ppt_x"/>
                                          </p:val>
                                        </p:tav>
                                      </p:tavLst>
                                    </p:anim>
                                    <p:anim calcmode="lin" valueType="num">
                                      <p:cBhvr>
                                        <p:cTn id="46" dur="500" fill="hold"/>
                                        <p:tgtEl>
                                          <p:spTgt spid="19"/>
                                        </p:tgtEl>
                                        <p:attrNameLst>
                                          <p:attrName>ppt_y</p:attrName>
                                        </p:attrNameLst>
                                      </p:cBhvr>
                                      <p:tavLst>
                                        <p:tav tm="0">
                                          <p:val>
                                            <p:fltVal val="0.5"/>
                                          </p:val>
                                        </p:tav>
                                        <p:tav tm="100000">
                                          <p:val>
                                            <p:strVal val="#ppt_y"/>
                                          </p:val>
                                        </p:tav>
                                      </p:tavLst>
                                    </p:anim>
                                  </p:childTnLst>
                                </p:cTn>
                              </p:par>
                              <p:par>
                                <p:cTn id="47" presetID="49" presetClass="entr" presetSubtype="0" decel="100000"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 calcmode="lin" valueType="num">
                                      <p:cBhvr>
                                        <p:cTn id="51" dur="500" fill="hold"/>
                                        <p:tgtEl>
                                          <p:spTgt spid="13"/>
                                        </p:tgtEl>
                                        <p:attrNameLst>
                                          <p:attrName>style.rotation</p:attrName>
                                        </p:attrNameLst>
                                      </p:cBhvr>
                                      <p:tavLst>
                                        <p:tav tm="0">
                                          <p:val>
                                            <p:fltVal val="360"/>
                                          </p:val>
                                        </p:tav>
                                        <p:tav tm="100000">
                                          <p:val>
                                            <p:fltVal val="0"/>
                                          </p:val>
                                        </p:tav>
                                      </p:tavLst>
                                    </p:anim>
                                    <p:animEffect transition="in" filter="fade">
                                      <p:cBhvr>
                                        <p:cTn id="52" dur="500"/>
                                        <p:tgtEl>
                                          <p:spTgt spid="13"/>
                                        </p:tgtEl>
                                      </p:cBhvr>
                                    </p:animEffect>
                                  </p:childTnLst>
                                </p:cTn>
                              </p:par>
                              <p:par>
                                <p:cTn id="53" presetID="53" presetClass="entr" presetSubtype="528"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Effect transition="in" filter="fade">
                                      <p:cBhvr>
                                        <p:cTn id="57" dur="500"/>
                                        <p:tgtEl>
                                          <p:spTgt spid="13"/>
                                        </p:tgtEl>
                                      </p:cBhvr>
                                    </p:animEffect>
                                    <p:anim calcmode="lin" valueType="num">
                                      <p:cBhvr>
                                        <p:cTn id="58" dur="500" fill="hold"/>
                                        <p:tgtEl>
                                          <p:spTgt spid="13"/>
                                        </p:tgtEl>
                                        <p:attrNameLst>
                                          <p:attrName>ppt_x</p:attrName>
                                        </p:attrNameLst>
                                      </p:cBhvr>
                                      <p:tavLst>
                                        <p:tav tm="0">
                                          <p:val>
                                            <p:fltVal val="0.5"/>
                                          </p:val>
                                        </p:tav>
                                        <p:tav tm="100000">
                                          <p:val>
                                            <p:strVal val="#ppt_x"/>
                                          </p:val>
                                        </p:tav>
                                      </p:tavLst>
                                    </p:anim>
                                    <p:anim calcmode="lin" valueType="num">
                                      <p:cBhvr>
                                        <p:cTn id="59" dur="500" fill="hold"/>
                                        <p:tgtEl>
                                          <p:spTgt spid="13"/>
                                        </p:tgtEl>
                                        <p:attrNameLst>
                                          <p:attrName>ppt_y</p:attrName>
                                        </p:attrNameLst>
                                      </p:cBhvr>
                                      <p:tavLst>
                                        <p:tav tm="0">
                                          <p:val>
                                            <p:fltVal val="0.5"/>
                                          </p:val>
                                        </p:tav>
                                        <p:tav tm="100000">
                                          <p:val>
                                            <p:strVal val="#ppt_y"/>
                                          </p:val>
                                        </p:tav>
                                      </p:tavLst>
                                    </p:anim>
                                  </p:childTnLst>
                                </p:cTn>
                              </p:par>
                              <p:par>
                                <p:cTn id="60" presetID="49" presetClass="entr" presetSubtype="0" decel="100000" fill="hold" nodeType="withEffect">
                                  <p:stCondLst>
                                    <p:cond delay="0"/>
                                  </p:stCondLst>
                                  <p:childTnLst>
                                    <p:set>
                                      <p:cBhvr>
                                        <p:cTn id="61" dur="1" fill="hold">
                                          <p:stCondLst>
                                            <p:cond delay="0"/>
                                          </p:stCondLst>
                                        </p:cTn>
                                        <p:tgtEl>
                                          <p:spTgt spid="4"/>
                                        </p:tgtEl>
                                        <p:attrNameLst>
                                          <p:attrName>style.visibility</p:attrName>
                                        </p:attrNameLst>
                                      </p:cBhvr>
                                      <p:to>
                                        <p:strVal val="visible"/>
                                      </p:to>
                                    </p:set>
                                    <p:anim calcmode="lin" valueType="num">
                                      <p:cBhvr>
                                        <p:cTn id="62" dur="500" fill="hold"/>
                                        <p:tgtEl>
                                          <p:spTgt spid="4"/>
                                        </p:tgtEl>
                                        <p:attrNameLst>
                                          <p:attrName>ppt_w</p:attrName>
                                        </p:attrNameLst>
                                      </p:cBhvr>
                                      <p:tavLst>
                                        <p:tav tm="0">
                                          <p:val>
                                            <p:fltVal val="0"/>
                                          </p:val>
                                        </p:tav>
                                        <p:tav tm="100000">
                                          <p:val>
                                            <p:strVal val="#ppt_w"/>
                                          </p:val>
                                        </p:tav>
                                      </p:tavLst>
                                    </p:anim>
                                    <p:anim calcmode="lin" valueType="num">
                                      <p:cBhvr>
                                        <p:cTn id="63" dur="500" fill="hold"/>
                                        <p:tgtEl>
                                          <p:spTgt spid="4"/>
                                        </p:tgtEl>
                                        <p:attrNameLst>
                                          <p:attrName>ppt_h</p:attrName>
                                        </p:attrNameLst>
                                      </p:cBhvr>
                                      <p:tavLst>
                                        <p:tav tm="0">
                                          <p:val>
                                            <p:fltVal val="0"/>
                                          </p:val>
                                        </p:tav>
                                        <p:tav tm="100000">
                                          <p:val>
                                            <p:strVal val="#ppt_h"/>
                                          </p:val>
                                        </p:tav>
                                      </p:tavLst>
                                    </p:anim>
                                    <p:anim calcmode="lin" valueType="num">
                                      <p:cBhvr>
                                        <p:cTn id="64" dur="500" fill="hold"/>
                                        <p:tgtEl>
                                          <p:spTgt spid="4"/>
                                        </p:tgtEl>
                                        <p:attrNameLst>
                                          <p:attrName>style.rotation</p:attrName>
                                        </p:attrNameLst>
                                      </p:cBhvr>
                                      <p:tavLst>
                                        <p:tav tm="0">
                                          <p:val>
                                            <p:fltVal val="360"/>
                                          </p:val>
                                        </p:tav>
                                        <p:tav tm="100000">
                                          <p:val>
                                            <p:fltVal val="0"/>
                                          </p:val>
                                        </p:tav>
                                      </p:tavLst>
                                    </p:anim>
                                    <p:animEffect transition="in" filter="fade">
                                      <p:cBhvr>
                                        <p:cTn id="65" dur="500"/>
                                        <p:tgtEl>
                                          <p:spTgt spid="4"/>
                                        </p:tgtEl>
                                      </p:cBhvr>
                                    </p:animEffect>
                                  </p:childTnLst>
                                </p:cTn>
                              </p:par>
                              <p:par>
                                <p:cTn id="66" presetID="53" presetClass="entr" presetSubtype="528" fill="hold" nodeType="withEffect">
                                  <p:stCondLst>
                                    <p:cond delay="0"/>
                                  </p:stCondLst>
                                  <p:childTnLst>
                                    <p:set>
                                      <p:cBhvr>
                                        <p:cTn id="67" dur="1" fill="hold">
                                          <p:stCondLst>
                                            <p:cond delay="0"/>
                                          </p:stCondLst>
                                        </p:cTn>
                                        <p:tgtEl>
                                          <p:spTgt spid="4"/>
                                        </p:tgtEl>
                                        <p:attrNameLst>
                                          <p:attrName>style.visibility</p:attrName>
                                        </p:attrNameLst>
                                      </p:cBhvr>
                                      <p:to>
                                        <p:strVal val="visible"/>
                                      </p:to>
                                    </p:set>
                                    <p:anim calcmode="lin" valueType="num">
                                      <p:cBhvr>
                                        <p:cTn id="68" dur="500" fill="hold"/>
                                        <p:tgtEl>
                                          <p:spTgt spid="4"/>
                                        </p:tgtEl>
                                        <p:attrNameLst>
                                          <p:attrName>ppt_w</p:attrName>
                                        </p:attrNameLst>
                                      </p:cBhvr>
                                      <p:tavLst>
                                        <p:tav tm="0">
                                          <p:val>
                                            <p:fltVal val="0"/>
                                          </p:val>
                                        </p:tav>
                                        <p:tav tm="100000">
                                          <p:val>
                                            <p:strVal val="#ppt_w"/>
                                          </p:val>
                                        </p:tav>
                                      </p:tavLst>
                                    </p:anim>
                                    <p:anim calcmode="lin" valueType="num">
                                      <p:cBhvr>
                                        <p:cTn id="69" dur="500" fill="hold"/>
                                        <p:tgtEl>
                                          <p:spTgt spid="4"/>
                                        </p:tgtEl>
                                        <p:attrNameLst>
                                          <p:attrName>ppt_h</p:attrName>
                                        </p:attrNameLst>
                                      </p:cBhvr>
                                      <p:tavLst>
                                        <p:tav tm="0">
                                          <p:val>
                                            <p:fltVal val="0"/>
                                          </p:val>
                                        </p:tav>
                                        <p:tav tm="100000">
                                          <p:val>
                                            <p:strVal val="#ppt_h"/>
                                          </p:val>
                                        </p:tav>
                                      </p:tavLst>
                                    </p:anim>
                                    <p:animEffect transition="in" filter="fade">
                                      <p:cBhvr>
                                        <p:cTn id="70" dur="500"/>
                                        <p:tgtEl>
                                          <p:spTgt spid="4"/>
                                        </p:tgtEl>
                                      </p:cBhvr>
                                    </p:animEffect>
                                    <p:anim calcmode="lin" valueType="num">
                                      <p:cBhvr>
                                        <p:cTn id="71" dur="500" fill="hold"/>
                                        <p:tgtEl>
                                          <p:spTgt spid="4"/>
                                        </p:tgtEl>
                                        <p:attrNameLst>
                                          <p:attrName>ppt_x</p:attrName>
                                        </p:attrNameLst>
                                      </p:cBhvr>
                                      <p:tavLst>
                                        <p:tav tm="0">
                                          <p:val>
                                            <p:fltVal val="0.5"/>
                                          </p:val>
                                        </p:tav>
                                        <p:tav tm="100000">
                                          <p:val>
                                            <p:strVal val="#ppt_x"/>
                                          </p:val>
                                        </p:tav>
                                      </p:tavLst>
                                    </p:anim>
                                    <p:anim calcmode="lin" valueType="num">
                                      <p:cBhvr>
                                        <p:cTn id="72" dur="500" fill="hold"/>
                                        <p:tgtEl>
                                          <p:spTgt spid="4"/>
                                        </p:tgtEl>
                                        <p:attrNameLst>
                                          <p:attrName>ppt_y</p:attrName>
                                        </p:attrNameLst>
                                      </p:cBhvr>
                                      <p:tavLst>
                                        <p:tav tm="0">
                                          <p:val>
                                            <p:fltVal val="0.5"/>
                                          </p:val>
                                        </p:tav>
                                        <p:tav tm="100000">
                                          <p:val>
                                            <p:strVal val="#ppt_y"/>
                                          </p:val>
                                        </p:tav>
                                      </p:tavLst>
                                    </p:anim>
                                  </p:childTnLst>
                                </p:cTn>
                              </p:par>
                              <p:par>
                                <p:cTn id="73" presetID="49" presetClass="entr" presetSubtype="0" decel="100000" fill="hold" nodeType="with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p:cTn id="75" dur="500" fill="hold"/>
                                        <p:tgtEl>
                                          <p:spTgt spid="7"/>
                                        </p:tgtEl>
                                        <p:attrNameLst>
                                          <p:attrName>ppt_w</p:attrName>
                                        </p:attrNameLst>
                                      </p:cBhvr>
                                      <p:tavLst>
                                        <p:tav tm="0">
                                          <p:val>
                                            <p:fltVal val="0"/>
                                          </p:val>
                                        </p:tav>
                                        <p:tav tm="100000">
                                          <p:val>
                                            <p:strVal val="#ppt_w"/>
                                          </p:val>
                                        </p:tav>
                                      </p:tavLst>
                                    </p:anim>
                                    <p:anim calcmode="lin" valueType="num">
                                      <p:cBhvr>
                                        <p:cTn id="76" dur="500" fill="hold"/>
                                        <p:tgtEl>
                                          <p:spTgt spid="7"/>
                                        </p:tgtEl>
                                        <p:attrNameLst>
                                          <p:attrName>ppt_h</p:attrName>
                                        </p:attrNameLst>
                                      </p:cBhvr>
                                      <p:tavLst>
                                        <p:tav tm="0">
                                          <p:val>
                                            <p:fltVal val="0"/>
                                          </p:val>
                                        </p:tav>
                                        <p:tav tm="100000">
                                          <p:val>
                                            <p:strVal val="#ppt_h"/>
                                          </p:val>
                                        </p:tav>
                                      </p:tavLst>
                                    </p:anim>
                                    <p:anim calcmode="lin" valueType="num">
                                      <p:cBhvr>
                                        <p:cTn id="77" dur="500" fill="hold"/>
                                        <p:tgtEl>
                                          <p:spTgt spid="7"/>
                                        </p:tgtEl>
                                        <p:attrNameLst>
                                          <p:attrName>style.rotation</p:attrName>
                                        </p:attrNameLst>
                                      </p:cBhvr>
                                      <p:tavLst>
                                        <p:tav tm="0">
                                          <p:val>
                                            <p:fltVal val="360"/>
                                          </p:val>
                                        </p:tav>
                                        <p:tav tm="100000">
                                          <p:val>
                                            <p:fltVal val="0"/>
                                          </p:val>
                                        </p:tav>
                                      </p:tavLst>
                                    </p:anim>
                                    <p:animEffect transition="in" filter="fade">
                                      <p:cBhvr>
                                        <p:cTn id="78" dur="500"/>
                                        <p:tgtEl>
                                          <p:spTgt spid="7"/>
                                        </p:tgtEl>
                                      </p:cBhvr>
                                    </p:animEffect>
                                  </p:childTnLst>
                                </p:cTn>
                              </p:par>
                              <p:par>
                                <p:cTn id="79" presetID="53" presetClass="entr" presetSubtype="528" fill="hold" nodeType="withEffect">
                                  <p:stCondLst>
                                    <p:cond delay="0"/>
                                  </p:stCondLst>
                                  <p:childTnLst>
                                    <p:set>
                                      <p:cBhvr>
                                        <p:cTn id="80" dur="1" fill="hold">
                                          <p:stCondLst>
                                            <p:cond delay="0"/>
                                          </p:stCondLst>
                                        </p:cTn>
                                        <p:tgtEl>
                                          <p:spTgt spid="7"/>
                                        </p:tgtEl>
                                        <p:attrNameLst>
                                          <p:attrName>style.visibility</p:attrName>
                                        </p:attrNameLst>
                                      </p:cBhvr>
                                      <p:to>
                                        <p:strVal val="visible"/>
                                      </p:to>
                                    </p:set>
                                    <p:anim calcmode="lin" valueType="num">
                                      <p:cBhvr>
                                        <p:cTn id="81" dur="500" fill="hold"/>
                                        <p:tgtEl>
                                          <p:spTgt spid="7"/>
                                        </p:tgtEl>
                                        <p:attrNameLst>
                                          <p:attrName>ppt_w</p:attrName>
                                        </p:attrNameLst>
                                      </p:cBhvr>
                                      <p:tavLst>
                                        <p:tav tm="0">
                                          <p:val>
                                            <p:fltVal val="0"/>
                                          </p:val>
                                        </p:tav>
                                        <p:tav tm="100000">
                                          <p:val>
                                            <p:strVal val="#ppt_w"/>
                                          </p:val>
                                        </p:tav>
                                      </p:tavLst>
                                    </p:anim>
                                    <p:anim calcmode="lin" valueType="num">
                                      <p:cBhvr>
                                        <p:cTn id="82" dur="500" fill="hold"/>
                                        <p:tgtEl>
                                          <p:spTgt spid="7"/>
                                        </p:tgtEl>
                                        <p:attrNameLst>
                                          <p:attrName>ppt_h</p:attrName>
                                        </p:attrNameLst>
                                      </p:cBhvr>
                                      <p:tavLst>
                                        <p:tav tm="0">
                                          <p:val>
                                            <p:fltVal val="0"/>
                                          </p:val>
                                        </p:tav>
                                        <p:tav tm="100000">
                                          <p:val>
                                            <p:strVal val="#ppt_h"/>
                                          </p:val>
                                        </p:tav>
                                      </p:tavLst>
                                    </p:anim>
                                    <p:animEffect transition="in" filter="fade">
                                      <p:cBhvr>
                                        <p:cTn id="83" dur="500"/>
                                        <p:tgtEl>
                                          <p:spTgt spid="7"/>
                                        </p:tgtEl>
                                      </p:cBhvr>
                                    </p:animEffect>
                                    <p:anim calcmode="lin" valueType="num">
                                      <p:cBhvr>
                                        <p:cTn id="84" dur="500" fill="hold"/>
                                        <p:tgtEl>
                                          <p:spTgt spid="7"/>
                                        </p:tgtEl>
                                        <p:attrNameLst>
                                          <p:attrName>ppt_x</p:attrName>
                                        </p:attrNameLst>
                                      </p:cBhvr>
                                      <p:tavLst>
                                        <p:tav tm="0">
                                          <p:val>
                                            <p:fltVal val="0.5"/>
                                          </p:val>
                                        </p:tav>
                                        <p:tav tm="100000">
                                          <p:val>
                                            <p:strVal val="#ppt_x"/>
                                          </p:val>
                                        </p:tav>
                                      </p:tavLst>
                                    </p:anim>
                                    <p:anim calcmode="lin" valueType="num">
                                      <p:cBhvr>
                                        <p:cTn id="85" dur="500" fill="hold"/>
                                        <p:tgtEl>
                                          <p:spTgt spid="7"/>
                                        </p:tgtEl>
                                        <p:attrNameLst>
                                          <p:attrName>ppt_y</p:attrName>
                                        </p:attrNameLst>
                                      </p:cBhvr>
                                      <p:tavLst>
                                        <p:tav tm="0">
                                          <p:val>
                                            <p:fltVal val="0.5"/>
                                          </p:val>
                                        </p:tav>
                                        <p:tav tm="100000">
                                          <p:val>
                                            <p:strVal val="#ppt_y"/>
                                          </p:val>
                                        </p:tav>
                                      </p:tavLst>
                                    </p:anim>
                                  </p:childTnLst>
                                </p:cTn>
                              </p:par>
                              <p:par>
                                <p:cTn id="86" presetID="49" presetClass="entr" presetSubtype="0" decel="100000" fill="hold" nodeType="withEffect">
                                  <p:stCondLst>
                                    <p:cond delay="0"/>
                                  </p:stCondLst>
                                  <p:childTnLst>
                                    <p:set>
                                      <p:cBhvr>
                                        <p:cTn id="87" dur="1" fill="hold">
                                          <p:stCondLst>
                                            <p:cond delay="0"/>
                                          </p:stCondLst>
                                        </p:cTn>
                                        <p:tgtEl>
                                          <p:spTgt spid="16"/>
                                        </p:tgtEl>
                                        <p:attrNameLst>
                                          <p:attrName>style.visibility</p:attrName>
                                        </p:attrNameLst>
                                      </p:cBhvr>
                                      <p:to>
                                        <p:strVal val="visible"/>
                                      </p:to>
                                    </p:set>
                                    <p:anim calcmode="lin" valueType="num">
                                      <p:cBhvr>
                                        <p:cTn id="88" dur="500" fill="hold"/>
                                        <p:tgtEl>
                                          <p:spTgt spid="16"/>
                                        </p:tgtEl>
                                        <p:attrNameLst>
                                          <p:attrName>ppt_w</p:attrName>
                                        </p:attrNameLst>
                                      </p:cBhvr>
                                      <p:tavLst>
                                        <p:tav tm="0">
                                          <p:val>
                                            <p:fltVal val="0"/>
                                          </p:val>
                                        </p:tav>
                                        <p:tav tm="100000">
                                          <p:val>
                                            <p:strVal val="#ppt_w"/>
                                          </p:val>
                                        </p:tav>
                                      </p:tavLst>
                                    </p:anim>
                                    <p:anim calcmode="lin" valueType="num">
                                      <p:cBhvr>
                                        <p:cTn id="89" dur="500" fill="hold"/>
                                        <p:tgtEl>
                                          <p:spTgt spid="16"/>
                                        </p:tgtEl>
                                        <p:attrNameLst>
                                          <p:attrName>ppt_h</p:attrName>
                                        </p:attrNameLst>
                                      </p:cBhvr>
                                      <p:tavLst>
                                        <p:tav tm="0">
                                          <p:val>
                                            <p:fltVal val="0"/>
                                          </p:val>
                                        </p:tav>
                                        <p:tav tm="100000">
                                          <p:val>
                                            <p:strVal val="#ppt_h"/>
                                          </p:val>
                                        </p:tav>
                                      </p:tavLst>
                                    </p:anim>
                                    <p:anim calcmode="lin" valueType="num">
                                      <p:cBhvr>
                                        <p:cTn id="90" dur="500" fill="hold"/>
                                        <p:tgtEl>
                                          <p:spTgt spid="16"/>
                                        </p:tgtEl>
                                        <p:attrNameLst>
                                          <p:attrName>style.rotation</p:attrName>
                                        </p:attrNameLst>
                                      </p:cBhvr>
                                      <p:tavLst>
                                        <p:tav tm="0">
                                          <p:val>
                                            <p:fltVal val="360"/>
                                          </p:val>
                                        </p:tav>
                                        <p:tav tm="100000">
                                          <p:val>
                                            <p:fltVal val="0"/>
                                          </p:val>
                                        </p:tav>
                                      </p:tavLst>
                                    </p:anim>
                                    <p:animEffect transition="in" filter="fade">
                                      <p:cBhvr>
                                        <p:cTn id="91" dur="500"/>
                                        <p:tgtEl>
                                          <p:spTgt spid="16"/>
                                        </p:tgtEl>
                                      </p:cBhvr>
                                    </p:animEffect>
                                  </p:childTnLst>
                                </p:cTn>
                              </p:par>
                              <p:par>
                                <p:cTn id="92" presetID="53" presetClass="entr" presetSubtype="528" fill="hold" nodeType="withEffect">
                                  <p:stCondLst>
                                    <p:cond delay="0"/>
                                  </p:stCondLst>
                                  <p:childTnLst>
                                    <p:set>
                                      <p:cBhvr>
                                        <p:cTn id="93" dur="1" fill="hold">
                                          <p:stCondLst>
                                            <p:cond delay="0"/>
                                          </p:stCondLst>
                                        </p:cTn>
                                        <p:tgtEl>
                                          <p:spTgt spid="16"/>
                                        </p:tgtEl>
                                        <p:attrNameLst>
                                          <p:attrName>style.visibility</p:attrName>
                                        </p:attrNameLst>
                                      </p:cBhvr>
                                      <p:to>
                                        <p:strVal val="visible"/>
                                      </p:to>
                                    </p:set>
                                    <p:anim calcmode="lin" valueType="num">
                                      <p:cBhvr>
                                        <p:cTn id="94" dur="500" fill="hold"/>
                                        <p:tgtEl>
                                          <p:spTgt spid="16"/>
                                        </p:tgtEl>
                                        <p:attrNameLst>
                                          <p:attrName>ppt_w</p:attrName>
                                        </p:attrNameLst>
                                      </p:cBhvr>
                                      <p:tavLst>
                                        <p:tav tm="0">
                                          <p:val>
                                            <p:fltVal val="0"/>
                                          </p:val>
                                        </p:tav>
                                        <p:tav tm="100000">
                                          <p:val>
                                            <p:strVal val="#ppt_w"/>
                                          </p:val>
                                        </p:tav>
                                      </p:tavLst>
                                    </p:anim>
                                    <p:anim calcmode="lin" valueType="num">
                                      <p:cBhvr>
                                        <p:cTn id="95" dur="500" fill="hold"/>
                                        <p:tgtEl>
                                          <p:spTgt spid="16"/>
                                        </p:tgtEl>
                                        <p:attrNameLst>
                                          <p:attrName>ppt_h</p:attrName>
                                        </p:attrNameLst>
                                      </p:cBhvr>
                                      <p:tavLst>
                                        <p:tav tm="0">
                                          <p:val>
                                            <p:fltVal val="0"/>
                                          </p:val>
                                        </p:tav>
                                        <p:tav tm="100000">
                                          <p:val>
                                            <p:strVal val="#ppt_h"/>
                                          </p:val>
                                        </p:tav>
                                      </p:tavLst>
                                    </p:anim>
                                    <p:animEffect transition="in" filter="fade">
                                      <p:cBhvr>
                                        <p:cTn id="96" dur="500"/>
                                        <p:tgtEl>
                                          <p:spTgt spid="16"/>
                                        </p:tgtEl>
                                      </p:cBhvr>
                                    </p:animEffect>
                                    <p:anim calcmode="lin" valueType="num">
                                      <p:cBhvr>
                                        <p:cTn id="97" dur="500" fill="hold"/>
                                        <p:tgtEl>
                                          <p:spTgt spid="16"/>
                                        </p:tgtEl>
                                        <p:attrNameLst>
                                          <p:attrName>ppt_x</p:attrName>
                                        </p:attrNameLst>
                                      </p:cBhvr>
                                      <p:tavLst>
                                        <p:tav tm="0">
                                          <p:val>
                                            <p:fltVal val="0.5"/>
                                          </p:val>
                                        </p:tav>
                                        <p:tav tm="100000">
                                          <p:val>
                                            <p:strVal val="#ppt_x"/>
                                          </p:val>
                                        </p:tav>
                                      </p:tavLst>
                                    </p:anim>
                                    <p:anim calcmode="lin" valueType="num">
                                      <p:cBhvr>
                                        <p:cTn id="98" dur="500" fill="hold"/>
                                        <p:tgtEl>
                                          <p:spTgt spid="16"/>
                                        </p:tgtEl>
                                        <p:attrNameLst>
                                          <p:attrName>ppt_y</p:attrName>
                                        </p:attrNameLst>
                                      </p:cBhvr>
                                      <p:tavLst>
                                        <p:tav tm="0">
                                          <p:val>
                                            <p:fltVal val="0.5"/>
                                          </p:val>
                                        </p:tav>
                                        <p:tav tm="100000">
                                          <p:val>
                                            <p:strVal val="#ppt_y"/>
                                          </p:val>
                                        </p:tav>
                                      </p:tavLst>
                                    </p:anim>
                                  </p:childTnLst>
                                </p:cTn>
                              </p:par>
                            </p:childTnLst>
                          </p:cTn>
                        </p:par>
                        <p:par>
                          <p:cTn id="99" fill="hold">
                            <p:stCondLst>
                              <p:cond delay="1500"/>
                            </p:stCondLst>
                            <p:childTnLst>
                              <p:par>
                                <p:cTn id="100" presetID="2" presetClass="entr" presetSubtype="8" fill="hold" nodeType="after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additive="base">
                                        <p:cTn id="102" dur="500" fill="hold"/>
                                        <p:tgtEl>
                                          <p:spTgt spid="24"/>
                                        </p:tgtEl>
                                        <p:attrNameLst>
                                          <p:attrName>ppt_x</p:attrName>
                                        </p:attrNameLst>
                                      </p:cBhvr>
                                      <p:tavLst>
                                        <p:tav tm="0">
                                          <p:val>
                                            <p:strVal val="0-#ppt_w/2"/>
                                          </p:val>
                                        </p:tav>
                                        <p:tav tm="100000">
                                          <p:val>
                                            <p:strVal val="#ppt_x"/>
                                          </p:val>
                                        </p:tav>
                                      </p:tavLst>
                                    </p:anim>
                                    <p:anim calcmode="lin" valueType="num">
                                      <p:cBhvr additive="base">
                                        <p:cTn id="103"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5">
            <a:extLst>
              <a:ext uri="{FF2B5EF4-FFF2-40B4-BE49-F238E27FC236}">
                <a16:creationId xmlns:a16="http://schemas.microsoft.com/office/drawing/2014/main" xmlns="" id="{987BE48F-5DD0-40CB-A561-CD01F5A1AA64}"/>
              </a:ext>
            </a:extLst>
          </p:cNvPr>
          <p:cNvSpPr/>
          <p:nvPr/>
        </p:nvSpPr>
        <p:spPr bwMode="auto">
          <a:xfrm>
            <a:off x="1219200" y="3019130"/>
            <a:ext cx="2362835" cy="646725"/>
          </a:xfrm>
          <a:prstGeom prst="rect">
            <a:avLst/>
          </a:prstGeom>
          <a:solidFill>
            <a:srgbClr val="EFC997"/>
          </a:solidFill>
          <a:ln>
            <a:noFill/>
          </a:ln>
        </p:spPr>
        <p:txBody>
          <a:bodyPr lIns="0" tIns="0" rIns="0" bIns="0" anchor="ctr"/>
          <a:lstStyle/>
          <a:p>
            <a:endParaRPr lang="zh-CN" altLang="en-US" sz="2000" dirty="0">
              <a:cs typeface="+mn-ea"/>
              <a:sym typeface="+mn-lt"/>
            </a:endParaRPr>
          </a:p>
        </p:txBody>
      </p:sp>
      <p:grpSp>
        <p:nvGrpSpPr>
          <p:cNvPr id="4" name="Group 6">
            <a:extLst>
              <a:ext uri="{FF2B5EF4-FFF2-40B4-BE49-F238E27FC236}">
                <a16:creationId xmlns:a16="http://schemas.microsoft.com/office/drawing/2014/main" xmlns="" id="{2AFF5B5C-F9B6-459A-BE24-CD5996BA465F}"/>
              </a:ext>
            </a:extLst>
          </p:cNvPr>
          <p:cNvGrpSpPr/>
          <p:nvPr/>
        </p:nvGrpSpPr>
        <p:grpSpPr bwMode="auto">
          <a:xfrm>
            <a:off x="1167767" y="1732866"/>
            <a:ext cx="910341" cy="910513"/>
            <a:chOff x="0" y="0"/>
            <a:chExt cx="1591420" cy="1591420"/>
          </a:xfrm>
          <a:solidFill>
            <a:srgbClr val="669C78"/>
          </a:solidFill>
        </p:grpSpPr>
        <p:sp>
          <p:nvSpPr>
            <p:cNvPr id="5" name="AutoShape 7">
              <a:extLst>
                <a:ext uri="{FF2B5EF4-FFF2-40B4-BE49-F238E27FC236}">
                  <a16:creationId xmlns:a16="http://schemas.microsoft.com/office/drawing/2014/main" xmlns="" id="{B316A2DF-A214-4806-A55A-ACC96FDF99ED}"/>
                </a:ext>
              </a:extLst>
            </p:cNvPr>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EFC99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2000" dirty="0">
                <a:solidFill>
                  <a:schemeClr val="bg1"/>
                </a:solidFill>
                <a:cs typeface="+mn-ea"/>
                <a:sym typeface="+mn-lt"/>
              </a:endParaRPr>
            </a:p>
          </p:txBody>
        </p:sp>
        <p:sp>
          <p:nvSpPr>
            <p:cNvPr id="6" name="AutoShape 8">
              <a:extLst>
                <a:ext uri="{FF2B5EF4-FFF2-40B4-BE49-F238E27FC236}">
                  <a16:creationId xmlns:a16="http://schemas.microsoft.com/office/drawing/2014/main" xmlns="" id="{8D2EDF0F-48CD-4F4C-B753-676A45F14A44}"/>
                </a:ext>
              </a:extLst>
            </p:cNvPr>
            <p:cNvSpPr/>
            <p:nvPr/>
          </p:nvSpPr>
          <p:spPr bwMode="auto">
            <a:xfrm>
              <a:off x="0" y="547945"/>
              <a:ext cx="1591420" cy="4955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20000"/>
                </a:lnSpc>
              </a:pPr>
              <a:r>
                <a:rPr lang="en-US" sz="4000" b="0" dirty="0">
                  <a:solidFill>
                    <a:schemeClr val="bg1"/>
                  </a:solidFill>
                  <a:latin typeface="+mn-lt"/>
                  <a:ea typeface="+mn-ea"/>
                  <a:cs typeface="+mn-ea"/>
                  <a:sym typeface="+mn-lt"/>
                </a:rPr>
                <a:t>1</a:t>
              </a:r>
            </a:p>
          </p:txBody>
        </p:sp>
      </p:grpSp>
      <p:sp>
        <p:nvSpPr>
          <p:cNvPr id="7" name="AutoShape 9">
            <a:extLst>
              <a:ext uri="{FF2B5EF4-FFF2-40B4-BE49-F238E27FC236}">
                <a16:creationId xmlns:a16="http://schemas.microsoft.com/office/drawing/2014/main" xmlns="" id="{78E2E5DE-40EC-4397-A601-51D482ACF08B}"/>
              </a:ext>
            </a:extLst>
          </p:cNvPr>
          <p:cNvSpPr/>
          <p:nvPr/>
        </p:nvSpPr>
        <p:spPr bwMode="auto">
          <a:xfrm>
            <a:off x="1717675" y="3249295"/>
            <a:ext cx="1483360" cy="2457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1600" b="0" dirty="0">
                <a:latin typeface="+mn-lt"/>
                <a:ea typeface="+mn-ea"/>
                <a:cs typeface="+mn-ea"/>
                <a:sym typeface="+mn-lt"/>
              </a:rPr>
              <a:t>请替换文字内容</a:t>
            </a:r>
          </a:p>
        </p:txBody>
      </p:sp>
      <p:sp>
        <p:nvSpPr>
          <p:cNvPr id="8" name="AutoShape 10">
            <a:extLst>
              <a:ext uri="{FF2B5EF4-FFF2-40B4-BE49-F238E27FC236}">
                <a16:creationId xmlns:a16="http://schemas.microsoft.com/office/drawing/2014/main" xmlns="" id="{AB2C1BFC-616E-4E9E-B8F6-CF9E9232432A}"/>
              </a:ext>
            </a:extLst>
          </p:cNvPr>
          <p:cNvSpPr/>
          <p:nvPr/>
        </p:nvSpPr>
        <p:spPr bwMode="auto">
          <a:xfrm>
            <a:off x="3777413" y="3019130"/>
            <a:ext cx="2245777" cy="615502"/>
          </a:xfrm>
          <a:prstGeom prst="rect">
            <a:avLst/>
          </a:prstGeom>
          <a:solidFill>
            <a:srgbClr val="ACB31C"/>
          </a:solidFill>
          <a:ln>
            <a:noFill/>
          </a:ln>
        </p:spPr>
        <p:txBody>
          <a:bodyPr lIns="0" tIns="0" rIns="0" bIns="0" anchor="ctr"/>
          <a:lstStyle/>
          <a:p>
            <a:endParaRPr lang="zh-CN" altLang="en-US" sz="2000" dirty="0">
              <a:cs typeface="+mn-ea"/>
              <a:sym typeface="+mn-lt"/>
            </a:endParaRPr>
          </a:p>
        </p:txBody>
      </p:sp>
      <p:grpSp>
        <p:nvGrpSpPr>
          <p:cNvPr id="9" name="Group 11">
            <a:extLst>
              <a:ext uri="{FF2B5EF4-FFF2-40B4-BE49-F238E27FC236}">
                <a16:creationId xmlns:a16="http://schemas.microsoft.com/office/drawing/2014/main" xmlns="" id="{1E2220C1-20FC-4ECF-81A3-8EA141243D69}"/>
              </a:ext>
            </a:extLst>
          </p:cNvPr>
          <p:cNvGrpSpPr/>
          <p:nvPr/>
        </p:nvGrpSpPr>
        <p:grpSpPr bwMode="auto">
          <a:xfrm>
            <a:off x="3799205" y="4116070"/>
            <a:ext cx="955675" cy="956945"/>
            <a:chOff x="0" y="0"/>
            <a:chExt cx="1591420" cy="1591420"/>
          </a:xfrm>
          <a:solidFill>
            <a:srgbClr val="669C78"/>
          </a:solidFill>
        </p:grpSpPr>
        <p:sp>
          <p:nvSpPr>
            <p:cNvPr id="10" name="AutoShape 12">
              <a:extLst>
                <a:ext uri="{FF2B5EF4-FFF2-40B4-BE49-F238E27FC236}">
                  <a16:creationId xmlns:a16="http://schemas.microsoft.com/office/drawing/2014/main" xmlns="" id="{C12152E2-1CA1-4DFF-997F-26A471D25DFB}"/>
                </a:ext>
              </a:extLst>
            </p:cNvPr>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CB31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2000" dirty="0">
                <a:solidFill>
                  <a:schemeClr val="bg1"/>
                </a:solidFill>
                <a:cs typeface="+mn-ea"/>
                <a:sym typeface="+mn-lt"/>
              </a:endParaRPr>
            </a:p>
          </p:txBody>
        </p:sp>
        <p:sp>
          <p:nvSpPr>
            <p:cNvPr id="11" name="AutoShape 13">
              <a:extLst>
                <a:ext uri="{FF2B5EF4-FFF2-40B4-BE49-F238E27FC236}">
                  <a16:creationId xmlns:a16="http://schemas.microsoft.com/office/drawing/2014/main" xmlns="" id="{75508267-653E-4BE1-A657-F9F19C1CEACB}"/>
                </a:ext>
              </a:extLst>
            </p:cNvPr>
            <p:cNvSpPr/>
            <p:nvPr/>
          </p:nvSpPr>
          <p:spPr bwMode="auto">
            <a:xfrm>
              <a:off x="0" y="553745"/>
              <a:ext cx="1591420" cy="4839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a:lnSpc>
                  <a:spcPct val="120000"/>
                </a:lnSpc>
                <a:defRPr/>
              </a:pPr>
              <a:r>
                <a:rPr lang="en-US" altLang="es-ES" sz="3600" dirty="0">
                  <a:solidFill>
                    <a:schemeClr val="bg1"/>
                  </a:solidFill>
                  <a:cs typeface="+mn-ea"/>
                  <a:sym typeface="+mn-lt"/>
                </a:rPr>
                <a:t>2</a:t>
              </a:r>
            </a:p>
          </p:txBody>
        </p:sp>
      </p:grpSp>
      <p:sp>
        <p:nvSpPr>
          <p:cNvPr id="12" name="AutoShape 14">
            <a:extLst>
              <a:ext uri="{FF2B5EF4-FFF2-40B4-BE49-F238E27FC236}">
                <a16:creationId xmlns:a16="http://schemas.microsoft.com/office/drawing/2014/main" xmlns="" id="{F0BCC423-DF6E-41C2-B965-F92C4ADFFF8D}"/>
              </a:ext>
            </a:extLst>
          </p:cNvPr>
          <p:cNvSpPr/>
          <p:nvPr/>
        </p:nvSpPr>
        <p:spPr bwMode="auto">
          <a:xfrm>
            <a:off x="4166870" y="3204845"/>
            <a:ext cx="1576070" cy="2457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1600" b="0" dirty="0">
                <a:latin typeface="+mn-lt"/>
                <a:ea typeface="+mn-ea"/>
                <a:cs typeface="+mn-ea"/>
                <a:sym typeface="+mn-lt"/>
              </a:rPr>
              <a:t>请替换文字内容</a:t>
            </a:r>
          </a:p>
        </p:txBody>
      </p:sp>
      <p:sp>
        <p:nvSpPr>
          <p:cNvPr id="13" name="AutoShape 15">
            <a:extLst>
              <a:ext uri="{FF2B5EF4-FFF2-40B4-BE49-F238E27FC236}">
                <a16:creationId xmlns:a16="http://schemas.microsoft.com/office/drawing/2014/main" xmlns="" id="{6F007792-83FF-406B-95BE-071876BA31C3}"/>
              </a:ext>
            </a:extLst>
          </p:cNvPr>
          <p:cNvSpPr/>
          <p:nvPr/>
        </p:nvSpPr>
        <p:spPr bwMode="auto">
          <a:xfrm>
            <a:off x="6344920" y="3047201"/>
            <a:ext cx="2250440" cy="616114"/>
          </a:xfrm>
          <a:prstGeom prst="rect">
            <a:avLst/>
          </a:prstGeom>
          <a:solidFill>
            <a:srgbClr val="EFC997"/>
          </a:solidFill>
          <a:ln>
            <a:noFill/>
          </a:ln>
        </p:spPr>
        <p:txBody>
          <a:bodyPr lIns="0" tIns="0" rIns="0" bIns="0" anchor="ctr"/>
          <a:lstStyle/>
          <a:p>
            <a:pPr>
              <a:defRPr/>
            </a:pPr>
            <a:endParaRPr lang="es-ES" sz="2000" dirty="0">
              <a:cs typeface="+mn-ea"/>
              <a:sym typeface="+mn-lt"/>
            </a:endParaRPr>
          </a:p>
        </p:txBody>
      </p:sp>
      <p:grpSp>
        <p:nvGrpSpPr>
          <p:cNvPr id="14" name="Group 16">
            <a:extLst>
              <a:ext uri="{FF2B5EF4-FFF2-40B4-BE49-F238E27FC236}">
                <a16:creationId xmlns:a16="http://schemas.microsoft.com/office/drawing/2014/main" xmlns="" id="{24D80E85-2872-4698-9D3D-400E58A4ADB5}"/>
              </a:ext>
            </a:extLst>
          </p:cNvPr>
          <p:cNvGrpSpPr/>
          <p:nvPr/>
        </p:nvGrpSpPr>
        <p:grpSpPr bwMode="auto">
          <a:xfrm>
            <a:off x="6249035" y="1732915"/>
            <a:ext cx="903605" cy="903605"/>
            <a:chOff x="0" y="0"/>
            <a:chExt cx="1591420" cy="1591420"/>
          </a:xfrm>
          <a:solidFill>
            <a:srgbClr val="669C78"/>
          </a:solidFill>
        </p:grpSpPr>
        <p:sp>
          <p:nvSpPr>
            <p:cNvPr id="15" name="AutoShape 17">
              <a:extLst>
                <a:ext uri="{FF2B5EF4-FFF2-40B4-BE49-F238E27FC236}">
                  <a16:creationId xmlns:a16="http://schemas.microsoft.com/office/drawing/2014/main" xmlns="" id="{4875566B-0E30-43D3-B5CA-A96AC1E89969}"/>
                </a:ext>
              </a:extLst>
            </p:cNvPr>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EFC99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2000" dirty="0">
                <a:solidFill>
                  <a:schemeClr val="bg1"/>
                </a:solidFill>
                <a:cs typeface="+mn-ea"/>
                <a:sym typeface="+mn-lt"/>
              </a:endParaRPr>
            </a:p>
          </p:txBody>
        </p:sp>
        <p:sp>
          <p:nvSpPr>
            <p:cNvPr id="16" name="AutoShape 18">
              <a:extLst>
                <a:ext uri="{FF2B5EF4-FFF2-40B4-BE49-F238E27FC236}">
                  <a16:creationId xmlns:a16="http://schemas.microsoft.com/office/drawing/2014/main" xmlns="" id="{75B2F523-9C81-45F1-8188-51A85A046D07}"/>
                </a:ext>
              </a:extLst>
            </p:cNvPr>
            <p:cNvSpPr/>
            <p:nvPr/>
          </p:nvSpPr>
          <p:spPr bwMode="auto">
            <a:xfrm>
              <a:off x="0" y="554297"/>
              <a:ext cx="1591420" cy="4828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a:lnSpc>
                  <a:spcPct val="120000"/>
                </a:lnSpc>
                <a:defRPr/>
              </a:pPr>
              <a:r>
                <a:rPr lang="en-US" sz="3600" dirty="0">
                  <a:solidFill>
                    <a:schemeClr val="bg1"/>
                  </a:solidFill>
                  <a:cs typeface="+mn-ea"/>
                  <a:sym typeface="+mn-lt"/>
                </a:rPr>
                <a:t>3</a:t>
              </a:r>
            </a:p>
          </p:txBody>
        </p:sp>
      </p:grpSp>
      <p:sp>
        <p:nvSpPr>
          <p:cNvPr id="17" name="AutoShape 19">
            <a:extLst>
              <a:ext uri="{FF2B5EF4-FFF2-40B4-BE49-F238E27FC236}">
                <a16:creationId xmlns:a16="http://schemas.microsoft.com/office/drawing/2014/main" xmlns="" id="{FA488C62-B174-4D46-9505-0DAED41C65D5}"/>
              </a:ext>
            </a:extLst>
          </p:cNvPr>
          <p:cNvSpPr/>
          <p:nvPr/>
        </p:nvSpPr>
        <p:spPr bwMode="auto">
          <a:xfrm>
            <a:off x="6659245" y="3230245"/>
            <a:ext cx="1553845" cy="2457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876300" eaLnBrk="0">
              <a:defRPr sz="2500" b="1">
                <a:solidFill>
                  <a:srgbClr val="FFFFFF"/>
                </a:solidFill>
                <a:latin typeface="Lato" charset="0"/>
                <a:ea typeface="MS PGothic" panose="020B0600070205080204" pitchFamily="34" charset="-128"/>
                <a:sym typeface="Lato" charset="0"/>
              </a:defRPr>
            </a:lvl1pPr>
            <a:lvl2pPr marL="742950" indent="-285750" defTabSz="876300" eaLnBrk="0">
              <a:defRPr sz="2500" b="1">
                <a:solidFill>
                  <a:srgbClr val="FFFFFF"/>
                </a:solidFill>
                <a:latin typeface="Lato" charset="0"/>
                <a:ea typeface="MS PGothic" panose="020B0600070205080204" pitchFamily="34" charset="-128"/>
                <a:sym typeface="Lato" charset="0"/>
              </a:defRPr>
            </a:lvl2pPr>
            <a:lvl3pPr marL="1143000" indent="-228600" defTabSz="876300" eaLnBrk="0">
              <a:defRPr sz="2500" b="1">
                <a:solidFill>
                  <a:srgbClr val="FFFFFF"/>
                </a:solidFill>
                <a:latin typeface="Lato" charset="0"/>
                <a:ea typeface="MS PGothic" panose="020B0600070205080204" pitchFamily="34" charset="-128"/>
                <a:sym typeface="Lato" charset="0"/>
              </a:defRPr>
            </a:lvl3pPr>
            <a:lvl4pPr marL="1600200" indent="-228600" defTabSz="876300" eaLnBrk="0">
              <a:defRPr sz="2500" b="1">
                <a:solidFill>
                  <a:srgbClr val="FFFFFF"/>
                </a:solidFill>
                <a:latin typeface="Lato" charset="0"/>
                <a:ea typeface="MS PGothic" panose="020B0600070205080204" pitchFamily="34" charset="-128"/>
                <a:sym typeface="Lato" charset="0"/>
              </a:defRPr>
            </a:lvl4pPr>
            <a:lvl5pPr marL="2057400" indent="-228600" defTabSz="876300" eaLnBrk="0">
              <a:defRPr sz="2500" b="1">
                <a:solidFill>
                  <a:srgbClr val="FFFFFF"/>
                </a:solidFill>
                <a:latin typeface="Lato" charset="0"/>
                <a:ea typeface="MS PGothic" panose="020B0600070205080204" pitchFamily="34" charset="-128"/>
                <a:sym typeface="Lato" charset="0"/>
              </a:defRPr>
            </a:lvl5pPr>
            <a:lvl6pPr marL="25146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00000"/>
              </a:lnSpc>
            </a:pPr>
            <a:r>
              <a:rPr lang="zh-CN" altLang="en-US" sz="1600" b="0" dirty="0">
                <a:latin typeface="+mn-lt"/>
                <a:ea typeface="+mn-ea"/>
                <a:cs typeface="+mn-ea"/>
                <a:sym typeface="+mn-lt"/>
              </a:rPr>
              <a:t>请替换文字内容</a:t>
            </a:r>
          </a:p>
        </p:txBody>
      </p:sp>
      <p:sp>
        <p:nvSpPr>
          <p:cNvPr id="18" name="AutoShape 20">
            <a:extLst>
              <a:ext uri="{FF2B5EF4-FFF2-40B4-BE49-F238E27FC236}">
                <a16:creationId xmlns:a16="http://schemas.microsoft.com/office/drawing/2014/main" xmlns="" id="{059FF530-D09B-4881-8228-C9E389B669A1}"/>
              </a:ext>
            </a:extLst>
          </p:cNvPr>
          <p:cNvSpPr/>
          <p:nvPr/>
        </p:nvSpPr>
        <p:spPr bwMode="auto">
          <a:xfrm>
            <a:off x="8996055" y="3042846"/>
            <a:ext cx="2248016" cy="616115"/>
          </a:xfrm>
          <a:prstGeom prst="rect">
            <a:avLst/>
          </a:prstGeom>
          <a:solidFill>
            <a:srgbClr val="ACB31C"/>
          </a:solidFill>
          <a:ln>
            <a:noFill/>
          </a:ln>
        </p:spPr>
        <p:txBody>
          <a:bodyPr lIns="0" tIns="0" rIns="0" bIns="0" anchor="ctr"/>
          <a:lstStyle/>
          <a:p>
            <a:pPr>
              <a:defRPr/>
            </a:pPr>
            <a:endParaRPr lang="es-ES" sz="2000" dirty="0">
              <a:cs typeface="+mn-ea"/>
              <a:sym typeface="+mn-lt"/>
            </a:endParaRPr>
          </a:p>
        </p:txBody>
      </p:sp>
      <p:grpSp>
        <p:nvGrpSpPr>
          <p:cNvPr id="19" name="Group 21">
            <a:extLst>
              <a:ext uri="{FF2B5EF4-FFF2-40B4-BE49-F238E27FC236}">
                <a16:creationId xmlns:a16="http://schemas.microsoft.com/office/drawing/2014/main" xmlns="" id="{FCF162A0-D853-4B9E-B66D-274DEADEFF8B}"/>
              </a:ext>
            </a:extLst>
          </p:cNvPr>
          <p:cNvGrpSpPr/>
          <p:nvPr/>
        </p:nvGrpSpPr>
        <p:grpSpPr bwMode="auto">
          <a:xfrm>
            <a:off x="8964930" y="4116070"/>
            <a:ext cx="955675" cy="957580"/>
            <a:chOff x="0" y="0"/>
            <a:chExt cx="1591420" cy="1591420"/>
          </a:xfrm>
          <a:solidFill>
            <a:srgbClr val="669C78"/>
          </a:solidFill>
        </p:grpSpPr>
        <p:sp>
          <p:nvSpPr>
            <p:cNvPr id="20" name="AutoShape 22">
              <a:extLst>
                <a:ext uri="{FF2B5EF4-FFF2-40B4-BE49-F238E27FC236}">
                  <a16:creationId xmlns:a16="http://schemas.microsoft.com/office/drawing/2014/main" xmlns="" id="{6FBF51B0-7CFA-42BB-8050-D6369498963F}"/>
                </a:ext>
              </a:extLst>
            </p:cNvPr>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CB31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2000" dirty="0">
                <a:solidFill>
                  <a:schemeClr val="bg1"/>
                </a:solidFill>
                <a:cs typeface="+mn-ea"/>
                <a:sym typeface="+mn-lt"/>
              </a:endParaRPr>
            </a:p>
          </p:txBody>
        </p:sp>
        <p:sp>
          <p:nvSpPr>
            <p:cNvPr id="21" name="AutoShape 23">
              <a:extLst>
                <a:ext uri="{FF2B5EF4-FFF2-40B4-BE49-F238E27FC236}">
                  <a16:creationId xmlns:a16="http://schemas.microsoft.com/office/drawing/2014/main" xmlns="" id="{C96829BC-6E5E-4CFB-A0A6-AC260DA193F0}"/>
                </a:ext>
              </a:extLst>
            </p:cNvPr>
            <p:cNvSpPr/>
            <p:nvPr/>
          </p:nvSpPr>
          <p:spPr bwMode="auto">
            <a:xfrm>
              <a:off x="0" y="272272"/>
              <a:ext cx="1591420" cy="1046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a:lnSpc>
                  <a:spcPct val="120000"/>
                </a:lnSpc>
                <a:defRPr/>
              </a:pPr>
              <a:r>
                <a:rPr lang="en-US" sz="3600" dirty="0">
                  <a:solidFill>
                    <a:schemeClr val="bg1"/>
                  </a:solidFill>
                  <a:cs typeface="+mn-ea"/>
                  <a:sym typeface="+mn-lt"/>
                </a:rPr>
                <a:t>4</a:t>
              </a:r>
              <a:endParaRPr lang="en-US" altLang="es-ES" sz="3600" dirty="0">
                <a:solidFill>
                  <a:schemeClr val="bg1"/>
                </a:solidFill>
                <a:cs typeface="+mn-ea"/>
                <a:sym typeface="+mn-lt"/>
              </a:endParaRPr>
            </a:p>
          </p:txBody>
        </p:sp>
      </p:grpSp>
      <p:sp>
        <p:nvSpPr>
          <p:cNvPr id="22" name="AutoShape 24">
            <a:extLst>
              <a:ext uri="{FF2B5EF4-FFF2-40B4-BE49-F238E27FC236}">
                <a16:creationId xmlns:a16="http://schemas.microsoft.com/office/drawing/2014/main" xmlns="" id="{859A4D4D-B5F1-40C4-A7DB-113788109205}"/>
              </a:ext>
            </a:extLst>
          </p:cNvPr>
          <p:cNvSpPr/>
          <p:nvPr/>
        </p:nvSpPr>
        <p:spPr bwMode="auto">
          <a:xfrm>
            <a:off x="9360535" y="3216910"/>
            <a:ext cx="1671320" cy="2457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1600" b="0" dirty="0">
                <a:latin typeface="+mn-lt"/>
                <a:ea typeface="+mn-ea"/>
                <a:cs typeface="+mn-ea"/>
                <a:sym typeface="+mn-lt"/>
              </a:rPr>
              <a:t>请替换文字内容</a:t>
            </a:r>
          </a:p>
        </p:txBody>
      </p:sp>
      <p:sp>
        <p:nvSpPr>
          <p:cNvPr id="23" name="AutoShape 25">
            <a:extLst>
              <a:ext uri="{FF2B5EF4-FFF2-40B4-BE49-F238E27FC236}">
                <a16:creationId xmlns:a16="http://schemas.microsoft.com/office/drawing/2014/main" xmlns="" id="{8534913A-963B-40A2-A642-1D544F2880EB}"/>
              </a:ext>
            </a:extLst>
          </p:cNvPr>
          <p:cNvSpPr/>
          <p:nvPr/>
        </p:nvSpPr>
        <p:spPr bwMode="auto">
          <a:xfrm>
            <a:off x="1219200" y="3902710"/>
            <a:ext cx="1520825" cy="2152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r>
              <a:rPr lang="zh-CN" altLang="en-US" sz="1400" b="0" dirty="0">
                <a:solidFill>
                  <a:schemeClr val="tx1">
                    <a:lumMod val="65000"/>
                    <a:lumOff val="35000"/>
                  </a:schemeClr>
                </a:solidFill>
                <a:latin typeface="+mn-lt"/>
                <a:ea typeface="+mn-ea"/>
                <a:cs typeface="+mn-ea"/>
                <a:sym typeface="+mn-lt"/>
              </a:rPr>
              <a:t>请替换文字内容</a:t>
            </a:r>
          </a:p>
        </p:txBody>
      </p:sp>
      <p:sp>
        <p:nvSpPr>
          <p:cNvPr id="24" name="AutoShape 26">
            <a:extLst>
              <a:ext uri="{FF2B5EF4-FFF2-40B4-BE49-F238E27FC236}">
                <a16:creationId xmlns:a16="http://schemas.microsoft.com/office/drawing/2014/main" xmlns="" id="{5FBE30F6-8F7B-4E00-AF17-DAE84E86E79D}"/>
              </a:ext>
            </a:extLst>
          </p:cNvPr>
          <p:cNvSpPr/>
          <p:nvPr/>
        </p:nvSpPr>
        <p:spPr bwMode="auto">
          <a:xfrm>
            <a:off x="1230630" y="4101465"/>
            <a:ext cx="2285365" cy="798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200" b="0" dirty="0">
                <a:solidFill>
                  <a:schemeClr val="tx1">
                    <a:lumMod val="65000"/>
                    <a:lumOff val="35000"/>
                  </a:schemeClr>
                </a:solidFill>
                <a:latin typeface="+mn-lt"/>
                <a:ea typeface="+mn-ea"/>
                <a:cs typeface="+mn-ea"/>
                <a:sym typeface="+mn-lt"/>
              </a:rPr>
              <a:t>这里输入您的文字这里输入您的文字这里输入您的文字这里输入您的文字这里输入您这里输入您</a:t>
            </a:r>
          </a:p>
        </p:txBody>
      </p:sp>
      <p:sp>
        <p:nvSpPr>
          <p:cNvPr id="25" name="AutoShape 27">
            <a:extLst>
              <a:ext uri="{FF2B5EF4-FFF2-40B4-BE49-F238E27FC236}">
                <a16:creationId xmlns:a16="http://schemas.microsoft.com/office/drawing/2014/main" xmlns="" id="{DC58D15A-65A2-4C48-A98F-BC73547DA6B1}"/>
              </a:ext>
            </a:extLst>
          </p:cNvPr>
          <p:cNvSpPr/>
          <p:nvPr/>
        </p:nvSpPr>
        <p:spPr bwMode="auto">
          <a:xfrm>
            <a:off x="3829685" y="1955165"/>
            <a:ext cx="1253490" cy="2152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r>
              <a:rPr lang="zh-CN" altLang="en-US" sz="1400" b="0" dirty="0">
                <a:solidFill>
                  <a:schemeClr val="tx1">
                    <a:lumMod val="65000"/>
                    <a:lumOff val="35000"/>
                  </a:schemeClr>
                </a:solidFill>
                <a:latin typeface="+mn-lt"/>
                <a:ea typeface="+mn-ea"/>
                <a:cs typeface="+mn-ea"/>
                <a:sym typeface="+mn-lt"/>
              </a:rPr>
              <a:t>请替换文字内容</a:t>
            </a:r>
          </a:p>
        </p:txBody>
      </p:sp>
      <p:sp>
        <p:nvSpPr>
          <p:cNvPr id="26" name="AutoShape 28">
            <a:extLst>
              <a:ext uri="{FF2B5EF4-FFF2-40B4-BE49-F238E27FC236}">
                <a16:creationId xmlns:a16="http://schemas.microsoft.com/office/drawing/2014/main" xmlns="" id="{39723D42-75CF-42CA-84AA-790224CC09D6}"/>
              </a:ext>
            </a:extLst>
          </p:cNvPr>
          <p:cNvSpPr/>
          <p:nvPr/>
        </p:nvSpPr>
        <p:spPr bwMode="auto">
          <a:xfrm>
            <a:off x="3841115" y="2129155"/>
            <a:ext cx="2266950" cy="798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200" b="0" dirty="0">
                <a:solidFill>
                  <a:schemeClr val="tx1">
                    <a:lumMod val="65000"/>
                    <a:lumOff val="35000"/>
                  </a:schemeClr>
                </a:solidFill>
                <a:latin typeface="+mn-lt"/>
                <a:ea typeface="+mn-ea"/>
                <a:cs typeface="+mn-ea"/>
                <a:sym typeface="+mn-lt"/>
              </a:rPr>
              <a:t>这里输入您的文字这里输入您的文字这里输入您的文字这里输入您的文字这里输入您这里输入您</a:t>
            </a:r>
          </a:p>
        </p:txBody>
      </p:sp>
      <p:sp>
        <p:nvSpPr>
          <p:cNvPr id="27" name="AutoShape 29">
            <a:extLst>
              <a:ext uri="{FF2B5EF4-FFF2-40B4-BE49-F238E27FC236}">
                <a16:creationId xmlns:a16="http://schemas.microsoft.com/office/drawing/2014/main" xmlns="" id="{26EDB2A2-D7D6-4D89-9C18-208F0D37A701}"/>
              </a:ext>
            </a:extLst>
          </p:cNvPr>
          <p:cNvSpPr/>
          <p:nvPr/>
        </p:nvSpPr>
        <p:spPr bwMode="auto">
          <a:xfrm>
            <a:off x="6350635" y="3820160"/>
            <a:ext cx="1359535" cy="2152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r>
              <a:rPr lang="zh-CN" altLang="en-US" sz="1400" b="0" dirty="0">
                <a:solidFill>
                  <a:schemeClr val="tx1">
                    <a:lumMod val="65000"/>
                    <a:lumOff val="35000"/>
                  </a:schemeClr>
                </a:solidFill>
                <a:latin typeface="+mn-lt"/>
                <a:ea typeface="+mn-ea"/>
                <a:cs typeface="+mn-ea"/>
                <a:sym typeface="+mn-lt"/>
              </a:rPr>
              <a:t>请替换文字内容</a:t>
            </a:r>
          </a:p>
        </p:txBody>
      </p:sp>
      <p:sp>
        <p:nvSpPr>
          <p:cNvPr id="28" name="AutoShape 30">
            <a:extLst>
              <a:ext uri="{FF2B5EF4-FFF2-40B4-BE49-F238E27FC236}">
                <a16:creationId xmlns:a16="http://schemas.microsoft.com/office/drawing/2014/main" xmlns="" id="{35189C7F-FA44-43D4-94F9-B93D9406D50F}"/>
              </a:ext>
            </a:extLst>
          </p:cNvPr>
          <p:cNvSpPr/>
          <p:nvPr/>
        </p:nvSpPr>
        <p:spPr bwMode="auto">
          <a:xfrm>
            <a:off x="6362065" y="4054475"/>
            <a:ext cx="2169795" cy="798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200" b="0" dirty="0">
                <a:solidFill>
                  <a:schemeClr val="tx1">
                    <a:lumMod val="65000"/>
                    <a:lumOff val="35000"/>
                  </a:schemeClr>
                </a:solidFill>
                <a:latin typeface="+mn-lt"/>
                <a:ea typeface="+mn-ea"/>
                <a:cs typeface="+mn-ea"/>
                <a:sym typeface="+mn-lt"/>
              </a:rPr>
              <a:t>这里输入您的文字这里输入您的文字这里输入您的文字这里输入您的文字这里输入您这里输入您</a:t>
            </a:r>
          </a:p>
        </p:txBody>
      </p:sp>
      <p:sp>
        <p:nvSpPr>
          <p:cNvPr id="29" name="AutoShape 31">
            <a:extLst>
              <a:ext uri="{FF2B5EF4-FFF2-40B4-BE49-F238E27FC236}">
                <a16:creationId xmlns:a16="http://schemas.microsoft.com/office/drawing/2014/main" xmlns="" id="{4CF40F3B-2F24-484B-9ED6-DD3CA1B49DB6}"/>
              </a:ext>
            </a:extLst>
          </p:cNvPr>
          <p:cNvSpPr/>
          <p:nvPr/>
        </p:nvSpPr>
        <p:spPr bwMode="auto">
          <a:xfrm>
            <a:off x="9053195" y="1961515"/>
            <a:ext cx="1591945" cy="2152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r>
              <a:rPr lang="zh-CN" altLang="en-US" sz="1400" b="0" dirty="0">
                <a:solidFill>
                  <a:schemeClr val="tx1">
                    <a:lumMod val="65000"/>
                    <a:lumOff val="35000"/>
                  </a:schemeClr>
                </a:solidFill>
                <a:latin typeface="+mn-lt"/>
                <a:ea typeface="+mn-ea"/>
                <a:cs typeface="+mn-ea"/>
                <a:sym typeface="+mn-lt"/>
              </a:rPr>
              <a:t>请替换文字内容</a:t>
            </a:r>
          </a:p>
        </p:txBody>
      </p:sp>
      <p:sp>
        <p:nvSpPr>
          <p:cNvPr id="30" name="AutoShape 32">
            <a:extLst>
              <a:ext uri="{FF2B5EF4-FFF2-40B4-BE49-F238E27FC236}">
                <a16:creationId xmlns:a16="http://schemas.microsoft.com/office/drawing/2014/main" xmlns="" id="{DFBE2DB2-CACD-4E52-9273-07F30EA9E4F1}"/>
              </a:ext>
            </a:extLst>
          </p:cNvPr>
          <p:cNvSpPr/>
          <p:nvPr/>
        </p:nvSpPr>
        <p:spPr bwMode="auto">
          <a:xfrm>
            <a:off x="9056370" y="2169795"/>
            <a:ext cx="2346960" cy="798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200" b="0" dirty="0">
                <a:solidFill>
                  <a:schemeClr val="tx1">
                    <a:lumMod val="65000"/>
                    <a:lumOff val="35000"/>
                  </a:schemeClr>
                </a:solidFill>
                <a:latin typeface="+mn-lt"/>
                <a:ea typeface="+mn-ea"/>
                <a:cs typeface="+mn-ea"/>
                <a:sym typeface="+mn-lt"/>
              </a:rPr>
              <a:t>这里输入您的文字这里输入您的文字这里输入您的文字这里输入您的文字这里输入您这里输入您</a:t>
            </a:r>
          </a:p>
        </p:txBody>
      </p:sp>
      <p:sp>
        <p:nvSpPr>
          <p:cNvPr id="31" name="矩形 30">
            <a:extLst>
              <a:ext uri="{FF2B5EF4-FFF2-40B4-BE49-F238E27FC236}">
                <a16:creationId xmlns:a16="http://schemas.microsoft.com/office/drawing/2014/main" xmlns="" id="{70708BD7-4A9B-4C17-8F82-E8B092BFF272}"/>
              </a:ext>
            </a:extLst>
          </p:cNvPr>
          <p:cNvSpPr/>
          <p:nvPr/>
        </p:nvSpPr>
        <p:spPr>
          <a:xfrm>
            <a:off x="1397599" y="309935"/>
            <a:ext cx="2698175" cy="523220"/>
          </a:xfrm>
          <a:prstGeom prst="rect">
            <a:avLst/>
          </a:prstGeom>
        </p:spPr>
        <p:txBody>
          <a:bodyPr wrap="none">
            <a:spAutoFit/>
          </a:bodyPr>
          <a:lstStyle/>
          <a:p>
            <a:r>
              <a:rPr lang="zh-CN" altLang="en-US" sz="2800" b="1" dirty="0">
                <a:cs typeface="+mn-ea"/>
                <a:sym typeface="+mn-lt"/>
              </a:rPr>
              <a:t>存在不足与对策</a:t>
            </a:r>
          </a:p>
        </p:txBody>
      </p:sp>
    </p:spTree>
    <p:extLst>
      <p:ext uri="{BB962C8B-B14F-4D97-AF65-F5344CB8AC3E}">
        <p14:creationId xmlns:p14="http://schemas.microsoft.com/office/powerpoint/2010/main" val="534755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par>
                                <p:cTn id="60" presetID="53" presetClass="entr" presetSubtype="16" fill="hold" nodeType="with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ppt_w</p:attrName>
                                        </p:attrNameLst>
                                      </p:cBhvr>
                                      <p:tavLst>
                                        <p:tav tm="0">
                                          <p:val>
                                            <p:fltVal val="0"/>
                                          </p:val>
                                        </p:tav>
                                        <p:tav tm="100000">
                                          <p:val>
                                            <p:strVal val="#ppt_w"/>
                                          </p:val>
                                        </p:tav>
                                      </p:tavLst>
                                    </p:anim>
                                    <p:anim calcmode="lin" valueType="num">
                                      <p:cBhvr>
                                        <p:cTn id="68" dur="500" fill="hold"/>
                                        <p:tgtEl>
                                          <p:spTgt spid="22"/>
                                        </p:tgtEl>
                                        <p:attrNameLst>
                                          <p:attrName>ppt_h</p:attrName>
                                        </p:attrNameLst>
                                      </p:cBhvr>
                                      <p:tavLst>
                                        <p:tav tm="0">
                                          <p:val>
                                            <p:fltVal val="0"/>
                                          </p:val>
                                        </p:tav>
                                        <p:tav tm="100000">
                                          <p:val>
                                            <p:strVal val="#ppt_h"/>
                                          </p:val>
                                        </p:tav>
                                      </p:tavLst>
                                    </p:anim>
                                    <p:animEffect transition="in" filter="fade">
                                      <p:cBhvr>
                                        <p:cTn id="69" dur="500"/>
                                        <p:tgtEl>
                                          <p:spTgt spid="22"/>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p:cTn id="72" dur="500" fill="hold"/>
                                        <p:tgtEl>
                                          <p:spTgt spid="23"/>
                                        </p:tgtEl>
                                        <p:attrNameLst>
                                          <p:attrName>ppt_w</p:attrName>
                                        </p:attrNameLst>
                                      </p:cBhvr>
                                      <p:tavLst>
                                        <p:tav tm="0">
                                          <p:val>
                                            <p:fltVal val="0"/>
                                          </p:val>
                                        </p:tav>
                                        <p:tav tm="100000">
                                          <p:val>
                                            <p:strVal val="#ppt_w"/>
                                          </p:val>
                                        </p:tav>
                                      </p:tavLst>
                                    </p:anim>
                                    <p:anim calcmode="lin" valueType="num">
                                      <p:cBhvr>
                                        <p:cTn id="73" dur="500" fill="hold"/>
                                        <p:tgtEl>
                                          <p:spTgt spid="23"/>
                                        </p:tgtEl>
                                        <p:attrNameLst>
                                          <p:attrName>ppt_h</p:attrName>
                                        </p:attrNameLst>
                                      </p:cBhvr>
                                      <p:tavLst>
                                        <p:tav tm="0">
                                          <p:val>
                                            <p:fltVal val="0"/>
                                          </p:val>
                                        </p:tav>
                                        <p:tav tm="100000">
                                          <p:val>
                                            <p:strVal val="#ppt_h"/>
                                          </p:val>
                                        </p:tav>
                                      </p:tavLst>
                                    </p:anim>
                                    <p:animEffect transition="in" filter="fade">
                                      <p:cBhvr>
                                        <p:cTn id="74" dur="500"/>
                                        <p:tgtEl>
                                          <p:spTgt spid="23"/>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cBhvr>
                                        <p:cTn id="77" dur="500" fill="hold"/>
                                        <p:tgtEl>
                                          <p:spTgt spid="24"/>
                                        </p:tgtEl>
                                        <p:attrNameLst>
                                          <p:attrName>ppt_w</p:attrName>
                                        </p:attrNameLst>
                                      </p:cBhvr>
                                      <p:tavLst>
                                        <p:tav tm="0">
                                          <p:val>
                                            <p:fltVal val="0"/>
                                          </p:val>
                                        </p:tav>
                                        <p:tav tm="100000">
                                          <p:val>
                                            <p:strVal val="#ppt_w"/>
                                          </p:val>
                                        </p:tav>
                                      </p:tavLst>
                                    </p:anim>
                                    <p:anim calcmode="lin" valueType="num">
                                      <p:cBhvr>
                                        <p:cTn id="78" dur="500" fill="hold"/>
                                        <p:tgtEl>
                                          <p:spTgt spid="24"/>
                                        </p:tgtEl>
                                        <p:attrNameLst>
                                          <p:attrName>ppt_h</p:attrName>
                                        </p:attrNameLst>
                                      </p:cBhvr>
                                      <p:tavLst>
                                        <p:tav tm="0">
                                          <p:val>
                                            <p:fltVal val="0"/>
                                          </p:val>
                                        </p:tav>
                                        <p:tav tm="100000">
                                          <p:val>
                                            <p:strVal val="#ppt_h"/>
                                          </p:val>
                                        </p:tav>
                                      </p:tavLst>
                                    </p:anim>
                                    <p:animEffect transition="in" filter="fade">
                                      <p:cBhvr>
                                        <p:cTn id="79" dur="500"/>
                                        <p:tgtEl>
                                          <p:spTgt spid="24"/>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p:cTn id="82" dur="500" fill="hold"/>
                                        <p:tgtEl>
                                          <p:spTgt spid="25"/>
                                        </p:tgtEl>
                                        <p:attrNameLst>
                                          <p:attrName>ppt_w</p:attrName>
                                        </p:attrNameLst>
                                      </p:cBhvr>
                                      <p:tavLst>
                                        <p:tav tm="0">
                                          <p:val>
                                            <p:fltVal val="0"/>
                                          </p:val>
                                        </p:tav>
                                        <p:tav tm="100000">
                                          <p:val>
                                            <p:strVal val="#ppt_w"/>
                                          </p:val>
                                        </p:tav>
                                      </p:tavLst>
                                    </p:anim>
                                    <p:anim calcmode="lin" valueType="num">
                                      <p:cBhvr>
                                        <p:cTn id="83" dur="500" fill="hold"/>
                                        <p:tgtEl>
                                          <p:spTgt spid="25"/>
                                        </p:tgtEl>
                                        <p:attrNameLst>
                                          <p:attrName>ppt_h</p:attrName>
                                        </p:attrNameLst>
                                      </p:cBhvr>
                                      <p:tavLst>
                                        <p:tav tm="0">
                                          <p:val>
                                            <p:fltVal val="0"/>
                                          </p:val>
                                        </p:tav>
                                        <p:tav tm="100000">
                                          <p:val>
                                            <p:strVal val="#ppt_h"/>
                                          </p:val>
                                        </p:tav>
                                      </p:tavLst>
                                    </p:anim>
                                    <p:animEffect transition="in" filter="fade">
                                      <p:cBhvr>
                                        <p:cTn id="84" dur="500"/>
                                        <p:tgtEl>
                                          <p:spTgt spid="25"/>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6"/>
                                        </p:tgtEl>
                                        <p:attrNameLst>
                                          <p:attrName>style.visibility</p:attrName>
                                        </p:attrNameLst>
                                      </p:cBhvr>
                                      <p:to>
                                        <p:strVal val="visible"/>
                                      </p:to>
                                    </p:set>
                                    <p:anim calcmode="lin" valueType="num">
                                      <p:cBhvr>
                                        <p:cTn id="87" dur="500" fill="hold"/>
                                        <p:tgtEl>
                                          <p:spTgt spid="26"/>
                                        </p:tgtEl>
                                        <p:attrNameLst>
                                          <p:attrName>ppt_w</p:attrName>
                                        </p:attrNameLst>
                                      </p:cBhvr>
                                      <p:tavLst>
                                        <p:tav tm="0">
                                          <p:val>
                                            <p:fltVal val="0"/>
                                          </p:val>
                                        </p:tav>
                                        <p:tav tm="100000">
                                          <p:val>
                                            <p:strVal val="#ppt_w"/>
                                          </p:val>
                                        </p:tav>
                                      </p:tavLst>
                                    </p:anim>
                                    <p:anim calcmode="lin" valueType="num">
                                      <p:cBhvr>
                                        <p:cTn id="88" dur="500" fill="hold"/>
                                        <p:tgtEl>
                                          <p:spTgt spid="26"/>
                                        </p:tgtEl>
                                        <p:attrNameLst>
                                          <p:attrName>ppt_h</p:attrName>
                                        </p:attrNameLst>
                                      </p:cBhvr>
                                      <p:tavLst>
                                        <p:tav tm="0">
                                          <p:val>
                                            <p:fltVal val="0"/>
                                          </p:val>
                                        </p:tav>
                                        <p:tav tm="100000">
                                          <p:val>
                                            <p:strVal val="#ppt_h"/>
                                          </p:val>
                                        </p:tav>
                                      </p:tavLst>
                                    </p:anim>
                                    <p:animEffect transition="in" filter="fade">
                                      <p:cBhvr>
                                        <p:cTn id="89" dur="500"/>
                                        <p:tgtEl>
                                          <p:spTgt spid="26"/>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Effect transition="in" filter="fade">
                                      <p:cBhvr>
                                        <p:cTn id="94" dur="500"/>
                                        <p:tgtEl>
                                          <p:spTgt spid="27"/>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8"/>
                                        </p:tgtEl>
                                        <p:attrNameLst>
                                          <p:attrName>style.visibility</p:attrName>
                                        </p:attrNameLst>
                                      </p:cBhvr>
                                      <p:to>
                                        <p:strVal val="visible"/>
                                      </p:to>
                                    </p:set>
                                    <p:anim calcmode="lin" valueType="num">
                                      <p:cBhvr>
                                        <p:cTn id="97" dur="500" fill="hold"/>
                                        <p:tgtEl>
                                          <p:spTgt spid="28"/>
                                        </p:tgtEl>
                                        <p:attrNameLst>
                                          <p:attrName>ppt_w</p:attrName>
                                        </p:attrNameLst>
                                      </p:cBhvr>
                                      <p:tavLst>
                                        <p:tav tm="0">
                                          <p:val>
                                            <p:fltVal val="0"/>
                                          </p:val>
                                        </p:tav>
                                        <p:tav tm="100000">
                                          <p:val>
                                            <p:strVal val="#ppt_w"/>
                                          </p:val>
                                        </p:tav>
                                      </p:tavLst>
                                    </p:anim>
                                    <p:anim calcmode="lin" valueType="num">
                                      <p:cBhvr>
                                        <p:cTn id="98" dur="500" fill="hold"/>
                                        <p:tgtEl>
                                          <p:spTgt spid="28"/>
                                        </p:tgtEl>
                                        <p:attrNameLst>
                                          <p:attrName>ppt_h</p:attrName>
                                        </p:attrNameLst>
                                      </p:cBhvr>
                                      <p:tavLst>
                                        <p:tav tm="0">
                                          <p:val>
                                            <p:fltVal val="0"/>
                                          </p:val>
                                        </p:tav>
                                        <p:tav tm="100000">
                                          <p:val>
                                            <p:strVal val="#ppt_h"/>
                                          </p:val>
                                        </p:tav>
                                      </p:tavLst>
                                    </p:anim>
                                    <p:animEffect transition="in" filter="fade">
                                      <p:cBhvr>
                                        <p:cTn id="99" dur="500"/>
                                        <p:tgtEl>
                                          <p:spTgt spid="28"/>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9"/>
                                        </p:tgtEl>
                                        <p:attrNameLst>
                                          <p:attrName>style.visibility</p:attrName>
                                        </p:attrNameLst>
                                      </p:cBhvr>
                                      <p:to>
                                        <p:strVal val="visible"/>
                                      </p:to>
                                    </p:set>
                                    <p:anim calcmode="lin" valueType="num">
                                      <p:cBhvr>
                                        <p:cTn id="102" dur="500" fill="hold"/>
                                        <p:tgtEl>
                                          <p:spTgt spid="29"/>
                                        </p:tgtEl>
                                        <p:attrNameLst>
                                          <p:attrName>ppt_w</p:attrName>
                                        </p:attrNameLst>
                                      </p:cBhvr>
                                      <p:tavLst>
                                        <p:tav tm="0">
                                          <p:val>
                                            <p:fltVal val="0"/>
                                          </p:val>
                                        </p:tav>
                                        <p:tav tm="100000">
                                          <p:val>
                                            <p:strVal val="#ppt_w"/>
                                          </p:val>
                                        </p:tav>
                                      </p:tavLst>
                                    </p:anim>
                                    <p:anim calcmode="lin" valueType="num">
                                      <p:cBhvr>
                                        <p:cTn id="103" dur="500" fill="hold"/>
                                        <p:tgtEl>
                                          <p:spTgt spid="29"/>
                                        </p:tgtEl>
                                        <p:attrNameLst>
                                          <p:attrName>ppt_h</p:attrName>
                                        </p:attrNameLst>
                                      </p:cBhvr>
                                      <p:tavLst>
                                        <p:tav tm="0">
                                          <p:val>
                                            <p:fltVal val="0"/>
                                          </p:val>
                                        </p:tav>
                                        <p:tav tm="100000">
                                          <p:val>
                                            <p:strVal val="#ppt_h"/>
                                          </p:val>
                                        </p:tav>
                                      </p:tavLst>
                                    </p:anim>
                                    <p:animEffect transition="in" filter="fade">
                                      <p:cBhvr>
                                        <p:cTn id="104" dur="500"/>
                                        <p:tgtEl>
                                          <p:spTgt spid="2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30"/>
                                        </p:tgtEl>
                                        <p:attrNameLst>
                                          <p:attrName>style.visibility</p:attrName>
                                        </p:attrNameLst>
                                      </p:cBhvr>
                                      <p:to>
                                        <p:strVal val="visible"/>
                                      </p:to>
                                    </p:set>
                                    <p:anim calcmode="lin" valueType="num">
                                      <p:cBhvr>
                                        <p:cTn id="107" dur="500" fill="hold"/>
                                        <p:tgtEl>
                                          <p:spTgt spid="30"/>
                                        </p:tgtEl>
                                        <p:attrNameLst>
                                          <p:attrName>ppt_w</p:attrName>
                                        </p:attrNameLst>
                                      </p:cBhvr>
                                      <p:tavLst>
                                        <p:tav tm="0">
                                          <p:val>
                                            <p:fltVal val="0"/>
                                          </p:val>
                                        </p:tav>
                                        <p:tav tm="100000">
                                          <p:val>
                                            <p:strVal val="#ppt_w"/>
                                          </p:val>
                                        </p:tav>
                                      </p:tavLst>
                                    </p:anim>
                                    <p:anim calcmode="lin" valueType="num">
                                      <p:cBhvr>
                                        <p:cTn id="108" dur="500" fill="hold"/>
                                        <p:tgtEl>
                                          <p:spTgt spid="30"/>
                                        </p:tgtEl>
                                        <p:attrNameLst>
                                          <p:attrName>ppt_h</p:attrName>
                                        </p:attrNameLst>
                                      </p:cBhvr>
                                      <p:tavLst>
                                        <p:tav tm="0">
                                          <p:val>
                                            <p:fltVal val="0"/>
                                          </p:val>
                                        </p:tav>
                                        <p:tav tm="100000">
                                          <p:val>
                                            <p:strVal val="#ppt_h"/>
                                          </p:val>
                                        </p:tav>
                                      </p:tavLst>
                                    </p:anim>
                                    <p:animEffect transition="in" filter="fade">
                                      <p:cBhvr>
                                        <p:cTn id="10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7" grpId="0" animBg="1"/>
      <p:bldP spid="7" grpId="1" animBg="1"/>
      <p:bldP spid="8" grpId="0" animBg="1"/>
      <p:bldP spid="8" grpId="1" animBg="1"/>
      <p:bldP spid="12" grpId="0" animBg="1"/>
      <p:bldP spid="12" grpId="1" animBg="1"/>
      <p:bldP spid="13" grpId="0" animBg="1"/>
      <p:bldP spid="13" grpId="1" animBg="1"/>
      <p:bldP spid="17" grpId="0" animBg="1"/>
      <p:bldP spid="17" grpId="1" animBg="1"/>
      <p:bldP spid="18" grpId="0" animBg="1"/>
      <p:bldP spid="18"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33">
            <a:extLst>
              <a:ext uri="{FF2B5EF4-FFF2-40B4-BE49-F238E27FC236}">
                <a16:creationId xmlns:a16="http://schemas.microsoft.com/office/drawing/2014/main" xmlns="" id="{F43AA28B-3361-4BD0-9D23-5F0EE4789813}"/>
              </a:ext>
            </a:extLst>
          </p:cNvPr>
          <p:cNvPicPr>
            <a:picLocks noGrp="1"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1289082" y="2621199"/>
            <a:ext cx="2360424" cy="2360422"/>
          </a:xfrm>
          <a:prstGeom prst="ellipse">
            <a:avLst/>
          </a:prstGeom>
          <a:ln>
            <a:solidFill>
              <a:schemeClr val="bg1">
                <a:lumMod val="75000"/>
              </a:schemeClr>
            </a:solidFill>
          </a:ln>
        </p:spPr>
      </p:pic>
      <p:pic>
        <p:nvPicPr>
          <p:cNvPr id="4" name="图片占位符 35">
            <a:extLst>
              <a:ext uri="{FF2B5EF4-FFF2-40B4-BE49-F238E27FC236}">
                <a16:creationId xmlns:a16="http://schemas.microsoft.com/office/drawing/2014/main" xmlns="" id="{8179E810-7092-4838-A5B4-01B37650DD4D}"/>
              </a:ext>
            </a:extLst>
          </p:cNvPr>
          <p:cNvPicPr>
            <a:picLocks noGrp="1"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4915794" y="2621203"/>
            <a:ext cx="2360424" cy="2360422"/>
          </a:xfrm>
          <a:prstGeom prst="ellipse">
            <a:avLst/>
          </a:prstGeom>
          <a:ln>
            <a:solidFill>
              <a:schemeClr val="bg1">
                <a:lumMod val="75000"/>
              </a:schemeClr>
            </a:solidFill>
          </a:ln>
        </p:spPr>
      </p:pic>
      <p:pic>
        <p:nvPicPr>
          <p:cNvPr id="5" name="图片占位符 37">
            <a:extLst>
              <a:ext uri="{FF2B5EF4-FFF2-40B4-BE49-F238E27FC236}">
                <a16:creationId xmlns:a16="http://schemas.microsoft.com/office/drawing/2014/main" xmlns="" id="{5C2B89F7-AD30-46BF-8ECE-F68034ADA6C2}"/>
              </a:ext>
            </a:extLst>
          </p:cNvPr>
          <p:cNvPicPr>
            <a:picLocks noGrp="1"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8542502" y="2621203"/>
            <a:ext cx="2360424" cy="2360422"/>
          </a:xfrm>
          <a:prstGeom prst="ellipse">
            <a:avLst/>
          </a:prstGeom>
          <a:ln>
            <a:solidFill>
              <a:schemeClr val="bg1">
                <a:lumMod val="75000"/>
              </a:schemeClr>
            </a:solidFill>
          </a:ln>
        </p:spPr>
      </p:pic>
      <p:grpSp>
        <p:nvGrpSpPr>
          <p:cNvPr id="6" name="组合 5">
            <a:extLst>
              <a:ext uri="{FF2B5EF4-FFF2-40B4-BE49-F238E27FC236}">
                <a16:creationId xmlns:a16="http://schemas.microsoft.com/office/drawing/2014/main" xmlns="" id="{237F4EEF-2640-465E-B41B-14688905931E}"/>
              </a:ext>
            </a:extLst>
          </p:cNvPr>
          <p:cNvGrpSpPr/>
          <p:nvPr/>
        </p:nvGrpSpPr>
        <p:grpSpPr>
          <a:xfrm>
            <a:off x="851483" y="1445980"/>
            <a:ext cx="3232574" cy="2813175"/>
            <a:chOff x="851483" y="4770932"/>
            <a:chExt cx="3232574" cy="2813175"/>
          </a:xfrm>
        </p:grpSpPr>
        <p:sp>
          <p:nvSpPr>
            <p:cNvPr id="7" name="椭圆 6">
              <a:extLst>
                <a:ext uri="{FF2B5EF4-FFF2-40B4-BE49-F238E27FC236}">
                  <a16:creationId xmlns:a16="http://schemas.microsoft.com/office/drawing/2014/main" xmlns="" id="{3235DDC5-2D36-4842-9B0A-8EAB37C74BEE}"/>
                </a:ext>
              </a:extLst>
            </p:cNvPr>
            <p:cNvSpPr/>
            <p:nvPr/>
          </p:nvSpPr>
          <p:spPr>
            <a:xfrm>
              <a:off x="2086770" y="6822107"/>
              <a:ext cx="762000" cy="762000"/>
            </a:xfrm>
            <a:prstGeom prst="ellipse">
              <a:avLst/>
            </a:prstGeom>
            <a:solidFill>
              <a:srgbClr val="ACB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8" name="组合 7">
              <a:extLst>
                <a:ext uri="{FF2B5EF4-FFF2-40B4-BE49-F238E27FC236}">
                  <a16:creationId xmlns:a16="http://schemas.microsoft.com/office/drawing/2014/main" xmlns="" id="{FEE96AF5-DDC5-4E0D-B9BC-D90BD667977C}"/>
                </a:ext>
              </a:extLst>
            </p:cNvPr>
            <p:cNvGrpSpPr/>
            <p:nvPr/>
          </p:nvGrpSpPr>
          <p:grpSpPr>
            <a:xfrm>
              <a:off x="851483" y="4770932"/>
              <a:ext cx="3232574" cy="962022"/>
              <a:chOff x="6302885" y="1678126"/>
              <a:chExt cx="3232574" cy="962022"/>
            </a:xfrm>
          </p:grpSpPr>
          <p:sp>
            <p:nvSpPr>
              <p:cNvPr id="10" name="矩形 9">
                <a:extLst>
                  <a:ext uri="{FF2B5EF4-FFF2-40B4-BE49-F238E27FC236}">
                    <a16:creationId xmlns:a16="http://schemas.microsoft.com/office/drawing/2014/main" xmlns="" id="{F25AD803-A704-44CB-B621-D28266AD4756}"/>
                  </a:ext>
                </a:extLst>
              </p:cNvPr>
              <p:cNvSpPr/>
              <p:nvPr/>
            </p:nvSpPr>
            <p:spPr>
              <a:xfrm>
                <a:off x="6302885" y="2030750"/>
                <a:ext cx="32325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cs typeface="+mn-ea"/>
                    <a:sym typeface="+mn-lt"/>
                  </a:rPr>
                  <a:t>请替换文字内容复制你的内容到此请替换文字内容复制你的内容到此</a:t>
                </a:r>
              </a:p>
            </p:txBody>
          </p:sp>
          <p:sp>
            <p:nvSpPr>
              <p:cNvPr id="11" name="矩形 10">
                <a:extLst>
                  <a:ext uri="{FF2B5EF4-FFF2-40B4-BE49-F238E27FC236}">
                    <a16:creationId xmlns:a16="http://schemas.microsoft.com/office/drawing/2014/main" xmlns="" id="{CDBDF72B-CEF1-4B91-A303-ED7D3FBDB4AF}"/>
                  </a:ext>
                </a:extLst>
              </p:cNvPr>
              <p:cNvSpPr/>
              <p:nvPr/>
            </p:nvSpPr>
            <p:spPr>
              <a:xfrm>
                <a:off x="6798185" y="1678126"/>
                <a:ext cx="2241974" cy="41088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cs typeface="+mn-ea"/>
                    <a:sym typeface="+mn-lt"/>
                  </a:rPr>
                  <a:t>添加标题</a:t>
                </a:r>
              </a:p>
            </p:txBody>
          </p:sp>
        </p:grpSp>
        <p:sp>
          <p:nvSpPr>
            <p:cNvPr id="9" name="椭圆 41">
              <a:extLst>
                <a:ext uri="{FF2B5EF4-FFF2-40B4-BE49-F238E27FC236}">
                  <a16:creationId xmlns:a16="http://schemas.microsoft.com/office/drawing/2014/main" xmlns="" id="{A8E7D9E8-4EB8-4FA0-B234-FF8BDF3F3073}"/>
                </a:ext>
              </a:extLst>
            </p:cNvPr>
            <p:cNvSpPr/>
            <p:nvPr/>
          </p:nvSpPr>
          <p:spPr>
            <a:xfrm>
              <a:off x="2289532" y="6978477"/>
              <a:ext cx="355206" cy="449260"/>
            </a:xfrm>
            <a:custGeom>
              <a:avLst/>
              <a:gdLst>
                <a:gd name="connsiteX0" fmla="*/ 126399 w 261072"/>
                <a:gd name="connsiteY0" fmla="*/ 143933 h 330200"/>
                <a:gd name="connsiteX1" fmla="*/ 114493 w 261072"/>
                <a:gd name="connsiteY1" fmla="*/ 165100 h 330200"/>
                <a:gd name="connsiteX2" fmla="*/ 135660 w 261072"/>
                <a:gd name="connsiteY2" fmla="*/ 179652 h 330200"/>
                <a:gd name="connsiteX3" fmla="*/ 148889 w 261072"/>
                <a:gd name="connsiteY3" fmla="*/ 157162 h 330200"/>
                <a:gd name="connsiteX4" fmla="*/ 126399 w 261072"/>
                <a:gd name="connsiteY4" fmla="*/ 143933 h 330200"/>
                <a:gd name="connsiteX5" fmla="*/ 62158 w 261072"/>
                <a:gd name="connsiteY5" fmla="*/ 142587 h 330200"/>
                <a:gd name="connsiteX6" fmla="*/ 59301 w 261072"/>
                <a:gd name="connsiteY6" fmla="*/ 149803 h 330200"/>
                <a:gd name="connsiteX7" fmla="*/ 67873 w 261072"/>
                <a:gd name="connsiteY7" fmla="*/ 154132 h 330200"/>
                <a:gd name="connsiteX8" fmla="*/ 70731 w 261072"/>
                <a:gd name="connsiteY8" fmla="*/ 145473 h 330200"/>
                <a:gd name="connsiteX9" fmla="*/ 62158 w 261072"/>
                <a:gd name="connsiteY9" fmla="*/ 142587 h 330200"/>
                <a:gd name="connsiteX10" fmla="*/ 60253 w 261072"/>
                <a:gd name="connsiteY10" fmla="*/ 111601 h 330200"/>
                <a:gd name="connsiteX11" fmla="*/ 50887 w 261072"/>
                <a:gd name="connsiteY11" fmla="*/ 112077 h 330200"/>
                <a:gd name="connsiteX12" fmla="*/ 41997 w 261072"/>
                <a:gd name="connsiteY12" fmla="*/ 118427 h 330200"/>
                <a:gd name="connsiteX13" fmla="*/ 47077 w 261072"/>
                <a:gd name="connsiteY13" fmla="*/ 124777 h 330200"/>
                <a:gd name="connsiteX14" fmla="*/ 52157 w 261072"/>
                <a:gd name="connsiteY14" fmla="*/ 119697 h 330200"/>
                <a:gd name="connsiteX15" fmla="*/ 57237 w 261072"/>
                <a:gd name="connsiteY15" fmla="*/ 122237 h 330200"/>
                <a:gd name="connsiteX16" fmla="*/ 57237 w 261072"/>
                <a:gd name="connsiteY16" fmla="*/ 128587 h 330200"/>
                <a:gd name="connsiteX17" fmla="*/ 57237 w 261072"/>
                <a:gd name="connsiteY17" fmla="*/ 140017 h 330200"/>
                <a:gd name="connsiteX18" fmla="*/ 58507 w 261072"/>
                <a:gd name="connsiteY18" fmla="*/ 141287 h 330200"/>
                <a:gd name="connsiteX19" fmla="*/ 66127 w 261072"/>
                <a:gd name="connsiteY19" fmla="*/ 137477 h 330200"/>
                <a:gd name="connsiteX20" fmla="*/ 64857 w 261072"/>
                <a:gd name="connsiteY20" fmla="*/ 136207 h 330200"/>
                <a:gd name="connsiteX21" fmla="*/ 64857 w 261072"/>
                <a:gd name="connsiteY21" fmla="*/ 128587 h 330200"/>
                <a:gd name="connsiteX22" fmla="*/ 64857 w 261072"/>
                <a:gd name="connsiteY22" fmla="*/ 115887 h 330200"/>
                <a:gd name="connsiteX23" fmla="*/ 60253 w 261072"/>
                <a:gd name="connsiteY23" fmla="*/ 111601 h 330200"/>
                <a:gd name="connsiteX24" fmla="*/ 182967 w 261072"/>
                <a:gd name="connsiteY24" fmla="*/ 102870 h 330200"/>
                <a:gd name="connsiteX25" fmla="*/ 170584 w 261072"/>
                <a:gd name="connsiteY25" fmla="*/ 109220 h 330200"/>
                <a:gd name="connsiteX26" fmla="*/ 178839 w 261072"/>
                <a:gd name="connsiteY26" fmla="*/ 119380 h 330200"/>
                <a:gd name="connsiteX27" fmla="*/ 189846 w 261072"/>
                <a:gd name="connsiteY27" fmla="*/ 113030 h 330200"/>
                <a:gd name="connsiteX28" fmla="*/ 182967 w 261072"/>
                <a:gd name="connsiteY28" fmla="*/ 102870 h 330200"/>
                <a:gd name="connsiteX29" fmla="*/ 176934 w 261072"/>
                <a:gd name="connsiteY29" fmla="*/ 50542 h 330200"/>
                <a:gd name="connsiteX30" fmla="*/ 178287 w 261072"/>
                <a:gd name="connsiteY30" fmla="*/ 62513 h 330200"/>
                <a:gd name="connsiteX31" fmla="*/ 189105 w 261072"/>
                <a:gd name="connsiteY31" fmla="*/ 62513 h 330200"/>
                <a:gd name="connsiteX32" fmla="*/ 194515 w 261072"/>
                <a:gd name="connsiteY32" fmla="*/ 69163 h 330200"/>
                <a:gd name="connsiteX33" fmla="*/ 186401 w 261072"/>
                <a:gd name="connsiteY33" fmla="*/ 78474 h 330200"/>
                <a:gd name="connsiteX34" fmla="*/ 176934 w 261072"/>
                <a:gd name="connsiteY34" fmla="*/ 93105 h 330200"/>
                <a:gd name="connsiteX35" fmla="*/ 176934 w 261072"/>
                <a:gd name="connsiteY35" fmla="*/ 95765 h 330200"/>
                <a:gd name="connsiteX36" fmla="*/ 190458 w 261072"/>
                <a:gd name="connsiteY36" fmla="*/ 98425 h 330200"/>
                <a:gd name="connsiteX37" fmla="*/ 190458 w 261072"/>
                <a:gd name="connsiteY37" fmla="*/ 97095 h 330200"/>
                <a:gd name="connsiteX38" fmla="*/ 198572 w 261072"/>
                <a:gd name="connsiteY38" fmla="*/ 85124 h 330200"/>
                <a:gd name="connsiteX39" fmla="*/ 210743 w 261072"/>
                <a:gd name="connsiteY39" fmla="*/ 70494 h 330200"/>
                <a:gd name="connsiteX40" fmla="*/ 194515 w 261072"/>
                <a:gd name="connsiteY40" fmla="*/ 50542 h 330200"/>
                <a:gd name="connsiteX41" fmla="*/ 176934 w 261072"/>
                <a:gd name="connsiteY41" fmla="*/ 50542 h 330200"/>
                <a:gd name="connsiteX42" fmla="*/ 104071 w 261072"/>
                <a:gd name="connsiteY42" fmla="*/ 44936 h 330200"/>
                <a:gd name="connsiteX43" fmla="*/ 73747 w 261072"/>
                <a:gd name="connsiteY43" fmla="*/ 60685 h 330200"/>
                <a:gd name="connsiteX44" fmla="*/ 85613 w 261072"/>
                <a:gd name="connsiteY44" fmla="*/ 80370 h 330200"/>
                <a:gd name="connsiteX45" fmla="*/ 102752 w 261072"/>
                <a:gd name="connsiteY45" fmla="*/ 69871 h 330200"/>
                <a:gd name="connsiteX46" fmla="*/ 119892 w 261072"/>
                <a:gd name="connsiteY46" fmla="*/ 77745 h 330200"/>
                <a:gd name="connsiteX47" fmla="*/ 113300 w 261072"/>
                <a:gd name="connsiteY47" fmla="*/ 101367 h 330200"/>
                <a:gd name="connsiteX48" fmla="*/ 109345 w 261072"/>
                <a:gd name="connsiteY48" fmla="*/ 134175 h 330200"/>
                <a:gd name="connsiteX49" fmla="*/ 110663 w 261072"/>
                <a:gd name="connsiteY49" fmla="*/ 138112 h 330200"/>
                <a:gd name="connsiteX50" fmla="*/ 137032 w 261072"/>
                <a:gd name="connsiteY50" fmla="*/ 132863 h 330200"/>
                <a:gd name="connsiteX51" fmla="*/ 135713 w 261072"/>
                <a:gd name="connsiteY51" fmla="*/ 128926 h 330200"/>
                <a:gd name="connsiteX52" fmla="*/ 139669 w 261072"/>
                <a:gd name="connsiteY52" fmla="*/ 102679 h 330200"/>
                <a:gd name="connsiteX53" fmla="*/ 148898 w 261072"/>
                <a:gd name="connsiteY53" fmla="*/ 65934 h 330200"/>
                <a:gd name="connsiteX54" fmla="*/ 104071 w 261072"/>
                <a:gd name="connsiteY54" fmla="*/ 44936 h 330200"/>
                <a:gd name="connsiteX55" fmla="*/ 134819 w 261072"/>
                <a:gd name="connsiteY55" fmla="*/ 0 h 330200"/>
                <a:gd name="connsiteX56" fmla="*/ 221618 w 261072"/>
                <a:gd name="connsiteY56" fmla="*/ 35519 h 330200"/>
                <a:gd name="connsiteX57" fmla="*/ 247921 w 261072"/>
                <a:gd name="connsiteY57" fmla="*/ 113137 h 330200"/>
                <a:gd name="connsiteX58" fmla="*/ 243975 w 261072"/>
                <a:gd name="connsiteY58" fmla="*/ 144709 h 330200"/>
                <a:gd name="connsiteX59" fmla="*/ 261072 w 261072"/>
                <a:gd name="connsiteY59" fmla="*/ 180229 h 330200"/>
                <a:gd name="connsiteX60" fmla="*/ 246606 w 261072"/>
                <a:gd name="connsiteY60" fmla="*/ 190753 h 330200"/>
                <a:gd name="connsiteX61" fmla="*/ 243975 w 261072"/>
                <a:gd name="connsiteY61" fmla="*/ 198646 h 330200"/>
                <a:gd name="connsiteX62" fmla="*/ 243975 w 261072"/>
                <a:gd name="connsiteY62" fmla="*/ 210486 h 330200"/>
                <a:gd name="connsiteX63" fmla="*/ 237400 w 261072"/>
                <a:gd name="connsiteY63" fmla="*/ 215748 h 330200"/>
                <a:gd name="connsiteX64" fmla="*/ 237400 w 261072"/>
                <a:gd name="connsiteY64" fmla="*/ 219695 h 330200"/>
                <a:gd name="connsiteX65" fmla="*/ 236085 w 261072"/>
                <a:gd name="connsiteY65" fmla="*/ 230219 h 330200"/>
                <a:gd name="connsiteX66" fmla="*/ 232139 w 261072"/>
                <a:gd name="connsiteY66" fmla="*/ 244690 h 330200"/>
                <a:gd name="connsiteX67" fmla="*/ 229509 w 261072"/>
                <a:gd name="connsiteY67" fmla="*/ 263108 h 330200"/>
                <a:gd name="connsiteX68" fmla="*/ 196631 w 261072"/>
                <a:gd name="connsiteY68" fmla="*/ 267054 h 330200"/>
                <a:gd name="connsiteX69" fmla="*/ 161121 w 261072"/>
                <a:gd name="connsiteY69" fmla="*/ 273632 h 330200"/>
                <a:gd name="connsiteX70" fmla="*/ 136134 w 261072"/>
                <a:gd name="connsiteY70" fmla="*/ 330200 h 330200"/>
                <a:gd name="connsiteX71" fmla="*/ 45389 w 261072"/>
                <a:gd name="connsiteY71" fmla="*/ 246006 h 330200"/>
                <a:gd name="connsiteX72" fmla="*/ 32238 w 261072"/>
                <a:gd name="connsiteY72" fmla="*/ 184176 h 330200"/>
                <a:gd name="connsiteX73" fmla="*/ 675 w 261072"/>
                <a:gd name="connsiteY73" fmla="*/ 121030 h 330200"/>
                <a:gd name="connsiteX74" fmla="*/ 30923 w 261072"/>
                <a:gd name="connsiteY74" fmla="*/ 40781 h 330200"/>
                <a:gd name="connsiteX75" fmla="*/ 134819 w 261072"/>
                <a:gd name="connsiteY75"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61072" h="330200">
                  <a:moveTo>
                    <a:pt x="126399" y="143933"/>
                  </a:moveTo>
                  <a:cubicBezTo>
                    <a:pt x="117138" y="146579"/>
                    <a:pt x="111847" y="155840"/>
                    <a:pt x="114493" y="165100"/>
                  </a:cubicBezTo>
                  <a:cubicBezTo>
                    <a:pt x="115816" y="175684"/>
                    <a:pt x="125076" y="180975"/>
                    <a:pt x="135660" y="179652"/>
                  </a:cubicBezTo>
                  <a:cubicBezTo>
                    <a:pt x="146243" y="177006"/>
                    <a:pt x="151535" y="167746"/>
                    <a:pt x="148889" y="157162"/>
                  </a:cubicBezTo>
                  <a:cubicBezTo>
                    <a:pt x="146243" y="146579"/>
                    <a:pt x="136982" y="141287"/>
                    <a:pt x="126399" y="143933"/>
                  </a:cubicBezTo>
                  <a:close/>
                  <a:moveTo>
                    <a:pt x="62158" y="142587"/>
                  </a:moveTo>
                  <a:cubicBezTo>
                    <a:pt x="59301" y="144030"/>
                    <a:pt x="57872" y="146916"/>
                    <a:pt x="59301" y="149803"/>
                  </a:cubicBezTo>
                  <a:cubicBezTo>
                    <a:pt x="60729" y="154132"/>
                    <a:pt x="65016" y="155575"/>
                    <a:pt x="67873" y="154132"/>
                  </a:cubicBezTo>
                  <a:cubicBezTo>
                    <a:pt x="70731" y="152689"/>
                    <a:pt x="72160" y="148359"/>
                    <a:pt x="70731" y="145473"/>
                  </a:cubicBezTo>
                  <a:cubicBezTo>
                    <a:pt x="69302" y="141143"/>
                    <a:pt x="66445" y="139700"/>
                    <a:pt x="62158" y="142587"/>
                  </a:cubicBezTo>
                  <a:close/>
                  <a:moveTo>
                    <a:pt x="60253" y="111601"/>
                  </a:moveTo>
                  <a:cubicBezTo>
                    <a:pt x="57872" y="110807"/>
                    <a:pt x="54697" y="110807"/>
                    <a:pt x="50887" y="112077"/>
                  </a:cubicBezTo>
                  <a:cubicBezTo>
                    <a:pt x="47077" y="114617"/>
                    <a:pt x="43267" y="117157"/>
                    <a:pt x="41997" y="118427"/>
                  </a:cubicBezTo>
                  <a:cubicBezTo>
                    <a:pt x="41997" y="118427"/>
                    <a:pt x="41997" y="118427"/>
                    <a:pt x="47077" y="124777"/>
                  </a:cubicBezTo>
                  <a:cubicBezTo>
                    <a:pt x="48347" y="122237"/>
                    <a:pt x="49617" y="120967"/>
                    <a:pt x="52157" y="119697"/>
                  </a:cubicBezTo>
                  <a:cubicBezTo>
                    <a:pt x="54697" y="118427"/>
                    <a:pt x="55967" y="119697"/>
                    <a:pt x="57237" y="122237"/>
                  </a:cubicBezTo>
                  <a:cubicBezTo>
                    <a:pt x="58507" y="123507"/>
                    <a:pt x="57237" y="126047"/>
                    <a:pt x="57237" y="128587"/>
                  </a:cubicBezTo>
                  <a:cubicBezTo>
                    <a:pt x="55967" y="133667"/>
                    <a:pt x="55967" y="136207"/>
                    <a:pt x="57237" y="140017"/>
                  </a:cubicBezTo>
                  <a:lnTo>
                    <a:pt x="58507" y="141287"/>
                  </a:lnTo>
                  <a:cubicBezTo>
                    <a:pt x="58507" y="141287"/>
                    <a:pt x="58507" y="141287"/>
                    <a:pt x="66127" y="137477"/>
                  </a:cubicBezTo>
                  <a:cubicBezTo>
                    <a:pt x="66127" y="137477"/>
                    <a:pt x="66127" y="137477"/>
                    <a:pt x="64857" y="136207"/>
                  </a:cubicBezTo>
                  <a:cubicBezTo>
                    <a:pt x="63587" y="133667"/>
                    <a:pt x="63587" y="131127"/>
                    <a:pt x="64857" y="128587"/>
                  </a:cubicBezTo>
                  <a:cubicBezTo>
                    <a:pt x="66127" y="124777"/>
                    <a:pt x="67397" y="120967"/>
                    <a:pt x="64857" y="115887"/>
                  </a:cubicBezTo>
                  <a:cubicBezTo>
                    <a:pt x="64222" y="113982"/>
                    <a:pt x="62634" y="112395"/>
                    <a:pt x="60253" y="111601"/>
                  </a:cubicBezTo>
                  <a:close/>
                  <a:moveTo>
                    <a:pt x="182967" y="102870"/>
                  </a:moveTo>
                  <a:cubicBezTo>
                    <a:pt x="177464" y="101600"/>
                    <a:pt x="171960" y="104140"/>
                    <a:pt x="170584" y="109220"/>
                  </a:cubicBezTo>
                  <a:cubicBezTo>
                    <a:pt x="170584" y="114300"/>
                    <a:pt x="173335" y="118110"/>
                    <a:pt x="178839" y="119380"/>
                  </a:cubicBezTo>
                  <a:cubicBezTo>
                    <a:pt x="184343" y="120650"/>
                    <a:pt x="188471" y="118110"/>
                    <a:pt x="189846" y="113030"/>
                  </a:cubicBezTo>
                  <a:cubicBezTo>
                    <a:pt x="191222" y="107950"/>
                    <a:pt x="188471" y="102870"/>
                    <a:pt x="182967" y="102870"/>
                  </a:cubicBezTo>
                  <a:close/>
                  <a:moveTo>
                    <a:pt x="176934" y="50542"/>
                  </a:moveTo>
                  <a:cubicBezTo>
                    <a:pt x="176934" y="50542"/>
                    <a:pt x="176934" y="50542"/>
                    <a:pt x="178287" y="62513"/>
                  </a:cubicBezTo>
                  <a:cubicBezTo>
                    <a:pt x="180991" y="61183"/>
                    <a:pt x="185048" y="61183"/>
                    <a:pt x="189105" y="62513"/>
                  </a:cubicBezTo>
                  <a:cubicBezTo>
                    <a:pt x="194515" y="63843"/>
                    <a:pt x="195867" y="66503"/>
                    <a:pt x="194515" y="69163"/>
                  </a:cubicBezTo>
                  <a:cubicBezTo>
                    <a:pt x="194515" y="73154"/>
                    <a:pt x="190458" y="75814"/>
                    <a:pt x="186401" y="78474"/>
                  </a:cubicBezTo>
                  <a:cubicBezTo>
                    <a:pt x="180991" y="83794"/>
                    <a:pt x="178287" y="87785"/>
                    <a:pt x="176934" y="93105"/>
                  </a:cubicBezTo>
                  <a:cubicBezTo>
                    <a:pt x="176934" y="93105"/>
                    <a:pt x="176934" y="93105"/>
                    <a:pt x="176934" y="95765"/>
                  </a:cubicBezTo>
                  <a:cubicBezTo>
                    <a:pt x="176934" y="95765"/>
                    <a:pt x="176934" y="95765"/>
                    <a:pt x="190458" y="98425"/>
                  </a:cubicBezTo>
                  <a:cubicBezTo>
                    <a:pt x="190458" y="98425"/>
                    <a:pt x="190458" y="98425"/>
                    <a:pt x="190458" y="97095"/>
                  </a:cubicBezTo>
                  <a:cubicBezTo>
                    <a:pt x="191810" y="91775"/>
                    <a:pt x="193162" y="89115"/>
                    <a:pt x="198572" y="85124"/>
                  </a:cubicBezTo>
                  <a:cubicBezTo>
                    <a:pt x="203981" y="82464"/>
                    <a:pt x="209390" y="78474"/>
                    <a:pt x="210743" y="70494"/>
                  </a:cubicBezTo>
                  <a:cubicBezTo>
                    <a:pt x="213447" y="62513"/>
                    <a:pt x="208038" y="53202"/>
                    <a:pt x="194515" y="50542"/>
                  </a:cubicBezTo>
                  <a:cubicBezTo>
                    <a:pt x="187753" y="49212"/>
                    <a:pt x="180991" y="50542"/>
                    <a:pt x="176934" y="50542"/>
                  </a:cubicBezTo>
                  <a:close/>
                  <a:moveTo>
                    <a:pt x="104071" y="44936"/>
                  </a:moveTo>
                  <a:cubicBezTo>
                    <a:pt x="90886" y="48873"/>
                    <a:pt x="80339" y="55435"/>
                    <a:pt x="73747" y="60685"/>
                  </a:cubicBezTo>
                  <a:cubicBezTo>
                    <a:pt x="73747" y="60685"/>
                    <a:pt x="73747" y="60685"/>
                    <a:pt x="85613" y="80370"/>
                  </a:cubicBezTo>
                  <a:cubicBezTo>
                    <a:pt x="89568" y="76433"/>
                    <a:pt x="97479" y="71183"/>
                    <a:pt x="102752" y="69871"/>
                  </a:cubicBezTo>
                  <a:cubicBezTo>
                    <a:pt x="113300" y="68559"/>
                    <a:pt x="118574" y="71183"/>
                    <a:pt x="119892" y="77745"/>
                  </a:cubicBezTo>
                  <a:cubicBezTo>
                    <a:pt x="121211" y="84307"/>
                    <a:pt x="118574" y="92181"/>
                    <a:pt x="113300" y="101367"/>
                  </a:cubicBezTo>
                  <a:cubicBezTo>
                    <a:pt x="108026" y="113178"/>
                    <a:pt x="106708" y="123677"/>
                    <a:pt x="109345" y="134175"/>
                  </a:cubicBezTo>
                  <a:cubicBezTo>
                    <a:pt x="109345" y="134175"/>
                    <a:pt x="109345" y="134175"/>
                    <a:pt x="110663" y="138112"/>
                  </a:cubicBezTo>
                  <a:cubicBezTo>
                    <a:pt x="110663" y="138112"/>
                    <a:pt x="110663" y="138112"/>
                    <a:pt x="137032" y="132863"/>
                  </a:cubicBezTo>
                  <a:cubicBezTo>
                    <a:pt x="137032" y="132863"/>
                    <a:pt x="137032" y="132863"/>
                    <a:pt x="135713" y="128926"/>
                  </a:cubicBezTo>
                  <a:cubicBezTo>
                    <a:pt x="134395" y="119740"/>
                    <a:pt x="134395" y="111866"/>
                    <a:pt x="139669" y="102679"/>
                  </a:cubicBezTo>
                  <a:cubicBezTo>
                    <a:pt x="144943" y="92181"/>
                    <a:pt x="151535" y="81682"/>
                    <a:pt x="148898" y="65934"/>
                  </a:cubicBezTo>
                  <a:cubicBezTo>
                    <a:pt x="144943" y="50186"/>
                    <a:pt x="129121" y="39687"/>
                    <a:pt x="104071" y="44936"/>
                  </a:cubicBezTo>
                  <a:close/>
                  <a:moveTo>
                    <a:pt x="134819" y="0"/>
                  </a:moveTo>
                  <a:cubicBezTo>
                    <a:pt x="158491" y="0"/>
                    <a:pt x="194000" y="5262"/>
                    <a:pt x="221618" y="35519"/>
                  </a:cubicBezTo>
                  <a:cubicBezTo>
                    <a:pt x="238715" y="52622"/>
                    <a:pt x="251866" y="74986"/>
                    <a:pt x="247921" y="113137"/>
                  </a:cubicBezTo>
                  <a:cubicBezTo>
                    <a:pt x="246606" y="121030"/>
                    <a:pt x="236085" y="130238"/>
                    <a:pt x="243975" y="144709"/>
                  </a:cubicBezTo>
                  <a:cubicBezTo>
                    <a:pt x="243975" y="144709"/>
                    <a:pt x="261072" y="176282"/>
                    <a:pt x="261072" y="180229"/>
                  </a:cubicBezTo>
                  <a:cubicBezTo>
                    <a:pt x="261072" y="180229"/>
                    <a:pt x="261072" y="189438"/>
                    <a:pt x="246606" y="190753"/>
                  </a:cubicBezTo>
                  <a:cubicBezTo>
                    <a:pt x="246606" y="190753"/>
                    <a:pt x="242660" y="190753"/>
                    <a:pt x="243975" y="198646"/>
                  </a:cubicBezTo>
                  <a:cubicBezTo>
                    <a:pt x="243975" y="198646"/>
                    <a:pt x="243975" y="198646"/>
                    <a:pt x="243975" y="210486"/>
                  </a:cubicBezTo>
                  <a:cubicBezTo>
                    <a:pt x="243975" y="210486"/>
                    <a:pt x="243975" y="213117"/>
                    <a:pt x="237400" y="215748"/>
                  </a:cubicBezTo>
                  <a:cubicBezTo>
                    <a:pt x="237400" y="215748"/>
                    <a:pt x="236085" y="217064"/>
                    <a:pt x="237400" y="219695"/>
                  </a:cubicBezTo>
                  <a:cubicBezTo>
                    <a:pt x="237400" y="219695"/>
                    <a:pt x="241345" y="222326"/>
                    <a:pt x="236085" y="230219"/>
                  </a:cubicBezTo>
                  <a:cubicBezTo>
                    <a:pt x="233454" y="234166"/>
                    <a:pt x="229509" y="236797"/>
                    <a:pt x="232139" y="244690"/>
                  </a:cubicBezTo>
                  <a:cubicBezTo>
                    <a:pt x="232139" y="244690"/>
                    <a:pt x="234769" y="259161"/>
                    <a:pt x="229509" y="263108"/>
                  </a:cubicBezTo>
                  <a:cubicBezTo>
                    <a:pt x="229509" y="263108"/>
                    <a:pt x="222933" y="269685"/>
                    <a:pt x="196631" y="267054"/>
                  </a:cubicBezTo>
                  <a:cubicBezTo>
                    <a:pt x="187425" y="265739"/>
                    <a:pt x="171642" y="261792"/>
                    <a:pt x="161121" y="273632"/>
                  </a:cubicBezTo>
                  <a:cubicBezTo>
                    <a:pt x="161121" y="273632"/>
                    <a:pt x="137449" y="319676"/>
                    <a:pt x="136134" y="330200"/>
                  </a:cubicBezTo>
                  <a:cubicBezTo>
                    <a:pt x="136134" y="330200"/>
                    <a:pt x="95364" y="257846"/>
                    <a:pt x="45389" y="246006"/>
                  </a:cubicBezTo>
                  <a:cubicBezTo>
                    <a:pt x="45389" y="246006"/>
                    <a:pt x="57225" y="219695"/>
                    <a:pt x="32238" y="184176"/>
                  </a:cubicBezTo>
                  <a:cubicBezTo>
                    <a:pt x="32238" y="184176"/>
                    <a:pt x="1990" y="143394"/>
                    <a:pt x="675" y="121030"/>
                  </a:cubicBezTo>
                  <a:cubicBezTo>
                    <a:pt x="675" y="121030"/>
                    <a:pt x="-7216" y="82879"/>
                    <a:pt x="30923" y="40781"/>
                  </a:cubicBezTo>
                  <a:cubicBezTo>
                    <a:pt x="49335" y="19733"/>
                    <a:pt x="74322" y="0"/>
                    <a:pt x="134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grpSp>
        <p:nvGrpSpPr>
          <p:cNvPr id="12" name="组合 11">
            <a:extLst>
              <a:ext uri="{FF2B5EF4-FFF2-40B4-BE49-F238E27FC236}">
                <a16:creationId xmlns:a16="http://schemas.microsoft.com/office/drawing/2014/main" xmlns="" id="{53291335-2A28-43E2-914C-0222098AAFFF}"/>
              </a:ext>
            </a:extLst>
          </p:cNvPr>
          <p:cNvGrpSpPr/>
          <p:nvPr/>
        </p:nvGrpSpPr>
        <p:grpSpPr>
          <a:xfrm>
            <a:off x="4479713" y="1445980"/>
            <a:ext cx="3232574" cy="2825831"/>
            <a:chOff x="4479713" y="4770932"/>
            <a:chExt cx="3232574" cy="2825831"/>
          </a:xfrm>
        </p:grpSpPr>
        <p:sp>
          <p:nvSpPr>
            <p:cNvPr id="13" name="椭圆 12">
              <a:extLst>
                <a:ext uri="{FF2B5EF4-FFF2-40B4-BE49-F238E27FC236}">
                  <a16:creationId xmlns:a16="http://schemas.microsoft.com/office/drawing/2014/main" xmlns="" id="{B7D76E9F-70EA-46CA-BE26-0FEFE66D16CA}"/>
                </a:ext>
              </a:extLst>
            </p:cNvPr>
            <p:cNvSpPr/>
            <p:nvPr/>
          </p:nvSpPr>
          <p:spPr>
            <a:xfrm>
              <a:off x="5716525" y="6834763"/>
              <a:ext cx="762000" cy="762000"/>
            </a:xfrm>
            <a:prstGeom prst="ellipse">
              <a:avLst/>
            </a:prstGeom>
            <a:solidFill>
              <a:srgbClr val="EFC9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椭圆 42">
              <a:extLst>
                <a:ext uri="{FF2B5EF4-FFF2-40B4-BE49-F238E27FC236}">
                  <a16:creationId xmlns:a16="http://schemas.microsoft.com/office/drawing/2014/main" xmlns="" id="{28754C6B-2AFC-443A-BC58-2586F83CFEF0}"/>
                </a:ext>
              </a:extLst>
            </p:cNvPr>
            <p:cNvSpPr/>
            <p:nvPr/>
          </p:nvSpPr>
          <p:spPr>
            <a:xfrm>
              <a:off x="5872895" y="7003788"/>
              <a:ext cx="449260" cy="423949"/>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nvGrpSpPr>
            <p:cNvPr id="15" name="组合 14">
              <a:extLst>
                <a:ext uri="{FF2B5EF4-FFF2-40B4-BE49-F238E27FC236}">
                  <a16:creationId xmlns:a16="http://schemas.microsoft.com/office/drawing/2014/main" xmlns="" id="{E14B312B-5C79-4CA1-8EC9-E6EBC7307AAB}"/>
                </a:ext>
              </a:extLst>
            </p:cNvPr>
            <p:cNvGrpSpPr/>
            <p:nvPr/>
          </p:nvGrpSpPr>
          <p:grpSpPr>
            <a:xfrm>
              <a:off x="4479713" y="4770932"/>
              <a:ext cx="3232574" cy="962022"/>
              <a:chOff x="6302885" y="1678126"/>
              <a:chExt cx="3232574" cy="962022"/>
            </a:xfrm>
          </p:grpSpPr>
          <p:sp>
            <p:nvSpPr>
              <p:cNvPr id="16" name="矩形 15">
                <a:extLst>
                  <a:ext uri="{FF2B5EF4-FFF2-40B4-BE49-F238E27FC236}">
                    <a16:creationId xmlns:a16="http://schemas.microsoft.com/office/drawing/2014/main" xmlns="" id="{8C7C2876-E78D-49BF-A758-F34F301B51DD}"/>
                  </a:ext>
                </a:extLst>
              </p:cNvPr>
              <p:cNvSpPr/>
              <p:nvPr/>
            </p:nvSpPr>
            <p:spPr>
              <a:xfrm>
                <a:off x="6302885" y="2030750"/>
                <a:ext cx="32325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cs typeface="+mn-ea"/>
                    <a:sym typeface="+mn-lt"/>
                  </a:rPr>
                  <a:t>请替换文字内容复制你的内容到此请替换文字内容复制你的内容到此</a:t>
                </a:r>
              </a:p>
            </p:txBody>
          </p:sp>
          <p:sp>
            <p:nvSpPr>
              <p:cNvPr id="17" name="矩形 16">
                <a:extLst>
                  <a:ext uri="{FF2B5EF4-FFF2-40B4-BE49-F238E27FC236}">
                    <a16:creationId xmlns:a16="http://schemas.microsoft.com/office/drawing/2014/main" xmlns="" id="{FB13F6FD-ED55-4ADE-B58C-DA09F010A0C1}"/>
                  </a:ext>
                </a:extLst>
              </p:cNvPr>
              <p:cNvSpPr/>
              <p:nvPr/>
            </p:nvSpPr>
            <p:spPr>
              <a:xfrm>
                <a:off x="6798185" y="1678126"/>
                <a:ext cx="2241974" cy="41088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cs typeface="+mn-ea"/>
                    <a:sym typeface="+mn-lt"/>
                  </a:rPr>
                  <a:t>添加标题</a:t>
                </a:r>
              </a:p>
            </p:txBody>
          </p:sp>
        </p:grpSp>
      </p:grpSp>
      <p:grpSp>
        <p:nvGrpSpPr>
          <p:cNvPr id="18" name="组合 17">
            <a:extLst>
              <a:ext uri="{FF2B5EF4-FFF2-40B4-BE49-F238E27FC236}">
                <a16:creationId xmlns:a16="http://schemas.microsoft.com/office/drawing/2014/main" xmlns="" id="{0A139AC0-D1A0-4FEB-B566-0BFF4454F2F8}"/>
              </a:ext>
            </a:extLst>
          </p:cNvPr>
          <p:cNvGrpSpPr/>
          <p:nvPr/>
        </p:nvGrpSpPr>
        <p:grpSpPr>
          <a:xfrm>
            <a:off x="8106426" y="1445980"/>
            <a:ext cx="3232574" cy="2813175"/>
            <a:chOff x="8106426" y="4770932"/>
            <a:chExt cx="3232574" cy="2813175"/>
          </a:xfrm>
        </p:grpSpPr>
        <p:sp>
          <p:nvSpPr>
            <p:cNvPr id="19" name="椭圆 18">
              <a:extLst>
                <a:ext uri="{FF2B5EF4-FFF2-40B4-BE49-F238E27FC236}">
                  <a16:creationId xmlns:a16="http://schemas.microsoft.com/office/drawing/2014/main" xmlns="" id="{8615433C-05C6-4928-B946-4F01ED0D7FC4}"/>
                </a:ext>
              </a:extLst>
            </p:cNvPr>
            <p:cNvSpPr/>
            <p:nvPr/>
          </p:nvSpPr>
          <p:spPr>
            <a:xfrm>
              <a:off x="9343237" y="6822107"/>
              <a:ext cx="762000" cy="762000"/>
            </a:xfrm>
            <a:prstGeom prst="ellipse">
              <a:avLst/>
            </a:prstGeom>
            <a:solidFill>
              <a:srgbClr val="ACB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椭圆 43">
              <a:extLst>
                <a:ext uri="{FF2B5EF4-FFF2-40B4-BE49-F238E27FC236}">
                  <a16:creationId xmlns:a16="http://schemas.microsoft.com/office/drawing/2014/main" xmlns="" id="{FFA2BF85-D771-46EE-9F0C-55521B6B8F6A}"/>
                </a:ext>
              </a:extLst>
            </p:cNvPr>
            <p:cNvSpPr/>
            <p:nvPr/>
          </p:nvSpPr>
          <p:spPr>
            <a:xfrm>
              <a:off x="9499607" y="6978478"/>
              <a:ext cx="449260" cy="449258"/>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nvGrpSpPr>
            <p:cNvPr id="21" name="组合 20">
              <a:extLst>
                <a:ext uri="{FF2B5EF4-FFF2-40B4-BE49-F238E27FC236}">
                  <a16:creationId xmlns:a16="http://schemas.microsoft.com/office/drawing/2014/main" xmlns="" id="{8D647365-FAD6-4CE6-BF51-74C5014CE7F8}"/>
                </a:ext>
              </a:extLst>
            </p:cNvPr>
            <p:cNvGrpSpPr/>
            <p:nvPr/>
          </p:nvGrpSpPr>
          <p:grpSpPr>
            <a:xfrm>
              <a:off x="8106426" y="4770932"/>
              <a:ext cx="3232574" cy="962022"/>
              <a:chOff x="6302885" y="1678126"/>
              <a:chExt cx="3232574" cy="962022"/>
            </a:xfrm>
          </p:grpSpPr>
          <p:sp>
            <p:nvSpPr>
              <p:cNvPr id="22" name="矩形 21">
                <a:extLst>
                  <a:ext uri="{FF2B5EF4-FFF2-40B4-BE49-F238E27FC236}">
                    <a16:creationId xmlns:a16="http://schemas.microsoft.com/office/drawing/2014/main" xmlns="" id="{3551467B-63EC-4950-A593-FA2FE4C21F39}"/>
                  </a:ext>
                </a:extLst>
              </p:cNvPr>
              <p:cNvSpPr/>
              <p:nvPr/>
            </p:nvSpPr>
            <p:spPr>
              <a:xfrm>
                <a:off x="6302885" y="2030750"/>
                <a:ext cx="32325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cs typeface="+mn-ea"/>
                    <a:sym typeface="+mn-lt"/>
                  </a:rPr>
                  <a:t>请替换文字内容复制你的内容到此请替换文字内容复制你的内容到此</a:t>
                </a:r>
              </a:p>
            </p:txBody>
          </p:sp>
          <p:sp>
            <p:nvSpPr>
              <p:cNvPr id="23" name="矩形 22">
                <a:extLst>
                  <a:ext uri="{FF2B5EF4-FFF2-40B4-BE49-F238E27FC236}">
                    <a16:creationId xmlns:a16="http://schemas.microsoft.com/office/drawing/2014/main" xmlns="" id="{50BBBEBB-45A8-45E7-AD04-899D394B795E}"/>
                  </a:ext>
                </a:extLst>
              </p:cNvPr>
              <p:cNvSpPr/>
              <p:nvPr/>
            </p:nvSpPr>
            <p:spPr>
              <a:xfrm>
                <a:off x="6798185" y="1678126"/>
                <a:ext cx="2241974" cy="41088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cs typeface="+mn-ea"/>
                    <a:sym typeface="+mn-lt"/>
                  </a:rPr>
                  <a:t>添加标题</a:t>
                </a:r>
              </a:p>
            </p:txBody>
          </p:sp>
        </p:grpSp>
      </p:grpSp>
      <p:sp>
        <p:nvSpPr>
          <p:cNvPr id="24" name="矩形 23">
            <a:extLst>
              <a:ext uri="{FF2B5EF4-FFF2-40B4-BE49-F238E27FC236}">
                <a16:creationId xmlns:a16="http://schemas.microsoft.com/office/drawing/2014/main" xmlns="" id="{6B9580F6-75A5-4A0A-A632-97744717C51A}"/>
              </a:ext>
            </a:extLst>
          </p:cNvPr>
          <p:cNvSpPr/>
          <p:nvPr/>
        </p:nvSpPr>
        <p:spPr>
          <a:xfrm>
            <a:off x="1397599" y="309935"/>
            <a:ext cx="2698175" cy="523220"/>
          </a:xfrm>
          <a:prstGeom prst="rect">
            <a:avLst/>
          </a:prstGeom>
        </p:spPr>
        <p:txBody>
          <a:bodyPr wrap="none">
            <a:spAutoFit/>
          </a:bodyPr>
          <a:lstStyle/>
          <a:p>
            <a:r>
              <a:rPr lang="zh-CN" altLang="en-US" sz="2800" b="1" dirty="0">
                <a:cs typeface="+mn-ea"/>
                <a:sym typeface="+mn-lt"/>
              </a:rPr>
              <a:t>存在不足与对策</a:t>
            </a:r>
          </a:p>
        </p:txBody>
      </p:sp>
    </p:spTree>
    <p:extLst>
      <p:ext uri="{BB962C8B-B14F-4D97-AF65-F5344CB8AC3E}">
        <p14:creationId xmlns:p14="http://schemas.microsoft.com/office/powerpoint/2010/main" val="1026824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9"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dissolve">
                                      <p:cBhvr>
                                        <p:cTn id="21" dur="500"/>
                                        <p:tgtEl>
                                          <p:spTgt spid="4"/>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9"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dissolve">
                                      <p:cBhvr>
                                        <p:cTn id="31" dur="500"/>
                                        <p:tgtEl>
                                          <p:spTgt spid="5"/>
                                        </p:tgtEl>
                                      </p:cBhvr>
                                    </p:animEffect>
                                  </p:childTnLst>
                                </p:cTn>
                              </p:par>
                            </p:childTnLst>
                          </p:cTn>
                        </p:par>
                        <p:par>
                          <p:cTn id="32" fill="hold">
                            <p:stCondLst>
                              <p:cond delay="4000"/>
                            </p:stCondLst>
                            <p:childTnLst>
                              <p:par>
                                <p:cTn id="33" presetID="42"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868D20A7-1300-4B58-8B7B-08F841B04F72}"/>
              </a:ext>
            </a:extLst>
          </p:cNvPr>
          <p:cNvGrpSpPr/>
          <p:nvPr/>
        </p:nvGrpSpPr>
        <p:grpSpPr>
          <a:xfrm>
            <a:off x="1426306" y="2858245"/>
            <a:ext cx="9134475" cy="2448716"/>
            <a:chOff x="1317625" y="1873813"/>
            <a:chExt cx="9134475" cy="2448716"/>
          </a:xfrm>
        </p:grpSpPr>
        <p:grpSp>
          <p:nvGrpSpPr>
            <p:cNvPr id="4" name="组合 3">
              <a:extLst>
                <a:ext uri="{FF2B5EF4-FFF2-40B4-BE49-F238E27FC236}">
                  <a16:creationId xmlns:a16="http://schemas.microsoft.com/office/drawing/2014/main" xmlns="" id="{448DC44E-7BC9-4C5F-8515-557176FE41BB}"/>
                </a:ext>
              </a:extLst>
            </p:cNvPr>
            <p:cNvGrpSpPr/>
            <p:nvPr/>
          </p:nvGrpSpPr>
          <p:grpSpPr>
            <a:xfrm>
              <a:off x="1317625" y="1873813"/>
              <a:ext cx="384855" cy="2448716"/>
              <a:chOff x="1317625" y="1873813"/>
              <a:chExt cx="384855" cy="2448716"/>
            </a:xfrm>
          </p:grpSpPr>
          <p:sp>
            <p:nvSpPr>
              <p:cNvPr id="21" name="TextBox 13">
                <a:extLst>
                  <a:ext uri="{FF2B5EF4-FFF2-40B4-BE49-F238E27FC236}">
                    <a16:creationId xmlns:a16="http://schemas.microsoft.com/office/drawing/2014/main" xmlns="" id="{6F236950-7B7F-4FF7-ACAC-AC2126CB768A}"/>
                  </a:ext>
                </a:extLst>
              </p:cNvPr>
              <p:cNvSpPr txBox="1"/>
              <p:nvPr/>
            </p:nvSpPr>
            <p:spPr>
              <a:xfrm>
                <a:off x="1317625" y="1873813"/>
                <a:ext cx="384855" cy="242535"/>
              </a:xfrm>
              <a:prstGeom prst="rect">
                <a:avLst/>
              </a:prstGeom>
              <a:noFill/>
            </p:spPr>
            <p:txBody>
              <a:bodyPr wrap="none">
                <a:normAutofit fontScale="92500" lnSpcReduction="10000"/>
                <a:scene3d>
                  <a:camera prst="orthographicFront"/>
                  <a:lightRig rig="threePt" dir="t"/>
                </a:scene3d>
                <a:sp3d contourW="12700"/>
              </a:bodyPr>
              <a:lstStyle/>
              <a:p>
                <a:pPr algn="r"/>
                <a:r>
                  <a:rPr lang="en-US" sz="1200" dirty="0">
                    <a:solidFill>
                      <a:schemeClr val="tx1">
                        <a:lumMod val="65000"/>
                        <a:lumOff val="35000"/>
                      </a:schemeClr>
                    </a:solidFill>
                    <a:cs typeface="+mn-ea"/>
                    <a:sym typeface="+mn-lt"/>
                  </a:rPr>
                  <a:t>100</a:t>
                </a:r>
              </a:p>
            </p:txBody>
          </p:sp>
          <p:sp>
            <p:nvSpPr>
              <p:cNvPr id="22" name="TextBox 15">
                <a:extLst>
                  <a:ext uri="{FF2B5EF4-FFF2-40B4-BE49-F238E27FC236}">
                    <a16:creationId xmlns:a16="http://schemas.microsoft.com/office/drawing/2014/main" xmlns="" id="{27FEBD9A-202F-4203-8FE3-390893C368B5}"/>
                  </a:ext>
                </a:extLst>
              </p:cNvPr>
              <p:cNvSpPr txBox="1"/>
              <p:nvPr/>
            </p:nvSpPr>
            <p:spPr>
              <a:xfrm>
                <a:off x="1466401" y="4079994"/>
                <a:ext cx="236079" cy="242535"/>
              </a:xfrm>
              <a:prstGeom prst="rect">
                <a:avLst/>
              </a:prstGeom>
              <a:noFill/>
            </p:spPr>
            <p:txBody>
              <a:bodyPr wrap="none">
                <a:normAutofit fontScale="92500" lnSpcReduction="10000"/>
                <a:scene3d>
                  <a:camera prst="orthographicFront"/>
                  <a:lightRig rig="threePt" dir="t"/>
                </a:scene3d>
                <a:sp3d contourW="12700"/>
              </a:bodyPr>
              <a:lstStyle/>
              <a:p>
                <a:pPr algn="r"/>
                <a:r>
                  <a:rPr lang="en-US" sz="1200" dirty="0">
                    <a:solidFill>
                      <a:schemeClr val="tx1">
                        <a:lumMod val="65000"/>
                        <a:lumOff val="35000"/>
                      </a:schemeClr>
                    </a:solidFill>
                    <a:cs typeface="+mn-ea"/>
                    <a:sym typeface="+mn-lt"/>
                  </a:rPr>
                  <a:t>0</a:t>
                </a:r>
              </a:p>
            </p:txBody>
          </p:sp>
          <p:sp>
            <p:nvSpPr>
              <p:cNvPr id="23" name="TextBox 17">
                <a:extLst>
                  <a:ext uri="{FF2B5EF4-FFF2-40B4-BE49-F238E27FC236}">
                    <a16:creationId xmlns:a16="http://schemas.microsoft.com/office/drawing/2014/main" xmlns="" id="{7DEE199A-44A3-402E-9190-0A70E4921FA7}"/>
                  </a:ext>
                </a:extLst>
              </p:cNvPr>
              <p:cNvSpPr txBox="1"/>
              <p:nvPr/>
            </p:nvSpPr>
            <p:spPr>
              <a:xfrm>
                <a:off x="1392014" y="2976903"/>
                <a:ext cx="310466" cy="242535"/>
              </a:xfrm>
              <a:prstGeom prst="rect">
                <a:avLst/>
              </a:prstGeom>
              <a:noFill/>
            </p:spPr>
            <p:txBody>
              <a:bodyPr wrap="none">
                <a:noAutofit/>
                <a:scene3d>
                  <a:camera prst="orthographicFront"/>
                  <a:lightRig rig="threePt" dir="t"/>
                </a:scene3d>
                <a:sp3d contourW="12700"/>
              </a:bodyPr>
              <a:lstStyle/>
              <a:p>
                <a:pPr algn="r"/>
                <a:r>
                  <a:rPr lang="en-US" sz="1200" dirty="0">
                    <a:solidFill>
                      <a:schemeClr val="tx1">
                        <a:lumMod val="65000"/>
                        <a:lumOff val="35000"/>
                      </a:schemeClr>
                    </a:solidFill>
                    <a:cs typeface="+mn-ea"/>
                    <a:sym typeface="+mn-lt"/>
                  </a:rPr>
                  <a:t>50</a:t>
                </a:r>
              </a:p>
            </p:txBody>
          </p:sp>
          <p:sp>
            <p:nvSpPr>
              <p:cNvPr id="24" name="TextBox 19">
                <a:extLst>
                  <a:ext uri="{FF2B5EF4-FFF2-40B4-BE49-F238E27FC236}">
                    <a16:creationId xmlns:a16="http://schemas.microsoft.com/office/drawing/2014/main" xmlns="" id="{96FACC76-B164-4AE6-9A5B-3B3AEF3F6299}"/>
                  </a:ext>
                </a:extLst>
              </p:cNvPr>
              <p:cNvSpPr txBox="1"/>
              <p:nvPr/>
            </p:nvSpPr>
            <p:spPr>
              <a:xfrm>
                <a:off x="1392014" y="2425358"/>
                <a:ext cx="310466" cy="242535"/>
              </a:xfrm>
              <a:prstGeom prst="rect">
                <a:avLst/>
              </a:prstGeom>
              <a:noFill/>
            </p:spPr>
            <p:txBody>
              <a:bodyPr wrap="none">
                <a:noAutofit/>
                <a:scene3d>
                  <a:camera prst="orthographicFront"/>
                  <a:lightRig rig="threePt" dir="t"/>
                </a:scene3d>
                <a:sp3d contourW="12700"/>
              </a:bodyPr>
              <a:lstStyle/>
              <a:p>
                <a:pPr algn="r"/>
                <a:r>
                  <a:rPr lang="en-US" sz="1200" dirty="0">
                    <a:solidFill>
                      <a:schemeClr val="tx1">
                        <a:lumMod val="65000"/>
                        <a:lumOff val="35000"/>
                      </a:schemeClr>
                    </a:solidFill>
                    <a:cs typeface="+mn-ea"/>
                    <a:sym typeface="+mn-lt"/>
                  </a:rPr>
                  <a:t>75</a:t>
                </a:r>
              </a:p>
            </p:txBody>
          </p:sp>
          <p:sp>
            <p:nvSpPr>
              <p:cNvPr id="25" name="TextBox 21">
                <a:extLst>
                  <a:ext uri="{FF2B5EF4-FFF2-40B4-BE49-F238E27FC236}">
                    <a16:creationId xmlns:a16="http://schemas.microsoft.com/office/drawing/2014/main" xmlns="" id="{ACEB62E6-03FF-450E-8E4E-12CF33808E53}"/>
                  </a:ext>
                </a:extLst>
              </p:cNvPr>
              <p:cNvSpPr txBox="1"/>
              <p:nvPr/>
            </p:nvSpPr>
            <p:spPr>
              <a:xfrm>
                <a:off x="1392014" y="3528448"/>
                <a:ext cx="310466" cy="242535"/>
              </a:xfrm>
              <a:prstGeom prst="rect">
                <a:avLst/>
              </a:prstGeom>
              <a:noFill/>
            </p:spPr>
            <p:txBody>
              <a:bodyPr wrap="none">
                <a:noAutofit/>
                <a:scene3d>
                  <a:camera prst="orthographicFront"/>
                  <a:lightRig rig="threePt" dir="t"/>
                </a:scene3d>
                <a:sp3d contourW="12700"/>
              </a:bodyPr>
              <a:lstStyle/>
              <a:p>
                <a:pPr algn="r"/>
                <a:r>
                  <a:rPr lang="en-US" sz="1200" dirty="0">
                    <a:solidFill>
                      <a:schemeClr val="tx1">
                        <a:lumMod val="65000"/>
                        <a:lumOff val="35000"/>
                      </a:schemeClr>
                    </a:solidFill>
                    <a:cs typeface="+mn-ea"/>
                    <a:sym typeface="+mn-lt"/>
                  </a:rPr>
                  <a:t>25</a:t>
                </a:r>
              </a:p>
            </p:txBody>
          </p:sp>
        </p:grpSp>
        <p:cxnSp>
          <p:nvCxnSpPr>
            <p:cNvPr id="5" name="直接连接符 4">
              <a:extLst>
                <a:ext uri="{FF2B5EF4-FFF2-40B4-BE49-F238E27FC236}">
                  <a16:creationId xmlns:a16="http://schemas.microsoft.com/office/drawing/2014/main" xmlns="" id="{30E9E29A-2982-4C4A-95C5-0C54A176AE4E}"/>
                </a:ext>
              </a:extLst>
            </p:cNvPr>
            <p:cNvCxnSpPr/>
            <p:nvPr/>
          </p:nvCxnSpPr>
          <p:spPr>
            <a:xfrm>
              <a:off x="1879600" y="4208229"/>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D6C1ED8F-8429-45E9-859A-CD4A46641461}"/>
                </a:ext>
              </a:extLst>
            </p:cNvPr>
            <p:cNvCxnSpPr/>
            <p:nvPr/>
          </p:nvCxnSpPr>
          <p:spPr>
            <a:xfrm>
              <a:off x="1879600" y="365350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34297FCB-1CB1-453B-A31E-A79CD90A7D18}"/>
                </a:ext>
              </a:extLst>
            </p:cNvPr>
            <p:cNvCxnSpPr/>
            <p:nvPr/>
          </p:nvCxnSpPr>
          <p:spPr>
            <a:xfrm>
              <a:off x="1879600" y="309878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DC21B038-95FC-4B20-9D9F-EB7A2170ECB5}"/>
                </a:ext>
              </a:extLst>
            </p:cNvPr>
            <p:cNvCxnSpPr/>
            <p:nvPr/>
          </p:nvCxnSpPr>
          <p:spPr>
            <a:xfrm>
              <a:off x="1879600" y="254406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6CE4DBA4-6787-4D9B-B03C-8AB9261CF552}"/>
                </a:ext>
              </a:extLst>
            </p:cNvPr>
            <p:cNvCxnSpPr/>
            <p:nvPr/>
          </p:nvCxnSpPr>
          <p:spPr>
            <a:xfrm>
              <a:off x="1879600" y="198934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Rectangle: Rounded Corners 29">
              <a:extLst>
                <a:ext uri="{FF2B5EF4-FFF2-40B4-BE49-F238E27FC236}">
                  <a16:creationId xmlns:a16="http://schemas.microsoft.com/office/drawing/2014/main" xmlns="" id="{36417894-F640-4E77-9471-F3572EEC06A9}"/>
                </a:ext>
              </a:extLst>
            </p:cNvPr>
            <p:cNvSpPr/>
            <p:nvPr/>
          </p:nvSpPr>
          <p:spPr>
            <a:xfrm>
              <a:off x="3080533" y="3201210"/>
              <a:ext cx="323555" cy="996029"/>
            </a:xfrm>
            <a:prstGeom prst="roundRect">
              <a:avLst>
                <a:gd name="adj" fmla="val 50000"/>
              </a:avLst>
            </a:prstGeom>
            <a:solidFill>
              <a:srgbClr val="ACB31C"/>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cs typeface="+mn-ea"/>
                <a:sym typeface="+mn-lt"/>
              </a:endParaRPr>
            </a:p>
          </p:txBody>
        </p:sp>
        <p:sp>
          <p:nvSpPr>
            <p:cNvPr id="11" name="Rectangle: Rounded Corners 30">
              <a:extLst>
                <a:ext uri="{FF2B5EF4-FFF2-40B4-BE49-F238E27FC236}">
                  <a16:creationId xmlns:a16="http://schemas.microsoft.com/office/drawing/2014/main" xmlns="" id="{AF4424EF-588E-4592-89FB-4C58808FE360}"/>
                </a:ext>
              </a:extLst>
            </p:cNvPr>
            <p:cNvSpPr/>
            <p:nvPr/>
          </p:nvSpPr>
          <p:spPr>
            <a:xfrm>
              <a:off x="3658765" y="2501706"/>
              <a:ext cx="323555" cy="1695533"/>
            </a:xfrm>
            <a:prstGeom prst="roundRect">
              <a:avLst>
                <a:gd name="adj" fmla="val 50000"/>
              </a:avLst>
            </a:prstGeom>
            <a:solidFill>
              <a:srgbClr val="ACB31C"/>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cs typeface="+mn-ea"/>
                <a:sym typeface="+mn-lt"/>
              </a:endParaRPr>
            </a:p>
          </p:txBody>
        </p:sp>
        <p:sp>
          <p:nvSpPr>
            <p:cNvPr id="12" name="Rectangle: Rounded Corners 31">
              <a:extLst>
                <a:ext uri="{FF2B5EF4-FFF2-40B4-BE49-F238E27FC236}">
                  <a16:creationId xmlns:a16="http://schemas.microsoft.com/office/drawing/2014/main" xmlns="" id="{89ADC571-B787-4FF3-8049-2960889D5C2F}"/>
                </a:ext>
              </a:extLst>
            </p:cNvPr>
            <p:cNvSpPr/>
            <p:nvPr/>
          </p:nvSpPr>
          <p:spPr>
            <a:xfrm>
              <a:off x="4232435" y="3050291"/>
              <a:ext cx="323555" cy="1146948"/>
            </a:xfrm>
            <a:prstGeom prst="roundRect">
              <a:avLst>
                <a:gd name="adj" fmla="val 50000"/>
              </a:avLst>
            </a:prstGeom>
            <a:solidFill>
              <a:srgbClr val="ACB31C"/>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cs typeface="+mn-ea"/>
                <a:sym typeface="+mn-lt"/>
              </a:endParaRPr>
            </a:p>
          </p:txBody>
        </p:sp>
        <p:sp>
          <p:nvSpPr>
            <p:cNvPr id="13" name="Rectangle: Rounded Corners 32">
              <a:extLst>
                <a:ext uri="{FF2B5EF4-FFF2-40B4-BE49-F238E27FC236}">
                  <a16:creationId xmlns:a16="http://schemas.microsoft.com/office/drawing/2014/main" xmlns="" id="{E5BBD6F1-1055-489E-B681-010B3528E5BF}"/>
                </a:ext>
              </a:extLst>
            </p:cNvPr>
            <p:cNvSpPr/>
            <p:nvPr/>
          </p:nvSpPr>
          <p:spPr>
            <a:xfrm>
              <a:off x="4849341" y="2848032"/>
              <a:ext cx="323555" cy="1349207"/>
            </a:xfrm>
            <a:prstGeom prst="roundRect">
              <a:avLst>
                <a:gd name="adj" fmla="val 50000"/>
              </a:avLst>
            </a:prstGeom>
            <a:solidFill>
              <a:srgbClr val="ACB31C"/>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cs typeface="+mn-ea"/>
                <a:sym typeface="+mn-lt"/>
              </a:endParaRPr>
            </a:p>
          </p:txBody>
        </p:sp>
        <p:sp>
          <p:nvSpPr>
            <p:cNvPr id="14" name="Rectangle: Rounded Corners 33">
              <a:extLst>
                <a:ext uri="{FF2B5EF4-FFF2-40B4-BE49-F238E27FC236}">
                  <a16:creationId xmlns:a16="http://schemas.microsoft.com/office/drawing/2014/main" xmlns="" id="{9527341A-CB09-40B6-936C-897B29B592F6}"/>
                </a:ext>
              </a:extLst>
            </p:cNvPr>
            <p:cNvSpPr/>
            <p:nvPr/>
          </p:nvSpPr>
          <p:spPr>
            <a:xfrm>
              <a:off x="5472050" y="2501705"/>
              <a:ext cx="323555" cy="1695534"/>
            </a:xfrm>
            <a:prstGeom prst="roundRect">
              <a:avLst>
                <a:gd name="adj" fmla="val 50000"/>
              </a:avLst>
            </a:prstGeom>
            <a:solidFill>
              <a:srgbClr val="ACB31C"/>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cs typeface="+mn-ea"/>
                <a:sym typeface="+mn-lt"/>
              </a:endParaRPr>
            </a:p>
          </p:txBody>
        </p:sp>
        <p:sp>
          <p:nvSpPr>
            <p:cNvPr id="15" name="Rectangle: Rounded Corners 34">
              <a:extLst>
                <a:ext uri="{FF2B5EF4-FFF2-40B4-BE49-F238E27FC236}">
                  <a16:creationId xmlns:a16="http://schemas.microsoft.com/office/drawing/2014/main" xmlns="" id="{E717E4A4-F300-4F20-B720-BCADB848D336}"/>
                </a:ext>
              </a:extLst>
            </p:cNvPr>
            <p:cNvSpPr/>
            <p:nvPr/>
          </p:nvSpPr>
          <p:spPr>
            <a:xfrm>
              <a:off x="6109588" y="2279314"/>
              <a:ext cx="323555" cy="1917925"/>
            </a:xfrm>
            <a:prstGeom prst="roundRect">
              <a:avLst>
                <a:gd name="adj" fmla="val 50000"/>
              </a:avLst>
            </a:prstGeom>
            <a:solidFill>
              <a:srgbClr val="ACB31C"/>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cs typeface="+mn-ea"/>
                <a:sym typeface="+mn-lt"/>
              </a:endParaRPr>
            </a:p>
          </p:txBody>
        </p:sp>
        <p:sp>
          <p:nvSpPr>
            <p:cNvPr id="16" name="Rectangle: Rounded Corners 35">
              <a:extLst>
                <a:ext uri="{FF2B5EF4-FFF2-40B4-BE49-F238E27FC236}">
                  <a16:creationId xmlns:a16="http://schemas.microsoft.com/office/drawing/2014/main" xmlns="" id="{155F98EF-D350-4C61-88C1-FFE893AA998F}"/>
                </a:ext>
              </a:extLst>
            </p:cNvPr>
            <p:cNvSpPr/>
            <p:nvPr/>
          </p:nvSpPr>
          <p:spPr>
            <a:xfrm>
              <a:off x="6704275" y="2848032"/>
              <a:ext cx="323555" cy="1349207"/>
            </a:xfrm>
            <a:prstGeom prst="roundRect">
              <a:avLst>
                <a:gd name="adj" fmla="val 50000"/>
              </a:avLst>
            </a:prstGeom>
            <a:solidFill>
              <a:srgbClr val="ACB31C"/>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cs typeface="+mn-ea"/>
                <a:sym typeface="+mn-lt"/>
              </a:endParaRPr>
            </a:p>
          </p:txBody>
        </p:sp>
        <p:sp>
          <p:nvSpPr>
            <p:cNvPr id="17" name="Rectangle: Rounded Corners 36">
              <a:extLst>
                <a:ext uri="{FF2B5EF4-FFF2-40B4-BE49-F238E27FC236}">
                  <a16:creationId xmlns:a16="http://schemas.microsoft.com/office/drawing/2014/main" xmlns="" id="{8C19006F-28EE-4C33-8897-25F776ABAEA1}"/>
                </a:ext>
              </a:extLst>
            </p:cNvPr>
            <p:cNvSpPr/>
            <p:nvPr/>
          </p:nvSpPr>
          <p:spPr>
            <a:xfrm>
              <a:off x="7321190" y="3050291"/>
              <a:ext cx="323555" cy="1146948"/>
            </a:xfrm>
            <a:prstGeom prst="roundRect">
              <a:avLst>
                <a:gd name="adj" fmla="val 50000"/>
              </a:avLst>
            </a:prstGeom>
            <a:solidFill>
              <a:srgbClr val="ACB31C"/>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cs typeface="+mn-ea"/>
                <a:sym typeface="+mn-lt"/>
              </a:endParaRPr>
            </a:p>
          </p:txBody>
        </p:sp>
        <p:sp>
          <p:nvSpPr>
            <p:cNvPr id="18" name="Rectangle: Rounded Corners 37">
              <a:extLst>
                <a:ext uri="{FF2B5EF4-FFF2-40B4-BE49-F238E27FC236}">
                  <a16:creationId xmlns:a16="http://schemas.microsoft.com/office/drawing/2014/main" xmlns="" id="{A4975243-D12B-4AC7-A5DE-DD9868BAF7D4}"/>
                </a:ext>
              </a:extLst>
            </p:cNvPr>
            <p:cNvSpPr/>
            <p:nvPr/>
          </p:nvSpPr>
          <p:spPr>
            <a:xfrm>
              <a:off x="7943614" y="3201210"/>
              <a:ext cx="323555" cy="996029"/>
            </a:xfrm>
            <a:prstGeom prst="roundRect">
              <a:avLst>
                <a:gd name="adj" fmla="val 50000"/>
              </a:avLst>
            </a:prstGeom>
            <a:solidFill>
              <a:srgbClr val="ACB31C"/>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cs typeface="+mn-ea"/>
                <a:sym typeface="+mn-lt"/>
              </a:endParaRPr>
            </a:p>
          </p:txBody>
        </p:sp>
        <p:sp>
          <p:nvSpPr>
            <p:cNvPr id="19" name="Rectangle: Rounded Corners 38">
              <a:extLst>
                <a:ext uri="{FF2B5EF4-FFF2-40B4-BE49-F238E27FC236}">
                  <a16:creationId xmlns:a16="http://schemas.microsoft.com/office/drawing/2014/main" xmlns="" id="{8AE4531B-635E-4BAB-99FD-582A514D1835}"/>
                </a:ext>
              </a:extLst>
            </p:cNvPr>
            <p:cNvSpPr/>
            <p:nvPr/>
          </p:nvSpPr>
          <p:spPr>
            <a:xfrm>
              <a:off x="8542756" y="2848032"/>
              <a:ext cx="323555" cy="1349207"/>
            </a:xfrm>
            <a:prstGeom prst="roundRect">
              <a:avLst>
                <a:gd name="adj" fmla="val 50000"/>
              </a:avLst>
            </a:prstGeom>
            <a:solidFill>
              <a:srgbClr val="ACB31C"/>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cs typeface="+mn-ea"/>
                <a:sym typeface="+mn-lt"/>
              </a:endParaRPr>
            </a:p>
          </p:txBody>
        </p:sp>
        <p:sp>
          <p:nvSpPr>
            <p:cNvPr id="20" name="Rectangle: Rounded Corners 39">
              <a:extLst>
                <a:ext uri="{FF2B5EF4-FFF2-40B4-BE49-F238E27FC236}">
                  <a16:creationId xmlns:a16="http://schemas.microsoft.com/office/drawing/2014/main" xmlns="" id="{1B0116D3-704D-42E6-B7CF-5C77FFD02331}"/>
                </a:ext>
              </a:extLst>
            </p:cNvPr>
            <p:cNvSpPr/>
            <p:nvPr/>
          </p:nvSpPr>
          <p:spPr>
            <a:xfrm>
              <a:off x="9150645" y="2279314"/>
              <a:ext cx="323555" cy="1917925"/>
            </a:xfrm>
            <a:prstGeom prst="roundRect">
              <a:avLst>
                <a:gd name="adj" fmla="val 50000"/>
              </a:avLst>
            </a:prstGeom>
            <a:solidFill>
              <a:srgbClr val="ACB31C"/>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cs typeface="+mn-ea"/>
                <a:sym typeface="+mn-lt"/>
              </a:endParaRPr>
            </a:p>
          </p:txBody>
        </p:sp>
      </p:grpSp>
      <p:grpSp>
        <p:nvGrpSpPr>
          <p:cNvPr id="26" name="组合 25">
            <a:extLst>
              <a:ext uri="{FF2B5EF4-FFF2-40B4-BE49-F238E27FC236}">
                <a16:creationId xmlns:a16="http://schemas.microsoft.com/office/drawing/2014/main" xmlns="" id="{604BEFF7-6A5C-4771-91B8-E506C134C053}"/>
              </a:ext>
            </a:extLst>
          </p:cNvPr>
          <p:cNvGrpSpPr/>
          <p:nvPr/>
        </p:nvGrpSpPr>
        <p:grpSpPr>
          <a:xfrm>
            <a:off x="6560990" y="1841534"/>
            <a:ext cx="634103" cy="634103"/>
            <a:chOff x="6884050" y="5162584"/>
            <a:chExt cx="634103" cy="634103"/>
          </a:xfrm>
        </p:grpSpPr>
        <p:sp>
          <p:nvSpPr>
            <p:cNvPr id="27" name="椭圆 26">
              <a:extLst>
                <a:ext uri="{FF2B5EF4-FFF2-40B4-BE49-F238E27FC236}">
                  <a16:creationId xmlns:a16="http://schemas.microsoft.com/office/drawing/2014/main" xmlns="" id="{4E37D2FF-6CA9-4129-9ABD-38F70BB306D7}"/>
                </a:ext>
              </a:extLst>
            </p:cNvPr>
            <p:cNvSpPr/>
            <p:nvPr/>
          </p:nvSpPr>
          <p:spPr>
            <a:xfrm>
              <a:off x="6884050" y="5162584"/>
              <a:ext cx="634103" cy="634103"/>
            </a:xfrm>
            <a:prstGeom prst="ellipse">
              <a:avLst/>
            </a:prstGeom>
            <a:solidFill>
              <a:srgbClr val="EFC997"/>
            </a:solidFill>
            <a:ln w="19050" cap="flat" cmpd="sng" algn="ctr">
              <a:noFill/>
              <a:prstDash val="solid"/>
              <a:miter lim="800000"/>
            </a:ln>
            <a:effectLst>
              <a:outerShdw blurRad="381000" dist="38100" dir="2700000" algn="tl" rotWithShape="0">
                <a:schemeClr val="accent1">
                  <a:lumMod val="60000"/>
                  <a:lumOff val="40000"/>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cs typeface="+mn-ea"/>
                <a:sym typeface="+mn-lt"/>
              </a:endParaRPr>
            </a:p>
          </p:txBody>
        </p:sp>
        <p:grpSp>
          <p:nvGrpSpPr>
            <p:cNvPr id="28" name="Group 18">
              <a:extLst>
                <a:ext uri="{FF2B5EF4-FFF2-40B4-BE49-F238E27FC236}">
                  <a16:creationId xmlns:a16="http://schemas.microsoft.com/office/drawing/2014/main" xmlns="" id="{D82AAD4E-0C09-44F3-B6C3-F2B5262666B1}"/>
                </a:ext>
              </a:extLst>
            </p:cNvPr>
            <p:cNvGrpSpPr>
              <a:grpSpLocks noChangeAspect="1"/>
            </p:cNvGrpSpPr>
            <p:nvPr/>
          </p:nvGrpSpPr>
          <p:grpSpPr bwMode="auto">
            <a:xfrm>
              <a:off x="7006898" y="5293888"/>
              <a:ext cx="377023" cy="351316"/>
              <a:chOff x="3802" y="2858"/>
              <a:chExt cx="616" cy="574"/>
            </a:xfrm>
            <a:solidFill>
              <a:schemeClr val="bg1"/>
            </a:solidFill>
          </p:grpSpPr>
          <p:sp>
            <p:nvSpPr>
              <p:cNvPr id="29" name="Rectangle 19">
                <a:extLst>
                  <a:ext uri="{FF2B5EF4-FFF2-40B4-BE49-F238E27FC236}">
                    <a16:creationId xmlns:a16="http://schemas.microsoft.com/office/drawing/2014/main" xmlns="" id="{57B3C6E0-C529-4607-A727-C5A49BB10AAA}"/>
                  </a:ext>
                </a:extLst>
              </p:cNvPr>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000000"/>
                  </a:solidFill>
                  <a:effectLst/>
                  <a:uLnTx/>
                  <a:uFillTx/>
                  <a:cs typeface="+mn-ea"/>
                  <a:sym typeface="+mn-lt"/>
                </a:endParaRPr>
              </a:p>
            </p:txBody>
          </p:sp>
          <p:sp>
            <p:nvSpPr>
              <p:cNvPr id="30" name="Rectangle 20">
                <a:extLst>
                  <a:ext uri="{FF2B5EF4-FFF2-40B4-BE49-F238E27FC236}">
                    <a16:creationId xmlns:a16="http://schemas.microsoft.com/office/drawing/2014/main" xmlns="" id="{98A70361-BABE-4511-BABD-9849F14FDA70}"/>
                  </a:ext>
                </a:extLst>
              </p:cNvPr>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000000"/>
                  </a:solidFill>
                  <a:effectLst/>
                  <a:uLnTx/>
                  <a:uFillTx/>
                  <a:cs typeface="+mn-ea"/>
                  <a:sym typeface="+mn-lt"/>
                </a:endParaRPr>
              </a:p>
            </p:txBody>
          </p:sp>
          <p:sp>
            <p:nvSpPr>
              <p:cNvPr id="31" name="Rectangle 21">
                <a:extLst>
                  <a:ext uri="{FF2B5EF4-FFF2-40B4-BE49-F238E27FC236}">
                    <a16:creationId xmlns:a16="http://schemas.microsoft.com/office/drawing/2014/main" xmlns="" id="{03DF8D66-0604-471C-ABA0-AF398188E12C}"/>
                  </a:ext>
                </a:extLst>
              </p:cNvPr>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000000"/>
                  </a:solidFill>
                  <a:effectLst/>
                  <a:uLnTx/>
                  <a:uFillTx/>
                  <a:cs typeface="+mn-ea"/>
                  <a:sym typeface="+mn-lt"/>
                </a:endParaRPr>
              </a:p>
            </p:txBody>
          </p:sp>
          <p:sp>
            <p:nvSpPr>
              <p:cNvPr id="32" name="Rectangle 22">
                <a:extLst>
                  <a:ext uri="{FF2B5EF4-FFF2-40B4-BE49-F238E27FC236}">
                    <a16:creationId xmlns:a16="http://schemas.microsoft.com/office/drawing/2014/main" xmlns="" id="{04B93BDC-B619-4C32-BFEA-B37C029F9B5B}"/>
                  </a:ext>
                </a:extLst>
              </p:cNvPr>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000000"/>
                  </a:solidFill>
                  <a:effectLst/>
                  <a:uLnTx/>
                  <a:uFillTx/>
                  <a:cs typeface="+mn-ea"/>
                  <a:sym typeface="+mn-lt"/>
                </a:endParaRPr>
              </a:p>
            </p:txBody>
          </p:sp>
          <p:sp>
            <p:nvSpPr>
              <p:cNvPr id="33" name="Freeform 23">
                <a:extLst>
                  <a:ext uri="{FF2B5EF4-FFF2-40B4-BE49-F238E27FC236}">
                    <a16:creationId xmlns:a16="http://schemas.microsoft.com/office/drawing/2014/main" xmlns="" id="{9FDA83F4-6158-468A-B80E-966688F30BE6}"/>
                  </a:ext>
                </a:extLst>
              </p:cNvPr>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000000"/>
                  </a:solidFill>
                  <a:effectLst/>
                  <a:uLnTx/>
                  <a:uFillTx/>
                  <a:cs typeface="+mn-ea"/>
                  <a:sym typeface="+mn-lt"/>
                </a:endParaRPr>
              </a:p>
            </p:txBody>
          </p:sp>
        </p:grpSp>
      </p:grpSp>
      <p:grpSp>
        <p:nvGrpSpPr>
          <p:cNvPr id="34" name="组合 33">
            <a:extLst>
              <a:ext uri="{FF2B5EF4-FFF2-40B4-BE49-F238E27FC236}">
                <a16:creationId xmlns:a16="http://schemas.microsoft.com/office/drawing/2014/main" xmlns="" id="{31591A99-4B5E-4FDA-BBCF-B31CAA42C713}"/>
              </a:ext>
            </a:extLst>
          </p:cNvPr>
          <p:cNvGrpSpPr/>
          <p:nvPr/>
        </p:nvGrpSpPr>
        <p:grpSpPr>
          <a:xfrm>
            <a:off x="1618832" y="1841534"/>
            <a:ext cx="634103" cy="634103"/>
            <a:chOff x="1459351" y="5162584"/>
            <a:chExt cx="634103" cy="634103"/>
          </a:xfrm>
        </p:grpSpPr>
        <p:sp>
          <p:nvSpPr>
            <p:cNvPr id="35" name="椭圆 34">
              <a:extLst>
                <a:ext uri="{FF2B5EF4-FFF2-40B4-BE49-F238E27FC236}">
                  <a16:creationId xmlns:a16="http://schemas.microsoft.com/office/drawing/2014/main" xmlns="" id="{E8F74A84-5D32-447E-90A8-4B76FFC7D00A}"/>
                </a:ext>
              </a:extLst>
            </p:cNvPr>
            <p:cNvSpPr/>
            <p:nvPr/>
          </p:nvSpPr>
          <p:spPr>
            <a:xfrm>
              <a:off x="1459351" y="5162584"/>
              <a:ext cx="634103" cy="634103"/>
            </a:xfrm>
            <a:prstGeom prst="ellipse">
              <a:avLst/>
            </a:prstGeom>
            <a:solidFill>
              <a:schemeClr val="bg1"/>
            </a:solidFill>
            <a:ln w="19050" cap="flat" cmpd="sng" algn="ctr">
              <a:noFill/>
              <a:prstDash val="solid"/>
              <a:miter lim="800000"/>
            </a:ln>
            <a:effectLst>
              <a:outerShdw blurRad="381000" dist="38100" dir="2700000" algn="tl" rotWithShape="0">
                <a:schemeClr val="accent1">
                  <a:lumMod val="60000"/>
                  <a:lumOff val="40000"/>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cs typeface="+mn-ea"/>
                <a:sym typeface="+mn-lt"/>
              </a:endParaRPr>
            </a:p>
          </p:txBody>
        </p:sp>
        <p:grpSp>
          <p:nvGrpSpPr>
            <p:cNvPr id="36" name="Group 8">
              <a:extLst>
                <a:ext uri="{FF2B5EF4-FFF2-40B4-BE49-F238E27FC236}">
                  <a16:creationId xmlns:a16="http://schemas.microsoft.com/office/drawing/2014/main" xmlns="" id="{556AD088-B9A5-42DF-A968-4D827D26AF83}"/>
                </a:ext>
              </a:extLst>
            </p:cNvPr>
            <p:cNvGrpSpPr>
              <a:grpSpLocks noChangeAspect="1"/>
            </p:cNvGrpSpPr>
            <p:nvPr/>
          </p:nvGrpSpPr>
          <p:grpSpPr bwMode="auto">
            <a:xfrm>
              <a:off x="1610911" y="5292376"/>
              <a:ext cx="330983" cy="362665"/>
              <a:chOff x="3437" y="2282"/>
              <a:chExt cx="679" cy="744"/>
            </a:xfrm>
            <a:gradFill>
              <a:gsLst>
                <a:gs pos="100000">
                  <a:srgbClr val="3D5ECF"/>
                </a:gs>
                <a:gs pos="0">
                  <a:srgbClr val="439EFF"/>
                </a:gs>
              </a:gsLst>
              <a:lin ang="10800000" scaled="1"/>
            </a:gradFill>
          </p:grpSpPr>
          <p:sp>
            <p:nvSpPr>
              <p:cNvPr id="37" name="Freeform 9">
                <a:extLst>
                  <a:ext uri="{FF2B5EF4-FFF2-40B4-BE49-F238E27FC236}">
                    <a16:creationId xmlns:a16="http://schemas.microsoft.com/office/drawing/2014/main" xmlns="" id="{A6EE55A6-D06B-4F1D-B0A6-9D35B4D13534}"/>
                  </a:ext>
                </a:extLst>
              </p:cNvPr>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solidFill>
                <a:srgbClr val="EFC99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000000"/>
                  </a:solidFill>
                  <a:effectLst/>
                  <a:uLnTx/>
                  <a:uFillTx/>
                  <a:cs typeface="+mn-ea"/>
                  <a:sym typeface="+mn-lt"/>
                </a:endParaRPr>
              </a:p>
            </p:txBody>
          </p:sp>
          <p:sp>
            <p:nvSpPr>
              <p:cNvPr id="38" name="Freeform 10">
                <a:extLst>
                  <a:ext uri="{FF2B5EF4-FFF2-40B4-BE49-F238E27FC236}">
                    <a16:creationId xmlns:a16="http://schemas.microsoft.com/office/drawing/2014/main" xmlns="" id="{E5702E00-F4D6-4278-9EB2-FDF73999924F}"/>
                  </a:ext>
                </a:extLst>
              </p:cNvPr>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solidFill>
                <a:srgbClr val="EFC99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000000"/>
                  </a:solidFill>
                  <a:effectLst/>
                  <a:uLnTx/>
                  <a:uFillTx/>
                  <a:cs typeface="+mn-ea"/>
                  <a:sym typeface="+mn-lt"/>
                </a:endParaRPr>
              </a:p>
            </p:txBody>
          </p:sp>
        </p:grpSp>
      </p:grpSp>
      <p:sp>
        <p:nvSpPr>
          <p:cNvPr id="39" name="文本框 38">
            <a:extLst>
              <a:ext uri="{FF2B5EF4-FFF2-40B4-BE49-F238E27FC236}">
                <a16:creationId xmlns:a16="http://schemas.microsoft.com/office/drawing/2014/main" xmlns="" id="{86BAD58B-1DE8-4319-BBE8-FE20042F4047}"/>
              </a:ext>
            </a:extLst>
          </p:cNvPr>
          <p:cNvSpPr txBox="1"/>
          <p:nvPr/>
        </p:nvSpPr>
        <p:spPr>
          <a:xfrm>
            <a:off x="2588763" y="1817437"/>
            <a:ext cx="2081720" cy="307777"/>
          </a:xfrm>
          <a:prstGeom prst="rect">
            <a:avLst/>
          </a:prstGeom>
          <a:noFill/>
        </p:spPr>
        <p:txBody>
          <a:bodyPr wrap="square" rtlCol="0">
            <a:spAutoFit/>
          </a:bodyPr>
          <a:lstStyle/>
          <a:p>
            <a:r>
              <a:rPr lang="zh-CN" altLang="en-US" sz="1400" b="1" dirty="0">
                <a:solidFill>
                  <a:schemeClr val="tx1">
                    <a:lumMod val="95000"/>
                    <a:lumOff val="5000"/>
                  </a:schemeClr>
                </a:solidFill>
                <a:cs typeface="+mn-ea"/>
                <a:sym typeface="+mn-lt"/>
              </a:rPr>
              <a:t>在此添加标题</a:t>
            </a:r>
          </a:p>
        </p:txBody>
      </p:sp>
      <p:sp>
        <p:nvSpPr>
          <p:cNvPr id="40" name="文本框 39">
            <a:extLst>
              <a:ext uri="{FF2B5EF4-FFF2-40B4-BE49-F238E27FC236}">
                <a16:creationId xmlns:a16="http://schemas.microsoft.com/office/drawing/2014/main" xmlns="" id="{5216470B-5BB9-45A3-A395-A99F16D0171E}"/>
              </a:ext>
            </a:extLst>
          </p:cNvPr>
          <p:cNvSpPr txBox="1"/>
          <p:nvPr/>
        </p:nvSpPr>
        <p:spPr>
          <a:xfrm>
            <a:off x="2588762" y="2084407"/>
            <a:ext cx="3029861" cy="478529"/>
          </a:xfrm>
          <a:prstGeom prst="rect">
            <a:avLst/>
          </a:prstGeom>
          <a:noFill/>
        </p:spPr>
        <p:txBody>
          <a:bodyPr wrap="square" rtlCol="0">
            <a:spAutoFit/>
          </a:bodyPr>
          <a:lstStyle/>
          <a:p>
            <a:pPr>
              <a:lnSpc>
                <a:spcPct val="130000"/>
              </a:lnSpc>
            </a:pPr>
            <a:r>
              <a:rPr lang="zh-CN" altLang="en-US" sz="1000" dirty="0">
                <a:solidFill>
                  <a:schemeClr val="bg1">
                    <a:lumMod val="50000"/>
                  </a:schemeClr>
                </a:solidFill>
                <a:cs typeface="+mn-ea"/>
                <a:sym typeface="+mn-lt"/>
              </a:rPr>
              <a:t>单击添加详细文字说明，或复制文本黏贴自此右键只保留文字单击添加详细文字说明</a:t>
            </a:r>
          </a:p>
        </p:txBody>
      </p:sp>
      <p:sp>
        <p:nvSpPr>
          <p:cNvPr id="41" name="文本框 40">
            <a:extLst>
              <a:ext uri="{FF2B5EF4-FFF2-40B4-BE49-F238E27FC236}">
                <a16:creationId xmlns:a16="http://schemas.microsoft.com/office/drawing/2014/main" xmlns="" id="{9E1D049C-DF5D-4E2F-9FE5-54CDDBE9C3A5}"/>
              </a:ext>
            </a:extLst>
          </p:cNvPr>
          <p:cNvSpPr txBox="1"/>
          <p:nvPr/>
        </p:nvSpPr>
        <p:spPr>
          <a:xfrm>
            <a:off x="7530921" y="1857974"/>
            <a:ext cx="2081720" cy="307777"/>
          </a:xfrm>
          <a:prstGeom prst="rect">
            <a:avLst/>
          </a:prstGeom>
          <a:noFill/>
        </p:spPr>
        <p:txBody>
          <a:bodyPr wrap="square" rtlCol="0">
            <a:spAutoFit/>
          </a:bodyPr>
          <a:lstStyle/>
          <a:p>
            <a:r>
              <a:rPr lang="zh-CN" altLang="en-US" sz="1400" b="1" dirty="0">
                <a:solidFill>
                  <a:schemeClr val="tx1">
                    <a:lumMod val="95000"/>
                    <a:lumOff val="5000"/>
                  </a:schemeClr>
                </a:solidFill>
                <a:cs typeface="+mn-ea"/>
                <a:sym typeface="+mn-lt"/>
              </a:rPr>
              <a:t>在此添加标题</a:t>
            </a:r>
          </a:p>
        </p:txBody>
      </p:sp>
      <p:sp>
        <p:nvSpPr>
          <p:cNvPr id="42" name="文本框 41">
            <a:extLst>
              <a:ext uri="{FF2B5EF4-FFF2-40B4-BE49-F238E27FC236}">
                <a16:creationId xmlns:a16="http://schemas.microsoft.com/office/drawing/2014/main" xmlns="" id="{51F4C275-A168-4198-B9C7-EA00C31BCA6F}"/>
              </a:ext>
            </a:extLst>
          </p:cNvPr>
          <p:cNvSpPr txBox="1"/>
          <p:nvPr/>
        </p:nvSpPr>
        <p:spPr>
          <a:xfrm>
            <a:off x="7530920" y="2124944"/>
            <a:ext cx="3029861" cy="478529"/>
          </a:xfrm>
          <a:prstGeom prst="rect">
            <a:avLst/>
          </a:prstGeom>
          <a:noFill/>
        </p:spPr>
        <p:txBody>
          <a:bodyPr wrap="square" rtlCol="0">
            <a:spAutoFit/>
          </a:bodyPr>
          <a:lstStyle/>
          <a:p>
            <a:pPr>
              <a:lnSpc>
                <a:spcPct val="130000"/>
              </a:lnSpc>
            </a:pPr>
            <a:r>
              <a:rPr lang="zh-CN" altLang="en-US" sz="1000" dirty="0">
                <a:solidFill>
                  <a:schemeClr val="bg1">
                    <a:lumMod val="50000"/>
                  </a:schemeClr>
                </a:solidFill>
                <a:cs typeface="+mn-ea"/>
                <a:sym typeface="+mn-lt"/>
              </a:rPr>
              <a:t>单击添加详细文字说明，或复制文本黏贴自此右键只保留文字单击添加详细文字说明</a:t>
            </a:r>
          </a:p>
        </p:txBody>
      </p:sp>
      <p:sp>
        <p:nvSpPr>
          <p:cNvPr id="43" name="矩形 42">
            <a:extLst>
              <a:ext uri="{FF2B5EF4-FFF2-40B4-BE49-F238E27FC236}">
                <a16:creationId xmlns:a16="http://schemas.microsoft.com/office/drawing/2014/main" xmlns="" id="{C8656DF8-F864-45DB-9E00-A0A761559F9F}"/>
              </a:ext>
            </a:extLst>
          </p:cNvPr>
          <p:cNvSpPr/>
          <p:nvPr/>
        </p:nvSpPr>
        <p:spPr>
          <a:xfrm>
            <a:off x="1397599" y="309935"/>
            <a:ext cx="2698175" cy="523220"/>
          </a:xfrm>
          <a:prstGeom prst="rect">
            <a:avLst/>
          </a:prstGeom>
        </p:spPr>
        <p:txBody>
          <a:bodyPr wrap="none">
            <a:spAutoFit/>
          </a:bodyPr>
          <a:lstStyle/>
          <a:p>
            <a:r>
              <a:rPr lang="zh-CN" altLang="en-US" sz="2800" b="1" dirty="0">
                <a:cs typeface="+mn-ea"/>
                <a:sym typeface="+mn-lt"/>
              </a:rPr>
              <a:t>存在不足与对策</a:t>
            </a:r>
          </a:p>
        </p:txBody>
      </p:sp>
    </p:spTree>
    <p:extLst>
      <p:ext uri="{BB962C8B-B14F-4D97-AF65-F5344CB8AC3E}">
        <p14:creationId xmlns:p14="http://schemas.microsoft.com/office/powerpoint/2010/main" val="3475770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fltVal val="0"/>
                                          </p:val>
                                        </p:tav>
                                        <p:tav tm="100000">
                                          <p:val>
                                            <p:strVal val="#ppt_w"/>
                                          </p:val>
                                        </p:tav>
                                      </p:tavLst>
                                    </p:anim>
                                    <p:anim calcmode="lin" valueType="num">
                                      <p:cBhvr>
                                        <p:cTn id="16" dur="500" fill="hold"/>
                                        <p:tgtEl>
                                          <p:spTgt spid="34"/>
                                        </p:tgtEl>
                                        <p:attrNameLst>
                                          <p:attrName>ppt_h</p:attrName>
                                        </p:attrNameLst>
                                      </p:cBhvr>
                                      <p:tavLst>
                                        <p:tav tm="0">
                                          <p:val>
                                            <p:fltVal val="0"/>
                                          </p:val>
                                        </p:tav>
                                        <p:tav tm="100000">
                                          <p:val>
                                            <p:strVal val="#ppt_h"/>
                                          </p:val>
                                        </p:tav>
                                      </p:tavLst>
                                    </p:anim>
                                    <p:animEffect transition="in" filter="fade">
                                      <p:cBhvr>
                                        <p:cTn id="17" dur="500"/>
                                        <p:tgtEl>
                                          <p:spTgt spid="3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par>
                          <p:cTn id="24" fill="hold">
                            <p:stCondLst>
                              <p:cond delay="2000"/>
                            </p:stCondLst>
                            <p:childTnLst>
                              <p:par>
                                <p:cTn id="25" presetID="53" presetClass="entr" presetSubtype="16" fill="hold" grpId="0" nodeType="afterEffect">
                                  <p:stCondLst>
                                    <p:cond delay="0"/>
                                  </p:stCondLst>
                                  <p:iterate type="lt">
                                    <p:tmPct val="7000"/>
                                  </p:iterate>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randombar(horizontal)">
                                      <p:cBhvr>
                                        <p:cTn id="32" dur="500"/>
                                        <p:tgtEl>
                                          <p:spTgt spid="40"/>
                                        </p:tgtEl>
                                      </p:cBhvr>
                                    </p:animEffect>
                                  </p:childTnLst>
                                </p:cTn>
                              </p:par>
                            </p:childTnLst>
                          </p:cTn>
                        </p:par>
                        <p:par>
                          <p:cTn id="33" fill="hold">
                            <p:stCondLst>
                              <p:cond delay="2675"/>
                            </p:stCondLst>
                            <p:childTnLst>
                              <p:par>
                                <p:cTn id="34" presetID="53" presetClass="entr" presetSubtype="16" fill="hold" grpId="0" nodeType="afterEffect">
                                  <p:stCondLst>
                                    <p:cond delay="0"/>
                                  </p:stCondLst>
                                  <p:iterate type="lt">
                                    <p:tmPct val="7000"/>
                                  </p:iterate>
                                  <p:childTnLst>
                                    <p:set>
                                      <p:cBhvr>
                                        <p:cTn id="35" dur="1" fill="hold">
                                          <p:stCondLst>
                                            <p:cond delay="0"/>
                                          </p:stCondLst>
                                        </p:cTn>
                                        <p:tgtEl>
                                          <p:spTgt spid="41"/>
                                        </p:tgtEl>
                                        <p:attrNameLst>
                                          <p:attrName>style.visibility</p:attrName>
                                        </p:attrNameLst>
                                      </p:cBhvr>
                                      <p:to>
                                        <p:strVal val="visible"/>
                                      </p:to>
                                    </p:set>
                                    <p:anim calcmode="lin" valueType="num">
                                      <p:cBhvr>
                                        <p:cTn id="36" dur="500" fill="hold"/>
                                        <p:tgtEl>
                                          <p:spTgt spid="41"/>
                                        </p:tgtEl>
                                        <p:attrNameLst>
                                          <p:attrName>ppt_w</p:attrName>
                                        </p:attrNameLst>
                                      </p:cBhvr>
                                      <p:tavLst>
                                        <p:tav tm="0">
                                          <p:val>
                                            <p:fltVal val="0"/>
                                          </p:val>
                                        </p:tav>
                                        <p:tav tm="100000">
                                          <p:val>
                                            <p:strVal val="#ppt_w"/>
                                          </p:val>
                                        </p:tav>
                                      </p:tavLst>
                                    </p:anim>
                                    <p:anim calcmode="lin" valueType="num">
                                      <p:cBhvr>
                                        <p:cTn id="37" dur="500" fill="hold"/>
                                        <p:tgtEl>
                                          <p:spTgt spid="41"/>
                                        </p:tgtEl>
                                        <p:attrNameLst>
                                          <p:attrName>ppt_h</p:attrName>
                                        </p:attrNameLst>
                                      </p:cBhvr>
                                      <p:tavLst>
                                        <p:tav tm="0">
                                          <p:val>
                                            <p:fltVal val="0"/>
                                          </p:val>
                                        </p:tav>
                                        <p:tav tm="100000">
                                          <p:val>
                                            <p:strVal val="#ppt_h"/>
                                          </p:val>
                                        </p:tav>
                                      </p:tavLst>
                                    </p:anim>
                                    <p:animEffect transition="in" filter="fade">
                                      <p:cBhvr>
                                        <p:cTn id="38" dur="500"/>
                                        <p:tgtEl>
                                          <p:spTgt spid="41"/>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randombar(horizontal)">
                                      <p:cBhvr>
                                        <p:cTn id="4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a:extLst>
              <a:ext uri="{FF2B5EF4-FFF2-40B4-BE49-F238E27FC236}">
                <a16:creationId xmlns:a16="http://schemas.microsoft.com/office/drawing/2014/main" xmlns="" id="{4383A76F-00F9-4171-8AA7-4A98CCF6496A}"/>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77800" y="6078149"/>
            <a:ext cx="12369800" cy="240524"/>
          </a:xfrm>
          <a:prstGeom prst="rect">
            <a:avLst/>
          </a:prstGeom>
        </p:spPr>
      </p:pic>
      <p:pic>
        <p:nvPicPr>
          <p:cNvPr id="5" name="图形 4">
            <a:extLst>
              <a:ext uri="{FF2B5EF4-FFF2-40B4-BE49-F238E27FC236}">
                <a16:creationId xmlns:a16="http://schemas.microsoft.com/office/drawing/2014/main" xmlns="" id="{75F32562-1104-4C7A-9CFA-1E0804205235}"/>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0" y="6318673"/>
            <a:ext cx="12192000" cy="697653"/>
          </a:xfrm>
          <a:prstGeom prst="rect">
            <a:avLst/>
          </a:prstGeom>
        </p:spPr>
      </p:pic>
      <p:pic>
        <p:nvPicPr>
          <p:cNvPr id="6" name="图形 5">
            <a:extLst>
              <a:ext uri="{FF2B5EF4-FFF2-40B4-BE49-F238E27FC236}">
                <a16:creationId xmlns:a16="http://schemas.microsoft.com/office/drawing/2014/main" xmlns="" id="{96FA5450-D28E-4B3D-AC4F-C0C5220F3B1E}"/>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215900" y="3067050"/>
            <a:ext cx="4289396" cy="3011099"/>
          </a:xfrm>
          <a:prstGeom prst="rect">
            <a:avLst/>
          </a:prstGeom>
        </p:spPr>
      </p:pic>
      <p:grpSp>
        <p:nvGrpSpPr>
          <p:cNvPr id="2" name="组合 1">
            <a:extLst>
              <a:ext uri="{FF2B5EF4-FFF2-40B4-BE49-F238E27FC236}">
                <a16:creationId xmlns:a16="http://schemas.microsoft.com/office/drawing/2014/main" xmlns="" id="{4B8DD56D-E077-4091-9E53-6FDC99CE80D6}"/>
              </a:ext>
            </a:extLst>
          </p:cNvPr>
          <p:cNvGrpSpPr/>
          <p:nvPr/>
        </p:nvGrpSpPr>
        <p:grpSpPr>
          <a:xfrm>
            <a:off x="3516061" y="2376241"/>
            <a:ext cx="5610693" cy="1200329"/>
            <a:chOff x="3516061" y="2376241"/>
            <a:chExt cx="5610693" cy="1200329"/>
          </a:xfrm>
        </p:grpSpPr>
        <p:sp>
          <p:nvSpPr>
            <p:cNvPr id="8" name="矩形 7">
              <a:extLst>
                <a:ext uri="{FF2B5EF4-FFF2-40B4-BE49-F238E27FC236}">
                  <a16:creationId xmlns:a16="http://schemas.microsoft.com/office/drawing/2014/main" xmlns="" id="{758582C1-9DC4-4F12-A27D-24917E071943}"/>
                </a:ext>
              </a:extLst>
            </p:cNvPr>
            <p:cNvSpPr/>
            <p:nvPr/>
          </p:nvSpPr>
          <p:spPr>
            <a:xfrm>
              <a:off x="4382415" y="2376241"/>
              <a:ext cx="3877985" cy="1200329"/>
            </a:xfrm>
            <a:prstGeom prst="rect">
              <a:avLst/>
            </a:prstGeom>
          </p:spPr>
          <p:txBody>
            <a:bodyPr wrap="none">
              <a:spAutoFit/>
            </a:bodyPr>
            <a:lstStyle/>
            <a:p>
              <a:r>
                <a:rPr lang="zh-CN" altLang="en-US" sz="7200" dirty="0">
                  <a:latin typeface="字魂35号-经典雅黑" panose="02000000000000000000" pitchFamily="2" charset="-122"/>
                  <a:ea typeface="字魂35号-经典雅黑" panose="02000000000000000000" pitchFamily="2" charset="-122"/>
                  <a:cs typeface="+mn-ea"/>
                  <a:sym typeface="+mn-lt"/>
                </a:rPr>
                <a:t>自身总结</a:t>
              </a:r>
            </a:p>
          </p:txBody>
        </p:sp>
        <p:grpSp>
          <p:nvGrpSpPr>
            <p:cNvPr id="9" name="组合 8">
              <a:extLst>
                <a:ext uri="{FF2B5EF4-FFF2-40B4-BE49-F238E27FC236}">
                  <a16:creationId xmlns:a16="http://schemas.microsoft.com/office/drawing/2014/main" xmlns="" id="{49815D1E-EEF6-4256-8757-FE978C58DE77}"/>
                </a:ext>
              </a:extLst>
            </p:cNvPr>
            <p:cNvGrpSpPr/>
            <p:nvPr/>
          </p:nvGrpSpPr>
          <p:grpSpPr>
            <a:xfrm>
              <a:off x="8393666" y="2647950"/>
              <a:ext cx="733088" cy="656910"/>
              <a:chOff x="1395732" y="539077"/>
              <a:chExt cx="510860" cy="457775"/>
            </a:xfrm>
          </p:grpSpPr>
          <p:sp>
            <p:nvSpPr>
              <p:cNvPr id="10" name="任意多边形: 形状 9">
                <a:extLst>
                  <a:ext uri="{FF2B5EF4-FFF2-40B4-BE49-F238E27FC236}">
                    <a16:creationId xmlns:a16="http://schemas.microsoft.com/office/drawing/2014/main" xmlns="" id="{24B1A5B4-65D9-4A8D-A3D3-11FC6474BB7B}"/>
                  </a:ext>
                </a:extLst>
              </p:cNvPr>
              <p:cNvSpPr/>
              <p:nvPr/>
            </p:nvSpPr>
            <p:spPr>
              <a:xfrm>
                <a:off x="1395732" y="639010"/>
                <a:ext cx="253936" cy="357583"/>
              </a:xfrm>
              <a:custGeom>
                <a:avLst/>
                <a:gdLst>
                  <a:gd name="connsiteX0" fmla="*/ 205109 w 253935"/>
                  <a:gd name="connsiteY0" fmla="*/ 188110 h 357582"/>
                  <a:gd name="connsiteX1" fmla="*/ 201654 w 253935"/>
                  <a:gd name="connsiteY1" fmla="*/ 170922 h 357582"/>
                  <a:gd name="connsiteX2" fmla="*/ 196264 w 253935"/>
                  <a:gd name="connsiteY2" fmla="*/ 134024 h 357582"/>
                  <a:gd name="connsiteX3" fmla="*/ 191928 w 253935"/>
                  <a:gd name="connsiteY3" fmla="*/ 86933 h 357582"/>
                  <a:gd name="connsiteX4" fmla="*/ 191030 w 253935"/>
                  <a:gd name="connsiteY4" fmla="*/ 73511 h 357582"/>
                  <a:gd name="connsiteX5" fmla="*/ 189976 w 253935"/>
                  <a:gd name="connsiteY5" fmla="*/ 55166 h 357582"/>
                  <a:gd name="connsiteX6" fmla="*/ 189492 w 253935"/>
                  <a:gd name="connsiteY6" fmla="*/ 45371 h 357582"/>
                  <a:gd name="connsiteX7" fmla="*/ 188732 w 253935"/>
                  <a:gd name="connsiteY7" fmla="*/ 27025 h 357582"/>
                  <a:gd name="connsiteX8" fmla="*/ 187990 w 253935"/>
                  <a:gd name="connsiteY8" fmla="*/ 233 h 357582"/>
                  <a:gd name="connsiteX9" fmla="*/ 66601 w 253935"/>
                  <a:gd name="connsiteY9" fmla="*/ 233 h 357582"/>
                  <a:gd name="connsiteX10" fmla="*/ 65859 w 253935"/>
                  <a:gd name="connsiteY10" fmla="*/ 27025 h 357582"/>
                  <a:gd name="connsiteX11" fmla="*/ 65099 w 253935"/>
                  <a:gd name="connsiteY11" fmla="*/ 45371 h 357582"/>
                  <a:gd name="connsiteX12" fmla="*/ 64615 w 253935"/>
                  <a:gd name="connsiteY12" fmla="*/ 55166 h 357582"/>
                  <a:gd name="connsiteX13" fmla="*/ 63561 w 253935"/>
                  <a:gd name="connsiteY13" fmla="*/ 73511 h 357582"/>
                  <a:gd name="connsiteX14" fmla="*/ 62663 w 253935"/>
                  <a:gd name="connsiteY14" fmla="*/ 86933 h 357582"/>
                  <a:gd name="connsiteX15" fmla="*/ 58327 w 253935"/>
                  <a:gd name="connsiteY15" fmla="*/ 134024 h 357582"/>
                  <a:gd name="connsiteX16" fmla="*/ 52937 w 253935"/>
                  <a:gd name="connsiteY16" fmla="*/ 170922 h 357582"/>
                  <a:gd name="connsiteX17" fmla="*/ 49482 w 253935"/>
                  <a:gd name="connsiteY17" fmla="*/ 188110 h 357582"/>
                  <a:gd name="connsiteX18" fmla="*/ 31638 w 253935"/>
                  <a:gd name="connsiteY18" fmla="*/ 257882 h 357582"/>
                  <a:gd name="connsiteX19" fmla="*/ 233 w 253935"/>
                  <a:gd name="connsiteY19" fmla="*/ 357418 h 357582"/>
                  <a:gd name="connsiteX20" fmla="*/ 254168 w 253935"/>
                  <a:gd name="connsiteY20" fmla="*/ 357418 h 357582"/>
                  <a:gd name="connsiteX21" fmla="*/ 222798 w 253935"/>
                  <a:gd name="connsiteY21" fmla="*/ 257882 h 357582"/>
                  <a:gd name="connsiteX22" fmla="*/ 205109 w 253935"/>
                  <a:gd name="connsiteY22"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53935" h="357582">
                    <a:moveTo>
                      <a:pt x="205109" y="188110"/>
                    </a:moveTo>
                    <a:cubicBezTo>
                      <a:pt x="203830" y="182215"/>
                      <a:pt x="202678" y="176485"/>
                      <a:pt x="201654" y="170922"/>
                    </a:cubicBezTo>
                    <a:cubicBezTo>
                      <a:pt x="199546" y="159590"/>
                      <a:pt x="197767" y="147032"/>
                      <a:pt x="196264" y="134024"/>
                    </a:cubicBezTo>
                    <a:cubicBezTo>
                      <a:pt x="194450" y="118477"/>
                      <a:pt x="193034" y="102411"/>
                      <a:pt x="191928" y="86933"/>
                    </a:cubicBezTo>
                    <a:cubicBezTo>
                      <a:pt x="191600" y="82390"/>
                      <a:pt x="191306" y="77899"/>
                      <a:pt x="191030" y="73511"/>
                    </a:cubicBezTo>
                    <a:cubicBezTo>
                      <a:pt x="190615" y="67171"/>
                      <a:pt x="190270" y="61039"/>
                      <a:pt x="189976" y="55166"/>
                    </a:cubicBezTo>
                    <a:cubicBezTo>
                      <a:pt x="189803" y="51797"/>
                      <a:pt x="189648" y="48532"/>
                      <a:pt x="189492" y="45371"/>
                    </a:cubicBezTo>
                    <a:cubicBezTo>
                      <a:pt x="189182" y="38703"/>
                      <a:pt x="188940" y="32536"/>
                      <a:pt x="188732" y="27025"/>
                    </a:cubicBezTo>
                    <a:cubicBezTo>
                      <a:pt x="188145" y="10684"/>
                      <a:pt x="187990" y="233"/>
                      <a:pt x="187990" y="233"/>
                    </a:cubicBezTo>
                    <a:lnTo>
                      <a:pt x="66601" y="233"/>
                    </a:lnTo>
                    <a:cubicBezTo>
                      <a:pt x="66601" y="233"/>
                      <a:pt x="66446" y="10597"/>
                      <a:pt x="65859" y="27025"/>
                    </a:cubicBezTo>
                    <a:cubicBezTo>
                      <a:pt x="65651" y="32536"/>
                      <a:pt x="65409" y="38703"/>
                      <a:pt x="65099" y="45371"/>
                    </a:cubicBezTo>
                    <a:cubicBezTo>
                      <a:pt x="64943" y="48532"/>
                      <a:pt x="64788" y="51797"/>
                      <a:pt x="64615" y="55166"/>
                    </a:cubicBezTo>
                    <a:cubicBezTo>
                      <a:pt x="64321" y="61039"/>
                      <a:pt x="63958" y="67258"/>
                      <a:pt x="63561" y="73511"/>
                    </a:cubicBezTo>
                    <a:cubicBezTo>
                      <a:pt x="63285" y="77899"/>
                      <a:pt x="62991" y="82390"/>
                      <a:pt x="62663" y="86933"/>
                    </a:cubicBezTo>
                    <a:cubicBezTo>
                      <a:pt x="61540" y="102481"/>
                      <a:pt x="60123" y="118529"/>
                      <a:pt x="58327" y="134024"/>
                    </a:cubicBezTo>
                    <a:cubicBezTo>
                      <a:pt x="56807" y="147032"/>
                      <a:pt x="55027" y="159590"/>
                      <a:pt x="52937" y="170922"/>
                    </a:cubicBezTo>
                    <a:cubicBezTo>
                      <a:pt x="51918" y="176485"/>
                      <a:pt x="50743" y="182220"/>
                      <a:pt x="49482" y="188110"/>
                    </a:cubicBezTo>
                    <a:cubicBezTo>
                      <a:pt x="44645" y="210567"/>
                      <a:pt x="38237" y="234838"/>
                      <a:pt x="31638" y="257882"/>
                    </a:cubicBezTo>
                    <a:cubicBezTo>
                      <a:pt x="16453" y="311053"/>
                      <a:pt x="233" y="357418"/>
                      <a:pt x="233" y="357418"/>
                    </a:cubicBezTo>
                    <a:lnTo>
                      <a:pt x="254168" y="357418"/>
                    </a:lnTo>
                    <a:cubicBezTo>
                      <a:pt x="254168" y="357418"/>
                      <a:pt x="237999" y="311053"/>
                      <a:pt x="222798" y="257882"/>
                    </a:cubicBezTo>
                    <a:cubicBezTo>
                      <a:pt x="216354" y="234838"/>
                      <a:pt x="209928" y="210498"/>
                      <a:pt x="205109" y="188110"/>
                    </a:cubicBezTo>
                    <a:close/>
                  </a:path>
                </a:pathLst>
              </a:custGeom>
              <a:solidFill>
                <a:srgbClr val="FBD5A2"/>
              </a:solidFill>
              <a:ln w="1710" cap="flat">
                <a:noFill/>
                <a:prstDash val="solid"/>
                <a:miter/>
              </a:ln>
            </p:spPr>
            <p:txBody>
              <a:bodyPr rtlCol="0" anchor="ctr"/>
              <a:lstStyle/>
              <a:p>
                <a:endParaRPr lang="zh-CN" altLang="en-US">
                  <a:cs typeface="+mn-ea"/>
                  <a:sym typeface="+mn-lt"/>
                </a:endParaRPr>
              </a:p>
            </p:txBody>
          </p:sp>
          <p:sp>
            <p:nvSpPr>
              <p:cNvPr id="11" name="任意多边形: 形状 10">
                <a:extLst>
                  <a:ext uri="{FF2B5EF4-FFF2-40B4-BE49-F238E27FC236}">
                    <a16:creationId xmlns:a16="http://schemas.microsoft.com/office/drawing/2014/main" xmlns="" id="{F2CC6730-82BA-4CA8-A36A-BED7CB1E8DB4}"/>
                  </a:ext>
                </a:extLst>
              </p:cNvPr>
              <p:cNvSpPr/>
              <p:nvPr/>
            </p:nvSpPr>
            <p:spPr>
              <a:xfrm>
                <a:off x="1460615" y="665803"/>
                <a:ext cx="124377" cy="17275"/>
              </a:xfrm>
              <a:custGeom>
                <a:avLst/>
                <a:gdLst>
                  <a:gd name="connsiteX0" fmla="*/ 993 w 124376"/>
                  <a:gd name="connsiteY0" fmla="*/ 233 h 17274"/>
                  <a:gd name="connsiteX1" fmla="*/ 233 w 124376"/>
                  <a:gd name="connsiteY1" fmla="*/ 18578 h 17274"/>
                  <a:gd name="connsiteX2" fmla="*/ 124609 w 124376"/>
                  <a:gd name="connsiteY2" fmla="*/ 18578 h 17274"/>
                  <a:gd name="connsiteX3" fmla="*/ 123849 w 124376"/>
                  <a:gd name="connsiteY3" fmla="*/ 233 h 17274"/>
                </a:gdLst>
                <a:ahLst/>
                <a:cxnLst>
                  <a:cxn ang="0">
                    <a:pos x="connsiteX0" y="connsiteY0"/>
                  </a:cxn>
                  <a:cxn ang="0">
                    <a:pos x="connsiteX1" y="connsiteY1"/>
                  </a:cxn>
                  <a:cxn ang="0">
                    <a:pos x="connsiteX2" y="connsiteY2"/>
                  </a:cxn>
                  <a:cxn ang="0">
                    <a:pos x="connsiteX3" y="connsiteY3"/>
                  </a:cxn>
                </a:cxnLst>
                <a:rect l="l" t="t" r="r" b="b"/>
                <a:pathLst>
                  <a:path w="124376" h="17274">
                    <a:moveTo>
                      <a:pt x="993" y="233"/>
                    </a:moveTo>
                    <a:cubicBezTo>
                      <a:pt x="785" y="5743"/>
                      <a:pt x="544" y="11910"/>
                      <a:pt x="233" y="18578"/>
                    </a:cubicBezTo>
                    <a:lnTo>
                      <a:pt x="124609" y="18578"/>
                    </a:lnTo>
                    <a:cubicBezTo>
                      <a:pt x="124298" y="11910"/>
                      <a:pt x="124057" y="5743"/>
                      <a:pt x="123849"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2" name="任意多边形: 形状 11">
                <a:extLst>
                  <a:ext uri="{FF2B5EF4-FFF2-40B4-BE49-F238E27FC236}">
                    <a16:creationId xmlns:a16="http://schemas.microsoft.com/office/drawing/2014/main" xmlns="" id="{B534E108-85E4-473E-B660-44BC35422CD9}"/>
                  </a:ext>
                </a:extLst>
              </p:cNvPr>
              <p:cNvSpPr/>
              <p:nvPr/>
            </p:nvSpPr>
            <p:spPr>
              <a:xfrm>
                <a:off x="1459060" y="693943"/>
                <a:ext cx="127832" cy="17275"/>
              </a:xfrm>
              <a:custGeom>
                <a:avLst/>
                <a:gdLst>
                  <a:gd name="connsiteX0" fmla="*/ 1286 w 127831"/>
                  <a:gd name="connsiteY0" fmla="*/ 233 h 17274"/>
                  <a:gd name="connsiteX1" fmla="*/ 233 w 127831"/>
                  <a:gd name="connsiteY1" fmla="*/ 18578 h 17274"/>
                  <a:gd name="connsiteX2" fmla="*/ 127701 w 127831"/>
                  <a:gd name="connsiteY2" fmla="*/ 18578 h 17274"/>
                  <a:gd name="connsiteX3" fmla="*/ 126648 w 127831"/>
                  <a:gd name="connsiteY3" fmla="*/ 233 h 17274"/>
                </a:gdLst>
                <a:ahLst/>
                <a:cxnLst>
                  <a:cxn ang="0">
                    <a:pos x="connsiteX0" y="connsiteY0"/>
                  </a:cxn>
                  <a:cxn ang="0">
                    <a:pos x="connsiteX1" y="connsiteY1"/>
                  </a:cxn>
                  <a:cxn ang="0">
                    <a:pos x="connsiteX2" y="connsiteY2"/>
                  </a:cxn>
                  <a:cxn ang="0">
                    <a:pos x="connsiteX3" y="connsiteY3"/>
                  </a:cxn>
                </a:cxnLst>
                <a:rect l="l" t="t" r="r" b="b"/>
                <a:pathLst>
                  <a:path w="127831" h="17274">
                    <a:moveTo>
                      <a:pt x="1286" y="233"/>
                    </a:moveTo>
                    <a:cubicBezTo>
                      <a:pt x="993" y="6106"/>
                      <a:pt x="647" y="12325"/>
                      <a:pt x="233" y="18578"/>
                    </a:cubicBezTo>
                    <a:lnTo>
                      <a:pt x="127701" y="18578"/>
                    </a:lnTo>
                    <a:cubicBezTo>
                      <a:pt x="127304" y="12238"/>
                      <a:pt x="126941" y="6106"/>
                      <a:pt x="126648"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3" name="任意多边形: 形状 12">
                <a:extLst>
                  <a:ext uri="{FF2B5EF4-FFF2-40B4-BE49-F238E27FC236}">
                    <a16:creationId xmlns:a16="http://schemas.microsoft.com/office/drawing/2014/main" xmlns="" id="{B8F19895-A8EF-480A-81A2-373C9FC6FA4D}"/>
                  </a:ext>
                </a:extLst>
              </p:cNvPr>
              <p:cNvSpPr/>
              <p:nvPr/>
            </p:nvSpPr>
            <p:spPr>
              <a:xfrm>
                <a:off x="1453826" y="725711"/>
                <a:ext cx="138196" cy="46641"/>
              </a:xfrm>
              <a:custGeom>
                <a:avLst/>
                <a:gdLst>
                  <a:gd name="connsiteX0" fmla="*/ 4569 w 138196"/>
                  <a:gd name="connsiteY0" fmla="*/ 233 h 46641"/>
                  <a:gd name="connsiteX1" fmla="*/ 233 w 138196"/>
                  <a:gd name="connsiteY1" fmla="*/ 47323 h 46641"/>
                  <a:gd name="connsiteX2" fmla="*/ 138170 w 138196"/>
                  <a:gd name="connsiteY2" fmla="*/ 47323 h 46641"/>
                  <a:gd name="connsiteX3" fmla="*/ 133834 w 138196"/>
                  <a:gd name="connsiteY3" fmla="*/ 233 h 46641"/>
                </a:gdLst>
                <a:ahLst/>
                <a:cxnLst>
                  <a:cxn ang="0">
                    <a:pos x="connsiteX0" y="connsiteY0"/>
                  </a:cxn>
                  <a:cxn ang="0">
                    <a:pos x="connsiteX1" y="connsiteY1"/>
                  </a:cxn>
                  <a:cxn ang="0">
                    <a:pos x="connsiteX2" y="connsiteY2"/>
                  </a:cxn>
                  <a:cxn ang="0">
                    <a:pos x="connsiteX3" y="connsiteY3"/>
                  </a:cxn>
                </a:cxnLst>
                <a:rect l="l" t="t" r="r" b="b"/>
                <a:pathLst>
                  <a:path w="138196" h="46641">
                    <a:moveTo>
                      <a:pt x="4569" y="233"/>
                    </a:moveTo>
                    <a:cubicBezTo>
                      <a:pt x="3463" y="15780"/>
                      <a:pt x="2046" y="31828"/>
                      <a:pt x="233" y="47323"/>
                    </a:cubicBezTo>
                    <a:lnTo>
                      <a:pt x="138170" y="47323"/>
                    </a:lnTo>
                    <a:cubicBezTo>
                      <a:pt x="136442" y="31776"/>
                      <a:pt x="134957" y="15711"/>
                      <a:pt x="133834"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4" name="任意多边形: 形状 13">
                <a:extLst>
                  <a:ext uri="{FF2B5EF4-FFF2-40B4-BE49-F238E27FC236}">
                    <a16:creationId xmlns:a16="http://schemas.microsoft.com/office/drawing/2014/main" xmlns="" id="{808B7315-0CE5-4B8C-99FA-0F2B3E8D775E}"/>
                  </a:ext>
                </a:extLst>
              </p:cNvPr>
              <p:cNvSpPr/>
              <p:nvPr/>
            </p:nvSpPr>
            <p:spPr>
              <a:xfrm>
                <a:off x="1427154" y="826888"/>
                <a:ext cx="191747" cy="69098"/>
              </a:xfrm>
              <a:custGeom>
                <a:avLst/>
                <a:gdLst>
                  <a:gd name="connsiteX0" fmla="*/ 18060 w 191747"/>
                  <a:gd name="connsiteY0" fmla="*/ 233 h 69098"/>
                  <a:gd name="connsiteX1" fmla="*/ 233 w 191747"/>
                  <a:gd name="connsiteY1" fmla="*/ 70004 h 69098"/>
                  <a:gd name="connsiteX2" fmla="*/ 191531 w 191747"/>
                  <a:gd name="connsiteY2" fmla="*/ 70004 h 69098"/>
                  <a:gd name="connsiteX3" fmla="*/ 173686 w 191747"/>
                  <a:gd name="connsiteY3" fmla="*/ 233 h 69098"/>
                </a:gdLst>
                <a:ahLst/>
                <a:cxnLst>
                  <a:cxn ang="0">
                    <a:pos x="connsiteX0" y="connsiteY0"/>
                  </a:cxn>
                  <a:cxn ang="0">
                    <a:pos x="connsiteX1" y="connsiteY1"/>
                  </a:cxn>
                  <a:cxn ang="0">
                    <a:pos x="connsiteX2" y="connsiteY2"/>
                  </a:cxn>
                  <a:cxn ang="0">
                    <a:pos x="connsiteX3" y="connsiteY3"/>
                  </a:cxn>
                </a:cxnLst>
                <a:rect l="l" t="t" r="r" b="b"/>
                <a:pathLst>
                  <a:path w="191747" h="69098">
                    <a:moveTo>
                      <a:pt x="18060" y="233"/>
                    </a:moveTo>
                    <a:cubicBezTo>
                      <a:pt x="13240" y="22690"/>
                      <a:pt x="6814" y="46960"/>
                      <a:pt x="233" y="70004"/>
                    </a:cubicBezTo>
                    <a:lnTo>
                      <a:pt x="191531" y="70004"/>
                    </a:lnTo>
                    <a:cubicBezTo>
                      <a:pt x="184932" y="46960"/>
                      <a:pt x="178523" y="22620"/>
                      <a:pt x="173686"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5" name="任意多边形: 形状 14">
                <a:extLst>
                  <a:ext uri="{FF2B5EF4-FFF2-40B4-BE49-F238E27FC236}">
                    <a16:creationId xmlns:a16="http://schemas.microsoft.com/office/drawing/2014/main" xmlns="" id="{FAE9825A-A3BD-42F4-82C3-2DEA55CCBC3C}"/>
                  </a:ext>
                </a:extLst>
              </p:cNvPr>
              <p:cNvSpPr/>
              <p:nvPr/>
            </p:nvSpPr>
            <p:spPr>
              <a:xfrm>
                <a:off x="1522803" y="639010"/>
                <a:ext cx="126104" cy="357583"/>
              </a:xfrm>
              <a:custGeom>
                <a:avLst/>
                <a:gdLst>
                  <a:gd name="connsiteX0" fmla="*/ 78037 w 126104"/>
                  <a:gd name="connsiteY0" fmla="*/ 188110 h 357582"/>
                  <a:gd name="connsiteX1" fmla="*/ 74582 w 126104"/>
                  <a:gd name="connsiteY1" fmla="*/ 170922 h 357582"/>
                  <a:gd name="connsiteX2" fmla="*/ 69193 w 126104"/>
                  <a:gd name="connsiteY2" fmla="*/ 134024 h 357582"/>
                  <a:gd name="connsiteX3" fmla="*/ 64857 w 126104"/>
                  <a:gd name="connsiteY3" fmla="*/ 86933 h 357582"/>
                  <a:gd name="connsiteX4" fmla="*/ 63958 w 126104"/>
                  <a:gd name="connsiteY4" fmla="*/ 73511 h 357582"/>
                  <a:gd name="connsiteX5" fmla="*/ 62905 w 126104"/>
                  <a:gd name="connsiteY5" fmla="*/ 55166 h 357582"/>
                  <a:gd name="connsiteX6" fmla="*/ 62421 w 126104"/>
                  <a:gd name="connsiteY6" fmla="*/ 45371 h 357582"/>
                  <a:gd name="connsiteX7" fmla="*/ 61661 w 126104"/>
                  <a:gd name="connsiteY7" fmla="*/ 27025 h 357582"/>
                  <a:gd name="connsiteX8" fmla="*/ 60918 w 126104"/>
                  <a:gd name="connsiteY8" fmla="*/ 233 h 357582"/>
                  <a:gd name="connsiteX9" fmla="*/ 233 w 126104"/>
                  <a:gd name="connsiteY9" fmla="*/ 233 h 357582"/>
                  <a:gd name="connsiteX10" fmla="*/ 233 w 126104"/>
                  <a:gd name="connsiteY10" fmla="*/ 357418 h 357582"/>
                  <a:gd name="connsiteX11" fmla="*/ 127235 w 126104"/>
                  <a:gd name="connsiteY11" fmla="*/ 357418 h 357582"/>
                  <a:gd name="connsiteX12" fmla="*/ 95865 w 126104"/>
                  <a:gd name="connsiteY12" fmla="*/ 257882 h 357582"/>
                  <a:gd name="connsiteX13" fmla="*/ 78037 w 126104"/>
                  <a:gd name="connsiteY13"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104" h="357582">
                    <a:moveTo>
                      <a:pt x="78037" y="188110"/>
                    </a:moveTo>
                    <a:cubicBezTo>
                      <a:pt x="76759" y="182215"/>
                      <a:pt x="75607" y="176485"/>
                      <a:pt x="74582" y="170922"/>
                    </a:cubicBezTo>
                    <a:cubicBezTo>
                      <a:pt x="72475" y="159590"/>
                      <a:pt x="70695" y="147032"/>
                      <a:pt x="69193" y="134024"/>
                    </a:cubicBezTo>
                    <a:cubicBezTo>
                      <a:pt x="67379" y="118477"/>
                      <a:pt x="65962" y="102411"/>
                      <a:pt x="64857" y="86933"/>
                    </a:cubicBezTo>
                    <a:cubicBezTo>
                      <a:pt x="64528" y="82390"/>
                      <a:pt x="64235" y="77899"/>
                      <a:pt x="63958" y="73511"/>
                    </a:cubicBezTo>
                    <a:cubicBezTo>
                      <a:pt x="63544" y="67171"/>
                      <a:pt x="63198" y="61039"/>
                      <a:pt x="62905" y="55166"/>
                    </a:cubicBezTo>
                    <a:cubicBezTo>
                      <a:pt x="62732" y="51797"/>
                      <a:pt x="62576" y="48532"/>
                      <a:pt x="62421" y="45371"/>
                    </a:cubicBezTo>
                    <a:cubicBezTo>
                      <a:pt x="62110" y="38703"/>
                      <a:pt x="61868" y="32536"/>
                      <a:pt x="61661" y="27025"/>
                    </a:cubicBezTo>
                    <a:cubicBezTo>
                      <a:pt x="61074" y="10684"/>
                      <a:pt x="60918" y="233"/>
                      <a:pt x="60918" y="233"/>
                    </a:cubicBezTo>
                    <a:lnTo>
                      <a:pt x="233" y="233"/>
                    </a:lnTo>
                    <a:lnTo>
                      <a:pt x="233" y="357418"/>
                    </a:lnTo>
                    <a:lnTo>
                      <a:pt x="127235" y="357418"/>
                    </a:lnTo>
                    <a:cubicBezTo>
                      <a:pt x="127235" y="357418"/>
                      <a:pt x="111066" y="311053"/>
                      <a:pt x="95865" y="257882"/>
                    </a:cubicBezTo>
                    <a:cubicBezTo>
                      <a:pt x="89283" y="234838"/>
                      <a:pt x="82857" y="210498"/>
                      <a:pt x="78037" y="188110"/>
                    </a:cubicBezTo>
                    <a:close/>
                  </a:path>
                </a:pathLst>
              </a:custGeom>
              <a:solidFill>
                <a:srgbClr val="603913">
                  <a:alpha val="8000"/>
                </a:srgbClr>
              </a:solidFill>
              <a:ln w="1710" cap="flat">
                <a:noFill/>
                <a:prstDash val="solid"/>
                <a:miter/>
              </a:ln>
            </p:spPr>
            <p:txBody>
              <a:bodyPr rtlCol="0" anchor="ctr"/>
              <a:lstStyle/>
              <a:p>
                <a:endParaRPr lang="zh-CN" altLang="en-US">
                  <a:cs typeface="+mn-ea"/>
                  <a:sym typeface="+mn-lt"/>
                </a:endParaRPr>
              </a:p>
            </p:txBody>
          </p:sp>
          <p:sp>
            <p:nvSpPr>
              <p:cNvPr id="16" name="任意多边形: 形状 15">
                <a:extLst>
                  <a:ext uri="{FF2B5EF4-FFF2-40B4-BE49-F238E27FC236}">
                    <a16:creationId xmlns:a16="http://schemas.microsoft.com/office/drawing/2014/main" xmlns="" id="{679E9EDB-45D3-453D-9263-84366833DF22}"/>
                  </a:ext>
                </a:extLst>
              </p:cNvPr>
              <p:cNvSpPr/>
              <p:nvPr/>
            </p:nvSpPr>
            <p:spPr>
              <a:xfrm>
                <a:off x="1581468" y="539077"/>
                <a:ext cx="324761" cy="457775"/>
              </a:xfrm>
              <a:custGeom>
                <a:avLst/>
                <a:gdLst>
                  <a:gd name="connsiteX0" fmla="*/ 262667 w 324761"/>
                  <a:gd name="connsiteY0" fmla="*/ 241074 h 457775"/>
                  <a:gd name="connsiteX1" fmla="*/ 258228 w 324761"/>
                  <a:gd name="connsiteY1" fmla="*/ 219049 h 457775"/>
                  <a:gd name="connsiteX2" fmla="*/ 251318 w 324761"/>
                  <a:gd name="connsiteY2" fmla="*/ 171751 h 457775"/>
                  <a:gd name="connsiteX3" fmla="*/ 245773 w 324761"/>
                  <a:gd name="connsiteY3" fmla="*/ 111411 h 457775"/>
                  <a:gd name="connsiteX4" fmla="*/ 244633 w 324761"/>
                  <a:gd name="connsiteY4" fmla="*/ 94137 h 457775"/>
                  <a:gd name="connsiteX5" fmla="*/ 243285 w 324761"/>
                  <a:gd name="connsiteY5" fmla="*/ 70626 h 457775"/>
                  <a:gd name="connsiteX6" fmla="*/ 242664 w 324761"/>
                  <a:gd name="connsiteY6" fmla="*/ 58085 h 457775"/>
                  <a:gd name="connsiteX7" fmla="*/ 241679 w 324761"/>
                  <a:gd name="connsiteY7" fmla="*/ 34574 h 457775"/>
                  <a:gd name="connsiteX8" fmla="*/ 240712 w 324761"/>
                  <a:gd name="connsiteY8" fmla="*/ 233 h 457775"/>
                  <a:gd name="connsiteX9" fmla="*/ 85241 w 324761"/>
                  <a:gd name="connsiteY9" fmla="*/ 233 h 457775"/>
                  <a:gd name="connsiteX10" fmla="*/ 84273 w 324761"/>
                  <a:gd name="connsiteY10" fmla="*/ 34574 h 457775"/>
                  <a:gd name="connsiteX11" fmla="*/ 83306 w 324761"/>
                  <a:gd name="connsiteY11" fmla="*/ 58085 h 457775"/>
                  <a:gd name="connsiteX12" fmla="*/ 82684 w 324761"/>
                  <a:gd name="connsiteY12" fmla="*/ 70626 h 457775"/>
                  <a:gd name="connsiteX13" fmla="*/ 81337 w 324761"/>
                  <a:gd name="connsiteY13" fmla="*/ 94137 h 457775"/>
                  <a:gd name="connsiteX14" fmla="*/ 80179 w 324761"/>
                  <a:gd name="connsiteY14" fmla="*/ 111411 h 457775"/>
                  <a:gd name="connsiteX15" fmla="*/ 74634 w 324761"/>
                  <a:gd name="connsiteY15" fmla="*/ 171751 h 457775"/>
                  <a:gd name="connsiteX16" fmla="*/ 67724 w 324761"/>
                  <a:gd name="connsiteY16" fmla="*/ 219049 h 457775"/>
                  <a:gd name="connsiteX17" fmla="*/ 63285 w 324761"/>
                  <a:gd name="connsiteY17" fmla="*/ 241074 h 457775"/>
                  <a:gd name="connsiteX18" fmla="*/ 40413 w 324761"/>
                  <a:gd name="connsiteY18" fmla="*/ 330487 h 457775"/>
                  <a:gd name="connsiteX19" fmla="*/ 233 w 324761"/>
                  <a:gd name="connsiteY19" fmla="*/ 458042 h 457775"/>
                  <a:gd name="connsiteX20" fmla="*/ 325720 w 324761"/>
                  <a:gd name="connsiteY20" fmla="*/ 458042 h 457775"/>
                  <a:gd name="connsiteX21" fmla="*/ 285522 w 324761"/>
                  <a:gd name="connsiteY21" fmla="*/ 330487 h 457775"/>
                  <a:gd name="connsiteX22" fmla="*/ 262667 w 324761"/>
                  <a:gd name="connsiteY22"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4761" h="457775">
                    <a:moveTo>
                      <a:pt x="262667" y="241074"/>
                    </a:moveTo>
                    <a:cubicBezTo>
                      <a:pt x="261026" y="233542"/>
                      <a:pt x="259541" y="226166"/>
                      <a:pt x="258228" y="219049"/>
                    </a:cubicBezTo>
                    <a:cubicBezTo>
                      <a:pt x="255550" y="204521"/>
                      <a:pt x="253270" y="188421"/>
                      <a:pt x="251318" y="171751"/>
                    </a:cubicBezTo>
                    <a:cubicBezTo>
                      <a:pt x="249021" y="151903"/>
                      <a:pt x="247207" y="131243"/>
                      <a:pt x="245773" y="111411"/>
                    </a:cubicBezTo>
                    <a:cubicBezTo>
                      <a:pt x="245358" y="105590"/>
                      <a:pt x="244961" y="99838"/>
                      <a:pt x="244633" y="94137"/>
                    </a:cubicBezTo>
                    <a:cubicBezTo>
                      <a:pt x="244097" y="86035"/>
                      <a:pt x="243648" y="78158"/>
                      <a:pt x="243285" y="70626"/>
                    </a:cubicBezTo>
                    <a:cubicBezTo>
                      <a:pt x="243044" y="66325"/>
                      <a:pt x="242836" y="62127"/>
                      <a:pt x="242664" y="58085"/>
                    </a:cubicBezTo>
                    <a:cubicBezTo>
                      <a:pt x="242249" y="49448"/>
                      <a:pt x="241938" y="41622"/>
                      <a:pt x="241679" y="34574"/>
                    </a:cubicBezTo>
                    <a:cubicBezTo>
                      <a:pt x="240919" y="13620"/>
                      <a:pt x="240712" y="233"/>
                      <a:pt x="240712" y="233"/>
                    </a:cubicBezTo>
                    <a:lnTo>
                      <a:pt x="85241" y="233"/>
                    </a:lnTo>
                    <a:cubicBezTo>
                      <a:pt x="85241" y="233"/>
                      <a:pt x="85033" y="13620"/>
                      <a:pt x="84273" y="34574"/>
                    </a:cubicBezTo>
                    <a:cubicBezTo>
                      <a:pt x="84014" y="41622"/>
                      <a:pt x="83703" y="49534"/>
                      <a:pt x="83306" y="58085"/>
                    </a:cubicBezTo>
                    <a:cubicBezTo>
                      <a:pt x="83116" y="62127"/>
                      <a:pt x="82909" y="66325"/>
                      <a:pt x="82684" y="70626"/>
                    </a:cubicBezTo>
                    <a:cubicBezTo>
                      <a:pt x="82304" y="78158"/>
                      <a:pt x="81855" y="86035"/>
                      <a:pt x="81337" y="94137"/>
                    </a:cubicBezTo>
                    <a:cubicBezTo>
                      <a:pt x="80991" y="99768"/>
                      <a:pt x="80611" y="105521"/>
                      <a:pt x="80179" y="111411"/>
                    </a:cubicBezTo>
                    <a:cubicBezTo>
                      <a:pt x="78763" y="131243"/>
                      <a:pt x="76949" y="151903"/>
                      <a:pt x="74634" y="171751"/>
                    </a:cubicBezTo>
                    <a:cubicBezTo>
                      <a:pt x="72699" y="188421"/>
                      <a:pt x="70419" y="204573"/>
                      <a:pt x="67724" y="219049"/>
                    </a:cubicBezTo>
                    <a:cubicBezTo>
                      <a:pt x="66394" y="226166"/>
                      <a:pt x="64909" y="233542"/>
                      <a:pt x="63285" y="241074"/>
                    </a:cubicBezTo>
                    <a:cubicBezTo>
                      <a:pt x="57100" y="269767"/>
                      <a:pt x="48878" y="300948"/>
                      <a:pt x="40413" y="330487"/>
                    </a:cubicBezTo>
                    <a:cubicBezTo>
                      <a:pt x="20962" y="398618"/>
                      <a:pt x="233" y="458042"/>
                      <a:pt x="233" y="458042"/>
                    </a:cubicBezTo>
                    <a:lnTo>
                      <a:pt x="325720" y="458042"/>
                    </a:lnTo>
                    <a:cubicBezTo>
                      <a:pt x="325720" y="458042"/>
                      <a:pt x="304990" y="398618"/>
                      <a:pt x="285522" y="330487"/>
                    </a:cubicBezTo>
                    <a:cubicBezTo>
                      <a:pt x="277074" y="300896"/>
                      <a:pt x="268817" y="269715"/>
                      <a:pt x="262667" y="241074"/>
                    </a:cubicBezTo>
                    <a:close/>
                  </a:path>
                </a:pathLst>
              </a:custGeom>
              <a:solidFill>
                <a:srgbClr val="FBD5A2"/>
              </a:solidFill>
              <a:ln w="1710" cap="flat">
                <a:noFill/>
                <a:prstDash val="solid"/>
                <a:miter/>
              </a:ln>
            </p:spPr>
            <p:txBody>
              <a:bodyPr rtlCol="0" anchor="ctr"/>
              <a:lstStyle/>
              <a:p>
                <a:endParaRPr lang="zh-CN" altLang="en-US">
                  <a:cs typeface="+mn-ea"/>
                  <a:sym typeface="+mn-lt"/>
                </a:endParaRPr>
              </a:p>
            </p:txBody>
          </p:sp>
          <p:sp>
            <p:nvSpPr>
              <p:cNvPr id="17" name="任意多边形: 形状 16">
                <a:extLst>
                  <a:ext uri="{FF2B5EF4-FFF2-40B4-BE49-F238E27FC236}">
                    <a16:creationId xmlns:a16="http://schemas.microsoft.com/office/drawing/2014/main" xmlns="" id="{552AE91E-529E-4251-A273-A71C9E960426}"/>
                  </a:ext>
                </a:extLst>
              </p:cNvPr>
              <p:cNvSpPr/>
              <p:nvPr/>
            </p:nvSpPr>
            <p:spPr>
              <a:xfrm>
                <a:off x="1664472" y="573436"/>
                <a:ext cx="158926" cy="22457"/>
              </a:xfrm>
              <a:custGeom>
                <a:avLst/>
                <a:gdLst>
                  <a:gd name="connsiteX0" fmla="*/ 1217 w 158925"/>
                  <a:gd name="connsiteY0" fmla="*/ 233 h 22456"/>
                  <a:gd name="connsiteX1" fmla="*/ 233 w 158925"/>
                  <a:gd name="connsiteY1" fmla="*/ 23743 h 22456"/>
                  <a:gd name="connsiteX2" fmla="*/ 159659 w 158925"/>
                  <a:gd name="connsiteY2" fmla="*/ 23743 h 22456"/>
                  <a:gd name="connsiteX3" fmla="*/ 158675 w 158925"/>
                  <a:gd name="connsiteY3" fmla="*/ 233 h 22456"/>
                </a:gdLst>
                <a:ahLst/>
                <a:cxnLst>
                  <a:cxn ang="0">
                    <a:pos x="connsiteX0" y="connsiteY0"/>
                  </a:cxn>
                  <a:cxn ang="0">
                    <a:pos x="connsiteX1" y="connsiteY1"/>
                  </a:cxn>
                  <a:cxn ang="0">
                    <a:pos x="connsiteX2" y="connsiteY2"/>
                  </a:cxn>
                  <a:cxn ang="0">
                    <a:pos x="connsiteX3" y="connsiteY3"/>
                  </a:cxn>
                </a:cxnLst>
                <a:rect l="l" t="t" r="r" b="b"/>
                <a:pathLst>
                  <a:path w="158925" h="22456">
                    <a:moveTo>
                      <a:pt x="1217" y="233"/>
                    </a:moveTo>
                    <a:cubicBezTo>
                      <a:pt x="941" y="7281"/>
                      <a:pt x="630" y="15192"/>
                      <a:pt x="233" y="23743"/>
                    </a:cubicBezTo>
                    <a:lnTo>
                      <a:pt x="159659" y="23743"/>
                    </a:lnTo>
                    <a:cubicBezTo>
                      <a:pt x="159262" y="15106"/>
                      <a:pt x="158951" y="7281"/>
                      <a:pt x="158675"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8" name="任意多边形: 形状 17">
                <a:extLst>
                  <a:ext uri="{FF2B5EF4-FFF2-40B4-BE49-F238E27FC236}">
                    <a16:creationId xmlns:a16="http://schemas.microsoft.com/office/drawing/2014/main" xmlns="" id="{841B558D-CE47-48C2-9C56-6BC19228305E}"/>
                  </a:ext>
                </a:extLst>
              </p:cNvPr>
              <p:cNvSpPr/>
              <p:nvPr/>
            </p:nvSpPr>
            <p:spPr>
              <a:xfrm>
                <a:off x="1662503" y="609488"/>
                <a:ext cx="162381" cy="22457"/>
              </a:xfrm>
              <a:custGeom>
                <a:avLst/>
                <a:gdLst>
                  <a:gd name="connsiteX0" fmla="*/ 1580 w 162380"/>
                  <a:gd name="connsiteY0" fmla="*/ 233 h 22456"/>
                  <a:gd name="connsiteX1" fmla="*/ 233 w 162380"/>
                  <a:gd name="connsiteY1" fmla="*/ 23743 h 22456"/>
                  <a:gd name="connsiteX2" fmla="*/ 163598 w 162380"/>
                  <a:gd name="connsiteY2" fmla="*/ 23743 h 22456"/>
                  <a:gd name="connsiteX3" fmla="*/ 162251 w 162380"/>
                  <a:gd name="connsiteY3" fmla="*/ 233 h 22456"/>
                </a:gdLst>
                <a:ahLst/>
                <a:cxnLst>
                  <a:cxn ang="0">
                    <a:pos x="connsiteX0" y="connsiteY0"/>
                  </a:cxn>
                  <a:cxn ang="0">
                    <a:pos x="connsiteX1" y="connsiteY1"/>
                  </a:cxn>
                  <a:cxn ang="0">
                    <a:pos x="connsiteX2" y="connsiteY2"/>
                  </a:cxn>
                  <a:cxn ang="0">
                    <a:pos x="connsiteX3" y="connsiteY3"/>
                  </a:cxn>
                </a:cxnLst>
                <a:rect l="l" t="t" r="r" b="b"/>
                <a:pathLst>
                  <a:path w="162380" h="22456">
                    <a:moveTo>
                      <a:pt x="1580" y="233"/>
                    </a:moveTo>
                    <a:cubicBezTo>
                      <a:pt x="1217" y="7764"/>
                      <a:pt x="768" y="15642"/>
                      <a:pt x="233" y="23743"/>
                    </a:cubicBezTo>
                    <a:lnTo>
                      <a:pt x="163598" y="23743"/>
                    </a:lnTo>
                    <a:cubicBezTo>
                      <a:pt x="163062" y="15642"/>
                      <a:pt x="162613" y="7764"/>
                      <a:pt x="162251"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9" name="任意多边形: 形状 18">
                <a:extLst>
                  <a:ext uri="{FF2B5EF4-FFF2-40B4-BE49-F238E27FC236}">
                    <a16:creationId xmlns:a16="http://schemas.microsoft.com/office/drawing/2014/main" xmlns="" id="{49B01EBC-6B9D-4C62-B5B2-3D5F51142CDA}"/>
                  </a:ext>
                </a:extLst>
              </p:cNvPr>
              <p:cNvSpPr/>
              <p:nvPr/>
            </p:nvSpPr>
            <p:spPr>
              <a:xfrm>
                <a:off x="1655800" y="650204"/>
                <a:ext cx="176200" cy="60461"/>
              </a:xfrm>
              <a:custGeom>
                <a:avLst/>
                <a:gdLst>
                  <a:gd name="connsiteX0" fmla="*/ 5795 w 176200"/>
                  <a:gd name="connsiteY0" fmla="*/ 233 h 60460"/>
                  <a:gd name="connsiteX1" fmla="*/ 233 w 176200"/>
                  <a:gd name="connsiteY1" fmla="*/ 60573 h 60460"/>
                  <a:gd name="connsiteX2" fmla="*/ 177003 w 176200"/>
                  <a:gd name="connsiteY2" fmla="*/ 60573 h 60460"/>
                  <a:gd name="connsiteX3" fmla="*/ 171441 w 176200"/>
                  <a:gd name="connsiteY3" fmla="*/ 233 h 60460"/>
                </a:gdLst>
                <a:ahLst/>
                <a:cxnLst>
                  <a:cxn ang="0">
                    <a:pos x="connsiteX0" y="connsiteY0"/>
                  </a:cxn>
                  <a:cxn ang="0">
                    <a:pos x="connsiteX1" y="connsiteY1"/>
                  </a:cxn>
                  <a:cxn ang="0">
                    <a:pos x="connsiteX2" y="connsiteY2"/>
                  </a:cxn>
                  <a:cxn ang="0">
                    <a:pos x="connsiteX3" y="connsiteY3"/>
                  </a:cxn>
                </a:cxnLst>
                <a:rect l="l" t="t" r="r" b="b"/>
                <a:pathLst>
                  <a:path w="176200" h="60460">
                    <a:moveTo>
                      <a:pt x="5795" y="233"/>
                    </a:moveTo>
                    <a:cubicBezTo>
                      <a:pt x="4361" y="20064"/>
                      <a:pt x="2547" y="40724"/>
                      <a:pt x="233" y="60573"/>
                    </a:cubicBezTo>
                    <a:lnTo>
                      <a:pt x="177003" y="60573"/>
                    </a:lnTo>
                    <a:cubicBezTo>
                      <a:pt x="174688" y="40724"/>
                      <a:pt x="172874" y="20064"/>
                      <a:pt x="171441"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20" name="任意多边形: 形状 19">
                <a:extLst>
                  <a:ext uri="{FF2B5EF4-FFF2-40B4-BE49-F238E27FC236}">
                    <a16:creationId xmlns:a16="http://schemas.microsoft.com/office/drawing/2014/main" xmlns="" id="{FB85394F-C4FA-4B39-9422-B8D066DD63A7}"/>
                  </a:ext>
                </a:extLst>
              </p:cNvPr>
              <p:cNvSpPr/>
              <p:nvPr/>
            </p:nvSpPr>
            <p:spPr>
              <a:xfrm>
                <a:off x="1621631" y="779919"/>
                <a:ext cx="245298" cy="89828"/>
              </a:xfrm>
              <a:custGeom>
                <a:avLst/>
                <a:gdLst>
                  <a:gd name="connsiteX0" fmla="*/ 23087 w 245298"/>
                  <a:gd name="connsiteY0" fmla="*/ 233 h 89827"/>
                  <a:gd name="connsiteX1" fmla="*/ 233 w 245298"/>
                  <a:gd name="connsiteY1" fmla="*/ 89646 h 89827"/>
                  <a:gd name="connsiteX2" fmla="*/ 245358 w 245298"/>
                  <a:gd name="connsiteY2" fmla="*/ 89646 h 89827"/>
                  <a:gd name="connsiteX3" fmla="*/ 222504 w 245298"/>
                  <a:gd name="connsiteY3" fmla="*/ 233 h 89827"/>
                </a:gdLst>
                <a:ahLst/>
                <a:cxnLst>
                  <a:cxn ang="0">
                    <a:pos x="connsiteX0" y="connsiteY0"/>
                  </a:cxn>
                  <a:cxn ang="0">
                    <a:pos x="connsiteX1" y="connsiteY1"/>
                  </a:cxn>
                  <a:cxn ang="0">
                    <a:pos x="connsiteX2" y="connsiteY2"/>
                  </a:cxn>
                  <a:cxn ang="0">
                    <a:pos x="connsiteX3" y="connsiteY3"/>
                  </a:cxn>
                </a:cxnLst>
                <a:rect l="l" t="t" r="r" b="b"/>
                <a:pathLst>
                  <a:path w="245298" h="89827">
                    <a:moveTo>
                      <a:pt x="23087" y="233"/>
                    </a:moveTo>
                    <a:cubicBezTo>
                      <a:pt x="16903" y="28926"/>
                      <a:pt x="8680" y="60106"/>
                      <a:pt x="233" y="89646"/>
                    </a:cubicBezTo>
                    <a:lnTo>
                      <a:pt x="245358" y="89646"/>
                    </a:lnTo>
                    <a:cubicBezTo>
                      <a:pt x="236911" y="60106"/>
                      <a:pt x="228688" y="28926"/>
                      <a:pt x="222504"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21" name="任意多边形: 形状 20">
                <a:extLst>
                  <a:ext uri="{FF2B5EF4-FFF2-40B4-BE49-F238E27FC236}">
                    <a16:creationId xmlns:a16="http://schemas.microsoft.com/office/drawing/2014/main" xmlns="" id="{88744F8C-FE18-4BFE-A779-EFED6F7FBFCE}"/>
                  </a:ext>
                </a:extLst>
              </p:cNvPr>
              <p:cNvSpPr/>
              <p:nvPr/>
            </p:nvSpPr>
            <p:spPr>
              <a:xfrm>
                <a:off x="1744211" y="539077"/>
                <a:ext cx="162381" cy="457775"/>
              </a:xfrm>
              <a:custGeom>
                <a:avLst/>
                <a:gdLst>
                  <a:gd name="connsiteX0" fmla="*/ 99924 w 162380"/>
                  <a:gd name="connsiteY0" fmla="*/ 241074 h 457775"/>
                  <a:gd name="connsiteX1" fmla="*/ 95484 w 162380"/>
                  <a:gd name="connsiteY1" fmla="*/ 219049 h 457775"/>
                  <a:gd name="connsiteX2" fmla="*/ 88575 w 162380"/>
                  <a:gd name="connsiteY2" fmla="*/ 171751 h 457775"/>
                  <a:gd name="connsiteX3" fmla="*/ 83029 w 162380"/>
                  <a:gd name="connsiteY3" fmla="*/ 111411 h 457775"/>
                  <a:gd name="connsiteX4" fmla="*/ 81889 w 162380"/>
                  <a:gd name="connsiteY4" fmla="*/ 94137 h 457775"/>
                  <a:gd name="connsiteX5" fmla="*/ 80542 w 162380"/>
                  <a:gd name="connsiteY5" fmla="*/ 70626 h 457775"/>
                  <a:gd name="connsiteX6" fmla="*/ 79920 w 162380"/>
                  <a:gd name="connsiteY6" fmla="*/ 58085 h 457775"/>
                  <a:gd name="connsiteX7" fmla="*/ 78935 w 162380"/>
                  <a:gd name="connsiteY7" fmla="*/ 34574 h 457775"/>
                  <a:gd name="connsiteX8" fmla="*/ 77968 w 162380"/>
                  <a:gd name="connsiteY8" fmla="*/ 233 h 457775"/>
                  <a:gd name="connsiteX9" fmla="*/ 233 w 162380"/>
                  <a:gd name="connsiteY9" fmla="*/ 233 h 457775"/>
                  <a:gd name="connsiteX10" fmla="*/ 233 w 162380"/>
                  <a:gd name="connsiteY10" fmla="*/ 458008 h 457775"/>
                  <a:gd name="connsiteX11" fmla="*/ 162993 w 162380"/>
                  <a:gd name="connsiteY11" fmla="*/ 458008 h 457775"/>
                  <a:gd name="connsiteX12" fmla="*/ 122795 w 162380"/>
                  <a:gd name="connsiteY12" fmla="*/ 330453 h 457775"/>
                  <a:gd name="connsiteX13" fmla="*/ 99924 w 162380"/>
                  <a:gd name="connsiteY13"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380" h="457775">
                    <a:moveTo>
                      <a:pt x="99924" y="241074"/>
                    </a:moveTo>
                    <a:cubicBezTo>
                      <a:pt x="98283" y="233542"/>
                      <a:pt x="96797" y="226166"/>
                      <a:pt x="95484" y="219049"/>
                    </a:cubicBezTo>
                    <a:cubicBezTo>
                      <a:pt x="92807" y="204521"/>
                      <a:pt x="90527" y="188421"/>
                      <a:pt x="88575" y="171751"/>
                    </a:cubicBezTo>
                    <a:cubicBezTo>
                      <a:pt x="86277" y="151903"/>
                      <a:pt x="84463" y="131243"/>
                      <a:pt x="83029" y="111411"/>
                    </a:cubicBezTo>
                    <a:cubicBezTo>
                      <a:pt x="82615" y="105590"/>
                      <a:pt x="82218" y="99838"/>
                      <a:pt x="81889" y="94137"/>
                    </a:cubicBezTo>
                    <a:cubicBezTo>
                      <a:pt x="81354" y="86035"/>
                      <a:pt x="80905" y="78158"/>
                      <a:pt x="80542" y="70626"/>
                    </a:cubicBezTo>
                    <a:cubicBezTo>
                      <a:pt x="80300" y="66325"/>
                      <a:pt x="80093" y="62127"/>
                      <a:pt x="79920" y="58085"/>
                    </a:cubicBezTo>
                    <a:cubicBezTo>
                      <a:pt x="79505" y="49448"/>
                      <a:pt x="79195" y="41622"/>
                      <a:pt x="78935" y="34574"/>
                    </a:cubicBezTo>
                    <a:cubicBezTo>
                      <a:pt x="78175" y="13620"/>
                      <a:pt x="77968" y="233"/>
                      <a:pt x="77968" y="233"/>
                    </a:cubicBezTo>
                    <a:lnTo>
                      <a:pt x="233" y="233"/>
                    </a:lnTo>
                    <a:lnTo>
                      <a:pt x="233" y="458008"/>
                    </a:lnTo>
                    <a:lnTo>
                      <a:pt x="162993" y="458008"/>
                    </a:lnTo>
                    <a:cubicBezTo>
                      <a:pt x="162993" y="458008"/>
                      <a:pt x="142264" y="398583"/>
                      <a:pt x="122795" y="330453"/>
                    </a:cubicBezTo>
                    <a:cubicBezTo>
                      <a:pt x="114331" y="300896"/>
                      <a:pt x="106074" y="269715"/>
                      <a:pt x="99924" y="241074"/>
                    </a:cubicBezTo>
                    <a:close/>
                  </a:path>
                </a:pathLst>
              </a:custGeom>
              <a:solidFill>
                <a:srgbClr val="603913">
                  <a:alpha val="8000"/>
                </a:srgbClr>
              </a:solidFill>
              <a:ln w="1710" cap="flat">
                <a:noFill/>
                <a:prstDash val="solid"/>
                <a:miter/>
              </a:ln>
            </p:spPr>
            <p:txBody>
              <a:bodyPr rtlCol="0" anchor="ctr"/>
              <a:lstStyle/>
              <a:p>
                <a:endParaRPr lang="zh-CN" altLang="en-US">
                  <a:cs typeface="+mn-ea"/>
                  <a:sym typeface="+mn-lt"/>
                </a:endParaRPr>
              </a:p>
            </p:txBody>
          </p:sp>
        </p:grpSp>
        <p:grpSp>
          <p:nvGrpSpPr>
            <p:cNvPr id="35" name="组合 34">
              <a:extLst>
                <a:ext uri="{FF2B5EF4-FFF2-40B4-BE49-F238E27FC236}">
                  <a16:creationId xmlns:a16="http://schemas.microsoft.com/office/drawing/2014/main" xmlns="" id="{AD5CB432-5FF0-4E5C-83EF-91D79FE2C875}"/>
                </a:ext>
              </a:extLst>
            </p:cNvPr>
            <p:cNvGrpSpPr/>
            <p:nvPr/>
          </p:nvGrpSpPr>
          <p:grpSpPr>
            <a:xfrm flipH="1">
              <a:off x="3516061" y="2647950"/>
              <a:ext cx="733088" cy="656910"/>
              <a:chOff x="1395732" y="539077"/>
              <a:chExt cx="510860" cy="457775"/>
            </a:xfrm>
          </p:grpSpPr>
          <p:sp>
            <p:nvSpPr>
              <p:cNvPr id="36" name="任意多边形: 形状 35">
                <a:extLst>
                  <a:ext uri="{FF2B5EF4-FFF2-40B4-BE49-F238E27FC236}">
                    <a16:creationId xmlns:a16="http://schemas.microsoft.com/office/drawing/2014/main" xmlns="" id="{CB948A04-2913-4B4C-9749-0E54E4D29FD2}"/>
                  </a:ext>
                </a:extLst>
              </p:cNvPr>
              <p:cNvSpPr/>
              <p:nvPr/>
            </p:nvSpPr>
            <p:spPr>
              <a:xfrm>
                <a:off x="1395732" y="639010"/>
                <a:ext cx="253936" cy="357583"/>
              </a:xfrm>
              <a:custGeom>
                <a:avLst/>
                <a:gdLst>
                  <a:gd name="connsiteX0" fmla="*/ 205109 w 253935"/>
                  <a:gd name="connsiteY0" fmla="*/ 188110 h 357582"/>
                  <a:gd name="connsiteX1" fmla="*/ 201654 w 253935"/>
                  <a:gd name="connsiteY1" fmla="*/ 170922 h 357582"/>
                  <a:gd name="connsiteX2" fmla="*/ 196264 w 253935"/>
                  <a:gd name="connsiteY2" fmla="*/ 134024 h 357582"/>
                  <a:gd name="connsiteX3" fmla="*/ 191928 w 253935"/>
                  <a:gd name="connsiteY3" fmla="*/ 86933 h 357582"/>
                  <a:gd name="connsiteX4" fmla="*/ 191030 w 253935"/>
                  <a:gd name="connsiteY4" fmla="*/ 73511 h 357582"/>
                  <a:gd name="connsiteX5" fmla="*/ 189976 w 253935"/>
                  <a:gd name="connsiteY5" fmla="*/ 55166 h 357582"/>
                  <a:gd name="connsiteX6" fmla="*/ 189492 w 253935"/>
                  <a:gd name="connsiteY6" fmla="*/ 45371 h 357582"/>
                  <a:gd name="connsiteX7" fmla="*/ 188732 w 253935"/>
                  <a:gd name="connsiteY7" fmla="*/ 27025 h 357582"/>
                  <a:gd name="connsiteX8" fmla="*/ 187990 w 253935"/>
                  <a:gd name="connsiteY8" fmla="*/ 233 h 357582"/>
                  <a:gd name="connsiteX9" fmla="*/ 66601 w 253935"/>
                  <a:gd name="connsiteY9" fmla="*/ 233 h 357582"/>
                  <a:gd name="connsiteX10" fmla="*/ 65859 w 253935"/>
                  <a:gd name="connsiteY10" fmla="*/ 27025 h 357582"/>
                  <a:gd name="connsiteX11" fmla="*/ 65099 w 253935"/>
                  <a:gd name="connsiteY11" fmla="*/ 45371 h 357582"/>
                  <a:gd name="connsiteX12" fmla="*/ 64615 w 253935"/>
                  <a:gd name="connsiteY12" fmla="*/ 55166 h 357582"/>
                  <a:gd name="connsiteX13" fmla="*/ 63561 w 253935"/>
                  <a:gd name="connsiteY13" fmla="*/ 73511 h 357582"/>
                  <a:gd name="connsiteX14" fmla="*/ 62663 w 253935"/>
                  <a:gd name="connsiteY14" fmla="*/ 86933 h 357582"/>
                  <a:gd name="connsiteX15" fmla="*/ 58327 w 253935"/>
                  <a:gd name="connsiteY15" fmla="*/ 134024 h 357582"/>
                  <a:gd name="connsiteX16" fmla="*/ 52937 w 253935"/>
                  <a:gd name="connsiteY16" fmla="*/ 170922 h 357582"/>
                  <a:gd name="connsiteX17" fmla="*/ 49482 w 253935"/>
                  <a:gd name="connsiteY17" fmla="*/ 188110 h 357582"/>
                  <a:gd name="connsiteX18" fmla="*/ 31638 w 253935"/>
                  <a:gd name="connsiteY18" fmla="*/ 257882 h 357582"/>
                  <a:gd name="connsiteX19" fmla="*/ 233 w 253935"/>
                  <a:gd name="connsiteY19" fmla="*/ 357418 h 357582"/>
                  <a:gd name="connsiteX20" fmla="*/ 254168 w 253935"/>
                  <a:gd name="connsiteY20" fmla="*/ 357418 h 357582"/>
                  <a:gd name="connsiteX21" fmla="*/ 222798 w 253935"/>
                  <a:gd name="connsiteY21" fmla="*/ 257882 h 357582"/>
                  <a:gd name="connsiteX22" fmla="*/ 205109 w 253935"/>
                  <a:gd name="connsiteY22"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53935" h="357582">
                    <a:moveTo>
                      <a:pt x="205109" y="188110"/>
                    </a:moveTo>
                    <a:cubicBezTo>
                      <a:pt x="203830" y="182215"/>
                      <a:pt x="202678" y="176485"/>
                      <a:pt x="201654" y="170922"/>
                    </a:cubicBezTo>
                    <a:cubicBezTo>
                      <a:pt x="199546" y="159590"/>
                      <a:pt x="197767" y="147032"/>
                      <a:pt x="196264" y="134024"/>
                    </a:cubicBezTo>
                    <a:cubicBezTo>
                      <a:pt x="194450" y="118477"/>
                      <a:pt x="193034" y="102411"/>
                      <a:pt x="191928" y="86933"/>
                    </a:cubicBezTo>
                    <a:cubicBezTo>
                      <a:pt x="191600" y="82390"/>
                      <a:pt x="191306" y="77899"/>
                      <a:pt x="191030" y="73511"/>
                    </a:cubicBezTo>
                    <a:cubicBezTo>
                      <a:pt x="190615" y="67171"/>
                      <a:pt x="190270" y="61039"/>
                      <a:pt x="189976" y="55166"/>
                    </a:cubicBezTo>
                    <a:cubicBezTo>
                      <a:pt x="189803" y="51797"/>
                      <a:pt x="189648" y="48532"/>
                      <a:pt x="189492" y="45371"/>
                    </a:cubicBezTo>
                    <a:cubicBezTo>
                      <a:pt x="189182" y="38703"/>
                      <a:pt x="188940" y="32536"/>
                      <a:pt x="188732" y="27025"/>
                    </a:cubicBezTo>
                    <a:cubicBezTo>
                      <a:pt x="188145" y="10684"/>
                      <a:pt x="187990" y="233"/>
                      <a:pt x="187990" y="233"/>
                    </a:cubicBezTo>
                    <a:lnTo>
                      <a:pt x="66601" y="233"/>
                    </a:lnTo>
                    <a:cubicBezTo>
                      <a:pt x="66601" y="233"/>
                      <a:pt x="66446" y="10597"/>
                      <a:pt x="65859" y="27025"/>
                    </a:cubicBezTo>
                    <a:cubicBezTo>
                      <a:pt x="65651" y="32536"/>
                      <a:pt x="65409" y="38703"/>
                      <a:pt x="65099" y="45371"/>
                    </a:cubicBezTo>
                    <a:cubicBezTo>
                      <a:pt x="64943" y="48532"/>
                      <a:pt x="64788" y="51797"/>
                      <a:pt x="64615" y="55166"/>
                    </a:cubicBezTo>
                    <a:cubicBezTo>
                      <a:pt x="64321" y="61039"/>
                      <a:pt x="63958" y="67258"/>
                      <a:pt x="63561" y="73511"/>
                    </a:cubicBezTo>
                    <a:cubicBezTo>
                      <a:pt x="63285" y="77899"/>
                      <a:pt x="62991" y="82390"/>
                      <a:pt x="62663" y="86933"/>
                    </a:cubicBezTo>
                    <a:cubicBezTo>
                      <a:pt x="61540" y="102481"/>
                      <a:pt x="60123" y="118529"/>
                      <a:pt x="58327" y="134024"/>
                    </a:cubicBezTo>
                    <a:cubicBezTo>
                      <a:pt x="56807" y="147032"/>
                      <a:pt x="55027" y="159590"/>
                      <a:pt x="52937" y="170922"/>
                    </a:cubicBezTo>
                    <a:cubicBezTo>
                      <a:pt x="51918" y="176485"/>
                      <a:pt x="50743" y="182220"/>
                      <a:pt x="49482" y="188110"/>
                    </a:cubicBezTo>
                    <a:cubicBezTo>
                      <a:pt x="44645" y="210567"/>
                      <a:pt x="38237" y="234838"/>
                      <a:pt x="31638" y="257882"/>
                    </a:cubicBezTo>
                    <a:cubicBezTo>
                      <a:pt x="16453" y="311053"/>
                      <a:pt x="233" y="357418"/>
                      <a:pt x="233" y="357418"/>
                    </a:cubicBezTo>
                    <a:lnTo>
                      <a:pt x="254168" y="357418"/>
                    </a:lnTo>
                    <a:cubicBezTo>
                      <a:pt x="254168" y="357418"/>
                      <a:pt x="237999" y="311053"/>
                      <a:pt x="222798" y="257882"/>
                    </a:cubicBezTo>
                    <a:cubicBezTo>
                      <a:pt x="216354" y="234838"/>
                      <a:pt x="209928" y="210498"/>
                      <a:pt x="205109" y="188110"/>
                    </a:cubicBezTo>
                    <a:close/>
                  </a:path>
                </a:pathLst>
              </a:custGeom>
              <a:solidFill>
                <a:srgbClr val="FBD5A2"/>
              </a:solidFill>
              <a:ln w="1710" cap="flat">
                <a:noFill/>
                <a:prstDash val="solid"/>
                <a:miter/>
              </a:ln>
            </p:spPr>
            <p:txBody>
              <a:bodyPr rtlCol="0" anchor="ctr"/>
              <a:lstStyle/>
              <a:p>
                <a:endParaRPr lang="zh-CN" altLang="en-US">
                  <a:cs typeface="+mn-ea"/>
                  <a:sym typeface="+mn-lt"/>
                </a:endParaRPr>
              </a:p>
            </p:txBody>
          </p:sp>
          <p:sp>
            <p:nvSpPr>
              <p:cNvPr id="37" name="任意多边形: 形状 36">
                <a:extLst>
                  <a:ext uri="{FF2B5EF4-FFF2-40B4-BE49-F238E27FC236}">
                    <a16:creationId xmlns:a16="http://schemas.microsoft.com/office/drawing/2014/main" xmlns="" id="{6C286EB2-0647-4F39-B900-19412834F250}"/>
                  </a:ext>
                </a:extLst>
              </p:cNvPr>
              <p:cNvSpPr/>
              <p:nvPr/>
            </p:nvSpPr>
            <p:spPr>
              <a:xfrm>
                <a:off x="1460615" y="665803"/>
                <a:ext cx="124377" cy="17275"/>
              </a:xfrm>
              <a:custGeom>
                <a:avLst/>
                <a:gdLst>
                  <a:gd name="connsiteX0" fmla="*/ 993 w 124376"/>
                  <a:gd name="connsiteY0" fmla="*/ 233 h 17274"/>
                  <a:gd name="connsiteX1" fmla="*/ 233 w 124376"/>
                  <a:gd name="connsiteY1" fmla="*/ 18578 h 17274"/>
                  <a:gd name="connsiteX2" fmla="*/ 124609 w 124376"/>
                  <a:gd name="connsiteY2" fmla="*/ 18578 h 17274"/>
                  <a:gd name="connsiteX3" fmla="*/ 123849 w 124376"/>
                  <a:gd name="connsiteY3" fmla="*/ 233 h 17274"/>
                </a:gdLst>
                <a:ahLst/>
                <a:cxnLst>
                  <a:cxn ang="0">
                    <a:pos x="connsiteX0" y="connsiteY0"/>
                  </a:cxn>
                  <a:cxn ang="0">
                    <a:pos x="connsiteX1" y="connsiteY1"/>
                  </a:cxn>
                  <a:cxn ang="0">
                    <a:pos x="connsiteX2" y="connsiteY2"/>
                  </a:cxn>
                  <a:cxn ang="0">
                    <a:pos x="connsiteX3" y="connsiteY3"/>
                  </a:cxn>
                </a:cxnLst>
                <a:rect l="l" t="t" r="r" b="b"/>
                <a:pathLst>
                  <a:path w="124376" h="17274">
                    <a:moveTo>
                      <a:pt x="993" y="233"/>
                    </a:moveTo>
                    <a:cubicBezTo>
                      <a:pt x="785" y="5743"/>
                      <a:pt x="544" y="11910"/>
                      <a:pt x="233" y="18578"/>
                    </a:cubicBezTo>
                    <a:lnTo>
                      <a:pt x="124609" y="18578"/>
                    </a:lnTo>
                    <a:cubicBezTo>
                      <a:pt x="124298" y="11910"/>
                      <a:pt x="124057" y="5743"/>
                      <a:pt x="123849"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38" name="任意多边形: 形状 37">
                <a:extLst>
                  <a:ext uri="{FF2B5EF4-FFF2-40B4-BE49-F238E27FC236}">
                    <a16:creationId xmlns:a16="http://schemas.microsoft.com/office/drawing/2014/main" xmlns="" id="{7E66788A-07B9-4471-9C0D-5FF29FF7DF34}"/>
                  </a:ext>
                </a:extLst>
              </p:cNvPr>
              <p:cNvSpPr/>
              <p:nvPr/>
            </p:nvSpPr>
            <p:spPr>
              <a:xfrm>
                <a:off x="1459060" y="693943"/>
                <a:ext cx="127832" cy="17275"/>
              </a:xfrm>
              <a:custGeom>
                <a:avLst/>
                <a:gdLst>
                  <a:gd name="connsiteX0" fmla="*/ 1286 w 127831"/>
                  <a:gd name="connsiteY0" fmla="*/ 233 h 17274"/>
                  <a:gd name="connsiteX1" fmla="*/ 233 w 127831"/>
                  <a:gd name="connsiteY1" fmla="*/ 18578 h 17274"/>
                  <a:gd name="connsiteX2" fmla="*/ 127701 w 127831"/>
                  <a:gd name="connsiteY2" fmla="*/ 18578 h 17274"/>
                  <a:gd name="connsiteX3" fmla="*/ 126648 w 127831"/>
                  <a:gd name="connsiteY3" fmla="*/ 233 h 17274"/>
                </a:gdLst>
                <a:ahLst/>
                <a:cxnLst>
                  <a:cxn ang="0">
                    <a:pos x="connsiteX0" y="connsiteY0"/>
                  </a:cxn>
                  <a:cxn ang="0">
                    <a:pos x="connsiteX1" y="connsiteY1"/>
                  </a:cxn>
                  <a:cxn ang="0">
                    <a:pos x="connsiteX2" y="connsiteY2"/>
                  </a:cxn>
                  <a:cxn ang="0">
                    <a:pos x="connsiteX3" y="connsiteY3"/>
                  </a:cxn>
                </a:cxnLst>
                <a:rect l="l" t="t" r="r" b="b"/>
                <a:pathLst>
                  <a:path w="127831" h="17274">
                    <a:moveTo>
                      <a:pt x="1286" y="233"/>
                    </a:moveTo>
                    <a:cubicBezTo>
                      <a:pt x="993" y="6106"/>
                      <a:pt x="647" y="12325"/>
                      <a:pt x="233" y="18578"/>
                    </a:cubicBezTo>
                    <a:lnTo>
                      <a:pt x="127701" y="18578"/>
                    </a:lnTo>
                    <a:cubicBezTo>
                      <a:pt x="127304" y="12238"/>
                      <a:pt x="126941" y="6106"/>
                      <a:pt x="126648"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39" name="任意多边形: 形状 38">
                <a:extLst>
                  <a:ext uri="{FF2B5EF4-FFF2-40B4-BE49-F238E27FC236}">
                    <a16:creationId xmlns:a16="http://schemas.microsoft.com/office/drawing/2014/main" xmlns="" id="{AAC66F82-CD69-45AA-9715-2B369EF7DD7F}"/>
                  </a:ext>
                </a:extLst>
              </p:cNvPr>
              <p:cNvSpPr/>
              <p:nvPr/>
            </p:nvSpPr>
            <p:spPr>
              <a:xfrm>
                <a:off x="1453826" y="725711"/>
                <a:ext cx="138196" cy="46641"/>
              </a:xfrm>
              <a:custGeom>
                <a:avLst/>
                <a:gdLst>
                  <a:gd name="connsiteX0" fmla="*/ 4569 w 138196"/>
                  <a:gd name="connsiteY0" fmla="*/ 233 h 46641"/>
                  <a:gd name="connsiteX1" fmla="*/ 233 w 138196"/>
                  <a:gd name="connsiteY1" fmla="*/ 47323 h 46641"/>
                  <a:gd name="connsiteX2" fmla="*/ 138170 w 138196"/>
                  <a:gd name="connsiteY2" fmla="*/ 47323 h 46641"/>
                  <a:gd name="connsiteX3" fmla="*/ 133834 w 138196"/>
                  <a:gd name="connsiteY3" fmla="*/ 233 h 46641"/>
                </a:gdLst>
                <a:ahLst/>
                <a:cxnLst>
                  <a:cxn ang="0">
                    <a:pos x="connsiteX0" y="connsiteY0"/>
                  </a:cxn>
                  <a:cxn ang="0">
                    <a:pos x="connsiteX1" y="connsiteY1"/>
                  </a:cxn>
                  <a:cxn ang="0">
                    <a:pos x="connsiteX2" y="connsiteY2"/>
                  </a:cxn>
                  <a:cxn ang="0">
                    <a:pos x="connsiteX3" y="connsiteY3"/>
                  </a:cxn>
                </a:cxnLst>
                <a:rect l="l" t="t" r="r" b="b"/>
                <a:pathLst>
                  <a:path w="138196" h="46641">
                    <a:moveTo>
                      <a:pt x="4569" y="233"/>
                    </a:moveTo>
                    <a:cubicBezTo>
                      <a:pt x="3463" y="15780"/>
                      <a:pt x="2046" y="31828"/>
                      <a:pt x="233" y="47323"/>
                    </a:cubicBezTo>
                    <a:lnTo>
                      <a:pt x="138170" y="47323"/>
                    </a:lnTo>
                    <a:cubicBezTo>
                      <a:pt x="136442" y="31776"/>
                      <a:pt x="134957" y="15711"/>
                      <a:pt x="133834"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0" name="任意多边形: 形状 39">
                <a:extLst>
                  <a:ext uri="{FF2B5EF4-FFF2-40B4-BE49-F238E27FC236}">
                    <a16:creationId xmlns:a16="http://schemas.microsoft.com/office/drawing/2014/main" xmlns="" id="{DBF5055D-5C45-454E-8670-FB22A1BBB53C}"/>
                  </a:ext>
                </a:extLst>
              </p:cNvPr>
              <p:cNvSpPr/>
              <p:nvPr/>
            </p:nvSpPr>
            <p:spPr>
              <a:xfrm>
                <a:off x="1427154" y="826888"/>
                <a:ext cx="191747" cy="69098"/>
              </a:xfrm>
              <a:custGeom>
                <a:avLst/>
                <a:gdLst>
                  <a:gd name="connsiteX0" fmla="*/ 18060 w 191747"/>
                  <a:gd name="connsiteY0" fmla="*/ 233 h 69098"/>
                  <a:gd name="connsiteX1" fmla="*/ 233 w 191747"/>
                  <a:gd name="connsiteY1" fmla="*/ 70004 h 69098"/>
                  <a:gd name="connsiteX2" fmla="*/ 191531 w 191747"/>
                  <a:gd name="connsiteY2" fmla="*/ 70004 h 69098"/>
                  <a:gd name="connsiteX3" fmla="*/ 173686 w 191747"/>
                  <a:gd name="connsiteY3" fmla="*/ 233 h 69098"/>
                </a:gdLst>
                <a:ahLst/>
                <a:cxnLst>
                  <a:cxn ang="0">
                    <a:pos x="connsiteX0" y="connsiteY0"/>
                  </a:cxn>
                  <a:cxn ang="0">
                    <a:pos x="connsiteX1" y="connsiteY1"/>
                  </a:cxn>
                  <a:cxn ang="0">
                    <a:pos x="connsiteX2" y="connsiteY2"/>
                  </a:cxn>
                  <a:cxn ang="0">
                    <a:pos x="connsiteX3" y="connsiteY3"/>
                  </a:cxn>
                </a:cxnLst>
                <a:rect l="l" t="t" r="r" b="b"/>
                <a:pathLst>
                  <a:path w="191747" h="69098">
                    <a:moveTo>
                      <a:pt x="18060" y="233"/>
                    </a:moveTo>
                    <a:cubicBezTo>
                      <a:pt x="13240" y="22690"/>
                      <a:pt x="6814" y="46960"/>
                      <a:pt x="233" y="70004"/>
                    </a:cubicBezTo>
                    <a:lnTo>
                      <a:pt x="191531" y="70004"/>
                    </a:lnTo>
                    <a:cubicBezTo>
                      <a:pt x="184932" y="46960"/>
                      <a:pt x="178523" y="22620"/>
                      <a:pt x="173686"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1" name="任意多边形: 形状 40">
                <a:extLst>
                  <a:ext uri="{FF2B5EF4-FFF2-40B4-BE49-F238E27FC236}">
                    <a16:creationId xmlns:a16="http://schemas.microsoft.com/office/drawing/2014/main" xmlns="" id="{D858944F-2225-41C0-8F9B-DB6633444648}"/>
                  </a:ext>
                </a:extLst>
              </p:cNvPr>
              <p:cNvSpPr/>
              <p:nvPr/>
            </p:nvSpPr>
            <p:spPr>
              <a:xfrm>
                <a:off x="1522803" y="639010"/>
                <a:ext cx="126104" cy="357583"/>
              </a:xfrm>
              <a:custGeom>
                <a:avLst/>
                <a:gdLst>
                  <a:gd name="connsiteX0" fmla="*/ 78037 w 126104"/>
                  <a:gd name="connsiteY0" fmla="*/ 188110 h 357582"/>
                  <a:gd name="connsiteX1" fmla="*/ 74582 w 126104"/>
                  <a:gd name="connsiteY1" fmla="*/ 170922 h 357582"/>
                  <a:gd name="connsiteX2" fmla="*/ 69193 w 126104"/>
                  <a:gd name="connsiteY2" fmla="*/ 134024 h 357582"/>
                  <a:gd name="connsiteX3" fmla="*/ 64857 w 126104"/>
                  <a:gd name="connsiteY3" fmla="*/ 86933 h 357582"/>
                  <a:gd name="connsiteX4" fmla="*/ 63958 w 126104"/>
                  <a:gd name="connsiteY4" fmla="*/ 73511 h 357582"/>
                  <a:gd name="connsiteX5" fmla="*/ 62905 w 126104"/>
                  <a:gd name="connsiteY5" fmla="*/ 55166 h 357582"/>
                  <a:gd name="connsiteX6" fmla="*/ 62421 w 126104"/>
                  <a:gd name="connsiteY6" fmla="*/ 45371 h 357582"/>
                  <a:gd name="connsiteX7" fmla="*/ 61661 w 126104"/>
                  <a:gd name="connsiteY7" fmla="*/ 27025 h 357582"/>
                  <a:gd name="connsiteX8" fmla="*/ 60918 w 126104"/>
                  <a:gd name="connsiteY8" fmla="*/ 233 h 357582"/>
                  <a:gd name="connsiteX9" fmla="*/ 233 w 126104"/>
                  <a:gd name="connsiteY9" fmla="*/ 233 h 357582"/>
                  <a:gd name="connsiteX10" fmla="*/ 233 w 126104"/>
                  <a:gd name="connsiteY10" fmla="*/ 357418 h 357582"/>
                  <a:gd name="connsiteX11" fmla="*/ 127235 w 126104"/>
                  <a:gd name="connsiteY11" fmla="*/ 357418 h 357582"/>
                  <a:gd name="connsiteX12" fmla="*/ 95865 w 126104"/>
                  <a:gd name="connsiteY12" fmla="*/ 257882 h 357582"/>
                  <a:gd name="connsiteX13" fmla="*/ 78037 w 126104"/>
                  <a:gd name="connsiteY13"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104" h="357582">
                    <a:moveTo>
                      <a:pt x="78037" y="188110"/>
                    </a:moveTo>
                    <a:cubicBezTo>
                      <a:pt x="76759" y="182215"/>
                      <a:pt x="75607" y="176485"/>
                      <a:pt x="74582" y="170922"/>
                    </a:cubicBezTo>
                    <a:cubicBezTo>
                      <a:pt x="72475" y="159590"/>
                      <a:pt x="70695" y="147032"/>
                      <a:pt x="69193" y="134024"/>
                    </a:cubicBezTo>
                    <a:cubicBezTo>
                      <a:pt x="67379" y="118477"/>
                      <a:pt x="65962" y="102411"/>
                      <a:pt x="64857" y="86933"/>
                    </a:cubicBezTo>
                    <a:cubicBezTo>
                      <a:pt x="64528" y="82390"/>
                      <a:pt x="64235" y="77899"/>
                      <a:pt x="63958" y="73511"/>
                    </a:cubicBezTo>
                    <a:cubicBezTo>
                      <a:pt x="63544" y="67171"/>
                      <a:pt x="63198" y="61039"/>
                      <a:pt x="62905" y="55166"/>
                    </a:cubicBezTo>
                    <a:cubicBezTo>
                      <a:pt x="62732" y="51797"/>
                      <a:pt x="62576" y="48532"/>
                      <a:pt x="62421" y="45371"/>
                    </a:cubicBezTo>
                    <a:cubicBezTo>
                      <a:pt x="62110" y="38703"/>
                      <a:pt x="61868" y="32536"/>
                      <a:pt x="61661" y="27025"/>
                    </a:cubicBezTo>
                    <a:cubicBezTo>
                      <a:pt x="61074" y="10684"/>
                      <a:pt x="60918" y="233"/>
                      <a:pt x="60918" y="233"/>
                    </a:cubicBezTo>
                    <a:lnTo>
                      <a:pt x="233" y="233"/>
                    </a:lnTo>
                    <a:lnTo>
                      <a:pt x="233" y="357418"/>
                    </a:lnTo>
                    <a:lnTo>
                      <a:pt x="127235" y="357418"/>
                    </a:lnTo>
                    <a:cubicBezTo>
                      <a:pt x="127235" y="357418"/>
                      <a:pt x="111066" y="311053"/>
                      <a:pt x="95865" y="257882"/>
                    </a:cubicBezTo>
                    <a:cubicBezTo>
                      <a:pt x="89283" y="234838"/>
                      <a:pt x="82857" y="210498"/>
                      <a:pt x="78037" y="188110"/>
                    </a:cubicBezTo>
                    <a:close/>
                  </a:path>
                </a:pathLst>
              </a:custGeom>
              <a:solidFill>
                <a:srgbClr val="603913">
                  <a:alpha val="8000"/>
                </a:srgbClr>
              </a:solidFill>
              <a:ln w="1710" cap="flat">
                <a:noFill/>
                <a:prstDash val="solid"/>
                <a:miter/>
              </a:ln>
            </p:spPr>
            <p:txBody>
              <a:bodyPr rtlCol="0" anchor="ctr"/>
              <a:lstStyle/>
              <a:p>
                <a:endParaRPr lang="zh-CN" altLang="en-US">
                  <a:cs typeface="+mn-ea"/>
                  <a:sym typeface="+mn-lt"/>
                </a:endParaRPr>
              </a:p>
            </p:txBody>
          </p:sp>
          <p:sp>
            <p:nvSpPr>
              <p:cNvPr id="42" name="任意多边形: 形状 41">
                <a:extLst>
                  <a:ext uri="{FF2B5EF4-FFF2-40B4-BE49-F238E27FC236}">
                    <a16:creationId xmlns:a16="http://schemas.microsoft.com/office/drawing/2014/main" xmlns="" id="{E777A290-9125-4F6D-9A1A-F026225FD439}"/>
                  </a:ext>
                </a:extLst>
              </p:cNvPr>
              <p:cNvSpPr/>
              <p:nvPr/>
            </p:nvSpPr>
            <p:spPr>
              <a:xfrm>
                <a:off x="1581468" y="539077"/>
                <a:ext cx="324761" cy="457775"/>
              </a:xfrm>
              <a:custGeom>
                <a:avLst/>
                <a:gdLst>
                  <a:gd name="connsiteX0" fmla="*/ 262667 w 324761"/>
                  <a:gd name="connsiteY0" fmla="*/ 241074 h 457775"/>
                  <a:gd name="connsiteX1" fmla="*/ 258228 w 324761"/>
                  <a:gd name="connsiteY1" fmla="*/ 219049 h 457775"/>
                  <a:gd name="connsiteX2" fmla="*/ 251318 w 324761"/>
                  <a:gd name="connsiteY2" fmla="*/ 171751 h 457775"/>
                  <a:gd name="connsiteX3" fmla="*/ 245773 w 324761"/>
                  <a:gd name="connsiteY3" fmla="*/ 111411 h 457775"/>
                  <a:gd name="connsiteX4" fmla="*/ 244633 w 324761"/>
                  <a:gd name="connsiteY4" fmla="*/ 94137 h 457775"/>
                  <a:gd name="connsiteX5" fmla="*/ 243285 w 324761"/>
                  <a:gd name="connsiteY5" fmla="*/ 70626 h 457775"/>
                  <a:gd name="connsiteX6" fmla="*/ 242664 w 324761"/>
                  <a:gd name="connsiteY6" fmla="*/ 58085 h 457775"/>
                  <a:gd name="connsiteX7" fmla="*/ 241679 w 324761"/>
                  <a:gd name="connsiteY7" fmla="*/ 34574 h 457775"/>
                  <a:gd name="connsiteX8" fmla="*/ 240712 w 324761"/>
                  <a:gd name="connsiteY8" fmla="*/ 233 h 457775"/>
                  <a:gd name="connsiteX9" fmla="*/ 85241 w 324761"/>
                  <a:gd name="connsiteY9" fmla="*/ 233 h 457775"/>
                  <a:gd name="connsiteX10" fmla="*/ 84273 w 324761"/>
                  <a:gd name="connsiteY10" fmla="*/ 34574 h 457775"/>
                  <a:gd name="connsiteX11" fmla="*/ 83306 w 324761"/>
                  <a:gd name="connsiteY11" fmla="*/ 58085 h 457775"/>
                  <a:gd name="connsiteX12" fmla="*/ 82684 w 324761"/>
                  <a:gd name="connsiteY12" fmla="*/ 70626 h 457775"/>
                  <a:gd name="connsiteX13" fmla="*/ 81337 w 324761"/>
                  <a:gd name="connsiteY13" fmla="*/ 94137 h 457775"/>
                  <a:gd name="connsiteX14" fmla="*/ 80179 w 324761"/>
                  <a:gd name="connsiteY14" fmla="*/ 111411 h 457775"/>
                  <a:gd name="connsiteX15" fmla="*/ 74634 w 324761"/>
                  <a:gd name="connsiteY15" fmla="*/ 171751 h 457775"/>
                  <a:gd name="connsiteX16" fmla="*/ 67724 w 324761"/>
                  <a:gd name="connsiteY16" fmla="*/ 219049 h 457775"/>
                  <a:gd name="connsiteX17" fmla="*/ 63285 w 324761"/>
                  <a:gd name="connsiteY17" fmla="*/ 241074 h 457775"/>
                  <a:gd name="connsiteX18" fmla="*/ 40413 w 324761"/>
                  <a:gd name="connsiteY18" fmla="*/ 330487 h 457775"/>
                  <a:gd name="connsiteX19" fmla="*/ 233 w 324761"/>
                  <a:gd name="connsiteY19" fmla="*/ 458042 h 457775"/>
                  <a:gd name="connsiteX20" fmla="*/ 325720 w 324761"/>
                  <a:gd name="connsiteY20" fmla="*/ 458042 h 457775"/>
                  <a:gd name="connsiteX21" fmla="*/ 285522 w 324761"/>
                  <a:gd name="connsiteY21" fmla="*/ 330487 h 457775"/>
                  <a:gd name="connsiteX22" fmla="*/ 262667 w 324761"/>
                  <a:gd name="connsiteY22"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4761" h="457775">
                    <a:moveTo>
                      <a:pt x="262667" y="241074"/>
                    </a:moveTo>
                    <a:cubicBezTo>
                      <a:pt x="261026" y="233542"/>
                      <a:pt x="259541" y="226166"/>
                      <a:pt x="258228" y="219049"/>
                    </a:cubicBezTo>
                    <a:cubicBezTo>
                      <a:pt x="255550" y="204521"/>
                      <a:pt x="253270" y="188421"/>
                      <a:pt x="251318" y="171751"/>
                    </a:cubicBezTo>
                    <a:cubicBezTo>
                      <a:pt x="249021" y="151903"/>
                      <a:pt x="247207" y="131243"/>
                      <a:pt x="245773" y="111411"/>
                    </a:cubicBezTo>
                    <a:cubicBezTo>
                      <a:pt x="245358" y="105590"/>
                      <a:pt x="244961" y="99838"/>
                      <a:pt x="244633" y="94137"/>
                    </a:cubicBezTo>
                    <a:cubicBezTo>
                      <a:pt x="244097" y="86035"/>
                      <a:pt x="243648" y="78158"/>
                      <a:pt x="243285" y="70626"/>
                    </a:cubicBezTo>
                    <a:cubicBezTo>
                      <a:pt x="243044" y="66325"/>
                      <a:pt x="242836" y="62127"/>
                      <a:pt x="242664" y="58085"/>
                    </a:cubicBezTo>
                    <a:cubicBezTo>
                      <a:pt x="242249" y="49448"/>
                      <a:pt x="241938" y="41622"/>
                      <a:pt x="241679" y="34574"/>
                    </a:cubicBezTo>
                    <a:cubicBezTo>
                      <a:pt x="240919" y="13620"/>
                      <a:pt x="240712" y="233"/>
                      <a:pt x="240712" y="233"/>
                    </a:cubicBezTo>
                    <a:lnTo>
                      <a:pt x="85241" y="233"/>
                    </a:lnTo>
                    <a:cubicBezTo>
                      <a:pt x="85241" y="233"/>
                      <a:pt x="85033" y="13620"/>
                      <a:pt x="84273" y="34574"/>
                    </a:cubicBezTo>
                    <a:cubicBezTo>
                      <a:pt x="84014" y="41622"/>
                      <a:pt x="83703" y="49534"/>
                      <a:pt x="83306" y="58085"/>
                    </a:cubicBezTo>
                    <a:cubicBezTo>
                      <a:pt x="83116" y="62127"/>
                      <a:pt x="82909" y="66325"/>
                      <a:pt x="82684" y="70626"/>
                    </a:cubicBezTo>
                    <a:cubicBezTo>
                      <a:pt x="82304" y="78158"/>
                      <a:pt x="81855" y="86035"/>
                      <a:pt x="81337" y="94137"/>
                    </a:cubicBezTo>
                    <a:cubicBezTo>
                      <a:pt x="80991" y="99768"/>
                      <a:pt x="80611" y="105521"/>
                      <a:pt x="80179" y="111411"/>
                    </a:cubicBezTo>
                    <a:cubicBezTo>
                      <a:pt x="78763" y="131243"/>
                      <a:pt x="76949" y="151903"/>
                      <a:pt x="74634" y="171751"/>
                    </a:cubicBezTo>
                    <a:cubicBezTo>
                      <a:pt x="72699" y="188421"/>
                      <a:pt x="70419" y="204573"/>
                      <a:pt x="67724" y="219049"/>
                    </a:cubicBezTo>
                    <a:cubicBezTo>
                      <a:pt x="66394" y="226166"/>
                      <a:pt x="64909" y="233542"/>
                      <a:pt x="63285" y="241074"/>
                    </a:cubicBezTo>
                    <a:cubicBezTo>
                      <a:pt x="57100" y="269767"/>
                      <a:pt x="48878" y="300948"/>
                      <a:pt x="40413" y="330487"/>
                    </a:cubicBezTo>
                    <a:cubicBezTo>
                      <a:pt x="20962" y="398618"/>
                      <a:pt x="233" y="458042"/>
                      <a:pt x="233" y="458042"/>
                    </a:cubicBezTo>
                    <a:lnTo>
                      <a:pt x="325720" y="458042"/>
                    </a:lnTo>
                    <a:cubicBezTo>
                      <a:pt x="325720" y="458042"/>
                      <a:pt x="304990" y="398618"/>
                      <a:pt x="285522" y="330487"/>
                    </a:cubicBezTo>
                    <a:cubicBezTo>
                      <a:pt x="277074" y="300896"/>
                      <a:pt x="268817" y="269715"/>
                      <a:pt x="262667" y="241074"/>
                    </a:cubicBezTo>
                    <a:close/>
                  </a:path>
                </a:pathLst>
              </a:custGeom>
              <a:solidFill>
                <a:srgbClr val="FBD5A2"/>
              </a:solidFill>
              <a:ln w="1710" cap="flat">
                <a:noFill/>
                <a:prstDash val="solid"/>
                <a:miter/>
              </a:ln>
            </p:spPr>
            <p:txBody>
              <a:bodyPr rtlCol="0" anchor="ctr"/>
              <a:lstStyle/>
              <a:p>
                <a:endParaRPr lang="zh-CN" altLang="en-US">
                  <a:cs typeface="+mn-ea"/>
                  <a:sym typeface="+mn-lt"/>
                </a:endParaRPr>
              </a:p>
            </p:txBody>
          </p:sp>
          <p:sp>
            <p:nvSpPr>
              <p:cNvPr id="43" name="任意多边形: 形状 42">
                <a:extLst>
                  <a:ext uri="{FF2B5EF4-FFF2-40B4-BE49-F238E27FC236}">
                    <a16:creationId xmlns:a16="http://schemas.microsoft.com/office/drawing/2014/main" xmlns="" id="{3A372634-3A5C-4C6B-A1E6-1717632D7E17}"/>
                  </a:ext>
                </a:extLst>
              </p:cNvPr>
              <p:cNvSpPr/>
              <p:nvPr/>
            </p:nvSpPr>
            <p:spPr>
              <a:xfrm>
                <a:off x="1664472" y="573436"/>
                <a:ext cx="158926" cy="22457"/>
              </a:xfrm>
              <a:custGeom>
                <a:avLst/>
                <a:gdLst>
                  <a:gd name="connsiteX0" fmla="*/ 1217 w 158925"/>
                  <a:gd name="connsiteY0" fmla="*/ 233 h 22456"/>
                  <a:gd name="connsiteX1" fmla="*/ 233 w 158925"/>
                  <a:gd name="connsiteY1" fmla="*/ 23743 h 22456"/>
                  <a:gd name="connsiteX2" fmla="*/ 159659 w 158925"/>
                  <a:gd name="connsiteY2" fmla="*/ 23743 h 22456"/>
                  <a:gd name="connsiteX3" fmla="*/ 158675 w 158925"/>
                  <a:gd name="connsiteY3" fmla="*/ 233 h 22456"/>
                </a:gdLst>
                <a:ahLst/>
                <a:cxnLst>
                  <a:cxn ang="0">
                    <a:pos x="connsiteX0" y="connsiteY0"/>
                  </a:cxn>
                  <a:cxn ang="0">
                    <a:pos x="connsiteX1" y="connsiteY1"/>
                  </a:cxn>
                  <a:cxn ang="0">
                    <a:pos x="connsiteX2" y="connsiteY2"/>
                  </a:cxn>
                  <a:cxn ang="0">
                    <a:pos x="connsiteX3" y="connsiteY3"/>
                  </a:cxn>
                </a:cxnLst>
                <a:rect l="l" t="t" r="r" b="b"/>
                <a:pathLst>
                  <a:path w="158925" h="22456">
                    <a:moveTo>
                      <a:pt x="1217" y="233"/>
                    </a:moveTo>
                    <a:cubicBezTo>
                      <a:pt x="941" y="7281"/>
                      <a:pt x="630" y="15192"/>
                      <a:pt x="233" y="23743"/>
                    </a:cubicBezTo>
                    <a:lnTo>
                      <a:pt x="159659" y="23743"/>
                    </a:lnTo>
                    <a:cubicBezTo>
                      <a:pt x="159262" y="15106"/>
                      <a:pt x="158951" y="7281"/>
                      <a:pt x="158675"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4" name="任意多边形: 形状 43">
                <a:extLst>
                  <a:ext uri="{FF2B5EF4-FFF2-40B4-BE49-F238E27FC236}">
                    <a16:creationId xmlns:a16="http://schemas.microsoft.com/office/drawing/2014/main" xmlns="" id="{B0FD53E9-3BC2-4719-A17E-86619F012F87}"/>
                  </a:ext>
                </a:extLst>
              </p:cNvPr>
              <p:cNvSpPr/>
              <p:nvPr/>
            </p:nvSpPr>
            <p:spPr>
              <a:xfrm>
                <a:off x="1662503" y="609488"/>
                <a:ext cx="162381" cy="22457"/>
              </a:xfrm>
              <a:custGeom>
                <a:avLst/>
                <a:gdLst>
                  <a:gd name="connsiteX0" fmla="*/ 1580 w 162380"/>
                  <a:gd name="connsiteY0" fmla="*/ 233 h 22456"/>
                  <a:gd name="connsiteX1" fmla="*/ 233 w 162380"/>
                  <a:gd name="connsiteY1" fmla="*/ 23743 h 22456"/>
                  <a:gd name="connsiteX2" fmla="*/ 163598 w 162380"/>
                  <a:gd name="connsiteY2" fmla="*/ 23743 h 22456"/>
                  <a:gd name="connsiteX3" fmla="*/ 162251 w 162380"/>
                  <a:gd name="connsiteY3" fmla="*/ 233 h 22456"/>
                </a:gdLst>
                <a:ahLst/>
                <a:cxnLst>
                  <a:cxn ang="0">
                    <a:pos x="connsiteX0" y="connsiteY0"/>
                  </a:cxn>
                  <a:cxn ang="0">
                    <a:pos x="connsiteX1" y="connsiteY1"/>
                  </a:cxn>
                  <a:cxn ang="0">
                    <a:pos x="connsiteX2" y="connsiteY2"/>
                  </a:cxn>
                  <a:cxn ang="0">
                    <a:pos x="connsiteX3" y="connsiteY3"/>
                  </a:cxn>
                </a:cxnLst>
                <a:rect l="l" t="t" r="r" b="b"/>
                <a:pathLst>
                  <a:path w="162380" h="22456">
                    <a:moveTo>
                      <a:pt x="1580" y="233"/>
                    </a:moveTo>
                    <a:cubicBezTo>
                      <a:pt x="1217" y="7764"/>
                      <a:pt x="768" y="15642"/>
                      <a:pt x="233" y="23743"/>
                    </a:cubicBezTo>
                    <a:lnTo>
                      <a:pt x="163598" y="23743"/>
                    </a:lnTo>
                    <a:cubicBezTo>
                      <a:pt x="163062" y="15642"/>
                      <a:pt x="162613" y="7764"/>
                      <a:pt x="162251"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5" name="任意多边形: 形状 44">
                <a:extLst>
                  <a:ext uri="{FF2B5EF4-FFF2-40B4-BE49-F238E27FC236}">
                    <a16:creationId xmlns:a16="http://schemas.microsoft.com/office/drawing/2014/main" xmlns="" id="{5EF7F533-C122-44DE-9A00-0CC33FA4C843}"/>
                  </a:ext>
                </a:extLst>
              </p:cNvPr>
              <p:cNvSpPr/>
              <p:nvPr/>
            </p:nvSpPr>
            <p:spPr>
              <a:xfrm>
                <a:off x="1655800" y="650204"/>
                <a:ext cx="176200" cy="60461"/>
              </a:xfrm>
              <a:custGeom>
                <a:avLst/>
                <a:gdLst>
                  <a:gd name="connsiteX0" fmla="*/ 5795 w 176200"/>
                  <a:gd name="connsiteY0" fmla="*/ 233 h 60460"/>
                  <a:gd name="connsiteX1" fmla="*/ 233 w 176200"/>
                  <a:gd name="connsiteY1" fmla="*/ 60573 h 60460"/>
                  <a:gd name="connsiteX2" fmla="*/ 177003 w 176200"/>
                  <a:gd name="connsiteY2" fmla="*/ 60573 h 60460"/>
                  <a:gd name="connsiteX3" fmla="*/ 171441 w 176200"/>
                  <a:gd name="connsiteY3" fmla="*/ 233 h 60460"/>
                </a:gdLst>
                <a:ahLst/>
                <a:cxnLst>
                  <a:cxn ang="0">
                    <a:pos x="connsiteX0" y="connsiteY0"/>
                  </a:cxn>
                  <a:cxn ang="0">
                    <a:pos x="connsiteX1" y="connsiteY1"/>
                  </a:cxn>
                  <a:cxn ang="0">
                    <a:pos x="connsiteX2" y="connsiteY2"/>
                  </a:cxn>
                  <a:cxn ang="0">
                    <a:pos x="connsiteX3" y="connsiteY3"/>
                  </a:cxn>
                </a:cxnLst>
                <a:rect l="l" t="t" r="r" b="b"/>
                <a:pathLst>
                  <a:path w="176200" h="60460">
                    <a:moveTo>
                      <a:pt x="5795" y="233"/>
                    </a:moveTo>
                    <a:cubicBezTo>
                      <a:pt x="4361" y="20064"/>
                      <a:pt x="2547" y="40724"/>
                      <a:pt x="233" y="60573"/>
                    </a:cubicBezTo>
                    <a:lnTo>
                      <a:pt x="177003" y="60573"/>
                    </a:lnTo>
                    <a:cubicBezTo>
                      <a:pt x="174688" y="40724"/>
                      <a:pt x="172874" y="20064"/>
                      <a:pt x="171441"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6" name="任意多边形: 形状 45">
                <a:extLst>
                  <a:ext uri="{FF2B5EF4-FFF2-40B4-BE49-F238E27FC236}">
                    <a16:creationId xmlns:a16="http://schemas.microsoft.com/office/drawing/2014/main" xmlns="" id="{07E6467E-685D-436A-818E-B824EB91ED62}"/>
                  </a:ext>
                </a:extLst>
              </p:cNvPr>
              <p:cNvSpPr/>
              <p:nvPr/>
            </p:nvSpPr>
            <p:spPr>
              <a:xfrm>
                <a:off x="1621631" y="779919"/>
                <a:ext cx="245298" cy="89828"/>
              </a:xfrm>
              <a:custGeom>
                <a:avLst/>
                <a:gdLst>
                  <a:gd name="connsiteX0" fmla="*/ 23087 w 245298"/>
                  <a:gd name="connsiteY0" fmla="*/ 233 h 89827"/>
                  <a:gd name="connsiteX1" fmla="*/ 233 w 245298"/>
                  <a:gd name="connsiteY1" fmla="*/ 89646 h 89827"/>
                  <a:gd name="connsiteX2" fmla="*/ 245358 w 245298"/>
                  <a:gd name="connsiteY2" fmla="*/ 89646 h 89827"/>
                  <a:gd name="connsiteX3" fmla="*/ 222504 w 245298"/>
                  <a:gd name="connsiteY3" fmla="*/ 233 h 89827"/>
                </a:gdLst>
                <a:ahLst/>
                <a:cxnLst>
                  <a:cxn ang="0">
                    <a:pos x="connsiteX0" y="connsiteY0"/>
                  </a:cxn>
                  <a:cxn ang="0">
                    <a:pos x="connsiteX1" y="connsiteY1"/>
                  </a:cxn>
                  <a:cxn ang="0">
                    <a:pos x="connsiteX2" y="connsiteY2"/>
                  </a:cxn>
                  <a:cxn ang="0">
                    <a:pos x="connsiteX3" y="connsiteY3"/>
                  </a:cxn>
                </a:cxnLst>
                <a:rect l="l" t="t" r="r" b="b"/>
                <a:pathLst>
                  <a:path w="245298" h="89827">
                    <a:moveTo>
                      <a:pt x="23087" y="233"/>
                    </a:moveTo>
                    <a:cubicBezTo>
                      <a:pt x="16903" y="28926"/>
                      <a:pt x="8680" y="60106"/>
                      <a:pt x="233" y="89646"/>
                    </a:cubicBezTo>
                    <a:lnTo>
                      <a:pt x="245358" y="89646"/>
                    </a:lnTo>
                    <a:cubicBezTo>
                      <a:pt x="236911" y="60106"/>
                      <a:pt x="228688" y="28926"/>
                      <a:pt x="222504"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7" name="任意多边形: 形状 46">
                <a:extLst>
                  <a:ext uri="{FF2B5EF4-FFF2-40B4-BE49-F238E27FC236}">
                    <a16:creationId xmlns:a16="http://schemas.microsoft.com/office/drawing/2014/main" xmlns="" id="{F2C127CB-60EB-46C8-9563-E9A896DCBADB}"/>
                  </a:ext>
                </a:extLst>
              </p:cNvPr>
              <p:cNvSpPr/>
              <p:nvPr/>
            </p:nvSpPr>
            <p:spPr>
              <a:xfrm>
                <a:off x="1744211" y="539077"/>
                <a:ext cx="162381" cy="457775"/>
              </a:xfrm>
              <a:custGeom>
                <a:avLst/>
                <a:gdLst>
                  <a:gd name="connsiteX0" fmla="*/ 99924 w 162380"/>
                  <a:gd name="connsiteY0" fmla="*/ 241074 h 457775"/>
                  <a:gd name="connsiteX1" fmla="*/ 95484 w 162380"/>
                  <a:gd name="connsiteY1" fmla="*/ 219049 h 457775"/>
                  <a:gd name="connsiteX2" fmla="*/ 88575 w 162380"/>
                  <a:gd name="connsiteY2" fmla="*/ 171751 h 457775"/>
                  <a:gd name="connsiteX3" fmla="*/ 83029 w 162380"/>
                  <a:gd name="connsiteY3" fmla="*/ 111411 h 457775"/>
                  <a:gd name="connsiteX4" fmla="*/ 81889 w 162380"/>
                  <a:gd name="connsiteY4" fmla="*/ 94137 h 457775"/>
                  <a:gd name="connsiteX5" fmla="*/ 80542 w 162380"/>
                  <a:gd name="connsiteY5" fmla="*/ 70626 h 457775"/>
                  <a:gd name="connsiteX6" fmla="*/ 79920 w 162380"/>
                  <a:gd name="connsiteY6" fmla="*/ 58085 h 457775"/>
                  <a:gd name="connsiteX7" fmla="*/ 78935 w 162380"/>
                  <a:gd name="connsiteY7" fmla="*/ 34574 h 457775"/>
                  <a:gd name="connsiteX8" fmla="*/ 77968 w 162380"/>
                  <a:gd name="connsiteY8" fmla="*/ 233 h 457775"/>
                  <a:gd name="connsiteX9" fmla="*/ 233 w 162380"/>
                  <a:gd name="connsiteY9" fmla="*/ 233 h 457775"/>
                  <a:gd name="connsiteX10" fmla="*/ 233 w 162380"/>
                  <a:gd name="connsiteY10" fmla="*/ 458008 h 457775"/>
                  <a:gd name="connsiteX11" fmla="*/ 162993 w 162380"/>
                  <a:gd name="connsiteY11" fmla="*/ 458008 h 457775"/>
                  <a:gd name="connsiteX12" fmla="*/ 122795 w 162380"/>
                  <a:gd name="connsiteY12" fmla="*/ 330453 h 457775"/>
                  <a:gd name="connsiteX13" fmla="*/ 99924 w 162380"/>
                  <a:gd name="connsiteY13"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380" h="457775">
                    <a:moveTo>
                      <a:pt x="99924" y="241074"/>
                    </a:moveTo>
                    <a:cubicBezTo>
                      <a:pt x="98283" y="233542"/>
                      <a:pt x="96797" y="226166"/>
                      <a:pt x="95484" y="219049"/>
                    </a:cubicBezTo>
                    <a:cubicBezTo>
                      <a:pt x="92807" y="204521"/>
                      <a:pt x="90527" y="188421"/>
                      <a:pt x="88575" y="171751"/>
                    </a:cubicBezTo>
                    <a:cubicBezTo>
                      <a:pt x="86277" y="151903"/>
                      <a:pt x="84463" y="131243"/>
                      <a:pt x="83029" y="111411"/>
                    </a:cubicBezTo>
                    <a:cubicBezTo>
                      <a:pt x="82615" y="105590"/>
                      <a:pt x="82218" y="99838"/>
                      <a:pt x="81889" y="94137"/>
                    </a:cubicBezTo>
                    <a:cubicBezTo>
                      <a:pt x="81354" y="86035"/>
                      <a:pt x="80905" y="78158"/>
                      <a:pt x="80542" y="70626"/>
                    </a:cubicBezTo>
                    <a:cubicBezTo>
                      <a:pt x="80300" y="66325"/>
                      <a:pt x="80093" y="62127"/>
                      <a:pt x="79920" y="58085"/>
                    </a:cubicBezTo>
                    <a:cubicBezTo>
                      <a:pt x="79505" y="49448"/>
                      <a:pt x="79195" y="41622"/>
                      <a:pt x="78935" y="34574"/>
                    </a:cubicBezTo>
                    <a:cubicBezTo>
                      <a:pt x="78175" y="13620"/>
                      <a:pt x="77968" y="233"/>
                      <a:pt x="77968" y="233"/>
                    </a:cubicBezTo>
                    <a:lnTo>
                      <a:pt x="233" y="233"/>
                    </a:lnTo>
                    <a:lnTo>
                      <a:pt x="233" y="458008"/>
                    </a:lnTo>
                    <a:lnTo>
                      <a:pt x="162993" y="458008"/>
                    </a:lnTo>
                    <a:cubicBezTo>
                      <a:pt x="162993" y="458008"/>
                      <a:pt x="142264" y="398583"/>
                      <a:pt x="122795" y="330453"/>
                    </a:cubicBezTo>
                    <a:cubicBezTo>
                      <a:pt x="114331" y="300896"/>
                      <a:pt x="106074" y="269715"/>
                      <a:pt x="99924" y="241074"/>
                    </a:cubicBezTo>
                    <a:close/>
                  </a:path>
                </a:pathLst>
              </a:custGeom>
              <a:solidFill>
                <a:srgbClr val="603913">
                  <a:alpha val="8000"/>
                </a:srgbClr>
              </a:solidFill>
              <a:ln w="1710" cap="flat">
                <a:noFill/>
                <a:prstDash val="solid"/>
                <a:miter/>
              </a:ln>
            </p:spPr>
            <p:txBody>
              <a:bodyPr rtlCol="0" anchor="ctr"/>
              <a:lstStyle/>
              <a:p>
                <a:endParaRPr lang="zh-CN" altLang="en-US">
                  <a:cs typeface="+mn-ea"/>
                  <a:sym typeface="+mn-lt"/>
                </a:endParaRPr>
              </a:p>
            </p:txBody>
          </p:sp>
        </p:grpSp>
      </p:grpSp>
      <p:sp>
        <p:nvSpPr>
          <p:cNvPr id="32" name="矩形 31">
            <a:extLst>
              <a:ext uri="{FF2B5EF4-FFF2-40B4-BE49-F238E27FC236}">
                <a16:creationId xmlns:a16="http://schemas.microsoft.com/office/drawing/2014/main" xmlns="" id="{0A8D0EFA-B051-4E2B-A22C-0938071E6203}"/>
              </a:ext>
            </a:extLst>
          </p:cNvPr>
          <p:cNvSpPr/>
          <p:nvPr/>
        </p:nvSpPr>
        <p:spPr>
          <a:xfrm>
            <a:off x="0" y="0"/>
            <a:ext cx="12192000" cy="2139434"/>
          </a:xfrm>
          <a:prstGeom prst="rect">
            <a:avLst/>
          </a:prstGeom>
          <a:gradFill flip="none" rotWithShape="1">
            <a:gsLst>
              <a:gs pos="0">
                <a:schemeClr val="accent1">
                  <a:lumMod val="5000"/>
                  <a:lumOff val="95000"/>
                  <a:alpha val="0"/>
                </a:schemeClr>
              </a:gs>
              <a:gs pos="100000">
                <a:srgbClr val="FEEBD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540404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D6E5F0B-B8F6-44E6-BFCB-6D421DB7EAF5}"/>
              </a:ext>
            </a:extLst>
          </p:cNvPr>
          <p:cNvSpPr/>
          <p:nvPr/>
        </p:nvSpPr>
        <p:spPr>
          <a:xfrm>
            <a:off x="1342332" y="333685"/>
            <a:ext cx="1620957" cy="523220"/>
          </a:xfrm>
          <a:prstGeom prst="rect">
            <a:avLst/>
          </a:prstGeom>
        </p:spPr>
        <p:txBody>
          <a:bodyPr wrap="none">
            <a:spAutoFit/>
          </a:bodyPr>
          <a:lstStyle/>
          <a:p>
            <a:r>
              <a:rPr lang="zh-CN" altLang="en-US" sz="2800" b="1" dirty="0">
                <a:cs typeface="+mn-ea"/>
                <a:sym typeface="+mn-lt"/>
              </a:rPr>
              <a:t>自身总结</a:t>
            </a:r>
          </a:p>
        </p:txBody>
      </p:sp>
      <p:sp>
        <p:nvSpPr>
          <p:cNvPr id="3" name="TextBox 15">
            <a:extLst>
              <a:ext uri="{FF2B5EF4-FFF2-40B4-BE49-F238E27FC236}">
                <a16:creationId xmlns:a16="http://schemas.microsoft.com/office/drawing/2014/main" xmlns="" id="{683A4F4D-0BF0-4AE2-8639-AF42BA7BF218}"/>
              </a:ext>
            </a:extLst>
          </p:cNvPr>
          <p:cNvSpPr txBox="1"/>
          <p:nvPr/>
        </p:nvSpPr>
        <p:spPr>
          <a:xfrm>
            <a:off x="1752949" y="1757484"/>
            <a:ext cx="1444627" cy="338554"/>
          </a:xfrm>
          <a:prstGeom prst="rect">
            <a:avLst/>
          </a:prstGeom>
          <a:noFill/>
        </p:spPr>
        <p:txBody>
          <a:bodyPr wrap="none" rtlCol="0">
            <a:spAutoFit/>
          </a:bodyPr>
          <a:lstStyle/>
          <a:p>
            <a:pPr algn="ctr"/>
            <a:r>
              <a:rPr lang="zh-CN" altLang="en-US" sz="1600" b="1" dirty="0">
                <a:solidFill>
                  <a:schemeClr val="bg2">
                    <a:lumMod val="50000"/>
                  </a:schemeClr>
                </a:solidFill>
                <a:cs typeface="+mn-ea"/>
                <a:sym typeface="+mn-lt"/>
              </a:rPr>
              <a:t>添加标题内容</a:t>
            </a:r>
            <a:endParaRPr lang="en-US" altLang="zh-CN" sz="1600" b="1" dirty="0">
              <a:solidFill>
                <a:schemeClr val="bg2">
                  <a:lumMod val="50000"/>
                </a:schemeClr>
              </a:solidFill>
              <a:cs typeface="+mn-ea"/>
              <a:sym typeface="+mn-lt"/>
            </a:endParaRPr>
          </a:p>
        </p:txBody>
      </p:sp>
      <p:sp>
        <p:nvSpPr>
          <p:cNvPr id="4" name="TextBox 16">
            <a:extLst>
              <a:ext uri="{FF2B5EF4-FFF2-40B4-BE49-F238E27FC236}">
                <a16:creationId xmlns:a16="http://schemas.microsoft.com/office/drawing/2014/main" xmlns="" id="{9D0B45A9-7833-4D79-ABBE-C9B41CCD20F5}"/>
              </a:ext>
            </a:extLst>
          </p:cNvPr>
          <p:cNvSpPr txBox="1"/>
          <p:nvPr/>
        </p:nvSpPr>
        <p:spPr>
          <a:xfrm>
            <a:off x="5316013" y="1757484"/>
            <a:ext cx="1444627" cy="338554"/>
          </a:xfrm>
          <a:prstGeom prst="rect">
            <a:avLst/>
          </a:prstGeom>
          <a:noFill/>
        </p:spPr>
        <p:txBody>
          <a:bodyPr wrap="none" rtlCol="0">
            <a:spAutoFit/>
          </a:bodyPr>
          <a:lstStyle/>
          <a:p>
            <a:pPr algn="ctr"/>
            <a:r>
              <a:rPr lang="zh-CN" altLang="en-US" sz="1600" b="1" dirty="0">
                <a:solidFill>
                  <a:schemeClr val="bg2">
                    <a:lumMod val="50000"/>
                  </a:schemeClr>
                </a:solidFill>
                <a:cs typeface="+mn-ea"/>
                <a:sym typeface="+mn-lt"/>
              </a:rPr>
              <a:t>添加标题内容</a:t>
            </a:r>
            <a:endParaRPr lang="en-US" altLang="zh-CN" sz="1600" b="1" dirty="0">
              <a:solidFill>
                <a:schemeClr val="bg2">
                  <a:lumMod val="50000"/>
                </a:schemeClr>
              </a:solidFill>
              <a:cs typeface="+mn-ea"/>
              <a:sym typeface="+mn-lt"/>
            </a:endParaRPr>
          </a:p>
        </p:txBody>
      </p:sp>
      <p:sp>
        <p:nvSpPr>
          <p:cNvPr id="5" name="TextBox 17">
            <a:extLst>
              <a:ext uri="{FF2B5EF4-FFF2-40B4-BE49-F238E27FC236}">
                <a16:creationId xmlns:a16="http://schemas.microsoft.com/office/drawing/2014/main" xmlns="" id="{38FA9525-176A-49C6-8CEA-C6E27F0B3737}"/>
              </a:ext>
            </a:extLst>
          </p:cNvPr>
          <p:cNvSpPr txBox="1"/>
          <p:nvPr/>
        </p:nvSpPr>
        <p:spPr>
          <a:xfrm>
            <a:off x="8914657" y="1757484"/>
            <a:ext cx="1444627" cy="338554"/>
          </a:xfrm>
          <a:prstGeom prst="rect">
            <a:avLst/>
          </a:prstGeom>
          <a:noFill/>
        </p:spPr>
        <p:txBody>
          <a:bodyPr wrap="none" rtlCol="0">
            <a:spAutoFit/>
          </a:bodyPr>
          <a:lstStyle/>
          <a:p>
            <a:pPr algn="ctr"/>
            <a:r>
              <a:rPr lang="zh-CN" altLang="en-US" sz="1600" b="1" dirty="0">
                <a:solidFill>
                  <a:schemeClr val="bg2">
                    <a:lumMod val="50000"/>
                  </a:schemeClr>
                </a:solidFill>
                <a:cs typeface="+mn-ea"/>
                <a:sym typeface="+mn-lt"/>
              </a:rPr>
              <a:t>添加标题内容</a:t>
            </a:r>
            <a:endParaRPr lang="en-US" altLang="zh-CN" sz="1600" b="1" dirty="0">
              <a:solidFill>
                <a:schemeClr val="bg2">
                  <a:lumMod val="50000"/>
                </a:schemeClr>
              </a:solidFill>
              <a:cs typeface="+mn-ea"/>
              <a:sym typeface="+mn-lt"/>
            </a:endParaRPr>
          </a:p>
        </p:txBody>
      </p:sp>
      <p:sp>
        <p:nvSpPr>
          <p:cNvPr id="6" name="TextBox 18">
            <a:extLst>
              <a:ext uri="{FF2B5EF4-FFF2-40B4-BE49-F238E27FC236}">
                <a16:creationId xmlns:a16="http://schemas.microsoft.com/office/drawing/2014/main" xmlns="" id="{9C265305-D3A9-4717-9085-F5EE894FBED8}"/>
              </a:ext>
            </a:extLst>
          </p:cNvPr>
          <p:cNvSpPr txBox="1"/>
          <p:nvPr/>
        </p:nvSpPr>
        <p:spPr>
          <a:xfrm>
            <a:off x="1752949" y="3978223"/>
            <a:ext cx="1444627" cy="338554"/>
          </a:xfrm>
          <a:prstGeom prst="rect">
            <a:avLst/>
          </a:prstGeom>
          <a:noFill/>
        </p:spPr>
        <p:txBody>
          <a:bodyPr wrap="none" rtlCol="0">
            <a:spAutoFit/>
          </a:bodyPr>
          <a:lstStyle/>
          <a:p>
            <a:pPr algn="ctr"/>
            <a:r>
              <a:rPr lang="zh-CN" altLang="en-US" sz="1600" b="1" dirty="0">
                <a:solidFill>
                  <a:schemeClr val="bg2">
                    <a:lumMod val="50000"/>
                  </a:schemeClr>
                </a:solidFill>
                <a:cs typeface="+mn-ea"/>
                <a:sym typeface="+mn-lt"/>
              </a:rPr>
              <a:t>添加标题内容</a:t>
            </a:r>
            <a:endParaRPr lang="en-US" altLang="zh-CN" sz="1600" b="1" dirty="0">
              <a:solidFill>
                <a:schemeClr val="bg2">
                  <a:lumMod val="50000"/>
                </a:schemeClr>
              </a:solidFill>
              <a:cs typeface="+mn-ea"/>
              <a:sym typeface="+mn-lt"/>
            </a:endParaRPr>
          </a:p>
        </p:txBody>
      </p:sp>
      <p:sp>
        <p:nvSpPr>
          <p:cNvPr id="7" name="TextBox 19">
            <a:extLst>
              <a:ext uri="{FF2B5EF4-FFF2-40B4-BE49-F238E27FC236}">
                <a16:creationId xmlns:a16="http://schemas.microsoft.com/office/drawing/2014/main" xmlns="" id="{CBFEE3D2-4D1D-4CC1-870A-3B41093BA2C0}"/>
              </a:ext>
            </a:extLst>
          </p:cNvPr>
          <p:cNvSpPr txBox="1"/>
          <p:nvPr/>
        </p:nvSpPr>
        <p:spPr>
          <a:xfrm>
            <a:off x="5381262" y="3978223"/>
            <a:ext cx="1444627" cy="338554"/>
          </a:xfrm>
          <a:prstGeom prst="rect">
            <a:avLst/>
          </a:prstGeom>
          <a:noFill/>
        </p:spPr>
        <p:txBody>
          <a:bodyPr wrap="none" rtlCol="0">
            <a:spAutoFit/>
          </a:bodyPr>
          <a:lstStyle/>
          <a:p>
            <a:pPr algn="ctr"/>
            <a:r>
              <a:rPr lang="zh-CN" altLang="en-US" sz="1600" b="1" dirty="0">
                <a:solidFill>
                  <a:schemeClr val="bg2">
                    <a:lumMod val="50000"/>
                  </a:schemeClr>
                </a:solidFill>
                <a:cs typeface="+mn-ea"/>
                <a:sym typeface="+mn-lt"/>
              </a:rPr>
              <a:t>添加标题内容</a:t>
            </a:r>
            <a:endParaRPr lang="en-US" altLang="zh-CN" sz="1600" b="1" dirty="0">
              <a:solidFill>
                <a:schemeClr val="bg2">
                  <a:lumMod val="50000"/>
                </a:schemeClr>
              </a:solidFill>
              <a:cs typeface="+mn-ea"/>
              <a:sym typeface="+mn-lt"/>
            </a:endParaRPr>
          </a:p>
        </p:txBody>
      </p:sp>
      <p:sp>
        <p:nvSpPr>
          <p:cNvPr id="8" name="TextBox 20">
            <a:extLst>
              <a:ext uri="{FF2B5EF4-FFF2-40B4-BE49-F238E27FC236}">
                <a16:creationId xmlns:a16="http://schemas.microsoft.com/office/drawing/2014/main" xmlns="" id="{F7DAA51B-12C7-4231-9D17-08072D144ADA}"/>
              </a:ext>
            </a:extLst>
          </p:cNvPr>
          <p:cNvSpPr txBox="1"/>
          <p:nvPr/>
        </p:nvSpPr>
        <p:spPr>
          <a:xfrm>
            <a:off x="8914657" y="3978223"/>
            <a:ext cx="1444627" cy="338554"/>
          </a:xfrm>
          <a:prstGeom prst="rect">
            <a:avLst/>
          </a:prstGeom>
          <a:noFill/>
        </p:spPr>
        <p:txBody>
          <a:bodyPr wrap="none" rtlCol="0">
            <a:spAutoFit/>
          </a:bodyPr>
          <a:lstStyle/>
          <a:p>
            <a:pPr algn="ctr"/>
            <a:r>
              <a:rPr lang="zh-CN" altLang="en-US" sz="1600" b="1" dirty="0">
                <a:solidFill>
                  <a:schemeClr val="bg2">
                    <a:lumMod val="50000"/>
                  </a:schemeClr>
                </a:solidFill>
                <a:cs typeface="+mn-ea"/>
                <a:sym typeface="+mn-lt"/>
              </a:rPr>
              <a:t>添加标题内容</a:t>
            </a:r>
            <a:endParaRPr lang="en-US" altLang="zh-CN" sz="1600" b="1" dirty="0">
              <a:solidFill>
                <a:schemeClr val="bg2">
                  <a:lumMod val="50000"/>
                </a:schemeClr>
              </a:solidFill>
              <a:cs typeface="+mn-ea"/>
              <a:sym typeface="+mn-lt"/>
            </a:endParaRPr>
          </a:p>
        </p:txBody>
      </p:sp>
      <p:sp>
        <p:nvSpPr>
          <p:cNvPr id="9" name="Rectangle 23">
            <a:extLst>
              <a:ext uri="{FF2B5EF4-FFF2-40B4-BE49-F238E27FC236}">
                <a16:creationId xmlns:a16="http://schemas.microsoft.com/office/drawing/2014/main" xmlns="" id="{F9844683-1ACC-47AC-89F7-1C99BAE95000}"/>
              </a:ext>
            </a:extLst>
          </p:cNvPr>
          <p:cNvSpPr/>
          <p:nvPr/>
        </p:nvSpPr>
        <p:spPr>
          <a:xfrm>
            <a:off x="1040009" y="2289035"/>
            <a:ext cx="2891574" cy="757130"/>
          </a:xfrm>
          <a:prstGeom prst="rect">
            <a:avLst/>
          </a:prstGeom>
        </p:spPr>
        <p:txBody>
          <a:bodyPr wrap="square">
            <a:spAutoFit/>
          </a:bodyPr>
          <a:lstStyle/>
          <a:p>
            <a:pPr>
              <a:lnSpc>
                <a:spcPct val="120000"/>
              </a:lnSpc>
            </a:pPr>
            <a:r>
              <a:rPr lang="zh-CN" altLang="en-US" sz="12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10" name="Rectangle 24">
            <a:extLst>
              <a:ext uri="{FF2B5EF4-FFF2-40B4-BE49-F238E27FC236}">
                <a16:creationId xmlns:a16="http://schemas.microsoft.com/office/drawing/2014/main" xmlns="" id="{F99EE20F-35BE-4613-B7C8-73818DF09CD6}"/>
              </a:ext>
            </a:extLst>
          </p:cNvPr>
          <p:cNvSpPr/>
          <p:nvPr/>
        </p:nvSpPr>
        <p:spPr>
          <a:xfrm>
            <a:off x="4631359" y="2289035"/>
            <a:ext cx="2891574" cy="757130"/>
          </a:xfrm>
          <a:prstGeom prst="rect">
            <a:avLst/>
          </a:prstGeom>
        </p:spPr>
        <p:txBody>
          <a:bodyPr wrap="square">
            <a:spAutoFit/>
          </a:bodyPr>
          <a:lstStyle/>
          <a:p>
            <a:pPr>
              <a:lnSpc>
                <a:spcPct val="120000"/>
              </a:lnSpc>
            </a:pPr>
            <a:r>
              <a:rPr lang="zh-CN" altLang="en-US" sz="12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11" name="Rectangle 25">
            <a:extLst>
              <a:ext uri="{FF2B5EF4-FFF2-40B4-BE49-F238E27FC236}">
                <a16:creationId xmlns:a16="http://schemas.microsoft.com/office/drawing/2014/main" xmlns="" id="{A8BEB5EB-A0EE-4DE7-A938-421C7F0A8B9B}"/>
              </a:ext>
            </a:extLst>
          </p:cNvPr>
          <p:cNvSpPr/>
          <p:nvPr/>
        </p:nvSpPr>
        <p:spPr>
          <a:xfrm>
            <a:off x="8181756" y="2285674"/>
            <a:ext cx="2891574" cy="757130"/>
          </a:xfrm>
          <a:prstGeom prst="rect">
            <a:avLst/>
          </a:prstGeom>
        </p:spPr>
        <p:txBody>
          <a:bodyPr wrap="square">
            <a:spAutoFit/>
          </a:bodyPr>
          <a:lstStyle/>
          <a:p>
            <a:pPr>
              <a:lnSpc>
                <a:spcPct val="120000"/>
              </a:lnSpc>
            </a:pPr>
            <a:r>
              <a:rPr lang="zh-CN" altLang="en-US" sz="12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12" name="Rectangle 26">
            <a:extLst>
              <a:ext uri="{FF2B5EF4-FFF2-40B4-BE49-F238E27FC236}">
                <a16:creationId xmlns:a16="http://schemas.microsoft.com/office/drawing/2014/main" xmlns="" id="{8F5B8559-561E-4B69-81E4-9C406CAC139D}"/>
              </a:ext>
            </a:extLst>
          </p:cNvPr>
          <p:cNvSpPr/>
          <p:nvPr/>
        </p:nvSpPr>
        <p:spPr>
          <a:xfrm>
            <a:off x="1040009" y="4521603"/>
            <a:ext cx="2891574" cy="757130"/>
          </a:xfrm>
          <a:prstGeom prst="rect">
            <a:avLst/>
          </a:prstGeom>
        </p:spPr>
        <p:txBody>
          <a:bodyPr wrap="square">
            <a:spAutoFit/>
          </a:bodyPr>
          <a:lstStyle/>
          <a:p>
            <a:pPr>
              <a:lnSpc>
                <a:spcPct val="120000"/>
              </a:lnSpc>
            </a:pPr>
            <a:r>
              <a:rPr lang="zh-CN" altLang="en-US" sz="12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13" name="Rectangle 27">
            <a:extLst>
              <a:ext uri="{FF2B5EF4-FFF2-40B4-BE49-F238E27FC236}">
                <a16:creationId xmlns:a16="http://schemas.microsoft.com/office/drawing/2014/main" xmlns="" id="{01C15162-0B5F-4A88-B576-1B7FBCEEB7CA}"/>
              </a:ext>
            </a:extLst>
          </p:cNvPr>
          <p:cNvSpPr/>
          <p:nvPr/>
        </p:nvSpPr>
        <p:spPr>
          <a:xfrm>
            <a:off x="4631359" y="4521603"/>
            <a:ext cx="2891574" cy="757130"/>
          </a:xfrm>
          <a:prstGeom prst="rect">
            <a:avLst/>
          </a:prstGeom>
        </p:spPr>
        <p:txBody>
          <a:bodyPr wrap="square">
            <a:spAutoFit/>
          </a:bodyPr>
          <a:lstStyle/>
          <a:p>
            <a:pPr>
              <a:lnSpc>
                <a:spcPct val="120000"/>
              </a:lnSpc>
            </a:pPr>
            <a:r>
              <a:rPr lang="zh-CN" altLang="en-US" sz="12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14" name="Rectangle 28">
            <a:extLst>
              <a:ext uri="{FF2B5EF4-FFF2-40B4-BE49-F238E27FC236}">
                <a16:creationId xmlns:a16="http://schemas.microsoft.com/office/drawing/2014/main" xmlns="" id="{A939D4C1-46CB-443F-92CA-27C760A5E103}"/>
              </a:ext>
            </a:extLst>
          </p:cNvPr>
          <p:cNvSpPr/>
          <p:nvPr/>
        </p:nvSpPr>
        <p:spPr>
          <a:xfrm>
            <a:off x="8181756" y="4518242"/>
            <a:ext cx="2891574" cy="757130"/>
          </a:xfrm>
          <a:prstGeom prst="rect">
            <a:avLst/>
          </a:prstGeom>
        </p:spPr>
        <p:txBody>
          <a:bodyPr wrap="square">
            <a:spAutoFit/>
          </a:bodyPr>
          <a:lstStyle/>
          <a:p>
            <a:pPr>
              <a:lnSpc>
                <a:spcPct val="120000"/>
              </a:lnSpc>
            </a:pPr>
            <a:r>
              <a:rPr lang="zh-CN" altLang="en-US" sz="1200" dirty="0">
                <a:solidFill>
                  <a:schemeClr val="tx1">
                    <a:lumMod val="50000"/>
                    <a:lumOff val="50000"/>
                  </a:schemeClr>
                </a:solidFill>
                <a:cs typeface="+mn-ea"/>
                <a:sym typeface="+mn-lt"/>
              </a:rPr>
              <a:t>您的内容打在这里，或者通过复制您的文本后，在此框中选择粘贴，并选择只保留文字。</a:t>
            </a:r>
          </a:p>
        </p:txBody>
      </p:sp>
      <p:grpSp>
        <p:nvGrpSpPr>
          <p:cNvPr id="15" name="Group 13">
            <a:extLst>
              <a:ext uri="{FF2B5EF4-FFF2-40B4-BE49-F238E27FC236}">
                <a16:creationId xmlns:a16="http://schemas.microsoft.com/office/drawing/2014/main" xmlns="" id="{316E0454-E016-4659-95C8-50899082ABF7}"/>
              </a:ext>
            </a:extLst>
          </p:cNvPr>
          <p:cNvGrpSpPr/>
          <p:nvPr/>
        </p:nvGrpSpPr>
        <p:grpSpPr>
          <a:xfrm>
            <a:off x="8298170" y="3881459"/>
            <a:ext cx="573588" cy="573588"/>
            <a:chOff x="8298170" y="4200773"/>
            <a:chExt cx="573588" cy="573588"/>
          </a:xfrm>
          <a:effectLst>
            <a:outerShdw blurRad="254000" dist="63500" dir="2700000" algn="tl" rotWithShape="0">
              <a:prstClr val="black">
                <a:alpha val="25000"/>
              </a:prstClr>
            </a:outerShdw>
          </a:effectLst>
        </p:grpSpPr>
        <p:sp>
          <p:nvSpPr>
            <p:cNvPr id="16" name="Rounded Rectangle 14">
              <a:extLst>
                <a:ext uri="{FF2B5EF4-FFF2-40B4-BE49-F238E27FC236}">
                  <a16:creationId xmlns:a16="http://schemas.microsoft.com/office/drawing/2014/main" xmlns="" id="{72E13CBE-23C6-4AE9-8886-4EE70D689687}"/>
                </a:ext>
              </a:extLst>
            </p:cNvPr>
            <p:cNvSpPr/>
            <p:nvPr/>
          </p:nvSpPr>
          <p:spPr>
            <a:xfrm>
              <a:off x="8298170" y="4200773"/>
              <a:ext cx="573588" cy="573588"/>
            </a:xfrm>
            <a:prstGeom prst="roundRect">
              <a:avLst/>
            </a:prstGeom>
            <a:solidFill>
              <a:srgbClr val="ACB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17" name="AutoShape 66">
              <a:extLst>
                <a:ext uri="{FF2B5EF4-FFF2-40B4-BE49-F238E27FC236}">
                  <a16:creationId xmlns:a16="http://schemas.microsoft.com/office/drawing/2014/main" xmlns="" id="{A971EE28-38C8-4719-A1CF-D8D9C9B4D212}"/>
                </a:ext>
              </a:extLst>
            </p:cNvPr>
            <p:cNvSpPr>
              <a:spLocks noChangeAspect="1"/>
            </p:cNvSpPr>
            <p:nvPr/>
          </p:nvSpPr>
          <p:spPr bwMode="auto">
            <a:xfrm>
              <a:off x="8424717" y="4317850"/>
              <a:ext cx="339345" cy="339433"/>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1"/>
            </a:solidFill>
            <a:ln>
              <a:noFill/>
            </a:ln>
            <a:effectLst/>
          </p:spPr>
          <p:txBody>
            <a:bodyPr lIns="50789" tIns="50789" rIns="50789" bIns="50789" anchor="ctr"/>
            <a:lstStyle/>
            <a:p>
              <a:pPr defTabSz="457098">
                <a:defRPr/>
              </a:pPr>
              <a:endParaRPr lang="es-ES" sz="3600" dirty="0">
                <a:solidFill>
                  <a:schemeClr val="tx2"/>
                </a:solidFill>
                <a:effectLst>
                  <a:outerShdw blurRad="38100" dist="38100" dir="2700000" algn="tl">
                    <a:srgbClr val="000000"/>
                  </a:outerShdw>
                </a:effectLst>
                <a:cs typeface="+mn-ea"/>
                <a:sym typeface="+mn-lt"/>
              </a:endParaRPr>
            </a:p>
          </p:txBody>
        </p:sp>
      </p:grpSp>
      <p:grpSp>
        <p:nvGrpSpPr>
          <p:cNvPr id="18" name="Group 11">
            <a:extLst>
              <a:ext uri="{FF2B5EF4-FFF2-40B4-BE49-F238E27FC236}">
                <a16:creationId xmlns:a16="http://schemas.microsoft.com/office/drawing/2014/main" xmlns="" id="{F13205EE-E728-4459-927A-12185AA5B35F}"/>
              </a:ext>
            </a:extLst>
          </p:cNvPr>
          <p:cNvGrpSpPr/>
          <p:nvPr/>
        </p:nvGrpSpPr>
        <p:grpSpPr>
          <a:xfrm>
            <a:off x="4732010" y="3881459"/>
            <a:ext cx="573588" cy="573588"/>
            <a:chOff x="4732010" y="4200773"/>
            <a:chExt cx="573588" cy="573588"/>
          </a:xfrm>
          <a:effectLst>
            <a:outerShdw blurRad="254000" dist="63500" dir="2700000" algn="tl" rotWithShape="0">
              <a:prstClr val="black">
                <a:alpha val="25000"/>
              </a:prstClr>
            </a:outerShdw>
          </a:effectLst>
        </p:grpSpPr>
        <p:sp>
          <p:nvSpPr>
            <p:cNvPr id="19" name="Rounded Rectangle 12">
              <a:extLst>
                <a:ext uri="{FF2B5EF4-FFF2-40B4-BE49-F238E27FC236}">
                  <a16:creationId xmlns:a16="http://schemas.microsoft.com/office/drawing/2014/main" xmlns="" id="{6AFA59F4-8879-485C-A584-0B4A02A98D62}"/>
                </a:ext>
              </a:extLst>
            </p:cNvPr>
            <p:cNvSpPr/>
            <p:nvPr/>
          </p:nvSpPr>
          <p:spPr>
            <a:xfrm>
              <a:off x="4732010" y="4200773"/>
              <a:ext cx="573588" cy="573588"/>
            </a:xfrm>
            <a:prstGeom prst="roundRect">
              <a:avLst/>
            </a:prstGeom>
            <a:solidFill>
              <a:srgbClr val="EFC9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0" name="Freeform 36">
              <a:extLst>
                <a:ext uri="{FF2B5EF4-FFF2-40B4-BE49-F238E27FC236}">
                  <a16:creationId xmlns:a16="http://schemas.microsoft.com/office/drawing/2014/main" xmlns="" id="{0D0FE181-7038-4391-B190-D2C9BD450624}"/>
                </a:ext>
              </a:extLst>
            </p:cNvPr>
            <p:cNvSpPr>
              <a:spLocks noChangeAspect="1" noChangeArrowheads="1"/>
            </p:cNvSpPr>
            <p:nvPr/>
          </p:nvSpPr>
          <p:spPr bwMode="auto">
            <a:xfrm>
              <a:off x="4877289" y="4285396"/>
              <a:ext cx="269400" cy="423196"/>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bg1"/>
            </a:solidFill>
            <a:ln>
              <a:noFill/>
            </a:ln>
            <a:effectLst/>
          </p:spPr>
          <p:txBody>
            <a:bodyPr wrap="none" lIns="182843" tIns="91422" rIns="182843" bIns="91422" anchor="ctr"/>
            <a:lstStyle/>
            <a:p>
              <a:pPr>
                <a:defRPr/>
              </a:pPr>
              <a:endParaRPr lang="en-US" sz="2400" dirty="0">
                <a:solidFill>
                  <a:schemeClr val="tx2"/>
                </a:solidFill>
                <a:cs typeface="+mn-ea"/>
                <a:sym typeface="+mn-lt"/>
              </a:endParaRPr>
            </a:p>
          </p:txBody>
        </p:sp>
      </p:grpSp>
      <p:grpSp>
        <p:nvGrpSpPr>
          <p:cNvPr id="21" name="Group 7">
            <a:extLst>
              <a:ext uri="{FF2B5EF4-FFF2-40B4-BE49-F238E27FC236}">
                <a16:creationId xmlns:a16="http://schemas.microsoft.com/office/drawing/2014/main" xmlns="" id="{D67C34B8-7D8C-4523-BA54-BDC4AB5FC50E}"/>
              </a:ext>
            </a:extLst>
          </p:cNvPr>
          <p:cNvGrpSpPr/>
          <p:nvPr/>
        </p:nvGrpSpPr>
        <p:grpSpPr>
          <a:xfrm>
            <a:off x="8298170" y="1647487"/>
            <a:ext cx="573588" cy="573588"/>
            <a:chOff x="8298170" y="1966801"/>
            <a:chExt cx="573588" cy="573588"/>
          </a:xfrm>
          <a:effectLst>
            <a:outerShdw blurRad="254000" dist="63500" dir="2700000" algn="tl" rotWithShape="0">
              <a:prstClr val="black">
                <a:alpha val="25000"/>
              </a:prstClr>
            </a:outerShdw>
          </a:effectLst>
        </p:grpSpPr>
        <p:sp>
          <p:nvSpPr>
            <p:cNvPr id="22" name="Rounded Rectangle 8">
              <a:extLst>
                <a:ext uri="{FF2B5EF4-FFF2-40B4-BE49-F238E27FC236}">
                  <a16:creationId xmlns:a16="http://schemas.microsoft.com/office/drawing/2014/main" xmlns="" id="{5941D14E-0D38-47A4-AC71-3DEC794FCA19}"/>
                </a:ext>
              </a:extLst>
            </p:cNvPr>
            <p:cNvSpPr/>
            <p:nvPr/>
          </p:nvSpPr>
          <p:spPr>
            <a:xfrm>
              <a:off x="8298170" y="1966801"/>
              <a:ext cx="573588" cy="573588"/>
            </a:xfrm>
            <a:prstGeom prst="roundRect">
              <a:avLst/>
            </a:prstGeom>
            <a:solidFill>
              <a:srgbClr val="EFC9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3" name="Freeform 37">
              <a:extLst>
                <a:ext uri="{FF2B5EF4-FFF2-40B4-BE49-F238E27FC236}">
                  <a16:creationId xmlns:a16="http://schemas.microsoft.com/office/drawing/2014/main" xmlns="" id="{03EA5425-76A0-485E-875F-657276C76C4F}"/>
                </a:ext>
              </a:extLst>
            </p:cNvPr>
            <p:cNvSpPr>
              <a:spLocks noChangeAspect="1" noChangeArrowheads="1"/>
            </p:cNvSpPr>
            <p:nvPr/>
          </p:nvSpPr>
          <p:spPr bwMode="auto">
            <a:xfrm>
              <a:off x="8420005" y="2116136"/>
              <a:ext cx="367625" cy="325109"/>
            </a:xfrm>
            <a:custGeom>
              <a:avLst/>
              <a:gdLst>
                <a:gd name="connsiteX0" fmla="*/ 358785 w 512434"/>
                <a:gd name="connsiteY0" fmla="*/ 409158 h 453171"/>
                <a:gd name="connsiteX1" fmla="*/ 345300 w 512434"/>
                <a:gd name="connsiteY1" fmla="*/ 425866 h 453171"/>
                <a:gd name="connsiteX2" fmla="*/ 358785 w 512434"/>
                <a:gd name="connsiteY2" fmla="*/ 439722 h 453171"/>
                <a:gd name="connsiteX3" fmla="*/ 372270 w 512434"/>
                <a:gd name="connsiteY3" fmla="*/ 425866 h 453171"/>
                <a:gd name="connsiteX4" fmla="*/ 358785 w 512434"/>
                <a:gd name="connsiteY4" fmla="*/ 409158 h 453171"/>
                <a:gd name="connsiteX5" fmla="*/ 151153 w 512434"/>
                <a:gd name="connsiteY5" fmla="*/ 300585 h 453171"/>
                <a:gd name="connsiteX6" fmla="*/ 195731 w 512434"/>
                <a:gd name="connsiteY6" fmla="*/ 300585 h 453171"/>
                <a:gd name="connsiteX7" fmla="*/ 195731 w 512434"/>
                <a:gd name="connsiteY7" fmla="*/ 345175 h 453171"/>
                <a:gd name="connsiteX8" fmla="*/ 151153 w 512434"/>
                <a:gd name="connsiteY8" fmla="*/ 345175 h 453171"/>
                <a:gd name="connsiteX9" fmla="*/ 71978 w 512434"/>
                <a:gd name="connsiteY9" fmla="*/ 300585 h 453171"/>
                <a:gd name="connsiteX10" fmla="*/ 120152 w 512434"/>
                <a:gd name="connsiteY10" fmla="*/ 300585 h 453171"/>
                <a:gd name="connsiteX11" fmla="*/ 120152 w 512434"/>
                <a:gd name="connsiteY11" fmla="*/ 345175 h 453171"/>
                <a:gd name="connsiteX12" fmla="*/ 71978 w 512434"/>
                <a:gd name="connsiteY12" fmla="*/ 345175 h 453171"/>
                <a:gd name="connsiteX13" fmla="*/ 481786 w 512434"/>
                <a:gd name="connsiteY13" fmla="*/ 286492 h 453171"/>
                <a:gd name="connsiteX14" fmla="*/ 468300 w 512434"/>
                <a:gd name="connsiteY14" fmla="*/ 299940 h 453171"/>
                <a:gd name="connsiteX15" fmla="*/ 481786 w 512434"/>
                <a:gd name="connsiteY15" fmla="*/ 313389 h 453171"/>
                <a:gd name="connsiteX16" fmla="*/ 498948 w 512434"/>
                <a:gd name="connsiteY16" fmla="*/ 299940 h 453171"/>
                <a:gd name="connsiteX17" fmla="*/ 481786 w 512434"/>
                <a:gd name="connsiteY17" fmla="*/ 286492 h 453171"/>
                <a:gd name="connsiteX18" fmla="*/ 235785 w 512434"/>
                <a:gd name="connsiteY18" fmla="*/ 286492 h 453171"/>
                <a:gd name="connsiteX19" fmla="*/ 222300 w 512434"/>
                <a:gd name="connsiteY19" fmla="*/ 299940 h 453171"/>
                <a:gd name="connsiteX20" fmla="*/ 235785 w 512434"/>
                <a:gd name="connsiteY20" fmla="*/ 313389 h 453171"/>
                <a:gd name="connsiteX21" fmla="*/ 249270 w 512434"/>
                <a:gd name="connsiteY21" fmla="*/ 299940 h 453171"/>
                <a:gd name="connsiteX22" fmla="*/ 235785 w 512434"/>
                <a:gd name="connsiteY22" fmla="*/ 286492 h 453171"/>
                <a:gd name="connsiteX23" fmla="*/ 151153 w 512434"/>
                <a:gd name="connsiteY23" fmla="*/ 228588 h 453171"/>
                <a:gd name="connsiteX24" fmla="*/ 195731 w 512434"/>
                <a:gd name="connsiteY24" fmla="*/ 228588 h 453171"/>
                <a:gd name="connsiteX25" fmla="*/ 195731 w 512434"/>
                <a:gd name="connsiteY25" fmla="*/ 273178 h 453171"/>
                <a:gd name="connsiteX26" fmla="*/ 151153 w 512434"/>
                <a:gd name="connsiteY26" fmla="*/ 273178 h 453171"/>
                <a:gd name="connsiteX27" fmla="*/ 71978 w 512434"/>
                <a:gd name="connsiteY27" fmla="*/ 228588 h 453171"/>
                <a:gd name="connsiteX28" fmla="*/ 120152 w 512434"/>
                <a:gd name="connsiteY28" fmla="*/ 228588 h 453171"/>
                <a:gd name="connsiteX29" fmla="*/ 120152 w 512434"/>
                <a:gd name="connsiteY29" fmla="*/ 273178 h 453171"/>
                <a:gd name="connsiteX30" fmla="*/ 71978 w 512434"/>
                <a:gd name="connsiteY30" fmla="*/ 273178 h 453171"/>
                <a:gd name="connsiteX31" fmla="*/ 427028 w 512434"/>
                <a:gd name="connsiteY31" fmla="*/ 221695 h 453171"/>
                <a:gd name="connsiteX32" fmla="*/ 372270 w 512434"/>
                <a:gd name="connsiteY32" fmla="*/ 275896 h 453171"/>
                <a:gd name="connsiteX33" fmla="*/ 358785 w 512434"/>
                <a:gd name="connsiteY33" fmla="*/ 272636 h 453171"/>
                <a:gd name="connsiteX34" fmla="*/ 341622 w 512434"/>
                <a:gd name="connsiteY34" fmla="*/ 279564 h 453171"/>
                <a:gd name="connsiteX35" fmla="*/ 283596 w 512434"/>
                <a:gd name="connsiteY35" fmla="*/ 238404 h 453171"/>
                <a:gd name="connsiteX36" fmla="*/ 266433 w 512434"/>
                <a:gd name="connsiteY36" fmla="*/ 238404 h 453171"/>
                <a:gd name="connsiteX37" fmla="*/ 270111 w 512434"/>
                <a:gd name="connsiteY37" fmla="*/ 255520 h 453171"/>
                <a:gd name="connsiteX38" fmla="*/ 331406 w 512434"/>
                <a:gd name="connsiteY38" fmla="*/ 303200 h 453171"/>
                <a:gd name="connsiteX39" fmla="*/ 358785 w 512434"/>
                <a:gd name="connsiteY39" fmla="*/ 327245 h 453171"/>
                <a:gd name="connsiteX40" fmla="*/ 386164 w 512434"/>
                <a:gd name="connsiteY40" fmla="*/ 299940 h 453171"/>
                <a:gd name="connsiteX41" fmla="*/ 386164 w 512434"/>
                <a:gd name="connsiteY41" fmla="*/ 296680 h 453171"/>
                <a:gd name="connsiteX42" fmla="*/ 444191 w 512434"/>
                <a:gd name="connsiteY42" fmla="*/ 238404 h 453171"/>
                <a:gd name="connsiteX43" fmla="*/ 444191 w 512434"/>
                <a:gd name="connsiteY43" fmla="*/ 221695 h 453171"/>
                <a:gd name="connsiteX44" fmla="*/ 427028 w 512434"/>
                <a:gd name="connsiteY44" fmla="*/ 221695 h 453171"/>
                <a:gd name="connsiteX45" fmla="*/ 358785 w 512434"/>
                <a:gd name="connsiteY45" fmla="*/ 163826 h 453171"/>
                <a:gd name="connsiteX46" fmla="*/ 345300 w 512434"/>
                <a:gd name="connsiteY46" fmla="*/ 177274 h 453171"/>
                <a:gd name="connsiteX47" fmla="*/ 358785 w 512434"/>
                <a:gd name="connsiteY47" fmla="*/ 190723 h 453171"/>
                <a:gd name="connsiteX48" fmla="*/ 372270 w 512434"/>
                <a:gd name="connsiteY48" fmla="*/ 177274 h 453171"/>
                <a:gd name="connsiteX49" fmla="*/ 358785 w 512434"/>
                <a:gd name="connsiteY49" fmla="*/ 163826 h 453171"/>
                <a:gd name="connsiteX50" fmla="*/ 151153 w 512434"/>
                <a:gd name="connsiteY50" fmla="*/ 156592 h 453171"/>
                <a:gd name="connsiteX51" fmla="*/ 195731 w 512434"/>
                <a:gd name="connsiteY51" fmla="*/ 156592 h 453171"/>
                <a:gd name="connsiteX52" fmla="*/ 195731 w 512434"/>
                <a:gd name="connsiteY52" fmla="*/ 201182 h 453171"/>
                <a:gd name="connsiteX53" fmla="*/ 151153 w 512434"/>
                <a:gd name="connsiteY53" fmla="*/ 201182 h 453171"/>
                <a:gd name="connsiteX54" fmla="*/ 37595 w 512434"/>
                <a:gd name="connsiteY54" fmla="*/ 102289 h 453171"/>
                <a:gd name="connsiteX55" fmla="*/ 37595 w 512434"/>
                <a:gd name="connsiteY55" fmla="*/ 374925 h 453171"/>
                <a:gd name="connsiteX56" fmla="*/ 228838 w 512434"/>
                <a:gd name="connsiteY56" fmla="*/ 374925 h 453171"/>
                <a:gd name="connsiteX57" fmla="*/ 208406 w 512434"/>
                <a:gd name="connsiteY57" fmla="*/ 299940 h 453171"/>
                <a:gd name="connsiteX58" fmla="*/ 246001 w 512434"/>
                <a:gd name="connsiteY58" fmla="*/ 201318 h 453171"/>
                <a:gd name="connsiteX59" fmla="*/ 225569 w 512434"/>
                <a:gd name="connsiteY59" fmla="*/ 201318 h 453171"/>
                <a:gd name="connsiteX60" fmla="*/ 225569 w 512434"/>
                <a:gd name="connsiteY60" fmla="*/ 156898 h 453171"/>
                <a:gd name="connsiteX61" fmla="*/ 270111 w 512434"/>
                <a:gd name="connsiteY61" fmla="*/ 156898 h 453171"/>
                <a:gd name="connsiteX62" fmla="*/ 270111 w 512434"/>
                <a:gd name="connsiteY62" fmla="*/ 177274 h 453171"/>
                <a:gd name="connsiteX63" fmla="*/ 358785 w 512434"/>
                <a:gd name="connsiteY63" fmla="*/ 149970 h 453171"/>
                <a:gd name="connsiteX64" fmla="*/ 382895 w 512434"/>
                <a:gd name="connsiteY64" fmla="*/ 149970 h 453171"/>
                <a:gd name="connsiteX65" fmla="*/ 382895 w 512434"/>
                <a:gd name="connsiteY65" fmla="*/ 102289 h 453171"/>
                <a:gd name="connsiteX66" fmla="*/ 37595 w 512434"/>
                <a:gd name="connsiteY66" fmla="*/ 102289 h 453171"/>
                <a:gd name="connsiteX67" fmla="*/ 136894 w 512434"/>
                <a:gd name="connsiteY67" fmla="*/ 30564 h 453171"/>
                <a:gd name="connsiteX68" fmla="*/ 136894 w 512434"/>
                <a:gd name="connsiteY68" fmla="*/ 68057 h 453171"/>
                <a:gd name="connsiteX69" fmla="*/ 283596 w 512434"/>
                <a:gd name="connsiteY69" fmla="*/ 68057 h 453171"/>
                <a:gd name="connsiteX70" fmla="*/ 283596 w 512434"/>
                <a:gd name="connsiteY70" fmla="*/ 30564 h 453171"/>
                <a:gd name="connsiteX71" fmla="*/ 136894 w 512434"/>
                <a:gd name="connsiteY71" fmla="*/ 30564 h 453171"/>
                <a:gd name="connsiteX72" fmla="*/ 30648 w 512434"/>
                <a:gd name="connsiteY72" fmla="*/ 0 h 453171"/>
                <a:gd name="connsiteX73" fmla="*/ 389433 w 512434"/>
                <a:gd name="connsiteY73" fmla="*/ 0 h 453171"/>
                <a:gd name="connsiteX74" fmla="*/ 420490 w 512434"/>
                <a:gd name="connsiteY74" fmla="*/ 30564 h 453171"/>
                <a:gd name="connsiteX75" fmla="*/ 420490 w 512434"/>
                <a:gd name="connsiteY75" fmla="*/ 163826 h 453171"/>
                <a:gd name="connsiteX76" fmla="*/ 512434 w 512434"/>
                <a:gd name="connsiteY76" fmla="*/ 299940 h 453171"/>
                <a:gd name="connsiteX77" fmla="*/ 358785 w 512434"/>
                <a:gd name="connsiteY77" fmla="*/ 453171 h 453171"/>
                <a:gd name="connsiteX78" fmla="*/ 263164 w 512434"/>
                <a:gd name="connsiteY78" fmla="*/ 419346 h 453171"/>
                <a:gd name="connsiteX79" fmla="*/ 30648 w 512434"/>
                <a:gd name="connsiteY79" fmla="*/ 419346 h 453171"/>
                <a:gd name="connsiteX80" fmla="*/ 0 w 512434"/>
                <a:gd name="connsiteY80" fmla="*/ 388374 h 453171"/>
                <a:gd name="connsiteX81" fmla="*/ 0 w 512434"/>
                <a:gd name="connsiteY81" fmla="*/ 30564 h 453171"/>
                <a:gd name="connsiteX82" fmla="*/ 30648 w 512434"/>
                <a:gd name="connsiteY82" fmla="*/ 0 h 45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2434" h="453171">
                  <a:moveTo>
                    <a:pt x="358785" y="409158"/>
                  </a:moveTo>
                  <a:cubicBezTo>
                    <a:pt x="351838" y="409158"/>
                    <a:pt x="345300" y="415678"/>
                    <a:pt x="345300" y="425866"/>
                  </a:cubicBezTo>
                  <a:cubicBezTo>
                    <a:pt x="345300" y="432794"/>
                    <a:pt x="351838" y="439722"/>
                    <a:pt x="358785" y="439722"/>
                  </a:cubicBezTo>
                  <a:cubicBezTo>
                    <a:pt x="365732" y="439722"/>
                    <a:pt x="372270" y="432794"/>
                    <a:pt x="372270" y="425866"/>
                  </a:cubicBezTo>
                  <a:cubicBezTo>
                    <a:pt x="372270" y="415678"/>
                    <a:pt x="365732" y="409158"/>
                    <a:pt x="358785" y="409158"/>
                  </a:cubicBezTo>
                  <a:close/>
                  <a:moveTo>
                    <a:pt x="151153" y="300585"/>
                  </a:moveTo>
                  <a:lnTo>
                    <a:pt x="195731" y="300585"/>
                  </a:lnTo>
                  <a:lnTo>
                    <a:pt x="195731" y="345175"/>
                  </a:lnTo>
                  <a:lnTo>
                    <a:pt x="151153" y="345175"/>
                  </a:lnTo>
                  <a:close/>
                  <a:moveTo>
                    <a:pt x="71978" y="300585"/>
                  </a:moveTo>
                  <a:lnTo>
                    <a:pt x="120152" y="300585"/>
                  </a:lnTo>
                  <a:lnTo>
                    <a:pt x="120152" y="345175"/>
                  </a:lnTo>
                  <a:lnTo>
                    <a:pt x="71978" y="345175"/>
                  </a:lnTo>
                  <a:close/>
                  <a:moveTo>
                    <a:pt x="481786" y="286492"/>
                  </a:moveTo>
                  <a:cubicBezTo>
                    <a:pt x="474839" y="286492"/>
                    <a:pt x="468300" y="293012"/>
                    <a:pt x="468300" y="299940"/>
                  </a:cubicBezTo>
                  <a:cubicBezTo>
                    <a:pt x="468300" y="310128"/>
                    <a:pt x="474839" y="313389"/>
                    <a:pt x="481786" y="313389"/>
                  </a:cubicBezTo>
                  <a:cubicBezTo>
                    <a:pt x="492002" y="313389"/>
                    <a:pt x="498948" y="310128"/>
                    <a:pt x="498948" y="299940"/>
                  </a:cubicBezTo>
                  <a:cubicBezTo>
                    <a:pt x="498948" y="293012"/>
                    <a:pt x="492002" y="286492"/>
                    <a:pt x="481786" y="286492"/>
                  </a:cubicBezTo>
                  <a:close/>
                  <a:moveTo>
                    <a:pt x="235785" y="286492"/>
                  </a:moveTo>
                  <a:cubicBezTo>
                    <a:pt x="228838" y="286492"/>
                    <a:pt x="222300" y="293012"/>
                    <a:pt x="222300" y="299940"/>
                  </a:cubicBezTo>
                  <a:cubicBezTo>
                    <a:pt x="222300" y="310128"/>
                    <a:pt x="228838" y="313389"/>
                    <a:pt x="235785" y="313389"/>
                  </a:cubicBezTo>
                  <a:cubicBezTo>
                    <a:pt x="242732" y="313389"/>
                    <a:pt x="249270" y="310128"/>
                    <a:pt x="249270" y="299940"/>
                  </a:cubicBezTo>
                  <a:cubicBezTo>
                    <a:pt x="249270" y="293012"/>
                    <a:pt x="242732" y="286492"/>
                    <a:pt x="235785" y="286492"/>
                  </a:cubicBezTo>
                  <a:close/>
                  <a:moveTo>
                    <a:pt x="151153" y="228588"/>
                  </a:moveTo>
                  <a:lnTo>
                    <a:pt x="195731" y="228588"/>
                  </a:lnTo>
                  <a:lnTo>
                    <a:pt x="195731" y="273178"/>
                  </a:lnTo>
                  <a:lnTo>
                    <a:pt x="151153" y="273178"/>
                  </a:lnTo>
                  <a:close/>
                  <a:moveTo>
                    <a:pt x="71978" y="228588"/>
                  </a:moveTo>
                  <a:lnTo>
                    <a:pt x="120152" y="228588"/>
                  </a:lnTo>
                  <a:lnTo>
                    <a:pt x="120152" y="273178"/>
                  </a:lnTo>
                  <a:lnTo>
                    <a:pt x="71978" y="273178"/>
                  </a:lnTo>
                  <a:close/>
                  <a:moveTo>
                    <a:pt x="427028" y="221695"/>
                  </a:moveTo>
                  <a:cubicBezTo>
                    <a:pt x="427028" y="221695"/>
                    <a:pt x="427028" y="221695"/>
                    <a:pt x="372270" y="275896"/>
                  </a:cubicBezTo>
                  <a:cubicBezTo>
                    <a:pt x="369001" y="275896"/>
                    <a:pt x="365732" y="272636"/>
                    <a:pt x="358785" y="272636"/>
                  </a:cubicBezTo>
                  <a:cubicBezTo>
                    <a:pt x="351838" y="272636"/>
                    <a:pt x="345300" y="275896"/>
                    <a:pt x="341622" y="279564"/>
                  </a:cubicBezTo>
                  <a:cubicBezTo>
                    <a:pt x="341622" y="279564"/>
                    <a:pt x="341622" y="279564"/>
                    <a:pt x="283596" y="238404"/>
                  </a:cubicBezTo>
                  <a:cubicBezTo>
                    <a:pt x="280327" y="231883"/>
                    <a:pt x="270111" y="235143"/>
                    <a:pt x="266433" y="238404"/>
                  </a:cubicBezTo>
                  <a:cubicBezTo>
                    <a:pt x="263164" y="242071"/>
                    <a:pt x="266433" y="252260"/>
                    <a:pt x="270111" y="255520"/>
                  </a:cubicBezTo>
                  <a:cubicBezTo>
                    <a:pt x="270111" y="255520"/>
                    <a:pt x="270111" y="255520"/>
                    <a:pt x="331406" y="303200"/>
                  </a:cubicBezTo>
                  <a:cubicBezTo>
                    <a:pt x="331406" y="317056"/>
                    <a:pt x="345300" y="327245"/>
                    <a:pt x="358785" y="327245"/>
                  </a:cubicBezTo>
                  <a:cubicBezTo>
                    <a:pt x="375948" y="327245"/>
                    <a:pt x="386164" y="317056"/>
                    <a:pt x="386164" y="299940"/>
                  </a:cubicBezTo>
                  <a:lnTo>
                    <a:pt x="386164" y="296680"/>
                  </a:lnTo>
                  <a:cubicBezTo>
                    <a:pt x="386164" y="296680"/>
                    <a:pt x="386164" y="296680"/>
                    <a:pt x="444191" y="238404"/>
                  </a:cubicBezTo>
                  <a:cubicBezTo>
                    <a:pt x="447869" y="231883"/>
                    <a:pt x="451138" y="224955"/>
                    <a:pt x="444191" y="221695"/>
                  </a:cubicBezTo>
                  <a:cubicBezTo>
                    <a:pt x="440922" y="218027"/>
                    <a:pt x="433975" y="218027"/>
                    <a:pt x="427028" y="221695"/>
                  </a:cubicBezTo>
                  <a:close/>
                  <a:moveTo>
                    <a:pt x="358785" y="163826"/>
                  </a:moveTo>
                  <a:cubicBezTo>
                    <a:pt x="351838" y="163826"/>
                    <a:pt x="345300" y="170346"/>
                    <a:pt x="345300" y="177274"/>
                  </a:cubicBezTo>
                  <a:cubicBezTo>
                    <a:pt x="345300" y="184202"/>
                    <a:pt x="351838" y="190723"/>
                    <a:pt x="358785" y="190723"/>
                  </a:cubicBezTo>
                  <a:cubicBezTo>
                    <a:pt x="365732" y="190723"/>
                    <a:pt x="372270" y="184202"/>
                    <a:pt x="372270" y="177274"/>
                  </a:cubicBezTo>
                  <a:cubicBezTo>
                    <a:pt x="372270" y="170346"/>
                    <a:pt x="365732" y="163826"/>
                    <a:pt x="358785" y="163826"/>
                  </a:cubicBezTo>
                  <a:close/>
                  <a:moveTo>
                    <a:pt x="151153" y="156592"/>
                  </a:moveTo>
                  <a:lnTo>
                    <a:pt x="195731" y="156592"/>
                  </a:lnTo>
                  <a:lnTo>
                    <a:pt x="195731" y="201182"/>
                  </a:lnTo>
                  <a:lnTo>
                    <a:pt x="151153" y="201182"/>
                  </a:lnTo>
                  <a:close/>
                  <a:moveTo>
                    <a:pt x="37595" y="102289"/>
                  </a:moveTo>
                  <a:lnTo>
                    <a:pt x="37595" y="374925"/>
                  </a:lnTo>
                  <a:cubicBezTo>
                    <a:pt x="37595" y="374925"/>
                    <a:pt x="37595" y="374925"/>
                    <a:pt x="228838" y="374925"/>
                  </a:cubicBezTo>
                  <a:cubicBezTo>
                    <a:pt x="215353" y="354549"/>
                    <a:pt x="208406" y="327245"/>
                    <a:pt x="208406" y="299940"/>
                  </a:cubicBezTo>
                  <a:cubicBezTo>
                    <a:pt x="208406" y="262448"/>
                    <a:pt x="222300" y="228215"/>
                    <a:pt x="246001" y="201318"/>
                  </a:cubicBezTo>
                  <a:cubicBezTo>
                    <a:pt x="246001" y="201318"/>
                    <a:pt x="246001" y="201318"/>
                    <a:pt x="225569" y="201318"/>
                  </a:cubicBezTo>
                  <a:cubicBezTo>
                    <a:pt x="225569" y="201318"/>
                    <a:pt x="225569" y="201318"/>
                    <a:pt x="225569" y="156898"/>
                  </a:cubicBezTo>
                  <a:cubicBezTo>
                    <a:pt x="225569" y="156898"/>
                    <a:pt x="225569" y="156898"/>
                    <a:pt x="270111" y="156898"/>
                  </a:cubicBezTo>
                  <a:cubicBezTo>
                    <a:pt x="270111" y="156898"/>
                    <a:pt x="270111" y="156898"/>
                    <a:pt x="270111" y="177274"/>
                  </a:cubicBezTo>
                  <a:cubicBezTo>
                    <a:pt x="293812" y="160158"/>
                    <a:pt x="324868" y="149970"/>
                    <a:pt x="358785" y="149970"/>
                  </a:cubicBezTo>
                  <a:cubicBezTo>
                    <a:pt x="365732" y="149970"/>
                    <a:pt x="375948" y="149970"/>
                    <a:pt x="382895" y="149970"/>
                  </a:cubicBezTo>
                  <a:cubicBezTo>
                    <a:pt x="382895" y="149970"/>
                    <a:pt x="382895" y="149970"/>
                    <a:pt x="382895" y="102289"/>
                  </a:cubicBezTo>
                  <a:cubicBezTo>
                    <a:pt x="382895" y="102289"/>
                    <a:pt x="382895" y="102289"/>
                    <a:pt x="37595" y="102289"/>
                  </a:cubicBezTo>
                  <a:close/>
                  <a:moveTo>
                    <a:pt x="136894" y="30564"/>
                  </a:moveTo>
                  <a:lnTo>
                    <a:pt x="136894" y="68057"/>
                  </a:lnTo>
                  <a:cubicBezTo>
                    <a:pt x="136894" y="68057"/>
                    <a:pt x="136894" y="68057"/>
                    <a:pt x="283596" y="68057"/>
                  </a:cubicBezTo>
                  <a:cubicBezTo>
                    <a:pt x="283596" y="68057"/>
                    <a:pt x="283596" y="68057"/>
                    <a:pt x="283596" y="30564"/>
                  </a:cubicBezTo>
                  <a:cubicBezTo>
                    <a:pt x="283596" y="30564"/>
                    <a:pt x="283596" y="30564"/>
                    <a:pt x="136894" y="30564"/>
                  </a:cubicBezTo>
                  <a:close/>
                  <a:moveTo>
                    <a:pt x="30648" y="0"/>
                  </a:moveTo>
                  <a:cubicBezTo>
                    <a:pt x="30648" y="0"/>
                    <a:pt x="30648" y="0"/>
                    <a:pt x="389433" y="0"/>
                  </a:cubicBezTo>
                  <a:cubicBezTo>
                    <a:pt x="406596" y="0"/>
                    <a:pt x="420490" y="13856"/>
                    <a:pt x="420490" y="30564"/>
                  </a:cubicBezTo>
                  <a:cubicBezTo>
                    <a:pt x="420490" y="30564"/>
                    <a:pt x="420490" y="30564"/>
                    <a:pt x="420490" y="163826"/>
                  </a:cubicBezTo>
                  <a:cubicBezTo>
                    <a:pt x="474839" y="187463"/>
                    <a:pt x="512434" y="238404"/>
                    <a:pt x="512434" y="299940"/>
                  </a:cubicBezTo>
                  <a:cubicBezTo>
                    <a:pt x="512434" y="385113"/>
                    <a:pt x="444191" y="453171"/>
                    <a:pt x="358785" y="453171"/>
                  </a:cubicBezTo>
                  <a:cubicBezTo>
                    <a:pt x="324868" y="453171"/>
                    <a:pt x="290543" y="439722"/>
                    <a:pt x="263164" y="419346"/>
                  </a:cubicBezTo>
                  <a:cubicBezTo>
                    <a:pt x="263164" y="419346"/>
                    <a:pt x="263164" y="419346"/>
                    <a:pt x="30648" y="419346"/>
                  </a:cubicBezTo>
                  <a:cubicBezTo>
                    <a:pt x="13894" y="419346"/>
                    <a:pt x="0" y="405490"/>
                    <a:pt x="0" y="388374"/>
                  </a:cubicBezTo>
                  <a:cubicBezTo>
                    <a:pt x="0" y="388374"/>
                    <a:pt x="0" y="388374"/>
                    <a:pt x="0" y="30564"/>
                  </a:cubicBezTo>
                  <a:cubicBezTo>
                    <a:pt x="0" y="13856"/>
                    <a:pt x="13894" y="0"/>
                    <a:pt x="30648" y="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2400" dirty="0">
                <a:solidFill>
                  <a:schemeClr val="tx2"/>
                </a:solidFill>
                <a:cs typeface="+mn-ea"/>
                <a:sym typeface="+mn-lt"/>
              </a:endParaRPr>
            </a:p>
          </p:txBody>
        </p:sp>
      </p:grpSp>
      <p:grpSp>
        <p:nvGrpSpPr>
          <p:cNvPr id="24" name="Group 9">
            <a:extLst>
              <a:ext uri="{FF2B5EF4-FFF2-40B4-BE49-F238E27FC236}">
                <a16:creationId xmlns:a16="http://schemas.microsoft.com/office/drawing/2014/main" xmlns="" id="{B4DFA9B4-ABA9-47E4-BE0A-644C9632F4CE}"/>
              </a:ext>
            </a:extLst>
          </p:cNvPr>
          <p:cNvGrpSpPr/>
          <p:nvPr/>
        </p:nvGrpSpPr>
        <p:grpSpPr>
          <a:xfrm>
            <a:off x="1136462" y="3881459"/>
            <a:ext cx="573588" cy="573588"/>
            <a:chOff x="1136462" y="4200773"/>
            <a:chExt cx="573588" cy="573588"/>
          </a:xfrm>
          <a:effectLst>
            <a:outerShdw blurRad="254000" dist="63500" dir="2700000" algn="tl" rotWithShape="0">
              <a:prstClr val="black">
                <a:alpha val="25000"/>
              </a:prstClr>
            </a:outerShdw>
          </a:effectLst>
        </p:grpSpPr>
        <p:sp>
          <p:nvSpPr>
            <p:cNvPr id="25" name="Rounded Rectangle 10">
              <a:extLst>
                <a:ext uri="{FF2B5EF4-FFF2-40B4-BE49-F238E27FC236}">
                  <a16:creationId xmlns:a16="http://schemas.microsoft.com/office/drawing/2014/main" xmlns="" id="{E7C91B13-247A-4F82-8392-56DBCDE64B9A}"/>
                </a:ext>
              </a:extLst>
            </p:cNvPr>
            <p:cNvSpPr/>
            <p:nvPr/>
          </p:nvSpPr>
          <p:spPr>
            <a:xfrm>
              <a:off x="1136462" y="4200773"/>
              <a:ext cx="573588" cy="573588"/>
            </a:xfrm>
            <a:prstGeom prst="roundRect">
              <a:avLst/>
            </a:prstGeom>
            <a:solidFill>
              <a:srgbClr val="ACB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2"/>
                </a:solidFill>
                <a:cs typeface="+mn-ea"/>
                <a:sym typeface="+mn-lt"/>
              </a:endParaRPr>
            </a:p>
          </p:txBody>
        </p:sp>
        <p:sp>
          <p:nvSpPr>
            <p:cNvPr id="26" name="AutoShape 84">
              <a:extLst>
                <a:ext uri="{FF2B5EF4-FFF2-40B4-BE49-F238E27FC236}">
                  <a16:creationId xmlns:a16="http://schemas.microsoft.com/office/drawing/2014/main" xmlns="" id="{70F865D4-AB25-4D9D-A1FA-24592611965E}"/>
                </a:ext>
              </a:extLst>
            </p:cNvPr>
            <p:cNvSpPr>
              <a:spLocks noChangeAspect="1"/>
            </p:cNvSpPr>
            <p:nvPr/>
          </p:nvSpPr>
          <p:spPr bwMode="auto">
            <a:xfrm>
              <a:off x="1246980" y="4301072"/>
              <a:ext cx="371403" cy="3729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p:spPr>
          <p:txBody>
            <a:bodyPr lIns="101578" tIns="101578" rIns="101578" bIns="101578" anchor="ctr"/>
            <a:lstStyle/>
            <a:p>
              <a:pPr defTabSz="914013">
                <a:defRPr/>
              </a:pPr>
              <a:endParaRPr lang="es-ES" sz="6600" dirty="0">
                <a:solidFill>
                  <a:srgbClr val="44CEB9"/>
                </a:solidFill>
                <a:effectLst>
                  <a:outerShdw blurRad="38100" dist="38100" dir="2700000" algn="tl">
                    <a:srgbClr val="000000"/>
                  </a:outerShdw>
                </a:effectLst>
                <a:cs typeface="+mn-ea"/>
                <a:sym typeface="+mn-lt"/>
              </a:endParaRPr>
            </a:p>
          </p:txBody>
        </p:sp>
      </p:grpSp>
      <p:grpSp>
        <p:nvGrpSpPr>
          <p:cNvPr id="27" name="Group 5">
            <a:extLst>
              <a:ext uri="{FF2B5EF4-FFF2-40B4-BE49-F238E27FC236}">
                <a16:creationId xmlns:a16="http://schemas.microsoft.com/office/drawing/2014/main" xmlns="" id="{990D6C41-B3C7-49D5-92CA-DE5F3CB05176}"/>
              </a:ext>
            </a:extLst>
          </p:cNvPr>
          <p:cNvGrpSpPr/>
          <p:nvPr/>
        </p:nvGrpSpPr>
        <p:grpSpPr>
          <a:xfrm>
            <a:off x="4732010" y="1647487"/>
            <a:ext cx="573588" cy="573588"/>
            <a:chOff x="4732010" y="1966801"/>
            <a:chExt cx="573588" cy="573588"/>
          </a:xfrm>
          <a:effectLst>
            <a:outerShdw blurRad="254000" dist="63500" dir="2700000" algn="tl" rotWithShape="0">
              <a:prstClr val="black">
                <a:alpha val="25000"/>
              </a:prstClr>
            </a:outerShdw>
          </a:effectLst>
        </p:grpSpPr>
        <p:sp>
          <p:nvSpPr>
            <p:cNvPr id="28" name="Rounded Rectangle 6">
              <a:extLst>
                <a:ext uri="{FF2B5EF4-FFF2-40B4-BE49-F238E27FC236}">
                  <a16:creationId xmlns:a16="http://schemas.microsoft.com/office/drawing/2014/main" xmlns="" id="{AA920A75-1041-4C2E-8957-C745F783CB4E}"/>
                </a:ext>
              </a:extLst>
            </p:cNvPr>
            <p:cNvSpPr/>
            <p:nvPr/>
          </p:nvSpPr>
          <p:spPr>
            <a:xfrm>
              <a:off x="4732010" y="1966801"/>
              <a:ext cx="573588" cy="573588"/>
            </a:xfrm>
            <a:prstGeom prst="roundRect">
              <a:avLst/>
            </a:prstGeom>
            <a:solidFill>
              <a:srgbClr val="ACB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9" name="Freeform 39">
              <a:extLst>
                <a:ext uri="{FF2B5EF4-FFF2-40B4-BE49-F238E27FC236}">
                  <a16:creationId xmlns:a16="http://schemas.microsoft.com/office/drawing/2014/main" xmlns="" id="{CC08C8AB-022D-4BED-B35F-5312D1D9C540}"/>
                </a:ext>
              </a:extLst>
            </p:cNvPr>
            <p:cNvSpPr>
              <a:spLocks noChangeAspect="1" noChangeArrowheads="1"/>
            </p:cNvSpPr>
            <p:nvPr/>
          </p:nvSpPr>
          <p:spPr bwMode="auto">
            <a:xfrm>
              <a:off x="4857075" y="2079854"/>
              <a:ext cx="309828" cy="370818"/>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2400" dirty="0">
                <a:cs typeface="+mn-ea"/>
                <a:sym typeface="+mn-lt"/>
              </a:endParaRPr>
            </a:p>
          </p:txBody>
        </p:sp>
      </p:grpSp>
      <p:grpSp>
        <p:nvGrpSpPr>
          <p:cNvPr id="30" name="Group 3">
            <a:extLst>
              <a:ext uri="{FF2B5EF4-FFF2-40B4-BE49-F238E27FC236}">
                <a16:creationId xmlns:a16="http://schemas.microsoft.com/office/drawing/2014/main" xmlns="" id="{B727017A-0BDD-4E08-AA3C-571ABC0E7FD2}"/>
              </a:ext>
            </a:extLst>
          </p:cNvPr>
          <p:cNvGrpSpPr/>
          <p:nvPr/>
        </p:nvGrpSpPr>
        <p:grpSpPr>
          <a:xfrm>
            <a:off x="1136462" y="1647487"/>
            <a:ext cx="573588" cy="573588"/>
            <a:chOff x="1136462" y="1966801"/>
            <a:chExt cx="573588" cy="573588"/>
          </a:xfrm>
          <a:effectLst>
            <a:outerShdw blurRad="254000" dist="63500" dir="2700000" algn="tl" rotWithShape="0">
              <a:prstClr val="black">
                <a:alpha val="25000"/>
              </a:prstClr>
            </a:outerShdw>
          </a:effectLst>
        </p:grpSpPr>
        <p:sp>
          <p:nvSpPr>
            <p:cNvPr id="31" name="Rounded Rectangle 4">
              <a:extLst>
                <a:ext uri="{FF2B5EF4-FFF2-40B4-BE49-F238E27FC236}">
                  <a16:creationId xmlns:a16="http://schemas.microsoft.com/office/drawing/2014/main" xmlns="" id="{FA433882-6FE7-4DC6-B060-658A74D53EE8}"/>
                </a:ext>
              </a:extLst>
            </p:cNvPr>
            <p:cNvSpPr/>
            <p:nvPr/>
          </p:nvSpPr>
          <p:spPr>
            <a:xfrm>
              <a:off x="1136462" y="1966801"/>
              <a:ext cx="573588" cy="573588"/>
            </a:xfrm>
            <a:prstGeom prst="roundRect">
              <a:avLst/>
            </a:prstGeom>
            <a:solidFill>
              <a:srgbClr val="EFC9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32" name="Freeform 165">
              <a:extLst>
                <a:ext uri="{FF2B5EF4-FFF2-40B4-BE49-F238E27FC236}">
                  <a16:creationId xmlns:a16="http://schemas.microsoft.com/office/drawing/2014/main" xmlns="" id="{73F0FFFA-343B-456C-9FC6-E5123BB4CD30}"/>
                </a:ext>
              </a:extLst>
            </p:cNvPr>
            <p:cNvSpPr>
              <a:spLocks noChangeAspect="1" noChangeArrowheads="1"/>
            </p:cNvSpPr>
            <p:nvPr/>
          </p:nvSpPr>
          <p:spPr bwMode="auto">
            <a:xfrm>
              <a:off x="1247616" y="2077911"/>
              <a:ext cx="351279" cy="351368"/>
            </a:xfrm>
            <a:custGeom>
              <a:avLst/>
              <a:gdLst>
                <a:gd name="T0" fmla="*/ 177 w 553"/>
                <a:gd name="T1" fmla="*/ 186 h 552"/>
                <a:gd name="T2" fmla="*/ 52 w 553"/>
                <a:gd name="T3" fmla="*/ 61 h 552"/>
                <a:gd name="T4" fmla="*/ 104 w 553"/>
                <a:gd name="T5" fmla="*/ 9 h 552"/>
                <a:gd name="T6" fmla="*/ 125 w 553"/>
                <a:gd name="T7" fmla="*/ 9 h 552"/>
                <a:gd name="T8" fmla="*/ 229 w 553"/>
                <a:gd name="T9" fmla="*/ 103 h 552"/>
                <a:gd name="T10" fmla="*/ 229 w 553"/>
                <a:gd name="T11" fmla="*/ 134 h 552"/>
                <a:gd name="T12" fmla="*/ 187 w 553"/>
                <a:gd name="T13" fmla="*/ 176 h 552"/>
                <a:gd name="T14" fmla="*/ 177 w 553"/>
                <a:gd name="T15" fmla="*/ 186 h 552"/>
                <a:gd name="T16" fmla="*/ 281 w 553"/>
                <a:gd name="T17" fmla="*/ 384 h 552"/>
                <a:gd name="T18" fmla="*/ 219 w 553"/>
                <a:gd name="T19" fmla="*/ 332 h 552"/>
                <a:gd name="T20" fmla="*/ 167 w 553"/>
                <a:gd name="T21" fmla="*/ 269 h 552"/>
                <a:gd name="T22" fmla="*/ 156 w 553"/>
                <a:gd name="T23" fmla="*/ 207 h 552"/>
                <a:gd name="T24" fmla="*/ 31 w 553"/>
                <a:gd name="T25" fmla="*/ 82 h 552"/>
                <a:gd name="T26" fmla="*/ 31 w 553"/>
                <a:gd name="T27" fmla="*/ 259 h 552"/>
                <a:gd name="T28" fmla="*/ 84 w 553"/>
                <a:gd name="T29" fmla="*/ 332 h 552"/>
                <a:gd name="T30" fmla="*/ 146 w 553"/>
                <a:gd name="T31" fmla="*/ 405 h 552"/>
                <a:gd name="T32" fmla="*/ 219 w 553"/>
                <a:gd name="T33" fmla="*/ 467 h 552"/>
                <a:gd name="T34" fmla="*/ 292 w 553"/>
                <a:gd name="T35" fmla="*/ 519 h 552"/>
                <a:gd name="T36" fmla="*/ 469 w 553"/>
                <a:gd name="T37" fmla="*/ 530 h 552"/>
                <a:gd name="T38" fmla="*/ 344 w 553"/>
                <a:gd name="T39" fmla="*/ 394 h 552"/>
                <a:gd name="T40" fmla="*/ 281 w 553"/>
                <a:gd name="T41" fmla="*/ 384 h 552"/>
                <a:gd name="T42" fmla="*/ 542 w 553"/>
                <a:gd name="T43" fmla="*/ 426 h 552"/>
                <a:gd name="T44" fmla="*/ 448 w 553"/>
                <a:gd name="T45" fmla="*/ 321 h 552"/>
                <a:gd name="T46" fmla="*/ 417 w 553"/>
                <a:gd name="T47" fmla="*/ 321 h 552"/>
                <a:gd name="T48" fmla="*/ 396 w 553"/>
                <a:gd name="T49" fmla="*/ 353 h 552"/>
                <a:gd name="T50" fmla="*/ 375 w 553"/>
                <a:gd name="T51" fmla="*/ 363 h 552"/>
                <a:gd name="T52" fmla="*/ 364 w 553"/>
                <a:gd name="T53" fmla="*/ 374 h 552"/>
                <a:gd name="T54" fmla="*/ 500 w 553"/>
                <a:gd name="T55" fmla="*/ 499 h 552"/>
                <a:gd name="T56" fmla="*/ 542 w 553"/>
                <a:gd name="T57" fmla="*/ 446 h 552"/>
                <a:gd name="T58" fmla="*/ 542 w 553"/>
                <a:gd name="T59" fmla="*/ 426 h 552"/>
                <a:gd name="T60" fmla="*/ 542 w 553"/>
                <a:gd name="T61" fmla="*/ 426 h 552"/>
                <a:gd name="T62" fmla="*/ 542 w 553"/>
                <a:gd name="T63" fmla="*/ 42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552">
                  <a:moveTo>
                    <a:pt x="177" y="186"/>
                  </a:moveTo>
                  <a:cubicBezTo>
                    <a:pt x="52" y="61"/>
                    <a:pt x="52" y="61"/>
                    <a:pt x="52" y="61"/>
                  </a:cubicBezTo>
                  <a:cubicBezTo>
                    <a:pt x="73" y="40"/>
                    <a:pt x="84" y="19"/>
                    <a:pt x="104" y="9"/>
                  </a:cubicBezTo>
                  <a:cubicBezTo>
                    <a:pt x="104" y="0"/>
                    <a:pt x="125" y="0"/>
                    <a:pt x="125" y="9"/>
                  </a:cubicBezTo>
                  <a:cubicBezTo>
                    <a:pt x="229" y="103"/>
                    <a:pt x="229" y="103"/>
                    <a:pt x="229" y="103"/>
                  </a:cubicBezTo>
                  <a:cubicBezTo>
                    <a:pt x="229" y="113"/>
                    <a:pt x="229" y="124"/>
                    <a:pt x="229" y="134"/>
                  </a:cubicBezTo>
                  <a:cubicBezTo>
                    <a:pt x="187" y="176"/>
                    <a:pt x="187" y="176"/>
                    <a:pt x="187" y="176"/>
                  </a:cubicBezTo>
                  <a:cubicBezTo>
                    <a:pt x="177" y="176"/>
                    <a:pt x="177" y="176"/>
                    <a:pt x="177" y="186"/>
                  </a:cubicBezTo>
                  <a:close/>
                  <a:moveTo>
                    <a:pt x="281" y="384"/>
                  </a:moveTo>
                  <a:cubicBezTo>
                    <a:pt x="260" y="374"/>
                    <a:pt x="239" y="353"/>
                    <a:pt x="219" y="332"/>
                  </a:cubicBezTo>
                  <a:cubicBezTo>
                    <a:pt x="198" y="311"/>
                    <a:pt x="187" y="290"/>
                    <a:pt x="167" y="269"/>
                  </a:cubicBezTo>
                  <a:cubicBezTo>
                    <a:pt x="146" y="259"/>
                    <a:pt x="146" y="228"/>
                    <a:pt x="156" y="207"/>
                  </a:cubicBezTo>
                  <a:cubicBezTo>
                    <a:pt x="31" y="82"/>
                    <a:pt x="31" y="82"/>
                    <a:pt x="31" y="82"/>
                  </a:cubicBezTo>
                  <a:cubicBezTo>
                    <a:pt x="0" y="113"/>
                    <a:pt x="0" y="186"/>
                    <a:pt x="31" y="259"/>
                  </a:cubicBezTo>
                  <a:cubicBezTo>
                    <a:pt x="52" y="280"/>
                    <a:pt x="63" y="311"/>
                    <a:pt x="84" y="332"/>
                  </a:cubicBezTo>
                  <a:cubicBezTo>
                    <a:pt x="104" y="363"/>
                    <a:pt x="125" y="384"/>
                    <a:pt x="146" y="405"/>
                  </a:cubicBezTo>
                  <a:cubicBezTo>
                    <a:pt x="167" y="426"/>
                    <a:pt x="187" y="446"/>
                    <a:pt x="219" y="467"/>
                  </a:cubicBezTo>
                  <a:cubicBezTo>
                    <a:pt x="239" y="488"/>
                    <a:pt x="271" y="509"/>
                    <a:pt x="292" y="519"/>
                  </a:cubicBezTo>
                  <a:cubicBezTo>
                    <a:pt x="364" y="551"/>
                    <a:pt x="437" y="551"/>
                    <a:pt x="469" y="530"/>
                  </a:cubicBezTo>
                  <a:cubicBezTo>
                    <a:pt x="344" y="394"/>
                    <a:pt x="344" y="394"/>
                    <a:pt x="344" y="394"/>
                  </a:cubicBezTo>
                  <a:cubicBezTo>
                    <a:pt x="323" y="405"/>
                    <a:pt x="292" y="405"/>
                    <a:pt x="281" y="384"/>
                  </a:cubicBezTo>
                  <a:close/>
                  <a:moveTo>
                    <a:pt x="542" y="426"/>
                  </a:moveTo>
                  <a:cubicBezTo>
                    <a:pt x="448" y="321"/>
                    <a:pt x="448" y="321"/>
                    <a:pt x="448" y="321"/>
                  </a:cubicBezTo>
                  <a:cubicBezTo>
                    <a:pt x="437" y="321"/>
                    <a:pt x="427" y="321"/>
                    <a:pt x="417" y="321"/>
                  </a:cubicBezTo>
                  <a:cubicBezTo>
                    <a:pt x="396" y="353"/>
                    <a:pt x="396" y="353"/>
                    <a:pt x="396" y="353"/>
                  </a:cubicBezTo>
                  <a:cubicBezTo>
                    <a:pt x="375" y="363"/>
                    <a:pt x="375" y="363"/>
                    <a:pt x="375" y="363"/>
                  </a:cubicBezTo>
                  <a:cubicBezTo>
                    <a:pt x="375" y="374"/>
                    <a:pt x="375" y="374"/>
                    <a:pt x="364" y="374"/>
                  </a:cubicBezTo>
                  <a:cubicBezTo>
                    <a:pt x="500" y="499"/>
                    <a:pt x="500" y="499"/>
                    <a:pt x="500" y="499"/>
                  </a:cubicBezTo>
                  <a:cubicBezTo>
                    <a:pt x="510" y="488"/>
                    <a:pt x="531" y="467"/>
                    <a:pt x="542" y="446"/>
                  </a:cubicBezTo>
                  <a:cubicBezTo>
                    <a:pt x="552" y="446"/>
                    <a:pt x="552" y="436"/>
                    <a:pt x="542" y="426"/>
                  </a:cubicBezTo>
                  <a:close/>
                  <a:moveTo>
                    <a:pt x="542" y="426"/>
                  </a:moveTo>
                  <a:lnTo>
                    <a:pt x="542" y="426"/>
                  </a:lnTo>
                  <a:close/>
                </a:path>
              </a:pathLst>
            </a:custGeom>
            <a:solidFill>
              <a:schemeClr val="bg1"/>
            </a:solidFill>
            <a:ln>
              <a:noFill/>
            </a:ln>
            <a:effectLst/>
          </p:spPr>
          <p:txBody>
            <a:bodyPr wrap="none" lIns="243785" tIns="121892" rIns="243785" bIns="121892" anchor="ctr"/>
            <a:lstStyle/>
            <a:p>
              <a:pPr>
                <a:defRPr/>
              </a:pPr>
              <a:endParaRPr lang="en-US" sz="2400" dirty="0">
                <a:cs typeface="+mn-ea"/>
                <a:sym typeface="+mn-lt"/>
              </a:endParaRPr>
            </a:p>
          </p:txBody>
        </p:sp>
      </p:grpSp>
    </p:spTree>
    <p:extLst>
      <p:ext uri="{BB962C8B-B14F-4D97-AF65-F5344CB8AC3E}">
        <p14:creationId xmlns:p14="http://schemas.microsoft.com/office/powerpoint/2010/main" val="2595501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8" presetClass="entr" presetSubtype="6"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strips(downRight)">
                                      <p:cBhvr>
                                        <p:cTn id="11" dur="500"/>
                                        <p:tgtEl>
                                          <p:spTgt spid="30"/>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childTnLst>
                          </p:cTn>
                        </p:par>
                        <p:par>
                          <p:cTn id="16" fill="hold">
                            <p:stCondLst>
                              <p:cond delay="1500"/>
                            </p:stCondLst>
                            <p:childTnLst>
                              <p:par>
                                <p:cTn id="17" presetID="18" presetClass="entr" presetSubtype="6"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strips(downRight)">
                                      <p:cBhvr>
                                        <p:cTn id="19" dur="500"/>
                                        <p:tgtEl>
                                          <p:spTgt spid="27"/>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randombar(horizontal)">
                                      <p:cBhvr>
                                        <p:cTn id="23" dur="500"/>
                                        <p:tgtEl>
                                          <p:spTgt spid="4"/>
                                        </p:tgtEl>
                                      </p:cBhvr>
                                    </p:animEffect>
                                  </p:childTnLst>
                                </p:cTn>
                              </p:par>
                            </p:childTnLst>
                          </p:cTn>
                        </p:par>
                        <p:par>
                          <p:cTn id="24" fill="hold">
                            <p:stCondLst>
                              <p:cond delay="2500"/>
                            </p:stCondLst>
                            <p:childTnLst>
                              <p:par>
                                <p:cTn id="25" presetID="18" presetClass="entr" presetSubtype="6"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strips(downRight)">
                                      <p:cBhvr>
                                        <p:cTn id="27" dur="500"/>
                                        <p:tgtEl>
                                          <p:spTgt spid="21"/>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randombar(horizontal)">
                                      <p:cBhvr>
                                        <p:cTn id="31" dur="500"/>
                                        <p:tgtEl>
                                          <p:spTgt spid="5"/>
                                        </p:tgtEl>
                                      </p:cBhvr>
                                    </p:animEffect>
                                  </p:childTnLst>
                                </p:cTn>
                              </p:par>
                            </p:childTnLst>
                          </p:cTn>
                        </p:par>
                        <p:par>
                          <p:cTn id="32" fill="hold">
                            <p:stCondLst>
                              <p:cond delay="3500"/>
                            </p:stCondLst>
                            <p:childTnLst>
                              <p:par>
                                <p:cTn id="33" presetID="18" presetClass="entr" presetSubtype="6"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strips(downRight)">
                                      <p:cBhvr>
                                        <p:cTn id="35" dur="500"/>
                                        <p:tgtEl>
                                          <p:spTgt spid="24"/>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500"/>
                                        <p:tgtEl>
                                          <p:spTgt spid="6"/>
                                        </p:tgtEl>
                                      </p:cBhvr>
                                    </p:animEffect>
                                  </p:childTnLst>
                                </p:cTn>
                              </p:par>
                            </p:childTnLst>
                          </p:cTn>
                        </p:par>
                        <p:par>
                          <p:cTn id="40" fill="hold">
                            <p:stCondLst>
                              <p:cond delay="4500"/>
                            </p:stCondLst>
                            <p:childTnLst>
                              <p:par>
                                <p:cTn id="41" presetID="18" presetClass="entr" presetSubtype="6"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strips(downRight)">
                                      <p:cBhvr>
                                        <p:cTn id="43" dur="500"/>
                                        <p:tgtEl>
                                          <p:spTgt spid="18"/>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randombar(horizontal)">
                                      <p:cBhvr>
                                        <p:cTn id="47" dur="500"/>
                                        <p:tgtEl>
                                          <p:spTgt spid="7"/>
                                        </p:tgtEl>
                                      </p:cBhvr>
                                    </p:animEffect>
                                  </p:childTnLst>
                                </p:cTn>
                              </p:par>
                            </p:childTnLst>
                          </p:cTn>
                        </p:par>
                        <p:par>
                          <p:cTn id="48" fill="hold">
                            <p:stCondLst>
                              <p:cond delay="5500"/>
                            </p:stCondLst>
                            <p:childTnLst>
                              <p:par>
                                <p:cTn id="49" presetID="18" presetClass="entr" presetSubtype="6"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strips(downRight)">
                                      <p:cBhvr>
                                        <p:cTn id="51" dur="500"/>
                                        <p:tgtEl>
                                          <p:spTgt spid="15"/>
                                        </p:tgtEl>
                                      </p:cBhvr>
                                    </p:animEffect>
                                  </p:childTnLst>
                                </p:cTn>
                              </p:par>
                            </p:childTnLst>
                          </p:cTn>
                        </p:par>
                        <p:par>
                          <p:cTn id="52" fill="hold">
                            <p:stCondLst>
                              <p:cond delay="6000"/>
                            </p:stCondLst>
                            <p:childTnLst>
                              <p:par>
                                <p:cTn id="53" presetID="14" presetClass="entr" presetSubtype="10"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randombar(horizontal)">
                                      <p:cBhvr>
                                        <p:cTn id="55" dur="500"/>
                                        <p:tgtEl>
                                          <p:spTgt spid="8"/>
                                        </p:tgtEl>
                                      </p:cBhvr>
                                    </p:animEffect>
                                  </p:childTnLst>
                                </p:cTn>
                              </p:par>
                            </p:childTnLst>
                          </p:cTn>
                        </p:par>
                        <p:par>
                          <p:cTn id="56" fill="hold">
                            <p:stCondLst>
                              <p:cond delay="6500"/>
                            </p:stCondLst>
                            <p:childTnLst>
                              <p:par>
                                <p:cTn id="57" presetID="42" presetClass="entr" presetSubtype="0"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1000"/>
                                        <p:tgtEl>
                                          <p:spTgt spid="9"/>
                                        </p:tgtEl>
                                      </p:cBhvr>
                                    </p:animEffect>
                                    <p:anim calcmode="lin" valueType="num">
                                      <p:cBhvr>
                                        <p:cTn id="60" dur="1000" fill="hold"/>
                                        <p:tgtEl>
                                          <p:spTgt spid="9"/>
                                        </p:tgtEl>
                                        <p:attrNameLst>
                                          <p:attrName>ppt_x</p:attrName>
                                        </p:attrNameLst>
                                      </p:cBhvr>
                                      <p:tavLst>
                                        <p:tav tm="0">
                                          <p:val>
                                            <p:strVal val="#ppt_x"/>
                                          </p:val>
                                        </p:tav>
                                        <p:tav tm="100000">
                                          <p:val>
                                            <p:strVal val="#ppt_x"/>
                                          </p:val>
                                        </p:tav>
                                      </p:tavLst>
                                    </p:anim>
                                    <p:anim calcmode="lin" valueType="num">
                                      <p:cBhvr>
                                        <p:cTn id="61" dur="1000" fill="hold"/>
                                        <p:tgtEl>
                                          <p:spTgt spid="9"/>
                                        </p:tgtEl>
                                        <p:attrNameLst>
                                          <p:attrName>ppt_y</p:attrName>
                                        </p:attrNameLst>
                                      </p:cBhvr>
                                      <p:tavLst>
                                        <p:tav tm="0">
                                          <p:val>
                                            <p:strVal val="#ppt_y+.1"/>
                                          </p:val>
                                        </p:tav>
                                        <p:tav tm="100000">
                                          <p:val>
                                            <p:strVal val="#ppt_y"/>
                                          </p:val>
                                        </p:tav>
                                      </p:tavLst>
                                    </p:anim>
                                  </p:childTnLst>
                                </p:cTn>
                              </p:par>
                            </p:childTnLst>
                          </p:cTn>
                        </p:par>
                        <p:par>
                          <p:cTn id="62" fill="hold">
                            <p:stCondLst>
                              <p:cond delay="7500"/>
                            </p:stCondLst>
                            <p:childTnLst>
                              <p:par>
                                <p:cTn id="63" presetID="42" presetClass="entr" presetSubtype="0"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fade">
                                      <p:cBhvr>
                                        <p:cTn id="65" dur="1000"/>
                                        <p:tgtEl>
                                          <p:spTgt spid="10"/>
                                        </p:tgtEl>
                                      </p:cBhvr>
                                    </p:animEffect>
                                    <p:anim calcmode="lin" valueType="num">
                                      <p:cBhvr>
                                        <p:cTn id="66" dur="1000" fill="hold"/>
                                        <p:tgtEl>
                                          <p:spTgt spid="10"/>
                                        </p:tgtEl>
                                        <p:attrNameLst>
                                          <p:attrName>ppt_x</p:attrName>
                                        </p:attrNameLst>
                                      </p:cBhvr>
                                      <p:tavLst>
                                        <p:tav tm="0">
                                          <p:val>
                                            <p:strVal val="#ppt_x"/>
                                          </p:val>
                                        </p:tav>
                                        <p:tav tm="100000">
                                          <p:val>
                                            <p:strVal val="#ppt_x"/>
                                          </p:val>
                                        </p:tav>
                                      </p:tavLst>
                                    </p:anim>
                                    <p:anim calcmode="lin" valueType="num">
                                      <p:cBhvr>
                                        <p:cTn id="67" dur="1000" fill="hold"/>
                                        <p:tgtEl>
                                          <p:spTgt spid="10"/>
                                        </p:tgtEl>
                                        <p:attrNameLst>
                                          <p:attrName>ppt_y</p:attrName>
                                        </p:attrNameLst>
                                      </p:cBhvr>
                                      <p:tavLst>
                                        <p:tav tm="0">
                                          <p:val>
                                            <p:strVal val="#ppt_y+.1"/>
                                          </p:val>
                                        </p:tav>
                                        <p:tav tm="100000">
                                          <p:val>
                                            <p:strVal val="#ppt_y"/>
                                          </p:val>
                                        </p:tav>
                                      </p:tavLst>
                                    </p:anim>
                                  </p:childTnLst>
                                </p:cTn>
                              </p:par>
                            </p:childTnLst>
                          </p:cTn>
                        </p:par>
                        <p:par>
                          <p:cTn id="68" fill="hold">
                            <p:stCondLst>
                              <p:cond delay="8500"/>
                            </p:stCondLst>
                            <p:childTnLst>
                              <p:par>
                                <p:cTn id="69" presetID="42" presetClass="entr" presetSubtype="0" fill="hold" grpId="0" nodeType="after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fade">
                                      <p:cBhvr>
                                        <p:cTn id="71" dur="1000"/>
                                        <p:tgtEl>
                                          <p:spTgt spid="11"/>
                                        </p:tgtEl>
                                      </p:cBhvr>
                                    </p:animEffect>
                                    <p:anim calcmode="lin" valueType="num">
                                      <p:cBhvr>
                                        <p:cTn id="72" dur="1000" fill="hold"/>
                                        <p:tgtEl>
                                          <p:spTgt spid="11"/>
                                        </p:tgtEl>
                                        <p:attrNameLst>
                                          <p:attrName>ppt_x</p:attrName>
                                        </p:attrNameLst>
                                      </p:cBhvr>
                                      <p:tavLst>
                                        <p:tav tm="0">
                                          <p:val>
                                            <p:strVal val="#ppt_x"/>
                                          </p:val>
                                        </p:tav>
                                        <p:tav tm="100000">
                                          <p:val>
                                            <p:strVal val="#ppt_x"/>
                                          </p:val>
                                        </p:tav>
                                      </p:tavLst>
                                    </p:anim>
                                    <p:anim calcmode="lin" valueType="num">
                                      <p:cBhvr>
                                        <p:cTn id="73" dur="1000" fill="hold"/>
                                        <p:tgtEl>
                                          <p:spTgt spid="11"/>
                                        </p:tgtEl>
                                        <p:attrNameLst>
                                          <p:attrName>ppt_y</p:attrName>
                                        </p:attrNameLst>
                                      </p:cBhvr>
                                      <p:tavLst>
                                        <p:tav tm="0">
                                          <p:val>
                                            <p:strVal val="#ppt_y+.1"/>
                                          </p:val>
                                        </p:tav>
                                        <p:tav tm="100000">
                                          <p:val>
                                            <p:strVal val="#ppt_y"/>
                                          </p:val>
                                        </p:tav>
                                      </p:tavLst>
                                    </p:anim>
                                  </p:childTnLst>
                                </p:cTn>
                              </p:par>
                            </p:childTnLst>
                          </p:cTn>
                        </p:par>
                        <p:par>
                          <p:cTn id="74" fill="hold">
                            <p:stCondLst>
                              <p:cond delay="9500"/>
                            </p:stCondLst>
                            <p:childTnLst>
                              <p:par>
                                <p:cTn id="75" presetID="42" presetClass="entr" presetSubtype="0"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fade">
                                      <p:cBhvr>
                                        <p:cTn id="77" dur="1000"/>
                                        <p:tgtEl>
                                          <p:spTgt spid="12"/>
                                        </p:tgtEl>
                                      </p:cBhvr>
                                    </p:animEffect>
                                    <p:anim calcmode="lin" valueType="num">
                                      <p:cBhvr>
                                        <p:cTn id="78" dur="1000" fill="hold"/>
                                        <p:tgtEl>
                                          <p:spTgt spid="12"/>
                                        </p:tgtEl>
                                        <p:attrNameLst>
                                          <p:attrName>ppt_x</p:attrName>
                                        </p:attrNameLst>
                                      </p:cBhvr>
                                      <p:tavLst>
                                        <p:tav tm="0">
                                          <p:val>
                                            <p:strVal val="#ppt_x"/>
                                          </p:val>
                                        </p:tav>
                                        <p:tav tm="100000">
                                          <p:val>
                                            <p:strVal val="#ppt_x"/>
                                          </p:val>
                                        </p:tav>
                                      </p:tavLst>
                                    </p:anim>
                                    <p:anim calcmode="lin" valueType="num">
                                      <p:cBhvr>
                                        <p:cTn id="79" dur="1000" fill="hold"/>
                                        <p:tgtEl>
                                          <p:spTgt spid="12"/>
                                        </p:tgtEl>
                                        <p:attrNameLst>
                                          <p:attrName>ppt_y</p:attrName>
                                        </p:attrNameLst>
                                      </p:cBhvr>
                                      <p:tavLst>
                                        <p:tav tm="0">
                                          <p:val>
                                            <p:strVal val="#ppt_y+.1"/>
                                          </p:val>
                                        </p:tav>
                                        <p:tav tm="100000">
                                          <p:val>
                                            <p:strVal val="#ppt_y"/>
                                          </p:val>
                                        </p:tav>
                                      </p:tavLst>
                                    </p:anim>
                                  </p:childTnLst>
                                </p:cTn>
                              </p:par>
                            </p:childTnLst>
                          </p:cTn>
                        </p:par>
                        <p:par>
                          <p:cTn id="80" fill="hold">
                            <p:stCondLst>
                              <p:cond delay="10500"/>
                            </p:stCondLst>
                            <p:childTnLst>
                              <p:par>
                                <p:cTn id="81" presetID="42" presetClass="entr" presetSubtype="0" fill="hold" grpId="0" nodeType="after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1000"/>
                                        <p:tgtEl>
                                          <p:spTgt spid="13"/>
                                        </p:tgtEl>
                                      </p:cBhvr>
                                    </p:animEffect>
                                    <p:anim calcmode="lin" valueType="num">
                                      <p:cBhvr>
                                        <p:cTn id="84" dur="1000" fill="hold"/>
                                        <p:tgtEl>
                                          <p:spTgt spid="13"/>
                                        </p:tgtEl>
                                        <p:attrNameLst>
                                          <p:attrName>ppt_x</p:attrName>
                                        </p:attrNameLst>
                                      </p:cBhvr>
                                      <p:tavLst>
                                        <p:tav tm="0">
                                          <p:val>
                                            <p:strVal val="#ppt_x"/>
                                          </p:val>
                                        </p:tav>
                                        <p:tav tm="100000">
                                          <p:val>
                                            <p:strVal val="#ppt_x"/>
                                          </p:val>
                                        </p:tav>
                                      </p:tavLst>
                                    </p:anim>
                                    <p:anim calcmode="lin" valueType="num">
                                      <p:cBhvr>
                                        <p:cTn id="85" dur="1000" fill="hold"/>
                                        <p:tgtEl>
                                          <p:spTgt spid="13"/>
                                        </p:tgtEl>
                                        <p:attrNameLst>
                                          <p:attrName>ppt_y</p:attrName>
                                        </p:attrNameLst>
                                      </p:cBhvr>
                                      <p:tavLst>
                                        <p:tav tm="0">
                                          <p:val>
                                            <p:strVal val="#ppt_y+.1"/>
                                          </p:val>
                                        </p:tav>
                                        <p:tav tm="100000">
                                          <p:val>
                                            <p:strVal val="#ppt_y"/>
                                          </p:val>
                                        </p:tav>
                                      </p:tavLst>
                                    </p:anim>
                                  </p:childTnLst>
                                </p:cTn>
                              </p:par>
                            </p:childTnLst>
                          </p:cTn>
                        </p:par>
                        <p:par>
                          <p:cTn id="86" fill="hold">
                            <p:stCondLst>
                              <p:cond delay="11500"/>
                            </p:stCondLst>
                            <p:childTnLst>
                              <p:par>
                                <p:cTn id="87" presetID="42" presetClass="entr" presetSubtype="0"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fade">
                                      <p:cBhvr>
                                        <p:cTn id="89" dur="1000"/>
                                        <p:tgtEl>
                                          <p:spTgt spid="14"/>
                                        </p:tgtEl>
                                      </p:cBhvr>
                                    </p:animEffect>
                                    <p:anim calcmode="lin" valueType="num">
                                      <p:cBhvr>
                                        <p:cTn id="90" dur="1000" fill="hold"/>
                                        <p:tgtEl>
                                          <p:spTgt spid="14"/>
                                        </p:tgtEl>
                                        <p:attrNameLst>
                                          <p:attrName>ppt_x</p:attrName>
                                        </p:attrNameLst>
                                      </p:cBhvr>
                                      <p:tavLst>
                                        <p:tav tm="0">
                                          <p:val>
                                            <p:strVal val="#ppt_x"/>
                                          </p:val>
                                        </p:tav>
                                        <p:tav tm="100000">
                                          <p:val>
                                            <p:strVal val="#ppt_x"/>
                                          </p:val>
                                        </p:tav>
                                      </p:tavLst>
                                    </p:anim>
                                    <p:anim calcmode="lin" valueType="num">
                                      <p:cBhvr>
                                        <p:cTn id="9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19">
            <a:extLst>
              <a:ext uri="{FF2B5EF4-FFF2-40B4-BE49-F238E27FC236}">
                <a16:creationId xmlns:a16="http://schemas.microsoft.com/office/drawing/2014/main" xmlns="" id="{531DC2B7-B7F8-49FD-89A4-3CB4D47B3BFA}"/>
              </a:ext>
            </a:extLst>
          </p:cNvPr>
          <p:cNvSpPr/>
          <p:nvPr/>
        </p:nvSpPr>
        <p:spPr>
          <a:xfrm rot="5400000" flipH="1">
            <a:off x="4907604" y="-2034778"/>
            <a:ext cx="1460936" cy="7570656"/>
          </a:xfrm>
          <a:prstGeom prst="roundRect">
            <a:avLst>
              <a:gd name="adj" fmla="val 50000"/>
            </a:avLst>
          </a:prstGeom>
          <a:noFill/>
          <a:ln w="19050">
            <a:solidFill>
              <a:srgbClr val="ACB3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圆角矩形 20">
            <a:extLst>
              <a:ext uri="{FF2B5EF4-FFF2-40B4-BE49-F238E27FC236}">
                <a16:creationId xmlns:a16="http://schemas.microsoft.com/office/drawing/2014/main" xmlns="" id="{8AF4901E-087C-4A62-87EA-97B5D1329B54}"/>
              </a:ext>
            </a:extLst>
          </p:cNvPr>
          <p:cNvSpPr/>
          <p:nvPr/>
        </p:nvSpPr>
        <p:spPr>
          <a:xfrm>
            <a:off x="1933050" y="1073995"/>
            <a:ext cx="1748422" cy="1353108"/>
          </a:xfrm>
          <a:prstGeom prst="roundRect">
            <a:avLst>
              <a:gd name="adj" fmla="val 50000"/>
            </a:avLst>
          </a:prstGeom>
          <a:solidFill>
            <a:srgbClr val="ACB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空心弧 4">
            <a:extLst>
              <a:ext uri="{FF2B5EF4-FFF2-40B4-BE49-F238E27FC236}">
                <a16:creationId xmlns:a16="http://schemas.microsoft.com/office/drawing/2014/main" xmlns="" id="{D3871177-AE6A-479A-9B1A-6126A5E5AC40}"/>
              </a:ext>
            </a:extLst>
          </p:cNvPr>
          <p:cNvSpPr/>
          <p:nvPr/>
        </p:nvSpPr>
        <p:spPr>
          <a:xfrm rot="5400000" flipH="1">
            <a:off x="7999877" y="1073995"/>
            <a:ext cx="1353108" cy="1353108"/>
          </a:xfrm>
          <a:prstGeom prst="blockArc">
            <a:avLst/>
          </a:prstGeom>
          <a:solidFill>
            <a:srgbClr val="ACB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任意多边形 22">
            <a:extLst>
              <a:ext uri="{FF2B5EF4-FFF2-40B4-BE49-F238E27FC236}">
                <a16:creationId xmlns:a16="http://schemas.microsoft.com/office/drawing/2014/main" xmlns="" id="{664C2708-B675-411C-9E86-3DF3A34B7DED}"/>
              </a:ext>
            </a:extLst>
          </p:cNvPr>
          <p:cNvSpPr>
            <a:spLocks/>
          </p:cNvSpPr>
          <p:nvPr/>
        </p:nvSpPr>
        <p:spPr bwMode="auto">
          <a:xfrm>
            <a:off x="2648708" y="1258132"/>
            <a:ext cx="317106" cy="301192"/>
          </a:xfrm>
          <a:custGeom>
            <a:avLst/>
            <a:gdLst>
              <a:gd name="connsiteX0" fmla="*/ 393307 w 442913"/>
              <a:gd name="connsiteY0" fmla="*/ 42025 h 420687"/>
              <a:gd name="connsiteX1" fmla="*/ 404196 w 442913"/>
              <a:gd name="connsiteY1" fmla="*/ 48258 h 420687"/>
              <a:gd name="connsiteX2" fmla="*/ 411973 w 442913"/>
              <a:gd name="connsiteY2" fmla="*/ 137862 h 420687"/>
              <a:gd name="connsiteX3" fmla="*/ 404196 w 442913"/>
              <a:gd name="connsiteY3" fmla="*/ 142537 h 420687"/>
              <a:gd name="connsiteX4" fmla="*/ 385529 w 442913"/>
              <a:gd name="connsiteY4" fmla="*/ 130849 h 420687"/>
              <a:gd name="connsiteX5" fmla="*/ 371529 w 442913"/>
              <a:gd name="connsiteY5" fmla="*/ 133966 h 420687"/>
              <a:gd name="connsiteX6" fmla="*/ 282086 w 442913"/>
              <a:gd name="connsiteY6" fmla="*/ 267203 h 420687"/>
              <a:gd name="connsiteX7" fmla="*/ 267308 w 442913"/>
              <a:gd name="connsiteY7" fmla="*/ 272658 h 420687"/>
              <a:gd name="connsiteX8" fmla="*/ 167754 w 442913"/>
              <a:gd name="connsiteY8" fmla="*/ 234478 h 420687"/>
              <a:gd name="connsiteX9" fmla="*/ 151421 w 442913"/>
              <a:gd name="connsiteY9" fmla="*/ 239153 h 420687"/>
              <a:gd name="connsiteX10" fmla="*/ 72088 w 442913"/>
              <a:gd name="connsiteY10" fmla="*/ 331874 h 420687"/>
              <a:gd name="connsiteX11" fmla="*/ 65088 w 442913"/>
              <a:gd name="connsiteY11" fmla="*/ 329537 h 420687"/>
              <a:gd name="connsiteX12" fmla="*/ 65088 w 442913"/>
              <a:gd name="connsiteY12" fmla="*/ 267983 h 420687"/>
              <a:gd name="connsiteX13" fmla="*/ 72088 w 442913"/>
              <a:gd name="connsiteY13" fmla="*/ 250062 h 420687"/>
              <a:gd name="connsiteX14" fmla="*/ 133532 w 442913"/>
              <a:gd name="connsiteY14" fmla="*/ 174483 h 420687"/>
              <a:gd name="connsiteX15" fmla="*/ 149865 w 442913"/>
              <a:gd name="connsiteY15" fmla="*/ 170587 h 420687"/>
              <a:gd name="connsiteX16" fmla="*/ 248642 w 442913"/>
              <a:gd name="connsiteY16" fmla="*/ 207987 h 420687"/>
              <a:gd name="connsiteX17" fmla="*/ 264197 w 442913"/>
              <a:gd name="connsiteY17" fmla="*/ 202533 h 420687"/>
              <a:gd name="connsiteX18" fmla="*/ 327196 w 442913"/>
              <a:gd name="connsiteY18" fmla="*/ 106695 h 420687"/>
              <a:gd name="connsiteX19" fmla="*/ 324085 w 442913"/>
              <a:gd name="connsiteY19" fmla="*/ 91891 h 420687"/>
              <a:gd name="connsiteX20" fmla="*/ 308530 w 442913"/>
              <a:gd name="connsiteY20" fmla="*/ 82541 h 420687"/>
              <a:gd name="connsiteX21" fmla="*/ 309308 w 442913"/>
              <a:gd name="connsiteY21" fmla="*/ 73191 h 420687"/>
              <a:gd name="connsiteX22" fmla="*/ 393307 w 442913"/>
              <a:gd name="connsiteY22" fmla="*/ 42025 h 420687"/>
              <a:gd name="connsiteX23" fmla="*/ 16289 w 442913"/>
              <a:gd name="connsiteY23" fmla="*/ 0 h 420687"/>
              <a:gd name="connsiteX24" fmla="*/ 33354 w 442913"/>
              <a:gd name="connsiteY24" fmla="*/ 13971 h 420687"/>
              <a:gd name="connsiteX25" fmla="*/ 33354 w 442913"/>
              <a:gd name="connsiteY25" fmla="*/ 366355 h 420687"/>
              <a:gd name="connsiteX26" fmla="*/ 53522 w 442913"/>
              <a:gd name="connsiteY26" fmla="*/ 386535 h 420687"/>
              <a:gd name="connsiteX27" fmla="*/ 429727 w 442913"/>
              <a:gd name="connsiteY27" fmla="*/ 386535 h 420687"/>
              <a:gd name="connsiteX28" fmla="*/ 442913 w 442913"/>
              <a:gd name="connsiteY28" fmla="*/ 403611 h 420687"/>
              <a:gd name="connsiteX29" fmla="*/ 429727 w 442913"/>
              <a:gd name="connsiteY29" fmla="*/ 420687 h 420687"/>
              <a:gd name="connsiteX30" fmla="*/ 20168 w 442913"/>
              <a:gd name="connsiteY30" fmla="*/ 420687 h 420687"/>
              <a:gd name="connsiteX31" fmla="*/ 0 w 442913"/>
              <a:gd name="connsiteY31" fmla="*/ 399730 h 420687"/>
              <a:gd name="connsiteX32" fmla="*/ 0 w 442913"/>
              <a:gd name="connsiteY32" fmla="*/ 13971 h 420687"/>
              <a:gd name="connsiteX33" fmla="*/ 16289 w 442913"/>
              <a:gd name="connsiteY33" fmla="*/ 0 h 420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42913" h="420687">
                <a:moveTo>
                  <a:pt x="393307" y="42025"/>
                </a:moveTo>
                <a:cubicBezTo>
                  <a:pt x="398751" y="39687"/>
                  <a:pt x="403418" y="42804"/>
                  <a:pt x="404196" y="48258"/>
                </a:cubicBezTo>
                <a:cubicBezTo>
                  <a:pt x="404196" y="48258"/>
                  <a:pt x="404196" y="48258"/>
                  <a:pt x="411973" y="137862"/>
                </a:cubicBezTo>
                <a:cubicBezTo>
                  <a:pt x="412751" y="143316"/>
                  <a:pt x="408862" y="145654"/>
                  <a:pt x="404196" y="142537"/>
                </a:cubicBezTo>
                <a:lnTo>
                  <a:pt x="385529" y="130849"/>
                </a:lnTo>
                <a:cubicBezTo>
                  <a:pt x="380863" y="127733"/>
                  <a:pt x="374640" y="129291"/>
                  <a:pt x="371529" y="133966"/>
                </a:cubicBezTo>
                <a:cubicBezTo>
                  <a:pt x="371529" y="133966"/>
                  <a:pt x="371529" y="133966"/>
                  <a:pt x="282086" y="267203"/>
                </a:cubicBezTo>
                <a:cubicBezTo>
                  <a:pt x="278975" y="271878"/>
                  <a:pt x="271975" y="274216"/>
                  <a:pt x="267308" y="272658"/>
                </a:cubicBezTo>
                <a:cubicBezTo>
                  <a:pt x="267308" y="272658"/>
                  <a:pt x="267308" y="272658"/>
                  <a:pt x="167754" y="234478"/>
                </a:cubicBezTo>
                <a:cubicBezTo>
                  <a:pt x="162309" y="232920"/>
                  <a:pt x="155309" y="234478"/>
                  <a:pt x="151421" y="239153"/>
                </a:cubicBezTo>
                <a:cubicBezTo>
                  <a:pt x="151421" y="239153"/>
                  <a:pt x="151421" y="239153"/>
                  <a:pt x="72088" y="331874"/>
                </a:cubicBezTo>
                <a:cubicBezTo>
                  <a:pt x="68199" y="336549"/>
                  <a:pt x="65088" y="334991"/>
                  <a:pt x="65088" y="329537"/>
                </a:cubicBezTo>
                <a:cubicBezTo>
                  <a:pt x="65088" y="329537"/>
                  <a:pt x="65088" y="329537"/>
                  <a:pt x="65088" y="267983"/>
                </a:cubicBezTo>
                <a:cubicBezTo>
                  <a:pt x="65088" y="262528"/>
                  <a:pt x="68199" y="253958"/>
                  <a:pt x="72088" y="250062"/>
                </a:cubicBezTo>
                <a:cubicBezTo>
                  <a:pt x="72088" y="250062"/>
                  <a:pt x="72088" y="250062"/>
                  <a:pt x="133532" y="174483"/>
                </a:cubicBezTo>
                <a:cubicBezTo>
                  <a:pt x="137421" y="170587"/>
                  <a:pt x="145198" y="168249"/>
                  <a:pt x="149865" y="170587"/>
                </a:cubicBezTo>
                <a:cubicBezTo>
                  <a:pt x="149865" y="170587"/>
                  <a:pt x="149865" y="170587"/>
                  <a:pt x="248642" y="207987"/>
                </a:cubicBezTo>
                <a:cubicBezTo>
                  <a:pt x="254086" y="209545"/>
                  <a:pt x="261086" y="207208"/>
                  <a:pt x="264197" y="202533"/>
                </a:cubicBezTo>
                <a:cubicBezTo>
                  <a:pt x="264197" y="202533"/>
                  <a:pt x="264197" y="202533"/>
                  <a:pt x="327196" y="106695"/>
                </a:cubicBezTo>
                <a:cubicBezTo>
                  <a:pt x="330308" y="101241"/>
                  <a:pt x="328752" y="95008"/>
                  <a:pt x="324085" y="91891"/>
                </a:cubicBezTo>
                <a:cubicBezTo>
                  <a:pt x="324085" y="91891"/>
                  <a:pt x="324085" y="91891"/>
                  <a:pt x="308530" y="82541"/>
                </a:cubicBezTo>
                <a:cubicBezTo>
                  <a:pt x="303863" y="79424"/>
                  <a:pt x="304641" y="75529"/>
                  <a:pt x="309308" y="73191"/>
                </a:cubicBezTo>
                <a:cubicBezTo>
                  <a:pt x="309308" y="73191"/>
                  <a:pt x="309308" y="73191"/>
                  <a:pt x="393307" y="42025"/>
                </a:cubicBezTo>
                <a:close/>
                <a:moveTo>
                  <a:pt x="16289" y="0"/>
                </a:moveTo>
                <a:cubicBezTo>
                  <a:pt x="25597" y="0"/>
                  <a:pt x="33354" y="2328"/>
                  <a:pt x="33354" y="13971"/>
                </a:cubicBezTo>
                <a:cubicBezTo>
                  <a:pt x="33354" y="366355"/>
                  <a:pt x="33354" y="366355"/>
                  <a:pt x="33354" y="366355"/>
                </a:cubicBezTo>
                <a:cubicBezTo>
                  <a:pt x="33354" y="377221"/>
                  <a:pt x="42662" y="386535"/>
                  <a:pt x="53522" y="386535"/>
                </a:cubicBezTo>
                <a:cubicBezTo>
                  <a:pt x="429727" y="386535"/>
                  <a:pt x="429727" y="386535"/>
                  <a:pt x="429727" y="386535"/>
                </a:cubicBezTo>
                <a:cubicBezTo>
                  <a:pt x="440586" y="386535"/>
                  <a:pt x="442913" y="394297"/>
                  <a:pt x="442913" y="403611"/>
                </a:cubicBezTo>
                <a:cubicBezTo>
                  <a:pt x="442913" y="412925"/>
                  <a:pt x="440586" y="420687"/>
                  <a:pt x="429727" y="420687"/>
                </a:cubicBezTo>
                <a:cubicBezTo>
                  <a:pt x="20168" y="420687"/>
                  <a:pt x="20168" y="420687"/>
                  <a:pt x="20168" y="420687"/>
                </a:cubicBezTo>
                <a:cubicBezTo>
                  <a:pt x="9308" y="420687"/>
                  <a:pt x="0" y="410597"/>
                  <a:pt x="0" y="399730"/>
                </a:cubicBezTo>
                <a:cubicBezTo>
                  <a:pt x="0" y="13971"/>
                  <a:pt x="0" y="13971"/>
                  <a:pt x="0" y="13971"/>
                </a:cubicBezTo>
                <a:cubicBezTo>
                  <a:pt x="0" y="2328"/>
                  <a:pt x="6981" y="0"/>
                  <a:pt x="16289"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zh-CN" altLang="en-US" dirty="0">
              <a:cs typeface="+mn-ea"/>
              <a:sym typeface="+mn-lt"/>
            </a:endParaRPr>
          </a:p>
        </p:txBody>
      </p:sp>
      <p:sp>
        <p:nvSpPr>
          <p:cNvPr id="7" name="TextBox 13">
            <a:extLst>
              <a:ext uri="{FF2B5EF4-FFF2-40B4-BE49-F238E27FC236}">
                <a16:creationId xmlns:a16="http://schemas.microsoft.com/office/drawing/2014/main" xmlns="" id="{5E8B8779-353F-4A6B-A368-D385931AAA36}"/>
              </a:ext>
            </a:extLst>
          </p:cNvPr>
          <p:cNvSpPr txBox="1"/>
          <p:nvPr/>
        </p:nvSpPr>
        <p:spPr>
          <a:xfrm>
            <a:off x="4102213" y="1541081"/>
            <a:ext cx="3884098" cy="540661"/>
          </a:xfrm>
          <a:prstGeom prst="rect">
            <a:avLst/>
          </a:prstGeom>
          <a:noFill/>
        </p:spPr>
        <p:txBody>
          <a:bodyPr wrap="square" lIns="0" tIns="0" rIns="0" bIns="0" rtlCol="0">
            <a:spAutoFit/>
          </a:bodyPr>
          <a:lstStyle/>
          <a:p>
            <a:pPr algn="ctr">
              <a:lnSpc>
                <a:spcPts val="2200"/>
              </a:lnSpc>
            </a:pPr>
            <a:r>
              <a:rPr lang="zh-CN" altLang="en-US" sz="1300" dirty="0">
                <a:solidFill>
                  <a:schemeClr val="tx1">
                    <a:lumMod val="75000"/>
                    <a:lumOff val="25000"/>
                  </a:schemeClr>
                </a:solidFill>
                <a:cs typeface="+mn-ea"/>
                <a:sym typeface="+mn-lt"/>
              </a:rPr>
              <a:t>点击输入您的文字内容，用简洁的文字进行阐述，详细内容应在演说过程中用语言来表达。</a:t>
            </a:r>
            <a:endParaRPr lang="en-US" altLang="zh-CN" sz="1300" dirty="0">
              <a:solidFill>
                <a:schemeClr val="tx1">
                  <a:lumMod val="75000"/>
                  <a:lumOff val="25000"/>
                </a:schemeClr>
              </a:solidFill>
              <a:cs typeface="+mn-ea"/>
              <a:sym typeface="+mn-lt"/>
            </a:endParaRPr>
          </a:p>
        </p:txBody>
      </p:sp>
      <p:sp>
        <p:nvSpPr>
          <p:cNvPr id="8" name="TextBox 14">
            <a:extLst>
              <a:ext uri="{FF2B5EF4-FFF2-40B4-BE49-F238E27FC236}">
                <a16:creationId xmlns:a16="http://schemas.microsoft.com/office/drawing/2014/main" xmlns="" id="{86D4F761-23E9-49FB-8E5E-0D1DEBD58087}"/>
              </a:ext>
            </a:extLst>
          </p:cNvPr>
          <p:cNvSpPr txBox="1"/>
          <p:nvPr/>
        </p:nvSpPr>
        <p:spPr>
          <a:xfrm>
            <a:off x="2192950" y="1721973"/>
            <a:ext cx="1228622" cy="338554"/>
          </a:xfrm>
          <a:prstGeom prst="rect">
            <a:avLst/>
          </a:prstGeom>
          <a:noFill/>
        </p:spPr>
        <p:txBody>
          <a:bodyPr wrap="square" lIns="0" tIns="0" rIns="0" bIns="0" rtlCol="0">
            <a:spAutoFit/>
          </a:bodyPr>
          <a:lstStyle/>
          <a:p>
            <a:pPr algn="ctr"/>
            <a:r>
              <a:rPr lang="zh-CN" altLang="en-US" sz="2200" b="1" dirty="0">
                <a:solidFill>
                  <a:schemeClr val="bg1"/>
                </a:solidFill>
                <a:cs typeface="+mn-ea"/>
                <a:sym typeface="+mn-lt"/>
              </a:rPr>
              <a:t>输入标题</a:t>
            </a:r>
          </a:p>
        </p:txBody>
      </p:sp>
      <p:sp>
        <p:nvSpPr>
          <p:cNvPr id="9" name="圆角矩形 26">
            <a:extLst>
              <a:ext uri="{FF2B5EF4-FFF2-40B4-BE49-F238E27FC236}">
                <a16:creationId xmlns:a16="http://schemas.microsoft.com/office/drawing/2014/main" xmlns="" id="{3FD20B79-5144-43AF-B187-7CA5EEB0ABEB}"/>
              </a:ext>
            </a:extLst>
          </p:cNvPr>
          <p:cNvSpPr/>
          <p:nvPr/>
        </p:nvSpPr>
        <p:spPr>
          <a:xfrm rot="16200000">
            <a:off x="5667989" y="-364729"/>
            <a:ext cx="1460936" cy="7570660"/>
          </a:xfrm>
          <a:prstGeom prst="roundRect">
            <a:avLst>
              <a:gd name="adj" fmla="val 50000"/>
            </a:avLst>
          </a:prstGeom>
          <a:noFill/>
          <a:ln w="19050">
            <a:solidFill>
              <a:srgbClr val="EFC9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圆角矩形 27">
            <a:extLst>
              <a:ext uri="{FF2B5EF4-FFF2-40B4-BE49-F238E27FC236}">
                <a16:creationId xmlns:a16="http://schemas.microsoft.com/office/drawing/2014/main" xmlns="" id="{98356A22-A636-4045-8494-9BDE355CC7D8}"/>
              </a:ext>
            </a:extLst>
          </p:cNvPr>
          <p:cNvSpPr/>
          <p:nvPr/>
        </p:nvSpPr>
        <p:spPr>
          <a:xfrm>
            <a:off x="8364577" y="2744046"/>
            <a:ext cx="1748422" cy="1353108"/>
          </a:xfrm>
          <a:prstGeom prst="roundRect">
            <a:avLst>
              <a:gd name="adj" fmla="val 50000"/>
            </a:avLst>
          </a:prstGeom>
          <a:solidFill>
            <a:srgbClr val="EFC9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空心弧 10">
            <a:extLst>
              <a:ext uri="{FF2B5EF4-FFF2-40B4-BE49-F238E27FC236}">
                <a16:creationId xmlns:a16="http://schemas.microsoft.com/office/drawing/2014/main" xmlns="" id="{058EB3C4-B200-4AB8-8C27-9E9FF7762DC2}"/>
              </a:ext>
            </a:extLst>
          </p:cNvPr>
          <p:cNvSpPr/>
          <p:nvPr/>
        </p:nvSpPr>
        <p:spPr>
          <a:xfrm rot="16200000">
            <a:off x="2673141" y="2744046"/>
            <a:ext cx="1353108" cy="1353108"/>
          </a:xfrm>
          <a:prstGeom prst="blockArc">
            <a:avLst/>
          </a:prstGeom>
          <a:solidFill>
            <a:srgbClr val="EFC9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任意多边形 29">
            <a:extLst>
              <a:ext uri="{FF2B5EF4-FFF2-40B4-BE49-F238E27FC236}">
                <a16:creationId xmlns:a16="http://schemas.microsoft.com/office/drawing/2014/main" xmlns="" id="{D29B12A4-8203-498B-B21D-10826F55DB9E}"/>
              </a:ext>
            </a:extLst>
          </p:cNvPr>
          <p:cNvSpPr>
            <a:spLocks/>
          </p:cNvSpPr>
          <p:nvPr/>
        </p:nvSpPr>
        <p:spPr bwMode="auto">
          <a:xfrm>
            <a:off x="9124379" y="3022353"/>
            <a:ext cx="332610" cy="215954"/>
          </a:xfrm>
          <a:custGeom>
            <a:avLst/>
            <a:gdLst>
              <a:gd name="connsiteX0" fmla="*/ 542180 w 547688"/>
              <a:gd name="connsiteY0" fmla="*/ 59519 h 355600"/>
              <a:gd name="connsiteX1" fmla="*/ 543735 w 547688"/>
              <a:gd name="connsiteY1" fmla="*/ 59519 h 355600"/>
              <a:gd name="connsiteX2" fmla="*/ 543735 w 547688"/>
              <a:gd name="connsiteY2" fmla="*/ 60325 h 355600"/>
              <a:gd name="connsiteX3" fmla="*/ 545351 w 547688"/>
              <a:gd name="connsiteY3" fmla="*/ 60325 h 355600"/>
              <a:gd name="connsiteX4" fmla="*/ 546130 w 547688"/>
              <a:gd name="connsiteY4" fmla="*/ 60325 h 355600"/>
              <a:gd name="connsiteX5" fmla="*/ 547688 w 547688"/>
              <a:gd name="connsiteY5" fmla="*/ 62662 h 355600"/>
              <a:gd name="connsiteX6" fmla="*/ 547688 w 547688"/>
              <a:gd name="connsiteY6" fmla="*/ 343885 h 355600"/>
              <a:gd name="connsiteX7" fmla="*/ 542953 w 547688"/>
              <a:gd name="connsiteY7" fmla="*/ 348282 h 355600"/>
              <a:gd name="connsiteX8" fmla="*/ 542277 w 547688"/>
              <a:gd name="connsiteY8" fmla="*/ 352085 h 355600"/>
              <a:gd name="connsiteX9" fmla="*/ 536734 w 547688"/>
              <a:gd name="connsiteY9" fmla="*/ 355600 h 355600"/>
              <a:gd name="connsiteX10" fmla="*/ 14002 w 547688"/>
              <a:gd name="connsiteY10" fmla="*/ 355600 h 355600"/>
              <a:gd name="connsiteX11" fmla="*/ 0 w 547688"/>
              <a:gd name="connsiteY11" fmla="*/ 343882 h 355600"/>
              <a:gd name="connsiteX12" fmla="*/ 0 w 547688"/>
              <a:gd name="connsiteY12" fmla="*/ 62644 h 355600"/>
              <a:gd name="connsiteX13" fmla="*/ 3112 w 547688"/>
              <a:gd name="connsiteY13" fmla="*/ 60301 h 355600"/>
              <a:gd name="connsiteX14" fmla="*/ 7779 w 547688"/>
              <a:gd name="connsiteY14" fmla="*/ 61082 h 355600"/>
              <a:gd name="connsiteX15" fmla="*/ 186522 w 547688"/>
              <a:gd name="connsiteY15" fmla="*/ 194014 h 355600"/>
              <a:gd name="connsiteX16" fmla="*/ 244997 w 547688"/>
              <a:gd name="connsiteY16" fmla="*/ 237502 h 355600"/>
              <a:gd name="connsiteX17" fmla="*/ 274716 w 547688"/>
              <a:gd name="connsiteY17" fmla="*/ 259511 h 355600"/>
              <a:gd name="connsiteX18" fmla="*/ 277702 w 547688"/>
              <a:gd name="connsiteY18" fmla="*/ 259511 h 355600"/>
              <a:gd name="connsiteX19" fmla="*/ 14875 w 547688"/>
              <a:gd name="connsiteY19" fmla="*/ 0 h 355600"/>
              <a:gd name="connsiteX20" fmla="*/ 536799 w 547688"/>
              <a:gd name="connsiteY20" fmla="*/ 0 h 355600"/>
              <a:gd name="connsiteX21" fmla="*/ 547688 w 547688"/>
              <a:gd name="connsiteY21" fmla="*/ 9331 h 355600"/>
              <a:gd name="connsiteX22" fmla="*/ 547688 w 547688"/>
              <a:gd name="connsiteY22" fmla="*/ 13218 h 355600"/>
              <a:gd name="connsiteX23" fmla="*/ 278559 w 547688"/>
              <a:gd name="connsiteY23" fmla="*/ 190500 h 355600"/>
              <a:gd name="connsiteX24" fmla="*/ 277003 w 547688"/>
              <a:gd name="connsiteY24" fmla="*/ 190500 h 355600"/>
              <a:gd name="connsiteX25" fmla="*/ 275448 w 547688"/>
              <a:gd name="connsiteY25" fmla="*/ 190500 h 355600"/>
              <a:gd name="connsiteX26" fmla="*/ 274260 w 547688"/>
              <a:gd name="connsiteY26" fmla="*/ 189726 h 355600"/>
              <a:gd name="connsiteX27" fmla="*/ 273425 w 547688"/>
              <a:gd name="connsiteY27" fmla="*/ 189726 h 355600"/>
              <a:gd name="connsiteX28" fmla="*/ 0 w 547688"/>
              <a:gd name="connsiteY28" fmla="*/ 13976 h 355600"/>
              <a:gd name="connsiteX29" fmla="*/ 0 w 547688"/>
              <a:gd name="connsiteY29" fmla="*/ 9330 h 355600"/>
              <a:gd name="connsiteX30" fmla="*/ 4674 w 547688"/>
              <a:gd name="connsiteY30" fmla="*/ 3427 h 355600"/>
              <a:gd name="connsiteX31" fmla="*/ 12919 w 547688"/>
              <a:gd name="connsiteY31" fmla="*/ 1805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7688" h="355600">
                <a:moveTo>
                  <a:pt x="542180" y="59519"/>
                </a:moveTo>
                <a:cubicBezTo>
                  <a:pt x="542957" y="59519"/>
                  <a:pt x="542957" y="58738"/>
                  <a:pt x="543735" y="59519"/>
                </a:cubicBezTo>
                <a:lnTo>
                  <a:pt x="543735" y="60325"/>
                </a:lnTo>
                <a:lnTo>
                  <a:pt x="545351" y="60325"/>
                </a:lnTo>
                <a:cubicBezTo>
                  <a:pt x="545351" y="60325"/>
                  <a:pt x="546130" y="60325"/>
                  <a:pt x="546130" y="60325"/>
                </a:cubicBezTo>
                <a:cubicBezTo>
                  <a:pt x="546909" y="61104"/>
                  <a:pt x="547688" y="61883"/>
                  <a:pt x="547688" y="62662"/>
                </a:cubicBezTo>
                <a:cubicBezTo>
                  <a:pt x="547688" y="62662"/>
                  <a:pt x="547688" y="62662"/>
                  <a:pt x="547688" y="343885"/>
                </a:cubicBezTo>
                <a:lnTo>
                  <a:pt x="542953" y="348282"/>
                </a:lnTo>
                <a:lnTo>
                  <a:pt x="542277" y="352085"/>
                </a:lnTo>
                <a:cubicBezTo>
                  <a:pt x="541207" y="354233"/>
                  <a:pt x="539457" y="355600"/>
                  <a:pt x="536734" y="355600"/>
                </a:cubicBezTo>
                <a:cubicBezTo>
                  <a:pt x="536734" y="355600"/>
                  <a:pt x="536734" y="355600"/>
                  <a:pt x="14002" y="355600"/>
                </a:cubicBezTo>
                <a:cubicBezTo>
                  <a:pt x="7779" y="355600"/>
                  <a:pt x="0" y="350132"/>
                  <a:pt x="0" y="343882"/>
                </a:cubicBezTo>
                <a:cubicBezTo>
                  <a:pt x="0" y="343882"/>
                  <a:pt x="0" y="343882"/>
                  <a:pt x="0" y="62644"/>
                </a:cubicBezTo>
                <a:cubicBezTo>
                  <a:pt x="0" y="61863"/>
                  <a:pt x="2334" y="61082"/>
                  <a:pt x="3112" y="60301"/>
                </a:cubicBezTo>
                <a:cubicBezTo>
                  <a:pt x="3889" y="60301"/>
                  <a:pt x="7001" y="60301"/>
                  <a:pt x="7779" y="61082"/>
                </a:cubicBezTo>
                <a:cubicBezTo>
                  <a:pt x="7779" y="61082"/>
                  <a:pt x="7779" y="61082"/>
                  <a:pt x="186522" y="194014"/>
                </a:cubicBezTo>
                <a:lnTo>
                  <a:pt x="244997" y="237502"/>
                </a:lnTo>
                <a:lnTo>
                  <a:pt x="274716" y="259511"/>
                </a:lnTo>
                <a:lnTo>
                  <a:pt x="277702" y="259511"/>
                </a:lnTo>
                <a:close/>
                <a:moveTo>
                  <a:pt x="14875" y="0"/>
                </a:moveTo>
                <a:cubicBezTo>
                  <a:pt x="14875" y="0"/>
                  <a:pt x="14875" y="0"/>
                  <a:pt x="536799" y="0"/>
                </a:cubicBezTo>
                <a:cubicBezTo>
                  <a:pt x="543021" y="0"/>
                  <a:pt x="547688" y="3888"/>
                  <a:pt x="547688" y="9331"/>
                </a:cubicBezTo>
                <a:cubicBezTo>
                  <a:pt x="547688" y="9331"/>
                  <a:pt x="547688" y="9331"/>
                  <a:pt x="547688" y="13218"/>
                </a:cubicBezTo>
                <a:cubicBezTo>
                  <a:pt x="547688" y="13218"/>
                  <a:pt x="547688" y="13218"/>
                  <a:pt x="278559" y="190500"/>
                </a:cubicBezTo>
                <a:cubicBezTo>
                  <a:pt x="277781" y="190500"/>
                  <a:pt x="277003" y="190500"/>
                  <a:pt x="277003" y="190500"/>
                </a:cubicBezTo>
                <a:cubicBezTo>
                  <a:pt x="276226" y="190500"/>
                  <a:pt x="276226" y="190500"/>
                  <a:pt x="275448" y="190500"/>
                </a:cubicBezTo>
                <a:lnTo>
                  <a:pt x="274260" y="189726"/>
                </a:lnTo>
                <a:lnTo>
                  <a:pt x="273425" y="189726"/>
                </a:lnTo>
                <a:cubicBezTo>
                  <a:pt x="273425" y="189726"/>
                  <a:pt x="273425" y="189726"/>
                  <a:pt x="0" y="13976"/>
                </a:cubicBezTo>
                <a:cubicBezTo>
                  <a:pt x="0" y="13976"/>
                  <a:pt x="0" y="13976"/>
                  <a:pt x="0" y="9330"/>
                </a:cubicBezTo>
                <a:cubicBezTo>
                  <a:pt x="0" y="6621"/>
                  <a:pt x="1948" y="4685"/>
                  <a:pt x="4674" y="3427"/>
                </a:cubicBezTo>
                <a:lnTo>
                  <a:pt x="12919" y="1805"/>
                </a:ln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zh-CN" altLang="en-US" dirty="0">
              <a:cs typeface="+mn-ea"/>
              <a:sym typeface="+mn-lt"/>
            </a:endParaRPr>
          </a:p>
        </p:txBody>
      </p:sp>
      <p:sp>
        <p:nvSpPr>
          <p:cNvPr id="13" name="TextBox 13">
            <a:extLst>
              <a:ext uri="{FF2B5EF4-FFF2-40B4-BE49-F238E27FC236}">
                <a16:creationId xmlns:a16="http://schemas.microsoft.com/office/drawing/2014/main" xmlns="" id="{1825CAAC-8DEE-4555-A4E0-6D7C50FD688B}"/>
              </a:ext>
            </a:extLst>
          </p:cNvPr>
          <p:cNvSpPr txBox="1"/>
          <p:nvPr/>
        </p:nvSpPr>
        <p:spPr>
          <a:xfrm>
            <a:off x="3845891" y="3202577"/>
            <a:ext cx="3884098" cy="540661"/>
          </a:xfrm>
          <a:prstGeom prst="rect">
            <a:avLst/>
          </a:prstGeom>
          <a:noFill/>
        </p:spPr>
        <p:txBody>
          <a:bodyPr wrap="square" lIns="0" tIns="0" rIns="0" bIns="0" rtlCol="0">
            <a:spAutoFit/>
          </a:bodyPr>
          <a:lstStyle/>
          <a:p>
            <a:pPr algn="ctr">
              <a:lnSpc>
                <a:spcPts val="2200"/>
              </a:lnSpc>
            </a:pPr>
            <a:r>
              <a:rPr lang="zh-CN" altLang="en-US" sz="1300" dirty="0">
                <a:solidFill>
                  <a:schemeClr val="tx1">
                    <a:lumMod val="75000"/>
                    <a:lumOff val="25000"/>
                  </a:schemeClr>
                </a:solidFill>
                <a:cs typeface="+mn-ea"/>
                <a:sym typeface="+mn-lt"/>
              </a:rPr>
              <a:t>点击输入您的文字内容，用简洁的文字进行阐述，详细内容应在演说过程中用语言来表达。</a:t>
            </a:r>
            <a:endParaRPr lang="en-US" altLang="zh-CN" sz="1300" dirty="0">
              <a:solidFill>
                <a:schemeClr val="tx1">
                  <a:lumMod val="75000"/>
                  <a:lumOff val="25000"/>
                </a:schemeClr>
              </a:solidFill>
              <a:cs typeface="+mn-ea"/>
              <a:sym typeface="+mn-lt"/>
            </a:endParaRPr>
          </a:p>
        </p:txBody>
      </p:sp>
      <p:sp>
        <p:nvSpPr>
          <p:cNvPr id="14" name="TextBox 14">
            <a:extLst>
              <a:ext uri="{FF2B5EF4-FFF2-40B4-BE49-F238E27FC236}">
                <a16:creationId xmlns:a16="http://schemas.microsoft.com/office/drawing/2014/main" xmlns="" id="{F70C0634-700F-4878-8694-D88EE5DA3904}"/>
              </a:ext>
            </a:extLst>
          </p:cNvPr>
          <p:cNvSpPr txBox="1"/>
          <p:nvPr/>
        </p:nvSpPr>
        <p:spPr>
          <a:xfrm>
            <a:off x="8624876" y="3380472"/>
            <a:ext cx="1228622" cy="338554"/>
          </a:xfrm>
          <a:prstGeom prst="rect">
            <a:avLst/>
          </a:prstGeom>
          <a:noFill/>
        </p:spPr>
        <p:txBody>
          <a:bodyPr wrap="square" lIns="0" tIns="0" rIns="0" bIns="0" rtlCol="0">
            <a:spAutoFit/>
          </a:bodyPr>
          <a:lstStyle/>
          <a:p>
            <a:pPr algn="ctr"/>
            <a:r>
              <a:rPr lang="zh-CN" altLang="en-US" sz="2200" b="1" dirty="0">
                <a:solidFill>
                  <a:schemeClr val="bg1"/>
                </a:solidFill>
                <a:cs typeface="+mn-ea"/>
                <a:sym typeface="+mn-lt"/>
              </a:rPr>
              <a:t>输入标题</a:t>
            </a:r>
          </a:p>
        </p:txBody>
      </p:sp>
      <p:sp>
        <p:nvSpPr>
          <p:cNvPr id="15" name="圆角矩形 33">
            <a:extLst>
              <a:ext uri="{FF2B5EF4-FFF2-40B4-BE49-F238E27FC236}">
                <a16:creationId xmlns:a16="http://schemas.microsoft.com/office/drawing/2014/main" xmlns="" id="{8B038F45-7179-4F3F-82C3-012C81899B1B}"/>
              </a:ext>
            </a:extLst>
          </p:cNvPr>
          <p:cNvSpPr/>
          <p:nvPr/>
        </p:nvSpPr>
        <p:spPr>
          <a:xfrm rot="5400000" flipH="1">
            <a:off x="6428374" y="1324375"/>
            <a:ext cx="1460936" cy="7570654"/>
          </a:xfrm>
          <a:prstGeom prst="roundRect">
            <a:avLst>
              <a:gd name="adj" fmla="val 50000"/>
            </a:avLst>
          </a:prstGeom>
          <a:noFill/>
          <a:ln w="19050">
            <a:solidFill>
              <a:srgbClr val="ACB3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圆角矩形 34">
            <a:extLst>
              <a:ext uri="{FF2B5EF4-FFF2-40B4-BE49-F238E27FC236}">
                <a16:creationId xmlns:a16="http://schemas.microsoft.com/office/drawing/2014/main" xmlns="" id="{37AD547B-3BF5-496B-9BED-BCEA7AFF99A1}"/>
              </a:ext>
            </a:extLst>
          </p:cNvPr>
          <p:cNvSpPr/>
          <p:nvPr/>
        </p:nvSpPr>
        <p:spPr>
          <a:xfrm>
            <a:off x="3441788" y="4433148"/>
            <a:ext cx="1748422" cy="1353108"/>
          </a:xfrm>
          <a:prstGeom prst="roundRect">
            <a:avLst>
              <a:gd name="adj" fmla="val 50000"/>
            </a:avLst>
          </a:prstGeom>
          <a:solidFill>
            <a:srgbClr val="ACB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空心弧 16">
            <a:extLst>
              <a:ext uri="{FF2B5EF4-FFF2-40B4-BE49-F238E27FC236}">
                <a16:creationId xmlns:a16="http://schemas.microsoft.com/office/drawing/2014/main" xmlns="" id="{F852AE7F-EE44-440C-B41E-7F9F9CAA51FC}"/>
              </a:ext>
            </a:extLst>
          </p:cNvPr>
          <p:cNvSpPr/>
          <p:nvPr/>
        </p:nvSpPr>
        <p:spPr>
          <a:xfrm rot="5400000" flipH="1">
            <a:off x="9517766" y="4433148"/>
            <a:ext cx="1353108" cy="1353108"/>
          </a:xfrm>
          <a:prstGeom prst="blockArc">
            <a:avLst/>
          </a:prstGeom>
          <a:solidFill>
            <a:srgbClr val="ACB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Freeform 11">
            <a:extLst>
              <a:ext uri="{FF2B5EF4-FFF2-40B4-BE49-F238E27FC236}">
                <a16:creationId xmlns:a16="http://schemas.microsoft.com/office/drawing/2014/main" xmlns="" id="{0438452A-D583-4BF5-BBB0-8DA7A471EC59}"/>
              </a:ext>
            </a:extLst>
          </p:cNvPr>
          <p:cNvSpPr>
            <a:spLocks/>
          </p:cNvSpPr>
          <p:nvPr/>
        </p:nvSpPr>
        <p:spPr bwMode="auto">
          <a:xfrm>
            <a:off x="4152732" y="4666489"/>
            <a:ext cx="326534" cy="285466"/>
          </a:xfrm>
          <a:custGeom>
            <a:avLst/>
            <a:gdLst>
              <a:gd name="T0" fmla="*/ 562 w 664"/>
              <a:gd name="T1" fmla="*/ 379 h 583"/>
              <a:gd name="T2" fmla="*/ 485 w 664"/>
              <a:gd name="T3" fmla="*/ 414 h 583"/>
              <a:gd name="T4" fmla="*/ 328 w 664"/>
              <a:gd name="T5" fmla="*/ 332 h 583"/>
              <a:gd name="T6" fmla="*/ 338 w 664"/>
              <a:gd name="T7" fmla="*/ 274 h 583"/>
              <a:gd name="T8" fmla="*/ 324 w 664"/>
              <a:gd name="T9" fmla="*/ 208 h 583"/>
              <a:gd name="T10" fmla="*/ 447 w 664"/>
              <a:gd name="T11" fmla="*/ 134 h 583"/>
              <a:gd name="T12" fmla="*/ 495 w 664"/>
              <a:gd name="T13" fmla="*/ 152 h 583"/>
              <a:gd name="T14" fmla="*/ 571 w 664"/>
              <a:gd name="T15" fmla="*/ 76 h 583"/>
              <a:gd name="T16" fmla="*/ 495 w 664"/>
              <a:gd name="T17" fmla="*/ 0 h 583"/>
              <a:gd name="T18" fmla="*/ 419 w 664"/>
              <a:gd name="T19" fmla="*/ 76 h 583"/>
              <a:gd name="T20" fmla="*/ 422 w 664"/>
              <a:gd name="T21" fmla="*/ 95 h 583"/>
              <a:gd name="T22" fmla="*/ 300 w 664"/>
              <a:gd name="T23" fmla="*/ 168 h 583"/>
              <a:gd name="T24" fmla="*/ 169 w 664"/>
              <a:gd name="T25" fmla="*/ 105 h 583"/>
              <a:gd name="T26" fmla="*/ 0 w 664"/>
              <a:gd name="T27" fmla="*/ 274 h 583"/>
              <a:gd name="T28" fmla="*/ 169 w 664"/>
              <a:gd name="T29" fmla="*/ 443 h 583"/>
              <a:gd name="T30" fmla="*/ 306 w 664"/>
              <a:gd name="T31" fmla="*/ 373 h 583"/>
              <a:gd name="T32" fmla="*/ 464 w 664"/>
              <a:gd name="T33" fmla="*/ 456 h 583"/>
              <a:gd name="T34" fmla="*/ 460 w 664"/>
              <a:gd name="T35" fmla="*/ 481 h 583"/>
              <a:gd name="T36" fmla="*/ 562 w 664"/>
              <a:gd name="T37" fmla="*/ 583 h 583"/>
              <a:gd name="T38" fmla="*/ 664 w 664"/>
              <a:gd name="T39" fmla="*/ 481 h 583"/>
              <a:gd name="T40" fmla="*/ 562 w 664"/>
              <a:gd name="T41" fmla="*/ 379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64" h="583">
                <a:moveTo>
                  <a:pt x="562" y="379"/>
                </a:moveTo>
                <a:cubicBezTo>
                  <a:pt x="532" y="379"/>
                  <a:pt x="504" y="393"/>
                  <a:pt x="485" y="414"/>
                </a:cubicBezTo>
                <a:cubicBezTo>
                  <a:pt x="328" y="332"/>
                  <a:pt x="328" y="332"/>
                  <a:pt x="328" y="332"/>
                </a:cubicBezTo>
                <a:cubicBezTo>
                  <a:pt x="334" y="314"/>
                  <a:pt x="338" y="295"/>
                  <a:pt x="338" y="274"/>
                </a:cubicBezTo>
                <a:cubicBezTo>
                  <a:pt x="338" y="251"/>
                  <a:pt x="333" y="229"/>
                  <a:pt x="324" y="208"/>
                </a:cubicBezTo>
                <a:cubicBezTo>
                  <a:pt x="447" y="134"/>
                  <a:pt x="447" y="134"/>
                  <a:pt x="447" y="134"/>
                </a:cubicBezTo>
                <a:cubicBezTo>
                  <a:pt x="460" y="145"/>
                  <a:pt x="477" y="152"/>
                  <a:pt x="495" y="152"/>
                </a:cubicBezTo>
                <a:cubicBezTo>
                  <a:pt x="537" y="152"/>
                  <a:pt x="571" y="118"/>
                  <a:pt x="571" y="76"/>
                </a:cubicBezTo>
                <a:cubicBezTo>
                  <a:pt x="571" y="34"/>
                  <a:pt x="537" y="0"/>
                  <a:pt x="495" y="0"/>
                </a:cubicBezTo>
                <a:cubicBezTo>
                  <a:pt x="453" y="0"/>
                  <a:pt x="419" y="34"/>
                  <a:pt x="419" y="76"/>
                </a:cubicBezTo>
                <a:cubicBezTo>
                  <a:pt x="419" y="83"/>
                  <a:pt x="421" y="89"/>
                  <a:pt x="422" y="95"/>
                </a:cubicBezTo>
                <a:cubicBezTo>
                  <a:pt x="300" y="168"/>
                  <a:pt x="300" y="168"/>
                  <a:pt x="300" y="168"/>
                </a:cubicBezTo>
                <a:cubicBezTo>
                  <a:pt x="269" y="130"/>
                  <a:pt x="222" y="105"/>
                  <a:pt x="169" y="105"/>
                </a:cubicBezTo>
                <a:cubicBezTo>
                  <a:pt x="76" y="105"/>
                  <a:pt x="0" y="181"/>
                  <a:pt x="0" y="274"/>
                </a:cubicBezTo>
                <a:cubicBezTo>
                  <a:pt x="0" y="368"/>
                  <a:pt x="76" y="443"/>
                  <a:pt x="169" y="443"/>
                </a:cubicBezTo>
                <a:cubicBezTo>
                  <a:pt x="225" y="443"/>
                  <a:pt x="275" y="416"/>
                  <a:pt x="306" y="373"/>
                </a:cubicBezTo>
                <a:cubicBezTo>
                  <a:pt x="464" y="456"/>
                  <a:pt x="464" y="456"/>
                  <a:pt x="464" y="456"/>
                </a:cubicBezTo>
                <a:cubicBezTo>
                  <a:pt x="461" y="464"/>
                  <a:pt x="460" y="472"/>
                  <a:pt x="460" y="481"/>
                </a:cubicBezTo>
                <a:cubicBezTo>
                  <a:pt x="460" y="538"/>
                  <a:pt x="506" y="583"/>
                  <a:pt x="562" y="583"/>
                </a:cubicBezTo>
                <a:cubicBezTo>
                  <a:pt x="619" y="583"/>
                  <a:pt x="664" y="538"/>
                  <a:pt x="664" y="481"/>
                </a:cubicBezTo>
                <a:cubicBezTo>
                  <a:pt x="664" y="425"/>
                  <a:pt x="619" y="379"/>
                  <a:pt x="562" y="3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19" name="TextBox 14">
            <a:extLst>
              <a:ext uri="{FF2B5EF4-FFF2-40B4-BE49-F238E27FC236}">
                <a16:creationId xmlns:a16="http://schemas.microsoft.com/office/drawing/2014/main" xmlns="" id="{20128FD9-5569-4159-AD57-B20F5483965F}"/>
              </a:ext>
            </a:extLst>
          </p:cNvPr>
          <p:cNvSpPr txBox="1"/>
          <p:nvPr/>
        </p:nvSpPr>
        <p:spPr>
          <a:xfrm>
            <a:off x="3701688" y="5111587"/>
            <a:ext cx="1228622" cy="338554"/>
          </a:xfrm>
          <a:prstGeom prst="rect">
            <a:avLst/>
          </a:prstGeom>
          <a:noFill/>
        </p:spPr>
        <p:txBody>
          <a:bodyPr wrap="square" lIns="0" tIns="0" rIns="0" bIns="0" rtlCol="0">
            <a:spAutoFit/>
          </a:bodyPr>
          <a:lstStyle/>
          <a:p>
            <a:pPr algn="ctr"/>
            <a:r>
              <a:rPr lang="zh-CN" altLang="en-US" sz="2200" b="1" dirty="0">
                <a:solidFill>
                  <a:schemeClr val="bg1"/>
                </a:solidFill>
                <a:cs typeface="+mn-ea"/>
                <a:sym typeface="+mn-lt"/>
              </a:rPr>
              <a:t>输入标题</a:t>
            </a:r>
          </a:p>
        </p:txBody>
      </p:sp>
      <p:sp>
        <p:nvSpPr>
          <p:cNvPr id="20" name="TextBox 13">
            <a:extLst>
              <a:ext uri="{FF2B5EF4-FFF2-40B4-BE49-F238E27FC236}">
                <a16:creationId xmlns:a16="http://schemas.microsoft.com/office/drawing/2014/main" xmlns="" id="{A1818FEA-01E8-48D3-9DB0-C6950C184881}"/>
              </a:ext>
            </a:extLst>
          </p:cNvPr>
          <p:cNvSpPr txBox="1"/>
          <p:nvPr/>
        </p:nvSpPr>
        <p:spPr>
          <a:xfrm>
            <a:off x="5606843" y="4855597"/>
            <a:ext cx="3884098" cy="540661"/>
          </a:xfrm>
          <a:prstGeom prst="rect">
            <a:avLst/>
          </a:prstGeom>
          <a:noFill/>
        </p:spPr>
        <p:txBody>
          <a:bodyPr wrap="square" lIns="0" tIns="0" rIns="0" bIns="0" rtlCol="0">
            <a:spAutoFit/>
          </a:bodyPr>
          <a:lstStyle/>
          <a:p>
            <a:pPr algn="ctr">
              <a:lnSpc>
                <a:spcPts val="2200"/>
              </a:lnSpc>
            </a:pPr>
            <a:r>
              <a:rPr lang="zh-CN" altLang="en-US" sz="1300" dirty="0">
                <a:solidFill>
                  <a:schemeClr val="tx1">
                    <a:lumMod val="75000"/>
                    <a:lumOff val="25000"/>
                  </a:schemeClr>
                </a:solidFill>
                <a:cs typeface="+mn-ea"/>
                <a:sym typeface="+mn-lt"/>
              </a:rPr>
              <a:t>点击输入您的文字内容，用简洁的文字进行阐述，详细内容应在演说过程中用语言来表达。</a:t>
            </a:r>
            <a:endParaRPr lang="en-US" altLang="zh-CN" sz="1300" dirty="0">
              <a:solidFill>
                <a:schemeClr val="tx1">
                  <a:lumMod val="75000"/>
                  <a:lumOff val="25000"/>
                </a:schemeClr>
              </a:solidFill>
              <a:cs typeface="+mn-ea"/>
              <a:sym typeface="+mn-lt"/>
            </a:endParaRPr>
          </a:p>
        </p:txBody>
      </p:sp>
      <p:sp>
        <p:nvSpPr>
          <p:cNvPr id="21" name="矩形 20">
            <a:extLst>
              <a:ext uri="{FF2B5EF4-FFF2-40B4-BE49-F238E27FC236}">
                <a16:creationId xmlns:a16="http://schemas.microsoft.com/office/drawing/2014/main" xmlns="" id="{A69CF992-5AB0-4467-B7A4-F270755851D8}"/>
              </a:ext>
            </a:extLst>
          </p:cNvPr>
          <p:cNvSpPr/>
          <p:nvPr/>
        </p:nvSpPr>
        <p:spPr>
          <a:xfrm>
            <a:off x="1342332" y="333685"/>
            <a:ext cx="1620957" cy="523220"/>
          </a:xfrm>
          <a:prstGeom prst="rect">
            <a:avLst/>
          </a:prstGeom>
        </p:spPr>
        <p:txBody>
          <a:bodyPr wrap="none">
            <a:spAutoFit/>
          </a:bodyPr>
          <a:lstStyle/>
          <a:p>
            <a:r>
              <a:rPr lang="zh-CN" altLang="en-US" sz="2800" b="1" dirty="0">
                <a:cs typeface="+mn-ea"/>
                <a:sym typeface="+mn-lt"/>
              </a:rPr>
              <a:t>自身总结</a:t>
            </a:r>
          </a:p>
        </p:txBody>
      </p:sp>
    </p:spTree>
    <p:extLst>
      <p:ext uri="{BB962C8B-B14F-4D97-AF65-F5344CB8AC3E}">
        <p14:creationId xmlns:p14="http://schemas.microsoft.com/office/powerpoint/2010/main" val="1107945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par>
                          <p:cTn id="14" fill="hold">
                            <p:stCondLst>
                              <p:cond delay="11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par>
                          <p:cTn id="27" fill="hold">
                            <p:stCondLst>
                              <p:cond delay="1600"/>
                            </p:stCondLst>
                            <p:childTnLst>
                              <p:par>
                                <p:cTn id="28" presetID="16" presetClass="entr" presetSubtype="21"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1000"/>
                                        <p:tgtEl>
                                          <p:spTgt spid="7"/>
                                        </p:tgtEl>
                                      </p:cBhvr>
                                    </p:animEffect>
                                  </p:childTnLst>
                                </p:cTn>
                              </p:par>
                            </p:childTnLst>
                          </p:cTn>
                        </p:par>
                        <p:par>
                          <p:cTn id="31" fill="hold">
                            <p:stCondLst>
                              <p:cond delay="2600"/>
                            </p:stCondLst>
                            <p:childTnLst>
                              <p:par>
                                <p:cTn id="32" presetID="10"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childTnLst>
                          </p:cTn>
                        </p:par>
                        <p:par>
                          <p:cTn id="44" fill="hold">
                            <p:stCondLst>
                              <p:cond delay="3100"/>
                            </p:stCondLst>
                            <p:childTnLst>
                              <p:par>
                                <p:cTn id="45" presetID="16" presetClass="entr" presetSubtype="21"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arn(inVertical)">
                                      <p:cBhvr>
                                        <p:cTn id="47" dur="1000"/>
                                        <p:tgtEl>
                                          <p:spTgt spid="13"/>
                                        </p:tgtEl>
                                      </p:cBhvr>
                                    </p:animEffect>
                                  </p:childTnLst>
                                </p:cTn>
                              </p:par>
                            </p:childTnLst>
                          </p:cTn>
                        </p:par>
                        <p:par>
                          <p:cTn id="48" fill="hold">
                            <p:stCondLst>
                              <p:cond delay="4100"/>
                            </p:stCondLst>
                            <p:childTnLst>
                              <p:par>
                                <p:cTn id="49" presetID="10"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childTnLst>
                          </p:cTn>
                        </p:par>
                        <p:par>
                          <p:cTn id="61" fill="hold">
                            <p:stCondLst>
                              <p:cond delay="4600"/>
                            </p:stCondLst>
                            <p:childTnLst>
                              <p:par>
                                <p:cTn id="62" presetID="16" presetClass="entr" presetSubtype="21"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barn(inVertical)">
                                      <p:cBhvr>
                                        <p:cTn id="64" dur="1000"/>
                                        <p:tgtEl>
                                          <p:spTgt spid="20"/>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animBg="1"/>
      <p:bldP spid="10" grpId="0" animBg="1"/>
      <p:bldP spid="11" grpId="0" animBg="1"/>
      <p:bldP spid="12" grpId="0" animBg="1"/>
      <p:bldP spid="13" grpId="0"/>
      <p:bldP spid="14" grpId="0"/>
      <p:bldP spid="15" grpId="0" animBg="1"/>
      <p:bldP spid="16" grpId="0" animBg="1"/>
      <p:bldP spid="17" grpId="0" animBg="1"/>
      <p:bldP spid="18" grpId="0" animBg="1"/>
      <p:bldP spid="19"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9F90B591-308D-46A6-89F5-A9987FBD56D4}"/>
              </a:ext>
            </a:extLst>
          </p:cNvPr>
          <p:cNvGrpSpPr/>
          <p:nvPr/>
        </p:nvGrpSpPr>
        <p:grpSpPr>
          <a:xfrm>
            <a:off x="4279345" y="1595468"/>
            <a:ext cx="3633306" cy="3489263"/>
            <a:chOff x="4279345" y="1987898"/>
            <a:chExt cx="3633306" cy="3489263"/>
          </a:xfrm>
        </p:grpSpPr>
        <p:sp>
          <p:nvSpPr>
            <p:cNvPr id="4" name="Freeform 6">
              <a:extLst>
                <a:ext uri="{FF2B5EF4-FFF2-40B4-BE49-F238E27FC236}">
                  <a16:creationId xmlns:a16="http://schemas.microsoft.com/office/drawing/2014/main" xmlns="" id="{19489557-92C7-4F01-9B09-D7CBC9727E97}"/>
                </a:ext>
              </a:extLst>
            </p:cNvPr>
            <p:cNvSpPr/>
            <p:nvPr/>
          </p:nvSpPr>
          <p:spPr bwMode="auto">
            <a:xfrm>
              <a:off x="6730633" y="3053229"/>
              <a:ext cx="1182018" cy="1364059"/>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dirty="0">
                <a:solidFill>
                  <a:schemeClr val="tx1">
                    <a:lumMod val="75000"/>
                    <a:lumOff val="25000"/>
                  </a:schemeClr>
                </a:solidFill>
                <a:cs typeface="+mn-ea"/>
                <a:sym typeface="+mn-lt"/>
              </a:endParaRPr>
            </a:p>
          </p:txBody>
        </p:sp>
        <p:sp>
          <p:nvSpPr>
            <p:cNvPr id="5" name="Freeform 7">
              <a:extLst>
                <a:ext uri="{FF2B5EF4-FFF2-40B4-BE49-F238E27FC236}">
                  <a16:creationId xmlns:a16="http://schemas.microsoft.com/office/drawing/2014/main" xmlns="" id="{5A5CEC27-D632-4EBF-98A9-2F74C0287ED5}"/>
                </a:ext>
              </a:extLst>
            </p:cNvPr>
            <p:cNvSpPr/>
            <p:nvPr/>
          </p:nvSpPr>
          <p:spPr bwMode="auto">
            <a:xfrm>
              <a:off x="4279345" y="3053229"/>
              <a:ext cx="1180655" cy="1364059"/>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EFC997"/>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dirty="0">
                <a:solidFill>
                  <a:schemeClr val="tx1">
                    <a:lumMod val="75000"/>
                    <a:lumOff val="25000"/>
                  </a:schemeClr>
                </a:solidFill>
                <a:cs typeface="+mn-ea"/>
                <a:sym typeface="+mn-lt"/>
              </a:endParaRPr>
            </a:p>
          </p:txBody>
        </p:sp>
        <p:sp>
          <p:nvSpPr>
            <p:cNvPr id="6" name="Freeform 8">
              <a:extLst>
                <a:ext uri="{FF2B5EF4-FFF2-40B4-BE49-F238E27FC236}">
                  <a16:creationId xmlns:a16="http://schemas.microsoft.com/office/drawing/2014/main" xmlns="" id="{8C481ADE-D194-432E-9F58-FB58C0288EEC}"/>
                </a:ext>
              </a:extLst>
            </p:cNvPr>
            <p:cNvSpPr/>
            <p:nvPr/>
          </p:nvSpPr>
          <p:spPr bwMode="auto">
            <a:xfrm>
              <a:off x="4891486" y="1987898"/>
              <a:ext cx="1180655" cy="136542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dirty="0">
                <a:solidFill>
                  <a:schemeClr val="tx1">
                    <a:lumMod val="75000"/>
                    <a:lumOff val="25000"/>
                  </a:schemeClr>
                </a:solidFill>
                <a:cs typeface="+mn-ea"/>
                <a:sym typeface="+mn-lt"/>
              </a:endParaRPr>
            </a:p>
          </p:txBody>
        </p:sp>
        <p:sp>
          <p:nvSpPr>
            <p:cNvPr id="7" name="Freeform 9">
              <a:extLst>
                <a:ext uri="{FF2B5EF4-FFF2-40B4-BE49-F238E27FC236}">
                  <a16:creationId xmlns:a16="http://schemas.microsoft.com/office/drawing/2014/main" xmlns="" id="{7DC28B81-7329-4DED-8F2A-5AC66E1A053B}"/>
                </a:ext>
              </a:extLst>
            </p:cNvPr>
            <p:cNvSpPr/>
            <p:nvPr/>
          </p:nvSpPr>
          <p:spPr bwMode="auto">
            <a:xfrm>
              <a:off x="6119857" y="1987898"/>
              <a:ext cx="1180655" cy="136542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EFC997"/>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dirty="0">
                <a:solidFill>
                  <a:schemeClr val="tx1">
                    <a:lumMod val="75000"/>
                    <a:lumOff val="25000"/>
                  </a:schemeClr>
                </a:solidFill>
                <a:cs typeface="+mn-ea"/>
                <a:sym typeface="+mn-lt"/>
              </a:endParaRPr>
            </a:p>
          </p:txBody>
        </p:sp>
        <p:sp>
          <p:nvSpPr>
            <p:cNvPr id="8" name="Freeform 10">
              <a:extLst>
                <a:ext uri="{FF2B5EF4-FFF2-40B4-BE49-F238E27FC236}">
                  <a16:creationId xmlns:a16="http://schemas.microsoft.com/office/drawing/2014/main" xmlns="" id="{EEA7ABC0-8452-4ECC-991A-DDA5D2DA20EB}"/>
                </a:ext>
              </a:extLst>
            </p:cNvPr>
            <p:cNvSpPr/>
            <p:nvPr/>
          </p:nvSpPr>
          <p:spPr bwMode="auto">
            <a:xfrm>
              <a:off x="4891486" y="4111738"/>
              <a:ext cx="1180655" cy="1365423"/>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dirty="0">
                <a:solidFill>
                  <a:schemeClr val="tx1">
                    <a:lumMod val="75000"/>
                    <a:lumOff val="25000"/>
                  </a:schemeClr>
                </a:solidFill>
                <a:cs typeface="+mn-ea"/>
                <a:sym typeface="+mn-lt"/>
              </a:endParaRPr>
            </a:p>
          </p:txBody>
        </p:sp>
        <p:sp>
          <p:nvSpPr>
            <p:cNvPr id="9" name="Freeform 11">
              <a:extLst>
                <a:ext uri="{FF2B5EF4-FFF2-40B4-BE49-F238E27FC236}">
                  <a16:creationId xmlns:a16="http://schemas.microsoft.com/office/drawing/2014/main" xmlns="" id="{58D76ED5-6A34-4982-85E4-A1F326777F93}"/>
                </a:ext>
              </a:extLst>
            </p:cNvPr>
            <p:cNvSpPr/>
            <p:nvPr/>
          </p:nvSpPr>
          <p:spPr bwMode="auto">
            <a:xfrm>
              <a:off x="6119857" y="4111738"/>
              <a:ext cx="1180655" cy="1365423"/>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EFC997"/>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zh-CN" altLang="en-US" sz="1600" kern="0" dirty="0">
                <a:solidFill>
                  <a:schemeClr val="tx1">
                    <a:lumMod val="75000"/>
                    <a:lumOff val="25000"/>
                  </a:schemeClr>
                </a:solidFill>
                <a:cs typeface="+mn-ea"/>
                <a:sym typeface="+mn-lt"/>
              </a:endParaRPr>
            </a:p>
          </p:txBody>
        </p:sp>
        <p:sp>
          <p:nvSpPr>
            <p:cNvPr id="10" name="Freeform 13">
              <a:extLst>
                <a:ext uri="{FF2B5EF4-FFF2-40B4-BE49-F238E27FC236}">
                  <a16:creationId xmlns:a16="http://schemas.microsoft.com/office/drawing/2014/main" xmlns="" id="{FF6E5DA2-CC47-4550-ACD2-204B0FAA3BE0}"/>
                </a:ext>
              </a:extLst>
            </p:cNvPr>
            <p:cNvSpPr>
              <a:spLocks noEditPoints="1"/>
            </p:cNvSpPr>
            <p:nvPr/>
          </p:nvSpPr>
          <p:spPr bwMode="auto">
            <a:xfrm>
              <a:off x="4628361" y="3477450"/>
              <a:ext cx="526251" cy="519707"/>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chemeClr val="bg1">
                <a:lumMod val="95000"/>
              </a:schemeClr>
            </a:solidFill>
            <a:ln>
              <a:noFill/>
            </a:ln>
          </p:spPr>
          <p:txBody>
            <a:bodyPr vert="horz" wrap="square" lIns="68571" tIns="34285" rIns="68571" bIns="34285" numCol="1" anchor="t" anchorCtr="0" compatLnSpc="1"/>
            <a:lstStyle/>
            <a:p>
              <a:pPr>
                <a:defRPr/>
              </a:pPr>
              <a:endParaRPr lang="zh-CN" altLang="en-US" kern="0" dirty="0">
                <a:solidFill>
                  <a:schemeClr val="tx1">
                    <a:lumMod val="75000"/>
                    <a:lumOff val="25000"/>
                  </a:schemeClr>
                </a:solidFill>
                <a:cs typeface="+mn-ea"/>
                <a:sym typeface="+mn-lt"/>
              </a:endParaRPr>
            </a:p>
          </p:txBody>
        </p:sp>
        <p:sp>
          <p:nvSpPr>
            <p:cNvPr id="11" name="Freeform 14">
              <a:extLst>
                <a:ext uri="{FF2B5EF4-FFF2-40B4-BE49-F238E27FC236}">
                  <a16:creationId xmlns:a16="http://schemas.microsoft.com/office/drawing/2014/main" xmlns="" id="{60C24AA5-8E9F-416D-8CE8-DD938575BD19}"/>
                </a:ext>
              </a:extLst>
            </p:cNvPr>
            <p:cNvSpPr>
              <a:spLocks noEditPoints="1"/>
            </p:cNvSpPr>
            <p:nvPr/>
          </p:nvSpPr>
          <p:spPr bwMode="auto">
            <a:xfrm>
              <a:off x="5311395" y="2357559"/>
              <a:ext cx="377646" cy="515614"/>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ACB31C"/>
            </a:solidFill>
            <a:ln>
              <a:noFill/>
            </a:ln>
          </p:spPr>
          <p:txBody>
            <a:bodyPr vert="horz" wrap="square" lIns="68571" tIns="34285" rIns="68571" bIns="34285" numCol="1" anchor="t" anchorCtr="0" compatLnSpc="1"/>
            <a:lstStyle/>
            <a:p>
              <a:pPr>
                <a:defRPr/>
              </a:pPr>
              <a:endParaRPr lang="zh-CN" altLang="en-US" kern="0" dirty="0">
                <a:solidFill>
                  <a:schemeClr val="tx1">
                    <a:lumMod val="75000"/>
                    <a:lumOff val="25000"/>
                  </a:schemeClr>
                </a:solidFill>
                <a:cs typeface="+mn-ea"/>
                <a:sym typeface="+mn-lt"/>
              </a:endParaRPr>
            </a:p>
          </p:txBody>
        </p:sp>
        <p:sp>
          <p:nvSpPr>
            <p:cNvPr id="12" name="Freeform 15">
              <a:extLst>
                <a:ext uri="{FF2B5EF4-FFF2-40B4-BE49-F238E27FC236}">
                  <a16:creationId xmlns:a16="http://schemas.microsoft.com/office/drawing/2014/main" xmlns="" id="{4A83FED1-E717-4EEF-8743-5BCC1D0C0167}"/>
                </a:ext>
              </a:extLst>
            </p:cNvPr>
            <p:cNvSpPr>
              <a:spLocks noEditPoints="1"/>
            </p:cNvSpPr>
            <p:nvPr/>
          </p:nvSpPr>
          <p:spPr bwMode="auto">
            <a:xfrm>
              <a:off x="6411612" y="2414849"/>
              <a:ext cx="599870" cy="514251"/>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chemeClr val="bg1">
                <a:lumMod val="95000"/>
              </a:schemeClr>
            </a:solidFill>
            <a:ln>
              <a:noFill/>
            </a:ln>
          </p:spPr>
          <p:txBody>
            <a:bodyPr vert="horz" wrap="square" lIns="68571" tIns="34285" rIns="68571" bIns="34285" numCol="1" anchor="t" anchorCtr="0" compatLnSpc="1"/>
            <a:lstStyle/>
            <a:p>
              <a:pPr>
                <a:defRPr/>
              </a:pPr>
              <a:endParaRPr lang="zh-CN" altLang="en-US" kern="0" dirty="0">
                <a:solidFill>
                  <a:schemeClr val="tx1">
                    <a:lumMod val="75000"/>
                    <a:lumOff val="25000"/>
                  </a:schemeClr>
                </a:solidFill>
                <a:cs typeface="+mn-ea"/>
                <a:sym typeface="+mn-lt"/>
              </a:endParaRPr>
            </a:p>
          </p:txBody>
        </p:sp>
        <p:sp>
          <p:nvSpPr>
            <p:cNvPr id="13" name="Freeform 17">
              <a:extLst>
                <a:ext uri="{FF2B5EF4-FFF2-40B4-BE49-F238E27FC236}">
                  <a16:creationId xmlns:a16="http://schemas.microsoft.com/office/drawing/2014/main" xmlns="" id="{79590562-8038-495A-8524-0D6E0EF6AFD1}"/>
                </a:ext>
              </a:extLst>
            </p:cNvPr>
            <p:cNvSpPr>
              <a:spLocks noEditPoints="1"/>
            </p:cNvSpPr>
            <p:nvPr/>
          </p:nvSpPr>
          <p:spPr bwMode="auto">
            <a:xfrm>
              <a:off x="7043691" y="3474722"/>
              <a:ext cx="526251" cy="527891"/>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ACB31C"/>
            </a:solidFill>
            <a:ln>
              <a:noFill/>
            </a:ln>
          </p:spPr>
          <p:txBody>
            <a:bodyPr vert="horz" wrap="square" lIns="68571" tIns="34285" rIns="68571" bIns="34285" numCol="1" anchor="t" anchorCtr="0" compatLnSpc="1"/>
            <a:lstStyle/>
            <a:p>
              <a:pPr>
                <a:defRPr/>
              </a:pPr>
              <a:endParaRPr lang="zh-CN" altLang="en-US" kern="0" dirty="0">
                <a:solidFill>
                  <a:schemeClr val="tx1">
                    <a:lumMod val="75000"/>
                    <a:lumOff val="25000"/>
                  </a:schemeClr>
                </a:solidFill>
                <a:cs typeface="+mn-ea"/>
                <a:sym typeface="+mn-lt"/>
              </a:endParaRPr>
            </a:p>
          </p:txBody>
        </p:sp>
        <p:grpSp>
          <p:nvGrpSpPr>
            <p:cNvPr id="14" name="组合 13">
              <a:extLst>
                <a:ext uri="{FF2B5EF4-FFF2-40B4-BE49-F238E27FC236}">
                  <a16:creationId xmlns:a16="http://schemas.microsoft.com/office/drawing/2014/main" xmlns="" id="{F89C3C46-EA7C-4A58-A59F-7AC8B34262DC}"/>
                </a:ext>
              </a:extLst>
            </p:cNvPr>
            <p:cNvGrpSpPr/>
            <p:nvPr/>
          </p:nvGrpSpPr>
          <p:grpSpPr>
            <a:xfrm>
              <a:off x="6421528" y="4525290"/>
              <a:ext cx="580037" cy="538318"/>
              <a:chOff x="5928340" y="670992"/>
              <a:chExt cx="506444" cy="470018"/>
            </a:xfrm>
            <a:solidFill>
              <a:schemeClr val="bg1">
                <a:lumMod val="95000"/>
              </a:schemeClr>
            </a:solidFill>
          </p:grpSpPr>
          <p:sp>
            <p:nvSpPr>
              <p:cNvPr id="21" name="Freeform 36">
                <a:extLst>
                  <a:ext uri="{FF2B5EF4-FFF2-40B4-BE49-F238E27FC236}">
                    <a16:creationId xmlns:a16="http://schemas.microsoft.com/office/drawing/2014/main" xmlns="" id="{0C18F3AD-B5FC-4A70-B1D7-C6AF7504EC96}"/>
                  </a:ext>
                </a:extLst>
              </p:cNvPr>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solidFill>
                    <a:schemeClr val="tx1">
                      <a:lumMod val="75000"/>
                      <a:lumOff val="25000"/>
                    </a:schemeClr>
                  </a:solidFill>
                  <a:cs typeface="+mn-ea"/>
                  <a:sym typeface="+mn-lt"/>
                </a:endParaRPr>
              </a:p>
            </p:txBody>
          </p:sp>
          <p:sp>
            <p:nvSpPr>
              <p:cNvPr id="22" name="Freeform 37">
                <a:extLst>
                  <a:ext uri="{FF2B5EF4-FFF2-40B4-BE49-F238E27FC236}">
                    <a16:creationId xmlns:a16="http://schemas.microsoft.com/office/drawing/2014/main" xmlns="" id="{9D08BAEA-0382-4AA1-AC41-B9F513E6D910}"/>
                  </a:ext>
                </a:extLst>
              </p:cNvPr>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solidFill>
                    <a:schemeClr val="tx1">
                      <a:lumMod val="75000"/>
                      <a:lumOff val="25000"/>
                    </a:schemeClr>
                  </a:solidFill>
                  <a:cs typeface="+mn-ea"/>
                  <a:sym typeface="+mn-lt"/>
                </a:endParaRPr>
              </a:p>
            </p:txBody>
          </p:sp>
          <p:sp>
            <p:nvSpPr>
              <p:cNvPr id="23" name="Freeform 38">
                <a:extLst>
                  <a:ext uri="{FF2B5EF4-FFF2-40B4-BE49-F238E27FC236}">
                    <a16:creationId xmlns:a16="http://schemas.microsoft.com/office/drawing/2014/main" xmlns="" id="{BFFF96E9-01AB-4291-B525-EBE55165CA5B}"/>
                  </a:ext>
                </a:extLst>
              </p:cNvPr>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solidFill>
                    <a:schemeClr val="tx1">
                      <a:lumMod val="75000"/>
                      <a:lumOff val="25000"/>
                    </a:schemeClr>
                  </a:solidFill>
                  <a:cs typeface="+mn-ea"/>
                  <a:sym typeface="+mn-lt"/>
                </a:endParaRPr>
              </a:p>
            </p:txBody>
          </p:sp>
        </p:grpSp>
        <p:grpSp>
          <p:nvGrpSpPr>
            <p:cNvPr id="15" name="组合 14">
              <a:extLst>
                <a:ext uri="{FF2B5EF4-FFF2-40B4-BE49-F238E27FC236}">
                  <a16:creationId xmlns:a16="http://schemas.microsoft.com/office/drawing/2014/main" xmlns="" id="{35B05B50-47A7-46EB-9033-06B8217B78A0}"/>
                </a:ext>
              </a:extLst>
            </p:cNvPr>
            <p:cNvGrpSpPr/>
            <p:nvPr/>
          </p:nvGrpSpPr>
          <p:grpSpPr>
            <a:xfrm>
              <a:off x="5199891" y="4517161"/>
              <a:ext cx="490612" cy="536441"/>
              <a:chOff x="697828" y="4453123"/>
              <a:chExt cx="229831" cy="251300"/>
            </a:xfrm>
            <a:solidFill>
              <a:schemeClr val="bg1">
                <a:lumMod val="95000"/>
              </a:schemeClr>
            </a:solidFill>
          </p:grpSpPr>
          <p:sp>
            <p:nvSpPr>
              <p:cNvPr id="16" name="Freeform 665">
                <a:extLst>
                  <a:ext uri="{FF2B5EF4-FFF2-40B4-BE49-F238E27FC236}">
                    <a16:creationId xmlns:a16="http://schemas.microsoft.com/office/drawing/2014/main" xmlns="" id="{9C6EA42B-C0C0-4406-994D-6706175D07BF}"/>
                  </a:ext>
                </a:extLst>
              </p:cNvPr>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rgbClr val="ACB31C"/>
              </a:solidFill>
              <a:ln>
                <a:noFill/>
              </a:ln>
            </p:spPr>
            <p:txBody>
              <a:bodyPr vert="horz" wrap="square" lIns="68589" tIns="34295" rIns="68589" bIns="34295" numCol="1" anchor="t" anchorCtr="0" compatLnSpc="1"/>
              <a:lstStyle/>
              <a:p>
                <a:endParaRPr lang="zh-CN" altLang="en-US" dirty="0">
                  <a:solidFill>
                    <a:schemeClr val="tx1">
                      <a:lumMod val="75000"/>
                      <a:lumOff val="25000"/>
                    </a:schemeClr>
                  </a:solidFill>
                  <a:cs typeface="+mn-ea"/>
                  <a:sym typeface="+mn-lt"/>
                </a:endParaRPr>
              </a:p>
            </p:txBody>
          </p:sp>
          <p:sp>
            <p:nvSpPr>
              <p:cNvPr id="17" name="Rectangle 666">
                <a:extLst>
                  <a:ext uri="{FF2B5EF4-FFF2-40B4-BE49-F238E27FC236}">
                    <a16:creationId xmlns:a16="http://schemas.microsoft.com/office/drawing/2014/main" xmlns="" id="{8C3BBE20-6399-426F-A09B-33C4D28F1353}"/>
                  </a:ext>
                </a:extLst>
              </p:cNvPr>
              <p:cNvSpPr>
                <a:spLocks noChangeArrowheads="1"/>
              </p:cNvSpPr>
              <p:nvPr/>
            </p:nvSpPr>
            <p:spPr bwMode="auto">
              <a:xfrm>
                <a:off x="718073" y="4643682"/>
                <a:ext cx="33343" cy="60741"/>
              </a:xfrm>
              <a:prstGeom prst="rect">
                <a:avLst/>
              </a:prstGeom>
              <a:solidFill>
                <a:srgbClr val="ACB31C"/>
              </a:solidFill>
              <a:ln>
                <a:noFill/>
              </a:ln>
            </p:spPr>
            <p:txBody>
              <a:bodyPr vert="horz" wrap="square" lIns="68589" tIns="34295" rIns="68589" bIns="34295" numCol="1" anchor="t" anchorCtr="0" compatLnSpc="1"/>
              <a:lstStyle/>
              <a:p>
                <a:endParaRPr lang="zh-CN" altLang="en-US" dirty="0">
                  <a:solidFill>
                    <a:schemeClr val="tx1">
                      <a:lumMod val="75000"/>
                      <a:lumOff val="25000"/>
                    </a:schemeClr>
                  </a:solidFill>
                  <a:cs typeface="+mn-ea"/>
                  <a:sym typeface="+mn-lt"/>
                </a:endParaRPr>
              </a:p>
            </p:txBody>
          </p:sp>
          <p:sp>
            <p:nvSpPr>
              <p:cNvPr id="18" name="Rectangle 667">
                <a:extLst>
                  <a:ext uri="{FF2B5EF4-FFF2-40B4-BE49-F238E27FC236}">
                    <a16:creationId xmlns:a16="http://schemas.microsoft.com/office/drawing/2014/main" xmlns="" id="{97532FAF-A418-478B-98EA-55E3E40802EF}"/>
                  </a:ext>
                </a:extLst>
              </p:cNvPr>
              <p:cNvSpPr>
                <a:spLocks noChangeArrowheads="1"/>
              </p:cNvSpPr>
              <p:nvPr/>
            </p:nvSpPr>
            <p:spPr bwMode="auto">
              <a:xfrm>
                <a:off x="772851" y="4613906"/>
                <a:ext cx="33343" cy="90515"/>
              </a:xfrm>
              <a:prstGeom prst="rect">
                <a:avLst/>
              </a:prstGeom>
              <a:solidFill>
                <a:srgbClr val="ACB31C"/>
              </a:solidFill>
              <a:ln>
                <a:noFill/>
              </a:ln>
            </p:spPr>
            <p:txBody>
              <a:bodyPr vert="horz" wrap="square" lIns="68589" tIns="34295" rIns="68589" bIns="34295" numCol="1" anchor="t" anchorCtr="0" compatLnSpc="1"/>
              <a:lstStyle/>
              <a:p>
                <a:endParaRPr lang="zh-CN" altLang="en-US" dirty="0">
                  <a:solidFill>
                    <a:schemeClr val="tx1">
                      <a:lumMod val="75000"/>
                      <a:lumOff val="25000"/>
                    </a:schemeClr>
                  </a:solidFill>
                  <a:cs typeface="+mn-ea"/>
                  <a:sym typeface="+mn-lt"/>
                </a:endParaRPr>
              </a:p>
            </p:txBody>
          </p:sp>
          <p:sp>
            <p:nvSpPr>
              <p:cNvPr id="19" name="Rectangle 668">
                <a:extLst>
                  <a:ext uri="{FF2B5EF4-FFF2-40B4-BE49-F238E27FC236}">
                    <a16:creationId xmlns:a16="http://schemas.microsoft.com/office/drawing/2014/main" xmlns="" id="{E018D2E5-923E-4254-BBAF-B0ABEFCED644}"/>
                  </a:ext>
                </a:extLst>
              </p:cNvPr>
              <p:cNvSpPr>
                <a:spLocks noChangeArrowheads="1"/>
              </p:cNvSpPr>
              <p:nvPr/>
            </p:nvSpPr>
            <p:spPr bwMode="auto">
              <a:xfrm>
                <a:off x="828820" y="4584131"/>
                <a:ext cx="33343" cy="120291"/>
              </a:xfrm>
              <a:prstGeom prst="rect">
                <a:avLst/>
              </a:prstGeom>
              <a:solidFill>
                <a:srgbClr val="ACB31C"/>
              </a:solidFill>
              <a:ln>
                <a:noFill/>
              </a:ln>
            </p:spPr>
            <p:txBody>
              <a:bodyPr vert="horz" wrap="square" lIns="68589" tIns="34295" rIns="68589" bIns="34295" numCol="1" anchor="t" anchorCtr="0" compatLnSpc="1"/>
              <a:lstStyle/>
              <a:p>
                <a:endParaRPr lang="zh-CN" altLang="en-US" dirty="0">
                  <a:solidFill>
                    <a:schemeClr val="tx1">
                      <a:lumMod val="75000"/>
                      <a:lumOff val="25000"/>
                    </a:schemeClr>
                  </a:solidFill>
                  <a:cs typeface="+mn-ea"/>
                  <a:sym typeface="+mn-lt"/>
                </a:endParaRPr>
              </a:p>
            </p:txBody>
          </p:sp>
          <p:sp>
            <p:nvSpPr>
              <p:cNvPr id="20" name="Rectangle 669">
                <a:extLst>
                  <a:ext uri="{FF2B5EF4-FFF2-40B4-BE49-F238E27FC236}">
                    <a16:creationId xmlns:a16="http://schemas.microsoft.com/office/drawing/2014/main" xmlns="" id="{40B779FD-7137-4B22-A064-68B26FA5647E}"/>
                  </a:ext>
                </a:extLst>
              </p:cNvPr>
              <p:cNvSpPr>
                <a:spLocks noChangeArrowheads="1"/>
              </p:cNvSpPr>
              <p:nvPr/>
            </p:nvSpPr>
            <p:spPr bwMode="auto">
              <a:xfrm>
                <a:off x="883598" y="4554357"/>
                <a:ext cx="33343" cy="150065"/>
              </a:xfrm>
              <a:prstGeom prst="rect">
                <a:avLst/>
              </a:prstGeom>
              <a:solidFill>
                <a:srgbClr val="ACB31C"/>
              </a:solidFill>
              <a:ln>
                <a:noFill/>
              </a:ln>
            </p:spPr>
            <p:txBody>
              <a:bodyPr vert="horz" wrap="square" lIns="68589" tIns="34295" rIns="68589" bIns="34295" numCol="1" anchor="t" anchorCtr="0" compatLnSpc="1"/>
              <a:lstStyle/>
              <a:p>
                <a:endParaRPr lang="zh-CN" altLang="en-US" dirty="0">
                  <a:solidFill>
                    <a:schemeClr val="tx1">
                      <a:lumMod val="75000"/>
                      <a:lumOff val="25000"/>
                    </a:schemeClr>
                  </a:solidFill>
                  <a:cs typeface="+mn-ea"/>
                  <a:sym typeface="+mn-lt"/>
                </a:endParaRPr>
              </a:p>
            </p:txBody>
          </p:sp>
        </p:grpSp>
      </p:grpSp>
      <p:grpSp>
        <p:nvGrpSpPr>
          <p:cNvPr id="24" name="组合 23">
            <a:extLst>
              <a:ext uri="{FF2B5EF4-FFF2-40B4-BE49-F238E27FC236}">
                <a16:creationId xmlns:a16="http://schemas.microsoft.com/office/drawing/2014/main" xmlns="" id="{1E066936-6781-4CA1-9355-69E4E1D2D434}"/>
              </a:ext>
            </a:extLst>
          </p:cNvPr>
          <p:cNvGrpSpPr/>
          <p:nvPr/>
        </p:nvGrpSpPr>
        <p:grpSpPr>
          <a:xfrm>
            <a:off x="7729325" y="1347283"/>
            <a:ext cx="3127727" cy="925125"/>
            <a:chOff x="7729325" y="1739713"/>
            <a:chExt cx="3127727" cy="925125"/>
          </a:xfrm>
        </p:grpSpPr>
        <p:sp>
          <p:nvSpPr>
            <p:cNvPr id="25" name="TextBox 76">
              <a:extLst>
                <a:ext uri="{FF2B5EF4-FFF2-40B4-BE49-F238E27FC236}">
                  <a16:creationId xmlns:a16="http://schemas.microsoft.com/office/drawing/2014/main" xmlns="" id="{7594F868-3018-4C44-8D69-EE84F35F57B7}"/>
                </a:ext>
              </a:extLst>
            </p:cNvPr>
            <p:cNvSpPr txBox="1"/>
            <p:nvPr/>
          </p:nvSpPr>
          <p:spPr>
            <a:xfrm>
              <a:off x="7729326" y="1739713"/>
              <a:ext cx="1588845" cy="369332"/>
            </a:xfrm>
            <a:prstGeom prst="rect">
              <a:avLst/>
            </a:prstGeom>
            <a:noFill/>
          </p:spPr>
          <p:txBody>
            <a:bodyPr wrap="square" rtlCol="0">
              <a:spAutoFit/>
            </a:bodyPr>
            <a:lstStyle/>
            <a:p>
              <a:r>
                <a:rPr lang="zh-CN" altLang="en-US" b="1" dirty="0">
                  <a:solidFill>
                    <a:schemeClr val="tx1">
                      <a:lumMod val="75000"/>
                      <a:lumOff val="25000"/>
                    </a:schemeClr>
                  </a:solidFill>
                  <a:cs typeface="+mn-ea"/>
                  <a:sym typeface="+mn-lt"/>
                </a:rPr>
                <a:t>添加标题</a:t>
              </a:r>
            </a:p>
          </p:txBody>
        </p:sp>
        <p:sp>
          <p:nvSpPr>
            <p:cNvPr id="26" name="文本框 25">
              <a:extLst>
                <a:ext uri="{FF2B5EF4-FFF2-40B4-BE49-F238E27FC236}">
                  <a16:creationId xmlns:a16="http://schemas.microsoft.com/office/drawing/2014/main" xmlns="" id="{642EB935-FA52-4A04-B31B-8AF2C87FC7B8}"/>
                </a:ext>
              </a:extLst>
            </p:cNvPr>
            <p:cNvSpPr txBox="1"/>
            <p:nvPr/>
          </p:nvSpPr>
          <p:spPr>
            <a:xfrm>
              <a:off x="7729325" y="2109045"/>
              <a:ext cx="3127727" cy="555793"/>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cs typeface="+mn-ea"/>
                  <a:sym typeface="+mn-lt"/>
                </a:rPr>
                <a:t>您的内容打在这里，或者通过复制您的文本在此框中选择粘贴并选择只保留</a:t>
              </a:r>
            </a:p>
          </p:txBody>
        </p:sp>
      </p:grpSp>
      <p:grpSp>
        <p:nvGrpSpPr>
          <p:cNvPr id="27" name="组合 26">
            <a:extLst>
              <a:ext uri="{FF2B5EF4-FFF2-40B4-BE49-F238E27FC236}">
                <a16:creationId xmlns:a16="http://schemas.microsoft.com/office/drawing/2014/main" xmlns="" id="{E6675AF8-50CC-42E1-8078-20E2A98C0896}"/>
              </a:ext>
            </a:extLst>
          </p:cNvPr>
          <p:cNvGrpSpPr/>
          <p:nvPr/>
        </p:nvGrpSpPr>
        <p:grpSpPr>
          <a:xfrm>
            <a:off x="7729325" y="4402814"/>
            <a:ext cx="2967703" cy="925125"/>
            <a:chOff x="7729325" y="4795244"/>
            <a:chExt cx="2967703" cy="925125"/>
          </a:xfrm>
        </p:grpSpPr>
        <p:sp>
          <p:nvSpPr>
            <p:cNvPr id="28" name="TextBox 76">
              <a:extLst>
                <a:ext uri="{FF2B5EF4-FFF2-40B4-BE49-F238E27FC236}">
                  <a16:creationId xmlns:a16="http://schemas.microsoft.com/office/drawing/2014/main" xmlns="" id="{C0031607-53AD-4DAE-9727-6EA8791EED2F}"/>
                </a:ext>
              </a:extLst>
            </p:cNvPr>
            <p:cNvSpPr txBox="1"/>
            <p:nvPr/>
          </p:nvSpPr>
          <p:spPr>
            <a:xfrm>
              <a:off x="7729326" y="4795244"/>
              <a:ext cx="1458217" cy="369332"/>
            </a:xfrm>
            <a:prstGeom prst="rect">
              <a:avLst/>
            </a:prstGeom>
            <a:noFill/>
          </p:spPr>
          <p:txBody>
            <a:bodyPr wrap="square" rtlCol="0">
              <a:spAutoFit/>
            </a:bodyPr>
            <a:lstStyle/>
            <a:p>
              <a:r>
                <a:rPr lang="zh-CN" altLang="en-US" b="1" dirty="0">
                  <a:solidFill>
                    <a:schemeClr val="tx1">
                      <a:lumMod val="75000"/>
                      <a:lumOff val="25000"/>
                    </a:schemeClr>
                  </a:solidFill>
                  <a:cs typeface="+mn-ea"/>
                  <a:sym typeface="+mn-lt"/>
                </a:rPr>
                <a:t>添加标题</a:t>
              </a:r>
            </a:p>
          </p:txBody>
        </p:sp>
        <p:sp>
          <p:nvSpPr>
            <p:cNvPr id="29" name="文本框 28">
              <a:extLst>
                <a:ext uri="{FF2B5EF4-FFF2-40B4-BE49-F238E27FC236}">
                  <a16:creationId xmlns:a16="http://schemas.microsoft.com/office/drawing/2014/main" xmlns="" id="{CC70A2A6-D46B-4737-94BB-6D42C5CB7B07}"/>
                </a:ext>
              </a:extLst>
            </p:cNvPr>
            <p:cNvSpPr txBox="1"/>
            <p:nvPr/>
          </p:nvSpPr>
          <p:spPr>
            <a:xfrm>
              <a:off x="7729325" y="5164576"/>
              <a:ext cx="2967703" cy="555793"/>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cs typeface="+mn-ea"/>
                  <a:sym typeface="+mn-lt"/>
                </a:rPr>
                <a:t>您的内容打在这里，或者通过复制您的文本在此框中选择粘贴并选择只保留</a:t>
              </a:r>
            </a:p>
          </p:txBody>
        </p:sp>
      </p:grpSp>
      <p:grpSp>
        <p:nvGrpSpPr>
          <p:cNvPr id="30" name="组合 29">
            <a:extLst>
              <a:ext uri="{FF2B5EF4-FFF2-40B4-BE49-F238E27FC236}">
                <a16:creationId xmlns:a16="http://schemas.microsoft.com/office/drawing/2014/main" xmlns="" id="{32697AAE-0407-4657-83C6-CB6C65992092}"/>
              </a:ext>
            </a:extLst>
          </p:cNvPr>
          <p:cNvGrpSpPr/>
          <p:nvPr/>
        </p:nvGrpSpPr>
        <p:grpSpPr>
          <a:xfrm>
            <a:off x="8458531" y="2834301"/>
            <a:ext cx="2964212" cy="925125"/>
            <a:chOff x="8458531" y="3226731"/>
            <a:chExt cx="2964212" cy="925125"/>
          </a:xfrm>
        </p:grpSpPr>
        <p:sp>
          <p:nvSpPr>
            <p:cNvPr id="31" name="TextBox 76">
              <a:extLst>
                <a:ext uri="{FF2B5EF4-FFF2-40B4-BE49-F238E27FC236}">
                  <a16:creationId xmlns:a16="http://schemas.microsoft.com/office/drawing/2014/main" xmlns="" id="{0577B16B-A49A-48FC-AF36-D7D8477A7F1E}"/>
                </a:ext>
              </a:extLst>
            </p:cNvPr>
            <p:cNvSpPr txBox="1"/>
            <p:nvPr/>
          </p:nvSpPr>
          <p:spPr>
            <a:xfrm>
              <a:off x="8458531" y="3226731"/>
              <a:ext cx="1628898" cy="369332"/>
            </a:xfrm>
            <a:prstGeom prst="rect">
              <a:avLst/>
            </a:prstGeom>
            <a:noFill/>
          </p:spPr>
          <p:txBody>
            <a:bodyPr wrap="square" rtlCol="0">
              <a:spAutoFit/>
            </a:bodyPr>
            <a:lstStyle/>
            <a:p>
              <a:r>
                <a:rPr lang="zh-CN" altLang="en-US" b="1" dirty="0">
                  <a:solidFill>
                    <a:schemeClr val="tx1">
                      <a:lumMod val="75000"/>
                      <a:lumOff val="25000"/>
                    </a:schemeClr>
                  </a:solidFill>
                  <a:cs typeface="+mn-ea"/>
                  <a:sym typeface="+mn-lt"/>
                </a:rPr>
                <a:t>添加标题</a:t>
              </a:r>
            </a:p>
          </p:txBody>
        </p:sp>
        <p:sp>
          <p:nvSpPr>
            <p:cNvPr id="32" name="文本框 31">
              <a:extLst>
                <a:ext uri="{FF2B5EF4-FFF2-40B4-BE49-F238E27FC236}">
                  <a16:creationId xmlns:a16="http://schemas.microsoft.com/office/drawing/2014/main" xmlns="" id="{9631651C-036F-4A96-A332-376B0366CB24}"/>
                </a:ext>
              </a:extLst>
            </p:cNvPr>
            <p:cNvSpPr txBox="1"/>
            <p:nvPr/>
          </p:nvSpPr>
          <p:spPr>
            <a:xfrm>
              <a:off x="8458531" y="3596063"/>
              <a:ext cx="2964212" cy="555793"/>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cs typeface="+mn-ea"/>
                  <a:sym typeface="+mn-lt"/>
                </a:rPr>
                <a:t>您的内容打在这里，或者通过复制您的文本在此框中选择粘贴并选择只保留</a:t>
              </a:r>
            </a:p>
          </p:txBody>
        </p:sp>
      </p:grpSp>
      <p:grpSp>
        <p:nvGrpSpPr>
          <p:cNvPr id="33" name="组合 32">
            <a:extLst>
              <a:ext uri="{FF2B5EF4-FFF2-40B4-BE49-F238E27FC236}">
                <a16:creationId xmlns:a16="http://schemas.microsoft.com/office/drawing/2014/main" xmlns="" id="{7623CEE0-FB59-4B65-95BF-F1404571E1BD}"/>
              </a:ext>
            </a:extLst>
          </p:cNvPr>
          <p:cNvGrpSpPr/>
          <p:nvPr/>
        </p:nvGrpSpPr>
        <p:grpSpPr>
          <a:xfrm>
            <a:off x="1432971" y="1347283"/>
            <a:ext cx="3007109" cy="925125"/>
            <a:chOff x="1402713" y="1739713"/>
            <a:chExt cx="3007109" cy="925125"/>
          </a:xfrm>
        </p:grpSpPr>
        <p:sp>
          <p:nvSpPr>
            <p:cNvPr id="34" name="TextBox 76">
              <a:extLst>
                <a:ext uri="{FF2B5EF4-FFF2-40B4-BE49-F238E27FC236}">
                  <a16:creationId xmlns:a16="http://schemas.microsoft.com/office/drawing/2014/main" xmlns="" id="{DF429C3A-5409-4F61-A7CA-9C703A982FD5}"/>
                </a:ext>
              </a:extLst>
            </p:cNvPr>
            <p:cNvSpPr txBox="1"/>
            <p:nvPr/>
          </p:nvSpPr>
          <p:spPr>
            <a:xfrm>
              <a:off x="2832043" y="1739713"/>
              <a:ext cx="1577779" cy="369332"/>
            </a:xfrm>
            <a:prstGeom prst="rect">
              <a:avLst/>
            </a:prstGeom>
            <a:noFill/>
          </p:spPr>
          <p:txBody>
            <a:bodyPr wrap="square" rtlCol="0">
              <a:spAutoFit/>
            </a:bodyPr>
            <a:lstStyle/>
            <a:p>
              <a:pPr algn="r"/>
              <a:r>
                <a:rPr lang="zh-CN" altLang="en-US" b="1" dirty="0">
                  <a:solidFill>
                    <a:schemeClr val="tx1">
                      <a:lumMod val="75000"/>
                      <a:lumOff val="25000"/>
                    </a:schemeClr>
                  </a:solidFill>
                  <a:cs typeface="+mn-ea"/>
                  <a:sym typeface="+mn-lt"/>
                </a:rPr>
                <a:t>添加标题</a:t>
              </a:r>
            </a:p>
          </p:txBody>
        </p:sp>
        <p:sp>
          <p:nvSpPr>
            <p:cNvPr id="35" name="文本框 34">
              <a:extLst>
                <a:ext uri="{FF2B5EF4-FFF2-40B4-BE49-F238E27FC236}">
                  <a16:creationId xmlns:a16="http://schemas.microsoft.com/office/drawing/2014/main" xmlns="" id="{892F3795-7D62-4D42-9C5F-04E9E33E3BE8}"/>
                </a:ext>
              </a:extLst>
            </p:cNvPr>
            <p:cNvSpPr txBox="1"/>
            <p:nvPr/>
          </p:nvSpPr>
          <p:spPr>
            <a:xfrm>
              <a:off x="1402713" y="2109045"/>
              <a:ext cx="3007109" cy="555793"/>
            </a:xfrm>
            <a:prstGeom prst="rect">
              <a:avLst/>
            </a:prstGeom>
            <a:noFill/>
          </p:spPr>
          <p:txBody>
            <a:bodyPr wrap="square" rtlCol="0">
              <a:spAutoFit/>
            </a:bodyPr>
            <a:lstStyle/>
            <a:p>
              <a:pPr algn="r">
                <a:lnSpc>
                  <a:spcPct val="130000"/>
                </a:lnSpc>
              </a:pPr>
              <a:r>
                <a:rPr lang="zh-CN" altLang="en-US" sz="1200" dirty="0">
                  <a:solidFill>
                    <a:schemeClr val="tx1">
                      <a:lumMod val="50000"/>
                      <a:lumOff val="50000"/>
                    </a:schemeClr>
                  </a:solidFill>
                  <a:cs typeface="+mn-ea"/>
                  <a:sym typeface="+mn-lt"/>
                </a:rPr>
                <a:t>您的内容打在这里，或者通过复制您的文本在此框中选择粘贴并选择只保留</a:t>
              </a:r>
            </a:p>
          </p:txBody>
        </p:sp>
      </p:grpSp>
      <p:grpSp>
        <p:nvGrpSpPr>
          <p:cNvPr id="36" name="组合 35">
            <a:extLst>
              <a:ext uri="{FF2B5EF4-FFF2-40B4-BE49-F238E27FC236}">
                <a16:creationId xmlns:a16="http://schemas.microsoft.com/office/drawing/2014/main" xmlns="" id="{16328CC7-F6A4-49E6-B8C5-66C8105603F0}"/>
              </a:ext>
            </a:extLst>
          </p:cNvPr>
          <p:cNvGrpSpPr/>
          <p:nvPr/>
        </p:nvGrpSpPr>
        <p:grpSpPr>
          <a:xfrm>
            <a:off x="1432971" y="4402814"/>
            <a:ext cx="2976851" cy="925125"/>
            <a:chOff x="1432971" y="4795244"/>
            <a:chExt cx="2976851" cy="925125"/>
          </a:xfrm>
        </p:grpSpPr>
        <p:sp>
          <p:nvSpPr>
            <p:cNvPr id="37" name="TextBox 76">
              <a:extLst>
                <a:ext uri="{FF2B5EF4-FFF2-40B4-BE49-F238E27FC236}">
                  <a16:creationId xmlns:a16="http://schemas.microsoft.com/office/drawing/2014/main" xmlns="" id="{F599622E-1E41-442E-9543-A136051AC2B5}"/>
                </a:ext>
              </a:extLst>
            </p:cNvPr>
            <p:cNvSpPr txBox="1"/>
            <p:nvPr/>
          </p:nvSpPr>
          <p:spPr>
            <a:xfrm>
              <a:off x="3022325" y="4795244"/>
              <a:ext cx="1387497" cy="369332"/>
            </a:xfrm>
            <a:prstGeom prst="rect">
              <a:avLst/>
            </a:prstGeom>
            <a:noFill/>
          </p:spPr>
          <p:txBody>
            <a:bodyPr wrap="square" rtlCol="0">
              <a:spAutoFit/>
            </a:bodyPr>
            <a:lstStyle/>
            <a:p>
              <a:pPr algn="r"/>
              <a:r>
                <a:rPr lang="zh-CN" altLang="en-US" b="1" dirty="0">
                  <a:solidFill>
                    <a:schemeClr val="tx1">
                      <a:lumMod val="75000"/>
                      <a:lumOff val="25000"/>
                    </a:schemeClr>
                  </a:solidFill>
                  <a:cs typeface="+mn-ea"/>
                  <a:sym typeface="+mn-lt"/>
                </a:rPr>
                <a:t>添加标题</a:t>
              </a:r>
            </a:p>
          </p:txBody>
        </p:sp>
        <p:sp>
          <p:nvSpPr>
            <p:cNvPr id="38" name="文本框 37">
              <a:extLst>
                <a:ext uri="{FF2B5EF4-FFF2-40B4-BE49-F238E27FC236}">
                  <a16:creationId xmlns:a16="http://schemas.microsoft.com/office/drawing/2014/main" xmlns="" id="{BA04218A-2DAE-4A80-A223-BB4765B1DA93}"/>
                </a:ext>
              </a:extLst>
            </p:cNvPr>
            <p:cNvSpPr txBox="1"/>
            <p:nvPr/>
          </p:nvSpPr>
          <p:spPr>
            <a:xfrm>
              <a:off x="1432971" y="5164576"/>
              <a:ext cx="2976851" cy="555793"/>
            </a:xfrm>
            <a:prstGeom prst="rect">
              <a:avLst/>
            </a:prstGeom>
            <a:noFill/>
          </p:spPr>
          <p:txBody>
            <a:bodyPr wrap="square" rtlCol="0">
              <a:spAutoFit/>
            </a:bodyPr>
            <a:lstStyle/>
            <a:p>
              <a:pPr algn="r">
                <a:lnSpc>
                  <a:spcPct val="130000"/>
                </a:lnSpc>
              </a:pPr>
              <a:r>
                <a:rPr lang="zh-CN" altLang="en-US" sz="1200" dirty="0">
                  <a:solidFill>
                    <a:schemeClr val="tx1">
                      <a:lumMod val="50000"/>
                      <a:lumOff val="50000"/>
                    </a:schemeClr>
                  </a:solidFill>
                  <a:cs typeface="+mn-ea"/>
                  <a:sym typeface="+mn-lt"/>
                </a:rPr>
                <a:t>您的内容打在这里，或者通过复制您的文本在此框中选择粘贴并选择只保留</a:t>
              </a:r>
            </a:p>
          </p:txBody>
        </p:sp>
      </p:grpSp>
      <p:grpSp>
        <p:nvGrpSpPr>
          <p:cNvPr id="39" name="组合 38">
            <a:extLst>
              <a:ext uri="{FF2B5EF4-FFF2-40B4-BE49-F238E27FC236}">
                <a16:creationId xmlns:a16="http://schemas.microsoft.com/office/drawing/2014/main" xmlns="" id="{1E6BEDAB-F06E-48FE-AB43-50608E484F2D}"/>
              </a:ext>
            </a:extLst>
          </p:cNvPr>
          <p:cNvGrpSpPr/>
          <p:nvPr/>
        </p:nvGrpSpPr>
        <p:grpSpPr>
          <a:xfrm>
            <a:off x="657965" y="2834301"/>
            <a:ext cx="3017566" cy="925125"/>
            <a:chOff x="657965" y="3226731"/>
            <a:chExt cx="3017566" cy="925125"/>
          </a:xfrm>
        </p:grpSpPr>
        <p:sp>
          <p:nvSpPr>
            <p:cNvPr id="40" name="TextBox 76">
              <a:extLst>
                <a:ext uri="{FF2B5EF4-FFF2-40B4-BE49-F238E27FC236}">
                  <a16:creationId xmlns:a16="http://schemas.microsoft.com/office/drawing/2014/main" xmlns="" id="{68B9B9BC-8A65-4437-983A-392F926E92EA}"/>
                </a:ext>
              </a:extLst>
            </p:cNvPr>
            <p:cNvSpPr txBox="1"/>
            <p:nvPr/>
          </p:nvSpPr>
          <p:spPr>
            <a:xfrm>
              <a:off x="2235200" y="3226731"/>
              <a:ext cx="1440331" cy="369332"/>
            </a:xfrm>
            <a:prstGeom prst="rect">
              <a:avLst/>
            </a:prstGeom>
            <a:noFill/>
          </p:spPr>
          <p:txBody>
            <a:bodyPr wrap="square" rtlCol="0">
              <a:spAutoFit/>
            </a:bodyPr>
            <a:lstStyle/>
            <a:p>
              <a:pPr algn="r"/>
              <a:r>
                <a:rPr lang="zh-CN" altLang="en-US" b="1" dirty="0">
                  <a:solidFill>
                    <a:schemeClr val="tx1">
                      <a:lumMod val="75000"/>
                      <a:lumOff val="25000"/>
                    </a:schemeClr>
                  </a:solidFill>
                  <a:cs typeface="+mn-ea"/>
                  <a:sym typeface="+mn-lt"/>
                </a:rPr>
                <a:t>添加标题</a:t>
              </a:r>
            </a:p>
          </p:txBody>
        </p:sp>
        <p:sp>
          <p:nvSpPr>
            <p:cNvPr id="41" name="文本框 40">
              <a:extLst>
                <a:ext uri="{FF2B5EF4-FFF2-40B4-BE49-F238E27FC236}">
                  <a16:creationId xmlns:a16="http://schemas.microsoft.com/office/drawing/2014/main" xmlns="" id="{D3CA2230-F6E7-4698-84E4-94412B7E0F68}"/>
                </a:ext>
              </a:extLst>
            </p:cNvPr>
            <p:cNvSpPr txBox="1"/>
            <p:nvPr/>
          </p:nvSpPr>
          <p:spPr>
            <a:xfrm>
              <a:off x="657965" y="3596063"/>
              <a:ext cx="3017566" cy="555793"/>
            </a:xfrm>
            <a:prstGeom prst="rect">
              <a:avLst/>
            </a:prstGeom>
            <a:noFill/>
          </p:spPr>
          <p:txBody>
            <a:bodyPr wrap="square" rtlCol="0">
              <a:spAutoFit/>
            </a:bodyPr>
            <a:lstStyle/>
            <a:p>
              <a:pPr algn="r">
                <a:lnSpc>
                  <a:spcPct val="130000"/>
                </a:lnSpc>
              </a:pPr>
              <a:r>
                <a:rPr lang="zh-CN" altLang="en-US" sz="1200" dirty="0">
                  <a:solidFill>
                    <a:schemeClr val="tx1">
                      <a:lumMod val="50000"/>
                      <a:lumOff val="50000"/>
                    </a:schemeClr>
                  </a:solidFill>
                  <a:cs typeface="+mn-ea"/>
                  <a:sym typeface="+mn-lt"/>
                </a:rPr>
                <a:t>您的内容打在这里，或者通过复制您的文本在此框中选择粘贴并选择只保留</a:t>
              </a:r>
            </a:p>
          </p:txBody>
        </p:sp>
      </p:grpSp>
      <p:sp>
        <p:nvSpPr>
          <p:cNvPr id="43" name="矩形 42">
            <a:extLst>
              <a:ext uri="{FF2B5EF4-FFF2-40B4-BE49-F238E27FC236}">
                <a16:creationId xmlns:a16="http://schemas.microsoft.com/office/drawing/2014/main" xmlns="" id="{02BDD1BE-3B86-4E38-BDD0-6E9B6814DF40}"/>
              </a:ext>
            </a:extLst>
          </p:cNvPr>
          <p:cNvSpPr/>
          <p:nvPr/>
        </p:nvSpPr>
        <p:spPr>
          <a:xfrm>
            <a:off x="1342332" y="333685"/>
            <a:ext cx="1620957" cy="523220"/>
          </a:xfrm>
          <a:prstGeom prst="rect">
            <a:avLst/>
          </a:prstGeom>
        </p:spPr>
        <p:txBody>
          <a:bodyPr wrap="none">
            <a:spAutoFit/>
          </a:bodyPr>
          <a:lstStyle/>
          <a:p>
            <a:r>
              <a:rPr lang="zh-CN" altLang="en-US" sz="2800" b="1" dirty="0">
                <a:cs typeface="+mn-ea"/>
                <a:sym typeface="+mn-lt"/>
              </a:rPr>
              <a:t>自身总结</a:t>
            </a:r>
          </a:p>
        </p:txBody>
      </p:sp>
    </p:spTree>
    <p:extLst>
      <p:ext uri="{BB962C8B-B14F-4D97-AF65-F5344CB8AC3E}">
        <p14:creationId xmlns:p14="http://schemas.microsoft.com/office/powerpoint/2010/main" val="3770754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0-#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1+#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8" fill="hold" nodeType="after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500" fill="hold"/>
                                        <p:tgtEl>
                                          <p:spTgt spid="39"/>
                                        </p:tgtEl>
                                        <p:attrNameLst>
                                          <p:attrName>ppt_x</p:attrName>
                                        </p:attrNameLst>
                                      </p:cBhvr>
                                      <p:tavLst>
                                        <p:tav tm="0">
                                          <p:val>
                                            <p:strVal val="0-#ppt_w/2"/>
                                          </p:val>
                                        </p:tav>
                                        <p:tav tm="100000">
                                          <p:val>
                                            <p:strVal val="#ppt_x"/>
                                          </p:val>
                                        </p:tav>
                                      </p:tavLst>
                                    </p:anim>
                                    <p:anim calcmode="lin" valueType="num">
                                      <p:cBhvr additive="base">
                                        <p:cTn id="27" dur="500" fill="hold"/>
                                        <p:tgtEl>
                                          <p:spTgt spid="39"/>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additive="base">
                                        <p:cTn id="30" dur="500" fill="hold"/>
                                        <p:tgtEl>
                                          <p:spTgt spid="30"/>
                                        </p:tgtEl>
                                        <p:attrNameLst>
                                          <p:attrName>ppt_x</p:attrName>
                                        </p:attrNameLst>
                                      </p:cBhvr>
                                      <p:tavLst>
                                        <p:tav tm="0">
                                          <p:val>
                                            <p:strVal val="1+#ppt_w/2"/>
                                          </p:val>
                                        </p:tav>
                                        <p:tav tm="100000">
                                          <p:val>
                                            <p:strVal val="#ppt_x"/>
                                          </p:val>
                                        </p:tav>
                                      </p:tavLst>
                                    </p:anim>
                                    <p:anim calcmode="lin" valueType="num">
                                      <p:cBhvr additive="base">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8"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0-#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1+#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
            <a:extLst>
              <a:ext uri="{FF2B5EF4-FFF2-40B4-BE49-F238E27FC236}">
                <a16:creationId xmlns:a16="http://schemas.microsoft.com/office/drawing/2014/main" xmlns="" id="{DE7F814D-841F-DF38-6EDA-EA6C626BA024}"/>
              </a:ext>
            </a:extLst>
          </p:cNvPr>
          <p:cNvSpPr txBox="1"/>
          <p:nvPr/>
        </p:nvSpPr>
        <p:spPr>
          <a:xfrm>
            <a:off x="392185" y="6226289"/>
            <a:ext cx="453650" cy="118430"/>
          </a:xfrm>
          <a:prstGeom prst="rect">
            <a:avLst/>
          </a:prstGeom>
          <a:noFill/>
        </p:spPr>
        <p:txBody>
          <a:bodyPr wrap="square" rtlCol="0">
            <a:spAutoFit/>
          </a:bodyPr>
          <a:lstStyle/>
          <a:p>
            <a:pPr>
              <a:lnSpc>
                <a:spcPct val="200000"/>
              </a:lnSpc>
            </a:pPr>
            <a:r>
              <a:rPr lang="zh-CN" altLang="en-US" sz="100" dirty="0">
                <a:solidFill>
                  <a:schemeClr val="bg1"/>
                </a:solidFill>
                <a:latin typeface="微软雅黑" panose="020B0503020204020204" pitchFamily="34" charset="-122"/>
              </a:rPr>
              <a:t>行业</a:t>
            </a:r>
            <a:r>
              <a:rPr lang="en-US" altLang="zh-CN" sz="100" dirty="0">
                <a:solidFill>
                  <a:schemeClr val="bg1"/>
                </a:solidFill>
                <a:latin typeface="微软雅黑" panose="020B0503020204020204" pitchFamily="34" charset="-122"/>
              </a:rPr>
              <a:t>PPT</a:t>
            </a:r>
            <a:r>
              <a:rPr lang="zh-CN" altLang="en-US" sz="100" dirty="0">
                <a:solidFill>
                  <a:schemeClr val="bg1"/>
                </a:solidFill>
                <a:latin typeface="微软雅黑" panose="020B0503020204020204" pitchFamily="34" charset="-122"/>
              </a:rPr>
              <a:t>模板</a:t>
            </a:r>
            <a:r>
              <a:rPr lang="en-US" altLang="zh-CN" sz="100" dirty="0">
                <a:solidFill>
                  <a:schemeClr val="bg1"/>
                </a:solidFill>
                <a:latin typeface="微软雅黑" panose="020B0503020204020204" pitchFamily="34" charset="-122"/>
              </a:rPr>
              <a:t>http://www.1ppt.com/hangye/</a:t>
            </a:r>
          </a:p>
        </p:txBody>
      </p:sp>
      <p:sp>
        <p:nvSpPr>
          <p:cNvPr id="101" name="矩形 100">
            <a:extLst>
              <a:ext uri="{FF2B5EF4-FFF2-40B4-BE49-F238E27FC236}">
                <a16:creationId xmlns:a16="http://schemas.microsoft.com/office/drawing/2014/main" xmlns="" id="{B6E8E9FB-2261-42DC-A601-9B322FEEA2CF}"/>
              </a:ext>
            </a:extLst>
          </p:cNvPr>
          <p:cNvSpPr/>
          <p:nvPr/>
        </p:nvSpPr>
        <p:spPr>
          <a:xfrm>
            <a:off x="0" y="0"/>
            <a:ext cx="12192000" cy="2139434"/>
          </a:xfrm>
          <a:prstGeom prst="rect">
            <a:avLst/>
          </a:prstGeom>
          <a:gradFill flip="none" rotWithShape="1">
            <a:gsLst>
              <a:gs pos="0">
                <a:schemeClr val="accent1">
                  <a:lumMod val="5000"/>
                  <a:lumOff val="95000"/>
                  <a:alpha val="0"/>
                </a:schemeClr>
              </a:gs>
              <a:gs pos="100000">
                <a:srgbClr val="FEEBD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形 3">
            <a:extLst>
              <a:ext uri="{FF2B5EF4-FFF2-40B4-BE49-F238E27FC236}">
                <a16:creationId xmlns:a16="http://schemas.microsoft.com/office/drawing/2014/main" xmlns="" id="{C348534A-48AC-455B-8E67-D5CDFD50567B}"/>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77800" y="6078149"/>
            <a:ext cx="12369800" cy="240524"/>
          </a:xfrm>
          <a:prstGeom prst="rect">
            <a:avLst/>
          </a:prstGeom>
        </p:spPr>
      </p:pic>
      <p:pic>
        <p:nvPicPr>
          <p:cNvPr id="5" name="图形 4">
            <a:extLst>
              <a:ext uri="{FF2B5EF4-FFF2-40B4-BE49-F238E27FC236}">
                <a16:creationId xmlns:a16="http://schemas.microsoft.com/office/drawing/2014/main" xmlns="" id="{43BB19E5-30B7-4A7E-A22C-EAD8849DD75C}"/>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0" y="6318673"/>
            <a:ext cx="12192000" cy="697653"/>
          </a:xfrm>
          <a:prstGeom prst="rect">
            <a:avLst/>
          </a:prstGeom>
        </p:spPr>
      </p:pic>
      <p:grpSp>
        <p:nvGrpSpPr>
          <p:cNvPr id="2" name="组合 1">
            <a:extLst>
              <a:ext uri="{FF2B5EF4-FFF2-40B4-BE49-F238E27FC236}">
                <a16:creationId xmlns:a16="http://schemas.microsoft.com/office/drawing/2014/main" xmlns="" id="{9FE30DFD-6DC7-4F7F-8BF1-9166A488EFEA}"/>
              </a:ext>
            </a:extLst>
          </p:cNvPr>
          <p:cNvGrpSpPr/>
          <p:nvPr/>
        </p:nvGrpSpPr>
        <p:grpSpPr>
          <a:xfrm>
            <a:off x="4841824" y="485036"/>
            <a:ext cx="2845844" cy="1328143"/>
            <a:chOff x="4841824" y="485036"/>
            <a:chExt cx="2845844" cy="1328143"/>
          </a:xfrm>
        </p:grpSpPr>
        <p:sp>
          <p:nvSpPr>
            <p:cNvPr id="8" name="文本框 7">
              <a:extLst>
                <a:ext uri="{FF2B5EF4-FFF2-40B4-BE49-F238E27FC236}">
                  <a16:creationId xmlns:a16="http://schemas.microsoft.com/office/drawing/2014/main" xmlns="" id="{987398E5-EFAD-4FB0-B9A7-1C3DBB34397F}"/>
                </a:ext>
              </a:extLst>
            </p:cNvPr>
            <p:cNvSpPr txBox="1"/>
            <p:nvPr/>
          </p:nvSpPr>
          <p:spPr>
            <a:xfrm>
              <a:off x="5631303" y="485036"/>
              <a:ext cx="1210588" cy="707886"/>
            </a:xfrm>
            <a:prstGeom prst="rect">
              <a:avLst/>
            </a:prstGeom>
            <a:noFill/>
          </p:spPr>
          <p:txBody>
            <a:bodyPr vert="horz" wrap="none" rtlCol="0">
              <a:spAutoFit/>
            </a:bodyPr>
            <a:lstStyle/>
            <a:p>
              <a:r>
                <a:rPr lang="zh-CN" altLang="en-US" sz="4000" b="1" dirty="0">
                  <a:latin typeface="字魂35号-经典雅黑" panose="02000000000000000000" pitchFamily="2" charset="-122"/>
                  <a:ea typeface="字魂35号-经典雅黑" panose="02000000000000000000" pitchFamily="2" charset="-122"/>
                  <a:cs typeface="+mn-ea"/>
                  <a:sym typeface="+mn-lt"/>
                </a:rPr>
                <a:t>目录</a:t>
              </a:r>
            </a:p>
          </p:txBody>
        </p:sp>
        <p:sp>
          <p:nvSpPr>
            <p:cNvPr id="9" name="文本框 8">
              <a:extLst>
                <a:ext uri="{FF2B5EF4-FFF2-40B4-BE49-F238E27FC236}">
                  <a16:creationId xmlns:a16="http://schemas.microsoft.com/office/drawing/2014/main" xmlns="" id="{6AD5300F-4935-44FD-B5F1-D0BD2F3127FA}"/>
                </a:ext>
              </a:extLst>
            </p:cNvPr>
            <p:cNvSpPr txBox="1"/>
            <p:nvPr/>
          </p:nvSpPr>
          <p:spPr>
            <a:xfrm>
              <a:off x="4841824" y="1105293"/>
              <a:ext cx="2845844" cy="707886"/>
            </a:xfrm>
            <a:prstGeom prst="rect">
              <a:avLst/>
            </a:prstGeom>
            <a:noFill/>
          </p:spPr>
          <p:txBody>
            <a:bodyPr vert="horz" wrap="none" rtlCol="0">
              <a:spAutoFit/>
            </a:bodyPr>
            <a:lstStyle/>
            <a:p>
              <a:r>
                <a:rPr lang="en-US" altLang="zh-CN" sz="4000" b="1" dirty="0">
                  <a:cs typeface="+mn-ea"/>
                  <a:sym typeface="+mn-lt"/>
                </a:rPr>
                <a:t>CONTENTS</a:t>
              </a:r>
              <a:endParaRPr lang="zh-CN" altLang="en-US" sz="4000" b="1" dirty="0">
                <a:cs typeface="+mn-ea"/>
                <a:sym typeface="+mn-lt"/>
              </a:endParaRPr>
            </a:p>
          </p:txBody>
        </p:sp>
      </p:grpSp>
      <p:grpSp>
        <p:nvGrpSpPr>
          <p:cNvPr id="95" name="组合 94">
            <a:extLst>
              <a:ext uri="{FF2B5EF4-FFF2-40B4-BE49-F238E27FC236}">
                <a16:creationId xmlns:a16="http://schemas.microsoft.com/office/drawing/2014/main" xmlns="" id="{F39C26E9-42CE-4515-8F16-476E6E3272A2}"/>
              </a:ext>
            </a:extLst>
          </p:cNvPr>
          <p:cNvGrpSpPr/>
          <p:nvPr/>
        </p:nvGrpSpPr>
        <p:grpSpPr>
          <a:xfrm>
            <a:off x="2133984" y="2256635"/>
            <a:ext cx="2537256" cy="584775"/>
            <a:chOff x="1395732" y="517497"/>
            <a:chExt cx="2537256" cy="584775"/>
          </a:xfrm>
        </p:grpSpPr>
        <p:sp>
          <p:nvSpPr>
            <p:cNvPr id="15" name="矩形 14">
              <a:extLst>
                <a:ext uri="{FF2B5EF4-FFF2-40B4-BE49-F238E27FC236}">
                  <a16:creationId xmlns:a16="http://schemas.microsoft.com/office/drawing/2014/main" xmlns="" id="{E76EC62D-9DF4-4EB5-9BF2-D0D836D9CEE2}"/>
                </a:ext>
              </a:extLst>
            </p:cNvPr>
            <p:cNvSpPr/>
            <p:nvPr/>
          </p:nvSpPr>
          <p:spPr>
            <a:xfrm>
              <a:off x="2106847" y="517497"/>
              <a:ext cx="1826141" cy="584775"/>
            </a:xfrm>
            <a:prstGeom prst="rect">
              <a:avLst/>
            </a:prstGeom>
          </p:spPr>
          <p:txBody>
            <a:bodyPr wrap="none">
              <a:spAutoFit/>
            </a:bodyPr>
            <a:lstStyle/>
            <a:p>
              <a:r>
                <a:rPr lang="zh-CN" altLang="en-US" sz="3200" dirty="0">
                  <a:latin typeface="字魂35号-经典雅黑" panose="02000000000000000000" pitchFamily="2" charset="-122"/>
                  <a:ea typeface="字魂35号-经典雅黑" panose="02000000000000000000" pitchFamily="2" charset="-122"/>
                  <a:cs typeface="+mn-ea"/>
                  <a:sym typeface="+mn-lt"/>
                </a:rPr>
                <a:t>一年回顾</a:t>
              </a:r>
            </a:p>
          </p:txBody>
        </p:sp>
        <p:grpSp>
          <p:nvGrpSpPr>
            <p:cNvPr id="94" name="组合 93">
              <a:extLst>
                <a:ext uri="{FF2B5EF4-FFF2-40B4-BE49-F238E27FC236}">
                  <a16:creationId xmlns:a16="http://schemas.microsoft.com/office/drawing/2014/main" xmlns="" id="{843ABD73-7B1B-4AAF-A4E9-D4A787DCF176}"/>
                </a:ext>
              </a:extLst>
            </p:cNvPr>
            <p:cNvGrpSpPr/>
            <p:nvPr/>
          </p:nvGrpSpPr>
          <p:grpSpPr>
            <a:xfrm>
              <a:off x="1395732" y="539077"/>
              <a:ext cx="510860" cy="457775"/>
              <a:chOff x="1395732" y="539077"/>
              <a:chExt cx="510860" cy="457775"/>
            </a:xfrm>
          </p:grpSpPr>
          <p:sp>
            <p:nvSpPr>
              <p:cNvPr id="21" name="任意多边形: 形状 20">
                <a:extLst>
                  <a:ext uri="{FF2B5EF4-FFF2-40B4-BE49-F238E27FC236}">
                    <a16:creationId xmlns:a16="http://schemas.microsoft.com/office/drawing/2014/main" xmlns="" id="{50504A32-BEE2-4F98-8DE7-1FA6932BB1EA}"/>
                  </a:ext>
                </a:extLst>
              </p:cNvPr>
              <p:cNvSpPr/>
              <p:nvPr/>
            </p:nvSpPr>
            <p:spPr>
              <a:xfrm>
                <a:off x="1395732" y="639010"/>
                <a:ext cx="253936" cy="357583"/>
              </a:xfrm>
              <a:custGeom>
                <a:avLst/>
                <a:gdLst>
                  <a:gd name="connsiteX0" fmla="*/ 205109 w 253935"/>
                  <a:gd name="connsiteY0" fmla="*/ 188110 h 357582"/>
                  <a:gd name="connsiteX1" fmla="*/ 201654 w 253935"/>
                  <a:gd name="connsiteY1" fmla="*/ 170922 h 357582"/>
                  <a:gd name="connsiteX2" fmla="*/ 196264 w 253935"/>
                  <a:gd name="connsiteY2" fmla="*/ 134024 h 357582"/>
                  <a:gd name="connsiteX3" fmla="*/ 191928 w 253935"/>
                  <a:gd name="connsiteY3" fmla="*/ 86933 h 357582"/>
                  <a:gd name="connsiteX4" fmla="*/ 191030 w 253935"/>
                  <a:gd name="connsiteY4" fmla="*/ 73511 h 357582"/>
                  <a:gd name="connsiteX5" fmla="*/ 189976 w 253935"/>
                  <a:gd name="connsiteY5" fmla="*/ 55166 h 357582"/>
                  <a:gd name="connsiteX6" fmla="*/ 189492 w 253935"/>
                  <a:gd name="connsiteY6" fmla="*/ 45371 h 357582"/>
                  <a:gd name="connsiteX7" fmla="*/ 188732 w 253935"/>
                  <a:gd name="connsiteY7" fmla="*/ 27025 h 357582"/>
                  <a:gd name="connsiteX8" fmla="*/ 187990 w 253935"/>
                  <a:gd name="connsiteY8" fmla="*/ 233 h 357582"/>
                  <a:gd name="connsiteX9" fmla="*/ 66601 w 253935"/>
                  <a:gd name="connsiteY9" fmla="*/ 233 h 357582"/>
                  <a:gd name="connsiteX10" fmla="*/ 65859 w 253935"/>
                  <a:gd name="connsiteY10" fmla="*/ 27025 h 357582"/>
                  <a:gd name="connsiteX11" fmla="*/ 65099 w 253935"/>
                  <a:gd name="connsiteY11" fmla="*/ 45371 h 357582"/>
                  <a:gd name="connsiteX12" fmla="*/ 64615 w 253935"/>
                  <a:gd name="connsiteY12" fmla="*/ 55166 h 357582"/>
                  <a:gd name="connsiteX13" fmla="*/ 63561 w 253935"/>
                  <a:gd name="connsiteY13" fmla="*/ 73511 h 357582"/>
                  <a:gd name="connsiteX14" fmla="*/ 62663 w 253935"/>
                  <a:gd name="connsiteY14" fmla="*/ 86933 h 357582"/>
                  <a:gd name="connsiteX15" fmla="*/ 58327 w 253935"/>
                  <a:gd name="connsiteY15" fmla="*/ 134024 h 357582"/>
                  <a:gd name="connsiteX16" fmla="*/ 52937 w 253935"/>
                  <a:gd name="connsiteY16" fmla="*/ 170922 h 357582"/>
                  <a:gd name="connsiteX17" fmla="*/ 49482 w 253935"/>
                  <a:gd name="connsiteY17" fmla="*/ 188110 h 357582"/>
                  <a:gd name="connsiteX18" fmla="*/ 31638 w 253935"/>
                  <a:gd name="connsiteY18" fmla="*/ 257882 h 357582"/>
                  <a:gd name="connsiteX19" fmla="*/ 233 w 253935"/>
                  <a:gd name="connsiteY19" fmla="*/ 357418 h 357582"/>
                  <a:gd name="connsiteX20" fmla="*/ 254168 w 253935"/>
                  <a:gd name="connsiteY20" fmla="*/ 357418 h 357582"/>
                  <a:gd name="connsiteX21" fmla="*/ 222798 w 253935"/>
                  <a:gd name="connsiteY21" fmla="*/ 257882 h 357582"/>
                  <a:gd name="connsiteX22" fmla="*/ 205109 w 253935"/>
                  <a:gd name="connsiteY22"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53935" h="357582">
                    <a:moveTo>
                      <a:pt x="205109" y="188110"/>
                    </a:moveTo>
                    <a:cubicBezTo>
                      <a:pt x="203830" y="182215"/>
                      <a:pt x="202678" y="176485"/>
                      <a:pt x="201654" y="170922"/>
                    </a:cubicBezTo>
                    <a:cubicBezTo>
                      <a:pt x="199546" y="159590"/>
                      <a:pt x="197767" y="147032"/>
                      <a:pt x="196264" y="134024"/>
                    </a:cubicBezTo>
                    <a:cubicBezTo>
                      <a:pt x="194450" y="118477"/>
                      <a:pt x="193034" y="102411"/>
                      <a:pt x="191928" y="86933"/>
                    </a:cubicBezTo>
                    <a:cubicBezTo>
                      <a:pt x="191600" y="82390"/>
                      <a:pt x="191306" y="77899"/>
                      <a:pt x="191030" y="73511"/>
                    </a:cubicBezTo>
                    <a:cubicBezTo>
                      <a:pt x="190615" y="67171"/>
                      <a:pt x="190270" y="61039"/>
                      <a:pt x="189976" y="55166"/>
                    </a:cubicBezTo>
                    <a:cubicBezTo>
                      <a:pt x="189803" y="51797"/>
                      <a:pt x="189648" y="48532"/>
                      <a:pt x="189492" y="45371"/>
                    </a:cubicBezTo>
                    <a:cubicBezTo>
                      <a:pt x="189182" y="38703"/>
                      <a:pt x="188940" y="32536"/>
                      <a:pt x="188732" y="27025"/>
                    </a:cubicBezTo>
                    <a:cubicBezTo>
                      <a:pt x="188145" y="10684"/>
                      <a:pt x="187990" y="233"/>
                      <a:pt x="187990" y="233"/>
                    </a:cubicBezTo>
                    <a:lnTo>
                      <a:pt x="66601" y="233"/>
                    </a:lnTo>
                    <a:cubicBezTo>
                      <a:pt x="66601" y="233"/>
                      <a:pt x="66446" y="10597"/>
                      <a:pt x="65859" y="27025"/>
                    </a:cubicBezTo>
                    <a:cubicBezTo>
                      <a:pt x="65651" y="32536"/>
                      <a:pt x="65409" y="38703"/>
                      <a:pt x="65099" y="45371"/>
                    </a:cubicBezTo>
                    <a:cubicBezTo>
                      <a:pt x="64943" y="48532"/>
                      <a:pt x="64788" y="51797"/>
                      <a:pt x="64615" y="55166"/>
                    </a:cubicBezTo>
                    <a:cubicBezTo>
                      <a:pt x="64321" y="61039"/>
                      <a:pt x="63958" y="67258"/>
                      <a:pt x="63561" y="73511"/>
                    </a:cubicBezTo>
                    <a:cubicBezTo>
                      <a:pt x="63285" y="77899"/>
                      <a:pt x="62991" y="82390"/>
                      <a:pt x="62663" y="86933"/>
                    </a:cubicBezTo>
                    <a:cubicBezTo>
                      <a:pt x="61540" y="102481"/>
                      <a:pt x="60123" y="118529"/>
                      <a:pt x="58327" y="134024"/>
                    </a:cubicBezTo>
                    <a:cubicBezTo>
                      <a:pt x="56807" y="147032"/>
                      <a:pt x="55027" y="159590"/>
                      <a:pt x="52937" y="170922"/>
                    </a:cubicBezTo>
                    <a:cubicBezTo>
                      <a:pt x="51918" y="176485"/>
                      <a:pt x="50743" y="182220"/>
                      <a:pt x="49482" y="188110"/>
                    </a:cubicBezTo>
                    <a:cubicBezTo>
                      <a:pt x="44645" y="210567"/>
                      <a:pt x="38237" y="234838"/>
                      <a:pt x="31638" y="257882"/>
                    </a:cubicBezTo>
                    <a:cubicBezTo>
                      <a:pt x="16453" y="311053"/>
                      <a:pt x="233" y="357418"/>
                      <a:pt x="233" y="357418"/>
                    </a:cubicBezTo>
                    <a:lnTo>
                      <a:pt x="254168" y="357418"/>
                    </a:lnTo>
                    <a:cubicBezTo>
                      <a:pt x="254168" y="357418"/>
                      <a:pt x="237999" y="311053"/>
                      <a:pt x="222798" y="257882"/>
                    </a:cubicBezTo>
                    <a:cubicBezTo>
                      <a:pt x="216354" y="234838"/>
                      <a:pt x="209928" y="210498"/>
                      <a:pt x="205109" y="188110"/>
                    </a:cubicBezTo>
                    <a:close/>
                  </a:path>
                </a:pathLst>
              </a:custGeom>
              <a:solidFill>
                <a:srgbClr val="FBD5A2"/>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22" name="任意多边形: 形状 21">
                <a:extLst>
                  <a:ext uri="{FF2B5EF4-FFF2-40B4-BE49-F238E27FC236}">
                    <a16:creationId xmlns:a16="http://schemas.microsoft.com/office/drawing/2014/main" xmlns="" id="{56A69E53-CB86-48AE-A682-BC6EECE3C690}"/>
                  </a:ext>
                </a:extLst>
              </p:cNvPr>
              <p:cNvSpPr/>
              <p:nvPr/>
            </p:nvSpPr>
            <p:spPr>
              <a:xfrm>
                <a:off x="1460615" y="665803"/>
                <a:ext cx="124377" cy="17275"/>
              </a:xfrm>
              <a:custGeom>
                <a:avLst/>
                <a:gdLst>
                  <a:gd name="connsiteX0" fmla="*/ 993 w 124376"/>
                  <a:gd name="connsiteY0" fmla="*/ 233 h 17274"/>
                  <a:gd name="connsiteX1" fmla="*/ 233 w 124376"/>
                  <a:gd name="connsiteY1" fmla="*/ 18578 h 17274"/>
                  <a:gd name="connsiteX2" fmla="*/ 124609 w 124376"/>
                  <a:gd name="connsiteY2" fmla="*/ 18578 h 17274"/>
                  <a:gd name="connsiteX3" fmla="*/ 123849 w 124376"/>
                  <a:gd name="connsiteY3" fmla="*/ 233 h 17274"/>
                </a:gdLst>
                <a:ahLst/>
                <a:cxnLst>
                  <a:cxn ang="0">
                    <a:pos x="connsiteX0" y="connsiteY0"/>
                  </a:cxn>
                  <a:cxn ang="0">
                    <a:pos x="connsiteX1" y="connsiteY1"/>
                  </a:cxn>
                  <a:cxn ang="0">
                    <a:pos x="connsiteX2" y="connsiteY2"/>
                  </a:cxn>
                  <a:cxn ang="0">
                    <a:pos x="connsiteX3" y="connsiteY3"/>
                  </a:cxn>
                </a:cxnLst>
                <a:rect l="l" t="t" r="r" b="b"/>
                <a:pathLst>
                  <a:path w="124376" h="17274">
                    <a:moveTo>
                      <a:pt x="993" y="233"/>
                    </a:moveTo>
                    <a:cubicBezTo>
                      <a:pt x="785" y="5743"/>
                      <a:pt x="544" y="11910"/>
                      <a:pt x="233" y="18578"/>
                    </a:cubicBezTo>
                    <a:lnTo>
                      <a:pt x="124609" y="18578"/>
                    </a:lnTo>
                    <a:cubicBezTo>
                      <a:pt x="124298" y="11910"/>
                      <a:pt x="124057" y="5743"/>
                      <a:pt x="123849"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23" name="任意多边形: 形状 22">
                <a:extLst>
                  <a:ext uri="{FF2B5EF4-FFF2-40B4-BE49-F238E27FC236}">
                    <a16:creationId xmlns:a16="http://schemas.microsoft.com/office/drawing/2014/main" xmlns="" id="{5FE9A892-9766-4625-A496-4C48F395D309}"/>
                  </a:ext>
                </a:extLst>
              </p:cNvPr>
              <p:cNvSpPr/>
              <p:nvPr/>
            </p:nvSpPr>
            <p:spPr>
              <a:xfrm>
                <a:off x="1459060" y="693943"/>
                <a:ext cx="127832" cy="17275"/>
              </a:xfrm>
              <a:custGeom>
                <a:avLst/>
                <a:gdLst>
                  <a:gd name="connsiteX0" fmla="*/ 1286 w 127831"/>
                  <a:gd name="connsiteY0" fmla="*/ 233 h 17274"/>
                  <a:gd name="connsiteX1" fmla="*/ 233 w 127831"/>
                  <a:gd name="connsiteY1" fmla="*/ 18578 h 17274"/>
                  <a:gd name="connsiteX2" fmla="*/ 127701 w 127831"/>
                  <a:gd name="connsiteY2" fmla="*/ 18578 h 17274"/>
                  <a:gd name="connsiteX3" fmla="*/ 126648 w 127831"/>
                  <a:gd name="connsiteY3" fmla="*/ 233 h 17274"/>
                </a:gdLst>
                <a:ahLst/>
                <a:cxnLst>
                  <a:cxn ang="0">
                    <a:pos x="connsiteX0" y="connsiteY0"/>
                  </a:cxn>
                  <a:cxn ang="0">
                    <a:pos x="connsiteX1" y="connsiteY1"/>
                  </a:cxn>
                  <a:cxn ang="0">
                    <a:pos x="connsiteX2" y="connsiteY2"/>
                  </a:cxn>
                  <a:cxn ang="0">
                    <a:pos x="connsiteX3" y="connsiteY3"/>
                  </a:cxn>
                </a:cxnLst>
                <a:rect l="l" t="t" r="r" b="b"/>
                <a:pathLst>
                  <a:path w="127831" h="17274">
                    <a:moveTo>
                      <a:pt x="1286" y="233"/>
                    </a:moveTo>
                    <a:cubicBezTo>
                      <a:pt x="993" y="6106"/>
                      <a:pt x="647" y="12325"/>
                      <a:pt x="233" y="18578"/>
                    </a:cubicBezTo>
                    <a:lnTo>
                      <a:pt x="127701" y="18578"/>
                    </a:lnTo>
                    <a:cubicBezTo>
                      <a:pt x="127304" y="12238"/>
                      <a:pt x="126941" y="6106"/>
                      <a:pt x="126648"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24" name="任意多边形: 形状 23">
                <a:extLst>
                  <a:ext uri="{FF2B5EF4-FFF2-40B4-BE49-F238E27FC236}">
                    <a16:creationId xmlns:a16="http://schemas.microsoft.com/office/drawing/2014/main" xmlns="" id="{7A15726D-CA17-4758-B0F3-52A6E4D094A0}"/>
                  </a:ext>
                </a:extLst>
              </p:cNvPr>
              <p:cNvSpPr/>
              <p:nvPr/>
            </p:nvSpPr>
            <p:spPr>
              <a:xfrm>
                <a:off x="1453826" y="725711"/>
                <a:ext cx="138196" cy="46641"/>
              </a:xfrm>
              <a:custGeom>
                <a:avLst/>
                <a:gdLst>
                  <a:gd name="connsiteX0" fmla="*/ 4569 w 138196"/>
                  <a:gd name="connsiteY0" fmla="*/ 233 h 46641"/>
                  <a:gd name="connsiteX1" fmla="*/ 233 w 138196"/>
                  <a:gd name="connsiteY1" fmla="*/ 47323 h 46641"/>
                  <a:gd name="connsiteX2" fmla="*/ 138170 w 138196"/>
                  <a:gd name="connsiteY2" fmla="*/ 47323 h 46641"/>
                  <a:gd name="connsiteX3" fmla="*/ 133834 w 138196"/>
                  <a:gd name="connsiteY3" fmla="*/ 233 h 46641"/>
                </a:gdLst>
                <a:ahLst/>
                <a:cxnLst>
                  <a:cxn ang="0">
                    <a:pos x="connsiteX0" y="connsiteY0"/>
                  </a:cxn>
                  <a:cxn ang="0">
                    <a:pos x="connsiteX1" y="connsiteY1"/>
                  </a:cxn>
                  <a:cxn ang="0">
                    <a:pos x="connsiteX2" y="connsiteY2"/>
                  </a:cxn>
                  <a:cxn ang="0">
                    <a:pos x="connsiteX3" y="connsiteY3"/>
                  </a:cxn>
                </a:cxnLst>
                <a:rect l="l" t="t" r="r" b="b"/>
                <a:pathLst>
                  <a:path w="138196" h="46641">
                    <a:moveTo>
                      <a:pt x="4569" y="233"/>
                    </a:moveTo>
                    <a:cubicBezTo>
                      <a:pt x="3463" y="15780"/>
                      <a:pt x="2046" y="31828"/>
                      <a:pt x="233" y="47323"/>
                    </a:cubicBezTo>
                    <a:lnTo>
                      <a:pt x="138170" y="47323"/>
                    </a:lnTo>
                    <a:cubicBezTo>
                      <a:pt x="136442" y="31776"/>
                      <a:pt x="134957" y="15711"/>
                      <a:pt x="133834"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25" name="任意多边形: 形状 24">
                <a:extLst>
                  <a:ext uri="{FF2B5EF4-FFF2-40B4-BE49-F238E27FC236}">
                    <a16:creationId xmlns:a16="http://schemas.microsoft.com/office/drawing/2014/main" xmlns="" id="{F4DEE729-A0DA-4AA5-9128-34BC1039BA53}"/>
                  </a:ext>
                </a:extLst>
              </p:cNvPr>
              <p:cNvSpPr/>
              <p:nvPr/>
            </p:nvSpPr>
            <p:spPr>
              <a:xfrm>
                <a:off x="1427154" y="826888"/>
                <a:ext cx="191747" cy="69098"/>
              </a:xfrm>
              <a:custGeom>
                <a:avLst/>
                <a:gdLst>
                  <a:gd name="connsiteX0" fmla="*/ 18060 w 191747"/>
                  <a:gd name="connsiteY0" fmla="*/ 233 h 69098"/>
                  <a:gd name="connsiteX1" fmla="*/ 233 w 191747"/>
                  <a:gd name="connsiteY1" fmla="*/ 70004 h 69098"/>
                  <a:gd name="connsiteX2" fmla="*/ 191531 w 191747"/>
                  <a:gd name="connsiteY2" fmla="*/ 70004 h 69098"/>
                  <a:gd name="connsiteX3" fmla="*/ 173686 w 191747"/>
                  <a:gd name="connsiteY3" fmla="*/ 233 h 69098"/>
                </a:gdLst>
                <a:ahLst/>
                <a:cxnLst>
                  <a:cxn ang="0">
                    <a:pos x="connsiteX0" y="connsiteY0"/>
                  </a:cxn>
                  <a:cxn ang="0">
                    <a:pos x="connsiteX1" y="connsiteY1"/>
                  </a:cxn>
                  <a:cxn ang="0">
                    <a:pos x="connsiteX2" y="connsiteY2"/>
                  </a:cxn>
                  <a:cxn ang="0">
                    <a:pos x="connsiteX3" y="connsiteY3"/>
                  </a:cxn>
                </a:cxnLst>
                <a:rect l="l" t="t" r="r" b="b"/>
                <a:pathLst>
                  <a:path w="191747" h="69098">
                    <a:moveTo>
                      <a:pt x="18060" y="233"/>
                    </a:moveTo>
                    <a:cubicBezTo>
                      <a:pt x="13240" y="22690"/>
                      <a:pt x="6814" y="46960"/>
                      <a:pt x="233" y="70004"/>
                    </a:cubicBezTo>
                    <a:lnTo>
                      <a:pt x="191531" y="70004"/>
                    </a:lnTo>
                    <a:cubicBezTo>
                      <a:pt x="184932" y="46960"/>
                      <a:pt x="178523" y="22620"/>
                      <a:pt x="173686"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26" name="任意多边形: 形状 25">
                <a:extLst>
                  <a:ext uri="{FF2B5EF4-FFF2-40B4-BE49-F238E27FC236}">
                    <a16:creationId xmlns:a16="http://schemas.microsoft.com/office/drawing/2014/main" xmlns="" id="{08E184F7-4777-49E0-8A20-6E48927642B7}"/>
                  </a:ext>
                </a:extLst>
              </p:cNvPr>
              <p:cNvSpPr/>
              <p:nvPr/>
            </p:nvSpPr>
            <p:spPr>
              <a:xfrm>
                <a:off x="1522803" y="639010"/>
                <a:ext cx="126104" cy="357583"/>
              </a:xfrm>
              <a:custGeom>
                <a:avLst/>
                <a:gdLst>
                  <a:gd name="connsiteX0" fmla="*/ 78037 w 126104"/>
                  <a:gd name="connsiteY0" fmla="*/ 188110 h 357582"/>
                  <a:gd name="connsiteX1" fmla="*/ 74582 w 126104"/>
                  <a:gd name="connsiteY1" fmla="*/ 170922 h 357582"/>
                  <a:gd name="connsiteX2" fmla="*/ 69193 w 126104"/>
                  <a:gd name="connsiteY2" fmla="*/ 134024 h 357582"/>
                  <a:gd name="connsiteX3" fmla="*/ 64857 w 126104"/>
                  <a:gd name="connsiteY3" fmla="*/ 86933 h 357582"/>
                  <a:gd name="connsiteX4" fmla="*/ 63958 w 126104"/>
                  <a:gd name="connsiteY4" fmla="*/ 73511 h 357582"/>
                  <a:gd name="connsiteX5" fmla="*/ 62905 w 126104"/>
                  <a:gd name="connsiteY5" fmla="*/ 55166 h 357582"/>
                  <a:gd name="connsiteX6" fmla="*/ 62421 w 126104"/>
                  <a:gd name="connsiteY6" fmla="*/ 45371 h 357582"/>
                  <a:gd name="connsiteX7" fmla="*/ 61661 w 126104"/>
                  <a:gd name="connsiteY7" fmla="*/ 27025 h 357582"/>
                  <a:gd name="connsiteX8" fmla="*/ 60918 w 126104"/>
                  <a:gd name="connsiteY8" fmla="*/ 233 h 357582"/>
                  <a:gd name="connsiteX9" fmla="*/ 233 w 126104"/>
                  <a:gd name="connsiteY9" fmla="*/ 233 h 357582"/>
                  <a:gd name="connsiteX10" fmla="*/ 233 w 126104"/>
                  <a:gd name="connsiteY10" fmla="*/ 357418 h 357582"/>
                  <a:gd name="connsiteX11" fmla="*/ 127235 w 126104"/>
                  <a:gd name="connsiteY11" fmla="*/ 357418 h 357582"/>
                  <a:gd name="connsiteX12" fmla="*/ 95865 w 126104"/>
                  <a:gd name="connsiteY12" fmla="*/ 257882 h 357582"/>
                  <a:gd name="connsiteX13" fmla="*/ 78037 w 126104"/>
                  <a:gd name="connsiteY13"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104" h="357582">
                    <a:moveTo>
                      <a:pt x="78037" y="188110"/>
                    </a:moveTo>
                    <a:cubicBezTo>
                      <a:pt x="76759" y="182215"/>
                      <a:pt x="75607" y="176485"/>
                      <a:pt x="74582" y="170922"/>
                    </a:cubicBezTo>
                    <a:cubicBezTo>
                      <a:pt x="72475" y="159590"/>
                      <a:pt x="70695" y="147032"/>
                      <a:pt x="69193" y="134024"/>
                    </a:cubicBezTo>
                    <a:cubicBezTo>
                      <a:pt x="67379" y="118477"/>
                      <a:pt x="65962" y="102411"/>
                      <a:pt x="64857" y="86933"/>
                    </a:cubicBezTo>
                    <a:cubicBezTo>
                      <a:pt x="64528" y="82390"/>
                      <a:pt x="64235" y="77899"/>
                      <a:pt x="63958" y="73511"/>
                    </a:cubicBezTo>
                    <a:cubicBezTo>
                      <a:pt x="63544" y="67171"/>
                      <a:pt x="63198" y="61039"/>
                      <a:pt x="62905" y="55166"/>
                    </a:cubicBezTo>
                    <a:cubicBezTo>
                      <a:pt x="62732" y="51797"/>
                      <a:pt x="62576" y="48532"/>
                      <a:pt x="62421" y="45371"/>
                    </a:cubicBezTo>
                    <a:cubicBezTo>
                      <a:pt x="62110" y="38703"/>
                      <a:pt x="61868" y="32536"/>
                      <a:pt x="61661" y="27025"/>
                    </a:cubicBezTo>
                    <a:cubicBezTo>
                      <a:pt x="61074" y="10684"/>
                      <a:pt x="60918" y="233"/>
                      <a:pt x="60918" y="233"/>
                    </a:cubicBezTo>
                    <a:lnTo>
                      <a:pt x="233" y="233"/>
                    </a:lnTo>
                    <a:lnTo>
                      <a:pt x="233" y="357418"/>
                    </a:lnTo>
                    <a:lnTo>
                      <a:pt x="127235" y="357418"/>
                    </a:lnTo>
                    <a:cubicBezTo>
                      <a:pt x="127235" y="357418"/>
                      <a:pt x="111066" y="311053"/>
                      <a:pt x="95865" y="257882"/>
                    </a:cubicBezTo>
                    <a:cubicBezTo>
                      <a:pt x="89283" y="234838"/>
                      <a:pt x="82857" y="210498"/>
                      <a:pt x="78037" y="188110"/>
                    </a:cubicBezTo>
                    <a:close/>
                  </a:path>
                </a:pathLst>
              </a:custGeom>
              <a:solidFill>
                <a:srgbClr val="603913">
                  <a:alpha val="8000"/>
                </a:srgbClr>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27" name="任意多边形: 形状 26">
                <a:extLst>
                  <a:ext uri="{FF2B5EF4-FFF2-40B4-BE49-F238E27FC236}">
                    <a16:creationId xmlns:a16="http://schemas.microsoft.com/office/drawing/2014/main" xmlns="" id="{71440393-FA34-4B49-8A26-5139127FA131}"/>
                  </a:ext>
                </a:extLst>
              </p:cNvPr>
              <p:cNvSpPr/>
              <p:nvPr/>
            </p:nvSpPr>
            <p:spPr>
              <a:xfrm>
                <a:off x="1581468" y="539077"/>
                <a:ext cx="324761" cy="457775"/>
              </a:xfrm>
              <a:custGeom>
                <a:avLst/>
                <a:gdLst>
                  <a:gd name="connsiteX0" fmla="*/ 262667 w 324761"/>
                  <a:gd name="connsiteY0" fmla="*/ 241074 h 457775"/>
                  <a:gd name="connsiteX1" fmla="*/ 258228 w 324761"/>
                  <a:gd name="connsiteY1" fmla="*/ 219049 h 457775"/>
                  <a:gd name="connsiteX2" fmla="*/ 251318 w 324761"/>
                  <a:gd name="connsiteY2" fmla="*/ 171751 h 457775"/>
                  <a:gd name="connsiteX3" fmla="*/ 245773 w 324761"/>
                  <a:gd name="connsiteY3" fmla="*/ 111411 h 457775"/>
                  <a:gd name="connsiteX4" fmla="*/ 244633 w 324761"/>
                  <a:gd name="connsiteY4" fmla="*/ 94137 h 457775"/>
                  <a:gd name="connsiteX5" fmla="*/ 243285 w 324761"/>
                  <a:gd name="connsiteY5" fmla="*/ 70626 h 457775"/>
                  <a:gd name="connsiteX6" fmla="*/ 242664 w 324761"/>
                  <a:gd name="connsiteY6" fmla="*/ 58085 h 457775"/>
                  <a:gd name="connsiteX7" fmla="*/ 241679 w 324761"/>
                  <a:gd name="connsiteY7" fmla="*/ 34574 h 457775"/>
                  <a:gd name="connsiteX8" fmla="*/ 240712 w 324761"/>
                  <a:gd name="connsiteY8" fmla="*/ 233 h 457775"/>
                  <a:gd name="connsiteX9" fmla="*/ 85241 w 324761"/>
                  <a:gd name="connsiteY9" fmla="*/ 233 h 457775"/>
                  <a:gd name="connsiteX10" fmla="*/ 84273 w 324761"/>
                  <a:gd name="connsiteY10" fmla="*/ 34574 h 457775"/>
                  <a:gd name="connsiteX11" fmla="*/ 83306 w 324761"/>
                  <a:gd name="connsiteY11" fmla="*/ 58085 h 457775"/>
                  <a:gd name="connsiteX12" fmla="*/ 82684 w 324761"/>
                  <a:gd name="connsiteY12" fmla="*/ 70626 h 457775"/>
                  <a:gd name="connsiteX13" fmla="*/ 81337 w 324761"/>
                  <a:gd name="connsiteY13" fmla="*/ 94137 h 457775"/>
                  <a:gd name="connsiteX14" fmla="*/ 80179 w 324761"/>
                  <a:gd name="connsiteY14" fmla="*/ 111411 h 457775"/>
                  <a:gd name="connsiteX15" fmla="*/ 74634 w 324761"/>
                  <a:gd name="connsiteY15" fmla="*/ 171751 h 457775"/>
                  <a:gd name="connsiteX16" fmla="*/ 67724 w 324761"/>
                  <a:gd name="connsiteY16" fmla="*/ 219049 h 457775"/>
                  <a:gd name="connsiteX17" fmla="*/ 63285 w 324761"/>
                  <a:gd name="connsiteY17" fmla="*/ 241074 h 457775"/>
                  <a:gd name="connsiteX18" fmla="*/ 40413 w 324761"/>
                  <a:gd name="connsiteY18" fmla="*/ 330487 h 457775"/>
                  <a:gd name="connsiteX19" fmla="*/ 233 w 324761"/>
                  <a:gd name="connsiteY19" fmla="*/ 458042 h 457775"/>
                  <a:gd name="connsiteX20" fmla="*/ 325720 w 324761"/>
                  <a:gd name="connsiteY20" fmla="*/ 458042 h 457775"/>
                  <a:gd name="connsiteX21" fmla="*/ 285522 w 324761"/>
                  <a:gd name="connsiteY21" fmla="*/ 330487 h 457775"/>
                  <a:gd name="connsiteX22" fmla="*/ 262667 w 324761"/>
                  <a:gd name="connsiteY22"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4761" h="457775">
                    <a:moveTo>
                      <a:pt x="262667" y="241074"/>
                    </a:moveTo>
                    <a:cubicBezTo>
                      <a:pt x="261026" y="233542"/>
                      <a:pt x="259541" y="226166"/>
                      <a:pt x="258228" y="219049"/>
                    </a:cubicBezTo>
                    <a:cubicBezTo>
                      <a:pt x="255550" y="204521"/>
                      <a:pt x="253270" y="188421"/>
                      <a:pt x="251318" y="171751"/>
                    </a:cubicBezTo>
                    <a:cubicBezTo>
                      <a:pt x="249021" y="151903"/>
                      <a:pt x="247207" y="131243"/>
                      <a:pt x="245773" y="111411"/>
                    </a:cubicBezTo>
                    <a:cubicBezTo>
                      <a:pt x="245358" y="105590"/>
                      <a:pt x="244961" y="99838"/>
                      <a:pt x="244633" y="94137"/>
                    </a:cubicBezTo>
                    <a:cubicBezTo>
                      <a:pt x="244097" y="86035"/>
                      <a:pt x="243648" y="78158"/>
                      <a:pt x="243285" y="70626"/>
                    </a:cubicBezTo>
                    <a:cubicBezTo>
                      <a:pt x="243044" y="66325"/>
                      <a:pt x="242836" y="62127"/>
                      <a:pt x="242664" y="58085"/>
                    </a:cubicBezTo>
                    <a:cubicBezTo>
                      <a:pt x="242249" y="49448"/>
                      <a:pt x="241938" y="41622"/>
                      <a:pt x="241679" y="34574"/>
                    </a:cubicBezTo>
                    <a:cubicBezTo>
                      <a:pt x="240919" y="13620"/>
                      <a:pt x="240712" y="233"/>
                      <a:pt x="240712" y="233"/>
                    </a:cubicBezTo>
                    <a:lnTo>
                      <a:pt x="85241" y="233"/>
                    </a:lnTo>
                    <a:cubicBezTo>
                      <a:pt x="85241" y="233"/>
                      <a:pt x="85033" y="13620"/>
                      <a:pt x="84273" y="34574"/>
                    </a:cubicBezTo>
                    <a:cubicBezTo>
                      <a:pt x="84014" y="41622"/>
                      <a:pt x="83703" y="49534"/>
                      <a:pt x="83306" y="58085"/>
                    </a:cubicBezTo>
                    <a:cubicBezTo>
                      <a:pt x="83116" y="62127"/>
                      <a:pt x="82909" y="66325"/>
                      <a:pt x="82684" y="70626"/>
                    </a:cubicBezTo>
                    <a:cubicBezTo>
                      <a:pt x="82304" y="78158"/>
                      <a:pt x="81855" y="86035"/>
                      <a:pt x="81337" y="94137"/>
                    </a:cubicBezTo>
                    <a:cubicBezTo>
                      <a:pt x="80991" y="99768"/>
                      <a:pt x="80611" y="105521"/>
                      <a:pt x="80179" y="111411"/>
                    </a:cubicBezTo>
                    <a:cubicBezTo>
                      <a:pt x="78763" y="131243"/>
                      <a:pt x="76949" y="151903"/>
                      <a:pt x="74634" y="171751"/>
                    </a:cubicBezTo>
                    <a:cubicBezTo>
                      <a:pt x="72699" y="188421"/>
                      <a:pt x="70419" y="204573"/>
                      <a:pt x="67724" y="219049"/>
                    </a:cubicBezTo>
                    <a:cubicBezTo>
                      <a:pt x="66394" y="226166"/>
                      <a:pt x="64909" y="233542"/>
                      <a:pt x="63285" y="241074"/>
                    </a:cubicBezTo>
                    <a:cubicBezTo>
                      <a:pt x="57100" y="269767"/>
                      <a:pt x="48878" y="300948"/>
                      <a:pt x="40413" y="330487"/>
                    </a:cubicBezTo>
                    <a:cubicBezTo>
                      <a:pt x="20962" y="398618"/>
                      <a:pt x="233" y="458042"/>
                      <a:pt x="233" y="458042"/>
                    </a:cubicBezTo>
                    <a:lnTo>
                      <a:pt x="325720" y="458042"/>
                    </a:lnTo>
                    <a:cubicBezTo>
                      <a:pt x="325720" y="458042"/>
                      <a:pt x="304990" y="398618"/>
                      <a:pt x="285522" y="330487"/>
                    </a:cubicBezTo>
                    <a:cubicBezTo>
                      <a:pt x="277074" y="300896"/>
                      <a:pt x="268817" y="269715"/>
                      <a:pt x="262667" y="241074"/>
                    </a:cubicBezTo>
                    <a:close/>
                  </a:path>
                </a:pathLst>
              </a:custGeom>
              <a:solidFill>
                <a:srgbClr val="FBD5A2"/>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28" name="任意多边形: 形状 27">
                <a:extLst>
                  <a:ext uri="{FF2B5EF4-FFF2-40B4-BE49-F238E27FC236}">
                    <a16:creationId xmlns:a16="http://schemas.microsoft.com/office/drawing/2014/main" xmlns="" id="{DA54ED08-6B27-4FEC-838B-240F3D83F9B6}"/>
                  </a:ext>
                </a:extLst>
              </p:cNvPr>
              <p:cNvSpPr/>
              <p:nvPr/>
            </p:nvSpPr>
            <p:spPr>
              <a:xfrm>
                <a:off x="1664472" y="573436"/>
                <a:ext cx="158926" cy="22457"/>
              </a:xfrm>
              <a:custGeom>
                <a:avLst/>
                <a:gdLst>
                  <a:gd name="connsiteX0" fmla="*/ 1217 w 158925"/>
                  <a:gd name="connsiteY0" fmla="*/ 233 h 22456"/>
                  <a:gd name="connsiteX1" fmla="*/ 233 w 158925"/>
                  <a:gd name="connsiteY1" fmla="*/ 23743 h 22456"/>
                  <a:gd name="connsiteX2" fmla="*/ 159659 w 158925"/>
                  <a:gd name="connsiteY2" fmla="*/ 23743 h 22456"/>
                  <a:gd name="connsiteX3" fmla="*/ 158675 w 158925"/>
                  <a:gd name="connsiteY3" fmla="*/ 233 h 22456"/>
                </a:gdLst>
                <a:ahLst/>
                <a:cxnLst>
                  <a:cxn ang="0">
                    <a:pos x="connsiteX0" y="connsiteY0"/>
                  </a:cxn>
                  <a:cxn ang="0">
                    <a:pos x="connsiteX1" y="connsiteY1"/>
                  </a:cxn>
                  <a:cxn ang="0">
                    <a:pos x="connsiteX2" y="connsiteY2"/>
                  </a:cxn>
                  <a:cxn ang="0">
                    <a:pos x="connsiteX3" y="connsiteY3"/>
                  </a:cxn>
                </a:cxnLst>
                <a:rect l="l" t="t" r="r" b="b"/>
                <a:pathLst>
                  <a:path w="158925" h="22456">
                    <a:moveTo>
                      <a:pt x="1217" y="233"/>
                    </a:moveTo>
                    <a:cubicBezTo>
                      <a:pt x="941" y="7281"/>
                      <a:pt x="630" y="15192"/>
                      <a:pt x="233" y="23743"/>
                    </a:cubicBezTo>
                    <a:lnTo>
                      <a:pt x="159659" y="23743"/>
                    </a:lnTo>
                    <a:cubicBezTo>
                      <a:pt x="159262" y="15106"/>
                      <a:pt x="158951" y="7281"/>
                      <a:pt x="158675"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29" name="任意多边形: 形状 28">
                <a:extLst>
                  <a:ext uri="{FF2B5EF4-FFF2-40B4-BE49-F238E27FC236}">
                    <a16:creationId xmlns:a16="http://schemas.microsoft.com/office/drawing/2014/main" xmlns="" id="{4D65CD58-900D-472F-9A02-C406D08C99B9}"/>
                  </a:ext>
                </a:extLst>
              </p:cNvPr>
              <p:cNvSpPr/>
              <p:nvPr/>
            </p:nvSpPr>
            <p:spPr>
              <a:xfrm>
                <a:off x="1662503" y="609488"/>
                <a:ext cx="162381" cy="22457"/>
              </a:xfrm>
              <a:custGeom>
                <a:avLst/>
                <a:gdLst>
                  <a:gd name="connsiteX0" fmla="*/ 1580 w 162380"/>
                  <a:gd name="connsiteY0" fmla="*/ 233 h 22456"/>
                  <a:gd name="connsiteX1" fmla="*/ 233 w 162380"/>
                  <a:gd name="connsiteY1" fmla="*/ 23743 h 22456"/>
                  <a:gd name="connsiteX2" fmla="*/ 163598 w 162380"/>
                  <a:gd name="connsiteY2" fmla="*/ 23743 h 22456"/>
                  <a:gd name="connsiteX3" fmla="*/ 162251 w 162380"/>
                  <a:gd name="connsiteY3" fmla="*/ 233 h 22456"/>
                </a:gdLst>
                <a:ahLst/>
                <a:cxnLst>
                  <a:cxn ang="0">
                    <a:pos x="connsiteX0" y="connsiteY0"/>
                  </a:cxn>
                  <a:cxn ang="0">
                    <a:pos x="connsiteX1" y="connsiteY1"/>
                  </a:cxn>
                  <a:cxn ang="0">
                    <a:pos x="connsiteX2" y="connsiteY2"/>
                  </a:cxn>
                  <a:cxn ang="0">
                    <a:pos x="connsiteX3" y="connsiteY3"/>
                  </a:cxn>
                </a:cxnLst>
                <a:rect l="l" t="t" r="r" b="b"/>
                <a:pathLst>
                  <a:path w="162380" h="22456">
                    <a:moveTo>
                      <a:pt x="1580" y="233"/>
                    </a:moveTo>
                    <a:cubicBezTo>
                      <a:pt x="1217" y="7764"/>
                      <a:pt x="768" y="15642"/>
                      <a:pt x="233" y="23743"/>
                    </a:cubicBezTo>
                    <a:lnTo>
                      <a:pt x="163598" y="23743"/>
                    </a:lnTo>
                    <a:cubicBezTo>
                      <a:pt x="163062" y="15642"/>
                      <a:pt x="162613" y="7764"/>
                      <a:pt x="162251"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30" name="任意多边形: 形状 29">
                <a:extLst>
                  <a:ext uri="{FF2B5EF4-FFF2-40B4-BE49-F238E27FC236}">
                    <a16:creationId xmlns:a16="http://schemas.microsoft.com/office/drawing/2014/main" xmlns="" id="{C2CE11BC-4A17-4AA4-A648-8236865BBD4F}"/>
                  </a:ext>
                </a:extLst>
              </p:cNvPr>
              <p:cNvSpPr/>
              <p:nvPr/>
            </p:nvSpPr>
            <p:spPr>
              <a:xfrm>
                <a:off x="1655800" y="650204"/>
                <a:ext cx="176200" cy="60461"/>
              </a:xfrm>
              <a:custGeom>
                <a:avLst/>
                <a:gdLst>
                  <a:gd name="connsiteX0" fmla="*/ 5795 w 176200"/>
                  <a:gd name="connsiteY0" fmla="*/ 233 h 60460"/>
                  <a:gd name="connsiteX1" fmla="*/ 233 w 176200"/>
                  <a:gd name="connsiteY1" fmla="*/ 60573 h 60460"/>
                  <a:gd name="connsiteX2" fmla="*/ 177003 w 176200"/>
                  <a:gd name="connsiteY2" fmla="*/ 60573 h 60460"/>
                  <a:gd name="connsiteX3" fmla="*/ 171441 w 176200"/>
                  <a:gd name="connsiteY3" fmla="*/ 233 h 60460"/>
                </a:gdLst>
                <a:ahLst/>
                <a:cxnLst>
                  <a:cxn ang="0">
                    <a:pos x="connsiteX0" y="connsiteY0"/>
                  </a:cxn>
                  <a:cxn ang="0">
                    <a:pos x="connsiteX1" y="connsiteY1"/>
                  </a:cxn>
                  <a:cxn ang="0">
                    <a:pos x="connsiteX2" y="connsiteY2"/>
                  </a:cxn>
                  <a:cxn ang="0">
                    <a:pos x="connsiteX3" y="connsiteY3"/>
                  </a:cxn>
                </a:cxnLst>
                <a:rect l="l" t="t" r="r" b="b"/>
                <a:pathLst>
                  <a:path w="176200" h="60460">
                    <a:moveTo>
                      <a:pt x="5795" y="233"/>
                    </a:moveTo>
                    <a:cubicBezTo>
                      <a:pt x="4361" y="20064"/>
                      <a:pt x="2547" y="40724"/>
                      <a:pt x="233" y="60573"/>
                    </a:cubicBezTo>
                    <a:lnTo>
                      <a:pt x="177003" y="60573"/>
                    </a:lnTo>
                    <a:cubicBezTo>
                      <a:pt x="174688" y="40724"/>
                      <a:pt x="172874" y="20064"/>
                      <a:pt x="171441"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31" name="任意多边形: 形状 30">
                <a:extLst>
                  <a:ext uri="{FF2B5EF4-FFF2-40B4-BE49-F238E27FC236}">
                    <a16:creationId xmlns:a16="http://schemas.microsoft.com/office/drawing/2014/main" xmlns="" id="{9F8A08EC-D192-4142-8169-D1BA838DBC1A}"/>
                  </a:ext>
                </a:extLst>
              </p:cNvPr>
              <p:cNvSpPr/>
              <p:nvPr/>
            </p:nvSpPr>
            <p:spPr>
              <a:xfrm>
                <a:off x="1621631" y="779919"/>
                <a:ext cx="245298" cy="89828"/>
              </a:xfrm>
              <a:custGeom>
                <a:avLst/>
                <a:gdLst>
                  <a:gd name="connsiteX0" fmla="*/ 23087 w 245298"/>
                  <a:gd name="connsiteY0" fmla="*/ 233 h 89827"/>
                  <a:gd name="connsiteX1" fmla="*/ 233 w 245298"/>
                  <a:gd name="connsiteY1" fmla="*/ 89646 h 89827"/>
                  <a:gd name="connsiteX2" fmla="*/ 245358 w 245298"/>
                  <a:gd name="connsiteY2" fmla="*/ 89646 h 89827"/>
                  <a:gd name="connsiteX3" fmla="*/ 222504 w 245298"/>
                  <a:gd name="connsiteY3" fmla="*/ 233 h 89827"/>
                </a:gdLst>
                <a:ahLst/>
                <a:cxnLst>
                  <a:cxn ang="0">
                    <a:pos x="connsiteX0" y="connsiteY0"/>
                  </a:cxn>
                  <a:cxn ang="0">
                    <a:pos x="connsiteX1" y="connsiteY1"/>
                  </a:cxn>
                  <a:cxn ang="0">
                    <a:pos x="connsiteX2" y="connsiteY2"/>
                  </a:cxn>
                  <a:cxn ang="0">
                    <a:pos x="connsiteX3" y="connsiteY3"/>
                  </a:cxn>
                </a:cxnLst>
                <a:rect l="l" t="t" r="r" b="b"/>
                <a:pathLst>
                  <a:path w="245298" h="89827">
                    <a:moveTo>
                      <a:pt x="23087" y="233"/>
                    </a:moveTo>
                    <a:cubicBezTo>
                      <a:pt x="16903" y="28926"/>
                      <a:pt x="8680" y="60106"/>
                      <a:pt x="233" y="89646"/>
                    </a:cubicBezTo>
                    <a:lnTo>
                      <a:pt x="245358" y="89646"/>
                    </a:lnTo>
                    <a:cubicBezTo>
                      <a:pt x="236911" y="60106"/>
                      <a:pt x="228688" y="28926"/>
                      <a:pt x="222504"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32" name="任意多边形: 形状 31">
                <a:extLst>
                  <a:ext uri="{FF2B5EF4-FFF2-40B4-BE49-F238E27FC236}">
                    <a16:creationId xmlns:a16="http://schemas.microsoft.com/office/drawing/2014/main" xmlns="" id="{0CF26945-78BB-4950-BD40-9DAD9E7E43CD}"/>
                  </a:ext>
                </a:extLst>
              </p:cNvPr>
              <p:cNvSpPr/>
              <p:nvPr/>
            </p:nvSpPr>
            <p:spPr>
              <a:xfrm>
                <a:off x="1744211" y="539077"/>
                <a:ext cx="162381" cy="457775"/>
              </a:xfrm>
              <a:custGeom>
                <a:avLst/>
                <a:gdLst>
                  <a:gd name="connsiteX0" fmla="*/ 99924 w 162380"/>
                  <a:gd name="connsiteY0" fmla="*/ 241074 h 457775"/>
                  <a:gd name="connsiteX1" fmla="*/ 95484 w 162380"/>
                  <a:gd name="connsiteY1" fmla="*/ 219049 h 457775"/>
                  <a:gd name="connsiteX2" fmla="*/ 88575 w 162380"/>
                  <a:gd name="connsiteY2" fmla="*/ 171751 h 457775"/>
                  <a:gd name="connsiteX3" fmla="*/ 83029 w 162380"/>
                  <a:gd name="connsiteY3" fmla="*/ 111411 h 457775"/>
                  <a:gd name="connsiteX4" fmla="*/ 81889 w 162380"/>
                  <a:gd name="connsiteY4" fmla="*/ 94137 h 457775"/>
                  <a:gd name="connsiteX5" fmla="*/ 80542 w 162380"/>
                  <a:gd name="connsiteY5" fmla="*/ 70626 h 457775"/>
                  <a:gd name="connsiteX6" fmla="*/ 79920 w 162380"/>
                  <a:gd name="connsiteY6" fmla="*/ 58085 h 457775"/>
                  <a:gd name="connsiteX7" fmla="*/ 78935 w 162380"/>
                  <a:gd name="connsiteY7" fmla="*/ 34574 h 457775"/>
                  <a:gd name="connsiteX8" fmla="*/ 77968 w 162380"/>
                  <a:gd name="connsiteY8" fmla="*/ 233 h 457775"/>
                  <a:gd name="connsiteX9" fmla="*/ 233 w 162380"/>
                  <a:gd name="connsiteY9" fmla="*/ 233 h 457775"/>
                  <a:gd name="connsiteX10" fmla="*/ 233 w 162380"/>
                  <a:gd name="connsiteY10" fmla="*/ 458008 h 457775"/>
                  <a:gd name="connsiteX11" fmla="*/ 162993 w 162380"/>
                  <a:gd name="connsiteY11" fmla="*/ 458008 h 457775"/>
                  <a:gd name="connsiteX12" fmla="*/ 122795 w 162380"/>
                  <a:gd name="connsiteY12" fmla="*/ 330453 h 457775"/>
                  <a:gd name="connsiteX13" fmla="*/ 99924 w 162380"/>
                  <a:gd name="connsiteY13"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380" h="457775">
                    <a:moveTo>
                      <a:pt x="99924" y="241074"/>
                    </a:moveTo>
                    <a:cubicBezTo>
                      <a:pt x="98283" y="233542"/>
                      <a:pt x="96797" y="226166"/>
                      <a:pt x="95484" y="219049"/>
                    </a:cubicBezTo>
                    <a:cubicBezTo>
                      <a:pt x="92807" y="204521"/>
                      <a:pt x="90527" y="188421"/>
                      <a:pt x="88575" y="171751"/>
                    </a:cubicBezTo>
                    <a:cubicBezTo>
                      <a:pt x="86277" y="151903"/>
                      <a:pt x="84463" y="131243"/>
                      <a:pt x="83029" y="111411"/>
                    </a:cubicBezTo>
                    <a:cubicBezTo>
                      <a:pt x="82615" y="105590"/>
                      <a:pt x="82218" y="99838"/>
                      <a:pt x="81889" y="94137"/>
                    </a:cubicBezTo>
                    <a:cubicBezTo>
                      <a:pt x="81354" y="86035"/>
                      <a:pt x="80905" y="78158"/>
                      <a:pt x="80542" y="70626"/>
                    </a:cubicBezTo>
                    <a:cubicBezTo>
                      <a:pt x="80300" y="66325"/>
                      <a:pt x="80093" y="62127"/>
                      <a:pt x="79920" y="58085"/>
                    </a:cubicBezTo>
                    <a:cubicBezTo>
                      <a:pt x="79505" y="49448"/>
                      <a:pt x="79195" y="41622"/>
                      <a:pt x="78935" y="34574"/>
                    </a:cubicBezTo>
                    <a:cubicBezTo>
                      <a:pt x="78175" y="13620"/>
                      <a:pt x="77968" y="233"/>
                      <a:pt x="77968" y="233"/>
                    </a:cubicBezTo>
                    <a:lnTo>
                      <a:pt x="233" y="233"/>
                    </a:lnTo>
                    <a:lnTo>
                      <a:pt x="233" y="458008"/>
                    </a:lnTo>
                    <a:lnTo>
                      <a:pt x="162993" y="458008"/>
                    </a:lnTo>
                    <a:cubicBezTo>
                      <a:pt x="162993" y="458008"/>
                      <a:pt x="142264" y="398583"/>
                      <a:pt x="122795" y="330453"/>
                    </a:cubicBezTo>
                    <a:cubicBezTo>
                      <a:pt x="114331" y="300896"/>
                      <a:pt x="106074" y="269715"/>
                      <a:pt x="99924" y="241074"/>
                    </a:cubicBezTo>
                    <a:close/>
                  </a:path>
                </a:pathLst>
              </a:custGeom>
              <a:solidFill>
                <a:srgbClr val="603913">
                  <a:alpha val="8000"/>
                </a:srgbClr>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grpSp>
      </p:grpSp>
      <p:grpSp>
        <p:nvGrpSpPr>
          <p:cNvPr id="96" name="组合 95">
            <a:extLst>
              <a:ext uri="{FF2B5EF4-FFF2-40B4-BE49-F238E27FC236}">
                <a16:creationId xmlns:a16="http://schemas.microsoft.com/office/drawing/2014/main" xmlns="" id="{A466C805-B0CD-4766-A6C5-78D9F964F7A2}"/>
              </a:ext>
            </a:extLst>
          </p:cNvPr>
          <p:cNvGrpSpPr/>
          <p:nvPr/>
        </p:nvGrpSpPr>
        <p:grpSpPr>
          <a:xfrm>
            <a:off x="8078273" y="2256635"/>
            <a:ext cx="2537256" cy="584775"/>
            <a:chOff x="1395732" y="1517597"/>
            <a:chExt cx="2537256" cy="584775"/>
          </a:xfrm>
        </p:grpSpPr>
        <p:sp>
          <p:nvSpPr>
            <p:cNvPr id="16" name="矩形 15">
              <a:extLst>
                <a:ext uri="{FF2B5EF4-FFF2-40B4-BE49-F238E27FC236}">
                  <a16:creationId xmlns:a16="http://schemas.microsoft.com/office/drawing/2014/main" xmlns="" id="{8738FF7E-BB1B-4561-8D37-7E64F63C57D5}"/>
                </a:ext>
              </a:extLst>
            </p:cNvPr>
            <p:cNvSpPr/>
            <p:nvPr/>
          </p:nvSpPr>
          <p:spPr>
            <a:xfrm>
              <a:off x="2106847" y="1517597"/>
              <a:ext cx="1826141" cy="584775"/>
            </a:xfrm>
            <a:prstGeom prst="rect">
              <a:avLst/>
            </a:prstGeom>
          </p:spPr>
          <p:txBody>
            <a:bodyPr wrap="none">
              <a:spAutoFit/>
            </a:bodyPr>
            <a:lstStyle/>
            <a:p>
              <a:r>
                <a:rPr lang="zh-CN" altLang="en-US" sz="3200" dirty="0">
                  <a:latin typeface="字魂35号-经典雅黑" panose="02000000000000000000" pitchFamily="2" charset="-122"/>
                  <a:ea typeface="字魂35号-经典雅黑" panose="02000000000000000000" pitchFamily="2" charset="-122"/>
                  <a:cs typeface="+mn-ea"/>
                  <a:sym typeface="+mn-lt"/>
                </a:rPr>
                <a:t>生产管理</a:t>
              </a:r>
            </a:p>
          </p:txBody>
        </p:sp>
        <p:grpSp>
          <p:nvGrpSpPr>
            <p:cNvPr id="42" name="图形 9">
              <a:extLst>
                <a:ext uri="{FF2B5EF4-FFF2-40B4-BE49-F238E27FC236}">
                  <a16:creationId xmlns:a16="http://schemas.microsoft.com/office/drawing/2014/main" xmlns="" id="{F97DF8F2-91E8-4766-803C-6CD3B600DC6C}"/>
                </a:ext>
              </a:extLst>
            </p:cNvPr>
            <p:cNvGrpSpPr/>
            <p:nvPr/>
          </p:nvGrpSpPr>
          <p:grpSpPr>
            <a:xfrm>
              <a:off x="1395732" y="1533782"/>
              <a:ext cx="510860" cy="457775"/>
              <a:chOff x="1395732" y="539077"/>
              <a:chExt cx="510860" cy="457775"/>
            </a:xfrm>
          </p:grpSpPr>
          <p:sp>
            <p:nvSpPr>
              <p:cNvPr id="43" name="任意多边形: 形状 42">
                <a:extLst>
                  <a:ext uri="{FF2B5EF4-FFF2-40B4-BE49-F238E27FC236}">
                    <a16:creationId xmlns:a16="http://schemas.microsoft.com/office/drawing/2014/main" xmlns="" id="{68BDDECD-9332-42FA-8901-F07F615099FF}"/>
                  </a:ext>
                </a:extLst>
              </p:cNvPr>
              <p:cNvSpPr/>
              <p:nvPr/>
            </p:nvSpPr>
            <p:spPr>
              <a:xfrm>
                <a:off x="1395732" y="639010"/>
                <a:ext cx="253936" cy="357583"/>
              </a:xfrm>
              <a:custGeom>
                <a:avLst/>
                <a:gdLst>
                  <a:gd name="connsiteX0" fmla="*/ 205109 w 253935"/>
                  <a:gd name="connsiteY0" fmla="*/ 188110 h 357582"/>
                  <a:gd name="connsiteX1" fmla="*/ 201654 w 253935"/>
                  <a:gd name="connsiteY1" fmla="*/ 170922 h 357582"/>
                  <a:gd name="connsiteX2" fmla="*/ 196264 w 253935"/>
                  <a:gd name="connsiteY2" fmla="*/ 134024 h 357582"/>
                  <a:gd name="connsiteX3" fmla="*/ 191928 w 253935"/>
                  <a:gd name="connsiteY3" fmla="*/ 86933 h 357582"/>
                  <a:gd name="connsiteX4" fmla="*/ 191030 w 253935"/>
                  <a:gd name="connsiteY4" fmla="*/ 73511 h 357582"/>
                  <a:gd name="connsiteX5" fmla="*/ 189976 w 253935"/>
                  <a:gd name="connsiteY5" fmla="*/ 55166 h 357582"/>
                  <a:gd name="connsiteX6" fmla="*/ 189492 w 253935"/>
                  <a:gd name="connsiteY6" fmla="*/ 45371 h 357582"/>
                  <a:gd name="connsiteX7" fmla="*/ 188732 w 253935"/>
                  <a:gd name="connsiteY7" fmla="*/ 27025 h 357582"/>
                  <a:gd name="connsiteX8" fmla="*/ 187990 w 253935"/>
                  <a:gd name="connsiteY8" fmla="*/ 233 h 357582"/>
                  <a:gd name="connsiteX9" fmla="*/ 66601 w 253935"/>
                  <a:gd name="connsiteY9" fmla="*/ 233 h 357582"/>
                  <a:gd name="connsiteX10" fmla="*/ 65859 w 253935"/>
                  <a:gd name="connsiteY10" fmla="*/ 27025 h 357582"/>
                  <a:gd name="connsiteX11" fmla="*/ 65099 w 253935"/>
                  <a:gd name="connsiteY11" fmla="*/ 45371 h 357582"/>
                  <a:gd name="connsiteX12" fmla="*/ 64615 w 253935"/>
                  <a:gd name="connsiteY12" fmla="*/ 55166 h 357582"/>
                  <a:gd name="connsiteX13" fmla="*/ 63561 w 253935"/>
                  <a:gd name="connsiteY13" fmla="*/ 73511 h 357582"/>
                  <a:gd name="connsiteX14" fmla="*/ 62663 w 253935"/>
                  <a:gd name="connsiteY14" fmla="*/ 86933 h 357582"/>
                  <a:gd name="connsiteX15" fmla="*/ 58327 w 253935"/>
                  <a:gd name="connsiteY15" fmla="*/ 134024 h 357582"/>
                  <a:gd name="connsiteX16" fmla="*/ 52937 w 253935"/>
                  <a:gd name="connsiteY16" fmla="*/ 170922 h 357582"/>
                  <a:gd name="connsiteX17" fmla="*/ 49482 w 253935"/>
                  <a:gd name="connsiteY17" fmla="*/ 188110 h 357582"/>
                  <a:gd name="connsiteX18" fmla="*/ 31638 w 253935"/>
                  <a:gd name="connsiteY18" fmla="*/ 257882 h 357582"/>
                  <a:gd name="connsiteX19" fmla="*/ 233 w 253935"/>
                  <a:gd name="connsiteY19" fmla="*/ 357418 h 357582"/>
                  <a:gd name="connsiteX20" fmla="*/ 254168 w 253935"/>
                  <a:gd name="connsiteY20" fmla="*/ 357418 h 357582"/>
                  <a:gd name="connsiteX21" fmla="*/ 222798 w 253935"/>
                  <a:gd name="connsiteY21" fmla="*/ 257882 h 357582"/>
                  <a:gd name="connsiteX22" fmla="*/ 205109 w 253935"/>
                  <a:gd name="connsiteY22"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53935" h="357582">
                    <a:moveTo>
                      <a:pt x="205109" y="188110"/>
                    </a:moveTo>
                    <a:cubicBezTo>
                      <a:pt x="203830" y="182215"/>
                      <a:pt x="202678" y="176485"/>
                      <a:pt x="201654" y="170922"/>
                    </a:cubicBezTo>
                    <a:cubicBezTo>
                      <a:pt x="199546" y="159590"/>
                      <a:pt x="197767" y="147032"/>
                      <a:pt x="196264" y="134024"/>
                    </a:cubicBezTo>
                    <a:cubicBezTo>
                      <a:pt x="194450" y="118477"/>
                      <a:pt x="193034" y="102411"/>
                      <a:pt x="191928" y="86933"/>
                    </a:cubicBezTo>
                    <a:cubicBezTo>
                      <a:pt x="191600" y="82390"/>
                      <a:pt x="191306" y="77899"/>
                      <a:pt x="191030" y="73511"/>
                    </a:cubicBezTo>
                    <a:cubicBezTo>
                      <a:pt x="190615" y="67171"/>
                      <a:pt x="190270" y="61039"/>
                      <a:pt x="189976" y="55166"/>
                    </a:cubicBezTo>
                    <a:cubicBezTo>
                      <a:pt x="189803" y="51797"/>
                      <a:pt x="189648" y="48532"/>
                      <a:pt x="189492" y="45371"/>
                    </a:cubicBezTo>
                    <a:cubicBezTo>
                      <a:pt x="189182" y="38703"/>
                      <a:pt x="188940" y="32536"/>
                      <a:pt x="188732" y="27025"/>
                    </a:cubicBezTo>
                    <a:cubicBezTo>
                      <a:pt x="188145" y="10684"/>
                      <a:pt x="187990" y="233"/>
                      <a:pt x="187990" y="233"/>
                    </a:cubicBezTo>
                    <a:lnTo>
                      <a:pt x="66601" y="233"/>
                    </a:lnTo>
                    <a:cubicBezTo>
                      <a:pt x="66601" y="233"/>
                      <a:pt x="66446" y="10597"/>
                      <a:pt x="65859" y="27025"/>
                    </a:cubicBezTo>
                    <a:cubicBezTo>
                      <a:pt x="65651" y="32536"/>
                      <a:pt x="65409" y="38703"/>
                      <a:pt x="65099" y="45371"/>
                    </a:cubicBezTo>
                    <a:cubicBezTo>
                      <a:pt x="64943" y="48532"/>
                      <a:pt x="64788" y="51797"/>
                      <a:pt x="64615" y="55166"/>
                    </a:cubicBezTo>
                    <a:cubicBezTo>
                      <a:pt x="64321" y="61039"/>
                      <a:pt x="63958" y="67258"/>
                      <a:pt x="63561" y="73511"/>
                    </a:cubicBezTo>
                    <a:cubicBezTo>
                      <a:pt x="63285" y="77899"/>
                      <a:pt x="62991" y="82390"/>
                      <a:pt x="62663" y="86933"/>
                    </a:cubicBezTo>
                    <a:cubicBezTo>
                      <a:pt x="61540" y="102481"/>
                      <a:pt x="60123" y="118529"/>
                      <a:pt x="58327" y="134024"/>
                    </a:cubicBezTo>
                    <a:cubicBezTo>
                      <a:pt x="56807" y="147032"/>
                      <a:pt x="55027" y="159590"/>
                      <a:pt x="52937" y="170922"/>
                    </a:cubicBezTo>
                    <a:cubicBezTo>
                      <a:pt x="51918" y="176485"/>
                      <a:pt x="50743" y="182220"/>
                      <a:pt x="49482" y="188110"/>
                    </a:cubicBezTo>
                    <a:cubicBezTo>
                      <a:pt x="44645" y="210567"/>
                      <a:pt x="38237" y="234838"/>
                      <a:pt x="31638" y="257882"/>
                    </a:cubicBezTo>
                    <a:cubicBezTo>
                      <a:pt x="16453" y="311053"/>
                      <a:pt x="233" y="357418"/>
                      <a:pt x="233" y="357418"/>
                    </a:cubicBezTo>
                    <a:lnTo>
                      <a:pt x="254168" y="357418"/>
                    </a:lnTo>
                    <a:cubicBezTo>
                      <a:pt x="254168" y="357418"/>
                      <a:pt x="237999" y="311053"/>
                      <a:pt x="222798" y="257882"/>
                    </a:cubicBezTo>
                    <a:cubicBezTo>
                      <a:pt x="216354" y="234838"/>
                      <a:pt x="209928" y="210498"/>
                      <a:pt x="205109" y="188110"/>
                    </a:cubicBezTo>
                    <a:close/>
                  </a:path>
                </a:pathLst>
              </a:custGeom>
              <a:solidFill>
                <a:srgbClr val="FBD5A2"/>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44" name="任意多边形: 形状 43">
                <a:extLst>
                  <a:ext uri="{FF2B5EF4-FFF2-40B4-BE49-F238E27FC236}">
                    <a16:creationId xmlns:a16="http://schemas.microsoft.com/office/drawing/2014/main" xmlns="" id="{29D74307-8E89-40CB-AF07-C5A94F1A13AD}"/>
                  </a:ext>
                </a:extLst>
              </p:cNvPr>
              <p:cNvSpPr/>
              <p:nvPr/>
            </p:nvSpPr>
            <p:spPr>
              <a:xfrm>
                <a:off x="1460615" y="665803"/>
                <a:ext cx="124377" cy="17275"/>
              </a:xfrm>
              <a:custGeom>
                <a:avLst/>
                <a:gdLst>
                  <a:gd name="connsiteX0" fmla="*/ 993 w 124376"/>
                  <a:gd name="connsiteY0" fmla="*/ 233 h 17274"/>
                  <a:gd name="connsiteX1" fmla="*/ 233 w 124376"/>
                  <a:gd name="connsiteY1" fmla="*/ 18578 h 17274"/>
                  <a:gd name="connsiteX2" fmla="*/ 124609 w 124376"/>
                  <a:gd name="connsiteY2" fmla="*/ 18578 h 17274"/>
                  <a:gd name="connsiteX3" fmla="*/ 123849 w 124376"/>
                  <a:gd name="connsiteY3" fmla="*/ 233 h 17274"/>
                </a:gdLst>
                <a:ahLst/>
                <a:cxnLst>
                  <a:cxn ang="0">
                    <a:pos x="connsiteX0" y="connsiteY0"/>
                  </a:cxn>
                  <a:cxn ang="0">
                    <a:pos x="connsiteX1" y="connsiteY1"/>
                  </a:cxn>
                  <a:cxn ang="0">
                    <a:pos x="connsiteX2" y="connsiteY2"/>
                  </a:cxn>
                  <a:cxn ang="0">
                    <a:pos x="connsiteX3" y="connsiteY3"/>
                  </a:cxn>
                </a:cxnLst>
                <a:rect l="l" t="t" r="r" b="b"/>
                <a:pathLst>
                  <a:path w="124376" h="17274">
                    <a:moveTo>
                      <a:pt x="993" y="233"/>
                    </a:moveTo>
                    <a:cubicBezTo>
                      <a:pt x="785" y="5743"/>
                      <a:pt x="544" y="11910"/>
                      <a:pt x="233" y="18578"/>
                    </a:cubicBezTo>
                    <a:lnTo>
                      <a:pt x="124609" y="18578"/>
                    </a:lnTo>
                    <a:cubicBezTo>
                      <a:pt x="124298" y="11910"/>
                      <a:pt x="124057" y="5743"/>
                      <a:pt x="123849"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45" name="任意多边形: 形状 44">
                <a:extLst>
                  <a:ext uri="{FF2B5EF4-FFF2-40B4-BE49-F238E27FC236}">
                    <a16:creationId xmlns:a16="http://schemas.microsoft.com/office/drawing/2014/main" xmlns="" id="{E8F27A3E-44A2-43FA-BC47-36CE832EF4E8}"/>
                  </a:ext>
                </a:extLst>
              </p:cNvPr>
              <p:cNvSpPr/>
              <p:nvPr/>
            </p:nvSpPr>
            <p:spPr>
              <a:xfrm>
                <a:off x="1459060" y="693943"/>
                <a:ext cx="127832" cy="17275"/>
              </a:xfrm>
              <a:custGeom>
                <a:avLst/>
                <a:gdLst>
                  <a:gd name="connsiteX0" fmla="*/ 1286 w 127831"/>
                  <a:gd name="connsiteY0" fmla="*/ 233 h 17274"/>
                  <a:gd name="connsiteX1" fmla="*/ 233 w 127831"/>
                  <a:gd name="connsiteY1" fmla="*/ 18578 h 17274"/>
                  <a:gd name="connsiteX2" fmla="*/ 127701 w 127831"/>
                  <a:gd name="connsiteY2" fmla="*/ 18578 h 17274"/>
                  <a:gd name="connsiteX3" fmla="*/ 126648 w 127831"/>
                  <a:gd name="connsiteY3" fmla="*/ 233 h 17274"/>
                </a:gdLst>
                <a:ahLst/>
                <a:cxnLst>
                  <a:cxn ang="0">
                    <a:pos x="connsiteX0" y="connsiteY0"/>
                  </a:cxn>
                  <a:cxn ang="0">
                    <a:pos x="connsiteX1" y="connsiteY1"/>
                  </a:cxn>
                  <a:cxn ang="0">
                    <a:pos x="connsiteX2" y="connsiteY2"/>
                  </a:cxn>
                  <a:cxn ang="0">
                    <a:pos x="connsiteX3" y="connsiteY3"/>
                  </a:cxn>
                </a:cxnLst>
                <a:rect l="l" t="t" r="r" b="b"/>
                <a:pathLst>
                  <a:path w="127831" h="17274">
                    <a:moveTo>
                      <a:pt x="1286" y="233"/>
                    </a:moveTo>
                    <a:cubicBezTo>
                      <a:pt x="993" y="6106"/>
                      <a:pt x="647" y="12325"/>
                      <a:pt x="233" y="18578"/>
                    </a:cubicBezTo>
                    <a:lnTo>
                      <a:pt x="127701" y="18578"/>
                    </a:lnTo>
                    <a:cubicBezTo>
                      <a:pt x="127304" y="12238"/>
                      <a:pt x="126941" y="6106"/>
                      <a:pt x="126648"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46" name="任意多边形: 形状 45">
                <a:extLst>
                  <a:ext uri="{FF2B5EF4-FFF2-40B4-BE49-F238E27FC236}">
                    <a16:creationId xmlns:a16="http://schemas.microsoft.com/office/drawing/2014/main" xmlns="" id="{BE524022-C511-4C80-8E73-8C2BECAA4D09}"/>
                  </a:ext>
                </a:extLst>
              </p:cNvPr>
              <p:cNvSpPr/>
              <p:nvPr/>
            </p:nvSpPr>
            <p:spPr>
              <a:xfrm>
                <a:off x="1453826" y="725711"/>
                <a:ext cx="138196" cy="46641"/>
              </a:xfrm>
              <a:custGeom>
                <a:avLst/>
                <a:gdLst>
                  <a:gd name="connsiteX0" fmla="*/ 4569 w 138196"/>
                  <a:gd name="connsiteY0" fmla="*/ 233 h 46641"/>
                  <a:gd name="connsiteX1" fmla="*/ 233 w 138196"/>
                  <a:gd name="connsiteY1" fmla="*/ 47323 h 46641"/>
                  <a:gd name="connsiteX2" fmla="*/ 138170 w 138196"/>
                  <a:gd name="connsiteY2" fmla="*/ 47323 h 46641"/>
                  <a:gd name="connsiteX3" fmla="*/ 133834 w 138196"/>
                  <a:gd name="connsiteY3" fmla="*/ 233 h 46641"/>
                </a:gdLst>
                <a:ahLst/>
                <a:cxnLst>
                  <a:cxn ang="0">
                    <a:pos x="connsiteX0" y="connsiteY0"/>
                  </a:cxn>
                  <a:cxn ang="0">
                    <a:pos x="connsiteX1" y="connsiteY1"/>
                  </a:cxn>
                  <a:cxn ang="0">
                    <a:pos x="connsiteX2" y="connsiteY2"/>
                  </a:cxn>
                  <a:cxn ang="0">
                    <a:pos x="connsiteX3" y="connsiteY3"/>
                  </a:cxn>
                </a:cxnLst>
                <a:rect l="l" t="t" r="r" b="b"/>
                <a:pathLst>
                  <a:path w="138196" h="46641">
                    <a:moveTo>
                      <a:pt x="4569" y="233"/>
                    </a:moveTo>
                    <a:cubicBezTo>
                      <a:pt x="3463" y="15780"/>
                      <a:pt x="2046" y="31828"/>
                      <a:pt x="233" y="47323"/>
                    </a:cubicBezTo>
                    <a:lnTo>
                      <a:pt x="138170" y="47323"/>
                    </a:lnTo>
                    <a:cubicBezTo>
                      <a:pt x="136442" y="31776"/>
                      <a:pt x="134957" y="15711"/>
                      <a:pt x="133834"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47" name="任意多边形: 形状 46">
                <a:extLst>
                  <a:ext uri="{FF2B5EF4-FFF2-40B4-BE49-F238E27FC236}">
                    <a16:creationId xmlns:a16="http://schemas.microsoft.com/office/drawing/2014/main" xmlns="" id="{A62DC7F5-146F-410D-82E2-329BF8941D7E}"/>
                  </a:ext>
                </a:extLst>
              </p:cNvPr>
              <p:cNvSpPr/>
              <p:nvPr/>
            </p:nvSpPr>
            <p:spPr>
              <a:xfrm>
                <a:off x="1427154" y="826888"/>
                <a:ext cx="191747" cy="69098"/>
              </a:xfrm>
              <a:custGeom>
                <a:avLst/>
                <a:gdLst>
                  <a:gd name="connsiteX0" fmla="*/ 18060 w 191747"/>
                  <a:gd name="connsiteY0" fmla="*/ 233 h 69098"/>
                  <a:gd name="connsiteX1" fmla="*/ 233 w 191747"/>
                  <a:gd name="connsiteY1" fmla="*/ 70004 h 69098"/>
                  <a:gd name="connsiteX2" fmla="*/ 191531 w 191747"/>
                  <a:gd name="connsiteY2" fmla="*/ 70004 h 69098"/>
                  <a:gd name="connsiteX3" fmla="*/ 173686 w 191747"/>
                  <a:gd name="connsiteY3" fmla="*/ 233 h 69098"/>
                </a:gdLst>
                <a:ahLst/>
                <a:cxnLst>
                  <a:cxn ang="0">
                    <a:pos x="connsiteX0" y="connsiteY0"/>
                  </a:cxn>
                  <a:cxn ang="0">
                    <a:pos x="connsiteX1" y="connsiteY1"/>
                  </a:cxn>
                  <a:cxn ang="0">
                    <a:pos x="connsiteX2" y="connsiteY2"/>
                  </a:cxn>
                  <a:cxn ang="0">
                    <a:pos x="connsiteX3" y="connsiteY3"/>
                  </a:cxn>
                </a:cxnLst>
                <a:rect l="l" t="t" r="r" b="b"/>
                <a:pathLst>
                  <a:path w="191747" h="69098">
                    <a:moveTo>
                      <a:pt x="18060" y="233"/>
                    </a:moveTo>
                    <a:cubicBezTo>
                      <a:pt x="13240" y="22690"/>
                      <a:pt x="6814" y="46960"/>
                      <a:pt x="233" y="70004"/>
                    </a:cubicBezTo>
                    <a:lnTo>
                      <a:pt x="191531" y="70004"/>
                    </a:lnTo>
                    <a:cubicBezTo>
                      <a:pt x="184932" y="46960"/>
                      <a:pt x="178523" y="22620"/>
                      <a:pt x="173686"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48" name="任意多边形: 形状 47">
                <a:extLst>
                  <a:ext uri="{FF2B5EF4-FFF2-40B4-BE49-F238E27FC236}">
                    <a16:creationId xmlns:a16="http://schemas.microsoft.com/office/drawing/2014/main" xmlns="" id="{C20EEF09-00F4-4D5D-B886-FD2A6E27A159}"/>
                  </a:ext>
                </a:extLst>
              </p:cNvPr>
              <p:cNvSpPr/>
              <p:nvPr/>
            </p:nvSpPr>
            <p:spPr>
              <a:xfrm>
                <a:off x="1522803" y="639010"/>
                <a:ext cx="126104" cy="357583"/>
              </a:xfrm>
              <a:custGeom>
                <a:avLst/>
                <a:gdLst>
                  <a:gd name="connsiteX0" fmla="*/ 78037 w 126104"/>
                  <a:gd name="connsiteY0" fmla="*/ 188110 h 357582"/>
                  <a:gd name="connsiteX1" fmla="*/ 74582 w 126104"/>
                  <a:gd name="connsiteY1" fmla="*/ 170922 h 357582"/>
                  <a:gd name="connsiteX2" fmla="*/ 69193 w 126104"/>
                  <a:gd name="connsiteY2" fmla="*/ 134024 h 357582"/>
                  <a:gd name="connsiteX3" fmla="*/ 64857 w 126104"/>
                  <a:gd name="connsiteY3" fmla="*/ 86933 h 357582"/>
                  <a:gd name="connsiteX4" fmla="*/ 63958 w 126104"/>
                  <a:gd name="connsiteY4" fmla="*/ 73511 h 357582"/>
                  <a:gd name="connsiteX5" fmla="*/ 62905 w 126104"/>
                  <a:gd name="connsiteY5" fmla="*/ 55166 h 357582"/>
                  <a:gd name="connsiteX6" fmla="*/ 62421 w 126104"/>
                  <a:gd name="connsiteY6" fmla="*/ 45371 h 357582"/>
                  <a:gd name="connsiteX7" fmla="*/ 61661 w 126104"/>
                  <a:gd name="connsiteY7" fmla="*/ 27025 h 357582"/>
                  <a:gd name="connsiteX8" fmla="*/ 60918 w 126104"/>
                  <a:gd name="connsiteY8" fmla="*/ 233 h 357582"/>
                  <a:gd name="connsiteX9" fmla="*/ 233 w 126104"/>
                  <a:gd name="connsiteY9" fmla="*/ 233 h 357582"/>
                  <a:gd name="connsiteX10" fmla="*/ 233 w 126104"/>
                  <a:gd name="connsiteY10" fmla="*/ 357418 h 357582"/>
                  <a:gd name="connsiteX11" fmla="*/ 127235 w 126104"/>
                  <a:gd name="connsiteY11" fmla="*/ 357418 h 357582"/>
                  <a:gd name="connsiteX12" fmla="*/ 95865 w 126104"/>
                  <a:gd name="connsiteY12" fmla="*/ 257882 h 357582"/>
                  <a:gd name="connsiteX13" fmla="*/ 78037 w 126104"/>
                  <a:gd name="connsiteY13"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104" h="357582">
                    <a:moveTo>
                      <a:pt x="78037" y="188110"/>
                    </a:moveTo>
                    <a:cubicBezTo>
                      <a:pt x="76759" y="182215"/>
                      <a:pt x="75607" y="176485"/>
                      <a:pt x="74582" y="170922"/>
                    </a:cubicBezTo>
                    <a:cubicBezTo>
                      <a:pt x="72475" y="159590"/>
                      <a:pt x="70695" y="147032"/>
                      <a:pt x="69193" y="134024"/>
                    </a:cubicBezTo>
                    <a:cubicBezTo>
                      <a:pt x="67379" y="118477"/>
                      <a:pt x="65962" y="102411"/>
                      <a:pt x="64857" y="86933"/>
                    </a:cubicBezTo>
                    <a:cubicBezTo>
                      <a:pt x="64528" y="82390"/>
                      <a:pt x="64235" y="77899"/>
                      <a:pt x="63958" y="73511"/>
                    </a:cubicBezTo>
                    <a:cubicBezTo>
                      <a:pt x="63544" y="67171"/>
                      <a:pt x="63198" y="61039"/>
                      <a:pt x="62905" y="55166"/>
                    </a:cubicBezTo>
                    <a:cubicBezTo>
                      <a:pt x="62732" y="51797"/>
                      <a:pt x="62576" y="48532"/>
                      <a:pt x="62421" y="45371"/>
                    </a:cubicBezTo>
                    <a:cubicBezTo>
                      <a:pt x="62110" y="38703"/>
                      <a:pt x="61868" y="32536"/>
                      <a:pt x="61661" y="27025"/>
                    </a:cubicBezTo>
                    <a:cubicBezTo>
                      <a:pt x="61074" y="10684"/>
                      <a:pt x="60918" y="233"/>
                      <a:pt x="60918" y="233"/>
                    </a:cubicBezTo>
                    <a:lnTo>
                      <a:pt x="233" y="233"/>
                    </a:lnTo>
                    <a:lnTo>
                      <a:pt x="233" y="357418"/>
                    </a:lnTo>
                    <a:lnTo>
                      <a:pt x="127235" y="357418"/>
                    </a:lnTo>
                    <a:cubicBezTo>
                      <a:pt x="127235" y="357418"/>
                      <a:pt x="111066" y="311053"/>
                      <a:pt x="95865" y="257882"/>
                    </a:cubicBezTo>
                    <a:cubicBezTo>
                      <a:pt x="89283" y="234838"/>
                      <a:pt x="82857" y="210498"/>
                      <a:pt x="78037" y="188110"/>
                    </a:cubicBezTo>
                    <a:close/>
                  </a:path>
                </a:pathLst>
              </a:custGeom>
              <a:solidFill>
                <a:srgbClr val="603913">
                  <a:alpha val="8000"/>
                </a:srgbClr>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49" name="任意多边形: 形状 48">
                <a:extLst>
                  <a:ext uri="{FF2B5EF4-FFF2-40B4-BE49-F238E27FC236}">
                    <a16:creationId xmlns:a16="http://schemas.microsoft.com/office/drawing/2014/main" xmlns="" id="{5F71B1C7-8877-4B36-AA82-61DCE8BFA200}"/>
                  </a:ext>
                </a:extLst>
              </p:cNvPr>
              <p:cNvSpPr/>
              <p:nvPr/>
            </p:nvSpPr>
            <p:spPr>
              <a:xfrm>
                <a:off x="1581468" y="539077"/>
                <a:ext cx="324761" cy="457775"/>
              </a:xfrm>
              <a:custGeom>
                <a:avLst/>
                <a:gdLst>
                  <a:gd name="connsiteX0" fmla="*/ 262667 w 324761"/>
                  <a:gd name="connsiteY0" fmla="*/ 241074 h 457775"/>
                  <a:gd name="connsiteX1" fmla="*/ 258228 w 324761"/>
                  <a:gd name="connsiteY1" fmla="*/ 219049 h 457775"/>
                  <a:gd name="connsiteX2" fmla="*/ 251318 w 324761"/>
                  <a:gd name="connsiteY2" fmla="*/ 171751 h 457775"/>
                  <a:gd name="connsiteX3" fmla="*/ 245773 w 324761"/>
                  <a:gd name="connsiteY3" fmla="*/ 111411 h 457775"/>
                  <a:gd name="connsiteX4" fmla="*/ 244633 w 324761"/>
                  <a:gd name="connsiteY4" fmla="*/ 94137 h 457775"/>
                  <a:gd name="connsiteX5" fmla="*/ 243285 w 324761"/>
                  <a:gd name="connsiteY5" fmla="*/ 70626 h 457775"/>
                  <a:gd name="connsiteX6" fmla="*/ 242664 w 324761"/>
                  <a:gd name="connsiteY6" fmla="*/ 58085 h 457775"/>
                  <a:gd name="connsiteX7" fmla="*/ 241679 w 324761"/>
                  <a:gd name="connsiteY7" fmla="*/ 34574 h 457775"/>
                  <a:gd name="connsiteX8" fmla="*/ 240712 w 324761"/>
                  <a:gd name="connsiteY8" fmla="*/ 233 h 457775"/>
                  <a:gd name="connsiteX9" fmla="*/ 85241 w 324761"/>
                  <a:gd name="connsiteY9" fmla="*/ 233 h 457775"/>
                  <a:gd name="connsiteX10" fmla="*/ 84273 w 324761"/>
                  <a:gd name="connsiteY10" fmla="*/ 34574 h 457775"/>
                  <a:gd name="connsiteX11" fmla="*/ 83306 w 324761"/>
                  <a:gd name="connsiteY11" fmla="*/ 58085 h 457775"/>
                  <a:gd name="connsiteX12" fmla="*/ 82684 w 324761"/>
                  <a:gd name="connsiteY12" fmla="*/ 70626 h 457775"/>
                  <a:gd name="connsiteX13" fmla="*/ 81337 w 324761"/>
                  <a:gd name="connsiteY13" fmla="*/ 94137 h 457775"/>
                  <a:gd name="connsiteX14" fmla="*/ 80179 w 324761"/>
                  <a:gd name="connsiteY14" fmla="*/ 111411 h 457775"/>
                  <a:gd name="connsiteX15" fmla="*/ 74634 w 324761"/>
                  <a:gd name="connsiteY15" fmla="*/ 171751 h 457775"/>
                  <a:gd name="connsiteX16" fmla="*/ 67724 w 324761"/>
                  <a:gd name="connsiteY16" fmla="*/ 219049 h 457775"/>
                  <a:gd name="connsiteX17" fmla="*/ 63285 w 324761"/>
                  <a:gd name="connsiteY17" fmla="*/ 241074 h 457775"/>
                  <a:gd name="connsiteX18" fmla="*/ 40413 w 324761"/>
                  <a:gd name="connsiteY18" fmla="*/ 330487 h 457775"/>
                  <a:gd name="connsiteX19" fmla="*/ 233 w 324761"/>
                  <a:gd name="connsiteY19" fmla="*/ 458042 h 457775"/>
                  <a:gd name="connsiteX20" fmla="*/ 325720 w 324761"/>
                  <a:gd name="connsiteY20" fmla="*/ 458042 h 457775"/>
                  <a:gd name="connsiteX21" fmla="*/ 285522 w 324761"/>
                  <a:gd name="connsiteY21" fmla="*/ 330487 h 457775"/>
                  <a:gd name="connsiteX22" fmla="*/ 262667 w 324761"/>
                  <a:gd name="connsiteY22"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4761" h="457775">
                    <a:moveTo>
                      <a:pt x="262667" y="241074"/>
                    </a:moveTo>
                    <a:cubicBezTo>
                      <a:pt x="261026" y="233542"/>
                      <a:pt x="259541" y="226166"/>
                      <a:pt x="258228" y="219049"/>
                    </a:cubicBezTo>
                    <a:cubicBezTo>
                      <a:pt x="255550" y="204521"/>
                      <a:pt x="253270" y="188421"/>
                      <a:pt x="251318" y="171751"/>
                    </a:cubicBezTo>
                    <a:cubicBezTo>
                      <a:pt x="249021" y="151903"/>
                      <a:pt x="247207" y="131243"/>
                      <a:pt x="245773" y="111411"/>
                    </a:cubicBezTo>
                    <a:cubicBezTo>
                      <a:pt x="245358" y="105590"/>
                      <a:pt x="244961" y="99838"/>
                      <a:pt x="244633" y="94137"/>
                    </a:cubicBezTo>
                    <a:cubicBezTo>
                      <a:pt x="244097" y="86035"/>
                      <a:pt x="243648" y="78158"/>
                      <a:pt x="243285" y="70626"/>
                    </a:cubicBezTo>
                    <a:cubicBezTo>
                      <a:pt x="243044" y="66325"/>
                      <a:pt x="242836" y="62127"/>
                      <a:pt x="242664" y="58085"/>
                    </a:cubicBezTo>
                    <a:cubicBezTo>
                      <a:pt x="242249" y="49448"/>
                      <a:pt x="241938" y="41622"/>
                      <a:pt x="241679" y="34574"/>
                    </a:cubicBezTo>
                    <a:cubicBezTo>
                      <a:pt x="240919" y="13620"/>
                      <a:pt x="240712" y="233"/>
                      <a:pt x="240712" y="233"/>
                    </a:cubicBezTo>
                    <a:lnTo>
                      <a:pt x="85241" y="233"/>
                    </a:lnTo>
                    <a:cubicBezTo>
                      <a:pt x="85241" y="233"/>
                      <a:pt x="85033" y="13620"/>
                      <a:pt x="84273" y="34574"/>
                    </a:cubicBezTo>
                    <a:cubicBezTo>
                      <a:pt x="84014" y="41622"/>
                      <a:pt x="83703" y="49534"/>
                      <a:pt x="83306" y="58085"/>
                    </a:cubicBezTo>
                    <a:cubicBezTo>
                      <a:pt x="83116" y="62127"/>
                      <a:pt x="82909" y="66325"/>
                      <a:pt x="82684" y="70626"/>
                    </a:cubicBezTo>
                    <a:cubicBezTo>
                      <a:pt x="82304" y="78158"/>
                      <a:pt x="81855" y="86035"/>
                      <a:pt x="81337" y="94137"/>
                    </a:cubicBezTo>
                    <a:cubicBezTo>
                      <a:pt x="80991" y="99768"/>
                      <a:pt x="80611" y="105521"/>
                      <a:pt x="80179" y="111411"/>
                    </a:cubicBezTo>
                    <a:cubicBezTo>
                      <a:pt x="78763" y="131243"/>
                      <a:pt x="76949" y="151903"/>
                      <a:pt x="74634" y="171751"/>
                    </a:cubicBezTo>
                    <a:cubicBezTo>
                      <a:pt x="72699" y="188421"/>
                      <a:pt x="70419" y="204573"/>
                      <a:pt x="67724" y="219049"/>
                    </a:cubicBezTo>
                    <a:cubicBezTo>
                      <a:pt x="66394" y="226166"/>
                      <a:pt x="64909" y="233542"/>
                      <a:pt x="63285" y="241074"/>
                    </a:cubicBezTo>
                    <a:cubicBezTo>
                      <a:pt x="57100" y="269767"/>
                      <a:pt x="48878" y="300948"/>
                      <a:pt x="40413" y="330487"/>
                    </a:cubicBezTo>
                    <a:cubicBezTo>
                      <a:pt x="20962" y="398618"/>
                      <a:pt x="233" y="458042"/>
                      <a:pt x="233" y="458042"/>
                    </a:cubicBezTo>
                    <a:lnTo>
                      <a:pt x="325720" y="458042"/>
                    </a:lnTo>
                    <a:cubicBezTo>
                      <a:pt x="325720" y="458042"/>
                      <a:pt x="304990" y="398618"/>
                      <a:pt x="285522" y="330487"/>
                    </a:cubicBezTo>
                    <a:cubicBezTo>
                      <a:pt x="277074" y="300896"/>
                      <a:pt x="268817" y="269715"/>
                      <a:pt x="262667" y="241074"/>
                    </a:cubicBezTo>
                    <a:close/>
                  </a:path>
                </a:pathLst>
              </a:custGeom>
              <a:solidFill>
                <a:srgbClr val="FBD5A2"/>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50" name="任意多边形: 形状 49">
                <a:extLst>
                  <a:ext uri="{FF2B5EF4-FFF2-40B4-BE49-F238E27FC236}">
                    <a16:creationId xmlns:a16="http://schemas.microsoft.com/office/drawing/2014/main" xmlns="" id="{FFA6AF20-6F8C-4209-B308-03652377A4A9}"/>
                  </a:ext>
                </a:extLst>
              </p:cNvPr>
              <p:cNvSpPr/>
              <p:nvPr/>
            </p:nvSpPr>
            <p:spPr>
              <a:xfrm>
                <a:off x="1664472" y="573436"/>
                <a:ext cx="158926" cy="22457"/>
              </a:xfrm>
              <a:custGeom>
                <a:avLst/>
                <a:gdLst>
                  <a:gd name="connsiteX0" fmla="*/ 1217 w 158925"/>
                  <a:gd name="connsiteY0" fmla="*/ 233 h 22456"/>
                  <a:gd name="connsiteX1" fmla="*/ 233 w 158925"/>
                  <a:gd name="connsiteY1" fmla="*/ 23743 h 22456"/>
                  <a:gd name="connsiteX2" fmla="*/ 159659 w 158925"/>
                  <a:gd name="connsiteY2" fmla="*/ 23743 h 22456"/>
                  <a:gd name="connsiteX3" fmla="*/ 158675 w 158925"/>
                  <a:gd name="connsiteY3" fmla="*/ 233 h 22456"/>
                </a:gdLst>
                <a:ahLst/>
                <a:cxnLst>
                  <a:cxn ang="0">
                    <a:pos x="connsiteX0" y="connsiteY0"/>
                  </a:cxn>
                  <a:cxn ang="0">
                    <a:pos x="connsiteX1" y="connsiteY1"/>
                  </a:cxn>
                  <a:cxn ang="0">
                    <a:pos x="connsiteX2" y="connsiteY2"/>
                  </a:cxn>
                  <a:cxn ang="0">
                    <a:pos x="connsiteX3" y="connsiteY3"/>
                  </a:cxn>
                </a:cxnLst>
                <a:rect l="l" t="t" r="r" b="b"/>
                <a:pathLst>
                  <a:path w="158925" h="22456">
                    <a:moveTo>
                      <a:pt x="1217" y="233"/>
                    </a:moveTo>
                    <a:cubicBezTo>
                      <a:pt x="941" y="7281"/>
                      <a:pt x="630" y="15192"/>
                      <a:pt x="233" y="23743"/>
                    </a:cubicBezTo>
                    <a:lnTo>
                      <a:pt x="159659" y="23743"/>
                    </a:lnTo>
                    <a:cubicBezTo>
                      <a:pt x="159262" y="15106"/>
                      <a:pt x="158951" y="7281"/>
                      <a:pt x="158675"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51" name="任意多边形: 形状 50">
                <a:extLst>
                  <a:ext uri="{FF2B5EF4-FFF2-40B4-BE49-F238E27FC236}">
                    <a16:creationId xmlns:a16="http://schemas.microsoft.com/office/drawing/2014/main" xmlns="" id="{432F80C3-A76D-4919-A6F6-8CF9C5D36C81}"/>
                  </a:ext>
                </a:extLst>
              </p:cNvPr>
              <p:cNvSpPr/>
              <p:nvPr/>
            </p:nvSpPr>
            <p:spPr>
              <a:xfrm>
                <a:off x="1662503" y="609488"/>
                <a:ext cx="162381" cy="22457"/>
              </a:xfrm>
              <a:custGeom>
                <a:avLst/>
                <a:gdLst>
                  <a:gd name="connsiteX0" fmla="*/ 1580 w 162380"/>
                  <a:gd name="connsiteY0" fmla="*/ 233 h 22456"/>
                  <a:gd name="connsiteX1" fmla="*/ 233 w 162380"/>
                  <a:gd name="connsiteY1" fmla="*/ 23743 h 22456"/>
                  <a:gd name="connsiteX2" fmla="*/ 163598 w 162380"/>
                  <a:gd name="connsiteY2" fmla="*/ 23743 h 22456"/>
                  <a:gd name="connsiteX3" fmla="*/ 162251 w 162380"/>
                  <a:gd name="connsiteY3" fmla="*/ 233 h 22456"/>
                </a:gdLst>
                <a:ahLst/>
                <a:cxnLst>
                  <a:cxn ang="0">
                    <a:pos x="connsiteX0" y="connsiteY0"/>
                  </a:cxn>
                  <a:cxn ang="0">
                    <a:pos x="connsiteX1" y="connsiteY1"/>
                  </a:cxn>
                  <a:cxn ang="0">
                    <a:pos x="connsiteX2" y="connsiteY2"/>
                  </a:cxn>
                  <a:cxn ang="0">
                    <a:pos x="connsiteX3" y="connsiteY3"/>
                  </a:cxn>
                </a:cxnLst>
                <a:rect l="l" t="t" r="r" b="b"/>
                <a:pathLst>
                  <a:path w="162380" h="22456">
                    <a:moveTo>
                      <a:pt x="1580" y="233"/>
                    </a:moveTo>
                    <a:cubicBezTo>
                      <a:pt x="1217" y="7764"/>
                      <a:pt x="768" y="15642"/>
                      <a:pt x="233" y="23743"/>
                    </a:cubicBezTo>
                    <a:lnTo>
                      <a:pt x="163598" y="23743"/>
                    </a:lnTo>
                    <a:cubicBezTo>
                      <a:pt x="163062" y="15642"/>
                      <a:pt x="162613" y="7764"/>
                      <a:pt x="162251"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52" name="任意多边形: 形状 51">
                <a:extLst>
                  <a:ext uri="{FF2B5EF4-FFF2-40B4-BE49-F238E27FC236}">
                    <a16:creationId xmlns:a16="http://schemas.microsoft.com/office/drawing/2014/main" xmlns="" id="{C94FF112-1FA9-4A3F-9A9C-CB786EFF8D20}"/>
                  </a:ext>
                </a:extLst>
              </p:cNvPr>
              <p:cNvSpPr/>
              <p:nvPr/>
            </p:nvSpPr>
            <p:spPr>
              <a:xfrm>
                <a:off x="1655800" y="650204"/>
                <a:ext cx="176200" cy="60461"/>
              </a:xfrm>
              <a:custGeom>
                <a:avLst/>
                <a:gdLst>
                  <a:gd name="connsiteX0" fmla="*/ 5795 w 176200"/>
                  <a:gd name="connsiteY0" fmla="*/ 233 h 60460"/>
                  <a:gd name="connsiteX1" fmla="*/ 233 w 176200"/>
                  <a:gd name="connsiteY1" fmla="*/ 60573 h 60460"/>
                  <a:gd name="connsiteX2" fmla="*/ 177003 w 176200"/>
                  <a:gd name="connsiteY2" fmla="*/ 60573 h 60460"/>
                  <a:gd name="connsiteX3" fmla="*/ 171441 w 176200"/>
                  <a:gd name="connsiteY3" fmla="*/ 233 h 60460"/>
                </a:gdLst>
                <a:ahLst/>
                <a:cxnLst>
                  <a:cxn ang="0">
                    <a:pos x="connsiteX0" y="connsiteY0"/>
                  </a:cxn>
                  <a:cxn ang="0">
                    <a:pos x="connsiteX1" y="connsiteY1"/>
                  </a:cxn>
                  <a:cxn ang="0">
                    <a:pos x="connsiteX2" y="connsiteY2"/>
                  </a:cxn>
                  <a:cxn ang="0">
                    <a:pos x="connsiteX3" y="connsiteY3"/>
                  </a:cxn>
                </a:cxnLst>
                <a:rect l="l" t="t" r="r" b="b"/>
                <a:pathLst>
                  <a:path w="176200" h="60460">
                    <a:moveTo>
                      <a:pt x="5795" y="233"/>
                    </a:moveTo>
                    <a:cubicBezTo>
                      <a:pt x="4361" y="20064"/>
                      <a:pt x="2547" y="40724"/>
                      <a:pt x="233" y="60573"/>
                    </a:cubicBezTo>
                    <a:lnTo>
                      <a:pt x="177003" y="60573"/>
                    </a:lnTo>
                    <a:cubicBezTo>
                      <a:pt x="174688" y="40724"/>
                      <a:pt x="172874" y="20064"/>
                      <a:pt x="171441"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53" name="任意多边形: 形状 52">
                <a:extLst>
                  <a:ext uri="{FF2B5EF4-FFF2-40B4-BE49-F238E27FC236}">
                    <a16:creationId xmlns:a16="http://schemas.microsoft.com/office/drawing/2014/main" xmlns="" id="{ED944777-346D-4178-AA65-530DE87DF221}"/>
                  </a:ext>
                </a:extLst>
              </p:cNvPr>
              <p:cNvSpPr/>
              <p:nvPr/>
            </p:nvSpPr>
            <p:spPr>
              <a:xfrm>
                <a:off x="1621631" y="779919"/>
                <a:ext cx="245298" cy="89828"/>
              </a:xfrm>
              <a:custGeom>
                <a:avLst/>
                <a:gdLst>
                  <a:gd name="connsiteX0" fmla="*/ 23087 w 245298"/>
                  <a:gd name="connsiteY0" fmla="*/ 233 h 89827"/>
                  <a:gd name="connsiteX1" fmla="*/ 233 w 245298"/>
                  <a:gd name="connsiteY1" fmla="*/ 89646 h 89827"/>
                  <a:gd name="connsiteX2" fmla="*/ 245358 w 245298"/>
                  <a:gd name="connsiteY2" fmla="*/ 89646 h 89827"/>
                  <a:gd name="connsiteX3" fmla="*/ 222504 w 245298"/>
                  <a:gd name="connsiteY3" fmla="*/ 233 h 89827"/>
                </a:gdLst>
                <a:ahLst/>
                <a:cxnLst>
                  <a:cxn ang="0">
                    <a:pos x="connsiteX0" y="connsiteY0"/>
                  </a:cxn>
                  <a:cxn ang="0">
                    <a:pos x="connsiteX1" y="connsiteY1"/>
                  </a:cxn>
                  <a:cxn ang="0">
                    <a:pos x="connsiteX2" y="connsiteY2"/>
                  </a:cxn>
                  <a:cxn ang="0">
                    <a:pos x="connsiteX3" y="connsiteY3"/>
                  </a:cxn>
                </a:cxnLst>
                <a:rect l="l" t="t" r="r" b="b"/>
                <a:pathLst>
                  <a:path w="245298" h="89827">
                    <a:moveTo>
                      <a:pt x="23087" y="233"/>
                    </a:moveTo>
                    <a:cubicBezTo>
                      <a:pt x="16903" y="28926"/>
                      <a:pt x="8680" y="60106"/>
                      <a:pt x="233" y="89646"/>
                    </a:cubicBezTo>
                    <a:lnTo>
                      <a:pt x="245358" y="89646"/>
                    </a:lnTo>
                    <a:cubicBezTo>
                      <a:pt x="236911" y="60106"/>
                      <a:pt x="228688" y="28926"/>
                      <a:pt x="222504"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54" name="任意多边形: 形状 53">
                <a:extLst>
                  <a:ext uri="{FF2B5EF4-FFF2-40B4-BE49-F238E27FC236}">
                    <a16:creationId xmlns:a16="http://schemas.microsoft.com/office/drawing/2014/main" xmlns="" id="{191E95AC-A0FE-437F-ABC7-94733F8A5415}"/>
                  </a:ext>
                </a:extLst>
              </p:cNvPr>
              <p:cNvSpPr/>
              <p:nvPr/>
            </p:nvSpPr>
            <p:spPr>
              <a:xfrm>
                <a:off x="1744211" y="539077"/>
                <a:ext cx="162381" cy="457775"/>
              </a:xfrm>
              <a:custGeom>
                <a:avLst/>
                <a:gdLst>
                  <a:gd name="connsiteX0" fmla="*/ 99924 w 162380"/>
                  <a:gd name="connsiteY0" fmla="*/ 241074 h 457775"/>
                  <a:gd name="connsiteX1" fmla="*/ 95484 w 162380"/>
                  <a:gd name="connsiteY1" fmla="*/ 219049 h 457775"/>
                  <a:gd name="connsiteX2" fmla="*/ 88575 w 162380"/>
                  <a:gd name="connsiteY2" fmla="*/ 171751 h 457775"/>
                  <a:gd name="connsiteX3" fmla="*/ 83029 w 162380"/>
                  <a:gd name="connsiteY3" fmla="*/ 111411 h 457775"/>
                  <a:gd name="connsiteX4" fmla="*/ 81889 w 162380"/>
                  <a:gd name="connsiteY4" fmla="*/ 94137 h 457775"/>
                  <a:gd name="connsiteX5" fmla="*/ 80542 w 162380"/>
                  <a:gd name="connsiteY5" fmla="*/ 70626 h 457775"/>
                  <a:gd name="connsiteX6" fmla="*/ 79920 w 162380"/>
                  <a:gd name="connsiteY6" fmla="*/ 58085 h 457775"/>
                  <a:gd name="connsiteX7" fmla="*/ 78935 w 162380"/>
                  <a:gd name="connsiteY7" fmla="*/ 34574 h 457775"/>
                  <a:gd name="connsiteX8" fmla="*/ 77968 w 162380"/>
                  <a:gd name="connsiteY8" fmla="*/ 233 h 457775"/>
                  <a:gd name="connsiteX9" fmla="*/ 233 w 162380"/>
                  <a:gd name="connsiteY9" fmla="*/ 233 h 457775"/>
                  <a:gd name="connsiteX10" fmla="*/ 233 w 162380"/>
                  <a:gd name="connsiteY10" fmla="*/ 458008 h 457775"/>
                  <a:gd name="connsiteX11" fmla="*/ 162993 w 162380"/>
                  <a:gd name="connsiteY11" fmla="*/ 458008 h 457775"/>
                  <a:gd name="connsiteX12" fmla="*/ 122795 w 162380"/>
                  <a:gd name="connsiteY12" fmla="*/ 330453 h 457775"/>
                  <a:gd name="connsiteX13" fmla="*/ 99924 w 162380"/>
                  <a:gd name="connsiteY13"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380" h="457775">
                    <a:moveTo>
                      <a:pt x="99924" y="241074"/>
                    </a:moveTo>
                    <a:cubicBezTo>
                      <a:pt x="98283" y="233542"/>
                      <a:pt x="96797" y="226166"/>
                      <a:pt x="95484" y="219049"/>
                    </a:cubicBezTo>
                    <a:cubicBezTo>
                      <a:pt x="92807" y="204521"/>
                      <a:pt x="90527" y="188421"/>
                      <a:pt x="88575" y="171751"/>
                    </a:cubicBezTo>
                    <a:cubicBezTo>
                      <a:pt x="86277" y="151903"/>
                      <a:pt x="84463" y="131243"/>
                      <a:pt x="83029" y="111411"/>
                    </a:cubicBezTo>
                    <a:cubicBezTo>
                      <a:pt x="82615" y="105590"/>
                      <a:pt x="82218" y="99838"/>
                      <a:pt x="81889" y="94137"/>
                    </a:cubicBezTo>
                    <a:cubicBezTo>
                      <a:pt x="81354" y="86035"/>
                      <a:pt x="80905" y="78158"/>
                      <a:pt x="80542" y="70626"/>
                    </a:cubicBezTo>
                    <a:cubicBezTo>
                      <a:pt x="80300" y="66325"/>
                      <a:pt x="80093" y="62127"/>
                      <a:pt x="79920" y="58085"/>
                    </a:cubicBezTo>
                    <a:cubicBezTo>
                      <a:pt x="79505" y="49448"/>
                      <a:pt x="79195" y="41622"/>
                      <a:pt x="78935" y="34574"/>
                    </a:cubicBezTo>
                    <a:cubicBezTo>
                      <a:pt x="78175" y="13620"/>
                      <a:pt x="77968" y="233"/>
                      <a:pt x="77968" y="233"/>
                    </a:cubicBezTo>
                    <a:lnTo>
                      <a:pt x="233" y="233"/>
                    </a:lnTo>
                    <a:lnTo>
                      <a:pt x="233" y="458008"/>
                    </a:lnTo>
                    <a:lnTo>
                      <a:pt x="162993" y="458008"/>
                    </a:lnTo>
                    <a:cubicBezTo>
                      <a:pt x="162993" y="458008"/>
                      <a:pt x="142264" y="398583"/>
                      <a:pt x="122795" y="330453"/>
                    </a:cubicBezTo>
                    <a:cubicBezTo>
                      <a:pt x="114331" y="300896"/>
                      <a:pt x="106074" y="269715"/>
                      <a:pt x="99924" y="241074"/>
                    </a:cubicBezTo>
                    <a:close/>
                  </a:path>
                </a:pathLst>
              </a:custGeom>
              <a:solidFill>
                <a:srgbClr val="603913">
                  <a:alpha val="8000"/>
                </a:srgbClr>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grpSp>
      </p:grpSp>
      <p:grpSp>
        <p:nvGrpSpPr>
          <p:cNvPr id="97" name="组合 96">
            <a:extLst>
              <a:ext uri="{FF2B5EF4-FFF2-40B4-BE49-F238E27FC236}">
                <a16:creationId xmlns:a16="http://schemas.microsoft.com/office/drawing/2014/main" xmlns="" id="{49F1379D-E814-4286-96FC-AC9672024AA8}"/>
              </a:ext>
            </a:extLst>
          </p:cNvPr>
          <p:cNvGrpSpPr/>
          <p:nvPr/>
        </p:nvGrpSpPr>
        <p:grpSpPr>
          <a:xfrm>
            <a:off x="2133984" y="3141833"/>
            <a:ext cx="3768362" cy="584775"/>
            <a:chOff x="1395732" y="2517697"/>
            <a:chExt cx="3768362" cy="584775"/>
          </a:xfrm>
        </p:grpSpPr>
        <p:sp>
          <p:nvSpPr>
            <p:cNvPr id="17" name="矩形 16">
              <a:extLst>
                <a:ext uri="{FF2B5EF4-FFF2-40B4-BE49-F238E27FC236}">
                  <a16:creationId xmlns:a16="http://schemas.microsoft.com/office/drawing/2014/main" xmlns="" id="{5084E497-7844-4115-A400-09B95B2A4937}"/>
                </a:ext>
              </a:extLst>
            </p:cNvPr>
            <p:cNvSpPr/>
            <p:nvPr/>
          </p:nvSpPr>
          <p:spPr>
            <a:xfrm>
              <a:off x="2106847" y="2517697"/>
              <a:ext cx="3057247" cy="584775"/>
            </a:xfrm>
            <a:prstGeom prst="rect">
              <a:avLst/>
            </a:prstGeom>
          </p:spPr>
          <p:txBody>
            <a:bodyPr wrap="none">
              <a:spAutoFit/>
            </a:bodyPr>
            <a:lstStyle/>
            <a:p>
              <a:r>
                <a:rPr lang="zh-CN" altLang="en-US" sz="3200" dirty="0">
                  <a:latin typeface="字魂35号-经典雅黑" panose="02000000000000000000" pitchFamily="2" charset="-122"/>
                  <a:ea typeface="字魂35号-经典雅黑" panose="02000000000000000000" pitchFamily="2" charset="-122"/>
                  <a:cs typeface="+mn-ea"/>
                  <a:sym typeface="+mn-lt"/>
                </a:rPr>
                <a:t>存在不足与对策</a:t>
              </a:r>
            </a:p>
          </p:txBody>
        </p:sp>
        <p:grpSp>
          <p:nvGrpSpPr>
            <p:cNvPr id="55" name="图形 9">
              <a:extLst>
                <a:ext uri="{FF2B5EF4-FFF2-40B4-BE49-F238E27FC236}">
                  <a16:creationId xmlns:a16="http://schemas.microsoft.com/office/drawing/2014/main" xmlns="" id="{9722D806-C549-4365-AC83-75605AE8E026}"/>
                </a:ext>
              </a:extLst>
            </p:cNvPr>
            <p:cNvGrpSpPr/>
            <p:nvPr/>
          </p:nvGrpSpPr>
          <p:grpSpPr>
            <a:xfrm>
              <a:off x="1395732" y="2528487"/>
              <a:ext cx="510860" cy="457775"/>
              <a:chOff x="1395732" y="539077"/>
              <a:chExt cx="510860" cy="457775"/>
            </a:xfrm>
          </p:grpSpPr>
          <p:sp>
            <p:nvSpPr>
              <p:cNvPr id="56" name="任意多边形: 形状 55">
                <a:extLst>
                  <a:ext uri="{FF2B5EF4-FFF2-40B4-BE49-F238E27FC236}">
                    <a16:creationId xmlns:a16="http://schemas.microsoft.com/office/drawing/2014/main" xmlns="" id="{EC556F7D-32AC-4A67-9BE6-E844C6174792}"/>
                  </a:ext>
                </a:extLst>
              </p:cNvPr>
              <p:cNvSpPr/>
              <p:nvPr/>
            </p:nvSpPr>
            <p:spPr>
              <a:xfrm>
                <a:off x="1395732" y="639010"/>
                <a:ext cx="253936" cy="357583"/>
              </a:xfrm>
              <a:custGeom>
                <a:avLst/>
                <a:gdLst>
                  <a:gd name="connsiteX0" fmla="*/ 205109 w 253935"/>
                  <a:gd name="connsiteY0" fmla="*/ 188110 h 357582"/>
                  <a:gd name="connsiteX1" fmla="*/ 201654 w 253935"/>
                  <a:gd name="connsiteY1" fmla="*/ 170922 h 357582"/>
                  <a:gd name="connsiteX2" fmla="*/ 196264 w 253935"/>
                  <a:gd name="connsiteY2" fmla="*/ 134024 h 357582"/>
                  <a:gd name="connsiteX3" fmla="*/ 191928 w 253935"/>
                  <a:gd name="connsiteY3" fmla="*/ 86933 h 357582"/>
                  <a:gd name="connsiteX4" fmla="*/ 191030 w 253935"/>
                  <a:gd name="connsiteY4" fmla="*/ 73511 h 357582"/>
                  <a:gd name="connsiteX5" fmla="*/ 189976 w 253935"/>
                  <a:gd name="connsiteY5" fmla="*/ 55166 h 357582"/>
                  <a:gd name="connsiteX6" fmla="*/ 189492 w 253935"/>
                  <a:gd name="connsiteY6" fmla="*/ 45371 h 357582"/>
                  <a:gd name="connsiteX7" fmla="*/ 188732 w 253935"/>
                  <a:gd name="connsiteY7" fmla="*/ 27025 h 357582"/>
                  <a:gd name="connsiteX8" fmla="*/ 187990 w 253935"/>
                  <a:gd name="connsiteY8" fmla="*/ 233 h 357582"/>
                  <a:gd name="connsiteX9" fmla="*/ 66601 w 253935"/>
                  <a:gd name="connsiteY9" fmla="*/ 233 h 357582"/>
                  <a:gd name="connsiteX10" fmla="*/ 65859 w 253935"/>
                  <a:gd name="connsiteY10" fmla="*/ 27025 h 357582"/>
                  <a:gd name="connsiteX11" fmla="*/ 65099 w 253935"/>
                  <a:gd name="connsiteY11" fmla="*/ 45371 h 357582"/>
                  <a:gd name="connsiteX12" fmla="*/ 64615 w 253935"/>
                  <a:gd name="connsiteY12" fmla="*/ 55166 h 357582"/>
                  <a:gd name="connsiteX13" fmla="*/ 63561 w 253935"/>
                  <a:gd name="connsiteY13" fmla="*/ 73511 h 357582"/>
                  <a:gd name="connsiteX14" fmla="*/ 62663 w 253935"/>
                  <a:gd name="connsiteY14" fmla="*/ 86933 h 357582"/>
                  <a:gd name="connsiteX15" fmla="*/ 58327 w 253935"/>
                  <a:gd name="connsiteY15" fmla="*/ 134024 h 357582"/>
                  <a:gd name="connsiteX16" fmla="*/ 52937 w 253935"/>
                  <a:gd name="connsiteY16" fmla="*/ 170922 h 357582"/>
                  <a:gd name="connsiteX17" fmla="*/ 49482 w 253935"/>
                  <a:gd name="connsiteY17" fmla="*/ 188110 h 357582"/>
                  <a:gd name="connsiteX18" fmla="*/ 31638 w 253935"/>
                  <a:gd name="connsiteY18" fmla="*/ 257882 h 357582"/>
                  <a:gd name="connsiteX19" fmla="*/ 233 w 253935"/>
                  <a:gd name="connsiteY19" fmla="*/ 357418 h 357582"/>
                  <a:gd name="connsiteX20" fmla="*/ 254168 w 253935"/>
                  <a:gd name="connsiteY20" fmla="*/ 357418 h 357582"/>
                  <a:gd name="connsiteX21" fmla="*/ 222798 w 253935"/>
                  <a:gd name="connsiteY21" fmla="*/ 257882 h 357582"/>
                  <a:gd name="connsiteX22" fmla="*/ 205109 w 253935"/>
                  <a:gd name="connsiteY22"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53935" h="357582">
                    <a:moveTo>
                      <a:pt x="205109" y="188110"/>
                    </a:moveTo>
                    <a:cubicBezTo>
                      <a:pt x="203830" y="182215"/>
                      <a:pt x="202678" y="176485"/>
                      <a:pt x="201654" y="170922"/>
                    </a:cubicBezTo>
                    <a:cubicBezTo>
                      <a:pt x="199546" y="159590"/>
                      <a:pt x="197767" y="147032"/>
                      <a:pt x="196264" y="134024"/>
                    </a:cubicBezTo>
                    <a:cubicBezTo>
                      <a:pt x="194450" y="118477"/>
                      <a:pt x="193034" y="102411"/>
                      <a:pt x="191928" y="86933"/>
                    </a:cubicBezTo>
                    <a:cubicBezTo>
                      <a:pt x="191600" y="82390"/>
                      <a:pt x="191306" y="77899"/>
                      <a:pt x="191030" y="73511"/>
                    </a:cubicBezTo>
                    <a:cubicBezTo>
                      <a:pt x="190615" y="67171"/>
                      <a:pt x="190270" y="61039"/>
                      <a:pt x="189976" y="55166"/>
                    </a:cubicBezTo>
                    <a:cubicBezTo>
                      <a:pt x="189803" y="51797"/>
                      <a:pt x="189648" y="48532"/>
                      <a:pt x="189492" y="45371"/>
                    </a:cubicBezTo>
                    <a:cubicBezTo>
                      <a:pt x="189182" y="38703"/>
                      <a:pt x="188940" y="32536"/>
                      <a:pt x="188732" y="27025"/>
                    </a:cubicBezTo>
                    <a:cubicBezTo>
                      <a:pt x="188145" y="10684"/>
                      <a:pt x="187990" y="233"/>
                      <a:pt x="187990" y="233"/>
                    </a:cubicBezTo>
                    <a:lnTo>
                      <a:pt x="66601" y="233"/>
                    </a:lnTo>
                    <a:cubicBezTo>
                      <a:pt x="66601" y="233"/>
                      <a:pt x="66446" y="10597"/>
                      <a:pt x="65859" y="27025"/>
                    </a:cubicBezTo>
                    <a:cubicBezTo>
                      <a:pt x="65651" y="32536"/>
                      <a:pt x="65409" y="38703"/>
                      <a:pt x="65099" y="45371"/>
                    </a:cubicBezTo>
                    <a:cubicBezTo>
                      <a:pt x="64943" y="48532"/>
                      <a:pt x="64788" y="51797"/>
                      <a:pt x="64615" y="55166"/>
                    </a:cubicBezTo>
                    <a:cubicBezTo>
                      <a:pt x="64321" y="61039"/>
                      <a:pt x="63958" y="67258"/>
                      <a:pt x="63561" y="73511"/>
                    </a:cubicBezTo>
                    <a:cubicBezTo>
                      <a:pt x="63285" y="77899"/>
                      <a:pt x="62991" y="82390"/>
                      <a:pt x="62663" y="86933"/>
                    </a:cubicBezTo>
                    <a:cubicBezTo>
                      <a:pt x="61540" y="102481"/>
                      <a:pt x="60123" y="118529"/>
                      <a:pt x="58327" y="134024"/>
                    </a:cubicBezTo>
                    <a:cubicBezTo>
                      <a:pt x="56807" y="147032"/>
                      <a:pt x="55027" y="159590"/>
                      <a:pt x="52937" y="170922"/>
                    </a:cubicBezTo>
                    <a:cubicBezTo>
                      <a:pt x="51918" y="176485"/>
                      <a:pt x="50743" y="182220"/>
                      <a:pt x="49482" y="188110"/>
                    </a:cubicBezTo>
                    <a:cubicBezTo>
                      <a:pt x="44645" y="210567"/>
                      <a:pt x="38237" y="234838"/>
                      <a:pt x="31638" y="257882"/>
                    </a:cubicBezTo>
                    <a:cubicBezTo>
                      <a:pt x="16453" y="311053"/>
                      <a:pt x="233" y="357418"/>
                      <a:pt x="233" y="357418"/>
                    </a:cubicBezTo>
                    <a:lnTo>
                      <a:pt x="254168" y="357418"/>
                    </a:lnTo>
                    <a:cubicBezTo>
                      <a:pt x="254168" y="357418"/>
                      <a:pt x="237999" y="311053"/>
                      <a:pt x="222798" y="257882"/>
                    </a:cubicBezTo>
                    <a:cubicBezTo>
                      <a:pt x="216354" y="234838"/>
                      <a:pt x="209928" y="210498"/>
                      <a:pt x="205109" y="188110"/>
                    </a:cubicBezTo>
                    <a:close/>
                  </a:path>
                </a:pathLst>
              </a:custGeom>
              <a:solidFill>
                <a:srgbClr val="FBD5A2"/>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57" name="任意多边形: 形状 56">
                <a:extLst>
                  <a:ext uri="{FF2B5EF4-FFF2-40B4-BE49-F238E27FC236}">
                    <a16:creationId xmlns:a16="http://schemas.microsoft.com/office/drawing/2014/main" xmlns="" id="{1ADA8B97-2AEF-4A16-A54A-C330DA144B17}"/>
                  </a:ext>
                </a:extLst>
              </p:cNvPr>
              <p:cNvSpPr/>
              <p:nvPr/>
            </p:nvSpPr>
            <p:spPr>
              <a:xfrm>
                <a:off x="1460615" y="665803"/>
                <a:ext cx="124377" cy="17275"/>
              </a:xfrm>
              <a:custGeom>
                <a:avLst/>
                <a:gdLst>
                  <a:gd name="connsiteX0" fmla="*/ 993 w 124376"/>
                  <a:gd name="connsiteY0" fmla="*/ 233 h 17274"/>
                  <a:gd name="connsiteX1" fmla="*/ 233 w 124376"/>
                  <a:gd name="connsiteY1" fmla="*/ 18578 h 17274"/>
                  <a:gd name="connsiteX2" fmla="*/ 124609 w 124376"/>
                  <a:gd name="connsiteY2" fmla="*/ 18578 h 17274"/>
                  <a:gd name="connsiteX3" fmla="*/ 123849 w 124376"/>
                  <a:gd name="connsiteY3" fmla="*/ 233 h 17274"/>
                </a:gdLst>
                <a:ahLst/>
                <a:cxnLst>
                  <a:cxn ang="0">
                    <a:pos x="connsiteX0" y="connsiteY0"/>
                  </a:cxn>
                  <a:cxn ang="0">
                    <a:pos x="connsiteX1" y="connsiteY1"/>
                  </a:cxn>
                  <a:cxn ang="0">
                    <a:pos x="connsiteX2" y="connsiteY2"/>
                  </a:cxn>
                  <a:cxn ang="0">
                    <a:pos x="connsiteX3" y="connsiteY3"/>
                  </a:cxn>
                </a:cxnLst>
                <a:rect l="l" t="t" r="r" b="b"/>
                <a:pathLst>
                  <a:path w="124376" h="17274">
                    <a:moveTo>
                      <a:pt x="993" y="233"/>
                    </a:moveTo>
                    <a:cubicBezTo>
                      <a:pt x="785" y="5743"/>
                      <a:pt x="544" y="11910"/>
                      <a:pt x="233" y="18578"/>
                    </a:cubicBezTo>
                    <a:lnTo>
                      <a:pt x="124609" y="18578"/>
                    </a:lnTo>
                    <a:cubicBezTo>
                      <a:pt x="124298" y="11910"/>
                      <a:pt x="124057" y="5743"/>
                      <a:pt x="123849"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58" name="任意多边形: 形状 57">
                <a:extLst>
                  <a:ext uri="{FF2B5EF4-FFF2-40B4-BE49-F238E27FC236}">
                    <a16:creationId xmlns:a16="http://schemas.microsoft.com/office/drawing/2014/main" xmlns="" id="{FB3044A6-4C7E-477C-83FD-E0EB19901179}"/>
                  </a:ext>
                </a:extLst>
              </p:cNvPr>
              <p:cNvSpPr/>
              <p:nvPr/>
            </p:nvSpPr>
            <p:spPr>
              <a:xfrm>
                <a:off x="1459060" y="693943"/>
                <a:ext cx="127832" cy="17275"/>
              </a:xfrm>
              <a:custGeom>
                <a:avLst/>
                <a:gdLst>
                  <a:gd name="connsiteX0" fmla="*/ 1286 w 127831"/>
                  <a:gd name="connsiteY0" fmla="*/ 233 h 17274"/>
                  <a:gd name="connsiteX1" fmla="*/ 233 w 127831"/>
                  <a:gd name="connsiteY1" fmla="*/ 18578 h 17274"/>
                  <a:gd name="connsiteX2" fmla="*/ 127701 w 127831"/>
                  <a:gd name="connsiteY2" fmla="*/ 18578 h 17274"/>
                  <a:gd name="connsiteX3" fmla="*/ 126648 w 127831"/>
                  <a:gd name="connsiteY3" fmla="*/ 233 h 17274"/>
                </a:gdLst>
                <a:ahLst/>
                <a:cxnLst>
                  <a:cxn ang="0">
                    <a:pos x="connsiteX0" y="connsiteY0"/>
                  </a:cxn>
                  <a:cxn ang="0">
                    <a:pos x="connsiteX1" y="connsiteY1"/>
                  </a:cxn>
                  <a:cxn ang="0">
                    <a:pos x="connsiteX2" y="connsiteY2"/>
                  </a:cxn>
                  <a:cxn ang="0">
                    <a:pos x="connsiteX3" y="connsiteY3"/>
                  </a:cxn>
                </a:cxnLst>
                <a:rect l="l" t="t" r="r" b="b"/>
                <a:pathLst>
                  <a:path w="127831" h="17274">
                    <a:moveTo>
                      <a:pt x="1286" y="233"/>
                    </a:moveTo>
                    <a:cubicBezTo>
                      <a:pt x="993" y="6106"/>
                      <a:pt x="647" y="12325"/>
                      <a:pt x="233" y="18578"/>
                    </a:cubicBezTo>
                    <a:lnTo>
                      <a:pt x="127701" y="18578"/>
                    </a:lnTo>
                    <a:cubicBezTo>
                      <a:pt x="127304" y="12238"/>
                      <a:pt x="126941" y="6106"/>
                      <a:pt x="126648"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59" name="任意多边形: 形状 58">
                <a:extLst>
                  <a:ext uri="{FF2B5EF4-FFF2-40B4-BE49-F238E27FC236}">
                    <a16:creationId xmlns:a16="http://schemas.microsoft.com/office/drawing/2014/main" xmlns="" id="{C917B89D-7572-4BC9-95BD-475AC54E2556}"/>
                  </a:ext>
                </a:extLst>
              </p:cNvPr>
              <p:cNvSpPr/>
              <p:nvPr/>
            </p:nvSpPr>
            <p:spPr>
              <a:xfrm>
                <a:off x="1453826" y="725711"/>
                <a:ext cx="138196" cy="46641"/>
              </a:xfrm>
              <a:custGeom>
                <a:avLst/>
                <a:gdLst>
                  <a:gd name="connsiteX0" fmla="*/ 4569 w 138196"/>
                  <a:gd name="connsiteY0" fmla="*/ 233 h 46641"/>
                  <a:gd name="connsiteX1" fmla="*/ 233 w 138196"/>
                  <a:gd name="connsiteY1" fmla="*/ 47323 h 46641"/>
                  <a:gd name="connsiteX2" fmla="*/ 138170 w 138196"/>
                  <a:gd name="connsiteY2" fmla="*/ 47323 h 46641"/>
                  <a:gd name="connsiteX3" fmla="*/ 133834 w 138196"/>
                  <a:gd name="connsiteY3" fmla="*/ 233 h 46641"/>
                </a:gdLst>
                <a:ahLst/>
                <a:cxnLst>
                  <a:cxn ang="0">
                    <a:pos x="connsiteX0" y="connsiteY0"/>
                  </a:cxn>
                  <a:cxn ang="0">
                    <a:pos x="connsiteX1" y="connsiteY1"/>
                  </a:cxn>
                  <a:cxn ang="0">
                    <a:pos x="connsiteX2" y="connsiteY2"/>
                  </a:cxn>
                  <a:cxn ang="0">
                    <a:pos x="connsiteX3" y="connsiteY3"/>
                  </a:cxn>
                </a:cxnLst>
                <a:rect l="l" t="t" r="r" b="b"/>
                <a:pathLst>
                  <a:path w="138196" h="46641">
                    <a:moveTo>
                      <a:pt x="4569" y="233"/>
                    </a:moveTo>
                    <a:cubicBezTo>
                      <a:pt x="3463" y="15780"/>
                      <a:pt x="2046" y="31828"/>
                      <a:pt x="233" y="47323"/>
                    </a:cubicBezTo>
                    <a:lnTo>
                      <a:pt x="138170" y="47323"/>
                    </a:lnTo>
                    <a:cubicBezTo>
                      <a:pt x="136442" y="31776"/>
                      <a:pt x="134957" y="15711"/>
                      <a:pt x="133834"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60" name="任意多边形: 形状 59">
                <a:extLst>
                  <a:ext uri="{FF2B5EF4-FFF2-40B4-BE49-F238E27FC236}">
                    <a16:creationId xmlns:a16="http://schemas.microsoft.com/office/drawing/2014/main" xmlns="" id="{E4E6E708-DF0E-4111-BE05-B270456B4E89}"/>
                  </a:ext>
                </a:extLst>
              </p:cNvPr>
              <p:cNvSpPr/>
              <p:nvPr/>
            </p:nvSpPr>
            <p:spPr>
              <a:xfrm>
                <a:off x="1427154" y="826888"/>
                <a:ext cx="191747" cy="69098"/>
              </a:xfrm>
              <a:custGeom>
                <a:avLst/>
                <a:gdLst>
                  <a:gd name="connsiteX0" fmla="*/ 18060 w 191747"/>
                  <a:gd name="connsiteY0" fmla="*/ 233 h 69098"/>
                  <a:gd name="connsiteX1" fmla="*/ 233 w 191747"/>
                  <a:gd name="connsiteY1" fmla="*/ 70004 h 69098"/>
                  <a:gd name="connsiteX2" fmla="*/ 191531 w 191747"/>
                  <a:gd name="connsiteY2" fmla="*/ 70004 h 69098"/>
                  <a:gd name="connsiteX3" fmla="*/ 173686 w 191747"/>
                  <a:gd name="connsiteY3" fmla="*/ 233 h 69098"/>
                </a:gdLst>
                <a:ahLst/>
                <a:cxnLst>
                  <a:cxn ang="0">
                    <a:pos x="connsiteX0" y="connsiteY0"/>
                  </a:cxn>
                  <a:cxn ang="0">
                    <a:pos x="connsiteX1" y="connsiteY1"/>
                  </a:cxn>
                  <a:cxn ang="0">
                    <a:pos x="connsiteX2" y="connsiteY2"/>
                  </a:cxn>
                  <a:cxn ang="0">
                    <a:pos x="connsiteX3" y="connsiteY3"/>
                  </a:cxn>
                </a:cxnLst>
                <a:rect l="l" t="t" r="r" b="b"/>
                <a:pathLst>
                  <a:path w="191747" h="69098">
                    <a:moveTo>
                      <a:pt x="18060" y="233"/>
                    </a:moveTo>
                    <a:cubicBezTo>
                      <a:pt x="13240" y="22690"/>
                      <a:pt x="6814" y="46960"/>
                      <a:pt x="233" y="70004"/>
                    </a:cubicBezTo>
                    <a:lnTo>
                      <a:pt x="191531" y="70004"/>
                    </a:lnTo>
                    <a:cubicBezTo>
                      <a:pt x="184932" y="46960"/>
                      <a:pt x="178523" y="22620"/>
                      <a:pt x="173686"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61" name="任意多边形: 形状 60">
                <a:extLst>
                  <a:ext uri="{FF2B5EF4-FFF2-40B4-BE49-F238E27FC236}">
                    <a16:creationId xmlns:a16="http://schemas.microsoft.com/office/drawing/2014/main" xmlns="" id="{2558153C-B86F-4492-8095-3971D83FD1A7}"/>
                  </a:ext>
                </a:extLst>
              </p:cNvPr>
              <p:cNvSpPr/>
              <p:nvPr/>
            </p:nvSpPr>
            <p:spPr>
              <a:xfrm>
                <a:off x="1522803" y="639010"/>
                <a:ext cx="126104" cy="357583"/>
              </a:xfrm>
              <a:custGeom>
                <a:avLst/>
                <a:gdLst>
                  <a:gd name="connsiteX0" fmla="*/ 78037 w 126104"/>
                  <a:gd name="connsiteY0" fmla="*/ 188110 h 357582"/>
                  <a:gd name="connsiteX1" fmla="*/ 74582 w 126104"/>
                  <a:gd name="connsiteY1" fmla="*/ 170922 h 357582"/>
                  <a:gd name="connsiteX2" fmla="*/ 69193 w 126104"/>
                  <a:gd name="connsiteY2" fmla="*/ 134024 h 357582"/>
                  <a:gd name="connsiteX3" fmla="*/ 64857 w 126104"/>
                  <a:gd name="connsiteY3" fmla="*/ 86933 h 357582"/>
                  <a:gd name="connsiteX4" fmla="*/ 63958 w 126104"/>
                  <a:gd name="connsiteY4" fmla="*/ 73511 h 357582"/>
                  <a:gd name="connsiteX5" fmla="*/ 62905 w 126104"/>
                  <a:gd name="connsiteY5" fmla="*/ 55166 h 357582"/>
                  <a:gd name="connsiteX6" fmla="*/ 62421 w 126104"/>
                  <a:gd name="connsiteY6" fmla="*/ 45371 h 357582"/>
                  <a:gd name="connsiteX7" fmla="*/ 61661 w 126104"/>
                  <a:gd name="connsiteY7" fmla="*/ 27025 h 357582"/>
                  <a:gd name="connsiteX8" fmla="*/ 60918 w 126104"/>
                  <a:gd name="connsiteY8" fmla="*/ 233 h 357582"/>
                  <a:gd name="connsiteX9" fmla="*/ 233 w 126104"/>
                  <a:gd name="connsiteY9" fmla="*/ 233 h 357582"/>
                  <a:gd name="connsiteX10" fmla="*/ 233 w 126104"/>
                  <a:gd name="connsiteY10" fmla="*/ 357418 h 357582"/>
                  <a:gd name="connsiteX11" fmla="*/ 127235 w 126104"/>
                  <a:gd name="connsiteY11" fmla="*/ 357418 h 357582"/>
                  <a:gd name="connsiteX12" fmla="*/ 95865 w 126104"/>
                  <a:gd name="connsiteY12" fmla="*/ 257882 h 357582"/>
                  <a:gd name="connsiteX13" fmla="*/ 78037 w 126104"/>
                  <a:gd name="connsiteY13"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104" h="357582">
                    <a:moveTo>
                      <a:pt x="78037" y="188110"/>
                    </a:moveTo>
                    <a:cubicBezTo>
                      <a:pt x="76759" y="182215"/>
                      <a:pt x="75607" y="176485"/>
                      <a:pt x="74582" y="170922"/>
                    </a:cubicBezTo>
                    <a:cubicBezTo>
                      <a:pt x="72475" y="159590"/>
                      <a:pt x="70695" y="147032"/>
                      <a:pt x="69193" y="134024"/>
                    </a:cubicBezTo>
                    <a:cubicBezTo>
                      <a:pt x="67379" y="118477"/>
                      <a:pt x="65962" y="102411"/>
                      <a:pt x="64857" y="86933"/>
                    </a:cubicBezTo>
                    <a:cubicBezTo>
                      <a:pt x="64528" y="82390"/>
                      <a:pt x="64235" y="77899"/>
                      <a:pt x="63958" y="73511"/>
                    </a:cubicBezTo>
                    <a:cubicBezTo>
                      <a:pt x="63544" y="67171"/>
                      <a:pt x="63198" y="61039"/>
                      <a:pt x="62905" y="55166"/>
                    </a:cubicBezTo>
                    <a:cubicBezTo>
                      <a:pt x="62732" y="51797"/>
                      <a:pt x="62576" y="48532"/>
                      <a:pt x="62421" y="45371"/>
                    </a:cubicBezTo>
                    <a:cubicBezTo>
                      <a:pt x="62110" y="38703"/>
                      <a:pt x="61868" y="32536"/>
                      <a:pt x="61661" y="27025"/>
                    </a:cubicBezTo>
                    <a:cubicBezTo>
                      <a:pt x="61074" y="10684"/>
                      <a:pt x="60918" y="233"/>
                      <a:pt x="60918" y="233"/>
                    </a:cubicBezTo>
                    <a:lnTo>
                      <a:pt x="233" y="233"/>
                    </a:lnTo>
                    <a:lnTo>
                      <a:pt x="233" y="357418"/>
                    </a:lnTo>
                    <a:lnTo>
                      <a:pt x="127235" y="357418"/>
                    </a:lnTo>
                    <a:cubicBezTo>
                      <a:pt x="127235" y="357418"/>
                      <a:pt x="111066" y="311053"/>
                      <a:pt x="95865" y="257882"/>
                    </a:cubicBezTo>
                    <a:cubicBezTo>
                      <a:pt x="89283" y="234838"/>
                      <a:pt x="82857" y="210498"/>
                      <a:pt x="78037" y="188110"/>
                    </a:cubicBezTo>
                    <a:close/>
                  </a:path>
                </a:pathLst>
              </a:custGeom>
              <a:solidFill>
                <a:srgbClr val="603913">
                  <a:alpha val="8000"/>
                </a:srgbClr>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62" name="任意多边形: 形状 61">
                <a:extLst>
                  <a:ext uri="{FF2B5EF4-FFF2-40B4-BE49-F238E27FC236}">
                    <a16:creationId xmlns:a16="http://schemas.microsoft.com/office/drawing/2014/main" xmlns="" id="{8698FA9F-B6AB-4BD5-A810-D010464D08D6}"/>
                  </a:ext>
                </a:extLst>
              </p:cNvPr>
              <p:cNvSpPr/>
              <p:nvPr/>
            </p:nvSpPr>
            <p:spPr>
              <a:xfrm>
                <a:off x="1581468" y="539077"/>
                <a:ext cx="324761" cy="457775"/>
              </a:xfrm>
              <a:custGeom>
                <a:avLst/>
                <a:gdLst>
                  <a:gd name="connsiteX0" fmla="*/ 262667 w 324761"/>
                  <a:gd name="connsiteY0" fmla="*/ 241074 h 457775"/>
                  <a:gd name="connsiteX1" fmla="*/ 258228 w 324761"/>
                  <a:gd name="connsiteY1" fmla="*/ 219049 h 457775"/>
                  <a:gd name="connsiteX2" fmla="*/ 251318 w 324761"/>
                  <a:gd name="connsiteY2" fmla="*/ 171751 h 457775"/>
                  <a:gd name="connsiteX3" fmla="*/ 245773 w 324761"/>
                  <a:gd name="connsiteY3" fmla="*/ 111411 h 457775"/>
                  <a:gd name="connsiteX4" fmla="*/ 244633 w 324761"/>
                  <a:gd name="connsiteY4" fmla="*/ 94137 h 457775"/>
                  <a:gd name="connsiteX5" fmla="*/ 243285 w 324761"/>
                  <a:gd name="connsiteY5" fmla="*/ 70626 h 457775"/>
                  <a:gd name="connsiteX6" fmla="*/ 242664 w 324761"/>
                  <a:gd name="connsiteY6" fmla="*/ 58085 h 457775"/>
                  <a:gd name="connsiteX7" fmla="*/ 241679 w 324761"/>
                  <a:gd name="connsiteY7" fmla="*/ 34574 h 457775"/>
                  <a:gd name="connsiteX8" fmla="*/ 240712 w 324761"/>
                  <a:gd name="connsiteY8" fmla="*/ 233 h 457775"/>
                  <a:gd name="connsiteX9" fmla="*/ 85241 w 324761"/>
                  <a:gd name="connsiteY9" fmla="*/ 233 h 457775"/>
                  <a:gd name="connsiteX10" fmla="*/ 84273 w 324761"/>
                  <a:gd name="connsiteY10" fmla="*/ 34574 h 457775"/>
                  <a:gd name="connsiteX11" fmla="*/ 83306 w 324761"/>
                  <a:gd name="connsiteY11" fmla="*/ 58085 h 457775"/>
                  <a:gd name="connsiteX12" fmla="*/ 82684 w 324761"/>
                  <a:gd name="connsiteY12" fmla="*/ 70626 h 457775"/>
                  <a:gd name="connsiteX13" fmla="*/ 81337 w 324761"/>
                  <a:gd name="connsiteY13" fmla="*/ 94137 h 457775"/>
                  <a:gd name="connsiteX14" fmla="*/ 80179 w 324761"/>
                  <a:gd name="connsiteY14" fmla="*/ 111411 h 457775"/>
                  <a:gd name="connsiteX15" fmla="*/ 74634 w 324761"/>
                  <a:gd name="connsiteY15" fmla="*/ 171751 h 457775"/>
                  <a:gd name="connsiteX16" fmla="*/ 67724 w 324761"/>
                  <a:gd name="connsiteY16" fmla="*/ 219049 h 457775"/>
                  <a:gd name="connsiteX17" fmla="*/ 63285 w 324761"/>
                  <a:gd name="connsiteY17" fmla="*/ 241074 h 457775"/>
                  <a:gd name="connsiteX18" fmla="*/ 40413 w 324761"/>
                  <a:gd name="connsiteY18" fmla="*/ 330487 h 457775"/>
                  <a:gd name="connsiteX19" fmla="*/ 233 w 324761"/>
                  <a:gd name="connsiteY19" fmla="*/ 458042 h 457775"/>
                  <a:gd name="connsiteX20" fmla="*/ 325720 w 324761"/>
                  <a:gd name="connsiteY20" fmla="*/ 458042 h 457775"/>
                  <a:gd name="connsiteX21" fmla="*/ 285522 w 324761"/>
                  <a:gd name="connsiteY21" fmla="*/ 330487 h 457775"/>
                  <a:gd name="connsiteX22" fmla="*/ 262667 w 324761"/>
                  <a:gd name="connsiteY22"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4761" h="457775">
                    <a:moveTo>
                      <a:pt x="262667" y="241074"/>
                    </a:moveTo>
                    <a:cubicBezTo>
                      <a:pt x="261026" y="233542"/>
                      <a:pt x="259541" y="226166"/>
                      <a:pt x="258228" y="219049"/>
                    </a:cubicBezTo>
                    <a:cubicBezTo>
                      <a:pt x="255550" y="204521"/>
                      <a:pt x="253270" y="188421"/>
                      <a:pt x="251318" y="171751"/>
                    </a:cubicBezTo>
                    <a:cubicBezTo>
                      <a:pt x="249021" y="151903"/>
                      <a:pt x="247207" y="131243"/>
                      <a:pt x="245773" y="111411"/>
                    </a:cubicBezTo>
                    <a:cubicBezTo>
                      <a:pt x="245358" y="105590"/>
                      <a:pt x="244961" y="99838"/>
                      <a:pt x="244633" y="94137"/>
                    </a:cubicBezTo>
                    <a:cubicBezTo>
                      <a:pt x="244097" y="86035"/>
                      <a:pt x="243648" y="78158"/>
                      <a:pt x="243285" y="70626"/>
                    </a:cubicBezTo>
                    <a:cubicBezTo>
                      <a:pt x="243044" y="66325"/>
                      <a:pt x="242836" y="62127"/>
                      <a:pt x="242664" y="58085"/>
                    </a:cubicBezTo>
                    <a:cubicBezTo>
                      <a:pt x="242249" y="49448"/>
                      <a:pt x="241938" y="41622"/>
                      <a:pt x="241679" y="34574"/>
                    </a:cubicBezTo>
                    <a:cubicBezTo>
                      <a:pt x="240919" y="13620"/>
                      <a:pt x="240712" y="233"/>
                      <a:pt x="240712" y="233"/>
                    </a:cubicBezTo>
                    <a:lnTo>
                      <a:pt x="85241" y="233"/>
                    </a:lnTo>
                    <a:cubicBezTo>
                      <a:pt x="85241" y="233"/>
                      <a:pt x="85033" y="13620"/>
                      <a:pt x="84273" y="34574"/>
                    </a:cubicBezTo>
                    <a:cubicBezTo>
                      <a:pt x="84014" y="41622"/>
                      <a:pt x="83703" y="49534"/>
                      <a:pt x="83306" y="58085"/>
                    </a:cubicBezTo>
                    <a:cubicBezTo>
                      <a:pt x="83116" y="62127"/>
                      <a:pt x="82909" y="66325"/>
                      <a:pt x="82684" y="70626"/>
                    </a:cubicBezTo>
                    <a:cubicBezTo>
                      <a:pt x="82304" y="78158"/>
                      <a:pt x="81855" y="86035"/>
                      <a:pt x="81337" y="94137"/>
                    </a:cubicBezTo>
                    <a:cubicBezTo>
                      <a:pt x="80991" y="99768"/>
                      <a:pt x="80611" y="105521"/>
                      <a:pt x="80179" y="111411"/>
                    </a:cubicBezTo>
                    <a:cubicBezTo>
                      <a:pt x="78763" y="131243"/>
                      <a:pt x="76949" y="151903"/>
                      <a:pt x="74634" y="171751"/>
                    </a:cubicBezTo>
                    <a:cubicBezTo>
                      <a:pt x="72699" y="188421"/>
                      <a:pt x="70419" y="204573"/>
                      <a:pt x="67724" y="219049"/>
                    </a:cubicBezTo>
                    <a:cubicBezTo>
                      <a:pt x="66394" y="226166"/>
                      <a:pt x="64909" y="233542"/>
                      <a:pt x="63285" y="241074"/>
                    </a:cubicBezTo>
                    <a:cubicBezTo>
                      <a:pt x="57100" y="269767"/>
                      <a:pt x="48878" y="300948"/>
                      <a:pt x="40413" y="330487"/>
                    </a:cubicBezTo>
                    <a:cubicBezTo>
                      <a:pt x="20962" y="398618"/>
                      <a:pt x="233" y="458042"/>
                      <a:pt x="233" y="458042"/>
                    </a:cubicBezTo>
                    <a:lnTo>
                      <a:pt x="325720" y="458042"/>
                    </a:lnTo>
                    <a:cubicBezTo>
                      <a:pt x="325720" y="458042"/>
                      <a:pt x="304990" y="398618"/>
                      <a:pt x="285522" y="330487"/>
                    </a:cubicBezTo>
                    <a:cubicBezTo>
                      <a:pt x="277074" y="300896"/>
                      <a:pt x="268817" y="269715"/>
                      <a:pt x="262667" y="241074"/>
                    </a:cubicBezTo>
                    <a:close/>
                  </a:path>
                </a:pathLst>
              </a:custGeom>
              <a:solidFill>
                <a:srgbClr val="FBD5A2"/>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63" name="任意多边形: 形状 62">
                <a:extLst>
                  <a:ext uri="{FF2B5EF4-FFF2-40B4-BE49-F238E27FC236}">
                    <a16:creationId xmlns:a16="http://schemas.microsoft.com/office/drawing/2014/main" xmlns="" id="{D85B1019-C86D-49AF-B1C7-16DFA0231673}"/>
                  </a:ext>
                </a:extLst>
              </p:cNvPr>
              <p:cNvSpPr/>
              <p:nvPr/>
            </p:nvSpPr>
            <p:spPr>
              <a:xfrm>
                <a:off x="1664472" y="573436"/>
                <a:ext cx="158926" cy="22457"/>
              </a:xfrm>
              <a:custGeom>
                <a:avLst/>
                <a:gdLst>
                  <a:gd name="connsiteX0" fmla="*/ 1217 w 158925"/>
                  <a:gd name="connsiteY0" fmla="*/ 233 h 22456"/>
                  <a:gd name="connsiteX1" fmla="*/ 233 w 158925"/>
                  <a:gd name="connsiteY1" fmla="*/ 23743 h 22456"/>
                  <a:gd name="connsiteX2" fmla="*/ 159659 w 158925"/>
                  <a:gd name="connsiteY2" fmla="*/ 23743 h 22456"/>
                  <a:gd name="connsiteX3" fmla="*/ 158675 w 158925"/>
                  <a:gd name="connsiteY3" fmla="*/ 233 h 22456"/>
                </a:gdLst>
                <a:ahLst/>
                <a:cxnLst>
                  <a:cxn ang="0">
                    <a:pos x="connsiteX0" y="connsiteY0"/>
                  </a:cxn>
                  <a:cxn ang="0">
                    <a:pos x="connsiteX1" y="connsiteY1"/>
                  </a:cxn>
                  <a:cxn ang="0">
                    <a:pos x="connsiteX2" y="connsiteY2"/>
                  </a:cxn>
                  <a:cxn ang="0">
                    <a:pos x="connsiteX3" y="connsiteY3"/>
                  </a:cxn>
                </a:cxnLst>
                <a:rect l="l" t="t" r="r" b="b"/>
                <a:pathLst>
                  <a:path w="158925" h="22456">
                    <a:moveTo>
                      <a:pt x="1217" y="233"/>
                    </a:moveTo>
                    <a:cubicBezTo>
                      <a:pt x="941" y="7281"/>
                      <a:pt x="630" y="15192"/>
                      <a:pt x="233" y="23743"/>
                    </a:cubicBezTo>
                    <a:lnTo>
                      <a:pt x="159659" y="23743"/>
                    </a:lnTo>
                    <a:cubicBezTo>
                      <a:pt x="159262" y="15106"/>
                      <a:pt x="158951" y="7281"/>
                      <a:pt x="158675"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64" name="任意多边形: 形状 63">
                <a:extLst>
                  <a:ext uri="{FF2B5EF4-FFF2-40B4-BE49-F238E27FC236}">
                    <a16:creationId xmlns:a16="http://schemas.microsoft.com/office/drawing/2014/main" xmlns="" id="{79D9686E-7428-4DF1-B056-0FAB0B25C9AB}"/>
                  </a:ext>
                </a:extLst>
              </p:cNvPr>
              <p:cNvSpPr/>
              <p:nvPr/>
            </p:nvSpPr>
            <p:spPr>
              <a:xfrm>
                <a:off x="1662503" y="609488"/>
                <a:ext cx="162381" cy="22457"/>
              </a:xfrm>
              <a:custGeom>
                <a:avLst/>
                <a:gdLst>
                  <a:gd name="connsiteX0" fmla="*/ 1580 w 162380"/>
                  <a:gd name="connsiteY0" fmla="*/ 233 h 22456"/>
                  <a:gd name="connsiteX1" fmla="*/ 233 w 162380"/>
                  <a:gd name="connsiteY1" fmla="*/ 23743 h 22456"/>
                  <a:gd name="connsiteX2" fmla="*/ 163598 w 162380"/>
                  <a:gd name="connsiteY2" fmla="*/ 23743 h 22456"/>
                  <a:gd name="connsiteX3" fmla="*/ 162251 w 162380"/>
                  <a:gd name="connsiteY3" fmla="*/ 233 h 22456"/>
                </a:gdLst>
                <a:ahLst/>
                <a:cxnLst>
                  <a:cxn ang="0">
                    <a:pos x="connsiteX0" y="connsiteY0"/>
                  </a:cxn>
                  <a:cxn ang="0">
                    <a:pos x="connsiteX1" y="connsiteY1"/>
                  </a:cxn>
                  <a:cxn ang="0">
                    <a:pos x="connsiteX2" y="connsiteY2"/>
                  </a:cxn>
                  <a:cxn ang="0">
                    <a:pos x="connsiteX3" y="connsiteY3"/>
                  </a:cxn>
                </a:cxnLst>
                <a:rect l="l" t="t" r="r" b="b"/>
                <a:pathLst>
                  <a:path w="162380" h="22456">
                    <a:moveTo>
                      <a:pt x="1580" y="233"/>
                    </a:moveTo>
                    <a:cubicBezTo>
                      <a:pt x="1217" y="7764"/>
                      <a:pt x="768" y="15642"/>
                      <a:pt x="233" y="23743"/>
                    </a:cubicBezTo>
                    <a:lnTo>
                      <a:pt x="163598" y="23743"/>
                    </a:lnTo>
                    <a:cubicBezTo>
                      <a:pt x="163062" y="15642"/>
                      <a:pt x="162613" y="7764"/>
                      <a:pt x="162251"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65" name="任意多边形: 形状 64">
                <a:extLst>
                  <a:ext uri="{FF2B5EF4-FFF2-40B4-BE49-F238E27FC236}">
                    <a16:creationId xmlns:a16="http://schemas.microsoft.com/office/drawing/2014/main" xmlns="" id="{EC9E4DB4-F64E-4428-A5DE-09019D39BA1A}"/>
                  </a:ext>
                </a:extLst>
              </p:cNvPr>
              <p:cNvSpPr/>
              <p:nvPr/>
            </p:nvSpPr>
            <p:spPr>
              <a:xfrm>
                <a:off x="1655800" y="650204"/>
                <a:ext cx="176200" cy="60461"/>
              </a:xfrm>
              <a:custGeom>
                <a:avLst/>
                <a:gdLst>
                  <a:gd name="connsiteX0" fmla="*/ 5795 w 176200"/>
                  <a:gd name="connsiteY0" fmla="*/ 233 h 60460"/>
                  <a:gd name="connsiteX1" fmla="*/ 233 w 176200"/>
                  <a:gd name="connsiteY1" fmla="*/ 60573 h 60460"/>
                  <a:gd name="connsiteX2" fmla="*/ 177003 w 176200"/>
                  <a:gd name="connsiteY2" fmla="*/ 60573 h 60460"/>
                  <a:gd name="connsiteX3" fmla="*/ 171441 w 176200"/>
                  <a:gd name="connsiteY3" fmla="*/ 233 h 60460"/>
                </a:gdLst>
                <a:ahLst/>
                <a:cxnLst>
                  <a:cxn ang="0">
                    <a:pos x="connsiteX0" y="connsiteY0"/>
                  </a:cxn>
                  <a:cxn ang="0">
                    <a:pos x="connsiteX1" y="connsiteY1"/>
                  </a:cxn>
                  <a:cxn ang="0">
                    <a:pos x="connsiteX2" y="connsiteY2"/>
                  </a:cxn>
                  <a:cxn ang="0">
                    <a:pos x="connsiteX3" y="connsiteY3"/>
                  </a:cxn>
                </a:cxnLst>
                <a:rect l="l" t="t" r="r" b="b"/>
                <a:pathLst>
                  <a:path w="176200" h="60460">
                    <a:moveTo>
                      <a:pt x="5795" y="233"/>
                    </a:moveTo>
                    <a:cubicBezTo>
                      <a:pt x="4361" y="20064"/>
                      <a:pt x="2547" y="40724"/>
                      <a:pt x="233" y="60573"/>
                    </a:cubicBezTo>
                    <a:lnTo>
                      <a:pt x="177003" y="60573"/>
                    </a:lnTo>
                    <a:cubicBezTo>
                      <a:pt x="174688" y="40724"/>
                      <a:pt x="172874" y="20064"/>
                      <a:pt x="171441"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66" name="任意多边形: 形状 65">
                <a:extLst>
                  <a:ext uri="{FF2B5EF4-FFF2-40B4-BE49-F238E27FC236}">
                    <a16:creationId xmlns:a16="http://schemas.microsoft.com/office/drawing/2014/main" xmlns="" id="{9B440392-D551-4453-A0D8-319643388C97}"/>
                  </a:ext>
                </a:extLst>
              </p:cNvPr>
              <p:cNvSpPr/>
              <p:nvPr/>
            </p:nvSpPr>
            <p:spPr>
              <a:xfrm>
                <a:off x="1621631" y="779919"/>
                <a:ext cx="245298" cy="89828"/>
              </a:xfrm>
              <a:custGeom>
                <a:avLst/>
                <a:gdLst>
                  <a:gd name="connsiteX0" fmla="*/ 23087 w 245298"/>
                  <a:gd name="connsiteY0" fmla="*/ 233 h 89827"/>
                  <a:gd name="connsiteX1" fmla="*/ 233 w 245298"/>
                  <a:gd name="connsiteY1" fmla="*/ 89646 h 89827"/>
                  <a:gd name="connsiteX2" fmla="*/ 245358 w 245298"/>
                  <a:gd name="connsiteY2" fmla="*/ 89646 h 89827"/>
                  <a:gd name="connsiteX3" fmla="*/ 222504 w 245298"/>
                  <a:gd name="connsiteY3" fmla="*/ 233 h 89827"/>
                </a:gdLst>
                <a:ahLst/>
                <a:cxnLst>
                  <a:cxn ang="0">
                    <a:pos x="connsiteX0" y="connsiteY0"/>
                  </a:cxn>
                  <a:cxn ang="0">
                    <a:pos x="connsiteX1" y="connsiteY1"/>
                  </a:cxn>
                  <a:cxn ang="0">
                    <a:pos x="connsiteX2" y="connsiteY2"/>
                  </a:cxn>
                  <a:cxn ang="0">
                    <a:pos x="connsiteX3" y="connsiteY3"/>
                  </a:cxn>
                </a:cxnLst>
                <a:rect l="l" t="t" r="r" b="b"/>
                <a:pathLst>
                  <a:path w="245298" h="89827">
                    <a:moveTo>
                      <a:pt x="23087" y="233"/>
                    </a:moveTo>
                    <a:cubicBezTo>
                      <a:pt x="16903" y="28926"/>
                      <a:pt x="8680" y="60106"/>
                      <a:pt x="233" y="89646"/>
                    </a:cubicBezTo>
                    <a:lnTo>
                      <a:pt x="245358" y="89646"/>
                    </a:lnTo>
                    <a:cubicBezTo>
                      <a:pt x="236911" y="60106"/>
                      <a:pt x="228688" y="28926"/>
                      <a:pt x="222504"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67" name="任意多边形: 形状 66">
                <a:extLst>
                  <a:ext uri="{FF2B5EF4-FFF2-40B4-BE49-F238E27FC236}">
                    <a16:creationId xmlns:a16="http://schemas.microsoft.com/office/drawing/2014/main" xmlns="" id="{53C17D1F-F7A8-493C-9154-C91C7FA168CF}"/>
                  </a:ext>
                </a:extLst>
              </p:cNvPr>
              <p:cNvSpPr/>
              <p:nvPr/>
            </p:nvSpPr>
            <p:spPr>
              <a:xfrm>
                <a:off x="1744211" y="539077"/>
                <a:ext cx="162381" cy="457775"/>
              </a:xfrm>
              <a:custGeom>
                <a:avLst/>
                <a:gdLst>
                  <a:gd name="connsiteX0" fmla="*/ 99924 w 162380"/>
                  <a:gd name="connsiteY0" fmla="*/ 241074 h 457775"/>
                  <a:gd name="connsiteX1" fmla="*/ 95484 w 162380"/>
                  <a:gd name="connsiteY1" fmla="*/ 219049 h 457775"/>
                  <a:gd name="connsiteX2" fmla="*/ 88575 w 162380"/>
                  <a:gd name="connsiteY2" fmla="*/ 171751 h 457775"/>
                  <a:gd name="connsiteX3" fmla="*/ 83029 w 162380"/>
                  <a:gd name="connsiteY3" fmla="*/ 111411 h 457775"/>
                  <a:gd name="connsiteX4" fmla="*/ 81889 w 162380"/>
                  <a:gd name="connsiteY4" fmla="*/ 94137 h 457775"/>
                  <a:gd name="connsiteX5" fmla="*/ 80542 w 162380"/>
                  <a:gd name="connsiteY5" fmla="*/ 70626 h 457775"/>
                  <a:gd name="connsiteX6" fmla="*/ 79920 w 162380"/>
                  <a:gd name="connsiteY6" fmla="*/ 58085 h 457775"/>
                  <a:gd name="connsiteX7" fmla="*/ 78935 w 162380"/>
                  <a:gd name="connsiteY7" fmla="*/ 34574 h 457775"/>
                  <a:gd name="connsiteX8" fmla="*/ 77968 w 162380"/>
                  <a:gd name="connsiteY8" fmla="*/ 233 h 457775"/>
                  <a:gd name="connsiteX9" fmla="*/ 233 w 162380"/>
                  <a:gd name="connsiteY9" fmla="*/ 233 h 457775"/>
                  <a:gd name="connsiteX10" fmla="*/ 233 w 162380"/>
                  <a:gd name="connsiteY10" fmla="*/ 458008 h 457775"/>
                  <a:gd name="connsiteX11" fmla="*/ 162993 w 162380"/>
                  <a:gd name="connsiteY11" fmla="*/ 458008 h 457775"/>
                  <a:gd name="connsiteX12" fmla="*/ 122795 w 162380"/>
                  <a:gd name="connsiteY12" fmla="*/ 330453 h 457775"/>
                  <a:gd name="connsiteX13" fmla="*/ 99924 w 162380"/>
                  <a:gd name="connsiteY13"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380" h="457775">
                    <a:moveTo>
                      <a:pt x="99924" y="241074"/>
                    </a:moveTo>
                    <a:cubicBezTo>
                      <a:pt x="98283" y="233542"/>
                      <a:pt x="96797" y="226166"/>
                      <a:pt x="95484" y="219049"/>
                    </a:cubicBezTo>
                    <a:cubicBezTo>
                      <a:pt x="92807" y="204521"/>
                      <a:pt x="90527" y="188421"/>
                      <a:pt x="88575" y="171751"/>
                    </a:cubicBezTo>
                    <a:cubicBezTo>
                      <a:pt x="86277" y="151903"/>
                      <a:pt x="84463" y="131243"/>
                      <a:pt x="83029" y="111411"/>
                    </a:cubicBezTo>
                    <a:cubicBezTo>
                      <a:pt x="82615" y="105590"/>
                      <a:pt x="82218" y="99838"/>
                      <a:pt x="81889" y="94137"/>
                    </a:cubicBezTo>
                    <a:cubicBezTo>
                      <a:pt x="81354" y="86035"/>
                      <a:pt x="80905" y="78158"/>
                      <a:pt x="80542" y="70626"/>
                    </a:cubicBezTo>
                    <a:cubicBezTo>
                      <a:pt x="80300" y="66325"/>
                      <a:pt x="80093" y="62127"/>
                      <a:pt x="79920" y="58085"/>
                    </a:cubicBezTo>
                    <a:cubicBezTo>
                      <a:pt x="79505" y="49448"/>
                      <a:pt x="79195" y="41622"/>
                      <a:pt x="78935" y="34574"/>
                    </a:cubicBezTo>
                    <a:cubicBezTo>
                      <a:pt x="78175" y="13620"/>
                      <a:pt x="77968" y="233"/>
                      <a:pt x="77968" y="233"/>
                    </a:cubicBezTo>
                    <a:lnTo>
                      <a:pt x="233" y="233"/>
                    </a:lnTo>
                    <a:lnTo>
                      <a:pt x="233" y="458008"/>
                    </a:lnTo>
                    <a:lnTo>
                      <a:pt x="162993" y="458008"/>
                    </a:lnTo>
                    <a:cubicBezTo>
                      <a:pt x="162993" y="458008"/>
                      <a:pt x="142264" y="398583"/>
                      <a:pt x="122795" y="330453"/>
                    </a:cubicBezTo>
                    <a:cubicBezTo>
                      <a:pt x="114331" y="300896"/>
                      <a:pt x="106074" y="269715"/>
                      <a:pt x="99924" y="241074"/>
                    </a:cubicBezTo>
                    <a:close/>
                  </a:path>
                </a:pathLst>
              </a:custGeom>
              <a:solidFill>
                <a:srgbClr val="603913">
                  <a:alpha val="8000"/>
                </a:srgbClr>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grpSp>
      </p:grpSp>
      <p:grpSp>
        <p:nvGrpSpPr>
          <p:cNvPr id="98" name="组合 97">
            <a:extLst>
              <a:ext uri="{FF2B5EF4-FFF2-40B4-BE49-F238E27FC236}">
                <a16:creationId xmlns:a16="http://schemas.microsoft.com/office/drawing/2014/main" xmlns="" id="{4EF23F21-5193-4040-A447-4D09A24E1F8F}"/>
              </a:ext>
            </a:extLst>
          </p:cNvPr>
          <p:cNvGrpSpPr/>
          <p:nvPr/>
        </p:nvGrpSpPr>
        <p:grpSpPr>
          <a:xfrm>
            <a:off x="8109695" y="3141833"/>
            <a:ext cx="2561110" cy="584775"/>
            <a:chOff x="1393477" y="3517797"/>
            <a:chExt cx="2561110" cy="584775"/>
          </a:xfrm>
        </p:grpSpPr>
        <p:sp>
          <p:nvSpPr>
            <p:cNvPr id="18" name="矩形 17">
              <a:extLst>
                <a:ext uri="{FF2B5EF4-FFF2-40B4-BE49-F238E27FC236}">
                  <a16:creationId xmlns:a16="http://schemas.microsoft.com/office/drawing/2014/main" xmlns="" id="{9BBCDBD3-25F9-4243-94D1-05020590ED43}"/>
                </a:ext>
              </a:extLst>
            </p:cNvPr>
            <p:cNvSpPr/>
            <p:nvPr/>
          </p:nvSpPr>
          <p:spPr>
            <a:xfrm>
              <a:off x="2128446" y="3517797"/>
              <a:ext cx="1826141" cy="584775"/>
            </a:xfrm>
            <a:prstGeom prst="rect">
              <a:avLst/>
            </a:prstGeom>
          </p:spPr>
          <p:txBody>
            <a:bodyPr wrap="none">
              <a:spAutoFit/>
            </a:bodyPr>
            <a:lstStyle/>
            <a:p>
              <a:r>
                <a:rPr lang="zh-CN" altLang="en-US" sz="3200" dirty="0">
                  <a:latin typeface="字魂35号-经典雅黑" panose="02000000000000000000" pitchFamily="2" charset="-122"/>
                  <a:ea typeface="字魂35号-经典雅黑" panose="02000000000000000000" pitchFamily="2" charset="-122"/>
                  <a:cs typeface="+mn-ea"/>
                  <a:sym typeface="+mn-lt"/>
                </a:rPr>
                <a:t>自身总结</a:t>
              </a:r>
            </a:p>
          </p:txBody>
        </p:sp>
        <p:grpSp>
          <p:nvGrpSpPr>
            <p:cNvPr id="68" name="图形 9">
              <a:extLst>
                <a:ext uri="{FF2B5EF4-FFF2-40B4-BE49-F238E27FC236}">
                  <a16:creationId xmlns:a16="http://schemas.microsoft.com/office/drawing/2014/main" xmlns="" id="{5E460928-245D-4D14-B201-BD76EDCA0515}"/>
                </a:ext>
              </a:extLst>
            </p:cNvPr>
            <p:cNvGrpSpPr/>
            <p:nvPr/>
          </p:nvGrpSpPr>
          <p:grpSpPr>
            <a:xfrm>
              <a:off x="1393477" y="3523192"/>
              <a:ext cx="510860" cy="457775"/>
              <a:chOff x="1395732" y="539077"/>
              <a:chExt cx="510860" cy="457775"/>
            </a:xfrm>
          </p:grpSpPr>
          <p:sp>
            <p:nvSpPr>
              <p:cNvPr id="69" name="任意多边形: 形状 68">
                <a:extLst>
                  <a:ext uri="{FF2B5EF4-FFF2-40B4-BE49-F238E27FC236}">
                    <a16:creationId xmlns:a16="http://schemas.microsoft.com/office/drawing/2014/main" xmlns="" id="{C2C6B3C7-F42F-4982-8ECA-CB97FDBF7C03}"/>
                  </a:ext>
                </a:extLst>
              </p:cNvPr>
              <p:cNvSpPr/>
              <p:nvPr/>
            </p:nvSpPr>
            <p:spPr>
              <a:xfrm>
                <a:off x="1395732" y="639010"/>
                <a:ext cx="253936" cy="357583"/>
              </a:xfrm>
              <a:custGeom>
                <a:avLst/>
                <a:gdLst>
                  <a:gd name="connsiteX0" fmla="*/ 205109 w 253935"/>
                  <a:gd name="connsiteY0" fmla="*/ 188110 h 357582"/>
                  <a:gd name="connsiteX1" fmla="*/ 201654 w 253935"/>
                  <a:gd name="connsiteY1" fmla="*/ 170922 h 357582"/>
                  <a:gd name="connsiteX2" fmla="*/ 196264 w 253935"/>
                  <a:gd name="connsiteY2" fmla="*/ 134024 h 357582"/>
                  <a:gd name="connsiteX3" fmla="*/ 191928 w 253935"/>
                  <a:gd name="connsiteY3" fmla="*/ 86933 h 357582"/>
                  <a:gd name="connsiteX4" fmla="*/ 191030 w 253935"/>
                  <a:gd name="connsiteY4" fmla="*/ 73511 h 357582"/>
                  <a:gd name="connsiteX5" fmla="*/ 189976 w 253935"/>
                  <a:gd name="connsiteY5" fmla="*/ 55166 h 357582"/>
                  <a:gd name="connsiteX6" fmla="*/ 189492 w 253935"/>
                  <a:gd name="connsiteY6" fmla="*/ 45371 h 357582"/>
                  <a:gd name="connsiteX7" fmla="*/ 188732 w 253935"/>
                  <a:gd name="connsiteY7" fmla="*/ 27025 h 357582"/>
                  <a:gd name="connsiteX8" fmla="*/ 187990 w 253935"/>
                  <a:gd name="connsiteY8" fmla="*/ 233 h 357582"/>
                  <a:gd name="connsiteX9" fmla="*/ 66601 w 253935"/>
                  <a:gd name="connsiteY9" fmla="*/ 233 h 357582"/>
                  <a:gd name="connsiteX10" fmla="*/ 65859 w 253935"/>
                  <a:gd name="connsiteY10" fmla="*/ 27025 h 357582"/>
                  <a:gd name="connsiteX11" fmla="*/ 65099 w 253935"/>
                  <a:gd name="connsiteY11" fmla="*/ 45371 h 357582"/>
                  <a:gd name="connsiteX12" fmla="*/ 64615 w 253935"/>
                  <a:gd name="connsiteY12" fmla="*/ 55166 h 357582"/>
                  <a:gd name="connsiteX13" fmla="*/ 63561 w 253935"/>
                  <a:gd name="connsiteY13" fmla="*/ 73511 h 357582"/>
                  <a:gd name="connsiteX14" fmla="*/ 62663 w 253935"/>
                  <a:gd name="connsiteY14" fmla="*/ 86933 h 357582"/>
                  <a:gd name="connsiteX15" fmla="*/ 58327 w 253935"/>
                  <a:gd name="connsiteY15" fmla="*/ 134024 h 357582"/>
                  <a:gd name="connsiteX16" fmla="*/ 52937 w 253935"/>
                  <a:gd name="connsiteY16" fmla="*/ 170922 h 357582"/>
                  <a:gd name="connsiteX17" fmla="*/ 49482 w 253935"/>
                  <a:gd name="connsiteY17" fmla="*/ 188110 h 357582"/>
                  <a:gd name="connsiteX18" fmla="*/ 31638 w 253935"/>
                  <a:gd name="connsiteY18" fmla="*/ 257882 h 357582"/>
                  <a:gd name="connsiteX19" fmla="*/ 233 w 253935"/>
                  <a:gd name="connsiteY19" fmla="*/ 357418 h 357582"/>
                  <a:gd name="connsiteX20" fmla="*/ 254168 w 253935"/>
                  <a:gd name="connsiteY20" fmla="*/ 357418 h 357582"/>
                  <a:gd name="connsiteX21" fmla="*/ 222798 w 253935"/>
                  <a:gd name="connsiteY21" fmla="*/ 257882 h 357582"/>
                  <a:gd name="connsiteX22" fmla="*/ 205109 w 253935"/>
                  <a:gd name="connsiteY22"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53935" h="357582">
                    <a:moveTo>
                      <a:pt x="205109" y="188110"/>
                    </a:moveTo>
                    <a:cubicBezTo>
                      <a:pt x="203830" y="182215"/>
                      <a:pt x="202678" y="176485"/>
                      <a:pt x="201654" y="170922"/>
                    </a:cubicBezTo>
                    <a:cubicBezTo>
                      <a:pt x="199546" y="159590"/>
                      <a:pt x="197767" y="147032"/>
                      <a:pt x="196264" y="134024"/>
                    </a:cubicBezTo>
                    <a:cubicBezTo>
                      <a:pt x="194450" y="118477"/>
                      <a:pt x="193034" y="102411"/>
                      <a:pt x="191928" y="86933"/>
                    </a:cubicBezTo>
                    <a:cubicBezTo>
                      <a:pt x="191600" y="82390"/>
                      <a:pt x="191306" y="77899"/>
                      <a:pt x="191030" y="73511"/>
                    </a:cubicBezTo>
                    <a:cubicBezTo>
                      <a:pt x="190615" y="67171"/>
                      <a:pt x="190270" y="61039"/>
                      <a:pt x="189976" y="55166"/>
                    </a:cubicBezTo>
                    <a:cubicBezTo>
                      <a:pt x="189803" y="51797"/>
                      <a:pt x="189648" y="48532"/>
                      <a:pt x="189492" y="45371"/>
                    </a:cubicBezTo>
                    <a:cubicBezTo>
                      <a:pt x="189182" y="38703"/>
                      <a:pt x="188940" y="32536"/>
                      <a:pt x="188732" y="27025"/>
                    </a:cubicBezTo>
                    <a:cubicBezTo>
                      <a:pt x="188145" y="10684"/>
                      <a:pt x="187990" y="233"/>
                      <a:pt x="187990" y="233"/>
                    </a:cubicBezTo>
                    <a:lnTo>
                      <a:pt x="66601" y="233"/>
                    </a:lnTo>
                    <a:cubicBezTo>
                      <a:pt x="66601" y="233"/>
                      <a:pt x="66446" y="10597"/>
                      <a:pt x="65859" y="27025"/>
                    </a:cubicBezTo>
                    <a:cubicBezTo>
                      <a:pt x="65651" y="32536"/>
                      <a:pt x="65409" y="38703"/>
                      <a:pt x="65099" y="45371"/>
                    </a:cubicBezTo>
                    <a:cubicBezTo>
                      <a:pt x="64943" y="48532"/>
                      <a:pt x="64788" y="51797"/>
                      <a:pt x="64615" y="55166"/>
                    </a:cubicBezTo>
                    <a:cubicBezTo>
                      <a:pt x="64321" y="61039"/>
                      <a:pt x="63958" y="67258"/>
                      <a:pt x="63561" y="73511"/>
                    </a:cubicBezTo>
                    <a:cubicBezTo>
                      <a:pt x="63285" y="77899"/>
                      <a:pt x="62991" y="82390"/>
                      <a:pt x="62663" y="86933"/>
                    </a:cubicBezTo>
                    <a:cubicBezTo>
                      <a:pt x="61540" y="102481"/>
                      <a:pt x="60123" y="118529"/>
                      <a:pt x="58327" y="134024"/>
                    </a:cubicBezTo>
                    <a:cubicBezTo>
                      <a:pt x="56807" y="147032"/>
                      <a:pt x="55027" y="159590"/>
                      <a:pt x="52937" y="170922"/>
                    </a:cubicBezTo>
                    <a:cubicBezTo>
                      <a:pt x="51918" y="176485"/>
                      <a:pt x="50743" y="182220"/>
                      <a:pt x="49482" y="188110"/>
                    </a:cubicBezTo>
                    <a:cubicBezTo>
                      <a:pt x="44645" y="210567"/>
                      <a:pt x="38237" y="234838"/>
                      <a:pt x="31638" y="257882"/>
                    </a:cubicBezTo>
                    <a:cubicBezTo>
                      <a:pt x="16453" y="311053"/>
                      <a:pt x="233" y="357418"/>
                      <a:pt x="233" y="357418"/>
                    </a:cubicBezTo>
                    <a:lnTo>
                      <a:pt x="254168" y="357418"/>
                    </a:lnTo>
                    <a:cubicBezTo>
                      <a:pt x="254168" y="357418"/>
                      <a:pt x="237999" y="311053"/>
                      <a:pt x="222798" y="257882"/>
                    </a:cubicBezTo>
                    <a:cubicBezTo>
                      <a:pt x="216354" y="234838"/>
                      <a:pt x="209928" y="210498"/>
                      <a:pt x="205109" y="188110"/>
                    </a:cubicBezTo>
                    <a:close/>
                  </a:path>
                </a:pathLst>
              </a:custGeom>
              <a:solidFill>
                <a:srgbClr val="FBD5A2"/>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70" name="任意多边形: 形状 69">
                <a:extLst>
                  <a:ext uri="{FF2B5EF4-FFF2-40B4-BE49-F238E27FC236}">
                    <a16:creationId xmlns:a16="http://schemas.microsoft.com/office/drawing/2014/main" xmlns="" id="{BE92EFC5-A87B-4DE1-880F-1D9F08612784}"/>
                  </a:ext>
                </a:extLst>
              </p:cNvPr>
              <p:cNvSpPr/>
              <p:nvPr/>
            </p:nvSpPr>
            <p:spPr>
              <a:xfrm>
                <a:off x="1460615" y="665803"/>
                <a:ext cx="124377" cy="17275"/>
              </a:xfrm>
              <a:custGeom>
                <a:avLst/>
                <a:gdLst>
                  <a:gd name="connsiteX0" fmla="*/ 993 w 124376"/>
                  <a:gd name="connsiteY0" fmla="*/ 233 h 17274"/>
                  <a:gd name="connsiteX1" fmla="*/ 233 w 124376"/>
                  <a:gd name="connsiteY1" fmla="*/ 18578 h 17274"/>
                  <a:gd name="connsiteX2" fmla="*/ 124609 w 124376"/>
                  <a:gd name="connsiteY2" fmla="*/ 18578 h 17274"/>
                  <a:gd name="connsiteX3" fmla="*/ 123849 w 124376"/>
                  <a:gd name="connsiteY3" fmla="*/ 233 h 17274"/>
                </a:gdLst>
                <a:ahLst/>
                <a:cxnLst>
                  <a:cxn ang="0">
                    <a:pos x="connsiteX0" y="connsiteY0"/>
                  </a:cxn>
                  <a:cxn ang="0">
                    <a:pos x="connsiteX1" y="connsiteY1"/>
                  </a:cxn>
                  <a:cxn ang="0">
                    <a:pos x="connsiteX2" y="connsiteY2"/>
                  </a:cxn>
                  <a:cxn ang="0">
                    <a:pos x="connsiteX3" y="connsiteY3"/>
                  </a:cxn>
                </a:cxnLst>
                <a:rect l="l" t="t" r="r" b="b"/>
                <a:pathLst>
                  <a:path w="124376" h="17274">
                    <a:moveTo>
                      <a:pt x="993" y="233"/>
                    </a:moveTo>
                    <a:cubicBezTo>
                      <a:pt x="785" y="5743"/>
                      <a:pt x="544" y="11910"/>
                      <a:pt x="233" y="18578"/>
                    </a:cubicBezTo>
                    <a:lnTo>
                      <a:pt x="124609" y="18578"/>
                    </a:lnTo>
                    <a:cubicBezTo>
                      <a:pt x="124298" y="11910"/>
                      <a:pt x="124057" y="5743"/>
                      <a:pt x="123849"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71" name="任意多边形: 形状 70">
                <a:extLst>
                  <a:ext uri="{FF2B5EF4-FFF2-40B4-BE49-F238E27FC236}">
                    <a16:creationId xmlns:a16="http://schemas.microsoft.com/office/drawing/2014/main" xmlns="" id="{1EFE872F-6B5F-469C-A2F9-A3FB4E60B90E}"/>
                  </a:ext>
                </a:extLst>
              </p:cNvPr>
              <p:cNvSpPr/>
              <p:nvPr/>
            </p:nvSpPr>
            <p:spPr>
              <a:xfrm>
                <a:off x="1459060" y="693943"/>
                <a:ext cx="127832" cy="17275"/>
              </a:xfrm>
              <a:custGeom>
                <a:avLst/>
                <a:gdLst>
                  <a:gd name="connsiteX0" fmla="*/ 1286 w 127831"/>
                  <a:gd name="connsiteY0" fmla="*/ 233 h 17274"/>
                  <a:gd name="connsiteX1" fmla="*/ 233 w 127831"/>
                  <a:gd name="connsiteY1" fmla="*/ 18578 h 17274"/>
                  <a:gd name="connsiteX2" fmla="*/ 127701 w 127831"/>
                  <a:gd name="connsiteY2" fmla="*/ 18578 h 17274"/>
                  <a:gd name="connsiteX3" fmla="*/ 126648 w 127831"/>
                  <a:gd name="connsiteY3" fmla="*/ 233 h 17274"/>
                </a:gdLst>
                <a:ahLst/>
                <a:cxnLst>
                  <a:cxn ang="0">
                    <a:pos x="connsiteX0" y="connsiteY0"/>
                  </a:cxn>
                  <a:cxn ang="0">
                    <a:pos x="connsiteX1" y="connsiteY1"/>
                  </a:cxn>
                  <a:cxn ang="0">
                    <a:pos x="connsiteX2" y="connsiteY2"/>
                  </a:cxn>
                  <a:cxn ang="0">
                    <a:pos x="connsiteX3" y="connsiteY3"/>
                  </a:cxn>
                </a:cxnLst>
                <a:rect l="l" t="t" r="r" b="b"/>
                <a:pathLst>
                  <a:path w="127831" h="17274">
                    <a:moveTo>
                      <a:pt x="1286" y="233"/>
                    </a:moveTo>
                    <a:cubicBezTo>
                      <a:pt x="993" y="6106"/>
                      <a:pt x="647" y="12325"/>
                      <a:pt x="233" y="18578"/>
                    </a:cubicBezTo>
                    <a:lnTo>
                      <a:pt x="127701" y="18578"/>
                    </a:lnTo>
                    <a:cubicBezTo>
                      <a:pt x="127304" y="12238"/>
                      <a:pt x="126941" y="6106"/>
                      <a:pt x="126648"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72" name="任意多边形: 形状 71">
                <a:extLst>
                  <a:ext uri="{FF2B5EF4-FFF2-40B4-BE49-F238E27FC236}">
                    <a16:creationId xmlns:a16="http://schemas.microsoft.com/office/drawing/2014/main" xmlns="" id="{44935BA4-02C6-41F7-807D-C07E3EB84787}"/>
                  </a:ext>
                </a:extLst>
              </p:cNvPr>
              <p:cNvSpPr/>
              <p:nvPr/>
            </p:nvSpPr>
            <p:spPr>
              <a:xfrm>
                <a:off x="1453826" y="725711"/>
                <a:ext cx="138196" cy="46641"/>
              </a:xfrm>
              <a:custGeom>
                <a:avLst/>
                <a:gdLst>
                  <a:gd name="connsiteX0" fmla="*/ 4569 w 138196"/>
                  <a:gd name="connsiteY0" fmla="*/ 233 h 46641"/>
                  <a:gd name="connsiteX1" fmla="*/ 233 w 138196"/>
                  <a:gd name="connsiteY1" fmla="*/ 47323 h 46641"/>
                  <a:gd name="connsiteX2" fmla="*/ 138170 w 138196"/>
                  <a:gd name="connsiteY2" fmla="*/ 47323 h 46641"/>
                  <a:gd name="connsiteX3" fmla="*/ 133834 w 138196"/>
                  <a:gd name="connsiteY3" fmla="*/ 233 h 46641"/>
                </a:gdLst>
                <a:ahLst/>
                <a:cxnLst>
                  <a:cxn ang="0">
                    <a:pos x="connsiteX0" y="connsiteY0"/>
                  </a:cxn>
                  <a:cxn ang="0">
                    <a:pos x="connsiteX1" y="connsiteY1"/>
                  </a:cxn>
                  <a:cxn ang="0">
                    <a:pos x="connsiteX2" y="connsiteY2"/>
                  </a:cxn>
                  <a:cxn ang="0">
                    <a:pos x="connsiteX3" y="connsiteY3"/>
                  </a:cxn>
                </a:cxnLst>
                <a:rect l="l" t="t" r="r" b="b"/>
                <a:pathLst>
                  <a:path w="138196" h="46641">
                    <a:moveTo>
                      <a:pt x="4569" y="233"/>
                    </a:moveTo>
                    <a:cubicBezTo>
                      <a:pt x="3463" y="15780"/>
                      <a:pt x="2046" y="31828"/>
                      <a:pt x="233" y="47323"/>
                    </a:cubicBezTo>
                    <a:lnTo>
                      <a:pt x="138170" y="47323"/>
                    </a:lnTo>
                    <a:cubicBezTo>
                      <a:pt x="136442" y="31776"/>
                      <a:pt x="134957" y="15711"/>
                      <a:pt x="133834"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73" name="任意多边形: 形状 72">
                <a:extLst>
                  <a:ext uri="{FF2B5EF4-FFF2-40B4-BE49-F238E27FC236}">
                    <a16:creationId xmlns:a16="http://schemas.microsoft.com/office/drawing/2014/main" xmlns="" id="{D739E89D-FE04-4F8D-9B9A-EDE7192456B5}"/>
                  </a:ext>
                </a:extLst>
              </p:cNvPr>
              <p:cNvSpPr/>
              <p:nvPr/>
            </p:nvSpPr>
            <p:spPr>
              <a:xfrm>
                <a:off x="1427154" y="826888"/>
                <a:ext cx="191747" cy="69098"/>
              </a:xfrm>
              <a:custGeom>
                <a:avLst/>
                <a:gdLst>
                  <a:gd name="connsiteX0" fmla="*/ 18060 w 191747"/>
                  <a:gd name="connsiteY0" fmla="*/ 233 h 69098"/>
                  <a:gd name="connsiteX1" fmla="*/ 233 w 191747"/>
                  <a:gd name="connsiteY1" fmla="*/ 70004 h 69098"/>
                  <a:gd name="connsiteX2" fmla="*/ 191531 w 191747"/>
                  <a:gd name="connsiteY2" fmla="*/ 70004 h 69098"/>
                  <a:gd name="connsiteX3" fmla="*/ 173686 w 191747"/>
                  <a:gd name="connsiteY3" fmla="*/ 233 h 69098"/>
                </a:gdLst>
                <a:ahLst/>
                <a:cxnLst>
                  <a:cxn ang="0">
                    <a:pos x="connsiteX0" y="connsiteY0"/>
                  </a:cxn>
                  <a:cxn ang="0">
                    <a:pos x="connsiteX1" y="connsiteY1"/>
                  </a:cxn>
                  <a:cxn ang="0">
                    <a:pos x="connsiteX2" y="connsiteY2"/>
                  </a:cxn>
                  <a:cxn ang="0">
                    <a:pos x="connsiteX3" y="connsiteY3"/>
                  </a:cxn>
                </a:cxnLst>
                <a:rect l="l" t="t" r="r" b="b"/>
                <a:pathLst>
                  <a:path w="191747" h="69098">
                    <a:moveTo>
                      <a:pt x="18060" y="233"/>
                    </a:moveTo>
                    <a:cubicBezTo>
                      <a:pt x="13240" y="22690"/>
                      <a:pt x="6814" y="46960"/>
                      <a:pt x="233" y="70004"/>
                    </a:cubicBezTo>
                    <a:lnTo>
                      <a:pt x="191531" y="70004"/>
                    </a:lnTo>
                    <a:cubicBezTo>
                      <a:pt x="184932" y="46960"/>
                      <a:pt x="178523" y="22620"/>
                      <a:pt x="173686"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74" name="任意多边形: 形状 73">
                <a:extLst>
                  <a:ext uri="{FF2B5EF4-FFF2-40B4-BE49-F238E27FC236}">
                    <a16:creationId xmlns:a16="http://schemas.microsoft.com/office/drawing/2014/main" xmlns="" id="{9013B10C-44D3-4049-870E-EA2458056375}"/>
                  </a:ext>
                </a:extLst>
              </p:cNvPr>
              <p:cNvSpPr/>
              <p:nvPr/>
            </p:nvSpPr>
            <p:spPr>
              <a:xfrm>
                <a:off x="1522803" y="639010"/>
                <a:ext cx="126104" cy="357583"/>
              </a:xfrm>
              <a:custGeom>
                <a:avLst/>
                <a:gdLst>
                  <a:gd name="connsiteX0" fmla="*/ 78037 w 126104"/>
                  <a:gd name="connsiteY0" fmla="*/ 188110 h 357582"/>
                  <a:gd name="connsiteX1" fmla="*/ 74582 w 126104"/>
                  <a:gd name="connsiteY1" fmla="*/ 170922 h 357582"/>
                  <a:gd name="connsiteX2" fmla="*/ 69193 w 126104"/>
                  <a:gd name="connsiteY2" fmla="*/ 134024 h 357582"/>
                  <a:gd name="connsiteX3" fmla="*/ 64857 w 126104"/>
                  <a:gd name="connsiteY3" fmla="*/ 86933 h 357582"/>
                  <a:gd name="connsiteX4" fmla="*/ 63958 w 126104"/>
                  <a:gd name="connsiteY4" fmla="*/ 73511 h 357582"/>
                  <a:gd name="connsiteX5" fmla="*/ 62905 w 126104"/>
                  <a:gd name="connsiteY5" fmla="*/ 55166 h 357582"/>
                  <a:gd name="connsiteX6" fmla="*/ 62421 w 126104"/>
                  <a:gd name="connsiteY6" fmla="*/ 45371 h 357582"/>
                  <a:gd name="connsiteX7" fmla="*/ 61661 w 126104"/>
                  <a:gd name="connsiteY7" fmla="*/ 27025 h 357582"/>
                  <a:gd name="connsiteX8" fmla="*/ 60918 w 126104"/>
                  <a:gd name="connsiteY8" fmla="*/ 233 h 357582"/>
                  <a:gd name="connsiteX9" fmla="*/ 233 w 126104"/>
                  <a:gd name="connsiteY9" fmla="*/ 233 h 357582"/>
                  <a:gd name="connsiteX10" fmla="*/ 233 w 126104"/>
                  <a:gd name="connsiteY10" fmla="*/ 357418 h 357582"/>
                  <a:gd name="connsiteX11" fmla="*/ 127235 w 126104"/>
                  <a:gd name="connsiteY11" fmla="*/ 357418 h 357582"/>
                  <a:gd name="connsiteX12" fmla="*/ 95865 w 126104"/>
                  <a:gd name="connsiteY12" fmla="*/ 257882 h 357582"/>
                  <a:gd name="connsiteX13" fmla="*/ 78037 w 126104"/>
                  <a:gd name="connsiteY13"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104" h="357582">
                    <a:moveTo>
                      <a:pt x="78037" y="188110"/>
                    </a:moveTo>
                    <a:cubicBezTo>
                      <a:pt x="76759" y="182215"/>
                      <a:pt x="75607" y="176485"/>
                      <a:pt x="74582" y="170922"/>
                    </a:cubicBezTo>
                    <a:cubicBezTo>
                      <a:pt x="72475" y="159590"/>
                      <a:pt x="70695" y="147032"/>
                      <a:pt x="69193" y="134024"/>
                    </a:cubicBezTo>
                    <a:cubicBezTo>
                      <a:pt x="67379" y="118477"/>
                      <a:pt x="65962" y="102411"/>
                      <a:pt x="64857" y="86933"/>
                    </a:cubicBezTo>
                    <a:cubicBezTo>
                      <a:pt x="64528" y="82390"/>
                      <a:pt x="64235" y="77899"/>
                      <a:pt x="63958" y="73511"/>
                    </a:cubicBezTo>
                    <a:cubicBezTo>
                      <a:pt x="63544" y="67171"/>
                      <a:pt x="63198" y="61039"/>
                      <a:pt x="62905" y="55166"/>
                    </a:cubicBezTo>
                    <a:cubicBezTo>
                      <a:pt x="62732" y="51797"/>
                      <a:pt x="62576" y="48532"/>
                      <a:pt x="62421" y="45371"/>
                    </a:cubicBezTo>
                    <a:cubicBezTo>
                      <a:pt x="62110" y="38703"/>
                      <a:pt x="61868" y="32536"/>
                      <a:pt x="61661" y="27025"/>
                    </a:cubicBezTo>
                    <a:cubicBezTo>
                      <a:pt x="61074" y="10684"/>
                      <a:pt x="60918" y="233"/>
                      <a:pt x="60918" y="233"/>
                    </a:cubicBezTo>
                    <a:lnTo>
                      <a:pt x="233" y="233"/>
                    </a:lnTo>
                    <a:lnTo>
                      <a:pt x="233" y="357418"/>
                    </a:lnTo>
                    <a:lnTo>
                      <a:pt x="127235" y="357418"/>
                    </a:lnTo>
                    <a:cubicBezTo>
                      <a:pt x="127235" y="357418"/>
                      <a:pt x="111066" y="311053"/>
                      <a:pt x="95865" y="257882"/>
                    </a:cubicBezTo>
                    <a:cubicBezTo>
                      <a:pt x="89283" y="234838"/>
                      <a:pt x="82857" y="210498"/>
                      <a:pt x="78037" y="188110"/>
                    </a:cubicBezTo>
                    <a:close/>
                  </a:path>
                </a:pathLst>
              </a:custGeom>
              <a:solidFill>
                <a:srgbClr val="603913">
                  <a:alpha val="8000"/>
                </a:srgbClr>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75" name="任意多边形: 形状 74">
                <a:extLst>
                  <a:ext uri="{FF2B5EF4-FFF2-40B4-BE49-F238E27FC236}">
                    <a16:creationId xmlns:a16="http://schemas.microsoft.com/office/drawing/2014/main" xmlns="" id="{3335C8AB-5002-48A3-8E60-07B8E3541C06}"/>
                  </a:ext>
                </a:extLst>
              </p:cNvPr>
              <p:cNvSpPr/>
              <p:nvPr/>
            </p:nvSpPr>
            <p:spPr>
              <a:xfrm>
                <a:off x="1581468" y="539077"/>
                <a:ext cx="324761" cy="457775"/>
              </a:xfrm>
              <a:custGeom>
                <a:avLst/>
                <a:gdLst>
                  <a:gd name="connsiteX0" fmla="*/ 262667 w 324761"/>
                  <a:gd name="connsiteY0" fmla="*/ 241074 h 457775"/>
                  <a:gd name="connsiteX1" fmla="*/ 258228 w 324761"/>
                  <a:gd name="connsiteY1" fmla="*/ 219049 h 457775"/>
                  <a:gd name="connsiteX2" fmla="*/ 251318 w 324761"/>
                  <a:gd name="connsiteY2" fmla="*/ 171751 h 457775"/>
                  <a:gd name="connsiteX3" fmla="*/ 245773 w 324761"/>
                  <a:gd name="connsiteY3" fmla="*/ 111411 h 457775"/>
                  <a:gd name="connsiteX4" fmla="*/ 244633 w 324761"/>
                  <a:gd name="connsiteY4" fmla="*/ 94137 h 457775"/>
                  <a:gd name="connsiteX5" fmla="*/ 243285 w 324761"/>
                  <a:gd name="connsiteY5" fmla="*/ 70626 h 457775"/>
                  <a:gd name="connsiteX6" fmla="*/ 242664 w 324761"/>
                  <a:gd name="connsiteY6" fmla="*/ 58085 h 457775"/>
                  <a:gd name="connsiteX7" fmla="*/ 241679 w 324761"/>
                  <a:gd name="connsiteY7" fmla="*/ 34574 h 457775"/>
                  <a:gd name="connsiteX8" fmla="*/ 240712 w 324761"/>
                  <a:gd name="connsiteY8" fmla="*/ 233 h 457775"/>
                  <a:gd name="connsiteX9" fmla="*/ 85241 w 324761"/>
                  <a:gd name="connsiteY9" fmla="*/ 233 h 457775"/>
                  <a:gd name="connsiteX10" fmla="*/ 84273 w 324761"/>
                  <a:gd name="connsiteY10" fmla="*/ 34574 h 457775"/>
                  <a:gd name="connsiteX11" fmla="*/ 83306 w 324761"/>
                  <a:gd name="connsiteY11" fmla="*/ 58085 h 457775"/>
                  <a:gd name="connsiteX12" fmla="*/ 82684 w 324761"/>
                  <a:gd name="connsiteY12" fmla="*/ 70626 h 457775"/>
                  <a:gd name="connsiteX13" fmla="*/ 81337 w 324761"/>
                  <a:gd name="connsiteY13" fmla="*/ 94137 h 457775"/>
                  <a:gd name="connsiteX14" fmla="*/ 80179 w 324761"/>
                  <a:gd name="connsiteY14" fmla="*/ 111411 h 457775"/>
                  <a:gd name="connsiteX15" fmla="*/ 74634 w 324761"/>
                  <a:gd name="connsiteY15" fmla="*/ 171751 h 457775"/>
                  <a:gd name="connsiteX16" fmla="*/ 67724 w 324761"/>
                  <a:gd name="connsiteY16" fmla="*/ 219049 h 457775"/>
                  <a:gd name="connsiteX17" fmla="*/ 63285 w 324761"/>
                  <a:gd name="connsiteY17" fmla="*/ 241074 h 457775"/>
                  <a:gd name="connsiteX18" fmla="*/ 40413 w 324761"/>
                  <a:gd name="connsiteY18" fmla="*/ 330487 h 457775"/>
                  <a:gd name="connsiteX19" fmla="*/ 233 w 324761"/>
                  <a:gd name="connsiteY19" fmla="*/ 458042 h 457775"/>
                  <a:gd name="connsiteX20" fmla="*/ 325720 w 324761"/>
                  <a:gd name="connsiteY20" fmla="*/ 458042 h 457775"/>
                  <a:gd name="connsiteX21" fmla="*/ 285522 w 324761"/>
                  <a:gd name="connsiteY21" fmla="*/ 330487 h 457775"/>
                  <a:gd name="connsiteX22" fmla="*/ 262667 w 324761"/>
                  <a:gd name="connsiteY22"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4761" h="457775">
                    <a:moveTo>
                      <a:pt x="262667" y="241074"/>
                    </a:moveTo>
                    <a:cubicBezTo>
                      <a:pt x="261026" y="233542"/>
                      <a:pt x="259541" y="226166"/>
                      <a:pt x="258228" y="219049"/>
                    </a:cubicBezTo>
                    <a:cubicBezTo>
                      <a:pt x="255550" y="204521"/>
                      <a:pt x="253270" y="188421"/>
                      <a:pt x="251318" y="171751"/>
                    </a:cubicBezTo>
                    <a:cubicBezTo>
                      <a:pt x="249021" y="151903"/>
                      <a:pt x="247207" y="131243"/>
                      <a:pt x="245773" y="111411"/>
                    </a:cubicBezTo>
                    <a:cubicBezTo>
                      <a:pt x="245358" y="105590"/>
                      <a:pt x="244961" y="99838"/>
                      <a:pt x="244633" y="94137"/>
                    </a:cubicBezTo>
                    <a:cubicBezTo>
                      <a:pt x="244097" y="86035"/>
                      <a:pt x="243648" y="78158"/>
                      <a:pt x="243285" y="70626"/>
                    </a:cubicBezTo>
                    <a:cubicBezTo>
                      <a:pt x="243044" y="66325"/>
                      <a:pt x="242836" y="62127"/>
                      <a:pt x="242664" y="58085"/>
                    </a:cubicBezTo>
                    <a:cubicBezTo>
                      <a:pt x="242249" y="49448"/>
                      <a:pt x="241938" y="41622"/>
                      <a:pt x="241679" y="34574"/>
                    </a:cubicBezTo>
                    <a:cubicBezTo>
                      <a:pt x="240919" y="13620"/>
                      <a:pt x="240712" y="233"/>
                      <a:pt x="240712" y="233"/>
                    </a:cubicBezTo>
                    <a:lnTo>
                      <a:pt x="85241" y="233"/>
                    </a:lnTo>
                    <a:cubicBezTo>
                      <a:pt x="85241" y="233"/>
                      <a:pt x="85033" y="13620"/>
                      <a:pt x="84273" y="34574"/>
                    </a:cubicBezTo>
                    <a:cubicBezTo>
                      <a:pt x="84014" y="41622"/>
                      <a:pt x="83703" y="49534"/>
                      <a:pt x="83306" y="58085"/>
                    </a:cubicBezTo>
                    <a:cubicBezTo>
                      <a:pt x="83116" y="62127"/>
                      <a:pt x="82909" y="66325"/>
                      <a:pt x="82684" y="70626"/>
                    </a:cubicBezTo>
                    <a:cubicBezTo>
                      <a:pt x="82304" y="78158"/>
                      <a:pt x="81855" y="86035"/>
                      <a:pt x="81337" y="94137"/>
                    </a:cubicBezTo>
                    <a:cubicBezTo>
                      <a:pt x="80991" y="99768"/>
                      <a:pt x="80611" y="105521"/>
                      <a:pt x="80179" y="111411"/>
                    </a:cubicBezTo>
                    <a:cubicBezTo>
                      <a:pt x="78763" y="131243"/>
                      <a:pt x="76949" y="151903"/>
                      <a:pt x="74634" y="171751"/>
                    </a:cubicBezTo>
                    <a:cubicBezTo>
                      <a:pt x="72699" y="188421"/>
                      <a:pt x="70419" y="204573"/>
                      <a:pt x="67724" y="219049"/>
                    </a:cubicBezTo>
                    <a:cubicBezTo>
                      <a:pt x="66394" y="226166"/>
                      <a:pt x="64909" y="233542"/>
                      <a:pt x="63285" y="241074"/>
                    </a:cubicBezTo>
                    <a:cubicBezTo>
                      <a:pt x="57100" y="269767"/>
                      <a:pt x="48878" y="300948"/>
                      <a:pt x="40413" y="330487"/>
                    </a:cubicBezTo>
                    <a:cubicBezTo>
                      <a:pt x="20962" y="398618"/>
                      <a:pt x="233" y="458042"/>
                      <a:pt x="233" y="458042"/>
                    </a:cubicBezTo>
                    <a:lnTo>
                      <a:pt x="325720" y="458042"/>
                    </a:lnTo>
                    <a:cubicBezTo>
                      <a:pt x="325720" y="458042"/>
                      <a:pt x="304990" y="398618"/>
                      <a:pt x="285522" y="330487"/>
                    </a:cubicBezTo>
                    <a:cubicBezTo>
                      <a:pt x="277074" y="300896"/>
                      <a:pt x="268817" y="269715"/>
                      <a:pt x="262667" y="241074"/>
                    </a:cubicBezTo>
                    <a:close/>
                  </a:path>
                </a:pathLst>
              </a:custGeom>
              <a:solidFill>
                <a:srgbClr val="FBD5A2"/>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76" name="任意多边形: 形状 75">
                <a:extLst>
                  <a:ext uri="{FF2B5EF4-FFF2-40B4-BE49-F238E27FC236}">
                    <a16:creationId xmlns:a16="http://schemas.microsoft.com/office/drawing/2014/main" xmlns="" id="{B2EF6E4F-0A76-4A4F-BB02-4EE64168145D}"/>
                  </a:ext>
                </a:extLst>
              </p:cNvPr>
              <p:cNvSpPr/>
              <p:nvPr/>
            </p:nvSpPr>
            <p:spPr>
              <a:xfrm>
                <a:off x="1664472" y="573436"/>
                <a:ext cx="158926" cy="22457"/>
              </a:xfrm>
              <a:custGeom>
                <a:avLst/>
                <a:gdLst>
                  <a:gd name="connsiteX0" fmla="*/ 1217 w 158925"/>
                  <a:gd name="connsiteY0" fmla="*/ 233 h 22456"/>
                  <a:gd name="connsiteX1" fmla="*/ 233 w 158925"/>
                  <a:gd name="connsiteY1" fmla="*/ 23743 h 22456"/>
                  <a:gd name="connsiteX2" fmla="*/ 159659 w 158925"/>
                  <a:gd name="connsiteY2" fmla="*/ 23743 h 22456"/>
                  <a:gd name="connsiteX3" fmla="*/ 158675 w 158925"/>
                  <a:gd name="connsiteY3" fmla="*/ 233 h 22456"/>
                </a:gdLst>
                <a:ahLst/>
                <a:cxnLst>
                  <a:cxn ang="0">
                    <a:pos x="connsiteX0" y="connsiteY0"/>
                  </a:cxn>
                  <a:cxn ang="0">
                    <a:pos x="connsiteX1" y="connsiteY1"/>
                  </a:cxn>
                  <a:cxn ang="0">
                    <a:pos x="connsiteX2" y="connsiteY2"/>
                  </a:cxn>
                  <a:cxn ang="0">
                    <a:pos x="connsiteX3" y="connsiteY3"/>
                  </a:cxn>
                </a:cxnLst>
                <a:rect l="l" t="t" r="r" b="b"/>
                <a:pathLst>
                  <a:path w="158925" h="22456">
                    <a:moveTo>
                      <a:pt x="1217" y="233"/>
                    </a:moveTo>
                    <a:cubicBezTo>
                      <a:pt x="941" y="7281"/>
                      <a:pt x="630" y="15192"/>
                      <a:pt x="233" y="23743"/>
                    </a:cubicBezTo>
                    <a:lnTo>
                      <a:pt x="159659" y="23743"/>
                    </a:lnTo>
                    <a:cubicBezTo>
                      <a:pt x="159262" y="15106"/>
                      <a:pt x="158951" y="7281"/>
                      <a:pt x="158675"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77" name="任意多边形: 形状 76">
                <a:extLst>
                  <a:ext uri="{FF2B5EF4-FFF2-40B4-BE49-F238E27FC236}">
                    <a16:creationId xmlns:a16="http://schemas.microsoft.com/office/drawing/2014/main" xmlns="" id="{2CDF7419-F785-4FF3-AB85-0F393D2084E3}"/>
                  </a:ext>
                </a:extLst>
              </p:cNvPr>
              <p:cNvSpPr/>
              <p:nvPr/>
            </p:nvSpPr>
            <p:spPr>
              <a:xfrm>
                <a:off x="1662503" y="609488"/>
                <a:ext cx="162381" cy="22457"/>
              </a:xfrm>
              <a:custGeom>
                <a:avLst/>
                <a:gdLst>
                  <a:gd name="connsiteX0" fmla="*/ 1580 w 162380"/>
                  <a:gd name="connsiteY0" fmla="*/ 233 h 22456"/>
                  <a:gd name="connsiteX1" fmla="*/ 233 w 162380"/>
                  <a:gd name="connsiteY1" fmla="*/ 23743 h 22456"/>
                  <a:gd name="connsiteX2" fmla="*/ 163598 w 162380"/>
                  <a:gd name="connsiteY2" fmla="*/ 23743 h 22456"/>
                  <a:gd name="connsiteX3" fmla="*/ 162251 w 162380"/>
                  <a:gd name="connsiteY3" fmla="*/ 233 h 22456"/>
                </a:gdLst>
                <a:ahLst/>
                <a:cxnLst>
                  <a:cxn ang="0">
                    <a:pos x="connsiteX0" y="connsiteY0"/>
                  </a:cxn>
                  <a:cxn ang="0">
                    <a:pos x="connsiteX1" y="connsiteY1"/>
                  </a:cxn>
                  <a:cxn ang="0">
                    <a:pos x="connsiteX2" y="connsiteY2"/>
                  </a:cxn>
                  <a:cxn ang="0">
                    <a:pos x="connsiteX3" y="connsiteY3"/>
                  </a:cxn>
                </a:cxnLst>
                <a:rect l="l" t="t" r="r" b="b"/>
                <a:pathLst>
                  <a:path w="162380" h="22456">
                    <a:moveTo>
                      <a:pt x="1580" y="233"/>
                    </a:moveTo>
                    <a:cubicBezTo>
                      <a:pt x="1217" y="7764"/>
                      <a:pt x="768" y="15642"/>
                      <a:pt x="233" y="23743"/>
                    </a:cubicBezTo>
                    <a:lnTo>
                      <a:pt x="163598" y="23743"/>
                    </a:lnTo>
                    <a:cubicBezTo>
                      <a:pt x="163062" y="15642"/>
                      <a:pt x="162613" y="7764"/>
                      <a:pt x="162251"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78" name="任意多边形: 形状 77">
                <a:extLst>
                  <a:ext uri="{FF2B5EF4-FFF2-40B4-BE49-F238E27FC236}">
                    <a16:creationId xmlns:a16="http://schemas.microsoft.com/office/drawing/2014/main" xmlns="" id="{F90A8FC1-663B-482E-99B6-D91A4CB2C16D}"/>
                  </a:ext>
                </a:extLst>
              </p:cNvPr>
              <p:cNvSpPr/>
              <p:nvPr/>
            </p:nvSpPr>
            <p:spPr>
              <a:xfrm>
                <a:off x="1655800" y="650204"/>
                <a:ext cx="176200" cy="60461"/>
              </a:xfrm>
              <a:custGeom>
                <a:avLst/>
                <a:gdLst>
                  <a:gd name="connsiteX0" fmla="*/ 5795 w 176200"/>
                  <a:gd name="connsiteY0" fmla="*/ 233 h 60460"/>
                  <a:gd name="connsiteX1" fmla="*/ 233 w 176200"/>
                  <a:gd name="connsiteY1" fmla="*/ 60573 h 60460"/>
                  <a:gd name="connsiteX2" fmla="*/ 177003 w 176200"/>
                  <a:gd name="connsiteY2" fmla="*/ 60573 h 60460"/>
                  <a:gd name="connsiteX3" fmla="*/ 171441 w 176200"/>
                  <a:gd name="connsiteY3" fmla="*/ 233 h 60460"/>
                </a:gdLst>
                <a:ahLst/>
                <a:cxnLst>
                  <a:cxn ang="0">
                    <a:pos x="connsiteX0" y="connsiteY0"/>
                  </a:cxn>
                  <a:cxn ang="0">
                    <a:pos x="connsiteX1" y="connsiteY1"/>
                  </a:cxn>
                  <a:cxn ang="0">
                    <a:pos x="connsiteX2" y="connsiteY2"/>
                  </a:cxn>
                  <a:cxn ang="0">
                    <a:pos x="connsiteX3" y="connsiteY3"/>
                  </a:cxn>
                </a:cxnLst>
                <a:rect l="l" t="t" r="r" b="b"/>
                <a:pathLst>
                  <a:path w="176200" h="60460">
                    <a:moveTo>
                      <a:pt x="5795" y="233"/>
                    </a:moveTo>
                    <a:cubicBezTo>
                      <a:pt x="4361" y="20064"/>
                      <a:pt x="2547" y="40724"/>
                      <a:pt x="233" y="60573"/>
                    </a:cubicBezTo>
                    <a:lnTo>
                      <a:pt x="177003" y="60573"/>
                    </a:lnTo>
                    <a:cubicBezTo>
                      <a:pt x="174688" y="40724"/>
                      <a:pt x="172874" y="20064"/>
                      <a:pt x="171441"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79" name="任意多边形: 形状 78">
                <a:extLst>
                  <a:ext uri="{FF2B5EF4-FFF2-40B4-BE49-F238E27FC236}">
                    <a16:creationId xmlns:a16="http://schemas.microsoft.com/office/drawing/2014/main" xmlns="" id="{93A4B7E2-27A0-445C-99DE-21E9809FE7E7}"/>
                  </a:ext>
                </a:extLst>
              </p:cNvPr>
              <p:cNvSpPr/>
              <p:nvPr/>
            </p:nvSpPr>
            <p:spPr>
              <a:xfrm>
                <a:off x="1621631" y="779919"/>
                <a:ext cx="245298" cy="89828"/>
              </a:xfrm>
              <a:custGeom>
                <a:avLst/>
                <a:gdLst>
                  <a:gd name="connsiteX0" fmla="*/ 23087 w 245298"/>
                  <a:gd name="connsiteY0" fmla="*/ 233 h 89827"/>
                  <a:gd name="connsiteX1" fmla="*/ 233 w 245298"/>
                  <a:gd name="connsiteY1" fmla="*/ 89646 h 89827"/>
                  <a:gd name="connsiteX2" fmla="*/ 245358 w 245298"/>
                  <a:gd name="connsiteY2" fmla="*/ 89646 h 89827"/>
                  <a:gd name="connsiteX3" fmla="*/ 222504 w 245298"/>
                  <a:gd name="connsiteY3" fmla="*/ 233 h 89827"/>
                </a:gdLst>
                <a:ahLst/>
                <a:cxnLst>
                  <a:cxn ang="0">
                    <a:pos x="connsiteX0" y="connsiteY0"/>
                  </a:cxn>
                  <a:cxn ang="0">
                    <a:pos x="connsiteX1" y="connsiteY1"/>
                  </a:cxn>
                  <a:cxn ang="0">
                    <a:pos x="connsiteX2" y="connsiteY2"/>
                  </a:cxn>
                  <a:cxn ang="0">
                    <a:pos x="connsiteX3" y="connsiteY3"/>
                  </a:cxn>
                </a:cxnLst>
                <a:rect l="l" t="t" r="r" b="b"/>
                <a:pathLst>
                  <a:path w="245298" h="89827">
                    <a:moveTo>
                      <a:pt x="23087" y="233"/>
                    </a:moveTo>
                    <a:cubicBezTo>
                      <a:pt x="16903" y="28926"/>
                      <a:pt x="8680" y="60106"/>
                      <a:pt x="233" y="89646"/>
                    </a:cubicBezTo>
                    <a:lnTo>
                      <a:pt x="245358" y="89646"/>
                    </a:lnTo>
                    <a:cubicBezTo>
                      <a:pt x="236911" y="60106"/>
                      <a:pt x="228688" y="28926"/>
                      <a:pt x="222504"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80" name="任意多边形: 形状 79">
                <a:extLst>
                  <a:ext uri="{FF2B5EF4-FFF2-40B4-BE49-F238E27FC236}">
                    <a16:creationId xmlns:a16="http://schemas.microsoft.com/office/drawing/2014/main" xmlns="" id="{C53BEB99-5854-4BF6-BF90-C15040182AD5}"/>
                  </a:ext>
                </a:extLst>
              </p:cNvPr>
              <p:cNvSpPr/>
              <p:nvPr/>
            </p:nvSpPr>
            <p:spPr>
              <a:xfrm>
                <a:off x="1744211" y="539077"/>
                <a:ext cx="162381" cy="457775"/>
              </a:xfrm>
              <a:custGeom>
                <a:avLst/>
                <a:gdLst>
                  <a:gd name="connsiteX0" fmla="*/ 99924 w 162380"/>
                  <a:gd name="connsiteY0" fmla="*/ 241074 h 457775"/>
                  <a:gd name="connsiteX1" fmla="*/ 95484 w 162380"/>
                  <a:gd name="connsiteY1" fmla="*/ 219049 h 457775"/>
                  <a:gd name="connsiteX2" fmla="*/ 88575 w 162380"/>
                  <a:gd name="connsiteY2" fmla="*/ 171751 h 457775"/>
                  <a:gd name="connsiteX3" fmla="*/ 83029 w 162380"/>
                  <a:gd name="connsiteY3" fmla="*/ 111411 h 457775"/>
                  <a:gd name="connsiteX4" fmla="*/ 81889 w 162380"/>
                  <a:gd name="connsiteY4" fmla="*/ 94137 h 457775"/>
                  <a:gd name="connsiteX5" fmla="*/ 80542 w 162380"/>
                  <a:gd name="connsiteY5" fmla="*/ 70626 h 457775"/>
                  <a:gd name="connsiteX6" fmla="*/ 79920 w 162380"/>
                  <a:gd name="connsiteY6" fmla="*/ 58085 h 457775"/>
                  <a:gd name="connsiteX7" fmla="*/ 78935 w 162380"/>
                  <a:gd name="connsiteY7" fmla="*/ 34574 h 457775"/>
                  <a:gd name="connsiteX8" fmla="*/ 77968 w 162380"/>
                  <a:gd name="connsiteY8" fmla="*/ 233 h 457775"/>
                  <a:gd name="connsiteX9" fmla="*/ 233 w 162380"/>
                  <a:gd name="connsiteY9" fmla="*/ 233 h 457775"/>
                  <a:gd name="connsiteX10" fmla="*/ 233 w 162380"/>
                  <a:gd name="connsiteY10" fmla="*/ 458008 h 457775"/>
                  <a:gd name="connsiteX11" fmla="*/ 162993 w 162380"/>
                  <a:gd name="connsiteY11" fmla="*/ 458008 h 457775"/>
                  <a:gd name="connsiteX12" fmla="*/ 122795 w 162380"/>
                  <a:gd name="connsiteY12" fmla="*/ 330453 h 457775"/>
                  <a:gd name="connsiteX13" fmla="*/ 99924 w 162380"/>
                  <a:gd name="connsiteY13"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380" h="457775">
                    <a:moveTo>
                      <a:pt x="99924" y="241074"/>
                    </a:moveTo>
                    <a:cubicBezTo>
                      <a:pt x="98283" y="233542"/>
                      <a:pt x="96797" y="226166"/>
                      <a:pt x="95484" y="219049"/>
                    </a:cubicBezTo>
                    <a:cubicBezTo>
                      <a:pt x="92807" y="204521"/>
                      <a:pt x="90527" y="188421"/>
                      <a:pt x="88575" y="171751"/>
                    </a:cubicBezTo>
                    <a:cubicBezTo>
                      <a:pt x="86277" y="151903"/>
                      <a:pt x="84463" y="131243"/>
                      <a:pt x="83029" y="111411"/>
                    </a:cubicBezTo>
                    <a:cubicBezTo>
                      <a:pt x="82615" y="105590"/>
                      <a:pt x="82218" y="99838"/>
                      <a:pt x="81889" y="94137"/>
                    </a:cubicBezTo>
                    <a:cubicBezTo>
                      <a:pt x="81354" y="86035"/>
                      <a:pt x="80905" y="78158"/>
                      <a:pt x="80542" y="70626"/>
                    </a:cubicBezTo>
                    <a:cubicBezTo>
                      <a:pt x="80300" y="66325"/>
                      <a:pt x="80093" y="62127"/>
                      <a:pt x="79920" y="58085"/>
                    </a:cubicBezTo>
                    <a:cubicBezTo>
                      <a:pt x="79505" y="49448"/>
                      <a:pt x="79195" y="41622"/>
                      <a:pt x="78935" y="34574"/>
                    </a:cubicBezTo>
                    <a:cubicBezTo>
                      <a:pt x="78175" y="13620"/>
                      <a:pt x="77968" y="233"/>
                      <a:pt x="77968" y="233"/>
                    </a:cubicBezTo>
                    <a:lnTo>
                      <a:pt x="233" y="233"/>
                    </a:lnTo>
                    <a:lnTo>
                      <a:pt x="233" y="458008"/>
                    </a:lnTo>
                    <a:lnTo>
                      <a:pt x="162993" y="458008"/>
                    </a:lnTo>
                    <a:cubicBezTo>
                      <a:pt x="162993" y="458008"/>
                      <a:pt x="142264" y="398583"/>
                      <a:pt x="122795" y="330453"/>
                    </a:cubicBezTo>
                    <a:cubicBezTo>
                      <a:pt x="114331" y="300896"/>
                      <a:pt x="106074" y="269715"/>
                      <a:pt x="99924" y="241074"/>
                    </a:cubicBezTo>
                    <a:close/>
                  </a:path>
                </a:pathLst>
              </a:custGeom>
              <a:solidFill>
                <a:srgbClr val="603913">
                  <a:alpha val="8000"/>
                </a:srgbClr>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grpSp>
      </p:grpSp>
      <p:grpSp>
        <p:nvGrpSpPr>
          <p:cNvPr id="99" name="组合 98">
            <a:extLst>
              <a:ext uri="{FF2B5EF4-FFF2-40B4-BE49-F238E27FC236}">
                <a16:creationId xmlns:a16="http://schemas.microsoft.com/office/drawing/2014/main" xmlns="" id="{4F1EF902-691E-44D5-A9F1-BB36C67D5CE5}"/>
              </a:ext>
            </a:extLst>
          </p:cNvPr>
          <p:cNvGrpSpPr/>
          <p:nvPr/>
        </p:nvGrpSpPr>
        <p:grpSpPr>
          <a:xfrm>
            <a:off x="2133984" y="4176730"/>
            <a:ext cx="2537256" cy="584775"/>
            <a:chOff x="1395732" y="4517898"/>
            <a:chExt cx="2537256" cy="584775"/>
          </a:xfrm>
        </p:grpSpPr>
        <p:sp>
          <p:nvSpPr>
            <p:cNvPr id="19" name="矩形 18">
              <a:extLst>
                <a:ext uri="{FF2B5EF4-FFF2-40B4-BE49-F238E27FC236}">
                  <a16:creationId xmlns:a16="http://schemas.microsoft.com/office/drawing/2014/main" xmlns="" id="{D91C00C2-3CCF-4EFA-9275-9F947E46C750}"/>
                </a:ext>
              </a:extLst>
            </p:cNvPr>
            <p:cNvSpPr/>
            <p:nvPr/>
          </p:nvSpPr>
          <p:spPr>
            <a:xfrm>
              <a:off x="2106847" y="4517898"/>
              <a:ext cx="1826141" cy="584775"/>
            </a:xfrm>
            <a:prstGeom prst="rect">
              <a:avLst/>
            </a:prstGeom>
          </p:spPr>
          <p:txBody>
            <a:bodyPr wrap="none">
              <a:spAutoFit/>
            </a:bodyPr>
            <a:lstStyle/>
            <a:p>
              <a:r>
                <a:rPr lang="zh-CN" altLang="en-US" sz="3200" dirty="0">
                  <a:latin typeface="字魂35号-经典雅黑" panose="02000000000000000000" pitchFamily="2" charset="-122"/>
                  <a:ea typeface="字魂35号-经典雅黑" panose="02000000000000000000" pitchFamily="2" charset="-122"/>
                  <a:cs typeface="+mn-ea"/>
                  <a:sym typeface="+mn-lt"/>
                </a:rPr>
                <a:t>来年规划</a:t>
              </a:r>
            </a:p>
          </p:txBody>
        </p:sp>
        <p:grpSp>
          <p:nvGrpSpPr>
            <p:cNvPr id="81" name="图形 9">
              <a:extLst>
                <a:ext uri="{FF2B5EF4-FFF2-40B4-BE49-F238E27FC236}">
                  <a16:creationId xmlns:a16="http://schemas.microsoft.com/office/drawing/2014/main" xmlns="" id="{A3BD5EF6-1D35-4ACB-ABB7-491FDD2676B0}"/>
                </a:ext>
              </a:extLst>
            </p:cNvPr>
            <p:cNvGrpSpPr/>
            <p:nvPr/>
          </p:nvGrpSpPr>
          <p:grpSpPr>
            <a:xfrm>
              <a:off x="1395732" y="4517898"/>
              <a:ext cx="510860" cy="457775"/>
              <a:chOff x="1395732" y="539077"/>
              <a:chExt cx="510860" cy="457775"/>
            </a:xfrm>
          </p:grpSpPr>
          <p:sp>
            <p:nvSpPr>
              <p:cNvPr id="82" name="任意多边形: 形状 81">
                <a:extLst>
                  <a:ext uri="{FF2B5EF4-FFF2-40B4-BE49-F238E27FC236}">
                    <a16:creationId xmlns:a16="http://schemas.microsoft.com/office/drawing/2014/main" xmlns="" id="{5E3C1654-4D7D-40B8-A273-E2D46728A473}"/>
                  </a:ext>
                </a:extLst>
              </p:cNvPr>
              <p:cNvSpPr/>
              <p:nvPr/>
            </p:nvSpPr>
            <p:spPr>
              <a:xfrm>
                <a:off x="1395732" y="639010"/>
                <a:ext cx="253936" cy="357583"/>
              </a:xfrm>
              <a:custGeom>
                <a:avLst/>
                <a:gdLst>
                  <a:gd name="connsiteX0" fmla="*/ 205109 w 253935"/>
                  <a:gd name="connsiteY0" fmla="*/ 188110 h 357582"/>
                  <a:gd name="connsiteX1" fmla="*/ 201654 w 253935"/>
                  <a:gd name="connsiteY1" fmla="*/ 170922 h 357582"/>
                  <a:gd name="connsiteX2" fmla="*/ 196264 w 253935"/>
                  <a:gd name="connsiteY2" fmla="*/ 134024 h 357582"/>
                  <a:gd name="connsiteX3" fmla="*/ 191928 w 253935"/>
                  <a:gd name="connsiteY3" fmla="*/ 86933 h 357582"/>
                  <a:gd name="connsiteX4" fmla="*/ 191030 w 253935"/>
                  <a:gd name="connsiteY4" fmla="*/ 73511 h 357582"/>
                  <a:gd name="connsiteX5" fmla="*/ 189976 w 253935"/>
                  <a:gd name="connsiteY5" fmla="*/ 55166 h 357582"/>
                  <a:gd name="connsiteX6" fmla="*/ 189492 w 253935"/>
                  <a:gd name="connsiteY6" fmla="*/ 45371 h 357582"/>
                  <a:gd name="connsiteX7" fmla="*/ 188732 w 253935"/>
                  <a:gd name="connsiteY7" fmla="*/ 27025 h 357582"/>
                  <a:gd name="connsiteX8" fmla="*/ 187990 w 253935"/>
                  <a:gd name="connsiteY8" fmla="*/ 233 h 357582"/>
                  <a:gd name="connsiteX9" fmla="*/ 66601 w 253935"/>
                  <a:gd name="connsiteY9" fmla="*/ 233 h 357582"/>
                  <a:gd name="connsiteX10" fmla="*/ 65859 w 253935"/>
                  <a:gd name="connsiteY10" fmla="*/ 27025 h 357582"/>
                  <a:gd name="connsiteX11" fmla="*/ 65099 w 253935"/>
                  <a:gd name="connsiteY11" fmla="*/ 45371 h 357582"/>
                  <a:gd name="connsiteX12" fmla="*/ 64615 w 253935"/>
                  <a:gd name="connsiteY12" fmla="*/ 55166 h 357582"/>
                  <a:gd name="connsiteX13" fmla="*/ 63561 w 253935"/>
                  <a:gd name="connsiteY13" fmla="*/ 73511 h 357582"/>
                  <a:gd name="connsiteX14" fmla="*/ 62663 w 253935"/>
                  <a:gd name="connsiteY14" fmla="*/ 86933 h 357582"/>
                  <a:gd name="connsiteX15" fmla="*/ 58327 w 253935"/>
                  <a:gd name="connsiteY15" fmla="*/ 134024 h 357582"/>
                  <a:gd name="connsiteX16" fmla="*/ 52937 w 253935"/>
                  <a:gd name="connsiteY16" fmla="*/ 170922 h 357582"/>
                  <a:gd name="connsiteX17" fmla="*/ 49482 w 253935"/>
                  <a:gd name="connsiteY17" fmla="*/ 188110 h 357582"/>
                  <a:gd name="connsiteX18" fmla="*/ 31638 w 253935"/>
                  <a:gd name="connsiteY18" fmla="*/ 257882 h 357582"/>
                  <a:gd name="connsiteX19" fmla="*/ 233 w 253935"/>
                  <a:gd name="connsiteY19" fmla="*/ 357418 h 357582"/>
                  <a:gd name="connsiteX20" fmla="*/ 254168 w 253935"/>
                  <a:gd name="connsiteY20" fmla="*/ 357418 h 357582"/>
                  <a:gd name="connsiteX21" fmla="*/ 222798 w 253935"/>
                  <a:gd name="connsiteY21" fmla="*/ 257882 h 357582"/>
                  <a:gd name="connsiteX22" fmla="*/ 205109 w 253935"/>
                  <a:gd name="connsiteY22"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53935" h="357582">
                    <a:moveTo>
                      <a:pt x="205109" y="188110"/>
                    </a:moveTo>
                    <a:cubicBezTo>
                      <a:pt x="203830" y="182215"/>
                      <a:pt x="202678" y="176485"/>
                      <a:pt x="201654" y="170922"/>
                    </a:cubicBezTo>
                    <a:cubicBezTo>
                      <a:pt x="199546" y="159590"/>
                      <a:pt x="197767" y="147032"/>
                      <a:pt x="196264" y="134024"/>
                    </a:cubicBezTo>
                    <a:cubicBezTo>
                      <a:pt x="194450" y="118477"/>
                      <a:pt x="193034" y="102411"/>
                      <a:pt x="191928" y="86933"/>
                    </a:cubicBezTo>
                    <a:cubicBezTo>
                      <a:pt x="191600" y="82390"/>
                      <a:pt x="191306" y="77899"/>
                      <a:pt x="191030" y="73511"/>
                    </a:cubicBezTo>
                    <a:cubicBezTo>
                      <a:pt x="190615" y="67171"/>
                      <a:pt x="190270" y="61039"/>
                      <a:pt x="189976" y="55166"/>
                    </a:cubicBezTo>
                    <a:cubicBezTo>
                      <a:pt x="189803" y="51797"/>
                      <a:pt x="189648" y="48532"/>
                      <a:pt x="189492" y="45371"/>
                    </a:cubicBezTo>
                    <a:cubicBezTo>
                      <a:pt x="189182" y="38703"/>
                      <a:pt x="188940" y="32536"/>
                      <a:pt x="188732" y="27025"/>
                    </a:cubicBezTo>
                    <a:cubicBezTo>
                      <a:pt x="188145" y="10684"/>
                      <a:pt x="187990" y="233"/>
                      <a:pt x="187990" y="233"/>
                    </a:cubicBezTo>
                    <a:lnTo>
                      <a:pt x="66601" y="233"/>
                    </a:lnTo>
                    <a:cubicBezTo>
                      <a:pt x="66601" y="233"/>
                      <a:pt x="66446" y="10597"/>
                      <a:pt x="65859" y="27025"/>
                    </a:cubicBezTo>
                    <a:cubicBezTo>
                      <a:pt x="65651" y="32536"/>
                      <a:pt x="65409" y="38703"/>
                      <a:pt x="65099" y="45371"/>
                    </a:cubicBezTo>
                    <a:cubicBezTo>
                      <a:pt x="64943" y="48532"/>
                      <a:pt x="64788" y="51797"/>
                      <a:pt x="64615" y="55166"/>
                    </a:cubicBezTo>
                    <a:cubicBezTo>
                      <a:pt x="64321" y="61039"/>
                      <a:pt x="63958" y="67258"/>
                      <a:pt x="63561" y="73511"/>
                    </a:cubicBezTo>
                    <a:cubicBezTo>
                      <a:pt x="63285" y="77899"/>
                      <a:pt x="62991" y="82390"/>
                      <a:pt x="62663" y="86933"/>
                    </a:cubicBezTo>
                    <a:cubicBezTo>
                      <a:pt x="61540" y="102481"/>
                      <a:pt x="60123" y="118529"/>
                      <a:pt x="58327" y="134024"/>
                    </a:cubicBezTo>
                    <a:cubicBezTo>
                      <a:pt x="56807" y="147032"/>
                      <a:pt x="55027" y="159590"/>
                      <a:pt x="52937" y="170922"/>
                    </a:cubicBezTo>
                    <a:cubicBezTo>
                      <a:pt x="51918" y="176485"/>
                      <a:pt x="50743" y="182220"/>
                      <a:pt x="49482" y="188110"/>
                    </a:cubicBezTo>
                    <a:cubicBezTo>
                      <a:pt x="44645" y="210567"/>
                      <a:pt x="38237" y="234838"/>
                      <a:pt x="31638" y="257882"/>
                    </a:cubicBezTo>
                    <a:cubicBezTo>
                      <a:pt x="16453" y="311053"/>
                      <a:pt x="233" y="357418"/>
                      <a:pt x="233" y="357418"/>
                    </a:cubicBezTo>
                    <a:lnTo>
                      <a:pt x="254168" y="357418"/>
                    </a:lnTo>
                    <a:cubicBezTo>
                      <a:pt x="254168" y="357418"/>
                      <a:pt x="237999" y="311053"/>
                      <a:pt x="222798" y="257882"/>
                    </a:cubicBezTo>
                    <a:cubicBezTo>
                      <a:pt x="216354" y="234838"/>
                      <a:pt x="209928" y="210498"/>
                      <a:pt x="205109" y="188110"/>
                    </a:cubicBezTo>
                    <a:close/>
                  </a:path>
                </a:pathLst>
              </a:custGeom>
              <a:solidFill>
                <a:srgbClr val="FBD5A2"/>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83" name="任意多边形: 形状 82">
                <a:extLst>
                  <a:ext uri="{FF2B5EF4-FFF2-40B4-BE49-F238E27FC236}">
                    <a16:creationId xmlns:a16="http://schemas.microsoft.com/office/drawing/2014/main" xmlns="" id="{D8DD7A00-4315-4858-945C-FCD2A50246D7}"/>
                  </a:ext>
                </a:extLst>
              </p:cNvPr>
              <p:cNvSpPr/>
              <p:nvPr/>
            </p:nvSpPr>
            <p:spPr>
              <a:xfrm>
                <a:off x="1460615" y="665803"/>
                <a:ext cx="124377" cy="17275"/>
              </a:xfrm>
              <a:custGeom>
                <a:avLst/>
                <a:gdLst>
                  <a:gd name="connsiteX0" fmla="*/ 993 w 124376"/>
                  <a:gd name="connsiteY0" fmla="*/ 233 h 17274"/>
                  <a:gd name="connsiteX1" fmla="*/ 233 w 124376"/>
                  <a:gd name="connsiteY1" fmla="*/ 18578 h 17274"/>
                  <a:gd name="connsiteX2" fmla="*/ 124609 w 124376"/>
                  <a:gd name="connsiteY2" fmla="*/ 18578 h 17274"/>
                  <a:gd name="connsiteX3" fmla="*/ 123849 w 124376"/>
                  <a:gd name="connsiteY3" fmla="*/ 233 h 17274"/>
                </a:gdLst>
                <a:ahLst/>
                <a:cxnLst>
                  <a:cxn ang="0">
                    <a:pos x="connsiteX0" y="connsiteY0"/>
                  </a:cxn>
                  <a:cxn ang="0">
                    <a:pos x="connsiteX1" y="connsiteY1"/>
                  </a:cxn>
                  <a:cxn ang="0">
                    <a:pos x="connsiteX2" y="connsiteY2"/>
                  </a:cxn>
                  <a:cxn ang="0">
                    <a:pos x="connsiteX3" y="connsiteY3"/>
                  </a:cxn>
                </a:cxnLst>
                <a:rect l="l" t="t" r="r" b="b"/>
                <a:pathLst>
                  <a:path w="124376" h="17274">
                    <a:moveTo>
                      <a:pt x="993" y="233"/>
                    </a:moveTo>
                    <a:cubicBezTo>
                      <a:pt x="785" y="5743"/>
                      <a:pt x="544" y="11910"/>
                      <a:pt x="233" y="18578"/>
                    </a:cubicBezTo>
                    <a:lnTo>
                      <a:pt x="124609" y="18578"/>
                    </a:lnTo>
                    <a:cubicBezTo>
                      <a:pt x="124298" y="11910"/>
                      <a:pt x="124057" y="5743"/>
                      <a:pt x="123849"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84" name="任意多边形: 形状 83">
                <a:extLst>
                  <a:ext uri="{FF2B5EF4-FFF2-40B4-BE49-F238E27FC236}">
                    <a16:creationId xmlns:a16="http://schemas.microsoft.com/office/drawing/2014/main" xmlns="" id="{89AAEE3B-6A97-4FF1-8925-0B16D63B749A}"/>
                  </a:ext>
                </a:extLst>
              </p:cNvPr>
              <p:cNvSpPr/>
              <p:nvPr/>
            </p:nvSpPr>
            <p:spPr>
              <a:xfrm>
                <a:off x="1459060" y="693943"/>
                <a:ext cx="127832" cy="17275"/>
              </a:xfrm>
              <a:custGeom>
                <a:avLst/>
                <a:gdLst>
                  <a:gd name="connsiteX0" fmla="*/ 1286 w 127831"/>
                  <a:gd name="connsiteY0" fmla="*/ 233 h 17274"/>
                  <a:gd name="connsiteX1" fmla="*/ 233 w 127831"/>
                  <a:gd name="connsiteY1" fmla="*/ 18578 h 17274"/>
                  <a:gd name="connsiteX2" fmla="*/ 127701 w 127831"/>
                  <a:gd name="connsiteY2" fmla="*/ 18578 h 17274"/>
                  <a:gd name="connsiteX3" fmla="*/ 126648 w 127831"/>
                  <a:gd name="connsiteY3" fmla="*/ 233 h 17274"/>
                </a:gdLst>
                <a:ahLst/>
                <a:cxnLst>
                  <a:cxn ang="0">
                    <a:pos x="connsiteX0" y="connsiteY0"/>
                  </a:cxn>
                  <a:cxn ang="0">
                    <a:pos x="connsiteX1" y="connsiteY1"/>
                  </a:cxn>
                  <a:cxn ang="0">
                    <a:pos x="connsiteX2" y="connsiteY2"/>
                  </a:cxn>
                  <a:cxn ang="0">
                    <a:pos x="connsiteX3" y="connsiteY3"/>
                  </a:cxn>
                </a:cxnLst>
                <a:rect l="l" t="t" r="r" b="b"/>
                <a:pathLst>
                  <a:path w="127831" h="17274">
                    <a:moveTo>
                      <a:pt x="1286" y="233"/>
                    </a:moveTo>
                    <a:cubicBezTo>
                      <a:pt x="993" y="6106"/>
                      <a:pt x="647" y="12325"/>
                      <a:pt x="233" y="18578"/>
                    </a:cubicBezTo>
                    <a:lnTo>
                      <a:pt x="127701" y="18578"/>
                    </a:lnTo>
                    <a:cubicBezTo>
                      <a:pt x="127304" y="12238"/>
                      <a:pt x="126941" y="6106"/>
                      <a:pt x="126648"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85" name="任意多边形: 形状 84">
                <a:extLst>
                  <a:ext uri="{FF2B5EF4-FFF2-40B4-BE49-F238E27FC236}">
                    <a16:creationId xmlns:a16="http://schemas.microsoft.com/office/drawing/2014/main" xmlns="" id="{324FAE42-7E45-4759-9B6B-82194C1239AA}"/>
                  </a:ext>
                </a:extLst>
              </p:cNvPr>
              <p:cNvSpPr/>
              <p:nvPr/>
            </p:nvSpPr>
            <p:spPr>
              <a:xfrm>
                <a:off x="1453826" y="725711"/>
                <a:ext cx="138196" cy="46641"/>
              </a:xfrm>
              <a:custGeom>
                <a:avLst/>
                <a:gdLst>
                  <a:gd name="connsiteX0" fmla="*/ 4569 w 138196"/>
                  <a:gd name="connsiteY0" fmla="*/ 233 h 46641"/>
                  <a:gd name="connsiteX1" fmla="*/ 233 w 138196"/>
                  <a:gd name="connsiteY1" fmla="*/ 47323 h 46641"/>
                  <a:gd name="connsiteX2" fmla="*/ 138170 w 138196"/>
                  <a:gd name="connsiteY2" fmla="*/ 47323 h 46641"/>
                  <a:gd name="connsiteX3" fmla="*/ 133834 w 138196"/>
                  <a:gd name="connsiteY3" fmla="*/ 233 h 46641"/>
                </a:gdLst>
                <a:ahLst/>
                <a:cxnLst>
                  <a:cxn ang="0">
                    <a:pos x="connsiteX0" y="connsiteY0"/>
                  </a:cxn>
                  <a:cxn ang="0">
                    <a:pos x="connsiteX1" y="connsiteY1"/>
                  </a:cxn>
                  <a:cxn ang="0">
                    <a:pos x="connsiteX2" y="connsiteY2"/>
                  </a:cxn>
                  <a:cxn ang="0">
                    <a:pos x="connsiteX3" y="connsiteY3"/>
                  </a:cxn>
                </a:cxnLst>
                <a:rect l="l" t="t" r="r" b="b"/>
                <a:pathLst>
                  <a:path w="138196" h="46641">
                    <a:moveTo>
                      <a:pt x="4569" y="233"/>
                    </a:moveTo>
                    <a:cubicBezTo>
                      <a:pt x="3463" y="15780"/>
                      <a:pt x="2046" y="31828"/>
                      <a:pt x="233" y="47323"/>
                    </a:cubicBezTo>
                    <a:lnTo>
                      <a:pt x="138170" y="47323"/>
                    </a:lnTo>
                    <a:cubicBezTo>
                      <a:pt x="136442" y="31776"/>
                      <a:pt x="134957" y="15711"/>
                      <a:pt x="133834"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86" name="任意多边形: 形状 85">
                <a:extLst>
                  <a:ext uri="{FF2B5EF4-FFF2-40B4-BE49-F238E27FC236}">
                    <a16:creationId xmlns:a16="http://schemas.microsoft.com/office/drawing/2014/main" xmlns="" id="{19482742-8B57-407E-B539-62C6D164FB42}"/>
                  </a:ext>
                </a:extLst>
              </p:cNvPr>
              <p:cNvSpPr/>
              <p:nvPr/>
            </p:nvSpPr>
            <p:spPr>
              <a:xfrm>
                <a:off x="1427154" y="826888"/>
                <a:ext cx="191747" cy="69098"/>
              </a:xfrm>
              <a:custGeom>
                <a:avLst/>
                <a:gdLst>
                  <a:gd name="connsiteX0" fmla="*/ 18060 w 191747"/>
                  <a:gd name="connsiteY0" fmla="*/ 233 h 69098"/>
                  <a:gd name="connsiteX1" fmla="*/ 233 w 191747"/>
                  <a:gd name="connsiteY1" fmla="*/ 70004 h 69098"/>
                  <a:gd name="connsiteX2" fmla="*/ 191531 w 191747"/>
                  <a:gd name="connsiteY2" fmla="*/ 70004 h 69098"/>
                  <a:gd name="connsiteX3" fmla="*/ 173686 w 191747"/>
                  <a:gd name="connsiteY3" fmla="*/ 233 h 69098"/>
                </a:gdLst>
                <a:ahLst/>
                <a:cxnLst>
                  <a:cxn ang="0">
                    <a:pos x="connsiteX0" y="connsiteY0"/>
                  </a:cxn>
                  <a:cxn ang="0">
                    <a:pos x="connsiteX1" y="connsiteY1"/>
                  </a:cxn>
                  <a:cxn ang="0">
                    <a:pos x="connsiteX2" y="connsiteY2"/>
                  </a:cxn>
                  <a:cxn ang="0">
                    <a:pos x="connsiteX3" y="connsiteY3"/>
                  </a:cxn>
                </a:cxnLst>
                <a:rect l="l" t="t" r="r" b="b"/>
                <a:pathLst>
                  <a:path w="191747" h="69098">
                    <a:moveTo>
                      <a:pt x="18060" y="233"/>
                    </a:moveTo>
                    <a:cubicBezTo>
                      <a:pt x="13240" y="22690"/>
                      <a:pt x="6814" y="46960"/>
                      <a:pt x="233" y="70004"/>
                    </a:cubicBezTo>
                    <a:lnTo>
                      <a:pt x="191531" y="70004"/>
                    </a:lnTo>
                    <a:cubicBezTo>
                      <a:pt x="184932" y="46960"/>
                      <a:pt x="178523" y="22620"/>
                      <a:pt x="173686"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87" name="任意多边形: 形状 86">
                <a:extLst>
                  <a:ext uri="{FF2B5EF4-FFF2-40B4-BE49-F238E27FC236}">
                    <a16:creationId xmlns:a16="http://schemas.microsoft.com/office/drawing/2014/main" xmlns="" id="{E983BDA2-0C8A-48F0-AB5A-C277B111ED08}"/>
                  </a:ext>
                </a:extLst>
              </p:cNvPr>
              <p:cNvSpPr/>
              <p:nvPr/>
            </p:nvSpPr>
            <p:spPr>
              <a:xfrm>
                <a:off x="1522803" y="639010"/>
                <a:ext cx="126104" cy="357583"/>
              </a:xfrm>
              <a:custGeom>
                <a:avLst/>
                <a:gdLst>
                  <a:gd name="connsiteX0" fmla="*/ 78037 w 126104"/>
                  <a:gd name="connsiteY0" fmla="*/ 188110 h 357582"/>
                  <a:gd name="connsiteX1" fmla="*/ 74582 w 126104"/>
                  <a:gd name="connsiteY1" fmla="*/ 170922 h 357582"/>
                  <a:gd name="connsiteX2" fmla="*/ 69193 w 126104"/>
                  <a:gd name="connsiteY2" fmla="*/ 134024 h 357582"/>
                  <a:gd name="connsiteX3" fmla="*/ 64857 w 126104"/>
                  <a:gd name="connsiteY3" fmla="*/ 86933 h 357582"/>
                  <a:gd name="connsiteX4" fmla="*/ 63958 w 126104"/>
                  <a:gd name="connsiteY4" fmla="*/ 73511 h 357582"/>
                  <a:gd name="connsiteX5" fmla="*/ 62905 w 126104"/>
                  <a:gd name="connsiteY5" fmla="*/ 55166 h 357582"/>
                  <a:gd name="connsiteX6" fmla="*/ 62421 w 126104"/>
                  <a:gd name="connsiteY6" fmla="*/ 45371 h 357582"/>
                  <a:gd name="connsiteX7" fmla="*/ 61661 w 126104"/>
                  <a:gd name="connsiteY7" fmla="*/ 27025 h 357582"/>
                  <a:gd name="connsiteX8" fmla="*/ 60918 w 126104"/>
                  <a:gd name="connsiteY8" fmla="*/ 233 h 357582"/>
                  <a:gd name="connsiteX9" fmla="*/ 233 w 126104"/>
                  <a:gd name="connsiteY9" fmla="*/ 233 h 357582"/>
                  <a:gd name="connsiteX10" fmla="*/ 233 w 126104"/>
                  <a:gd name="connsiteY10" fmla="*/ 357418 h 357582"/>
                  <a:gd name="connsiteX11" fmla="*/ 127235 w 126104"/>
                  <a:gd name="connsiteY11" fmla="*/ 357418 h 357582"/>
                  <a:gd name="connsiteX12" fmla="*/ 95865 w 126104"/>
                  <a:gd name="connsiteY12" fmla="*/ 257882 h 357582"/>
                  <a:gd name="connsiteX13" fmla="*/ 78037 w 126104"/>
                  <a:gd name="connsiteY13"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104" h="357582">
                    <a:moveTo>
                      <a:pt x="78037" y="188110"/>
                    </a:moveTo>
                    <a:cubicBezTo>
                      <a:pt x="76759" y="182215"/>
                      <a:pt x="75607" y="176485"/>
                      <a:pt x="74582" y="170922"/>
                    </a:cubicBezTo>
                    <a:cubicBezTo>
                      <a:pt x="72475" y="159590"/>
                      <a:pt x="70695" y="147032"/>
                      <a:pt x="69193" y="134024"/>
                    </a:cubicBezTo>
                    <a:cubicBezTo>
                      <a:pt x="67379" y="118477"/>
                      <a:pt x="65962" y="102411"/>
                      <a:pt x="64857" y="86933"/>
                    </a:cubicBezTo>
                    <a:cubicBezTo>
                      <a:pt x="64528" y="82390"/>
                      <a:pt x="64235" y="77899"/>
                      <a:pt x="63958" y="73511"/>
                    </a:cubicBezTo>
                    <a:cubicBezTo>
                      <a:pt x="63544" y="67171"/>
                      <a:pt x="63198" y="61039"/>
                      <a:pt x="62905" y="55166"/>
                    </a:cubicBezTo>
                    <a:cubicBezTo>
                      <a:pt x="62732" y="51797"/>
                      <a:pt x="62576" y="48532"/>
                      <a:pt x="62421" y="45371"/>
                    </a:cubicBezTo>
                    <a:cubicBezTo>
                      <a:pt x="62110" y="38703"/>
                      <a:pt x="61868" y="32536"/>
                      <a:pt x="61661" y="27025"/>
                    </a:cubicBezTo>
                    <a:cubicBezTo>
                      <a:pt x="61074" y="10684"/>
                      <a:pt x="60918" y="233"/>
                      <a:pt x="60918" y="233"/>
                    </a:cubicBezTo>
                    <a:lnTo>
                      <a:pt x="233" y="233"/>
                    </a:lnTo>
                    <a:lnTo>
                      <a:pt x="233" y="357418"/>
                    </a:lnTo>
                    <a:lnTo>
                      <a:pt x="127235" y="357418"/>
                    </a:lnTo>
                    <a:cubicBezTo>
                      <a:pt x="127235" y="357418"/>
                      <a:pt x="111066" y="311053"/>
                      <a:pt x="95865" y="257882"/>
                    </a:cubicBezTo>
                    <a:cubicBezTo>
                      <a:pt x="89283" y="234838"/>
                      <a:pt x="82857" y="210498"/>
                      <a:pt x="78037" y="188110"/>
                    </a:cubicBezTo>
                    <a:close/>
                  </a:path>
                </a:pathLst>
              </a:custGeom>
              <a:solidFill>
                <a:srgbClr val="603913">
                  <a:alpha val="8000"/>
                </a:srgbClr>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88" name="任意多边形: 形状 87">
                <a:extLst>
                  <a:ext uri="{FF2B5EF4-FFF2-40B4-BE49-F238E27FC236}">
                    <a16:creationId xmlns:a16="http://schemas.microsoft.com/office/drawing/2014/main" xmlns="" id="{85806E51-9DC3-4085-B4FC-6EE514CACD35}"/>
                  </a:ext>
                </a:extLst>
              </p:cNvPr>
              <p:cNvSpPr/>
              <p:nvPr/>
            </p:nvSpPr>
            <p:spPr>
              <a:xfrm>
                <a:off x="1581468" y="539077"/>
                <a:ext cx="324761" cy="457775"/>
              </a:xfrm>
              <a:custGeom>
                <a:avLst/>
                <a:gdLst>
                  <a:gd name="connsiteX0" fmla="*/ 262667 w 324761"/>
                  <a:gd name="connsiteY0" fmla="*/ 241074 h 457775"/>
                  <a:gd name="connsiteX1" fmla="*/ 258228 w 324761"/>
                  <a:gd name="connsiteY1" fmla="*/ 219049 h 457775"/>
                  <a:gd name="connsiteX2" fmla="*/ 251318 w 324761"/>
                  <a:gd name="connsiteY2" fmla="*/ 171751 h 457775"/>
                  <a:gd name="connsiteX3" fmla="*/ 245773 w 324761"/>
                  <a:gd name="connsiteY3" fmla="*/ 111411 h 457775"/>
                  <a:gd name="connsiteX4" fmla="*/ 244633 w 324761"/>
                  <a:gd name="connsiteY4" fmla="*/ 94137 h 457775"/>
                  <a:gd name="connsiteX5" fmla="*/ 243285 w 324761"/>
                  <a:gd name="connsiteY5" fmla="*/ 70626 h 457775"/>
                  <a:gd name="connsiteX6" fmla="*/ 242664 w 324761"/>
                  <a:gd name="connsiteY6" fmla="*/ 58085 h 457775"/>
                  <a:gd name="connsiteX7" fmla="*/ 241679 w 324761"/>
                  <a:gd name="connsiteY7" fmla="*/ 34574 h 457775"/>
                  <a:gd name="connsiteX8" fmla="*/ 240712 w 324761"/>
                  <a:gd name="connsiteY8" fmla="*/ 233 h 457775"/>
                  <a:gd name="connsiteX9" fmla="*/ 85241 w 324761"/>
                  <a:gd name="connsiteY9" fmla="*/ 233 h 457775"/>
                  <a:gd name="connsiteX10" fmla="*/ 84273 w 324761"/>
                  <a:gd name="connsiteY10" fmla="*/ 34574 h 457775"/>
                  <a:gd name="connsiteX11" fmla="*/ 83306 w 324761"/>
                  <a:gd name="connsiteY11" fmla="*/ 58085 h 457775"/>
                  <a:gd name="connsiteX12" fmla="*/ 82684 w 324761"/>
                  <a:gd name="connsiteY12" fmla="*/ 70626 h 457775"/>
                  <a:gd name="connsiteX13" fmla="*/ 81337 w 324761"/>
                  <a:gd name="connsiteY13" fmla="*/ 94137 h 457775"/>
                  <a:gd name="connsiteX14" fmla="*/ 80179 w 324761"/>
                  <a:gd name="connsiteY14" fmla="*/ 111411 h 457775"/>
                  <a:gd name="connsiteX15" fmla="*/ 74634 w 324761"/>
                  <a:gd name="connsiteY15" fmla="*/ 171751 h 457775"/>
                  <a:gd name="connsiteX16" fmla="*/ 67724 w 324761"/>
                  <a:gd name="connsiteY16" fmla="*/ 219049 h 457775"/>
                  <a:gd name="connsiteX17" fmla="*/ 63285 w 324761"/>
                  <a:gd name="connsiteY17" fmla="*/ 241074 h 457775"/>
                  <a:gd name="connsiteX18" fmla="*/ 40413 w 324761"/>
                  <a:gd name="connsiteY18" fmla="*/ 330487 h 457775"/>
                  <a:gd name="connsiteX19" fmla="*/ 233 w 324761"/>
                  <a:gd name="connsiteY19" fmla="*/ 458042 h 457775"/>
                  <a:gd name="connsiteX20" fmla="*/ 325720 w 324761"/>
                  <a:gd name="connsiteY20" fmla="*/ 458042 h 457775"/>
                  <a:gd name="connsiteX21" fmla="*/ 285522 w 324761"/>
                  <a:gd name="connsiteY21" fmla="*/ 330487 h 457775"/>
                  <a:gd name="connsiteX22" fmla="*/ 262667 w 324761"/>
                  <a:gd name="connsiteY22"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4761" h="457775">
                    <a:moveTo>
                      <a:pt x="262667" y="241074"/>
                    </a:moveTo>
                    <a:cubicBezTo>
                      <a:pt x="261026" y="233542"/>
                      <a:pt x="259541" y="226166"/>
                      <a:pt x="258228" y="219049"/>
                    </a:cubicBezTo>
                    <a:cubicBezTo>
                      <a:pt x="255550" y="204521"/>
                      <a:pt x="253270" y="188421"/>
                      <a:pt x="251318" y="171751"/>
                    </a:cubicBezTo>
                    <a:cubicBezTo>
                      <a:pt x="249021" y="151903"/>
                      <a:pt x="247207" y="131243"/>
                      <a:pt x="245773" y="111411"/>
                    </a:cubicBezTo>
                    <a:cubicBezTo>
                      <a:pt x="245358" y="105590"/>
                      <a:pt x="244961" y="99838"/>
                      <a:pt x="244633" y="94137"/>
                    </a:cubicBezTo>
                    <a:cubicBezTo>
                      <a:pt x="244097" y="86035"/>
                      <a:pt x="243648" y="78158"/>
                      <a:pt x="243285" y="70626"/>
                    </a:cubicBezTo>
                    <a:cubicBezTo>
                      <a:pt x="243044" y="66325"/>
                      <a:pt x="242836" y="62127"/>
                      <a:pt x="242664" y="58085"/>
                    </a:cubicBezTo>
                    <a:cubicBezTo>
                      <a:pt x="242249" y="49448"/>
                      <a:pt x="241938" y="41622"/>
                      <a:pt x="241679" y="34574"/>
                    </a:cubicBezTo>
                    <a:cubicBezTo>
                      <a:pt x="240919" y="13620"/>
                      <a:pt x="240712" y="233"/>
                      <a:pt x="240712" y="233"/>
                    </a:cubicBezTo>
                    <a:lnTo>
                      <a:pt x="85241" y="233"/>
                    </a:lnTo>
                    <a:cubicBezTo>
                      <a:pt x="85241" y="233"/>
                      <a:pt x="85033" y="13620"/>
                      <a:pt x="84273" y="34574"/>
                    </a:cubicBezTo>
                    <a:cubicBezTo>
                      <a:pt x="84014" y="41622"/>
                      <a:pt x="83703" y="49534"/>
                      <a:pt x="83306" y="58085"/>
                    </a:cubicBezTo>
                    <a:cubicBezTo>
                      <a:pt x="83116" y="62127"/>
                      <a:pt x="82909" y="66325"/>
                      <a:pt x="82684" y="70626"/>
                    </a:cubicBezTo>
                    <a:cubicBezTo>
                      <a:pt x="82304" y="78158"/>
                      <a:pt x="81855" y="86035"/>
                      <a:pt x="81337" y="94137"/>
                    </a:cubicBezTo>
                    <a:cubicBezTo>
                      <a:pt x="80991" y="99768"/>
                      <a:pt x="80611" y="105521"/>
                      <a:pt x="80179" y="111411"/>
                    </a:cubicBezTo>
                    <a:cubicBezTo>
                      <a:pt x="78763" y="131243"/>
                      <a:pt x="76949" y="151903"/>
                      <a:pt x="74634" y="171751"/>
                    </a:cubicBezTo>
                    <a:cubicBezTo>
                      <a:pt x="72699" y="188421"/>
                      <a:pt x="70419" y="204573"/>
                      <a:pt x="67724" y="219049"/>
                    </a:cubicBezTo>
                    <a:cubicBezTo>
                      <a:pt x="66394" y="226166"/>
                      <a:pt x="64909" y="233542"/>
                      <a:pt x="63285" y="241074"/>
                    </a:cubicBezTo>
                    <a:cubicBezTo>
                      <a:pt x="57100" y="269767"/>
                      <a:pt x="48878" y="300948"/>
                      <a:pt x="40413" y="330487"/>
                    </a:cubicBezTo>
                    <a:cubicBezTo>
                      <a:pt x="20962" y="398618"/>
                      <a:pt x="233" y="458042"/>
                      <a:pt x="233" y="458042"/>
                    </a:cubicBezTo>
                    <a:lnTo>
                      <a:pt x="325720" y="458042"/>
                    </a:lnTo>
                    <a:cubicBezTo>
                      <a:pt x="325720" y="458042"/>
                      <a:pt x="304990" y="398618"/>
                      <a:pt x="285522" y="330487"/>
                    </a:cubicBezTo>
                    <a:cubicBezTo>
                      <a:pt x="277074" y="300896"/>
                      <a:pt x="268817" y="269715"/>
                      <a:pt x="262667" y="241074"/>
                    </a:cubicBezTo>
                    <a:close/>
                  </a:path>
                </a:pathLst>
              </a:custGeom>
              <a:solidFill>
                <a:srgbClr val="FBD5A2"/>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89" name="任意多边形: 形状 88">
                <a:extLst>
                  <a:ext uri="{FF2B5EF4-FFF2-40B4-BE49-F238E27FC236}">
                    <a16:creationId xmlns:a16="http://schemas.microsoft.com/office/drawing/2014/main" xmlns="" id="{ACD364A3-E009-4904-9504-D16FCE4E8B44}"/>
                  </a:ext>
                </a:extLst>
              </p:cNvPr>
              <p:cNvSpPr/>
              <p:nvPr/>
            </p:nvSpPr>
            <p:spPr>
              <a:xfrm>
                <a:off x="1664472" y="573436"/>
                <a:ext cx="158926" cy="22457"/>
              </a:xfrm>
              <a:custGeom>
                <a:avLst/>
                <a:gdLst>
                  <a:gd name="connsiteX0" fmla="*/ 1217 w 158925"/>
                  <a:gd name="connsiteY0" fmla="*/ 233 h 22456"/>
                  <a:gd name="connsiteX1" fmla="*/ 233 w 158925"/>
                  <a:gd name="connsiteY1" fmla="*/ 23743 h 22456"/>
                  <a:gd name="connsiteX2" fmla="*/ 159659 w 158925"/>
                  <a:gd name="connsiteY2" fmla="*/ 23743 h 22456"/>
                  <a:gd name="connsiteX3" fmla="*/ 158675 w 158925"/>
                  <a:gd name="connsiteY3" fmla="*/ 233 h 22456"/>
                </a:gdLst>
                <a:ahLst/>
                <a:cxnLst>
                  <a:cxn ang="0">
                    <a:pos x="connsiteX0" y="connsiteY0"/>
                  </a:cxn>
                  <a:cxn ang="0">
                    <a:pos x="connsiteX1" y="connsiteY1"/>
                  </a:cxn>
                  <a:cxn ang="0">
                    <a:pos x="connsiteX2" y="connsiteY2"/>
                  </a:cxn>
                  <a:cxn ang="0">
                    <a:pos x="connsiteX3" y="connsiteY3"/>
                  </a:cxn>
                </a:cxnLst>
                <a:rect l="l" t="t" r="r" b="b"/>
                <a:pathLst>
                  <a:path w="158925" h="22456">
                    <a:moveTo>
                      <a:pt x="1217" y="233"/>
                    </a:moveTo>
                    <a:cubicBezTo>
                      <a:pt x="941" y="7281"/>
                      <a:pt x="630" y="15192"/>
                      <a:pt x="233" y="23743"/>
                    </a:cubicBezTo>
                    <a:lnTo>
                      <a:pt x="159659" y="23743"/>
                    </a:lnTo>
                    <a:cubicBezTo>
                      <a:pt x="159262" y="15106"/>
                      <a:pt x="158951" y="7281"/>
                      <a:pt x="158675"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90" name="任意多边形: 形状 89">
                <a:extLst>
                  <a:ext uri="{FF2B5EF4-FFF2-40B4-BE49-F238E27FC236}">
                    <a16:creationId xmlns:a16="http://schemas.microsoft.com/office/drawing/2014/main" xmlns="" id="{9554E2E5-DEF8-4BF5-A79A-839272FF9E20}"/>
                  </a:ext>
                </a:extLst>
              </p:cNvPr>
              <p:cNvSpPr/>
              <p:nvPr/>
            </p:nvSpPr>
            <p:spPr>
              <a:xfrm>
                <a:off x="1662503" y="609488"/>
                <a:ext cx="162381" cy="22457"/>
              </a:xfrm>
              <a:custGeom>
                <a:avLst/>
                <a:gdLst>
                  <a:gd name="connsiteX0" fmla="*/ 1580 w 162380"/>
                  <a:gd name="connsiteY0" fmla="*/ 233 h 22456"/>
                  <a:gd name="connsiteX1" fmla="*/ 233 w 162380"/>
                  <a:gd name="connsiteY1" fmla="*/ 23743 h 22456"/>
                  <a:gd name="connsiteX2" fmla="*/ 163598 w 162380"/>
                  <a:gd name="connsiteY2" fmla="*/ 23743 h 22456"/>
                  <a:gd name="connsiteX3" fmla="*/ 162251 w 162380"/>
                  <a:gd name="connsiteY3" fmla="*/ 233 h 22456"/>
                </a:gdLst>
                <a:ahLst/>
                <a:cxnLst>
                  <a:cxn ang="0">
                    <a:pos x="connsiteX0" y="connsiteY0"/>
                  </a:cxn>
                  <a:cxn ang="0">
                    <a:pos x="connsiteX1" y="connsiteY1"/>
                  </a:cxn>
                  <a:cxn ang="0">
                    <a:pos x="connsiteX2" y="connsiteY2"/>
                  </a:cxn>
                  <a:cxn ang="0">
                    <a:pos x="connsiteX3" y="connsiteY3"/>
                  </a:cxn>
                </a:cxnLst>
                <a:rect l="l" t="t" r="r" b="b"/>
                <a:pathLst>
                  <a:path w="162380" h="22456">
                    <a:moveTo>
                      <a:pt x="1580" y="233"/>
                    </a:moveTo>
                    <a:cubicBezTo>
                      <a:pt x="1217" y="7764"/>
                      <a:pt x="768" y="15642"/>
                      <a:pt x="233" y="23743"/>
                    </a:cubicBezTo>
                    <a:lnTo>
                      <a:pt x="163598" y="23743"/>
                    </a:lnTo>
                    <a:cubicBezTo>
                      <a:pt x="163062" y="15642"/>
                      <a:pt x="162613" y="7764"/>
                      <a:pt x="162251"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91" name="任意多边形: 形状 90">
                <a:extLst>
                  <a:ext uri="{FF2B5EF4-FFF2-40B4-BE49-F238E27FC236}">
                    <a16:creationId xmlns:a16="http://schemas.microsoft.com/office/drawing/2014/main" xmlns="" id="{AA5CC055-889B-4BD1-A6BA-48E30B8B9F2E}"/>
                  </a:ext>
                </a:extLst>
              </p:cNvPr>
              <p:cNvSpPr/>
              <p:nvPr/>
            </p:nvSpPr>
            <p:spPr>
              <a:xfrm>
                <a:off x="1655800" y="650204"/>
                <a:ext cx="176200" cy="60461"/>
              </a:xfrm>
              <a:custGeom>
                <a:avLst/>
                <a:gdLst>
                  <a:gd name="connsiteX0" fmla="*/ 5795 w 176200"/>
                  <a:gd name="connsiteY0" fmla="*/ 233 h 60460"/>
                  <a:gd name="connsiteX1" fmla="*/ 233 w 176200"/>
                  <a:gd name="connsiteY1" fmla="*/ 60573 h 60460"/>
                  <a:gd name="connsiteX2" fmla="*/ 177003 w 176200"/>
                  <a:gd name="connsiteY2" fmla="*/ 60573 h 60460"/>
                  <a:gd name="connsiteX3" fmla="*/ 171441 w 176200"/>
                  <a:gd name="connsiteY3" fmla="*/ 233 h 60460"/>
                </a:gdLst>
                <a:ahLst/>
                <a:cxnLst>
                  <a:cxn ang="0">
                    <a:pos x="connsiteX0" y="connsiteY0"/>
                  </a:cxn>
                  <a:cxn ang="0">
                    <a:pos x="connsiteX1" y="connsiteY1"/>
                  </a:cxn>
                  <a:cxn ang="0">
                    <a:pos x="connsiteX2" y="connsiteY2"/>
                  </a:cxn>
                  <a:cxn ang="0">
                    <a:pos x="connsiteX3" y="connsiteY3"/>
                  </a:cxn>
                </a:cxnLst>
                <a:rect l="l" t="t" r="r" b="b"/>
                <a:pathLst>
                  <a:path w="176200" h="60460">
                    <a:moveTo>
                      <a:pt x="5795" y="233"/>
                    </a:moveTo>
                    <a:cubicBezTo>
                      <a:pt x="4361" y="20064"/>
                      <a:pt x="2547" y="40724"/>
                      <a:pt x="233" y="60573"/>
                    </a:cubicBezTo>
                    <a:lnTo>
                      <a:pt x="177003" y="60573"/>
                    </a:lnTo>
                    <a:cubicBezTo>
                      <a:pt x="174688" y="40724"/>
                      <a:pt x="172874" y="20064"/>
                      <a:pt x="171441"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92" name="任意多边形: 形状 91">
                <a:extLst>
                  <a:ext uri="{FF2B5EF4-FFF2-40B4-BE49-F238E27FC236}">
                    <a16:creationId xmlns:a16="http://schemas.microsoft.com/office/drawing/2014/main" xmlns="" id="{D5C3CE88-53F7-4CFC-B1C9-C13EDF8F63AF}"/>
                  </a:ext>
                </a:extLst>
              </p:cNvPr>
              <p:cNvSpPr/>
              <p:nvPr/>
            </p:nvSpPr>
            <p:spPr>
              <a:xfrm>
                <a:off x="1621631" y="779919"/>
                <a:ext cx="245298" cy="89828"/>
              </a:xfrm>
              <a:custGeom>
                <a:avLst/>
                <a:gdLst>
                  <a:gd name="connsiteX0" fmla="*/ 23087 w 245298"/>
                  <a:gd name="connsiteY0" fmla="*/ 233 h 89827"/>
                  <a:gd name="connsiteX1" fmla="*/ 233 w 245298"/>
                  <a:gd name="connsiteY1" fmla="*/ 89646 h 89827"/>
                  <a:gd name="connsiteX2" fmla="*/ 245358 w 245298"/>
                  <a:gd name="connsiteY2" fmla="*/ 89646 h 89827"/>
                  <a:gd name="connsiteX3" fmla="*/ 222504 w 245298"/>
                  <a:gd name="connsiteY3" fmla="*/ 233 h 89827"/>
                </a:gdLst>
                <a:ahLst/>
                <a:cxnLst>
                  <a:cxn ang="0">
                    <a:pos x="connsiteX0" y="connsiteY0"/>
                  </a:cxn>
                  <a:cxn ang="0">
                    <a:pos x="connsiteX1" y="connsiteY1"/>
                  </a:cxn>
                  <a:cxn ang="0">
                    <a:pos x="connsiteX2" y="connsiteY2"/>
                  </a:cxn>
                  <a:cxn ang="0">
                    <a:pos x="connsiteX3" y="connsiteY3"/>
                  </a:cxn>
                </a:cxnLst>
                <a:rect l="l" t="t" r="r" b="b"/>
                <a:pathLst>
                  <a:path w="245298" h="89827">
                    <a:moveTo>
                      <a:pt x="23087" y="233"/>
                    </a:moveTo>
                    <a:cubicBezTo>
                      <a:pt x="16903" y="28926"/>
                      <a:pt x="8680" y="60106"/>
                      <a:pt x="233" y="89646"/>
                    </a:cubicBezTo>
                    <a:lnTo>
                      <a:pt x="245358" y="89646"/>
                    </a:lnTo>
                    <a:cubicBezTo>
                      <a:pt x="236911" y="60106"/>
                      <a:pt x="228688" y="28926"/>
                      <a:pt x="222504" y="233"/>
                    </a:cubicBezTo>
                    <a:close/>
                  </a:path>
                </a:pathLst>
              </a:custGeom>
              <a:solidFill>
                <a:srgbClr val="FBCB8A"/>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sp>
            <p:nvSpPr>
              <p:cNvPr id="93" name="任意多边形: 形状 92">
                <a:extLst>
                  <a:ext uri="{FF2B5EF4-FFF2-40B4-BE49-F238E27FC236}">
                    <a16:creationId xmlns:a16="http://schemas.microsoft.com/office/drawing/2014/main" xmlns="" id="{2C0ED2A7-62C8-41B7-948B-7BEAA0D55FFE}"/>
                  </a:ext>
                </a:extLst>
              </p:cNvPr>
              <p:cNvSpPr/>
              <p:nvPr/>
            </p:nvSpPr>
            <p:spPr>
              <a:xfrm>
                <a:off x="1744211" y="539077"/>
                <a:ext cx="162381" cy="457775"/>
              </a:xfrm>
              <a:custGeom>
                <a:avLst/>
                <a:gdLst>
                  <a:gd name="connsiteX0" fmla="*/ 99924 w 162380"/>
                  <a:gd name="connsiteY0" fmla="*/ 241074 h 457775"/>
                  <a:gd name="connsiteX1" fmla="*/ 95484 w 162380"/>
                  <a:gd name="connsiteY1" fmla="*/ 219049 h 457775"/>
                  <a:gd name="connsiteX2" fmla="*/ 88575 w 162380"/>
                  <a:gd name="connsiteY2" fmla="*/ 171751 h 457775"/>
                  <a:gd name="connsiteX3" fmla="*/ 83029 w 162380"/>
                  <a:gd name="connsiteY3" fmla="*/ 111411 h 457775"/>
                  <a:gd name="connsiteX4" fmla="*/ 81889 w 162380"/>
                  <a:gd name="connsiteY4" fmla="*/ 94137 h 457775"/>
                  <a:gd name="connsiteX5" fmla="*/ 80542 w 162380"/>
                  <a:gd name="connsiteY5" fmla="*/ 70626 h 457775"/>
                  <a:gd name="connsiteX6" fmla="*/ 79920 w 162380"/>
                  <a:gd name="connsiteY6" fmla="*/ 58085 h 457775"/>
                  <a:gd name="connsiteX7" fmla="*/ 78935 w 162380"/>
                  <a:gd name="connsiteY7" fmla="*/ 34574 h 457775"/>
                  <a:gd name="connsiteX8" fmla="*/ 77968 w 162380"/>
                  <a:gd name="connsiteY8" fmla="*/ 233 h 457775"/>
                  <a:gd name="connsiteX9" fmla="*/ 233 w 162380"/>
                  <a:gd name="connsiteY9" fmla="*/ 233 h 457775"/>
                  <a:gd name="connsiteX10" fmla="*/ 233 w 162380"/>
                  <a:gd name="connsiteY10" fmla="*/ 458008 h 457775"/>
                  <a:gd name="connsiteX11" fmla="*/ 162993 w 162380"/>
                  <a:gd name="connsiteY11" fmla="*/ 458008 h 457775"/>
                  <a:gd name="connsiteX12" fmla="*/ 122795 w 162380"/>
                  <a:gd name="connsiteY12" fmla="*/ 330453 h 457775"/>
                  <a:gd name="connsiteX13" fmla="*/ 99924 w 162380"/>
                  <a:gd name="connsiteY13"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380" h="457775">
                    <a:moveTo>
                      <a:pt x="99924" y="241074"/>
                    </a:moveTo>
                    <a:cubicBezTo>
                      <a:pt x="98283" y="233542"/>
                      <a:pt x="96797" y="226166"/>
                      <a:pt x="95484" y="219049"/>
                    </a:cubicBezTo>
                    <a:cubicBezTo>
                      <a:pt x="92807" y="204521"/>
                      <a:pt x="90527" y="188421"/>
                      <a:pt x="88575" y="171751"/>
                    </a:cubicBezTo>
                    <a:cubicBezTo>
                      <a:pt x="86277" y="151903"/>
                      <a:pt x="84463" y="131243"/>
                      <a:pt x="83029" y="111411"/>
                    </a:cubicBezTo>
                    <a:cubicBezTo>
                      <a:pt x="82615" y="105590"/>
                      <a:pt x="82218" y="99838"/>
                      <a:pt x="81889" y="94137"/>
                    </a:cubicBezTo>
                    <a:cubicBezTo>
                      <a:pt x="81354" y="86035"/>
                      <a:pt x="80905" y="78158"/>
                      <a:pt x="80542" y="70626"/>
                    </a:cubicBezTo>
                    <a:cubicBezTo>
                      <a:pt x="80300" y="66325"/>
                      <a:pt x="80093" y="62127"/>
                      <a:pt x="79920" y="58085"/>
                    </a:cubicBezTo>
                    <a:cubicBezTo>
                      <a:pt x="79505" y="49448"/>
                      <a:pt x="79195" y="41622"/>
                      <a:pt x="78935" y="34574"/>
                    </a:cubicBezTo>
                    <a:cubicBezTo>
                      <a:pt x="78175" y="13620"/>
                      <a:pt x="77968" y="233"/>
                      <a:pt x="77968" y="233"/>
                    </a:cubicBezTo>
                    <a:lnTo>
                      <a:pt x="233" y="233"/>
                    </a:lnTo>
                    <a:lnTo>
                      <a:pt x="233" y="458008"/>
                    </a:lnTo>
                    <a:lnTo>
                      <a:pt x="162993" y="458008"/>
                    </a:lnTo>
                    <a:cubicBezTo>
                      <a:pt x="162993" y="458008"/>
                      <a:pt x="142264" y="398583"/>
                      <a:pt x="122795" y="330453"/>
                    </a:cubicBezTo>
                    <a:cubicBezTo>
                      <a:pt x="114331" y="300896"/>
                      <a:pt x="106074" y="269715"/>
                      <a:pt x="99924" y="241074"/>
                    </a:cubicBezTo>
                    <a:close/>
                  </a:path>
                </a:pathLst>
              </a:custGeom>
              <a:solidFill>
                <a:srgbClr val="603913">
                  <a:alpha val="8000"/>
                </a:srgbClr>
              </a:solidFill>
              <a:ln w="1710" cap="flat">
                <a:noFill/>
                <a:prstDash val="solid"/>
                <a:miter/>
              </a:ln>
            </p:spPr>
            <p:txBody>
              <a:bodyPr rtlCol="0" anchor="ctr"/>
              <a:lstStyle/>
              <a:p>
                <a:endParaRPr lang="zh-CN" altLang="en-US">
                  <a:latin typeface="字魂35号-经典雅黑" panose="02000000000000000000" pitchFamily="2" charset="-122"/>
                  <a:ea typeface="字魂35号-经典雅黑" panose="02000000000000000000" pitchFamily="2" charset="-122"/>
                  <a:cs typeface="+mn-ea"/>
                  <a:sym typeface="+mn-lt"/>
                </a:endParaRPr>
              </a:p>
            </p:txBody>
          </p:sp>
        </p:grpSp>
      </p:grpSp>
      <p:pic>
        <p:nvPicPr>
          <p:cNvPr id="100" name="图形 99">
            <a:extLst>
              <a:ext uri="{FF2B5EF4-FFF2-40B4-BE49-F238E27FC236}">
                <a16:creationId xmlns:a16="http://schemas.microsoft.com/office/drawing/2014/main" xmlns="" id="{29315F36-418D-401C-AEA9-61C0A656CF06}"/>
              </a:ext>
            </a:extLst>
          </p:cNvPr>
          <p:cNvPicPr>
            <a:picLocks noChangeAspect="1"/>
          </p:cNvPicPr>
          <p:nvPr/>
        </p:nvPicPr>
        <p:blipFill rotWithShape="1">
          <a:blip r:embed="rId6" cstate="screen">
            <a:extLst>
              <a:ext uri="{28A0092B-C50C-407E-A947-70E740481C1C}">
                <a14:useLocalDpi xmlns:a14="http://schemas.microsoft.com/office/drawing/2010/main"/>
              </a:ext>
              <a:ext uri="{96DAC541-7B7A-43D3-8B79-37D633B846F1}">
                <asvg:svgBlip xmlns:asvg="http://schemas.microsoft.com/office/drawing/2016/SVG/main" xmlns="" r:embed="rId7"/>
              </a:ext>
            </a:extLst>
          </a:blip>
          <a:srcRect r="19477"/>
          <a:stretch/>
        </p:blipFill>
        <p:spPr>
          <a:xfrm>
            <a:off x="5529129" y="3429943"/>
            <a:ext cx="6662871" cy="2897733"/>
          </a:xfrm>
          <a:prstGeom prst="rect">
            <a:avLst/>
          </a:prstGeom>
        </p:spPr>
      </p:pic>
    </p:spTree>
    <p:extLst>
      <p:ext uri="{BB962C8B-B14F-4D97-AF65-F5344CB8AC3E}">
        <p14:creationId xmlns:p14="http://schemas.microsoft.com/office/powerpoint/2010/main" val="1207064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95"/>
                                        </p:tgtEl>
                                        <p:attrNameLst>
                                          <p:attrName>style.visibility</p:attrName>
                                        </p:attrNameLst>
                                      </p:cBhvr>
                                      <p:to>
                                        <p:strVal val="visible"/>
                                      </p:to>
                                    </p:set>
                                    <p:animEffect transition="in" filter="fade">
                                      <p:cBhvr>
                                        <p:cTn id="19" dur="1000"/>
                                        <p:tgtEl>
                                          <p:spTgt spid="95"/>
                                        </p:tgtEl>
                                      </p:cBhvr>
                                    </p:animEffect>
                                    <p:anim calcmode="lin" valueType="num">
                                      <p:cBhvr>
                                        <p:cTn id="20" dur="1000" fill="hold"/>
                                        <p:tgtEl>
                                          <p:spTgt spid="95"/>
                                        </p:tgtEl>
                                        <p:attrNameLst>
                                          <p:attrName>ppt_x</p:attrName>
                                        </p:attrNameLst>
                                      </p:cBhvr>
                                      <p:tavLst>
                                        <p:tav tm="0">
                                          <p:val>
                                            <p:strVal val="#ppt_x"/>
                                          </p:val>
                                        </p:tav>
                                        <p:tav tm="100000">
                                          <p:val>
                                            <p:strVal val="#ppt_x"/>
                                          </p:val>
                                        </p:tav>
                                      </p:tavLst>
                                    </p:anim>
                                    <p:anim calcmode="lin" valueType="num">
                                      <p:cBhvr>
                                        <p:cTn id="21" dur="1000" fill="hold"/>
                                        <p:tgtEl>
                                          <p:spTgt spid="9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96"/>
                                        </p:tgtEl>
                                        <p:attrNameLst>
                                          <p:attrName>style.visibility</p:attrName>
                                        </p:attrNameLst>
                                      </p:cBhvr>
                                      <p:to>
                                        <p:strVal val="visible"/>
                                      </p:to>
                                    </p:set>
                                    <p:animEffect transition="in" filter="fade">
                                      <p:cBhvr>
                                        <p:cTn id="25" dur="1000"/>
                                        <p:tgtEl>
                                          <p:spTgt spid="96"/>
                                        </p:tgtEl>
                                      </p:cBhvr>
                                    </p:animEffect>
                                    <p:anim calcmode="lin" valueType="num">
                                      <p:cBhvr>
                                        <p:cTn id="26" dur="1000" fill="hold"/>
                                        <p:tgtEl>
                                          <p:spTgt spid="96"/>
                                        </p:tgtEl>
                                        <p:attrNameLst>
                                          <p:attrName>ppt_x</p:attrName>
                                        </p:attrNameLst>
                                      </p:cBhvr>
                                      <p:tavLst>
                                        <p:tav tm="0">
                                          <p:val>
                                            <p:strVal val="#ppt_x"/>
                                          </p:val>
                                        </p:tav>
                                        <p:tav tm="100000">
                                          <p:val>
                                            <p:strVal val="#ppt_x"/>
                                          </p:val>
                                        </p:tav>
                                      </p:tavLst>
                                    </p:anim>
                                    <p:anim calcmode="lin" valueType="num">
                                      <p:cBhvr>
                                        <p:cTn id="27" dur="1000" fill="hold"/>
                                        <p:tgtEl>
                                          <p:spTgt spid="9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fade">
                                      <p:cBhvr>
                                        <p:cTn id="31" dur="1000"/>
                                        <p:tgtEl>
                                          <p:spTgt spid="97"/>
                                        </p:tgtEl>
                                      </p:cBhvr>
                                    </p:animEffect>
                                    <p:anim calcmode="lin" valueType="num">
                                      <p:cBhvr>
                                        <p:cTn id="32" dur="1000" fill="hold"/>
                                        <p:tgtEl>
                                          <p:spTgt spid="97"/>
                                        </p:tgtEl>
                                        <p:attrNameLst>
                                          <p:attrName>ppt_x</p:attrName>
                                        </p:attrNameLst>
                                      </p:cBhvr>
                                      <p:tavLst>
                                        <p:tav tm="0">
                                          <p:val>
                                            <p:strVal val="#ppt_x"/>
                                          </p:val>
                                        </p:tav>
                                        <p:tav tm="100000">
                                          <p:val>
                                            <p:strVal val="#ppt_x"/>
                                          </p:val>
                                        </p:tav>
                                      </p:tavLst>
                                    </p:anim>
                                    <p:anim calcmode="lin" valueType="num">
                                      <p:cBhvr>
                                        <p:cTn id="33" dur="1000" fill="hold"/>
                                        <p:tgtEl>
                                          <p:spTgt spid="97"/>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98"/>
                                        </p:tgtEl>
                                        <p:attrNameLst>
                                          <p:attrName>style.visibility</p:attrName>
                                        </p:attrNameLst>
                                      </p:cBhvr>
                                      <p:to>
                                        <p:strVal val="visible"/>
                                      </p:to>
                                    </p:set>
                                    <p:animEffect transition="in" filter="fade">
                                      <p:cBhvr>
                                        <p:cTn id="37" dur="1000"/>
                                        <p:tgtEl>
                                          <p:spTgt spid="98"/>
                                        </p:tgtEl>
                                      </p:cBhvr>
                                    </p:animEffect>
                                    <p:anim calcmode="lin" valueType="num">
                                      <p:cBhvr>
                                        <p:cTn id="38" dur="1000" fill="hold"/>
                                        <p:tgtEl>
                                          <p:spTgt spid="98"/>
                                        </p:tgtEl>
                                        <p:attrNameLst>
                                          <p:attrName>ppt_x</p:attrName>
                                        </p:attrNameLst>
                                      </p:cBhvr>
                                      <p:tavLst>
                                        <p:tav tm="0">
                                          <p:val>
                                            <p:strVal val="#ppt_x"/>
                                          </p:val>
                                        </p:tav>
                                        <p:tav tm="100000">
                                          <p:val>
                                            <p:strVal val="#ppt_x"/>
                                          </p:val>
                                        </p:tav>
                                      </p:tavLst>
                                    </p:anim>
                                    <p:anim calcmode="lin" valueType="num">
                                      <p:cBhvr>
                                        <p:cTn id="39" dur="1000" fill="hold"/>
                                        <p:tgtEl>
                                          <p:spTgt spid="9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99"/>
                                        </p:tgtEl>
                                        <p:attrNameLst>
                                          <p:attrName>style.visibility</p:attrName>
                                        </p:attrNameLst>
                                      </p:cBhvr>
                                      <p:to>
                                        <p:strVal val="visible"/>
                                      </p:to>
                                    </p:set>
                                    <p:animEffect transition="in" filter="fade">
                                      <p:cBhvr>
                                        <p:cTn id="43" dur="1000"/>
                                        <p:tgtEl>
                                          <p:spTgt spid="99"/>
                                        </p:tgtEl>
                                      </p:cBhvr>
                                    </p:animEffect>
                                    <p:anim calcmode="lin" valueType="num">
                                      <p:cBhvr>
                                        <p:cTn id="44" dur="1000" fill="hold"/>
                                        <p:tgtEl>
                                          <p:spTgt spid="99"/>
                                        </p:tgtEl>
                                        <p:attrNameLst>
                                          <p:attrName>ppt_x</p:attrName>
                                        </p:attrNameLst>
                                      </p:cBhvr>
                                      <p:tavLst>
                                        <p:tav tm="0">
                                          <p:val>
                                            <p:strVal val="#ppt_x"/>
                                          </p:val>
                                        </p:tav>
                                        <p:tav tm="100000">
                                          <p:val>
                                            <p:strVal val="#ppt_x"/>
                                          </p:val>
                                        </p:tav>
                                      </p:tavLst>
                                    </p:anim>
                                    <p:anim calcmode="lin" valueType="num">
                                      <p:cBhvr>
                                        <p:cTn id="45"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a:extLst>
              <a:ext uri="{FF2B5EF4-FFF2-40B4-BE49-F238E27FC236}">
                <a16:creationId xmlns:a16="http://schemas.microsoft.com/office/drawing/2014/main" xmlns="" id="{4383A76F-00F9-4171-8AA7-4A98CCF6496A}"/>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77800" y="6078149"/>
            <a:ext cx="12369800" cy="240524"/>
          </a:xfrm>
          <a:prstGeom prst="rect">
            <a:avLst/>
          </a:prstGeom>
        </p:spPr>
      </p:pic>
      <p:pic>
        <p:nvPicPr>
          <p:cNvPr id="5" name="图形 4">
            <a:extLst>
              <a:ext uri="{FF2B5EF4-FFF2-40B4-BE49-F238E27FC236}">
                <a16:creationId xmlns:a16="http://schemas.microsoft.com/office/drawing/2014/main" xmlns="" id="{75F32562-1104-4C7A-9CFA-1E0804205235}"/>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0" y="6318673"/>
            <a:ext cx="12192000" cy="697653"/>
          </a:xfrm>
          <a:prstGeom prst="rect">
            <a:avLst/>
          </a:prstGeom>
        </p:spPr>
      </p:pic>
      <p:pic>
        <p:nvPicPr>
          <p:cNvPr id="6" name="图形 5">
            <a:extLst>
              <a:ext uri="{FF2B5EF4-FFF2-40B4-BE49-F238E27FC236}">
                <a16:creationId xmlns:a16="http://schemas.microsoft.com/office/drawing/2014/main" xmlns="" id="{96FA5450-D28E-4B3D-AC4F-C0C5220F3B1E}"/>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215900" y="3067050"/>
            <a:ext cx="4289396" cy="3011099"/>
          </a:xfrm>
          <a:prstGeom prst="rect">
            <a:avLst/>
          </a:prstGeom>
        </p:spPr>
      </p:pic>
      <p:grpSp>
        <p:nvGrpSpPr>
          <p:cNvPr id="2" name="组合 1">
            <a:extLst>
              <a:ext uri="{FF2B5EF4-FFF2-40B4-BE49-F238E27FC236}">
                <a16:creationId xmlns:a16="http://schemas.microsoft.com/office/drawing/2014/main" xmlns="" id="{4BE4BF1D-32F4-4415-98C5-E189F9D7C386}"/>
              </a:ext>
            </a:extLst>
          </p:cNvPr>
          <p:cNvGrpSpPr/>
          <p:nvPr/>
        </p:nvGrpSpPr>
        <p:grpSpPr>
          <a:xfrm>
            <a:off x="3516061" y="2376241"/>
            <a:ext cx="5610693" cy="1200329"/>
            <a:chOff x="3516061" y="2376241"/>
            <a:chExt cx="5610693" cy="1200329"/>
          </a:xfrm>
        </p:grpSpPr>
        <p:sp>
          <p:nvSpPr>
            <p:cNvPr id="8" name="矩形 7">
              <a:extLst>
                <a:ext uri="{FF2B5EF4-FFF2-40B4-BE49-F238E27FC236}">
                  <a16:creationId xmlns:a16="http://schemas.microsoft.com/office/drawing/2014/main" xmlns="" id="{758582C1-9DC4-4F12-A27D-24917E071943}"/>
                </a:ext>
              </a:extLst>
            </p:cNvPr>
            <p:cNvSpPr/>
            <p:nvPr/>
          </p:nvSpPr>
          <p:spPr>
            <a:xfrm>
              <a:off x="4382415" y="2376241"/>
              <a:ext cx="3877985" cy="1200329"/>
            </a:xfrm>
            <a:prstGeom prst="rect">
              <a:avLst/>
            </a:prstGeom>
          </p:spPr>
          <p:txBody>
            <a:bodyPr wrap="none">
              <a:spAutoFit/>
            </a:bodyPr>
            <a:lstStyle/>
            <a:p>
              <a:r>
                <a:rPr lang="zh-CN" altLang="en-US" sz="7200" dirty="0">
                  <a:latin typeface="字魂35号-经典雅黑" panose="02000000000000000000" pitchFamily="2" charset="-122"/>
                  <a:ea typeface="字魂35号-经典雅黑" panose="02000000000000000000" pitchFamily="2" charset="-122"/>
                  <a:cs typeface="+mn-ea"/>
                  <a:sym typeface="+mn-lt"/>
                </a:rPr>
                <a:t>来年规划</a:t>
              </a:r>
            </a:p>
          </p:txBody>
        </p:sp>
        <p:grpSp>
          <p:nvGrpSpPr>
            <p:cNvPr id="9" name="组合 8">
              <a:extLst>
                <a:ext uri="{FF2B5EF4-FFF2-40B4-BE49-F238E27FC236}">
                  <a16:creationId xmlns:a16="http://schemas.microsoft.com/office/drawing/2014/main" xmlns="" id="{49815D1E-EEF6-4256-8757-FE978C58DE77}"/>
                </a:ext>
              </a:extLst>
            </p:cNvPr>
            <p:cNvGrpSpPr/>
            <p:nvPr/>
          </p:nvGrpSpPr>
          <p:grpSpPr>
            <a:xfrm>
              <a:off x="8393666" y="2647950"/>
              <a:ext cx="733088" cy="656910"/>
              <a:chOff x="1395732" y="539077"/>
              <a:chExt cx="510860" cy="457775"/>
            </a:xfrm>
          </p:grpSpPr>
          <p:sp>
            <p:nvSpPr>
              <p:cNvPr id="10" name="任意多边形: 形状 9">
                <a:extLst>
                  <a:ext uri="{FF2B5EF4-FFF2-40B4-BE49-F238E27FC236}">
                    <a16:creationId xmlns:a16="http://schemas.microsoft.com/office/drawing/2014/main" xmlns="" id="{24B1A5B4-65D9-4A8D-A3D3-11FC6474BB7B}"/>
                  </a:ext>
                </a:extLst>
              </p:cNvPr>
              <p:cNvSpPr/>
              <p:nvPr/>
            </p:nvSpPr>
            <p:spPr>
              <a:xfrm>
                <a:off x="1395732" y="639010"/>
                <a:ext cx="253936" cy="357583"/>
              </a:xfrm>
              <a:custGeom>
                <a:avLst/>
                <a:gdLst>
                  <a:gd name="connsiteX0" fmla="*/ 205109 w 253935"/>
                  <a:gd name="connsiteY0" fmla="*/ 188110 h 357582"/>
                  <a:gd name="connsiteX1" fmla="*/ 201654 w 253935"/>
                  <a:gd name="connsiteY1" fmla="*/ 170922 h 357582"/>
                  <a:gd name="connsiteX2" fmla="*/ 196264 w 253935"/>
                  <a:gd name="connsiteY2" fmla="*/ 134024 h 357582"/>
                  <a:gd name="connsiteX3" fmla="*/ 191928 w 253935"/>
                  <a:gd name="connsiteY3" fmla="*/ 86933 h 357582"/>
                  <a:gd name="connsiteX4" fmla="*/ 191030 w 253935"/>
                  <a:gd name="connsiteY4" fmla="*/ 73511 h 357582"/>
                  <a:gd name="connsiteX5" fmla="*/ 189976 w 253935"/>
                  <a:gd name="connsiteY5" fmla="*/ 55166 h 357582"/>
                  <a:gd name="connsiteX6" fmla="*/ 189492 w 253935"/>
                  <a:gd name="connsiteY6" fmla="*/ 45371 h 357582"/>
                  <a:gd name="connsiteX7" fmla="*/ 188732 w 253935"/>
                  <a:gd name="connsiteY7" fmla="*/ 27025 h 357582"/>
                  <a:gd name="connsiteX8" fmla="*/ 187990 w 253935"/>
                  <a:gd name="connsiteY8" fmla="*/ 233 h 357582"/>
                  <a:gd name="connsiteX9" fmla="*/ 66601 w 253935"/>
                  <a:gd name="connsiteY9" fmla="*/ 233 h 357582"/>
                  <a:gd name="connsiteX10" fmla="*/ 65859 w 253935"/>
                  <a:gd name="connsiteY10" fmla="*/ 27025 h 357582"/>
                  <a:gd name="connsiteX11" fmla="*/ 65099 w 253935"/>
                  <a:gd name="connsiteY11" fmla="*/ 45371 h 357582"/>
                  <a:gd name="connsiteX12" fmla="*/ 64615 w 253935"/>
                  <a:gd name="connsiteY12" fmla="*/ 55166 h 357582"/>
                  <a:gd name="connsiteX13" fmla="*/ 63561 w 253935"/>
                  <a:gd name="connsiteY13" fmla="*/ 73511 h 357582"/>
                  <a:gd name="connsiteX14" fmla="*/ 62663 w 253935"/>
                  <a:gd name="connsiteY14" fmla="*/ 86933 h 357582"/>
                  <a:gd name="connsiteX15" fmla="*/ 58327 w 253935"/>
                  <a:gd name="connsiteY15" fmla="*/ 134024 h 357582"/>
                  <a:gd name="connsiteX16" fmla="*/ 52937 w 253935"/>
                  <a:gd name="connsiteY16" fmla="*/ 170922 h 357582"/>
                  <a:gd name="connsiteX17" fmla="*/ 49482 w 253935"/>
                  <a:gd name="connsiteY17" fmla="*/ 188110 h 357582"/>
                  <a:gd name="connsiteX18" fmla="*/ 31638 w 253935"/>
                  <a:gd name="connsiteY18" fmla="*/ 257882 h 357582"/>
                  <a:gd name="connsiteX19" fmla="*/ 233 w 253935"/>
                  <a:gd name="connsiteY19" fmla="*/ 357418 h 357582"/>
                  <a:gd name="connsiteX20" fmla="*/ 254168 w 253935"/>
                  <a:gd name="connsiteY20" fmla="*/ 357418 h 357582"/>
                  <a:gd name="connsiteX21" fmla="*/ 222798 w 253935"/>
                  <a:gd name="connsiteY21" fmla="*/ 257882 h 357582"/>
                  <a:gd name="connsiteX22" fmla="*/ 205109 w 253935"/>
                  <a:gd name="connsiteY22"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53935" h="357582">
                    <a:moveTo>
                      <a:pt x="205109" y="188110"/>
                    </a:moveTo>
                    <a:cubicBezTo>
                      <a:pt x="203830" y="182215"/>
                      <a:pt x="202678" y="176485"/>
                      <a:pt x="201654" y="170922"/>
                    </a:cubicBezTo>
                    <a:cubicBezTo>
                      <a:pt x="199546" y="159590"/>
                      <a:pt x="197767" y="147032"/>
                      <a:pt x="196264" y="134024"/>
                    </a:cubicBezTo>
                    <a:cubicBezTo>
                      <a:pt x="194450" y="118477"/>
                      <a:pt x="193034" y="102411"/>
                      <a:pt x="191928" y="86933"/>
                    </a:cubicBezTo>
                    <a:cubicBezTo>
                      <a:pt x="191600" y="82390"/>
                      <a:pt x="191306" y="77899"/>
                      <a:pt x="191030" y="73511"/>
                    </a:cubicBezTo>
                    <a:cubicBezTo>
                      <a:pt x="190615" y="67171"/>
                      <a:pt x="190270" y="61039"/>
                      <a:pt x="189976" y="55166"/>
                    </a:cubicBezTo>
                    <a:cubicBezTo>
                      <a:pt x="189803" y="51797"/>
                      <a:pt x="189648" y="48532"/>
                      <a:pt x="189492" y="45371"/>
                    </a:cubicBezTo>
                    <a:cubicBezTo>
                      <a:pt x="189182" y="38703"/>
                      <a:pt x="188940" y="32536"/>
                      <a:pt x="188732" y="27025"/>
                    </a:cubicBezTo>
                    <a:cubicBezTo>
                      <a:pt x="188145" y="10684"/>
                      <a:pt x="187990" y="233"/>
                      <a:pt x="187990" y="233"/>
                    </a:cubicBezTo>
                    <a:lnTo>
                      <a:pt x="66601" y="233"/>
                    </a:lnTo>
                    <a:cubicBezTo>
                      <a:pt x="66601" y="233"/>
                      <a:pt x="66446" y="10597"/>
                      <a:pt x="65859" y="27025"/>
                    </a:cubicBezTo>
                    <a:cubicBezTo>
                      <a:pt x="65651" y="32536"/>
                      <a:pt x="65409" y="38703"/>
                      <a:pt x="65099" y="45371"/>
                    </a:cubicBezTo>
                    <a:cubicBezTo>
                      <a:pt x="64943" y="48532"/>
                      <a:pt x="64788" y="51797"/>
                      <a:pt x="64615" y="55166"/>
                    </a:cubicBezTo>
                    <a:cubicBezTo>
                      <a:pt x="64321" y="61039"/>
                      <a:pt x="63958" y="67258"/>
                      <a:pt x="63561" y="73511"/>
                    </a:cubicBezTo>
                    <a:cubicBezTo>
                      <a:pt x="63285" y="77899"/>
                      <a:pt x="62991" y="82390"/>
                      <a:pt x="62663" y="86933"/>
                    </a:cubicBezTo>
                    <a:cubicBezTo>
                      <a:pt x="61540" y="102481"/>
                      <a:pt x="60123" y="118529"/>
                      <a:pt x="58327" y="134024"/>
                    </a:cubicBezTo>
                    <a:cubicBezTo>
                      <a:pt x="56807" y="147032"/>
                      <a:pt x="55027" y="159590"/>
                      <a:pt x="52937" y="170922"/>
                    </a:cubicBezTo>
                    <a:cubicBezTo>
                      <a:pt x="51918" y="176485"/>
                      <a:pt x="50743" y="182220"/>
                      <a:pt x="49482" y="188110"/>
                    </a:cubicBezTo>
                    <a:cubicBezTo>
                      <a:pt x="44645" y="210567"/>
                      <a:pt x="38237" y="234838"/>
                      <a:pt x="31638" y="257882"/>
                    </a:cubicBezTo>
                    <a:cubicBezTo>
                      <a:pt x="16453" y="311053"/>
                      <a:pt x="233" y="357418"/>
                      <a:pt x="233" y="357418"/>
                    </a:cubicBezTo>
                    <a:lnTo>
                      <a:pt x="254168" y="357418"/>
                    </a:lnTo>
                    <a:cubicBezTo>
                      <a:pt x="254168" y="357418"/>
                      <a:pt x="237999" y="311053"/>
                      <a:pt x="222798" y="257882"/>
                    </a:cubicBezTo>
                    <a:cubicBezTo>
                      <a:pt x="216354" y="234838"/>
                      <a:pt x="209928" y="210498"/>
                      <a:pt x="205109" y="188110"/>
                    </a:cubicBezTo>
                    <a:close/>
                  </a:path>
                </a:pathLst>
              </a:custGeom>
              <a:solidFill>
                <a:srgbClr val="FBD5A2"/>
              </a:solidFill>
              <a:ln w="1710" cap="flat">
                <a:noFill/>
                <a:prstDash val="solid"/>
                <a:miter/>
              </a:ln>
            </p:spPr>
            <p:txBody>
              <a:bodyPr rtlCol="0" anchor="ctr"/>
              <a:lstStyle/>
              <a:p>
                <a:endParaRPr lang="zh-CN" altLang="en-US">
                  <a:cs typeface="+mn-ea"/>
                  <a:sym typeface="+mn-lt"/>
                </a:endParaRPr>
              </a:p>
            </p:txBody>
          </p:sp>
          <p:sp>
            <p:nvSpPr>
              <p:cNvPr id="11" name="任意多边形: 形状 10">
                <a:extLst>
                  <a:ext uri="{FF2B5EF4-FFF2-40B4-BE49-F238E27FC236}">
                    <a16:creationId xmlns:a16="http://schemas.microsoft.com/office/drawing/2014/main" xmlns="" id="{F2CC6730-82BA-4CA8-A36A-BED7CB1E8DB4}"/>
                  </a:ext>
                </a:extLst>
              </p:cNvPr>
              <p:cNvSpPr/>
              <p:nvPr/>
            </p:nvSpPr>
            <p:spPr>
              <a:xfrm>
                <a:off x="1460615" y="665803"/>
                <a:ext cx="124377" cy="17275"/>
              </a:xfrm>
              <a:custGeom>
                <a:avLst/>
                <a:gdLst>
                  <a:gd name="connsiteX0" fmla="*/ 993 w 124376"/>
                  <a:gd name="connsiteY0" fmla="*/ 233 h 17274"/>
                  <a:gd name="connsiteX1" fmla="*/ 233 w 124376"/>
                  <a:gd name="connsiteY1" fmla="*/ 18578 h 17274"/>
                  <a:gd name="connsiteX2" fmla="*/ 124609 w 124376"/>
                  <a:gd name="connsiteY2" fmla="*/ 18578 h 17274"/>
                  <a:gd name="connsiteX3" fmla="*/ 123849 w 124376"/>
                  <a:gd name="connsiteY3" fmla="*/ 233 h 17274"/>
                </a:gdLst>
                <a:ahLst/>
                <a:cxnLst>
                  <a:cxn ang="0">
                    <a:pos x="connsiteX0" y="connsiteY0"/>
                  </a:cxn>
                  <a:cxn ang="0">
                    <a:pos x="connsiteX1" y="connsiteY1"/>
                  </a:cxn>
                  <a:cxn ang="0">
                    <a:pos x="connsiteX2" y="connsiteY2"/>
                  </a:cxn>
                  <a:cxn ang="0">
                    <a:pos x="connsiteX3" y="connsiteY3"/>
                  </a:cxn>
                </a:cxnLst>
                <a:rect l="l" t="t" r="r" b="b"/>
                <a:pathLst>
                  <a:path w="124376" h="17274">
                    <a:moveTo>
                      <a:pt x="993" y="233"/>
                    </a:moveTo>
                    <a:cubicBezTo>
                      <a:pt x="785" y="5743"/>
                      <a:pt x="544" y="11910"/>
                      <a:pt x="233" y="18578"/>
                    </a:cubicBezTo>
                    <a:lnTo>
                      <a:pt x="124609" y="18578"/>
                    </a:lnTo>
                    <a:cubicBezTo>
                      <a:pt x="124298" y="11910"/>
                      <a:pt x="124057" y="5743"/>
                      <a:pt x="123849"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2" name="任意多边形: 形状 11">
                <a:extLst>
                  <a:ext uri="{FF2B5EF4-FFF2-40B4-BE49-F238E27FC236}">
                    <a16:creationId xmlns:a16="http://schemas.microsoft.com/office/drawing/2014/main" xmlns="" id="{B534E108-85E4-473E-B660-44BC35422CD9}"/>
                  </a:ext>
                </a:extLst>
              </p:cNvPr>
              <p:cNvSpPr/>
              <p:nvPr/>
            </p:nvSpPr>
            <p:spPr>
              <a:xfrm>
                <a:off x="1459060" y="693943"/>
                <a:ext cx="127832" cy="17275"/>
              </a:xfrm>
              <a:custGeom>
                <a:avLst/>
                <a:gdLst>
                  <a:gd name="connsiteX0" fmla="*/ 1286 w 127831"/>
                  <a:gd name="connsiteY0" fmla="*/ 233 h 17274"/>
                  <a:gd name="connsiteX1" fmla="*/ 233 w 127831"/>
                  <a:gd name="connsiteY1" fmla="*/ 18578 h 17274"/>
                  <a:gd name="connsiteX2" fmla="*/ 127701 w 127831"/>
                  <a:gd name="connsiteY2" fmla="*/ 18578 h 17274"/>
                  <a:gd name="connsiteX3" fmla="*/ 126648 w 127831"/>
                  <a:gd name="connsiteY3" fmla="*/ 233 h 17274"/>
                </a:gdLst>
                <a:ahLst/>
                <a:cxnLst>
                  <a:cxn ang="0">
                    <a:pos x="connsiteX0" y="connsiteY0"/>
                  </a:cxn>
                  <a:cxn ang="0">
                    <a:pos x="connsiteX1" y="connsiteY1"/>
                  </a:cxn>
                  <a:cxn ang="0">
                    <a:pos x="connsiteX2" y="connsiteY2"/>
                  </a:cxn>
                  <a:cxn ang="0">
                    <a:pos x="connsiteX3" y="connsiteY3"/>
                  </a:cxn>
                </a:cxnLst>
                <a:rect l="l" t="t" r="r" b="b"/>
                <a:pathLst>
                  <a:path w="127831" h="17274">
                    <a:moveTo>
                      <a:pt x="1286" y="233"/>
                    </a:moveTo>
                    <a:cubicBezTo>
                      <a:pt x="993" y="6106"/>
                      <a:pt x="647" y="12325"/>
                      <a:pt x="233" y="18578"/>
                    </a:cubicBezTo>
                    <a:lnTo>
                      <a:pt x="127701" y="18578"/>
                    </a:lnTo>
                    <a:cubicBezTo>
                      <a:pt x="127304" y="12238"/>
                      <a:pt x="126941" y="6106"/>
                      <a:pt x="126648"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3" name="任意多边形: 形状 12">
                <a:extLst>
                  <a:ext uri="{FF2B5EF4-FFF2-40B4-BE49-F238E27FC236}">
                    <a16:creationId xmlns:a16="http://schemas.microsoft.com/office/drawing/2014/main" xmlns="" id="{B8F19895-A8EF-480A-81A2-373C9FC6FA4D}"/>
                  </a:ext>
                </a:extLst>
              </p:cNvPr>
              <p:cNvSpPr/>
              <p:nvPr/>
            </p:nvSpPr>
            <p:spPr>
              <a:xfrm>
                <a:off x="1453826" y="725711"/>
                <a:ext cx="138196" cy="46641"/>
              </a:xfrm>
              <a:custGeom>
                <a:avLst/>
                <a:gdLst>
                  <a:gd name="connsiteX0" fmla="*/ 4569 w 138196"/>
                  <a:gd name="connsiteY0" fmla="*/ 233 h 46641"/>
                  <a:gd name="connsiteX1" fmla="*/ 233 w 138196"/>
                  <a:gd name="connsiteY1" fmla="*/ 47323 h 46641"/>
                  <a:gd name="connsiteX2" fmla="*/ 138170 w 138196"/>
                  <a:gd name="connsiteY2" fmla="*/ 47323 h 46641"/>
                  <a:gd name="connsiteX3" fmla="*/ 133834 w 138196"/>
                  <a:gd name="connsiteY3" fmla="*/ 233 h 46641"/>
                </a:gdLst>
                <a:ahLst/>
                <a:cxnLst>
                  <a:cxn ang="0">
                    <a:pos x="connsiteX0" y="connsiteY0"/>
                  </a:cxn>
                  <a:cxn ang="0">
                    <a:pos x="connsiteX1" y="connsiteY1"/>
                  </a:cxn>
                  <a:cxn ang="0">
                    <a:pos x="connsiteX2" y="connsiteY2"/>
                  </a:cxn>
                  <a:cxn ang="0">
                    <a:pos x="connsiteX3" y="connsiteY3"/>
                  </a:cxn>
                </a:cxnLst>
                <a:rect l="l" t="t" r="r" b="b"/>
                <a:pathLst>
                  <a:path w="138196" h="46641">
                    <a:moveTo>
                      <a:pt x="4569" y="233"/>
                    </a:moveTo>
                    <a:cubicBezTo>
                      <a:pt x="3463" y="15780"/>
                      <a:pt x="2046" y="31828"/>
                      <a:pt x="233" y="47323"/>
                    </a:cubicBezTo>
                    <a:lnTo>
                      <a:pt x="138170" y="47323"/>
                    </a:lnTo>
                    <a:cubicBezTo>
                      <a:pt x="136442" y="31776"/>
                      <a:pt x="134957" y="15711"/>
                      <a:pt x="133834"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4" name="任意多边形: 形状 13">
                <a:extLst>
                  <a:ext uri="{FF2B5EF4-FFF2-40B4-BE49-F238E27FC236}">
                    <a16:creationId xmlns:a16="http://schemas.microsoft.com/office/drawing/2014/main" xmlns="" id="{808B7315-0CE5-4B8C-99FA-0F2B3E8D775E}"/>
                  </a:ext>
                </a:extLst>
              </p:cNvPr>
              <p:cNvSpPr/>
              <p:nvPr/>
            </p:nvSpPr>
            <p:spPr>
              <a:xfrm>
                <a:off x="1427154" y="826888"/>
                <a:ext cx="191747" cy="69098"/>
              </a:xfrm>
              <a:custGeom>
                <a:avLst/>
                <a:gdLst>
                  <a:gd name="connsiteX0" fmla="*/ 18060 w 191747"/>
                  <a:gd name="connsiteY0" fmla="*/ 233 h 69098"/>
                  <a:gd name="connsiteX1" fmla="*/ 233 w 191747"/>
                  <a:gd name="connsiteY1" fmla="*/ 70004 h 69098"/>
                  <a:gd name="connsiteX2" fmla="*/ 191531 w 191747"/>
                  <a:gd name="connsiteY2" fmla="*/ 70004 h 69098"/>
                  <a:gd name="connsiteX3" fmla="*/ 173686 w 191747"/>
                  <a:gd name="connsiteY3" fmla="*/ 233 h 69098"/>
                </a:gdLst>
                <a:ahLst/>
                <a:cxnLst>
                  <a:cxn ang="0">
                    <a:pos x="connsiteX0" y="connsiteY0"/>
                  </a:cxn>
                  <a:cxn ang="0">
                    <a:pos x="connsiteX1" y="connsiteY1"/>
                  </a:cxn>
                  <a:cxn ang="0">
                    <a:pos x="connsiteX2" y="connsiteY2"/>
                  </a:cxn>
                  <a:cxn ang="0">
                    <a:pos x="connsiteX3" y="connsiteY3"/>
                  </a:cxn>
                </a:cxnLst>
                <a:rect l="l" t="t" r="r" b="b"/>
                <a:pathLst>
                  <a:path w="191747" h="69098">
                    <a:moveTo>
                      <a:pt x="18060" y="233"/>
                    </a:moveTo>
                    <a:cubicBezTo>
                      <a:pt x="13240" y="22690"/>
                      <a:pt x="6814" y="46960"/>
                      <a:pt x="233" y="70004"/>
                    </a:cubicBezTo>
                    <a:lnTo>
                      <a:pt x="191531" y="70004"/>
                    </a:lnTo>
                    <a:cubicBezTo>
                      <a:pt x="184932" y="46960"/>
                      <a:pt x="178523" y="22620"/>
                      <a:pt x="173686"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5" name="任意多边形: 形状 14">
                <a:extLst>
                  <a:ext uri="{FF2B5EF4-FFF2-40B4-BE49-F238E27FC236}">
                    <a16:creationId xmlns:a16="http://schemas.microsoft.com/office/drawing/2014/main" xmlns="" id="{FAE9825A-A3BD-42F4-82C3-2DEA55CCBC3C}"/>
                  </a:ext>
                </a:extLst>
              </p:cNvPr>
              <p:cNvSpPr/>
              <p:nvPr/>
            </p:nvSpPr>
            <p:spPr>
              <a:xfrm>
                <a:off x="1522803" y="639010"/>
                <a:ext cx="126104" cy="357583"/>
              </a:xfrm>
              <a:custGeom>
                <a:avLst/>
                <a:gdLst>
                  <a:gd name="connsiteX0" fmla="*/ 78037 w 126104"/>
                  <a:gd name="connsiteY0" fmla="*/ 188110 h 357582"/>
                  <a:gd name="connsiteX1" fmla="*/ 74582 w 126104"/>
                  <a:gd name="connsiteY1" fmla="*/ 170922 h 357582"/>
                  <a:gd name="connsiteX2" fmla="*/ 69193 w 126104"/>
                  <a:gd name="connsiteY2" fmla="*/ 134024 h 357582"/>
                  <a:gd name="connsiteX3" fmla="*/ 64857 w 126104"/>
                  <a:gd name="connsiteY3" fmla="*/ 86933 h 357582"/>
                  <a:gd name="connsiteX4" fmla="*/ 63958 w 126104"/>
                  <a:gd name="connsiteY4" fmla="*/ 73511 h 357582"/>
                  <a:gd name="connsiteX5" fmla="*/ 62905 w 126104"/>
                  <a:gd name="connsiteY5" fmla="*/ 55166 h 357582"/>
                  <a:gd name="connsiteX6" fmla="*/ 62421 w 126104"/>
                  <a:gd name="connsiteY6" fmla="*/ 45371 h 357582"/>
                  <a:gd name="connsiteX7" fmla="*/ 61661 w 126104"/>
                  <a:gd name="connsiteY7" fmla="*/ 27025 h 357582"/>
                  <a:gd name="connsiteX8" fmla="*/ 60918 w 126104"/>
                  <a:gd name="connsiteY8" fmla="*/ 233 h 357582"/>
                  <a:gd name="connsiteX9" fmla="*/ 233 w 126104"/>
                  <a:gd name="connsiteY9" fmla="*/ 233 h 357582"/>
                  <a:gd name="connsiteX10" fmla="*/ 233 w 126104"/>
                  <a:gd name="connsiteY10" fmla="*/ 357418 h 357582"/>
                  <a:gd name="connsiteX11" fmla="*/ 127235 w 126104"/>
                  <a:gd name="connsiteY11" fmla="*/ 357418 h 357582"/>
                  <a:gd name="connsiteX12" fmla="*/ 95865 w 126104"/>
                  <a:gd name="connsiteY12" fmla="*/ 257882 h 357582"/>
                  <a:gd name="connsiteX13" fmla="*/ 78037 w 126104"/>
                  <a:gd name="connsiteY13"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104" h="357582">
                    <a:moveTo>
                      <a:pt x="78037" y="188110"/>
                    </a:moveTo>
                    <a:cubicBezTo>
                      <a:pt x="76759" y="182215"/>
                      <a:pt x="75607" y="176485"/>
                      <a:pt x="74582" y="170922"/>
                    </a:cubicBezTo>
                    <a:cubicBezTo>
                      <a:pt x="72475" y="159590"/>
                      <a:pt x="70695" y="147032"/>
                      <a:pt x="69193" y="134024"/>
                    </a:cubicBezTo>
                    <a:cubicBezTo>
                      <a:pt x="67379" y="118477"/>
                      <a:pt x="65962" y="102411"/>
                      <a:pt x="64857" y="86933"/>
                    </a:cubicBezTo>
                    <a:cubicBezTo>
                      <a:pt x="64528" y="82390"/>
                      <a:pt x="64235" y="77899"/>
                      <a:pt x="63958" y="73511"/>
                    </a:cubicBezTo>
                    <a:cubicBezTo>
                      <a:pt x="63544" y="67171"/>
                      <a:pt x="63198" y="61039"/>
                      <a:pt x="62905" y="55166"/>
                    </a:cubicBezTo>
                    <a:cubicBezTo>
                      <a:pt x="62732" y="51797"/>
                      <a:pt x="62576" y="48532"/>
                      <a:pt x="62421" y="45371"/>
                    </a:cubicBezTo>
                    <a:cubicBezTo>
                      <a:pt x="62110" y="38703"/>
                      <a:pt x="61868" y="32536"/>
                      <a:pt x="61661" y="27025"/>
                    </a:cubicBezTo>
                    <a:cubicBezTo>
                      <a:pt x="61074" y="10684"/>
                      <a:pt x="60918" y="233"/>
                      <a:pt x="60918" y="233"/>
                    </a:cubicBezTo>
                    <a:lnTo>
                      <a:pt x="233" y="233"/>
                    </a:lnTo>
                    <a:lnTo>
                      <a:pt x="233" y="357418"/>
                    </a:lnTo>
                    <a:lnTo>
                      <a:pt x="127235" y="357418"/>
                    </a:lnTo>
                    <a:cubicBezTo>
                      <a:pt x="127235" y="357418"/>
                      <a:pt x="111066" y="311053"/>
                      <a:pt x="95865" y="257882"/>
                    </a:cubicBezTo>
                    <a:cubicBezTo>
                      <a:pt x="89283" y="234838"/>
                      <a:pt x="82857" y="210498"/>
                      <a:pt x="78037" y="188110"/>
                    </a:cubicBezTo>
                    <a:close/>
                  </a:path>
                </a:pathLst>
              </a:custGeom>
              <a:solidFill>
                <a:srgbClr val="603913">
                  <a:alpha val="8000"/>
                </a:srgbClr>
              </a:solidFill>
              <a:ln w="1710" cap="flat">
                <a:noFill/>
                <a:prstDash val="solid"/>
                <a:miter/>
              </a:ln>
            </p:spPr>
            <p:txBody>
              <a:bodyPr rtlCol="0" anchor="ctr"/>
              <a:lstStyle/>
              <a:p>
                <a:endParaRPr lang="zh-CN" altLang="en-US">
                  <a:cs typeface="+mn-ea"/>
                  <a:sym typeface="+mn-lt"/>
                </a:endParaRPr>
              </a:p>
            </p:txBody>
          </p:sp>
          <p:sp>
            <p:nvSpPr>
              <p:cNvPr id="16" name="任意多边形: 形状 15">
                <a:extLst>
                  <a:ext uri="{FF2B5EF4-FFF2-40B4-BE49-F238E27FC236}">
                    <a16:creationId xmlns:a16="http://schemas.microsoft.com/office/drawing/2014/main" xmlns="" id="{679E9EDB-45D3-453D-9263-84366833DF22}"/>
                  </a:ext>
                </a:extLst>
              </p:cNvPr>
              <p:cNvSpPr/>
              <p:nvPr/>
            </p:nvSpPr>
            <p:spPr>
              <a:xfrm>
                <a:off x="1581468" y="539077"/>
                <a:ext cx="324761" cy="457775"/>
              </a:xfrm>
              <a:custGeom>
                <a:avLst/>
                <a:gdLst>
                  <a:gd name="connsiteX0" fmla="*/ 262667 w 324761"/>
                  <a:gd name="connsiteY0" fmla="*/ 241074 h 457775"/>
                  <a:gd name="connsiteX1" fmla="*/ 258228 w 324761"/>
                  <a:gd name="connsiteY1" fmla="*/ 219049 h 457775"/>
                  <a:gd name="connsiteX2" fmla="*/ 251318 w 324761"/>
                  <a:gd name="connsiteY2" fmla="*/ 171751 h 457775"/>
                  <a:gd name="connsiteX3" fmla="*/ 245773 w 324761"/>
                  <a:gd name="connsiteY3" fmla="*/ 111411 h 457775"/>
                  <a:gd name="connsiteX4" fmla="*/ 244633 w 324761"/>
                  <a:gd name="connsiteY4" fmla="*/ 94137 h 457775"/>
                  <a:gd name="connsiteX5" fmla="*/ 243285 w 324761"/>
                  <a:gd name="connsiteY5" fmla="*/ 70626 h 457775"/>
                  <a:gd name="connsiteX6" fmla="*/ 242664 w 324761"/>
                  <a:gd name="connsiteY6" fmla="*/ 58085 h 457775"/>
                  <a:gd name="connsiteX7" fmla="*/ 241679 w 324761"/>
                  <a:gd name="connsiteY7" fmla="*/ 34574 h 457775"/>
                  <a:gd name="connsiteX8" fmla="*/ 240712 w 324761"/>
                  <a:gd name="connsiteY8" fmla="*/ 233 h 457775"/>
                  <a:gd name="connsiteX9" fmla="*/ 85241 w 324761"/>
                  <a:gd name="connsiteY9" fmla="*/ 233 h 457775"/>
                  <a:gd name="connsiteX10" fmla="*/ 84273 w 324761"/>
                  <a:gd name="connsiteY10" fmla="*/ 34574 h 457775"/>
                  <a:gd name="connsiteX11" fmla="*/ 83306 w 324761"/>
                  <a:gd name="connsiteY11" fmla="*/ 58085 h 457775"/>
                  <a:gd name="connsiteX12" fmla="*/ 82684 w 324761"/>
                  <a:gd name="connsiteY12" fmla="*/ 70626 h 457775"/>
                  <a:gd name="connsiteX13" fmla="*/ 81337 w 324761"/>
                  <a:gd name="connsiteY13" fmla="*/ 94137 h 457775"/>
                  <a:gd name="connsiteX14" fmla="*/ 80179 w 324761"/>
                  <a:gd name="connsiteY14" fmla="*/ 111411 h 457775"/>
                  <a:gd name="connsiteX15" fmla="*/ 74634 w 324761"/>
                  <a:gd name="connsiteY15" fmla="*/ 171751 h 457775"/>
                  <a:gd name="connsiteX16" fmla="*/ 67724 w 324761"/>
                  <a:gd name="connsiteY16" fmla="*/ 219049 h 457775"/>
                  <a:gd name="connsiteX17" fmla="*/ 63285 w 324761"/>
                  <a:gd name="connsiteY17" fmla="*/ 241074 h 457775"/>
                  <a:gd name="connsiteX18" fmla="*/ 40413 w 324761"/>
                  <a:gd name="connsiteY18" fmla="*/ 330487 h 457775"/>
                  <a:gd name="connsiteX19" fmla="*/ 233 w 324761"/>
                  <a:gd name="connsiteY19" fmla="*/ 458042 h 457775"/>
                  <a:gd name="connsiteX20" fmla="*/ 325720 w 324761"/>
                  <a:gd name="connsiteY20" fmla="*/ 458042 h 457775"/>
                  <a:gd name="connsiteX21" fmla="*/ 285522 w 324761"/>
                  <a:gd name="connsiteY21" fmla="*/ 330487 h 457775"/>
                  <a:gd name="connsiteX22" fmla="*/ 262667 w 324761"/>
                  <a:gd name="connsiteY22"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4761" h="457775">
                    <a:moveTo>
                      <a:pt x="262667" y="241074"/>
                    </a:moveTo>
                    <a:cubicBezTo>
                      <a:pt x="261026" y="233542"/>
                      <a:pt x="259541" y="226166"/>
                      <a:pt x="258228" y="219049"/>
                    </a:cubicBezTo>
                    <a:cubicBezTo>
                      <a:pt x="255550" y="204521"/>
                      <a:pt x="253270" y="188421"/>
                      <a:pt x="251318" y="171751"/>
                    </a:cubicBezTo>
                    <a:cubicBezTo>
                      <a:pt x="249021" y="151903"/>
                      <a:pt x="247207" y="131243"/>
                      <a:pt x="245773" y="111411"/>
                    </a:cubicBezTo>
                    <a:cubicBezTo>
                      <a:pt x="245358" y="105590"/>
                      <a:pt x="244961" y="99838"/>
                      <a:pt x="244633" y="94137"/>
                    </a:cubicBezTo>
                    <a:cubicBezTo>
                      <a:pt x="244097" y="86035"/>
                      <a:pt x="243648" y="78158"/>
                      <a:pt x="243285" y="70626"/>
                    </a:cubicBezTo>
                    <a:cubicBezTo>
                      <a:pt x="243044" y="66325"/>
                      <a:pt x="242836" y="62127"/>
                      <a:pt x="242664" y="58085"/>
                    </a:cubicBezTo>
                    <a:cubicBezTo>
                      <a:pt x="242249" y="49448"/>
                      <a:pt x="241938" y="41622"/>
                      <a:pt x="241679" y="34574"/>
                    </a:cubicBezTo>
                    <a:cubicBezTo>
                      <a:pt x="240919" y="13620"/>
                      <a:pt x="240712" y="233"/>
                      <a:pt x="240712" y="233"/>
                    </a:cubicBezTo>
                    <a:lnTo>
                      <a:pt x="85241" y="233"/>
                    </a:lnTo>
                    <a:cubicBezTo>
                      <a:pt x="85241" y="233"/>
                      <a:pt x="85033" y="13620"/>
                      <a:pt x="84273" y="34574"/>
                    </a:cubicBezTo>
                    <a:cubicBezTo>
                      <a:pt x="84014" y="41622"/>
                      <a:pt x="83703" y="49534"/>
                      <a:pt x="83306" y="58085"/>
                    </a:cubicBezTo>
                    <a:cubicBezTo>
                      <a:pt x="83116" y="62127"/>
                      <a:pt x="82909" y="66325"/>
                      <a:pt x="82684" y="70626"/>
                    </a:cubicBezTo>
                    <a:cubicBezTo>
                      <a:pt x="82304" y="78158"/>
                      <a:pt x="81855" y="86035"/>
                      <a:pt x="81337" y="94137"/>
                    </a:cubicBezTo>
                    <a:cubicBezTo>
                      <a:pt x="80991" y="99768"/>
                      <a:pt x="80611" y="105521"/>
                      <a:pt x="80179" y="111411"/>
                    </a:cubicBezTo>
                    <a:cubicBezTo>
                      <a:pt x="78763" y="131243"/>
                      <a:pt x="76949" y="151903"/>
                      <a:pt x="74634" y="171751"/>
                    </a:cubicBezTo>
                    <a:cubicBezTo>
                      <a:pt x="72699" y="188421"/>
                      <a:pt x="70419" y="204573"/>
                      <a:pt x="67724" y="219049"/>
                    </a:cubicBezTo>
                    <a:cubicBezTo>
                      <a:pt x="66394" y="226166"/>
                      <a:pt x="64909" y="233542"/>
                      <a:pt x="63285" y="241074"/>
                    </a:cubicBezTo>
                    <a:cubicBezTo>
                      <a:pt x="57100" y="269767"/>
                      <a:pt x="48878" y="300948"/>
                      <a:pt x="40413" y="330487"/>
                    </a:cubicBezTo>
                    <a:cubicBezTo>
                      <a:pt x="20962" y="398618"/>
                      <a:pt x="233" y="458042"/>
                      <a:pt x="233" y="458042"/>
                    </a:cubicBezTo>
                    <a:lnTo>
                      <a:pt x="325720" y="458042"/>
                    </a:lnTo>
                    <a:cubicBezTo>
                      <a:pt x="325720" y="458042"/>
                      <a:pt x="304990" y="398618"/>
                      <a:pt x="285522" y="330487"/>
                    </a:cubicBezTo>
                    <a:cubicBezTo>
                      <a:pt x="277074" y="300896"/>
                      <a:pt x="268817" y="269715"/>
                      <a:pt x="262667" y="241074"/>
                    </a:cubicBezTo>
                    <a:close/>
                  </a:path>
                </a:pathLst>
              </a:custGeom>
              <a:solidFill>
                <a:srgbClr val="FBD5A2"/>
              </a:solidFill>
              <a:ln w="1710" cap="flat">
                <a:noFill/>
                <a:prstDash val="solid"/>
                <a:miter/>
              </a:ln>
            </p:spPr>
            <p:txBody>
              <a:bodyPr rtlCol="0" anchor="ctr"/>
              <a:lstStyle/>
              <a:p>
                <a:endParaRPr lang="zh-CN" altLang="en-US">
                  <a:cs typeface="+mn-ea"/>
                  <a:sym typeface="+mn-lt"/>
                </a:endParaRPr>
              </a:p>
            </p:txBody>
          </p:sp>
          <p:sp>
            <p:nvSpPr>
              <p:cNvPr id="17" name="任意多边形: 形状 16">
                <a:extLst>
                  <a:ext uri="{FF2B5EF4-FFF2-40B4-BE49-F238E27FC236}">
                    <a16:creationId xmlns:a16="http://schemas.microsoft.com/office/drawing/2014/main" xmlns="" id="{552AE91E-529E-4251-A273-A71C9E960426}"/>
                  </a:ext>
                </a:extLst>
              </p:cNvPr>
              <p:cNvSpPr/>
              <p:nvPr/>
            </p:nvSpPr>
            <p:spPr>
              <a:xfrm>
                <a:off x="1664472" y="573436"/>
                <a:ext cx="158926" cy="22457"/>
              </a:xfrm>
              <a:custGeom>
                <a:avLst/>
                <a:gdLst>
                  <a:gd name="connsiteX0" fmla="*/ 1217 w 158925"/>
                  <a:gd name="connsiteY0" fmla="*/ 233 h 22456"/>
                  <a:gd name="connsiteX1" fmla="*/ 233 w 158925"/>
                  <a:gd name="connsiteY1" fmla="*/ 23743 h 22456"/>
                  <a:gd name="connsiteX2" fmla="*/ 159659 w 158925"/>
                  <a:gd name="connsiteY2" fmla="*/ 23743 h 22456"/>
                  <a:gd name="connsiteX3" fmla="*/ 158675 w 158925"/>
                  <a:gd name="connsiteY3" fmla="*/ 233 h 22456"/>
                </a:gdLst>
                <a:ahLst/>
                <a:cxnLst>
                  <a:cxn ang="0">
                    <a:pos x="connsiteX0" y="connsiteY0"/>
                  </a:cxn>
                  <a:cxn ang="0">
                    <a:pos x="connsiteX1" y="connsiteY1"/>
                  </a:cxn>
                  <a:cxn ang="0">
                    <a:pos x="connsiteX2" y="connsiteY2"/>
                  </a:cxn>
                  <a:cxn ang="0">
                    <a:pos x="connsiteX3" y="connsiteY3"/>
                  </a:cxn>
                </a:cxnLst>
                <a:rect l="l" t="t" r="r" b="b"/>
                <a:pathLst>
                  <a:path w="158925" h="22456">
                    <a:moveTo>
                      <a:pt x="1217" y="233"/>
                    </a:moveTo>
                    <a:cubicBezTo>
                      <a:pt x="941" y="7281"/>
                      <a:pt x="630" y="15192"/>
                      <a:pt x="233" y="23743"/>
                    </a:cubicBezTo>
                    <a:lnTo>
                      <a:pt x="159659" y="23743"/>
                    </a:lnTo>
                    <a:cubicBezTo>
                      <a:pt x="159262" y="15106"/>
                      <a:pt x="158951" y="7281"/>
                      <a:pt x="158675"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8" name="任意多边形: 形状 17">
                <a:extLst>
                  <a:ext uri="{FF2B5EF4-FFF2-40B4-BE49-F238E27FC236}">
                    <a16:creationId xmlns:a16="http://schemas.microsoft.com/office/drawing/2014/main" xmlns="" id="{841B558D-CE47-48C2-9C56-6BC19228305E}"/>
                  </a:ext>
                </a:extLst>
              </p:cNvPr>
              <p:cNvSpPr/>
              <p:nvPr/>
            </p:nvSpPr>
            <p:spPr>
              <a:xfrm>
                <a:off x="1662503" y="609488"/>
                <a:ext cx="162381" cy="22457"/>
              </a:xfrm>
              <a:custGeom>
                <a:avLst/>
                <a:gdLst>
                  <a:gd name="connsiteX0" fmla="*/ 1580 w 162380"/>
                  <a:gd name="connsiteY0" fmla="*/ 233 h 22456"/>
                  <a:gd name="connsiteX1" fmla="*/ 233 w 162380"/>
                  <a:gd name="connsiteY1" fmla="*/ 23743 h 22456"/>
                  <a:gd name="connsiteX2" fmla="*/ 163598 w 162380"/>
                  <a:gd name="connsiteY2" fmla="*/ 23743 h 22456"/>
                  <a:gd name="connsiteX3" fmla="*/ 162251 w 162380"/>
                  <a:gd name="connsiteY3" fmla="*/ 233 h 22456"/>
                </a:gdLst>
                <a:ahLst/>
                <a:cxnLst>
                  <a:cxn ang="0">
                    <a:pos x="connsiteX0" y="connsiteY0"/>
                  </a:cxn>
                  <a:cxn ang="0">
                    <a:pos x="connsiteX1" y="connsiteY1"/>
                  </a:cxn>
                  <a:cxn ang="0">
                    <a:pos x="connsiteX2" y="connsiteY2"/>
                  </a:cxn>
                  <a:cxn ang="0">
                    <a:pos x="connsiteX3" y="connsiteY3"/>
                  </a:cxn>
                </a:cxnLst>
                <a:rect l="l" t="t" r="r" b="b"/>
                <a:pathLst>
                  <a:path w="162380" h="22456">
                    <a:moveTo>
                      <a:pt x="1580" y="233"/>
                    </a:moveTo>
                    <a:cubicBezTo>
                      <a:pt x="1217" y="7764"/>
                      <a:pt x="768" y="15642"/>
                      <a:pt x="233" y="23743"/>
                    </a:cubicBezTo>
                    <a:lnTo>
                      <a:pt x="163598" y="23743"/>
                    </a:lnTo>
                    <a:cubicBezTo>
                      <a:pt x="163062" y="15642"/>
                      <a:pt x="162613" y="7764"/>
                      <a:pt x="162251"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9" name="任意多边形: 形状 18">
                <a:extLst>
                  <a:ext uri="{FF2B5EF4-FFF2-40B4-BE49-F238E27FC236}">
                    <a16:creationId xmlns:a16="http://schemas.microsoft.com/office/drawing/2014/main" xmlns="" id="{49B01EBC-6B9D-4C62-B5B2-3D5F51142CDA}"/>
                  </a:ext>
                </a:extLst>
              </p:cNvPr>
              <p:cNvSpPr/>
              <p:nvPr/>
            </p:nvSpPr>
            <p:spPr>
              <a:xfrm>
                <a:off x="1655800" y="650204"/>
                <a:ext cx="176200" cy="60461"/>
              </a:xfrm>
              <a:custGeom>
                <a:avLst/>
                <a:gdLst>
                  <a:gd name="connsiteX0" fmla="*/ 5795 w 176200"/>
                  <a:gd name="connsiteY0" fmla="*/ 233 h 60460"/>
                  <a:gd name="connsiteX1" fmla="*/ 233 w 176200"/>
                  <a:gd name="connsiteY1" fmla="*/ 60573 h 60460"/>
                  <a:gd name="connsiteX2" fmla="*/ 177003 w 176200"/>
                  <a:gd name="connsiteY2" fmla="*/ 60573 h 60460"/>
                  <a:gd name="connsiteX3" fmla="*/ 171441 w 176200"/>
                  <a:gd name="connsiteY3" fmla="*/ 233 h 60460"/>
                </a:gdLst>
                <a:ahLst/>
                <a:cxnLst>
                  <a:cxn ang="0">
                    <a:pos x="connsiteX0" y="connsiteY0"/>
                  </a:cxn>
                  <a:cxn ang="0">
                    <a:pos x="connsiteX1" y="connsiteY1"/>
                  </a:cxn>
                  <a:cxn ang="0">
                    <a:pos x="connsiteX2" y="connsiteY2"/>
                  </a:cxn>
                  <a:cxn ang="0">
                    <a:pos x="connsiteX3" y="connsiteY3"/>
                  </a:cxn>
                </a:cxnLst>
                <a:rect l="l" t="t" r="r" b="b"/>
                <a:pathLst>
                  <a:path w="176200" h="60460">
                    <a:moveTo>
                      <a:pt x="5795" y="233"/>
                    </a:moveTo>
                    <a:cubicBezTo>
                      <a:pt x="4361" y="20064"/>
                      <a:pt x="2547" y="40724"/>
                      <a:pt x="233" y="60573"/>
                    </a:cubicBezTo>
                    <a:lnTo>
                      <a:pt x="177003" y="60573"/>
                    </a:lnTo>
                    <a:cubicBezTo>
                      <a:pt x="174688" y="40724"/>
                      <a:pt x="172874" y="20064"/>
                      <a:pt x="171441"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20" name="任意多边形: 形状 19">
                <a:extLst>
                  <a:ext uri="{FF2B5EF4-FFF2-40B4-BE49-F238E27FC236}">
                    <a16:creationId xmlns:a16="http://schemas.microsoft.com/office/drawing/2014/main" xmlns="" id="{FB85394F-C4FA-4B39-9422-B8D066DD63A7}"/>
                  </a:ext>
                </a:extLst>
              </p:cNvPr>
              <p:cNvSpPr/>
              <p:nvPr/>
            </p:nvSpPr>
            <p:spPr>
              <a:xfrm>
                <a:off x="1621631" y="779919"/>
                <a:ext cx="245298" cy="89828"/>
              </a:xfrm>
              <a:custGeom>
                <a:avLst/>
                <a:gdLst>
                  <a:gd name="connsiteX0" fmla="*/ 23087 w 245298"/>
                  <a:gd name="connsiteY0" fmla="*/ 233 h 89827"/>
                  <a:gd name="connsiteX1" fmla="*/ 233 w 245298"/>
                  <a:gd name="connsiteY1" fmla="*/ 89646 h 89827"/>
                  <a:gd name="connsiteX2" fmla="*/ 245358 w 245298"/>
                  <a:gd name="connsiteY2" fmla="*/ 89646 h 89827"/>
                  <a:gd name="connsiteX3" fmla="*/ 222504 w 245298"/>
                  <a:gd name="connsiteY3" fmla="*/ 233 h 89827"/>
                </a:gdLst>
                <a:ahLst/>
                <a:cxnLst>
                  <a:cxn ang="0">
                    <a:pos x="connsiteX0" y="connsiteY0"/>
                  </a:cxn>
                  <a:cxn ang="0">
                    <a:pos x="connsiteX1" y="connsiteY1"/>
                  </a:cxn>
                  <a:cxn ang="0">
                    <a:pos x="connsiteX2" y="connsiteY2"/>
                  </a:cxn>
                  <a:cxn ang="0">
                    <a:pos x="connsiteX3" y="connsiteY3"/>
                  </a:cxn>
                </a:cxnLst>
                <a:rect l="l" t="t" r="r" b="b"/>
                <a:pathLst>
                  <a:path w="245298" h="89827">
                    <a:moveTo>
                      <a:pt x="23087" y="233"/>
                    </a:moveTo>
                    <a:cubicBezTo>
                      <a:pt x="16903" y="28926"/>
                      <a:pt x="8680" y="60106"/>
                      <a:pt x="233" y="89646"/>
                    </a:cubicBezTo>
                    <a:lnTo>
                      <a:pt x="245358" y="89646"/>
                    </a:lnTo>
                    <a:cubicBezTo>
                      <a:pt x="236911" y="60106"/>
                      <a:pt x="228688" y="28926"/>
                      <a:pt x="222504"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21" name="任意多边形: 形状 20">
                <a:extLst>
                  <a:ext uri="{FF2B5EF4-FFF2-40B4-BE49-F238E27FC236}">
                    <a16:creationId xmlns:a16="http://schemas.microsoft.com/office/drawing/2014/main" xmlns="" id="{88744F8C-FE18-4BFE-A779-EFED6F7FBFCE}"/>
                  </a:ext>
                </a:extLst>
              </p:cNvPr>
              <p:cNvSpPr/>
              <p:nvPr/>
            </p:nvSpPr>
            <p:spPr>
              <a:xfrm>
                <a:off x="1744211" y="539077"/>
                <a:ext cx="162381" cy="457775"/>
              </a:xfrm>
              <a:custGeom>
                <a:avLst/>
                <a:gdLst>
                  <a:gd name="connsiteX0" fmla="*/ 99924 w 162380"/>
                  <a:gd name="connsiteY0" fmla="*/ 241074 h 457775"/>
                  <a:gd name="connsiteX1" fmla="*/ 95484 w 162380"/>
                  <a:gd name="connsiteY1" fmla="*/ 219049 h 457775"/>
                  <a:gd name="connsiteX2" fmla="*/ 88575 w 162380"/>
                  <a:gd name="connsiteY2" fmla="*/ 171751 h 457775"/>
                  <a:gd name="connsiteX3" fmla="*/ 83029 w 162380"/>
                  <a:gd name="connsiteY3" fmla="*/ 111411 h 457775"/>
                  <a:gd name="connsiteX4" fmla="*/ 81889 w 162380"/>
                  <a:gd name="connsiteY4" fmla="*/ 94137 h 457775"/>
                  <a:gd name="connsiteX5" fmla="*/ 80542 w 162380"/>
                  <a:gd name="connsiteY5" fmla="*/ 70626 h 457775"/>
                  <a:gd name="connsiteX6" fmla="*/ 79920 w 162380"/>
                  <a:gd name="connsiteY6" fmla="*/ 58085 h 457775"/>
                  <a:gd name="connsiteX7" fmla="*/ 78935 w 162380"/>
                  <a:gd name="connsiteY7" fmla="*/ 34574 h 457775"/>
                  <a:gd name="connsiteX8" fmla="*/ 77968 w 162380"/>
                  <a:gd name="connsiteY8" fmla="*/ 233 h 457775"/>
                  <a:gd name="connsiteX9" fmla="*/ 233 w 162380"/>
                  <a:gd name="connsiteY9" fmla="*/ 233 h 457775"/>
                  <a:gd name="connsiteX10" fmla="*/ 233 w 162380"/>
                  <a:gd name="connsiteY10" fmla="*/ 458008 h 457775"/>
                  <a:gd name="connsiteX11" fmla="*/ 162993 w 162380"/>
                  <a:gd name="connsiteY11" fmla="*/ 458008 h 457775"/>
                  <a:gd name="connsiteX12" fmla="*/ 122795 w 162380"/>
                  <a:gd name="connsiteY12" fmla="*/ 330453 h 457775"/>
                  <a:gd name="connsiteX13" fmla="*/ 99924 w 162380"/>
                  <a:gd name="connsiteY13"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380" h="457775">
                    <a:moveTo>
                      <a:pt x="99924" y="241074"/>
                    </a:moveTo>
                    <a:cubicBezTo>
                      <a:pt x="98283" y="233542"/>
                      <a:pt x="96797" y="226166"/>
                      <a:pt x="95484" y="219049"/>
                    </a:cubicBezTo>
                    <a:cubicBezTo>
                      <a:pt x="92807" y="204521"/>
                      <a:pt x="90527" y="188421"/>
                      <a:pt x="88575" y="171751"/>
                    </a:cubicBezTo>
                    <a:cubicBezTo>
                      <a:pt x="86277" y="151903"/>
                      <a:pt x="84463" y="131243"/>
                      <a:pt x="83029" y="111411"/>
                    </a:cubicBezTo>
                    <a:cubicBezTo>
                      <a:pt x="82615" y="105590"/>
                      <a:pt x="82218" y="99838"/>
                      <a:pt x="81889" y="94137"/>
                    </a:cubicBezTo>
                    <a:cubicBezTo>
                      <a:pt x="81354" y="86035"/>
                      <a:pt x="80905" y="78158"/>
                      <a:pt x="80542" y="70626"/>
                    </a:cubicBezTo>
                    <a:cubicBezTo>
                      <a:pt x="80300" y="66325"/>
                      <a:pt x="80093" y="62127"/>
                      <a:pt x="79920" y="58085"/>
                    </a:cubicBezTo>
                    <a:cubicBezTo>
                      <a:pt x="79505" y="49448"/>
                      <a:pt x="79195" y="41622"/>
                      <a:pt x="78935" y="34574"/>
                    </a:cubicBezTo>
                    <a:cubicBezTo>
                      <a:pt x="78175" y="13620"/>
                      <a:pt x="77968" y="233"/>
                      <a:pt x="77968" y="233"/>
                    </a:cubicBezTo>
                    <a:lnTo>
                      <a:pt x="233" y="233"/>
                    </a:lnTo>
                    <a:lnTo>
                      <a:pt x="233" y="458008"/>
                    </a:lnTo>
                    <a:lnTo>
                      <a:pt x="162993" y="458008"/>
                    </a:lnTo>
                    <a:cubicBezTo>
                      <a:pt x="162993" y="458008"/>
                      <a:pt x="142264" y="398583"/>
                      <a:pt x="122795" y="330453"/>
                    </a:cubicBezTo>
                    <a:cubicBezTo>
                      <a:pt x="114331" y="300896"/>
                      <a:pt x="106074" y="269715"/>
                      <a:pt x="99924" y="241074"/>
                    </a:cubicBezTo>
                    <a:close/>
                  </a:path>
                </a:pathLst>
              </a:custGeom>
              <a:solidFill>
                <a:srgbClr val="603913">
                  <a:alpha val="8000"/>
                </a:srgbClr>
              </a:solidFill>
              <a:ln w="1710" cap="flat">
                <a:noFill/>
                <a:prstDash val="solid"/>
                <a:miter/>
              </a:ln>
            </p:spPr>
            <p:txBody>
              <a:bodyPr rtlCol="0" anchor="ctr"/>
              <a:lstStyle/>
              <a:p>
                <a:endParaRPr lang="zh-CN" altLang="en-US">
                  <a:cs typeface="+mn-ea"/>
                  <a:sym typeface="+mn-lt"/>
                </a:endParaRPr>
              </a:p>
            </p:txBody>
          </p:sp>
        </p:grpSp>
        <p:grpSp>
          <p:nvGrpSpPr>
            <p:cNvPr id="35" name="组合 34">
              <a:extLst>
                <a:ext uri="{FF2B5EF4-FFF2-40B4-BE49-F238E27FC236}">
                  <a16:creationId xmlns:a16="http://schemas.microsoft.com/office/drawing/2014/main" xmlns="" id="{AD5CB432-5FF0-4E5C-83EF-91D79FE2C875}"/>
                </a:ext>
              </a:extLst>
            </p:cNvPr>
            <p:cNvGrpSpPr/>
            <p:nvPr/>
          </p:nvGrpSpPr>
          <p:grpSpPr>
            <a:xfrm flipH="1">
              <a:off x="3516061" y="2647950"/>
              <a:ext cx="733088" cy="656910"/>
              <a:chOff x="1395732" y="539077"/>
              <a:chExt cx="510860" cy="457775"/>
            </a:xfrm>
          </p:grpSpPr>
          <p:sp>
            <p:nvSpPr>
              <p:cNvPr id="36" name="任意多边形: 形状 35">
                <a:extLst>
                  <a:ext uri="{FF2B5EF4-FFF2-40B4-BE49-F238E27FC236}">
                    <a16:creationId xmlns:a16="http://schemas.microsoft.com/office/drawing/2014/main" xmlns="" id="{CB948A04-2913-4B4C-9749-0E54E4D29FD2}"/>
                  </a:ext>
                </a:extLst>
              </p:cNvPr>
              <p:cNvSpPr/>
              <p:nvPr/>
            </p:nvSpPr>
            <p:spPr>
              <a:xfrm>
                <a:off x="1395732" y="639010"/>
                <a:ext cx="253936" cy="357583"/>
              </a:xfrm>
              <a:custGeom>
                <a:avLst/>
                <a:gdLst>
                  <a:gd name="connsiteX0" fmla="*/ 205109 w 253935"/>
                  <a:gd name="connsiteY0" fmla="*/ 188110 h 357582"/>
                  <a:gd name="connsiteX1" fmla="*/ 201654 w 253935"/>
                  <a:gd name="connsiteY1" fmla="*/ 170922 h 357582"/>
                  <a:gd name="connsiteX2" fmla="*/ 196264 w 253935"/>
                  <a:gd name="connsiteY2" fmla="*/ 134024 h 357582"/>
                  <a:gd name="connsiteX3" fmla="*/ 191928 w 253935"/>
                  <a:gd name="connsiteY3" fmla="*/ 86933 h 357582"/>
                  <a:gd name="connsiteX4" fmla="*/ 191030 w 253935"/>
                  <a:gd name="connsiteY4" fmla="*/ 73511 h 357582"/>
                  <a:gd name="connsiteX5" fmla="*/ 189976 w 253935"/>
                  <a:gd name="connsiteY5" fmla="*/ 55166 h 357582"/>
                  <a:gd name="connsiteX6" fmla="*/ 189492 w 253935"/>
                  <a:gd name="connsiteY6" fmla="*/ 45371 h 357582"/>
                  <a:gd name="connsiteX7" fmla="*/ 188732 w 253935"/>
                  <a:gd name="connsiteY7" fmla="*/ 27025 h 357582"/>
                  <a:gd name="connsiteX8" fmla="*/ 187990 w 253935"/>
                  <a:gd name="connsiteY8" fmla="*/ 233 h 357582"/>
                  <a:gd name="connsiteX9" fmla="*/ 66601 w 253935"/>
                  <a:gd name="connsiteY9" fmla="*/ 233 h 357582"/>
                  <a:gd name="connsiteX10" fmla="*/ 65859 w 253935"/>
                  <a:gd name="connsiteY10" fmla="*/ 27025 h 357582"/>
                  <a:gd name="connsiteX11" fmla="*/ 65099 w 253935"/>
                  <a:gd name="connsiteY11" fmla="*/ 45371 h 357582"/>
                  <a:gd name="connsiteX12" fmla="*/ 64615 w 253935"/>
                  <a:gd name="connsiteY12" fmla="*/ 55166 h 357582"/>
                  <a:gd name="connsiteX13" fmla="*/ 63561 w 253935"/>
                  <a:gd name="connsiteY13" fmla="*/ 73511 h 357582"/>
                  <a:gd name="connsiteX14" fmla="*/ 62663 w 253935"/>
                  <a:gd name="connsiteY14" fmla="*/ 86933 h 357582"/>
                  <a:gd name="connsiteX15" fmla="*/ 58327 w 253935"/>
                  <a:gd name="connsiteY15" fmla="*/ 134024 h 357582"/>
                  <a:gd name="connsiteX16" fmla="*/ 52937 w 253935"/>
                  <a:gd name="connsiteY16" fmla="*/ 170922 h 357582"/>
                  <a:gd name="connsiteX17" fmla="*/ 49482 w 253935"/>
                  <a:gd name="connsiteY17" fmla="*/ 188110 h 357582"/>
                  <a:gd name="connsiteX18" fmla="*/ 31638 w 253935"/>
                  <a:gd name="connsiteY18" fmla="*/ 257882 h 357582"/>
                  <a:gd name="connsiteX19" fmla="*/ 233 w 253935"/>
                  <a:gd name="connsiteY19" fmla="*/ 357418 h 357582"/>
                  <a:gd name="connsiteX20" fmla="*/ 254168 w 253935"/>
                  <a:gd name="connsiteY20" fmla="*/ 357418 h 357582"/>
                  <a:gd name="connsiteX21" fmla="*/ 222798 w 253935"/>
                  <a:gd name="connsiteY21" fmla="*/ 257882 h 357582"/>
                  <a:gd name="connsiteX22" fmla="*/ 205109 w 253935"/>
                  <a:gd name="connsiteY22"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53935" h="357582">
                    <a:moveTo>
                      <a:pt x="205109" y="188110"/>
                    </a:moveTo>
                    <a:cubicBezTo>
                      <a:pt x="203830" y="182215"/>
                      <a:pt x="202678" y="176485"/>
                      <a:pt x="201654" y="170922"/>
                    </a:cubicBezTo>
                    <a:cubicBezTo>
                      <a:pt x="199546" y="159590"/>
                      <a:pt x="197767" y="147032"/>
                      <a:pt x="196264" y="134024"/>
                    </a:cubicBezTo>
                    <a:cubicBezTo>
                      <a:pt x="194450" y="118477"/>
                      <a:pt x="193034" y="102411"/>
                      <a:pt x="191928" y="86933"/>
                    </a:cubicBezTo>
                    <a:cubicBezTo>
                      <a:pt x="191600" y="82390"/>
                      <a:pt x="191306" y="77899"/>
                      <a:pt x="191030" y="73511"/>
                    </a:cubicBezTo>
                    <a:cubicBezTo>
                      <a:pt x="190615" y="67171"/>
                      <a:pt x="190270" y="61039"/>
                      <a:pt x="189976" y="55166"/>
                    </a:cubicBezTo>
                    <a:cubicBezTo>
                      <a:pt x="189803" y="51797"/>
                      <a:pt x="189648" y="48532"/>
                      <a:pt x="189492" y="45371"/>
                    </a:cubicBezTo>
                    <a:cubicBezTo>
                      <a:pt x="189182" y="38703"/>
                      <a:pt x="188940" y="32536"/>
                      <a:pt x="188732" y="27025"/>
                    </a:cubicBezTo>
                    <a:cubicBezTo>
                      <a:pt x="188145" y="10684"/>
                      <a:pt x="187990" y="233"/>
                      <a:pt x="187990" y="233"/>
                    </a:cubicBezTo>
                    <a:lnTo>
                      <a:pt x="66601" y="233"/>
                    </a:lnTo>
                    <a:cubicBezTo>
                      <a:pt x="66601" y="233"/>
                      <a:pt x="66446" y="10597"/>
                      <a:pt x="65859" y="27025"/>
                    </a:cubicBezTo>
                    <a:cubicBezTo>
                      <a:pt x="65651" y="32536"/>
                      <a:pt x="65409" y="38703"/>
                      <a:pt x="65099" y="45371"/>
                    </a:cubicBezTo>
                    <a:cubicBezTo>
                      <a:pt x="64943" y="48532"/>
                      <a:pt x="64788" y="51797"/>
                      <a:pt x="64615" y="55166"/>
                    </a:cubicBezTo>
                    <a:cubicBezTo>
                      <a:pt x="64321" y="61039"/>
                      <a:pt x="63958" y="67258"/>
                      <a:pt x="63561" y="73511"/>
                    </a:cubicBezTo>
                    <a:cubicBezTo>
                      <a:pt x="63285" y="77899"/>
                      <a:pt x="62991" y="82390"/>
                      <a:pt x="62663" y="86933"/>
                    </a:cubicBezTo>
                    <a:cubicBezTo>
                      <a:pt x="61540" y="102481"/>
                      <a:pt x="60123" y="118529"/>
                      <a:pt x="58327" y="134024"/>
                    </a:cubicBezTo>
                    <a:cubicBezTo>
                      <a:pt x="56807" y="147032"/>
                      <a:pt x="55027" y="159590"/>
                      <a:pt x="52937" y="170922"/>
                    </a:cubicBezTo>
                    <a:cubicBezTo>
                      <a:pt x="51918" y="176485"/>
                      <a:pt x="50743" y="182220"/>
                      <a:pt x="49482" y="188110"/>
                    </a:cubicBezTo>
                    <a:cubicBezTo>
                      <a:pt x="44645" y="210567"/>
                      <a:pt x="38237" y="234838"/>
                      <a:pt x="31638" y="257882"/>
                    </a:cubicBezTo>
                    <a:cubicBezTo>
                      <a:pt x="16453" y="311053"/>
                      <a:pt x="233" y="357418"/>
                      <a:pt x="233" y="357418"/>
                    </a:cubicBezTo>
                    <a:lnTo>
                      <a:pt x="254168" y="357418"/>
                    </a:lnTo>
                    <a:cubicBezTo>
                      <a:pt x="254168" y="357418"/>
                      <a:pt x="237999" y="311053"/>
                      <a:pt x="222798" y="257882"/>
                    </a:cubicBezTo>
                    <a:cubicBezTo>
                      <a:pt x="216354" y="234838"/>
                      <a:pt x="209928" y="210498"/>
                      <a:pt x="205109" y="188110"/>
                    </a:cubicBezTo>
                    <a:close/>
                  </a:path>
                </a:pathLst>
              </a:custGeom>
              <a:solidFill>
                <a:srgbClr val="FBD5A2"/>
              </a:solidFill>
              <a:ln w="1710" cap="flat">
                <a:noFill/>
                <a:prstDash val="solid"/>
                <a:miter/>
              </a:ln>
            </p:spPr>
            <p:txBody>
              <a:bodyPr rtlCol="0" anchor="ctr"/>
              <a:lstStyle/>
              <a:p>
                <a:endParaRPr lang="zh-CN" altLang="en-US">
                  <a:cs typeface="+mn-ea"/>
                  <a:sym typeface="+mn-lt"/>
                </a:endParaRPr>
              </a:p>
            </p:txBody>
          </p:sp>
          <p:sp>
            <p:nvSpPr>
              <p:cNvPr id="37" name="任意多边形: 形状 36">
                <a:extLst>
                  <a:ext uri="{FF2B5EF4-FFF2-40B4-BE49-F238E27FC236}">
                    <a16:creationId xmlns:a16="http://schemas.microsoft.com/office/drawing/2014/main" xmlns="" id="{6C286EB2-0647-4F39-B900-19412834F250}"/>
                  </a:ext>
                </a:extLst>
              </p:cNvPr>
              <p:cNvSpPr/>
              <p:nvPr/>
            </p:nvSpPr>
            <p:spPr>
              <a:xfrm>
                <a:off x="1460615" y="665803"/>
                <a:ext cx="124377" cy="17275"/>
              </a:xfrm>
              <a:custGeom>
                <a:avLst/>
                <a:gdLst>
                  <a:gd name="connsiteX0" fmla="*/ 993 w 124376"/>
                  <a:gd name="connsiteY0" fmla="*/ 233 h 17274"/>
                  <a:gd name="connsiteX1" fmla="*/ 233 w 124376"/>
                  <a:gd name="connsiteY1" fmla="*/ 18578 h 17274"/>
                  <a:gd name="connsiteX2" fmla="*/ 124609 w 124376"/>
                  <a:gd name="connsiteY2" fmla="*/ 18578 h 17274"/>
                  <a:gd name="connsiteX3" fmla="*/ 123849 w 124376"/>
                  <a:gd name="connsiteY3" fmla="*/ 233 h 17274"/>
                </a:gdLst>
                <a:ahLst/>
                <a:cxnLst>
                  <a:cxn ang="0">
                    <a:pos x="connsiteX0" y="connsiteY0"/>
                  </a:cxn>
                  <a:cxn ang="0">
                    <a:pos x="connsiteX1" y="connsiteY1"/>
                  </a:cxn>
                  <a:cxn ang="0">
                    <a:pos x="connsiteX2" y="connsiteY2"/>
                  </a:cxn>
                  <a:cxn ang="0">
                    <a:pos x="connsiteX3" y="connsiteY3"/>
                  </a:cxn>
                </a:cxnLst>
                <a:rect l="l" t="t" r="r" b="b"/>
                <a:pathLst>
                  <a:path w="124376" h="17274">
                    <a:moveTo>
                      <a:pt x="993" y="233"/>
                    </a:moveTo>
                    <a:cubicBezTo>
                      <a:pt x="785" y="5743"/>
                      <a:pt x="544" y="11910"/>
                      <a:pt x="233" y="18578"/>
                    </a:cubicBezTo>
                    <a:lnTo>
                      <a:pt x="124609" y="18578"/>
                    </a:lnTo>
                    <a:cubicBezTo>
                      <a:pt x="124298" y="11910"/>
                      <a:pt x="124057" y="5743"/>
                      <a:pt x="123849"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38" name="任意多边形: 形状 37">
                <a:extLst>
                  <a:ext uri="{FF2B5EF4-FFF2-40B4-BE49-F238E27FC236}">
                    <a16:creationId xmlns:a16="http://schemas.microsoft.com/office/drawing/2014/main" xmlns="" id="{7E66788A-07B9-4471-9C0D-5FF29FF7DF34}"/>
                  </a:ext>
                </a:extLst>
              </p:cNvPr>
              <p:cNvSpPr/>
              <p:nvPr/>
            </p:nvSpPr>
            <p:spPr>
              <a:xfrm>
                <a:off x="1459060" y="693943"/>
                <a:ext cx="127832" cy="17275"/>
              </a:xfrm>
              <a:custGeom>
                <a:avLst/>
                <a:gdLst>
                  <a:gd name="connsiteX0" fmla="*/ 1286 w 127831"/>
                  <a:gd name="connsiteY0" fmla="*/ 233 h 17274"/>
                  <a:gd name="connsiteX1" fmla="*/ 233 w 127831"/>
                  <a:gd name="connsiteY1" fmla="*/ 18578 h 17274"/>
                  <a:gd name="connsiteX2" fmla="*/ 127701 w 127831"/>
                  <a:gd name="connsiteY2" fmla="*/ 18578 h 17274"/>
                  <a:gd name="connsiteX3" fmla="*/ 126648 w 127831"/>
                  <a:gd name="connsiteY3" fmla="*/ 233 h 17274"/>
                </a:gdLst>
                <a:ahLst/>
                <a:cxnLst>
                  <a:cxn ang="0">
                    <a:pos x="connsiteX0" y="connsiteY0"/>
                  </a:cxn>
                  <a:cxn ang="0">
                    <a:pos x="connsiteX1" y="connsiteY1"/>
                  </a:cxn>
                  <a:cxn ang="0">
                    <a:pos x="connsiteX2" y="connsiteY2"/>
                  </a:cxn>
                  <a:cxn ang="0">
                    <a:pos x="connsiteX3" y="connsiteY3"/>
                  </a:cxn>
                </a:cxnLst>
                <a:rect l="l" t="t" r="r" b="b"/>
                <a:pathLst>
                  <a:path w="127831" h="17274">
                    <a:moveTo>
                      <a:pt x="1286" y="233"/>
                    </a:moveTo>
                    <a:cubicBezTo>
                      <a:pt x="993" y="6106"/>
                      <a:pt x="647" y="12325"/>
                      <a:pt x="233" y="18578"/>
                    </a:cubicBezTo>
                    <a:lnTo>
                      <a:pt x="127701" y="18578"/>
                    </a:lnTo>
                    <a:cubicBezTo>
                      <a:pt x="127304" y="12238"/>
                      <a:pt x="126941" y="6106"/>
                      <a:pt x="126648"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39" name="任意多边形: 形状 38">
                <a:extLst>
                  <a:ext uri="{FF2B5EF4-FFF2-40B4-BE49-F238E27FC236}">
                    <a16:creationId xmlns:a16="http://schemas.microsoft.com/office/drawing/2014/main" xmlns="" id="{AAC66F82-CD69-45AA-9715-2B369EF7DD7F}"/>
                  </a:ext>
                </a:extLst>
              </p:cNvPr>
              <p:cNvSpPr/>
              <p:nvPr/>
            </p:nvSpPr>
            <p:spPr>
              <a:xfrm>
                <a:off x="1453826" y="725711"/>
                <a:ext cx="138196" cy="46641"/>
              </a:xfrm>
              <a:custGeom>
                <a:avLst/>
                <a:gdLst>
                  <a:gd name="connsiteX0" fmla="*/ 4569 w 138196"/>
                  <a:gd name="connsiteY0" fmla="*/ 233 h 46641"/>
                  <a:gd name="connsiteX1" fmla="*/ 233 w 138196"/>
                  <a:gd name="connsiteY1" fmla="*/ 47323 h 46641"/>
                  <a:gd name="connsiteX2" fmla="*/ 138170 w 138196"/>
                  <a:gd name="connsiteY2" fmla="*/ 47323 h 46641"/>
                  <a:gd name="connsiteX3" fmla="*/ 133834 w 138196"/>
                  <a:gd name="connsiteY3" fmla="*/ 233 h 46641"/>
                </a:gdLst>
                <a:ahLst/>
                <a:cxnLst>
                  <a:cxn ang="0">
                    <a:pos x="connsiteX0" y="connsiteY0"/>
                  </a:cxn>
                  <a:cxn ang="0">
                    <a:pos x="connsiteX1" y="connsiteY1"/>
                  </a:cxn>
                  <a:cxn ang="0">
                    <a:pos x="connsiteX2" y="connsiteY2"/>
                  </a:cxn>
                  <a:cxn ang="0">
                    <a:pos x="connsiteX3" y="connsiteY3"/>
                  </a:cxn>
                </a:cxnLst>
                <a:rect l="l" t="t" r="r" b="b"/>
                <a:pathLst>
                  <a:path w="138196" h="46641">
                    <a:moveTo>
                      <a:pt x="4569" y="233"/>
                    </a:moveTo>
                    <a:cubicBezTo>
                      <a:pt x="3463" y="15780"/>
                      <a:pt x="2046" y="31828"/>
                      <a:pt x="233" y="47323"/>
                    </a:cubicBezTo>
                    <a:lnTo>
                      <a:pt x="138170" y="47323"/>
                    </a:lnTo>
                    <a:cubicBezTo>
                      <a:pt x="136442" y="31776"/>
                      <a:pt x="134957" y="15711"/>
                      <a:pt x="133834"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0" name="任意多边形: 形状 39">
                <a:extLst>
                  <a:ext uri="{FF2B5EF4-FFF2-40B4-BE49-F238E27FC236}">
                    <a16:creationId xmlns:a16="http://schemas.microsoft.com/office/drawing/2014/main" xmlns="" id="{DBF5055D-5C45-454E-8670-FB22A1BBB53C}"/>
                  </a:ext>
                </a:extLst>
              </p:cNvPr>
              <p:cNvSpPr/>
              <p:nvPr/>
            </p:nvSpPr>
            <p:spPr>
              <a:xfrm>
                <a:off x="1427154" y="826888"/>
                <a:ext cx="191747" cy="69098"/>
              </a:xfrm>
              <a:custGeom>
                <a:avLst/>
                <a:gdLst>
                  <a:gd name="connsiteX0" fmla="*/ 18060 w 191747"/>
                  <a:gd name="connsiteY0" fmla="*/ 233 h 69098"/>
                  <a:gd name="connsiteX1" fmla="*/ 233 w 191747"/>
                  <a:gd name="connsiteY1" fmla="*/ 70004 h 69098"/>
                  <a:gd name="connsiteX2" fmla="*/ 191531 w 191747"/>
                  <a:gd name="connsiteY2" fmla="*/ 70004 h 69098"/>
                  <a:gd name="connsiteX3" fmla="*/ 173686 w 191747"/>
                  <a:gd name="connsiteY3" fmla="*/ 233 h 69098"/>
                </a:gdLst>
                <a:ahLst/>
                <a:cxnLst>
                  <a:cxn ang="0">
                    <a:pos x="connsiteX0" y="connsiteY0"/>
                  </a:cxn>
                  <a:cxn ang="0">
                    <a:pos x="connsiteX1" y="connsiteY1"/>
                  </a:cxn>
                  <a:cxn ang="0">
                    <a:pos x="connsiteX2" y="connsiteY2"/>
                  </a:cxn>
                  <a:cxn ang="0">
                    <a:pos x="connsiteX3" y="connsiteY3"/>
                  </a:cxn>
                </a:cxnLst>
                <a:rect l="l" t="t" r="r" b="b"/>
                <a:pathLst>
                  <a:path w="191747" h="69098">
                    <a:moveTo>
                      <a:pt x="18060" y="233"/>
                    </a:moveTo>
                    <a:cubicBezTo>
                      <a:pt x="13240" y="22690"/>
                      <a:pt x="6814" y="46960"/>
                      <a:pt x="233" y="70004"/>
                    </a:cubicBezTo>
                    <a:lnTo>
                      <a:pt x="191531" y="70004"/>
                    </a:lnTo>
                    <a:cubicBezTo>
                      <a:pt x="184932" y="46960"/>
                      <a:pt x="178523" y="22620"/>
                      <a:pt x="173686"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1" name="任意多边形: 形状 40">
                <a:extLst>
                  <a:ext uri="{FF2B5EF4-FFF2-40B4-BE49-F238E27FC236}">
                    <a16:creationId xmlns:a16="http://schemas.microsoft.com/office/drawing/2014/main" xmlns="" id="{D858944F-2225-41C0-8F9B-DB6633444648}"/>
                  </a:ext>
                </a:extLst>
              </p:cNvPr>
              <p:cNvSpPr/>
              <p:nvPr/>
            </p:nvSpPr>
            <p:spPr>
              <a:xfrm>
                <a:off x="1522803" y="639010"/>
                <a:ext cx="126104" cy="357583"/>
              </a:xfrm>
              <a:custGeom>
                <a:avLst/>
                <a:gdLst>
                  <a:gd name="connsiteX0" fmla="*/ 78037 w 126104"/>
                  <a:gd name="connsiteY0" fmla="*/ 188110 h 357582"/>
                  <a:gd name="connsiteX1" fmla="*/ 74582 w 126104"/>
                  <a:gd name="connsiteY1" fmla="*/ 170922 h 357582"/>
                  <a:gd name="connsiteX2" fmla="*/ 69193 w 126104"/>
                  <a:gd name="connsiteY2" fmla="*/ 134024 h 357582"/>
                  <a:gd name="connsiteX3" fmla="*/ 64857 w 126104"/>
                  <a:gd name="connsiteY3" fmla="*/ 86933 h 357582"/>
                  <a:gd name="connsiteX4" fmla="*/ 63958 w 126104"/>
                  <a:gd name="connsiteY4" fmla="*/ 73511 h 357582"/>
                  <a:gd name="connsiteX5" fmla="*/ 62905 w 126104"/>
                  <a:gd name="connsiteY5" fmla="*/ 55166 h 357582"/>
                  <a:gd name="connsiteX6" fmla="*/ 62421 w 126104"/>
                  <a:gd name="connsiteY6" fmla="*/ 45371 h 357582"/>
                  <a:gd name="connsiteX7" fmla="*/ 61661 w 126104"/>
                  <a:gd name="connsiteY7" fmla="*/ 27025 h 357582"/>
                  <a:gd name="connsiteX8" fmla="*/ 60918 w 126104"/>
                  <a:gd name="connsiteY8" fmla="*/ 233 h 357582"/>
                  <a:gd name="connsiteX9" fmla="*/ 233 w 126104"/>
                  <a:gd name="connsiteY9" fmla="*/ 233 h 357582"/>
                  <a:gd name="connsiteX10" fmla="*/ 233 w 126104"/>
                  <a:gd name="connsiteY10" fmla="*/ 357418 h 357582"/>
                  <a:gd name="connsiteX11" fmla="*/ 127235 w 126104"/>
                  <a:gd name="connsiteY11" fmla="*/ 357418 h 357582"/>
                  <a:gd name="connsiteX12" fmla="*/ 95865 w 126104"/>
                  <a:gd name="connsiteY12" fmla="*/ 257882 h 357582"/>
                  <a:gd name="connsiteX13" fmla="*/ 78037 w 126104"/>
                  <a:gd name="connsiteY13"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104" h="357582">
                    <a:moveTo>
                      <a:pt x="78037" y="188110"/>
                    </a:moveTo>
                    <a:cubicBezTo>
                      <a:pt x="76759" y="182215"/>
                      <a:pt x="75607" y="176485"/>
                      <a:pt x="74582" y="170922"/>
                    </a:cubicBezTo>
                    <a:cubicBezTo>
                      <a:pt x="72475" y="159590"/>
                      <a:pt x="70695" y="147032"/>
                      <a:pt x="69193" y="134024"/>
                    </a:cubicBezTo>
                    <a:cubicBezTo>
                      <a:pt x="67379" y="118477"/>
                      <a:pt x="65962" y="102411"/>
                      <a:pt x="64857" y="86933"/>
                    </a:cubicBezTo>
                    <a:cubicBezTo>
                      <a:pt x="64528" y="82390"/>
                      <a:pt x="64235" y="77899"/>
                      <a:pt x="63958" y="73511"/>
                    </a:cubicBezTo>
                    <a:cubicBezTo>
                      <a:pt x="63544" y="67171"/>
                      <a:pt x="63198" y="61039"/>
                      <a:pt x="62905" y="55166"/>
                    </a:cubicBezTo>
                    <a:cubicBezTo>
                      <a:pt x="62732" y="51797"/>
                      <a:pt x="62576" y="48532"/>
                      <a:pt x="62421" y="45371"/>
                    </a:cubicBezTo>
                    <a:cubicBezTo>
                      <a:pt x="62110" y="38703"/>
                      <a:pt x="61868" y="32536"/>
                      <a:pt x="61661" y="27025"/>
                    </a:cubicBezTo>
                    <a:cubicBezTo>
                      <a:pt x="61074" y="10684"/>
                      <a:pt x="60918" y="233"/>
                      <a:pt x="60918" y="233"/>
                    </a:cubicBezTo>
                    <a:lnTo>
                      <a:pt x="233" y="233"/>
                    </a:lnTo>
                    <a:lnTo>
                      <a:pt x="233" y="357418"/>
                    </a:lnTo>
                    <a:lnTo>
                      <a:pt x="127235" y="357418"/>
                    </a:lnTo>
                    <a:cubicBezTo>
                      <a:pt x="127235" y="357418"/>
                      <a:pt x="111066" y="311053"/>
                      <a:pt x="95865" y="257882"/>
                    </a:cubicBezTo>
                    <a:cubicBezTo>
                      <a:pt x="89283" y="234838"/>
                      <a:pt x="82857" y="210498"/>
                      <a:pt x="78037" y="188110"/>
                    </a:cubicBezTo>
                    <a:close/>
                  </a:path>
                </a:pathLst>
              </a:custGeom>
              <a:solidFill>
                <a:srgbClr val="603913">
                  <a:alpha val="8000"/>
                </a:srgbClr>
              </a:solidFill>
              <a:ln w="1710" cap="flat">
                <a:noFill/>
                <a:prstDash val="solid"/>
                <a:miter/>
              </a:ln>
            </p:spPr>
            <p:txBody>
              <a:bodyPr rtlCol="0" anchor="ctr"/>
              <a:lstStyle/>
              <a:p>
                <a:endParaRPr lang="zh-CN" altLang="en-US">
                  <a:cs typeface="+mn-ea"/>
                  <a:sym typeface="+mn-lt"/>
                </a:endParaRPr>
              </a:p>
            </p:txBody>
          </p:sp>
          <p:sp>
            <p:nvSpPr>
              <p:cNvPr id="42" name="任意多边形: 形状 41">
                <a:extLst>
                  <a:ext uri="{FF2B5EF4-FFF2-40B4-BE49-F238E27FC236}">
                    <a16:creationId xmlns:a16="http://schemas.microsoft.com/office/drawing/2014/main" xmlns="" id="{E777A290-9125-4F6D-9A1A-F026225FD439}"/>
                  </a:ext>
                </a:extLst>
              </p:cNvPr>
              <p:cNvSpPr/>
              <p:nvPr/>
            </p:nvSpPr>
            <p:spPr>
              <a:xfrm>
                <a:off x="1581468" y="539077"/>
                <a:ext cx="324761" cy="457775"/>
              </a:xfrm>
              <a:custGeom>
                <a:avLst/>
                <a:gdLst>
                  <a:gd name="connsiteX0" fmla="*/ 262667 w 324761"/>
                  <a:gd name="connsiteY0" fmla="*/ 241074 h 457775"/>
                  <a:gd name="connsiteX1" fmla="*/ 258228 w 324761"/>
                  <a:gd name="connsiteY1" fmla="*/ 219049 h 457775"/>
                  <a:gd name="connsiteX2" fmla="*/ 251318 w 324761"/>
                  <a:gd name="connsiteY2" fmla="*/ 171751 h 457775"/>
                  <a:gd name="connsiteX3" fmla="*/ 245773 w 324761"/>
                  <a:gd name="connsiteY3" fmla="*/ 111411 h 457775"/>
                  <a:gd name="connsiteX4" fmla="*/ 244633 w 324761"/>
                  <a:gd name="connsiteY4" fmla="*/ 94137 h 457775"/>
                  <a:gd name="connsiteX5" fmla="*/ 243285 w 324761"/>
                  <a:gd name="connsiteY5" fmla="*/ 70626 h 457775"/>
                  <a:gd name="connsiteX6" fmla="*/ 242664 w 324761"/>
                  <a:gd name="connsiteY6" fmla="*/ 58085 h 457775"/>
                  <a:gd name="connsiteX7" fmla="*/ 241679 w 324761"/>
                  <a:gd name="connsiteY7" fmla="*/ 34574 h 457775"/>
                  <a:gd name="connsiteX8" fmla="*/ 240712 w 324761"/>
                  <a:gd name="connsiteY8" fmla="*/ 233 h 457775"/>
                  <a:gd name="connsiteX9" fmla="*/ 85241 w 324761"/>
                  <a:gd name="connsiteY9" fmla="*/ 233 h 457775"/>
                  <a:gd name="connsiteX10" fmla="*/ 84273 w 324761"/>
                  <a:gd name="connsiteY10" fmla="*/ 34574 h 457775"/>
                  <a:gd name="connsiteX11" fmla="*/ 83306 w 324761"/>
                  <a:gd name="connsiteY11" fmla="*/ 58085 h 457775"/>
                  <a:gd name="connsiteX12" fmla="*/ 82684 w 324761"/>
                  <a:gd name="connsiteY12" fmla="*/ 70626 h 457775"/>
                  <a:gd name="connsiteX13" fmla="*/ 81337 w 324761"/>
                  <a:gd name="connsiteY13" fmla="*/ 94137 h 457775"/>
                  <a:gd name="connsiteX14" fmla="*/ 80179 w 324761"/>
                  <a:gd name="connsiteY14" fmla="*/ 111411 h 457775"/>
                  <a:gd name="connsiteX15" fmla="*/ 74634 w 324761"/>
                  <a:gd name="connsiteY15" fmla="*/ 171751 h 457775"/>
                  <a:gd name="connsiteX16" fmla="*/ 67724 w 324761"/>
                  <a:gd name="connsiteY16" fmla="*/ 219049 h 457775"/>
                  <a:gd name="connsiteX17" fmla="*/ 63285 w 324761"/>
                  <a:gd name="connsiteY17" fmla="*/ 241074 h 457775"/>
                  <a:gd name="connsiteX18" fmla="*/ 40413 w 324761"/>
                  <a:gd name="connsiteY18" fmla="*/ 330487 h 457775"/>
                  <a:gd name="connsiteX19" fmla="*/ 233 w 324761"/>
                  <a:gd name="connsiteY19" fmla="*/ 458042 h 457775"/>
                  <a:gd name="connsiteX20" fmla="*/ 325720 w 324761"/>
                  <a:gd name="connsiteY20" fmla="*/ 458042 h 457775"/>
                  <a:gd name="connsiteX21" fmla="*/ 285522 w 324761"/>
                  <a:gd name="connsiteY21" fmla="*/ 330487 h 457775"/>
                  <a:gd name="connsiteX22" fmla="*/ 262667 w 324761"/>
                  <a:gd name="connsiteY22"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4761" h="457775">
                    <a:moveTo>
                      <a:pt x="262667" y="241074"/>
                    </a:moveTo>
                    <a:cubicBezTo>
                      <a:pt x="261026" y="233542"/>
                      <a:pt x="259541" y="226166"/>
                      <a:pt x="258228" y="219049"/>
                    </a:cubicBezTo>
                    <a:cubicBezTo>
                      <a:pt x="255550" y="204521"/>
                      <a:pt x="253270" y="188421"/>
                      <a:pt x="251318" y="171751"/>
                    </a:cubicBezTo>
                    <a:cubicBezTo>
                      <a:pt x="249021" y="151903"/>
                      <a:pt x="247207" y="131243"/>
                      <a:pt x="245773" y="111411"/>
                    </a:cubicBezTo>
                    <a:cubicBezTo>
                      <a:pt x="245358" y="105590"/>
                      <a:pt x="244961" y="99838"/>
                      <a:pt x="244633" y="94137"/>
                    </a:cubicBezTo>
                    <a:cubicBezTo>
                      <a:pt x="244097" y="86035"/>
                      <a:pt x="243648" y="78158"/>
                      <a:pt x="243285" y="70626"/>
                    </a:cubicBezTo>
                    <a:cubicBezTo>
                      <a:pt x="243044" y="66325"/>
                      <a:pt x="242836" y="62127"/>
                      <a:pt x="242664" y="58085"/>
                    </a:cubicBezTo>
                    <a:cubicBezTo>
                      <a:pt x="242249" y="49448"/>
                      <a:pt x="241938" y="41622"/>
                      <a:pt x="241679" y="34574"/>
                    </a:cubicBezTo>
                    <a:cubicBezTo>
                      <a:pt x="240919" y="13620"/>
                      <a:pt x="240712" y="233"/>
                      <a:pt x="240712" y="233"/>
                    </a:cubicBezTo>
                    <a:lnTo>
                      <a:pt x="85241" y="233"/>
                    </a:lnTo>
                    <a:cubicBezTo>
                      <a:pt x="85241" y="233"/>
                      <a:pt x="85033" y="13620"/>
                      <a:pt x="84273" y="34574"/>
                    </a:cubicBezTo>
                    <a:cubicBezTo>
                      <a:pt x="84014" y="41622"/>
                      <a:pt x="83703" y="49534"/>
                      <a:pt x="83306" y="58085"/>
                    </a:cubicBezTo>
                    <a:cubicBezTo>
                      <a:pt x="83116" y="62127"/>
                      <a:pt x="82909" y="66325"/>
                      <a:pt x="82684" y="70626"/>
                    </a:cubicBezTo>
                    <a:cubicBezTo>
                      <a:pt x="82304" y="78158"/>
                      <a:pt x="81855" y="86035"/>
                      <a:pt x="81337" y="94137"/>
                    </a:cubicBezTo>
                    <a:cubicBezTo>
                      <a:pt x="80991" y="99768"/>
                      <a:pt x="80611" y="105521"/>
                      <a:pt x="80179" y="111411"/>
                    </a:cubicBezTo>
                    <a:cubicBezTo>
                      <a:pt x="78763" y="131243"/>
                      <a:pt x="76949" y="151903"/>
                      <a:pt x="74634" y="171751"/>
                    </a:cubicBezTo>
                    <a:cubicBezTo>
                      <a:pt x="72699" y="188421"/>
                      <a:pt x="70419" y="204573"/>
                      <a:pt x="67724" y="219049"/>
                    </a:cubicBezTo>
                    <a:cubicBezTo>
                      <a:pt x="66394" y="226166"/>
                      <a:pt x="64909" y="233542"/>
                      <a:pt x="63285" y="241074"/>
                    </a:cubicBezTo>
                    <a:cubicBezTo>
                      <a:pt x="57100" y="269767"/>
                      <a:pt x="48878" y="300948"/>
                      <a:pt x="40413" y="330487"/>
                    </a:cubicBezTo>
                    <a:cubicBezTo>
                      <a:pt x="20962" y="398618"/>
                      <a:pt x="233" y="458042"/>
                      <a:pt x="233" y="458042"/>
                    </a:cubicBezTo>
                    <a:lnTo>
                      <a:pt x="325720" y="458042"/>
                    </a:lnTo>
                    <a:cubicBezTo>
                      <a:pt x="325720" y="458042"/>
                      <a:pt x="304990" y="398618"/>
                      <a:pt x="285522" y="330487"/>
                    </a:cubicBezTo>
                    <a:cubicBezTo>
                      <a:pt x="277074" y="300896"/>
                      <a:pt x="268817" y="269715"/>
                      <a:pt x="262667" y="241074"/>
                    </a:cubicBezTo>
                    <a:close/>
                  </a:path>
                </a:pathLst>
              </a:custGeom>
              <a:solidFill>
                <a:srgbClr val="FBD5A2"/>
              </a:solidFill>
              <a:ln w="1710" cap="flat">
                <a:noFill/>
                <a:prstDash val="solid"/>
                <a:miter/>
              </a:ln>
            </p:spPr>
            <p:txBody>
              <a:bodyPr rtlCol="0" anchor="ctr"/>
              <a:lstStyle/>
              <a:p>
                <a:endParaRPr lang="zh-CN" altLang="en-US">
                  <a:cs typeface="+mn-ea"/>
                  <a:sym typeface="+mn-lt"/>
                </a:endParaRPr>
              </a:p>
            </p:txBody>
          </p:sp>
          <p:sp>
            <p:nvSpPr>
              <p:cNvPr id="43" name="任意多边形: 形状 42">
                <a:extLst>
                  <a:ext uri="{FF2B5EF4-FFF2-40B4-BE49-F238E27FC236}">
                    <a16:creationId xmlns:a16="http://schemas.microsoft.com/office/drawing/2014/main" xmlns="" id="{3A372634-3A5C-4C6B-A1E6-1717632D7E17}"/>
                  </a:ext>
                </a:extLst>
              </p:cNvPr>
              <p:cNvSpPr/>
              <p:nvPr/>
            </p:nvSpPr>
            <p:spPr>
              <a:xfrm>
                <a:off x="1664472" y="573436"/>
                <a:ext cx="158926" cy="22457"/>
              </a:xfrm>
              <a:custGeom>
                <a:avLst/>
                <a:gdLst>
                  <a:gd name="connsiteX0" fmla="*/ 1217 w 158925"/>
                  <a:gd name="connsiteY0" fmla="*/ 233 h 22456"/>
                  <a:gd name="connsiteX1" fmla="*/ 233 w 158925"/>
                  <a:gd name="connsiteY1" fmla="*/ 23743 h 22456"/>
                  <a:gd name="connsiteX2" fmla="*/ 159659 w 158925"/>
                  <a:gd name="connsiteY2" fmla="*/ 23743 h 22456"/>
                  <a:gd name="connsiteX3" fmla="*/ 158675 w 158925"/>
                  <a:gd name="connsiteY3" fmla="*/ 233 h 22456"/>
                </a:gdLst>
                <a:ahLst/>
                <a:cxnLst>
                  <a:cxn ang="0">
                    <a:pos x="connsiteX0" y="connsiteY0"/>
                  </a:cxn>
                  <a:cxn ang="0">
                    <a:pos x="connsiteX1" y="connsiteY1"/>
                  </a:cxn>
                  <a:cxn ang="0">
                    <a:pos x="connsiteX2" y="connsiteY2"/>
                  </a:cxn>
                  <a:cxn ang="0">
                    <a:pos x="connsiteX3" y="connsiteY3"/>
                  </a:cxn>
                </a:cxnLst>
                <a:rect l="l" t="t" r="r" b="b"/>
                <a:pathLst>
                  <a:path w="158925" h="22456">
                    <a:moveTo>
                      <a:pt x="1217" y="233"/>
                    </a:moveTo>
                    <a:cubicBezTo>
                      <a:pt x="941" y="7281"/>
                      <a:pt x="630" y="15192"/>
                      <a:pt x="233" y="23743"/>
                    </a:cubicBezTo>
                    <a:lnTo>
                      <a:pt x="159659" y="23743"/>
                    </a:lnTo>
                    <a:cubicBezTo>
                      <a:pt x="159262" y="15106"/>
                      <a:pt x="158951" y="7281"/>
                      <a:pt x="158675"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4" name="任意多边形: 形状 43">
                <a:extLst>
                  <a:ext uri="{FF2B5EF4-FFF2-40B4-BE49-F238E27FC236}">
                    <a16:creationId xmlns:a16="http://schemas.microsoft.com/office/drawing/2014/main" xmlns="" id="{B0FD53E9-3BC2-4719-A17E-86619F012F87}"/>
                  </a:ext>
                </a:extLst>
              </p:cNvPr>
              <p:cNvSpPr/>
              <p:nvPr/>
            </p:nvSpPr>
            <p:spPr>
              <a:xfrm>
                <a:off x="1662503" y="609488"/>
                <a:ext cx="162381" cy="22457"/>
              </a:xfrm>
              <a:custGeom>
                <a:avLst/>
                <a:gdLst>
                  <a:gd name="connsiteX0" fmla="*/ 1580 w 162380"/>
                  <a:gd name="connsiteY0" fmla="*/ 233 h 22456"/>
                  <a:gd name="connsiteX1" fmla="*/ 233 w 162380"/>
                  <a:gd name="connsiteY1" fmla="*/ 23743 h 22456"/>
                  <a:gd name="connsiteX2" fmla="*/ 163598 w 162380"/>
                  <a:gd name="connsiteY2" fmla="*/ 23743 h 22456"/>
                  <a:gd name="connsiteX3" fmla="*/ 162251 w 162380"/>
                  <a:gd name="connsiteY3" fmla="*/ 233 h 22456"/>
                </a:gdLst>
                <a:ahLst/>
                <a:cxnLst>
                  <a:cxn ang="0">
                    <a:pos x="connsiteX0" y="connsiteY0"/>
                  </a:cxn>
                  <a:cxn ang="0">
                    <a:pos x="connsiteX1" y="connsiteY1"/>
                  </a:cxn>
                  <a:cxn ang="0">
                    <a:pos x="connsiteX2" y="connsiteY2"/>
                  </a:cxn>
                  <a:cxn ang="0">
                    <a:pos x="connsiteX3" y="connsiteY3"/>
                  </a:cxn>
                </a:cxnLst>
                <a:rect l="l" t="t" r="r" b="b"/>
                <a:pathLst>
                  <a:path w="162380" h="22456">
                    <a:moveTo>
                      <a:pt x="1580" y="233"/>
                    </a:moveTo>
                    <a:cubicBezTo>
                      <a:pt x="1217" y="7764"/>
                      <a:pt x="768" y="15642"/>
                      <a:pt x="233" y="23743"/>
                    </a:cubicBezTo>
                    <a:lnTo>
                      <a:pt x="163598" y="23743"/>
                    </a:lnTo>
                    <a:cubicBezTo>
                      <a:pt x="163062" y="15642"/>
                      <a:pt x="162613" y="7764"/>
                      <a:pt x="162251"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5" name="任意多边形: 形状 44">
                <a:extLst>
                  <a:ext uri="{FF2B5EF4-FFF2-40B4-BE49-F238E27FC236}">
                    <a16:creationId xmlns:a16="http://schemas.microsoft.com/office/drawing/2014/main" xmlns="" id="{5EF7F533-C122-44DE-9A00-0CC33FA4C843}"/>
                  </a:ext>
                </a:extLst>
              </p:cNvPr>
              <p:cNvSpPr/>
              <p:nvPr/>
            </p:nvSpPr>
            <p:spPr>
              <a:xfrm>
                <a:off x="1655800" y="650204"/>
                <a:ext cx="176200" cy="60461"/>
              </a:xfrm>
              <a:custGeom>
                <a:avLst/>
                <a:gdLst>
                  <a:gd name="connsiteX0" fmla="*/ 5795 w 176200"/>
                  <a:gd name="connsiteY0" fmla="*/ 233 h 60460"/>
                  <a:gd name="connsiteX1" fmla="*/ 233 w 176200"/>
                  <a:gd name="connsiteY1" fmla="*/ 60573 h 60460"/>
                  <a:gd name="connsiteX2" fmla="*/ 177003 w 176200"/>
                  <a:gd name="connsiteY2" fmla="*/ 60573 h 60460"/>
                  <a:gd name="connsiteX3" fmla="*/ 171441 w 176200"/>
                  <a:gd name="connsiteY3" fmla="*/ 233 h 60460"/>
                </a:gdLst>
                <a:ahLst/>
                <a:cxnLst>
                  <a:cxn ang="0">
                    <a:pos x="connsiteX0" y="connsiteY0"/>
                  </a:cxn>
                  <a:cxn ang="0">
                    <a:pos x="connsiteX1" y="connsiteY1"/>
                  </a:cxn>
                  <a:cxn ang="0">
                    <a:pos x="connsiteX2" y="connsiteY2"/>
                  </a:cxn>
                  <a:cxn ang="0">
                    <a:pos x="connsiteX3" y="connsiteY3"/>
                  </a:cxn>
                </a:cxnLst>
                <a:rect l="l" t="t" r="r" b="b"/>
                <a:pathLst>
                  <a:path w="176200" h="60460">
                    <a:moveTo>
                      <a:pt x="5795" y="233"/>
                    </a:moveTo>
                    <a:cubicBezTo>
                      <a:pt x="4361" y="20064"/>
                      <a:pt x="2547" y="40724"/>
                      <a:pt x="233" y="60573"/>
                    </a:cubicBezTo>
                    <a:lnTo>
                      <a:pt x="177003" y="60573"/>
                    </a:lnTo>
                    <a:cubicBezTo>
                      <a:pt x="174688" y="40724"/>
                      <a:pt x="172874" y="20064"/>
                      <a:pt x="171441"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6" name="任意多边形: 形状 45">
                <a:extLst>
                  <a:ext uri="{FF2B5EF4-FFF2-40B4-BE49-F238E27FC236}">
                    <a16:creationId xmlns:a16="http://schemas.microsoft.com/office/drawing/2014/main" xmlns="" id="{07E6467E-685D-436A-818E-B824EB91ED62}"/>
                  </a:ext>
                </a:extLst>
              </p:cNvPr>
              <p:cNvSpPr/>
              <p:nvPr/>
            </p:nvSpPr>
            <p:spPr>
              <a:xfrm>
                <a:off x="1621631" y="779919"/>
                <a:ext cx="245298" cy="89828"/>
              </a:xfrm>
              <a:custGeom>
                <a:avLst/>
                <a:gdLst>
                  <a:gd name="connsiteX0" fmla="*/ 23087 w 245298"/>
                  <a:gd name="connsiteY0" fmla="*/ 233 h 89827"/>
                  <a:gd name="connsiteX1" fmla="*/ 233 w 245298"/>
                  <a:gd name="connsiteY1" fmla="*/ 89646 h 89827"/>
                  <a:gd name="connsiteX2" fmla="*/ 245358 w 245298"/>
                  <a:gd name="connsiteY2" fmla="*/ 89646 h 89827"/>
                  <a:gd name="connsiteX3" fmla="*/ 222504 w 245298"/>
                  <a:gd name="connsiteY3" fmla="*/ 233 h 89827"/>
                </a:gdLst>
                <a:ahLst/>
                <a:cxnLst>
                  <a:cxn ang="0">
                    <a:pos x="connsiteX0" y="connsiteY0"/>
                  </a:cxn>
                  <a:cxn ang="0">
                    <a:pos x="connsiteX1" y="connsiteY1"/>
                  </a:cxn>
                  <a:cxn ang="0">
                    <a:pos x="connsiteX2" y="connsiteY2"/>
                  </a:cxn>
                  <a:cxn ang="0">
                    <a:pos x="connsiteX3" y="connsiteY3"/>
                  </a:cxn>
                </a:cxnLst>
                <a:rect l="l" t="t" r="r" b="b"/>
                <a:pathLst>
                  <a:path w="245298" h="89827">
                    <a:moveTo>
                      <a:pt x="23087" y="233"/>
                    </a:moveTo>
                    <a:cubicBezTo>
                      <a:pt x="16903" y="28926"/>
                      <a:pt x="8680" y="60106"/>
                      <a:pt x="233" y="89646"/>
                    </a:cubicBezTo>
                    <a:lnTo>
                      <a:pt x="245358" y="89646"/>
                    </a:lnTo>
                    <a:cubicBezTo>
                      <a:pt x="236911" y="60106"/>
                      <a:pt x="228688" y="28926"/>
                      <a:pt x="222504"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7" name="任意多边形: 形状 46">
                <a:extLst>
                  <a:ext uri="{FF2B5EF4-FFF2-40B4-BE49-F238E27FC236}">
                    <a16:creationId xmlns:a16="http://schemas.microsoft.com/office/drawing/2014/main" xmlns="" id="{F2C127CB-60EB-46C8-9563-E9A896DCBADB}"/>
                  </a:ext>
                </a:extLst>
              </p:cNvPr>
              <p:cNvSpPr/>
              <p:nvPr/>
            </p:nvSpPr>
            <p:spPr>
              <a:xfrm>
                <a:off x="1744211" y="539077"/>
                <a:ext cx="162381" cy="457775"/>
              </a:xfrm>
              <a:custGeom>
                <a:avLst/>
                <a:gdLst>
                  <a:gd name="connsiteX0" fmla="*/ 99924 w 162380"/>
                  <a:gd name="connsiteY0" fmla="*/ 241074 h 457775"/>
                  <a:gd name="connsiteX1" fmla="*/ 95484 w 162380"/>
                  <a:gd name="connsiteY1" fmla="*/ 219049 h 457775"/>
                  <a:gd name="connsiteX2" fmla="*/ 88575 w 162380"/>
                  <a:gd name="connsiteY2" fmla="*/ 171751 h 457775"/>
                  <a:gd name="connsiteX3" fmla="*/ 83029 w 162380"/>
                  <a:gd name="connsiteY3" fmla="*/ 111411 h 457775"/>
                  <a:gd name="connsiteX4" fmla="*/ 81889 w 162380"/>
                  <a:gd name="connsiteY4" fmla="*/ 94137 h 457775"/>
                  <a:gd name="connsiteX5" fmla="*/ 80542 w 162380"/>
                  <a:gd name="connsiteY5" fmla="*/ 70626 h 457775"/>
                  <a:gd name="connsiteX6" fmla="*/ 79920 w 162380"/>
                  <a:gd name="connsiteY6" fmla="*/ 58085 h 457775"/>
                  <a:gd name="connsiteX7" fmla="*/ 78935 w 162380"/>
                  <a:gd name="connsiteY7" fmla="*/ 34574 h 457775"/>
                  <a:gd name="connsiteX8" fmla="*/ 77968 w 162380"/>
                  <a:gd name="connsiteY8" fmla="*/ 233 h 457775"/>
                  <a:gd name="connsiteX9" fmla="*/ 233 w 162380"/>
                  <a:gd name="connsiteY9" fmla="*/ 233 h 457775"/>
                  <a:gd name="connsiteX10" fmla="*/ 233 w 162380"/>
                  <a:gd name="connsiteY10" fmla="*/ 458008 h 457775"/>
                  <a:gd name="connsiteX11" fmla="*/ 162993 w 162380"/>
                  <a:gd name="connsiteY11" fmla="*/ 458008 h 457775"/>
                  <a:gd name="connsiteX12" fmla="*/ 122795 w 162380"/>
                  <a:gd name="connsiteY12" fmla="*/ 330453 h 457775"/>
                  <a:gd name="connsiteX13" fmla="*/ 99924 w 162380"/>
                  <a:gd name="connsiteY13"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380" h="457775">
                    <a:moveTo>
                      <a:pt x="99924" y="241074"/>
                    </a:moveTo>
                    <a:cubicBezTo>
                      <a:pt x="98283" y="233542"/>
                      <a:pt x="96797" y="226166"/>
                      <a:pt x="95484" y="219049"/>
                    </a:cubicBezTo>
                    <a:cubicBezTo>
                      <a:pt x="92807" y="204521"/>
                      <a:pt x="90527" y="188421"/>
                      <a:pt x="88575" y="171751"/>
                    </a:cubicBezTo>
                    <a:cubicBezTo>
                      <a:pt x="86277" y="151903"/>
                      <a:pt x="84463" y="131243"/>
                      <a:pt x="83029" y="111411"/>
                    </a:cubicBezTo>
                    <a:cubicBezTo>
                      <a:pt x="82615" y="105590"/>
                      <a:pt x="82218" y="99838"/>
                      <a:pt x="81889" y="94137"/>
                    </a:cubicBezTo>
                    <a:cubicBezTo>
                      <a:pt x="81354" y="86035"/>
                      <a:pt x="80905" y="78158"/>
                      <a:pt x="80542" y="70626"/>
                    </a:cubicBezTo>
                    <a:cubicBezTo>
                      <a:pt x="80300" y="66325"/>
                      <a:pt x="80093" y="62127"/>
                      <a:pt x="79920" y="58085"/>
                    </a:cubicBezTo>
                    <a:cubicBezTo>
                      <a:pt x="79505" y="49448"/>
                      <a:pt x="79195" y="41622"/>
                      <a:pt x="78935" y="34574"/>
                    </a:cubicBezTo>
                    <a:cubicBezTo>
                      <a:pt x="78175" y="13620"/>
                      <a:pt x="77968" y="233"/>
                      <a:pt x="77968" y="233"/>
                    </a:cubicBezTo>
                    <a:lnTo>
                      <a:pt x="233" y="233"/>
                    </a:lnTo>
                    <a:lnTo>
                      <a:pt x="233" y="458008"/>
                    </a:lnTo>
                    <a:lnTo>
                      <a:pt x="162993" y="458008"/>
                    </a:lnTo>
                    <a:cubicBezTo>
                      <a:pt x="162993" y="458008"/>
                      <a:pt x="142264" y="398583"/>
                      <a:pt x="122795" y="330453"/>
                    </a:cubicBezTo>
                    <a:cubicBezTo>
                      <a:pt x="114331" y="300896"/>
                      <a:pt x="106074" y="269715"/>
                      <a:pt x="99924" y="241074"/>
                    </a:cubicBezTo>
                    <a:close/>
                  </a:path>
                </a:pathLst>
              </a:custGeom>
              <a:solidFill>
                <a:srgbClr val="603913">
                  <a:alpha val="8000"/>
                </a:srgbClr>
              </a:solidFill>
              <a:ln w="1710" cap="flat">
                <a:noFill/>
                <a:prstDash val="solid"/>
                <a:miter/>
              </a:ln>
            </p:spPr>
            <p:txBody>
              <a:bodyPr rtlCol="0" anchor="ctr"/>
              <a:lstStyle/>
              <a:p>
                <a:endParaRPr lang="zh-CN" altLang="en-US">
                  <a:cs typeface="+mn-ea"/>
                  <a:sym typeface="+mn-lt"/>
                </a:endParaRPr>
              </a:p>
            </p:txBody>
          </p:sp>
        </p:grpSp>
      </p:grpSp>
      <p:sp>
        <p:nvSpPr>
          <p:cNvPr id="32" name="矩形 31">
            <a:extLst>
              <a:ext uri="{FF2B5EF4-FFF2-40B4-BE49-F238E27FC236}">
                <a16:creationId xmlns:a16="http://schemas.microsoft.com/office/drawing/2014/main" xmlns="" id="{05077D34-E0D5-4344-91F2-414C597B895B}"/>
              </a:ext>
            </a:extLst>
          </p:cNvPr>
          <p:cNvSpPr/>
          <p:nvPr/>
        </p:nvSpPr>
        <p:spPr>
          <a:xfrm>
            <a:off x="0" y="0"/>
            <a:ext cx="12192000" cy="2139434"/>
          </a:xfrm>
          <a:prstGeom prst="rect">
            <a:avLst/>
          </a:prstGeom>
          <a:gradFill flip="none" rotWithShape="1">
            <a:gsLst>
              <a:gs pos="0">
                <a:schemeClr val="accent1">
                  <a:lumMod val="5000"/>
                  <a:lumOff val="95000"/>
                  <a:alpha val="0"/>
                </a:schemeClr>
              </a:gs>
              <a:gs pos="100000">
                <a:srgbClr val="FEEBD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233498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6D71BDD-D11F-4A4F-9A7A-3EF11F30FD90}"/>
              </a:ext>
            </a:extLst>
          </p:cNvPr>
          <p:cNvSpPr/>
          <p:nvPr/>
        </p:nvSpPr>
        <p:spPr>
          <a:xfrm>
            <a:off x="1377958" y="309934"/>
            <a:ext cx="1620957" cy="523220"/>
          </a:xfrm>
          <a:prstGeom prst="rect">
            <a:avLst/>
          </a:prstGeom>
        </p:spPr>
        <p:txBody>
          <a:bodyPr wrap="none">
            <a:spAutoFit/>
          </a:bodyPr>
          <a:lstStyle/>
          <a:p>
            <a:r>
              <a:rPr lang="zh-CN" altLang="en-US" sz="2800" b="1" dirty="0">
                <a:cs typeface="+mn-ea"/>
                <a:sym typeface="+mn-lt"/>
              </a:rPr>
              <a:t>来年规划</a:t>
            </a:r>
          </a:p>
        </p:txBody>
      </p:sp>
      <p:grpSp>
        <p:nvGrpSpPr>
          <p:cNvPr id="35" name="组合 34">
            <a:extLst>
              <a:ext uri="{FF2B5EF4-FFF2-40B4-BE49-F238E27FC236}">
                <a16:creationId xmlns:a16="http://schemas.microsoft.com/office/drawing/2014/main" xmlns="" id="{0E1050FB-D57E-4290-A152-55F9B7240735}"/>
              </a:ext>
            </a:extLst>
          </p:cNvPr>
          <p:cNvGrpSpPr/>
          <p:nvPr/>
        </p:nvGrpSpPr>
        <p:grpSpPr>
          <a:xfrm>
            <a:off x="2736651" y="1092200"/>
            <a:ext cx="1276336" cy="1336846"/>
            <a:chOff x="2584251" y="1409700"/>
            <a:chExt cx="1276336" cy="1336846"/>
          </a:xfrm>
        </p:grpSpPr>
        <p:sp>
          <p:nvSpPr>
            <p:cNvPr id="36" name="任意多边形: 形状 35">
              <a:extLst>
                <a:ext uri="{FF2B5EF4-FFF2-40B4-BE49-F238E27FC236}">
                  <a16:creationId xmlns:a16="http://schemas.microsoft.com/office/drawing/2014/main" xmlns="" id="{A8FEA3F4-4128-4633-A11F-31F71C201EB6}"/>
                </a:ext>
              </a:extLst>
            </p:cNvPr>
            <p:cNvSpPr/>
            <p:nvPr/>
          </p:nvSpPr>
          <p:spPr>
            <a:xfrm>
              <a:off x="2584251" y="1409700"/>
              <a:ext cx="1276336" cy="1100290"/>
            </a:xfrm>
            <a:custGeom>
              <a:avLst/>
              <a:gdLst>
                <a:gd name="connsiteX0" fmla="*/ 638168 w 1276336"/>
                <a:gd name="connsiteY0" fmla="*/ 0 h 1100290"/>
                <a:gd name="connsiteX1" fmla="*/ 1276336 w 1276336"/>
                <a:gd name="connsiteY1" fmla="*/ 1100290 h 1100290"/>
                <a:gd name="connsiteX2" fmla="*/ 0 w 1276336"/>
                <a:gd name="connsiteY2" fmla="*/ 1100290 h 1100290"/>
                <a:gd name="connsiteX3" fmla="*/ 638168 w 1276336"/>
                <a:gd name="connsiteY3" fmla="*/ 0 h 1100290"/>
              </a:gdLst>
              <a:ahLst/>
              <a:cxnLst>
                <a:cxn ang="0">
                  <a:pos x="connsiteX0" y="connsiteY0"/>
                </a:cxn>
                <a:cxn ang="0">
                  <a:pos x="connsiteX1" y="connsiteY1"/>
                </a:cxn>
                <a:cxn ang="0">
                  <a:pos x="connsiteX2" y="connsiteY2"/>
                </a:cxn>
                <a:cxn ang="0">
                  <a:pos x="connsiteX3" y="connsiteY3"/>
                </a:cxn>
              </a:cxnLst>
              <a:rect l="l" t="t" r="r" b="b"/>
              <a:pathLst>
                <a:path w="1276336" h="1100290">
                  <a:moveTo>
                    <a:pt x="638168" y="0"/>
                  </a:moveTo>
                  <a:lnTo>
                    <a:pt x="1276336" y="1100290"/>
                  </a:lnTo>
                  <a:lnTo>
                    <a:pt x="0" y="1100290"/>
                  </a:lnTo>
                  <a:lnTo>
                    <a:pt x="638168" y="0"/>
                  </a:lnTo>
                  <a:close/>
                </a:path>
              </a:pathLst>
            </a:custGeom>
            <a:solidFill>
              <a:srgbClr val="ACB31C"/>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37" name="梯形 36">
              <a:extLst>
                <a:ext uri="{FF2B5EF4-FFF2-40B4-BE49-F238E27FC236}">
                  <a16:creationId xmlns:a16="http://schemas.microsoft.com/office/drawing/2014/main" xmlns="" id="{BFD02F92-EA5F-4AB0-9A2E-B5912AB4A608}"/>
                </a:ext>
              </a:extLst>
            </p:cNvPr>
            <p:cNvSpPr/>
            <p:nvPr/>
          </p:nvSpPr>
          <p:spPr>
            <a:xfrm flipV="1">
              <a:off x="2584251" y="2509987"/>
              <a:ext cx="1276336" cy="236559"/>
            </a:xfrm>
            <a:prstGeom prst="trapezoid">
              <a:avLst>
                <a:gd name="adj" fmla="val 112080"/>
              </a:avLst>
            </a:prstGeom>
            <a:gradFill>
              <a:gsLst>
                <a:gs pos="0">
                  <a:srgbClr val="ACB31C">
                    <a:alpha val="32000"/>
                  </a:srgbClr>
                </a:gs>
                <a:gs pos="100000">
                  <a:srgbClr val="ACB31C">
                    <a:alpha val="0"/>
                  </a:srgbClr>
                </a:gs>
              </a:gsLst>
              <a:lin ang="16200000" scaled="1"/>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nvGrpSpPr>
          <p:cNvPr id="38" name="组合 37">
            <a:extLst>
              <a:ext uri="{FF2B5EF4-FFF2-40B4-BE49-F238E27FC236}">
                <a16:creationId xmlns:a16="http://schemas.microsoft.com/office/drawing/2014/main" xmlns="" id="{085F554D-8293-41CF-A602-E1A617651531}"/>
              </a:ext>
            </a:extLst>
          </p:cNvPr>
          <p:cNvGrpSpPr/>
          <p:nvPr/>
        </p:nvGrpSpPr>
        <p:grpSpPr>
          <a:xfrm>
            <a:off x="1814310" y="2680010"/>
            <a:ext cx="3121018" cy="1339282"/>
            <a:chOff x="1661910" y="2997509"/>
            <a:chExt cx="3121018" cy="1339282"/>
          </a:xfrm>
        </p:grpSpPr>
        <p:sp>
          <p:nvSpPr>
            <p:cNvPr id="39" name="任意多边形: 形状 38">
              <a:extLst>
                <a:ext uri="{FF2B5EF4-FFF2-40B4-BE49-F238E27FC236}">
                  <a16:creationId xmlns:a16="http://schemas.microsoft.com/office/drawing/2014/main" xmlns="" id="{01533FCB-ED16-4424-83C4-58059B2EED43}"/>
                </a:ext>
              </a:extLst>
            </p:cNvPr>
            <p:cNvSpPr/>
            <p:nvPr/>
          </p:nvSpPr>
          <p:spPr>
            <a:xfrm>
              <a:off x="1661910" y="2997509"/>
              <a:ext cx="3121018" cy="1102725"/>
            </a:xfrm>
            <a:custGeom>
              <a:avLst/>
              <a:gdLst>
                <a:gd name="connsiteX0" fmla="*/ 639581 w 3121018"/>
                <a:gd name="connsiteY0" fmla="*/ 0 h 1102725"/>
                <a:gd name="connsiteX1" fmla="*/ 2481438 w 3121018"/>
                <a:gd name="connsiteY1" fmla="*/ 0 h 1102725"/>
                <a:gd name="connsiteX2" fmla="*/ 3121018 w 3121018"/>
                <a:gd name="connsiteY2" fmla="*/ 1102725 h 1102725"/>
                <a:gd name="connsiteX3" fmla="*/ 0 w 3121018"/>
                <a:gd name="connsiteY3" fmla="*/ 1102725 h 1102725"/>
                <a:gd name="connsiteX4" fmla="*/ 639581 w 3121018"/>
                <a:gd name="connsiteY4" fmla="*/ 0 h 1102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1018" h="1102725">
                  <a:moveTo>
                    <a:pt x="639581" y="0"/>
                  </a:moveTo>
                  <a:lnTo>
                    <a:pt x="2481438" y="0"/>
                  </a:lnTo>
                  <a:lnTo>
                    <a:pt x="3121018" y="1102725"/>
                  </a:lnTo>
                  <a:lnTo>
                    <a:pt x="0" y="1102725"/>
                  </a:lnTo>
                  <a:lnTo>
                    <a:pt x="639581" y="0"/>
                  </a:lnTo>
                  <a:close/>
                </a:path>
              </a:pathLst>
            </a:custGeom>
            <a:solidFill>
              <a:srgbClr val="EFC997"/>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40" name="梯形 39">
              <a:extLst>
                <a:ext uri="{FF2B5EF4-FFF2-40B4-BE49-F238E27FC236}">
                  <a16:creationId xmlns:a16="http://schemas.microsoft.com/office/drawing/2014/main" xmlns="" id="{292B05CA-499E-46F6-A30D-7F11ACA4265F}"/>
                </a:ext>
              </a:extLst>
            </p:cNvPr>
            <p:cNvSpPr/>
            <p:nvPr/>
          </p:nvSpPr>
          <p:spPr>
            <a:xfrm flipV="1">
              <a:off x="1661910" y="4100232"/>
              <a:ext cx="3121018" cy="236559"/>
            </a:xfrm>
            <a:prstGeom prst="trapezoid">
              <a:avLst>
                <a:gd name="adj" fmla="val 112080"/>
              </a:avLst>
            </a:prstGeom>
            <a:gradFill>
              <a:gsLst>
                <a:gs pos="0">
                  <a:srgbClr val="EFC997">
                    <a:alpha val="32000"/>
                  </a:srgbClr>
                </a:gs>
                <a:gs pos="100000">
                  <a:srgbClr val="ACB31C">
                    <a:alpha val="0"/>
                  </a:srgbClr>
                </a:gs>
              </a:gsLst>
              <a:lin ang="16200000" scaled="1"/>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nvGrpSpPr>
          <p:cNvPr id="41" name="组合 40">
            <a:extLst>
              <a:ext uri="{FF2B5EF4-FFF2-40B4-BE49-F238E27FC236}">
                <a16:creationId xmlns:a16="http://schemas.microsoft.com/office/drawing/2014/main" xmlns="" id="{03F107A4-3178-4D1A-AA4D-CF901CA9EB09}"/>
              </a:ext>
            </a:extLst>
          </p:cNvPr>
          <p:cNvGrpSpPr/>
          <p:nvPr/>
        </p:nvGrpSpPr>
        <p:grpSpPr>
          <a:xfrm>
            <a:off x="891969" y="4270252"/>
            <a:ext cx="4965700" cy="1339282"/>
            <a:chOff x="739569" y="4587752"/>
            <a:chExt cx="4965700" cy="1339282"/>
          </a:xfrm>
        </p:grpSpPr>
        <p:sp>
          <p:nvSpPr>
            <p:cNvPr id="42" name="任意多边形: 形状 41">
              <a:extLst>
                <a:ext uri="{FF2B5EF4-FFF2-40B4-BE49-F238E27FC236}">
                  <a16:creationId xmlns:a16="http://schemas.microsoft.com/office/drawing/2014/main" xmlns="" id="{98D65259-1107-4125-81C4-53298DFD6257}"/>
                </a:ext>
              </a:extLst>
            </p:cNvPr>
            <p:cNvSpPr/>
            <p:nvPr/>
          </p:nvSpPr>
          <p:spPr>
            <a:xfrm>
              <a:off x="739569" y="4587752"/>
              <a:ext cx="4965700" cy="1102725"/>
            </a:xfrm>
            <a:custGeom>
              <a:avLst/>
              <a:gdLst>
                <a:gd name="connsiteX0" fmla="*/ 639581 w 4965700"/>
                <a:gd name="connsiteY0" fmla="*/ 0 h 1102725"/>
                <a:gd name="connsiteX1" fmla="*/ 4326120 w 4965700"/>
                <a:gd name="connsiteY1" fmla="*/ 0 h 1102725"/>
                <a:gd name="connsiteX2" fmla="*/ 4965700 w 4965700"/>
                <a:gd name="connsiteY2" fmla="*/ 1102725 h 1102725"/>
                <a:gd name="connsiteX3" fmla="*/ 0 w 4965700"/>
                <a:gd name="connsiteY3" fmla="*/ 1102725 h 1102725"/>
                <a:gd name="connsiteX4" fmla="*/ 639581 w 4965700"/>
                <a:gd name="connsiteY4" fmla="*/ 0 h 1102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5700" h="1102725">
                  <a:moveTo>
                    <a:pt x="639581" y="0"/>
                  </a:moveTo>
                  <a:lnTo>
                    <a:pt x="4326120" y="0"/>
                  </a:lnTo>
                  <a:lnTo>
                    <a:pt x="4965700" y="1102725"/>
                  </a:lnTo>
                  <a:lnTo>
                    <a:pt x="0" y="1102725"/>
                  </a:lnTo>
                  <a:lnTo>
                    <a:pt x="639581" y="0"/>
                  </a:lnTo>
                  <a:close/>
                </a:path>
              </a:pathLst>
            </a:custGeom>
            <a:solidFill>
              <a:srgbClr val="ACB31C"/>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43" name="梯形 42">
              <a:extLst>
                <a:ext uri="{FF2B5EF4-FFF2-40B4-BE49-F238E27FC236}">
                  <a16:creationId xmlns:a16="http://schemas.microsoft.com/office/drawing/2014/main" xmlns="" id="{3A8DE5B5-805B-44A5-A2CE-6830C6DE807C}"/>
                </a:ext>
              </a:extLst>
            </p:cNvPr>
            <p:cNvSpPr/>
            <p:nvPr/>
          </p:nvSpPr>
          <p:spPr>
            <a:xfrm flipV="1">
              <a:off x="739569" y="5690475"/>
              <a:ext cx="4965700" cy="236559"/>
            </a:xfrm>
            <a:prstGeom prst="trapezoid">
              <a:avLst>
                <a:gd name="adj" fmla="val 112080"/>
              </a:avLst>
            </a:prstGeom>
            <a:gradFill>
              <a:gsLst>
                <a:gs pos="0">
                  <a:srgbClr val="ACB31C">
                    <a:alpha val="32000"/>
                  </a:srgbClr>
                </a:gs>
                <a:gs pos="100000">
                  <a:srgbClr val="ACB31C">
                    <a:alpha val="0"/>
                  </a:srgbClr>
                </a:gs>
              </a:gsLst>
              <a:lin ang="16200000" scaled="1"/>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sp>
        <p:nvSpPr>
          <p:cNvPr id="44" name="矩形 43" descr="e7d195523061f1c0d3ba7f298e59d031c9c3f97027ed136f882110EF8F17BAD1F2C348D17C7856EF46CB4678CC9E44EE1ABA681E3133328A7B4D22AAF822B2429426B2355AA8CC4431B8568D2CF3B73AE9F4AE98D5A0D6A5566EF967553E96D781C502472DAB692B5E92B1CB5B32F40BF8CF6181A24AB2F2CD3A9A53F0FE7F0D4E247476572CCFAC">
            <a:extLst>
              <a:ext uri="{FF2B5EF4-FFF2-40B4-BE49-F238E27FC236}">
                <a16:creationId xmlns:a16="http://schemas.microsoft.com/office/drawing/2014/main" xmlns="" id="{2157E48A-88DD-4907-8F76-5A4553238BF9}"/>
              </a:ext>
            </a:extLst>
          </p:cNvPr>
          <p:cNvSpPr/>
          <p:nvPr/>
        </p:nvSpPr>
        <p:spPr>
          <a:xfrm>
            <a:off x="2568953" y="1521501"/>
            <a:ext cx="1611732" cy="688073"/>
          </a:xfrm>
          <a:prstGeom prst="rect">
            <a:avLst/>
          </a:prstGeom>
        </p:spPr>
        <p:txBody>
          <a:bodyPr wrap="square" anchor="ctr" anchorCtr="0">
            <a:spAutoFit/>
          </a:bodyPr>
          <a:lstStyle/>
          <a:p>
            <a:pPr algn="ctr">
              <a:lnSpc>
                <a:spcPct val="130000"/>
              </a:lnSpc>
            </a:pPr>
            <a:r>
              <a:rPr lang="en-US" altLang="zh-CN" sz="3200" dirty="0">
                <a:solidFill>
                  <a:prstClr val="white"/>
                </a:solidFill>
                <a:cs typeface="+mn-ea"/>
                <a:sym typeface="+mn-lt"/>
              </a:rPr>
              <a:t>35</a:t>
            </a:r>
            <a:r>
              <a:rPr lang="en-US" altLang="zh-CN" sz="2000" dirty="0">
                <a:solidFill>
                  <a:prstClr val="white"/>
                </a:solidFill>
                <a:cs typeface="+mn-ea"/>
                <a:sym typeface="+mn-lt"/>
              </a:rPr>
              <a:t>#</a:t>
            </a:r>
          </a:p>
        </p:txBody>
      </p:sp>
      <p:sp>
        <p:nvSpPr>
          <p:cNvPr id="45" name="矩形 44" descr="e7d195523061f1c0d3ba7f298e59d031c9c3f97027ed136f882110EF8F17BAD1F2C348D17C7856EF46CB4678CC9E44EE1ABA681E3133328A7B4D22AAF822B2429426B2355AA8CC4431B8568D2CF3B73AE9F4AE98D5A0D6A5566EF967553E96D781C502472DAB692B5E92B1CB5B32F40BF8CF6181A24AB2F2CD3A9A53F0FE7F0D4E247476572CCFAC">
            <a:extLst>
              <a:ext uri="{FF2B5EF4-FFF2-40B4-BE49-F238E27FC236}">
                <a16:creationId xmlns:a16="http://schemas.microsoft.com/office/drawing/2014/main" xmlns="" id="{4D15FA00-8459-4CF4-9E07-018A8346C9DB}"/>
              </a:ext>
            </a:extLst>
          </p:cNvPr>
          <p:cNvSpPr/>
          <p:nvPr/>
        </p:nvSpPr>
        <p:spPr>
          <a:xfrm>
            <a:off x="2355438" y="4477578"/>
            <a:ext cx="2038762" cy="688073"/>
          </a:xfrm>
          <a:prstGeom prst="rect">
            <a:avLst/>
          </a:prstGeom>
        </p:spPr>
        <p:txBody>
          <a:bodyPr wrap="square" anchor="ctr" anchorCtr="0">
            <a:spAutoFit/>
          </a:bodyPr>
          <a:lstStyle/>
          <a:p>
            <a:pPr algn="ctr">
              <a:lnSpc>
                <a:spcPct val="130000"/>
              </a:lnSpc>
            </a:pPr>
            <a:r>
              <a:rPr lang="en-US" altLang="zh-CN" sz="3200" dirty="0">
                <a:solidFill>
                  <a:prstClr val="white"/>
                </a:solidFill>
                <a:cs typeface="+mn-ea"/>
                <a:sym typeface="+mn-lt"/>
              </a:rPr>
              <a:t>12,597</a:t>
            </a:r>
            <a:r>
              <a:rPr lang="en-US" altLang="zh-CN" sz="2000" dirty="0">
                <a:solidFill>
                  <a:prstClr val="white"/>
                </a:solidFill>
                <a:cs typeface="+mn-ea"/>
                <a:sym typeface="+mn-lt"/>
              </a:rPr>
              <a:t>$</a:t>
            </a:r>
          </a:p>
        </p:txBody>
      </p:sp>
      <p:sp>
        <p:nvSpPr>
          <p:cNvPr id="46" name="矩形 45" descr="e7d195523061f1c0d3ba7f298e59d031c9c3f97027ed136f882110EF8F17BAD1F2C348D17C7856EF46CB4678CC9E44EE1ABA681E3133328A7B4D22AAF822B2429426B2355AA8CC4431B8568D2CF3B73AE9F4AE98D5A0D6A5566EF967553E96D781C502472DAB692B5E92B1CB5B32F40BF8CF6181A24AB2F2CD3A9A53F0FE7F0D4E247476572CCFAC">
            <a:extLst>
              <a:ext uri="{FF2B5EF4-FFF2-40B4-BE49-F238E27FC236}">
                <a16:creationId xmlns:a16="http://schemas.microsoft.com/office/drawing/2014/main" xmlns="" id="{A56BFD48-C98B-466F-A449-AE777B3F2088}"/>
              </a:ext>
            </a:extLst>
          </p:cNvPr>
          <p:cNvSpPr/>
          <p:nvPr/>
        </p:nvSpPr>
        <p:spPr>
          <a:xfrm>
            <a:off x="2355438" y="2865765"/>
            <a:ext cx="2038762" cy="688073"/>
          </a:xfrm>
          <a:prstGeom prst="rect">
            <a:avLst/>
          </a:prstGeom>
        </p:spPr>
        <p:txBody>
          <a:bodyPr wrap="square" anchor="ctr" anchorCtr="0">
            <a:spAutoFit/>
          </a:bodyPr>
          <a:lstStyle/>
          <a:p>
            <a:pPr algn="ctr">
              <a:lnSpc>
                <a:spcPct val="130000"/>
              </a:lnSpc>
            </a:pPr>
            <a:r>
              <a:rPr lang="en-US" altLang="zh-CN" sz="3200" dirty="0">
                <a:solidFill>
                  <a:prstClr val="white"/>
                </a:solidFill>
                <a:cs typeface="+mn-ea"/>
                <a:sym typeface="+mn-lt"/>
              </a:rPr>
              <a:t>77</a:t>
            </a:r>
            <a:r>
              <a:rPr lang="en-US" altLang="zh-CN" sz="2000" dirty="0">
                <a:solidFill>
                  <a:prstClr val="white"/>
                </a:solidFill>
                <a:cs typeface="+mn-ea"/>
                <a:sym typeface="+mn-lt"/>
              </a:rPr>
              <a:t>%</a:t>
            </a:r>
          </a:p>
        </p:txBody>
      </p:sp>
      <p:cxnSp>
        <p:nvCxnSpPr>
          <p:cNvPr id="47" name="直接连接符 46">
            <a:extLst>
              <a:ext uri="{FF2B5EF4-FFF2-40B4-BE49-F238E27FC236}">
                <a16:creationId xmlns:a16="http://schemas.microsoft.com/office/drawing/2014/main" xmlns="" id="{6490E117-1DDC-49F7-AFEF-678C03491AAC}"/>
              </a:ext>
            </a:extLst>
          </p:cNvPr>
          <p:cNvCxnSpPr>
            <a:cxnSpLocks/>
          </p:cNvCxnSpPr>
          <p:nvPr/>
        </p:nvCxnSpPr>
        <p:spPr>
          <a:xfrm>
            <a:off x="4591834" y="2239143"/>
            <a:ext cx="5021647" cy="0"/>
          </a:xfrm>
          <a:prstGeom prst="line">
            <a:avLst/>
          </a:prstGeom>
          <a:noFill/>
          <a:ln w="19050" cap="flat" cmpd="sng" algn="ctr">
            <a:solidFill>
              <a:sysClr val="window" lastClr="FFFFFF">
                <a:lumMod val="75000"/>
              </a:sysClr>
            </a:solidFill>
            <a:prstDash val="dash"/>
            <a:miter lim="800000"/>
          </a:ln>
          <a:effectLst/>
        </p:spPr>
      </p:cxnSp>
      <p:cxnSp>
        <p:nvCxnSpPr>
          <p:cNvPr id="48" name="直接连接符 47">
            <a:extLst>
              <a:ext uri="{FF2B5EF4-FFF2-40B4-BE49-F238E27FC236}">
                <a16:creationId xmlns:a16="http://schemas.microsoft.com/office/drawing/2014/main" xmlns="" id="{8DD82A7B-DFA3-4CBF-9884-45A40B0E05AC}"/>
              </a:ext>
            </a:extLst>
          </p:cNvPr>
          <p:cNvCxnSpPr>
            <a:cxnSpLocks/>
          </p:cNvCxnSpPr>
          <p:nvPr/>
        </p:nvCxnSpPr>
        <p:spPr>
          <a:xfrm>
            <a:off x="5518934" y="3824775"/>
            <a:ext cx="4863568" cy="0"/>
          </a:xfrm>
          <a:prstGeom prst="line">
            <a:avLst/>
          </a:prstGeom>
          <a:noFill/>
          <a:ln w="19050" cap="flat" cmpd="sng" algn="ctr">
            <a:solidFill>
              <a:sysClr val="window" lastClr="FFFFFF">
                <a:lumMod val="75000"/>
              </a:sysClr>
            </a:solidFill>
            <a:prstDash val="dash"/>
            <a:miter lim="800000"/>
          </a:ln>
          <a:effectLst/>
        </p:spPr>
      </p:cxnSp>
      <p:cxnSp>
        <p:nvCxnSpPr>
          <p:cNvPr id="49" name="直接连接符 48">
            <a:extLst>
              <a:ext uri="{FF2B5EF4-FFF2-40B4-BE49-F238E27FC236}">
                <a16:creationId xmlns:a16="http://schemas.microsoft.com/office/drawing/2014/main" xmlns="" id="{11979349-DE29-474F-8427-16B484BEC9B9}"/>
              </a:ext>
            </a:extLst>
          </p:cNvPr>
          <p:cNvCxnSpPr>
            <a:cxnSpLocks/>
          </p:cNvCxnSpPr>
          <p:nvPr/>
        </p:nvCxnSpPr>
        <p:spPr>
          <a:xfrm>
            <a:off x="6407934" y="5400450"/>
            <a:ext cx="4770606" cy="0"/>
          </a:xfrm>
          <a:prstGeom prst="line">
            <a:avLst/>
          </a:prstGeom>
          <a:noFill/>
          <a:ln w="19050" cap="flat" cmpd="sng" algn="ctr">
            <a:solidFill>
              <a:sysClr val="window" lastClr="FFFFFF">
                <a:lumMod val="75000"/>
              </a:sysClr>
            </a:solidFill>
            <a:prstDash val="dash"/>
            <a:miter lim="800000"/>
          </a:ln>
          <a:effectLst/>
        </p:spPr>
      </p:cxnSp>
      <p:sp>
        <p:nvSpPr>
          <p:cNvPr id="50" name="矩形 49" descr="e7d195523061f1c0d3ba7f298e59d031c9c3f97027ed136f882110EF8F17BAD1F2C348D17C7856EF46CB4678CC9E44EE1ABA681E3133328A7B4D22AAF822B2429426B2355AA8CC4431B8568D2CF3B73AE9F4AE98D5A0D6A5566EF967553E96D781C502472DAB692B5E92B1CB5B32F40BF8CF6181A24AB2F2CD3A9A53F0FE7F0D4E247476572CCFAC">
            <a:extLst>
              <a:ext uri="{FF2B5EF4-FFF2-40B4-BE49-F238E27FC236}">
                <a16:creationId xmlns:a16="http://schemas.microsoft.com/office/drawing/2014/main" xmlns="" id="{A9ECCE09-DD24-4ECD-84D4-DF5B597C8D0B}"/>
              </a:ext>
            </a:extLst>
          </p:cNvPr>
          <p:cNvSpPr/>
          <p:nvPr/>
        </p:nvSpPr>
        <p:spPr>
          <a:xfrm>
            <a:off x="5263461" y="1379504"/>
            <a:ext cx="2617002" cy="390171"/>
          </a:xfrm>
          <a:prstGeom prst="rect">
            <a:avLst/>
          </a:prstGeom>
        </p:spPr>
        <p:txBody>
          <a:bodyPr wrap="square" anchor="ctr" anchorCtr="0">
            <a:spAutoFit/>
          </a:bodyPr>
          <a:lstStyle/>
          <a:p>
            <a:pPr>
              <a:lnSpc>
                <a:spcPct val="130000"/>
              </a:lnSpc>
            </a:pPr>
            <a:r>
              <a:rPr lang="zh-CN" altLang="en-US" sz="1600" b="1" dirty="0">
                <a:solidFill>
                  <a:prstClr val="black">
                    <a:lumMod val="75000"/>
                    <a:lumOff val="25000"/>
                  </a:prstClr>
                </a:solidFill>
                <a:cs typeface="+mn-ea"/>
                <a:sym typeface="+mn-lt"/>
              </a:rPr>
              <a:t>请替换文字内容</a:t>
            </a:r>
          </a:p>
        </p:txBody>
      </p:sp>
      <p:sp>
        <p:nvSpPr>
          <p:cNvPr id="51" name="矩形 50" descr="e7d195523061f1c0d3ba7f298e59d031c9c3f97027ed136f882110EF8F17BAD1F2C348D17C7856EF46CB4678CC9E44EE1ABA681E3133328A7B4D22AAF822B2429426B2355AA8CC4431B8568D2CF3B73AE9F4AE98D5A0D6A5566EF967553E96D781C502472DAB692B5E92B1CB5B32F40BF8CF6181A24AB2F2CD3A9A53F0FE7F0D4E247476572CCFAC">
            <a:extLst>
              <a:ext uri="{FF2B5EF4-FFF2-40B4-BE49-F238E27FC236}">
                <a16:creationId xmlns:a16="http://schemas.microsoft.com/office/drawing/2014/main" xmlns="" id="{01AD7CDA-557E-42DC-AA17-3E658A0BDDCD}"/>
              </a:ext>
            </a:extLst>
          </p:cNvPr>
          <p:cNvSpPr/>
          <p:nvPr/>
        </p:nvSpPr>
        <p:spPr>
          <a:xfrm>
            <a:off x="5263460" y="1767094"/>
            <a:ext cx="4350021" cy="517129"/>
          </a:xfrm>
          <a:prstGeom prst="rect">
            <a:avLst/>
          </a:prstGeom>
        </p:spPr>
        <p:txBody>
          <a:bodyPr wrap="square">
            <a:spAutoFit/>
          </a:bodyPr>
          <a:lstStyle/>
          <a:p>
            <a:pPr>
              <a:lnSpc>
                <a:spcPct val="130000"/>
              </a:lnSpc>
            </a:pPr>
            <a:r>
              <a:rPr lang="zh-CN" altLang="en-US" sz="1100" dirty="0">
                <a:solidFill>
                  <a:schemeClr val="bg1">
                    <a:lumMod val="50000"/>
                  </a:schemeClr>
                </a:solidFill>
                <a:cs typeface="+mn-ea"/>
                <a:sym typeface="+mn-lt"/>
              </a:rPr>
              <a:t>您的内容打在这里，或者通过复制您的文本后，在此框中选择粘贴，并选择只保留文字。</a:t>
            </a:r>
          </a:p>
        </p:txBody>
      </p:sp>
      <p:grpSp>
        <p:nvGrpSpPr>
          <p:cNvPr id="52" name="Group 15" descr="e7d195523061f1c0d3ba7f298e59d031c9c3f97027ed136f882110EF8F17BAD1F2C348D17C7856EF46CB4678CC9E44EE1ABA681E3133328A7B4D22AAF822B2429426B2355AA8CC4431B8568D2CF3B73AE9F4AE98D5A0D6A5566EF967553E96D781C502472DAB692B5E92B1CB5B32F40BF8CF6181A24AB2F2CD3A9A53F0FE7F0D4E247476572CCFAC">
            <a:extLst>
              <a:ext uri="{FF2B5EF4-FFF2-40B4-BE49-F238E27FC236}">
                <a16:creationId xmlns:a16="http://schemas.microsoft.com/office/drawing/2014/main" xmlns="" id="{702291FF-CAF9-4A9D-8703-4675FC7570E3}"/>
              </a:ext>
            </a:extLst>
          </p:cNvPr>
          <p:cNvGrpSpPr>
            <a:grpSpLocks noChangeAspect="1"/>
          </p:cNvGrpSpPr>
          <p:nvPr/>
        </p:nvGrpSpPr>
        <p:grpSpPr bwMode="auto">
          <a:xfrm rot="5400000">
            <a:off x="4550093" y="1535639"/>
            <a:ext cx="413173" cy="357296"/>
            <a:chOff x="6108" y="1569"/>
            <a:chExt cx="1782" cy="1541"/>
          </a:xfrm>
          <a:solidFill>
            <a:srgbClr val="035CAC"/>
          </a:solidFill>
        </p:grpSpPr>
        <p:sp>
          <p:nvSpPr>
            <p:cNvPr id="53" name="Rectangle 16">
              <a:extLst>
                <a:ext uri="{FF2B5EF4-FFF2-40B4-BE49-F238E27FC236}">
                  <a16:creationId xmlns:a16="http://schemas.microsoft.com/office/drawing/2014/main" xmlns="" id="{3643F4E1-8E8F-4840-B2D1-DD13CF7F57F6}"/>
                </a:ext>
              </a:extLst>
            </p:cNvPr>
            <p:cNvSpPr>
              <a:spLocks noChangeArrowheads="1"/>
            </p:cNvSpPr>
            <p:nvPr/>
          </p:nvSpPr>
          <p:spPr bwMode="auto">
            <a:xfrm>
              <a:off x="6860" y="2200"/>
              <a:ext cx="278" cy="278"/>
            </a:xfrm>
            <a:prstGeom prst="rect">
              <a:avLst/>
            </a:prstGeom>
            <a:solidFill>
              <a:srgbClr val="ACB31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cs typeface="+mn-ea"/>
                <a:sym typeface="+mn-lt"/>
              </a:endParaRPr>
            </a:p>
          </p:txBody>
        </p:sp>
        <p:sp>
          <p:nvSpPr>
            <p:cNvPr id="54" name="Freeform 17">
              <a:extLst>
                <a:ext uri="{FF2B5EF4-FFF2-40B4-BE49-F238E27FC236}">
                  <a16:creationId xmlns:a16="http://schemas.microsoft.com/office/drawing/2014/main" xmlns="" id="{1EBE8367-6E0D-43AB-8234-CBE28F348F36}"/>
                </a:ext>
              </a:extLst>
            </p:cNvPr>
            <p:cNvSpPr>
              <a:spLocks noEditPoints="1"/>
            </p:cNvSpPr>
            <p:nvPr/>
          </p:nvSpPr>
          <p:spPr bwMode="auto">
            <a:xfrm>
              <a:off x="6108" y="1569"/>
              <a:ext cx="1782" cy="1541"/>
            </a:xfrm>
            <a:custGeom>
              <a:avLst/>
              <a:gdLst>
                <a:gd name="T0" fmla="*/ 1597 w 1782"/>
                <a:gd name="T1" fmla="*/ 769 h 1541"/>
                <a:gd name="T2" fmla="*/ 1243 w 1782"/>
                <a:gd name="T3" fmla="*/ 159 h 1541"/>
                <a:gd name="T4" fmla="*/ 539 w 1782"/>
                <a:gd name="T5" fmla="*/ 159 h 1541"/>
                <a:gd name="T6" fmla="*/ 185 w 1782"/>
                <a:gd name="T7" fmla="*/ 769 h 1541"/>
                <a:gd name="T8" fmla="*/ 539 w 1782"/>
                <a:gd name="T9" fmla="*/ 1382 h 1541"/>
                <a:gd name="T10" fmla="*/ 1243 w 1782"/>
                <a:gd name="T11" fmla="*/ 1382 h 1541"/>
                <a:gd name="T12" fmla="*/ 1597 w 1782"/>
                <a:gd name="T13" fmla="*/ 769 h 1541"/>
                <a:gd name="T14" fmla="*/ 1428 w 1782"/>
                <a:gd name="T15" fmla="*/ 159 h 1541"/>
                <a:gd name="T16" fmla="*/ 1243 w 1782"/>
                <a:gd name="T17" fmla="*/ 159 h 1541"/>
                <a:gd name="T18" fmla="*/ 1336 w 1782"/>
                <a:gd name="T19" fmla="*/ 318 h 1541"/>
                <a:gd name="T20" fmla="*/ 1521 w 1782"/>
                <a:gd name="T21" fmla="*/ 318 h 1541"/>
                <a:gd name="T22" fmla="*/ 1782 w 1782"/>
                <a:gd name="T23" fmla="*/ 769 h 1541"/>
                <a:gd name="T24" fmla="*/ 1336 w 1782"/>
                <a:gd name="T25" fmla="*/ 1541 h 1541"/>
                <a:gd name="T26" fmla="*/ 446 w 1782"/>
                <a:gd name="T27" fmla="*/ 1541 h 1541"/>
                <a:gd name="T28" fmla="*/ 0 w 1782"/>
                <a:gd name="T29" fmla="*/ 769 h 1541"/>
                <a:gd name="T30" fmla="*/ 446 w 1782"/>
                <a:gd name="T31" fmla="*/ 0 h 1541"/>
                <a:gd name="T32" fmla="*/ 1336 w 1782"/>
                <a:gd name="T33" fmla="*/ 0 h 1541"/>
                <a:gd name="T34" fmla="*/ 1428 w 1782"/>
                <a:gd name="T35" fmla="*/ 159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82" h="1541">
                  <a:moveTo>
                    <a:pt x="1597" y="769"/>
                  </a:moveTo>
                  <a:lnTo>
                    <a:pt x="1243" y="159"/>
                  </a:lnTo>
                  <a:lnTo>
                    <a:pt x="539" y="159"/>
                  </a:lnTo>
                  <a:lnTo>
                    <a:pt x="185" y="769"/>
                  </a:lnTo>
                  <a:lnTo>
                    <a:pt x="539" y="1382"/>
                  </a:lnTo>
                  <a:lnTo>
                    <a:pt x="1243" y="1382"/>
                  </a:lnTo>
                  <a:lnTo>
                    <a:pt x="1597" y="769"/>
                  </a:lnTo>
                  <a:close/>
                  <a:moveTo>
                    <a:pt x="1428" y="159"/>
                  </a:moveTo>
                  <a:lnTo>
                    <a:pt x="1243" y="159"/>
                  </a:lnTo>
                  <a:lnTo>
                    <a:pt x="1336" y="318"/>
                  </a:lnTo>
                  <a:lnTo>
                    <a:pt x="1521" y="318"/>
                  </a:lnTo>
                  <a:lnTo>
                    <a:pt x="1782" y="769"/>
                  </a:lnTo>
                  <a:lnTo>
                    <a:pt x="1336" y="1541"/>
                  </a:lnTo>
                  <a:lnTo>
                    <a:pt x="446" y="1541"/>
                  </a:lnTo>
                  <a:lnTo>
                    <a:pt x="0" y="769"/>
                  </a:lnTo>
                  <a:lnTo>
                    <a:pt x="446" y="0"/>
                  </a:lnTo>
                  <a:lnTo>
                    <a:pt x="1336" y="0"/>
                  </a:lnTo>
                  <a:lnTo>
                    <a:pt x="1428" y="159"/>
                  </a:lnTo>
                  <a:close/>
                </a:path>
              </a:pathLst>
            </a:custGeom>
            <a:solidFill>
              <a:srgbClr val="ACB3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cs typeface="+mn-ea"/>
                <a:sym typeface="+mn-lt"/>
              </a:endParaRPr>
            </a:p>
          </p:txBody>
        </p:sp>
      </p:grpSp>
      <p:sp>
        <p:nvSpPr>
          <p:cNvPr id="55" name="矩形 54" descr="e7d195523061f1c0d3ba7f298e59d031c9c3f97027ed136f882110EF8F17BAD1F2C348D17C7856EF46CB4678CC9E44EE1ABA681E3133328A7B4D22AAF822B2429426B2355AA8CC4431B8568D2CF3B73AE9F4AE98D5A0D6A5566EF967553E96D781C502472DAB692B5E92B1CB5B32F40BF8CF6181A24AB2F2CD3A9A53F0FE7F0D4E247476572CCFAC">
            <a:extLst>
              <a:ext uri="{FF2B5EF4-FFF2-40B4-BE49-F238E27FC236}">
                <a16:creationId xmlns:a16="http://schemas.microsoft.com/office/drawing/2014/main" xmlns="" id="{7529D73B-4432-4B50-9091-9B9E67612C02}"/>
              </a:ext>
            </a:extLst>
          </p:cNvPr>
          <p:cNvSpPr/>
          <p:nvPr/>
        </p:nvSpPr>
        <p:spPr>
          <a:xfrm>
            <a:off x="6032482" y="2917324"/>
            <a:ext cx="2617002" cy="390171"/>
          </a:xfrm>
          <a:prstGeom prst="rect">
            <a:avLst/>
          </a:prstGeom>
        </p:spPr>
        <p:txBody>
          <a:bodyPr wrap="square" anchor="ctr" anchorCtr="0">
            <a:spAutoFit/>
          </a:bodyPr>
          <a:lstStyle/>
          <a:p>
            <a:pPr>
              <a:lnSpc>
                <a:spcPct val="130000"/>
              </a:lnSpc>
            </a:pPr>
            <a:r>
              <a:rPr lang="zh-CN" altLang="en-US" sz="1600" b="1" dirty="0">
                <a:solidFill>
                  <a:prstClr val="black">
                    <a:lumMod val="75000"/>
                    <a:lumOff val="25000"/>
                  </a:prstClr>
                </a:solidFill>
                <a:cs typeface="+mn-ea"/>
                <a:sym typeface="+mn-lt"/>
              </a:rPr>
              <a:t>请替换文字内容</a:t>
            </a:r>
          </a:p>
        </p:txBody>
      </p:sp>
      <p:sp>
        <p:nvSpPr>
          <p:cNvPr id="56" name="矩形 55" descr="e7d195523061f1c0d3ba7f298e59d031c9c3f97027ed136f882110EF8F17BAD1F2C348D17C7856EF46CB4678CC9E44EE1ABA681E3133328A7B4D22AAF822B2429426B2355AA8CC4431B8568D2CF3B73AE9F4AE98D5A0D6A5566EF967553E96D781C502472DAB692B5E92B1CB5B32F40BF8CF6181A24AB2F2CD3A9A53F0FE7F0D4E247476572CCFAC">
            <a:extLst>
              <a:ext uri="{FF2B5EF4-FFF2-40B4-BE49-F238E27FC236}">
                <a16:creationId xmlns:a16="http://schemas.microsoft.com/office/drawing/2014/main" xmlns="" id="{FDBD783D-692B-4099-A71F-8C5FD8E67159}"/>
              </a:ext>
            </a:extLst>
          </p:cNvPr>
          <p:cNvSpPr/>
          <p:nvPr/>
        </p:nvSpPr>
        <p:spPr>
          <a:xfrm>
            <a:off x="6032481" y="3304914"/>
            <a:ext cx="4350021" cy="517129"/>
          </a:xfrm>
          <a:prstGeom prst="rect">
            <a:avLst/>
          </a:prstGeom>
        </p:spPr>
        <p:txBody>
          <a:bodyPr wrap="square">
            <a:spAutoFit/>
          </a:bodyPr>
          <a:lstStyle/>
          <a:p>
            <a:pPr>
              <a:lnSpc>
                <a:spcPct val="130000"/>
              </a:lnSpc>
            </a:pPr>
            <a:r>
              <a:rPr lang="zh-CN" altLang="en-US" sz="1100" dirty="0">
                <a:solidFill>
                  <a:schemeClr val="bg1">
                    <a:lumMod val="50000"/>
                  </a:schemeClr>
                </a:solidFill>
                <a:cs typeface="+mn-ea"/>
                <a:sym typeface="+mn-lt"/>
              </a:rPr>
              <a:t>您的内容打在这里，或者通过复制您的文本后，在此框中选择粘贴，并选择只保留文字。</a:t>
            </a:r>
          </a:p>
        </p:txBody>
      </p:sp>
      <p:sp>
        <p:nvSpPr>
          <p:cNvPr id="57" name="矩形 56" descr="e7d195523061f1c0d3ba7f298e59d031c9c3f97027ed136f882110EF8F17BAD1F2C348D17C7856EF46CB4678CC9E44EE1ABA681E3133328A7B4D22AAF822B2429426B2355AA8CC4431B8568D2CF3B73AE9F4AE98D5A0D6A5566EF967553E96D781C502472DAB692B5E92B1CB5B32F40BF8CF6181A24AB2F2CD3A9A53F0FE7F0D4E247476572CCFAC">
            <a:extLst>
              <a:ext uri="{FF2B5EF4-FFF2-40B4-BE49-F238E27FC236}">
                <a16:creationId xmlns:a16="http://schemas.microsoft.com/office/drawing/2014/main" xmlns="" id="{753A03A3-4539-4BFB-A21E-F10F87CF440A}"/>
              </a:ext>
            </a:extLst>
          </p:cNvPr>
          <p:cNvSpPr/>
          <p:nvPr/>
        </p:nvSpPr>
        <p:spPr>
          <a:xfrm>
            <a:off x="6828520" y="4578923"/>
            <a:ext cx="2617002" cy="390171"/>
          </a:xfrm>
          <a:prstGeom prst="rect">
            <a:avLst/>
          </a:prstGeom>
        </p:spPr>
        <p:txBody>
          <a:bodyPr wrap="square" anchor="ctr" anchorCtr="0">
            <a:spAutoFit/>
          </a:bodyPr>
          <a:lstStyle/>
          <a:p>
            <a:pPr>
              <a:lnSpc>
                <a:spcPct val="130000"/>
              </a:lnSpc>
            </a:pPr>
            <a:r>
              <a:rPr lang="zh-CN" altLang="en-US" sz="1600" b="1" dirty="0">
                <a:solidFill>
                  <a:prstClr val="black">
                    <a:lumMod val="75000"/>
                    <a:lumOff val="25000"/>
                  </a:prstClr>
                </a:solidFill>
                <a:cs typeface="+mn-ea"/>
                <a:sym typeface="+mn-lt"/>
              </a:rPr>
              <a:t>请替换文字内容</a:t>
            </a:r>
          </a:p>
        </p:txBody>
      </p:sp>
      <p:sp>
        <p:nvSpPr>
          <p:cNvPr id="58" name="矩形 57" descr="e7d195523061f1c0d3ba7f298e59d031c9c3f97027ed136f882110EF8F17BAD1F2C348D17C7856EF46CB4678CC9E44EE1ABA681E3133328A7B4D22AAF822B2429426B2355AA8CC4431B8568D2CF3B73AE9F4AE98D5A0D6A5566EF967553E96D781C502472DAB692B5E92B1CB5B32F40BF8CF6181A24AB2F2CD3A9A53F0FE7F0D4E247476572CCFAC">
            <a:extLst>
              <a:ext uri="{FF2B5EF4-FFF2-40B4-BE49-F238E27FC236}">
                <a16:creationId xmlns:a16="http://schemas.microsoft.com/office/drawing/2014/main" xmlns="" id="{F0B495BC-C027-404E-BAB9-BC6560FE9F39}"/>
              </a:ext>
            </a:extLst>
          </p:cNvPr>
          <p:cNvSpPr/>
          <p:nvPr/>
        </p:nvSpPr>
        <p:spPr>
          <a:xfrm>
            <a:off x="6828519" y="4966513"/>
            <a:ext cx="4350021" cy="517129"/>
          </a:xfrm>
          <a:prstGeom prst="rect">
            <a:avLst/>
          </a:prstGeom>
        </p:spPr>
        <p:txBody>
          <a:bodyPr wrap="square">
            <a:spAutoFit/>
          </a:bodyPr>
          <a:lstStyle/>
          <a:p>
            <a:pPr>
              <a:lnSpc>
                <a:spcPct val="130000"/>
              </a:lnSpc>
            </a:pPr>
            <a:r>
              <a:rPr lang="zh-CN" altLang="en-US" sz="1100" dirty="0">
                <a:solidFill>
                  <a:schemeClr val="bg1">
                    <a:lumMod val="50000"/>
                  </a:schemeClr>
                </a:solidFill>
                <a:cs typeface="+mn-ea"/>
                <a:sym typeface="+mn-lt"/>
              </a:rPr>
              <a:t>您的内容打在这里，或者通过复制您的文本后，在此框中选择粘贴，并选择只保留文字。</a:t>
            </a:r>
          </a:p>
        </p:txBody>
      </p:sp>
      <p:sp>
        <p:nvSpPr>
          <p:cNvPr id="59" name="Freeform 5" descr="e7d195523061f1c0d3ba7f298e59d031c9c3f97027ed136f882110EF8F17BAD1F2C348D17C7856EF46CB4678CC9E44EE1ABA681E3133328A7B4D22AAF822B2429426B2355AA8CC4431B8568D2CF3B73AE9F4AE98D5A0D6A5566EF967553E96D781C502472DAB692B5E92B1CB5B32F40BF8CF6181A24AB2F2CD3A9A53F0FE7F0D4E247476572CCFAC">
            <a:extLst>
              <a:ext uri="{FF2B5EF4-FFF2-40B4-BE49-F238E27FC236}">
                <a16:creationId xmlns:a16="http://schemas.microsoft.com/office/drawing/2014/main" xmlns="" id="{10FACB23-143C-48E5-A4A6-3410498FEB29}"/>
              </a:ext>
            </a:extLst>
          </p:cNvPr>
          <p:cNvSpPr>
            <a:spLocks/>
          </p:cNvSpPr>
          <p:nvPr/>
        </p:nvSpPr>
        <p:spPr bwMode="auto">
          <a:xfrm>
            <a:off x="5330380" y="3127632"/>
            <a:ext cx="390641" cy="334772"/>
          </a:xfrm>
          <a:custGeom>
            <a:avLst/>
            <a:gdLst>
              <a:gd name="T0" fmla="*/ 661 w 740"/>
              <a:gd name="T1" fmla="*/ 59 h 634"/>
              <a:gd name="T2" fmla="*/ 519 w 740"/>
              <a:gd name="T3" fmla="*/ 0 h 634"/>
              <a:gd name="T4" fmla="*/ 378 w 740"/>
              <a:gd name="T5" fmla="*/ 59 h 634"/>
              <a:gd name="T6" fmla="*/ 370 w 740"/>
              <a:gd name="T7" fmla="*/ 67 h 634"/>
              <a:gd name="T8" fmla="*/ 222 w 740"/>
              <a:gd name="T9" fmla="*/ 215 h 634"/>
              <a:gd name="T10" fmla="*/ 201 w 740"/>
              <a:gd name="T11" fmla="*/ 236 h 634"/>
              <a:gd name="T12" fmla="*/ 248 w 740"/>
              <a:gd name="T13" fmla="*/ 283 h 634"/>
              <a:gd name="T14" fmla="*/ 269 w 740"/>
              <a:gd name="T15" fmla="*/ 262 h 634"/>
              <a:gd name="T16" fmla="*/ 417 w 740"/>
              <a:gd name="T17" fmla="*/ 114 h 634"/>
              <a:gd name="T18" fmla="*/ 425 w 740"/>
              <a:gd name="T19" fmla="*/ 106 h 634"/>
              <a:gd name="T20" fmla="*/ 519 w 740"/>
              <a:gd name="T21" fmla="*/ 67 h 634"/>
              <a:gd name="T22" fmla="*/ 614 w 740"/>
              <a:gd name="T23" fmla="*/ 106 h 634"/>
              <a:gd name="T24" fmla="*/ 614 w 740"/>
              <a:gd name="T25" fmla="*/ 295 h 634"/>
              <a:gd name="T26" fmla="*/ 606 w 740"/>
              <a:gd name="T27" fmla="*/ 303 h 634"/>
              <a:gd name="T28" fmla="*/ 370 w 740"/>
              <a:gd name="T29" fmla="*/ 539 h 634"/>
              <a:gd name="T30" fmla="*/ 181 w 740"/>
              <a:gd name="T31" fmla="*/ 350 h 634"/>
              <a:gd name="T32" fmla="*/ 181 w 740"/>
              <a:gd name="T33" fmla="*/ 350 h 634"/>
              <a:gd name="T34" fmla="*/ 134 w 740"/>
              <a:gd name="T35" fmla="*/ 303 h 634"/>
              <a:gd name="T36" fmla="*/ 134 w 740"/>
              <a:gd name="T37" fmla="*/ 303 h 634"/>
              <a:gd name="T38" fmla="*/ 126 w 740"/>
              <a:gd name="T39" fmla="*/ 295 h 634"/>
              <a:gd name="T40" fmla="*/ 95 w 740"/>
              <a:gd name="T41" fmla="*/ 247 h 634"/>
              <a:gd name="T42" fmla="*/ 94 w 740"/>
              <a:gd name="T43" fmla="*/ 244 h 634"/>
              <a:gd name="T44" fmla="*/ 91 w 740"/>
              <a:gd name="T45" fmla="*/ 231 h 634"/>
              <a:gd name="T46" fmla="*/ 90 w 740"/>
              <a:gd name="T47" fmla="*/ 228 h 634"/>
              <a:gd name="T48" fmla="*/ 87 w 740"/>
              <a:gd name="T49" fmla="*/ 212 h 634"/>
              <a:gd name="T50" fmla="*/ 87 w 740"/>
              <a:gd name="T51" fmla="*/ 208 h 634"/>
              <a:gd name="T52" fmla="*/ 87 w 740"/>
              <a:gd name="T53" fmla="*/ 194 h 634"/>
              <a:gd name="T54" fmla="*/ 87 w 740"/>
              <a:gd name="T55" fmla="*/ 190 h 634"/>
              <a:gd name="T56" fmla="*/ 90 w 740"/>
              <a:gd name="T57" fmla="*/ 174 h 634"/>
              <a:gd name="T58" fmla="*/ 90 w 740"/>
              <a:gd name="T59" fmla="*/ 171 h 634"/>
              <a:gd name="T60" fmla="*/ 94 w 740"/>
              <a:gd name="T61" fmla="*/ 157 h 634"/>
              <a:gd name="T62" fmla="*/ 96 w 740"/>
              <a:gd name="T63" fmla="*/ 153 h 634"/>
              <a:gd name="T64" fmla="*/ 103 w 740"/>
              <a:gd name="T65" fmla="*/ 138 h 634"/>
              <a:gd name="T66" fmla="*/ 104 w 740"/>
              <a:gd name="T67" fmla="*/ 136 h 634"/>
              <a:gd name="T68" fmla="*/ 114 w 740"/>
              <a:gd name="T69" fmla="*/ 120 h 634"/>
              <a:gd name="T70" fmla="*/ 126 w 740"/>
              <a:gd name="T71" fmla="*/ 106 h 634"/>
              <a:gd name="T72" fmla="*/ 158 w 740"/>
              <a:gd name="T73" fmla="*/ 83 h 634"/>
              <a:gd name="T74" fmla="*/ 207 w 740"/>
              <a:gd name="T75" fmla="*/ 68 h 634"/>
              <a:gd name="T76" fmla="*/ 221 w 740"/>
              <a:gd name="T77" fmla="*/ 67 h 634"/>
              <a:gd name="T78" fmla="*/ 233 w 740"/>
              <a:gd name="T79" fmla="*/ 68 h 634"/>
              <a:gd name="T80" fmla="*/ 237 w 740"/>
              <a:gd name="T81" fmla="*/ 68 h 634"/>
              <a:gd name="T82" fmla="*/ 245 w 740"/>
              <a:gd name="T83" fmla="*/ 70 h 634"/>
              <a:gd name="T84" fmla="*/ 251 w 740"/>
              <a:gd name="T85" fmla="*/ 71 h 634"/>
              <a:gd name="T86" fmla="*/ 257 w 740"/>
              <a:gd name="T87" fmla="*/ 72 h 634"/>
              <a:gd name="T88" fmla="*/ 263 w 740"/>
              <a:gd name="T89" fmla="*/ 74 h 634"/>
              <a:gd name="T90" fmla="*/ 267 w 740"/>
              <a:gd name="T91" fmla="*/ 75 h 634"/>
              <a:gd name="T92" fmla="*/ 317 w 740"/>
              <a:gd name="T93" fmla="*/ 25 h 634"/>
              <a:gd name="T94" fmla="*/ 272 w 740"/>
              <a:gd name="T95" fmla="*/ 7 h 634"/>
              <a:gd name="T96" fmla="*/ 267 w 740"/>
              <a:gd name="T97" fmla="*/ 6 h 634"/>
              <a:gd name="T98" fmla="*/ 249 w 740"/>
              <a:gd name="T99" fmla="*/ 3 h 634"/>
              <a:gd name="T100" fmla="*/ 243 w 740"/>
              <a:gd name="T101" fmla="*/ 2 h 634"/>
              <a:gd name="T102" fmla="*/ 221 w 740"/>
              <a:gd name="T103" fmla="*/ 0 h 634"/>
              <a:gd name="T104" fmla="*/ 79 w 740"/>
              <a:gd name="T105" fmla="*/ 59 h 634"/>
              <a:gd name="T106" fmla="*/ 79 w 740"/>
              <a:gd name="T107" fmla="*/ 343 h 634"/>
              <a:gd name="T108" fmla="*/ 86 w 740"/>
              <a:gd name="T109" fmla="*/ 350 h 634"/>
              <a:gd name="T110" fmla="*/ 370 w 740"/>
              <a:gd name="T111" fmla="*/ 634 h 634"/>
              <a:gd name="T112" fmla="*/ 654 w 740"/>
              <a:gd name="T113" fmla="*/ 350 h 634"/>
              <a:gd name="T114" fmla="*/ 661 w 740"/>
              <a:gd name="T115" fmla="*/ 343 h 634"/>
              <a:gd name="T116" fmla="*/ 661 w 740"/>
              <a:gd name="T117" fmla="*/ 59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0" h="634">
                <a:moveTo>
                  <a:pt x="661" y="59"/>
                </a:moveTo>
                <a:cubicBezTo>
                  <a:pt x="624" y="21"/>
                  <a:pt x="573" y="0"/>
                  <a:pt x="519" y="0"/>
                </a:cubicBezTo>
                <a:cubicBezTo>
                  <a:pt x="468" y="0"/>
                  <a:pt x="417" y="20"/>
                  <a:pt x="378" y="59"/>
                </a:cubicBezTo>
                <a:cubicBezTo>
                  <a:pt x="370" y="67"/>
                  <a:pt x="370" y="67"/>
                  <a:pt x="370" y="67"/>
                </a:cubicBezTo>
                <a:cubicBezTo>
                  <a:pt x="222" y="215"/>
                  <a:pt x="222" y="215"/>
                  <a:pt x="222" y="215"/>
                </a:cubicBezTo>
                <a:cubicBezTo>
                  <a:pt x="201" y="236"/>
                  <a:pt x="201" y="236"/>
                  <a:pt x="201" y="236"/>
                </a:cubicBezTo>
                <a:cubicBezTo>
                  <a:pt x="248" y="283"/>
                  <a:pt x="248" y="283"/>
                  <a:pt x="248" y="283"/>
                </a:cubicBezTo>
                <a:cubicBezTo>
                  <a:pt x="269" y="262"/>
                  <a:pt x="269" y="262"/>
                  <a:pt x="269" y="262"/>
                </a:cubicBezTo>
                <a:cubicBezTo>
                  <a:pt x="417" y="114"/>
                  <a:pt x="417" y="114"/>
                  <a:pt x="417" y="114"/>
                </a:cubicBezTo>
                <a:cubicBezTo>
                  <a:pt x="425" y="106"/>
                  <a:pt x="425" y="106"/>
                  <a:pt x="425" y="106"/>
                </a:cubicBezTo>
                <a:cubicBezTo>
                  <a:pt x="450" y="81"/>
                  <a:pt x="484" y="67"/>
                  <a:pt x="519" y="67"/>
                </a:cubicBezTo>
                <a:cubicBezTo>
                  <a:pt x="555" y="67"/>
                  <a:pt x="589" y="81"/>
                  <a:pt x="614" y="106"/>
                </a:cubicBezTo>
                <a:cubicBezTo>
                  <a:pt x="666" y="158"/>
                  <a:pt x="666" y="243"/>
                  <a:pt x="614" y="295"/>
                </a:cubicBezTo>
                <a:cubicBezTo>
                  <a:pt x="606" y="303"/>
                  <a:pt x="606" y="303"/>
                  <a:pt x="606" y="303"/>
                </a:cubicBezTo>
                <a:cubicBezTo>
                  <a:pt x="370" y="539"/>
                  <a:pt x="370" y="539"/>
                  <a:pt x="370" y="539"/>
                </a:cubicBezTo>
                <a:cubicBezTo>
                  <a:pt x="181" y="350"/>
                  <a:pt x="181" y="350"/>
                  <a:pt x="181" y="350"/>
                </a:cubicBezTo>
                <a:cubicBezTo>
                  <a:pt x="181" y="350"/>
                  <a:pt x="181" y="350"/>
                  <a:pt x="181" y="350"/>
                </a:cubicBezTo>
                <a:cubicBezTo>
                  <a:pt x="134" y="303"/>
                  <a:pt x="134" y="303"/>
                  <a:pt x="134" y="303"/>
                </a:cubicBezTo>
                <a:cubicBezTo>
                  <a:pt x="134" y="303"/>
                  <a:pt x="134" y="303"/>
                  <a:pt x="134" y="303"/>
                </a:cubicBezTo>
                <a:cubicBezTo>
                  <a:pt x="126" y="295"/>
                  <a:pt x="126" y="295"/>
                  <a:pt x="126" y="295"/>
                </a:cubicBezTo>
                <a:cubicBezTo>
                  <a:pt x="112" y="282"/>
                  <a:pt x="102" y="265"/>
                  <a:pt x="95" y="247"/>
                </a:cubicBezTo>
                <a:cubicBezTo>
                  <a:pt x="94" y="244"/>
                  <a:pt x="94" y="244"/>
                  <a:pt x="94" y="244"/>
                </a:cubicBezTo>
                <a:cubicBezTo>
                  <a:pt x="93" y="240"/>
                  <a:pt x="92" y="236"/>
                  <a:pt x="91" y="231"/>
                </a:cubicBezTo>
                <a:cubicBezTo>
                  <a:pt x="90" y="230"/>
                  <a:pt x="90" y="229"/>
                  <a:pt x="90" y="228"/>
                </a:cubicBezTo>
                <a:cubicBezTo>
                  <a:pt x="89" y="223"/>
                  <a:pt x="88" y="217"/>
                  <a:pt x="87" y="212"/>
                </a:cubicBezTo>
                <a:cubicBezTo>
                  <a:pt x="87" y="210"/>
                  <a:pt x="87" y="209"/>
                  <a:pt x="87" y="208"/>
                </a:cubicBezTo>
                <a:cubicBezTo>
                  <a:pt x="87" y="203"/>
                  <a:pt x="87" y="199"/>
                  <a:pt x="87" y="194"/>
                </a:cubicBezTo>
                <a:cubicBezTo>
                  <a:pt x="87" y="193"/>
                  <a:pt x="87" y="192"/>
                  <a:pt x="87" y="190"/>
                </a:cubicBezTo>
                <a:cubicBezTo>
                  <a:pt x="88" y="185"/>
                  <a:pt x="89" y="179"/>
                  <a:pt x="90" y="174"/>
                </a:cubicBezTo>
                <a:cubicBezTo>
                  <a:pt x="90" y="173"/>
                  <a:pt x="90" y="172"/>
                  <a:pt x="90" y="171"/>
                </a:cubicBezTo>
                <a:cubicBezTo>
                  <a:pt x="91" y="166"/>
                  <a:pt x="93" y="162"/>
                  <a:pt x="94" y="157"/>
                </a:cubicBezTo>
                <a:cubicBezTo>
                  <a:pt x="95" y="156"/>
                  <a:pt x="95" y="155"/>
                  <a:pt x="96" y="153"/>
                </a:cubicBezTo>
                <a:cubicBezTo>
                  <a:pt x="98" y="148"/>
                  <a:pt x="100" y="143"/>
                  <a:pt x="103" y="138"/>
                </a:cubicBezTo>
                <a:cubicBezTo>
                  <a:pt x="103" y="137"/>
                  <a:pt x="103" y="137"/>
                  <a:pt x="104" y="136"/>
                </a:cubicBezTo>
                <a:cubicBezTo>
                  <a:pt x="107" y="130"/>
                  <a:pt x="110" y="125"/>
                  <a:pt x="114" y="120"/>
                </a:cubicBezTo>
                <a:cubicBezTo>
                  <a:pt x="118" y="115"/>
                  <a:pt x="122" y="111"/>
                  <a:pt x="126" y="106"/>
                </a:cubicBezTo>
                <a:cubicBezTo>
                  <a:pt x="135" y="97"/>
                  <a:pt x="146" y="89"/>
                  <a:pt x="158" y="83"/>
                </a:cubicBezTo>
                <a:cubicBezTo>
                  <a:pt x="173" y="75"/>
                  <a:pt x="190" y="69"/>
                  <a:pt x="207" y="68"/>
                </a:cubicBezTo>
                <a:cubicBezTo>
                  <a:pt x="212" y="67"/>
                  <a:pt x="216" y="67"/>
                  <a:pt x="221" y="67"/>
                </a:cubicBezTo>
                <a:cubicBezTo>
                  <a:pt x="225" y="67"/>
                  <a:pt x="229" y="67"/>
                  <a:pt x="233" y="68"/>
                </a:cubicBezTo>
                <a:cubicBezTo>
                  <a:pt x="235" y="68"/>
                  <a:pt x="236" y="68"/>
                  <a:pt x="237" y="68"/>
                </a:cubicBezTo>
                <a:cubicBezTo>
                  <a:pt x="240" y="69"/>
                  <a:pt x="243" y="69"/>
                  <a:pt x="245" y="70"/>
                </a:cubicBezTo>
                <a:cubicBezTo>
                  <a:pt x="247" y="70"/>
                  <a:pt x="249" y="70"/>
                  <a:pt x="251" y="71"/>
                </a:cubicBezTo>
                <a:cubicBezTo>
                  <a:pt x="253" y="71"/>
                  <a:pt x="255" y="72"/>
                  <a:pt x="257" y="72"/>
                </a:cubicBezTo>
                <a:cubicBezTo>
                  <a:pt x="259" y="73"/>
                  <a:pt x="261" y="73"/>
                  <a:pt x="263" y="74"/>
                </a:cubicBezTo>
                <a:cubicBezTo>
                  <a:pt x="264" y="74"/>
                  <a:pt x="265" y="75"/>
                  <a:pt x="267" y="75"/>
                </a:cubicBezTo>
                <a:cubicBezTo>
                  <a:pt x="317" y="25"/>
                  <a:pt x="317" y="25"/>
                  <a:pt x="317" y="25"/>
                </a:cubicBezTo>
                <a:cubicBezTo>
                  <a:pt x="302" y="17"/>
                  <a:pt x="287" y="11"/>
                  <a:pt x="272" y="7"/>
                </a:cubicBezTo>
                <a:cubicBezTo>
                  <a:pt x="270" y="7"/>
                  <a:pt x="269" y="6"/>
                  <a:pt x="267" y="6"/>
                </a:cubicBezTo>
                <a:cubicBezTo>
                  <a:pt x="261" y="5"/>
                  <a:pt x="255" y="3"/>
                  <a:pt x="249" y="3"/>
                </a:cubicBezTo>
                <a:cubicBezTo>
                  <a:pt x="247" y="2"/>
                  <a:pt x="245" y="2"/>
                  <a:pt x="243" y="2"/>
                </a:cubicBezTo>
                <a:cubicBezTo>
                  <a:pt x="236" y="1"/>
                  <a:pt x="228" y="0"/>
                  <a:pt x="221" y="0"/>
                </a:cubicBezTo>
                <a:cubicBezTo>
                  <a:pt x="169" y="0"/>
                  <a:pt x="118" y="20"/>
                  <a:pt x="79" y="59"/>
                </a:cubicBezTo>
                <a:cubicBezTo>
                  <a:pt x="0" y="137"/>
                  <a:pt x="0" y="264"/>
                  <a:pt x="79" y="343"/>
                </a:cubicBezTo>
                <a:cubicBezTo>
                  <a:pt x="86" y="350"/>
                  <a:pt x="86" y="350"/>
                  <a:pt x="86" y="350"/>
                </a:cubicBezTo>
                <a:cubicBezTo>
                  <a:pt x="370" y="634"/>
                  <a:pt x="370" y="634"/>
                  <a:pt x="370" y="634"/>
                </a:cubicBezTo>
                <a:cubicBezTo>
                  <a:pt x="654" y="350"/>
                  <a:pt x="654" y="350"/>
                  <a:pt x="654" y="350"/>
                </a:cubicBezTo>
                <a:cubicBezTo>
                  <a:pt x="661" y="343"/>
                  <a:pt x="661" y="343"/>
                  <a:pt x="661" y="343"/>
                </a:cubicBezTo>
                <a:cubicBezTo>
                  <a:pt x="740" y="264"/>
                  <a:pt x="740" y="137"/>
                  <a:pt x="661" y="59"/>
                </a:cubicBezTo>
              </a:path>
            </a:pathLst>
          </a:custGeom>
          <a:solidFill>
            <a:srgbClr val="EFC997"/>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cs typeface="+mn-ea"/>
              <a:sym typeface="+mn-lt"/>
            </a:endParaRPr>
          </a:p>
        </p:txBody>
      </p:sp>
      <p:grpSp>
        <p:nvGrpSpPr>
          <p:cNvPr id="60" name="Group 8" descr="e7d195523061f1c0d3ba7f298e59d031c9c3f97027ed136f882110EF8F17BAD1F2C348D17C7856EF46CB4678CC9E44EE1ABA681E3133328A7B4D22AAF822B2429426B2355AA8CC4431B8568D2CF3B73AE9F4AE98D5A0D6A5566EF967553E96D781C502472DAB692B5E92B1CB5B32F40BF8CF6181A24AB2F2CD3A9A53F0FE7F0D4E247476572CCFAC">
            <a:extLst>
              <a:ext uri="{FF2B5EF4-FFF2-40B4-BE49-F238E27FC236}">
                <a16:creationId xmlns:a16="http://schemas.microsoft.com/office/drawing/2014/main" xmlns="" id="{E525553F-A12C-4C52-B6FD-314EC45A0966}"/>
              </a:ext>
            </a:extLst>
          </p:cNvPr>
          <p:cNvGrpSpPr>
            <a:grpSpLocks noChangeAspect="1"/>
          </p:cNvGrpSpPr>
          <p:nvPr/>
        </p:nvGrpSpPr>
        <p:grpSpPr bwMode="auto">
          <a:xfrm>
            <a:off x="6135496" y="4716313"/>
            <a:ext cx="369495" cy="378399"/>
            <a:chOff x="3011" y="1308"/>
            <a:chExt cx="1660" cy="1700"/>
          </a:xfrm>
          <a:solidFill>
            <a:srgbClr val="ACB31C"/>
          </a:solidFill>
        </p:grpSpPr>
        <p:sp>
          <p:nvSpPr>
            <p:cNvPr id="61" name="Freeform 9">
              <a:extLst>
                <a:ext uri="{FF2B5EF4-FFF2-40B4-BE49-F238E27FC236}">
                  <a16:creationId xmlns:a16="http://schemas.microsoft.com/office/drawing/2014/main" xmlns="" id="{ECFC23AB-0E59-4184-B84C-F2776F23BF2E}"/>
                </a:ext>
              </a:extLst>
            </p:cNvPr>
            <p:cNvSpPr>
              <a:spLocks/>
            </p:cNvSpPr>
            <p:nvPr/>
          </p:nvSpPr>
          <p:spPr bwMode="auto">
            <a:xfrm>
              <a:off x="3011" y="1308"/>
              <a:ext cx="1660" cy="1501"/>
            </a:xfrm>
            <a:custGeom>
              <a:avLst/>
              <a:gdLst>
                <a:gd name="T0" fmla="*/ 633 w 700"/>
                <a:gd name="T1" fmla="*/ 367 h 633"/>
                <a:gd name="T2" fmla="*/ 633 w 700"/>
                <a:gd name="T3" fmla="*/ 367 h 633"/>
                <a:gd name="T4" fmla="*/ 633 w 700"/>
                <a:gd name="T5" fmla="*/ 350 h 633"/>
                <a:gd name="T6" fmla="*/ 350 w 700"/>
                <a:gd name="T7" fmla="*/ 67 h 633"/>
                <a:gd name="T8" fmla="*/ 67 w 700"/>
                <a:gd name="T9" fmla="*/ 350 h 633"/>
                <a:gd name="T10" fmla="*/ 67 w 700"/>
                <a:gd name="T11" fmla="*/ 367 h 633"/>
                <a:gd name="T12" fmla="*/ 67 w 700"/>
                <a:gd name="T13" fmla="*/ 367 h 633"/>
                <a:gd name="T14" fmla="*/ 67 w 700"/>
                <a:gd name="T15" fmla="*/ 633 h 633"/>
                <a:gd name="T16" fmla="*/ 0 w 700"/>
                <a:gd name="T17" fmla="*/ 633 h 633"/>
                <a:gd name="T18" fmla="*/ 0 w 700"/>
                <a:gd name="T19" fmla="*/ 367 h 633"/>
                <a:gd name="T20" fmla="*/ 0 w 700"/>
                <a:gd name="T21" fmla="*/ 367 h 633"/>
                <a:gd name="T22" fmla="*/ 0 w 700"/>
                <a:gd name="T23" fmla="*/ 350 h 633"/>
                <a:gd name="T24" fmla="*/ 350 w 700"/>
                <a:gd name="T25" fmla="*/ 0 h 633"/>
                <a:gd name="T26" fmla="*/ 700 w 700"/>
                <a:gd name="T27" fmla="*/ 350 h 633"/>
                <a:gd name="T28" fmla="*/ 700 w 700"/>
                <a:gd name="T29" fmla="*/ 367 h 633"/>
                <a:gd name="T30" fmla="*/ 700 w 700"/>
                <a:gd name="T31" fmla="*/ 367 h 633"/>
                <a:gd name="T32" fmla="*/ 700 w 700"/>
                <a:gd name="T33" fmla="*/ 633 h 633"/>
                <a:gd name="T34" fmla="*/ 633 w 700"/>
                <a:gd name="T35" fmla="*/ 633 h 633"/>
                <a:gd name="T36" fmla="*/ 633 w 700"/>
                <a:gd name="T37" fmla="*/ 367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00" h="633">
                  <a:moveTo>
                    <a:pt x="633" y="367"/>
                  </a:moveTo>
                  <a:cubicBezTo>
                    <a:pt x="633" y="367"/>
                    <a:pt x="633" y="367"/>
                    <a:pt x="633" y="367"/>
                  </a:cubicBezTo>
                  <a:cubicBezTo>
                    <a:pt x="633" y="361"/>
                    <a:pt x="633" y="356"/>
                    <a:pt x="633" y="350"/>
                  </a:cubicBezTo>
                  <a:cubicBezTo>
                    <a:pt x="633" y="194"/>
                    <a:pt x="506" y="67"/>
                    <a:pt x="350" y="67"/>
                  </a:cubicBezTo>
                  <a:cubicBezTo>
                    <a:pt x="194" y="67"/>
                    <a:pt x="67" y="194"/>
                    <a:pt x="67" y="350"/>
                  </a:cubicBezTo>
                  <a:cubicBezTo>
                    <a:pt x="67" y="356"/>
                    <a:pt x="67" y="361"/>
                    <a:pt x="67" y="367"/>
                  </a:cubicBezTo>
                  <a:cubicBezTo>
                    <a:pt x="67" y="367"/>
                    <a:pt x="67" y="367"/>
                    <a:pt x="67" y="367"/>
                  </a:cubicBezTo>
                  <a:cubicBezTo>
                    <a:pt x="67" y="633"/>
                    <a:pt x="67" y="633"/>
                    <a:pt x="67" y="633"/>
                  </a:cubicBezTo>
                  <a:cubicBezTo>
                    <a:pt x="0" y="633"/>
                    <a:pt x="0" y="633"/>
                    <a:pt x="0" y="633"/>
                  </a:cubicBezTo>
                  <a:cubicBezTo>
                    <a:pt x="0" y="367"/>
                    <a:pt x="0" y="367"/>
                    <a:pt x="0" y="367"/>
                  </a:cubicBezTo>
                  <a:cubicBezTo>
                    <a:pt x="0" y="367"/>
                    <a:pt x="0" y="367"/>
                    <a:pt x="0" y="367"/>
                  </a:cubicBezTo>
                  <a:cubicBezTo>
                    <a:pt x="0" y="361"/>
                    <a:pt x="0" y="356"/>
                    <a:pt x="0" y="350"/>
                  </a:cubicBezTo>
                  <a:cubicBezTo>
                    <a:pt x="0" y="157"/>
                    <a:pt x="157" y="0"/>
                    <a:pt x="350" y="0"/>
                  </a:cubicBezTo>
                  <a:cubicBezTo>
                    <a:pt x="543" y="0"/>
                    <a:pt x="700" y="157"/>
                    <a:pt x="700" y="350"/>
                  </a:cubicBezTo>
                  <a:cubicBezTo>
                    <a:pt x="700" y="356"/>
                    <a:pt x="700" y="361"/>
                    <a:pt x="700" y="367"/>
                  </a:cubicBezTo>
                  <a:cubicBezTo>
                    <a:pt x="700" y="367"/>
                    <a:pt x="700" y="367"/>
                    <a:pt x="700" y="367"/>
                  </a:cubicBezTo>
                  <a:cubicBezTo>
                    <a:pt x="700" y="633"/>
                    <a:pt x="700" y="633"/>
                    <a:pt x="700" y="633"/>
                  </a:cubicBezTo>
                  <a:cubicBezTo>
                    <a:pt x="633" y="633"/>
                    <a:pt x="633" y="633"/>
                    <a:pt x="633" y="633"/>
                  </a:cubicBezTo>
                  <a:lnTo>
                    <a:pt x="633" y="3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cs typeface="+mn-ea"/>
                <a:sym typeface="+mn-lt"/>
              </a:endParaRPr>
            </a:p>
          </p:txBody>
        </p:sp>
        <p:sp>
          <p:nvSpPr>
            <p:cNvPr id="62" name="Rectangle 10">
              <a:extLst>
                <a:ext uri="{FF2B5EF4-FFF2-40B4-BE49-F238E27FC236}">
                  <a16:creationId xmlns:a16="http://schemas.microsoft.com/office/drawing/2014/main" xmlns="" id="{D3B15F74-F2B9-4DF6-9EB3-302B975178A6}"/>
                </a:ext>
              </a:extLst>
            </p:cNvPr>
            <p:cNvSpPr>
              <a:spLocks noChangeArrowheads="1"/>
            </p:cNvSpPr>
            <p:nvPr/>
          </p:nvSpPr>
          <p:spPr bwMode="auto">
            <a:xfrm>
              <a:off x="3407" y="2256"/>
              <a:ext cx="157" cy="59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cs typeface="+mn-ea"/>
                <a:sym typeface="+mn-lt"/>
              </a:endParaRPr>
            </a:p>
          </p:txBody>
        </p:sp>
        <p:sp>
          <p:nvSpPr>
            <p:cNvPr id="63" name="Freeform 11">
              <a:extLst>
                <a:ext uri="{FF2B5EF4-FFF2-40B4-BE49-F238E27FC236}">
                  <a16:creationId xmlns:a16="http://schemas.microsoft.com/office/drawing/2014/main" xmlns="" id="{FB06B0CA-54FB-47C4-A3A0-375A6587FF39}"/>
                </a:ext>
              </a:extLst>
            </p:cNvPr>
            <p:cNvSpPr>
              <a:spLocks noEditPoints="1"/>
            </p:cNvSpPr>
            <p:nvPr/>
          </p:nvSpPr>
          <p:spPr bwMode="auto">
            <a:xfrm>
              <a:off x="3011" y="2178"/>
              <a:ext cx="1660" cy="830"/>
            </a:xfrm>
            <a:custGeom>
              <a:avLst/>
              <a:gdLst>
                <a:gd name="T0" fmla="*/ 0 w 1660"/>
                <a:gd name="T1" fmla="*/ 512 h 830"/>
                <a:gd name="T2" fmla="*/ 553 w 1660"/>
                <a:gd name="T3" fmla="*/ 512 h 830"/>
                <a:gd name="T4" fmla="*/ 553 w 1660"/>
                <a:gd name="T5" fmla="*/ 671 h 830"/>
                <a:gd name="T6" fmla="*/ 0 w 1660"/>
                <a:gd name="T7" fmla="*/ 671 h 830"/>
                <a:gd name="T8" fmla="*/ 0 w 1660"/>
                <a:gd name="T9" fmla="*/ 512 h 830"/>
                <a:gd name="T10" fmla="*/ 237 w 1660"/>
                <a:gd name="T11" fmla="*/ 0 h 830"/>
                <a:gd name="T12" fmla="*/ 553 w 1660"/>
                <a:gd name="T13" fmla="*/ 0 h 830"/>
                <a:gd name="T14" fmla="*/ 553 w 1660"/>
                <a:gd name="T15" fmla="*/ 156 h 830"/>
                <a:gd name="T16" fmla="*/ 237 w 1660"/>
                <a:gd name="T17" fmla="*/ 156 h 830"/>
                <a:gd name="T18" fmla="*/ 237 w 1660"/>
                <a:gd name="T19" fmla="*/ 0 h 830"/>
                <a:gd name="T20" fmla="*/ 1108 w 1660"/>
                <a:gd name="T21" fmla="*/ 0 h 830"/>
                <a:gd name="T22" fmla="*/ 1423 w 1660"/>
                <a:gd name="T23" fmla="*/ 0 h 830"/>
                <a:gd name="T24" fmla="*/ 1423 w 1660"/>
                <a:gd name="T25" fmla="*/ 156 h 830"/>
                <a:gd name="T26" fmla="*/ 1108 w 1660"/>
                <a:gd name="T27" fmla="*/ 156 h 830"/>
                <a:gd name="T28" fmla="*/ 1108 w 1660"/>
                <a:gd name="T29" fmla="*/ 0 h 830"/>
                <a:gd name="T30" fmla="*/ 752 w 1660"/>
                <a:gd name="T31" fmla="*/ 671 h 830"/>
                <a:gd name="T32" fmla="*/ 1108 w 1660"/>
                <a:gd name="T33" fmla="*/ 671 h 830"/>
                <a:gd name="T34" fmla="*/ 1108 w 1660"/>
                <a:gd name="T35" fmla="*/ 830 h 830"/>
                <a:gd name="T36" fmla="*/ 752 w 1660"/>
                <a:gd name="T37" fmla="*/ 830 h 830"/>
                <a:gd name="T38" fmla="*/ 752 w 1660"/>
                <a:gd name="T39" fmla="*/ 671 h 830"/>
                <a:gd name="T40" fmla="*/ 1108 w 1660"/>
                <a:gd name="T41" fmla="*/ 512 h 830"/>
                <a:gd name="T42" fmla="*/ 1660 w 1660"/>
                <a:gd name="T43" fmla="*/ 512 h 830"/>
                <a:gd name="T44" fmla="*/ 1660 w 1660"/>
                <a:gd name="T45" fmla="*/ 671 h 830"/>
                <a:gd name="T46" fmla="*/ 1108 w 1660"/>
                <a:gd name="T47" fmla="*/ 671 h 830"/>
                <a:gd name="T48" fmla="*/ 1108 w 1660"/>
                <a:gd name="T49" fmla="*/ 512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60" h="830">
                  <a:moveTo>
                    <a:pt x="0" y="512"/>
                  </a:moveTo>
                  <a:lnTo>
                    <a:pt x="553" y="512"/>
                  </a:lnTo>
                  <a:lnTo>
                    <a:pt x="553" y="671"/>
                  </a:lnTo>
                  <a:lnTo>
                    <a:pt x="0" y="671"/>
                  </a:lnTo>
                  <a:lnTo>
                    <a:pt x="0" y="512"/>
                  </a:lnTo>
                  <a:close/>
                  <a:moveTo>
                    <a:pt x="237" y="0"/>
                  </a:moveTo>
                  <a:lnTo>
                    <a:pt x="553" y="0"/>
                  </a:lnTo>
                  <a:lnTo>
                    <a:pt x="553" y="156"/>
                  </a:lnTo>
                  <a:lnTo>
                    <a:pt x="237" y="156"/>
                  </a:lnTo>
                  <a:lnTo>
                    <a:pt x="237" y="0"/>
                  </a:lnTo>
                  <a:close/>
                  <a:moveTo>
                    <a:pt x="1108" y="0"/>
                  </a:moveTo>
                  <a:lnTo>
                    <a:pt x="1423" y="0"/>
                  </a:lnTo>
                  <a:lnTo>
                    <a:pt x="1423" y="156"/>
                  </a:lnTo>
                  <a:lnTo>
                    <a:pt x="1108" y="156"/>
                  </a:lnTo>
                  <a:lnTo>
                    <a:pt x="1108" y="0"/>
                  </a:lnTo>
                  <a:close/>
                  <a:moveTo>
                    <a:pt x="752" y="671"/>
                  </a:moveTo>
                  <a:lnTo>
                    <a:pt x="1108" y="671"/>
                  </a:lnTo>
                  <a:lnTo>
                    <a:pt x="1108" y="830"/>
                  </a:lnTo>
                  <a:lnTo>
                    <a:pt x="752" y="830"/>
                  </a:lnTo>
                  <a:lnTo>
                    <a:pt x="752" y="671"/>
                  </a:lnTo>
                  <a:close/>
                  <a:moveTo>
                    <a:pt x="1108" y="512"/>
                  </a:moveTo>
                  <a:lnTo>
                    <a:pt x="1660" y="512"/>
                  </a:lnTo>
                  <a:lnTo>
                    <a:pt x="1660" y="671"/>
                  </a:lnTo>
                  <a:lnTo>
                    <a:pt x="1108" y="671"/>
                  </a:lnTo>
                  <a:lnTo>
                    <a:pt x="1108" y="5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cs typeface="+mn-ea"/>
                <a:sym typeface="+mn-lt"/>
              </a:endParaRPr>
            </a:p>
          </p:txBody>
        </p:sp>
        <p:sp>
          <p:nvSpPr>
            <p:cNvPr id="64" name="Rectangle 12">
              <a:extLst>
                <a:ext uri="{FF2B5EF4-FFF2-40B4-BE49-F238E27FC236}">
                  <a16:creationId xmlns:a16="http://schemas.microsoft.com/office/drawing/2014/main" xmlns="" id="{A57A1272-4300-4CA8-A5C4-2BC170DB8771}"/>
                </a:ext>
              </a:extLst>
            </p:cNvPr>
            <p:cNvSpPr>
              <a:spLocks noChangeArrowheads="1"/>
            </p:cNvSpPr>
            <p:nvPr/>
          </p:nvSpPr>
          <p:spPr bwMode="auto">
            <a:xfrm>
              <a:off x="4119" y="2256"/>
              <a:ext cx="156" cy="59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cs typeface="+mn-ea"/>
                <a:sym typeface="+mn-lt"/>
              </a:endParaRPr>
            </a:p>
          </p:txBody>
        </p:sp>
      </p:grpSp>
    </p:spTree>
    <p:extLst>
      <p:ext uri="{BB962C8B-B14F-4D97-AF65-F5344CB8AC3E}">
        <p14:creationId xmlns:p14="http://schemas.microsoft.com/office/powerpoint/2010/main" val="1644148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childTnLst>
                                </p:cTn>
                              </p:par>
                              <p:par>
                                <p:cTn id="12" presetID="63" presetClass="path" presetSubtype="0" decel="50000" fill="hold" nodeType="withEffect">
                                  <p:stCondLst>
                                    <p:cond delay="0"/>
                                  </p:stCondLst>
                                  <p:childTnLst>
                                    <p:animMotion origin="layout" path="M 0.01523 3.7037E-7 L -0.10885 3.7037E-7 " pathEditMode="relative" rAng="0" ptsTypes="AA">
                                      <p:cBhvr>
                                        <p:cTn id="13" dur="750" spd="-100000" fill="hold"/>
                                        <p:tgtEl>
                                          <p:spTgt spid="35"/>
                                        </p:tgtEl>
                                        <p:attrNameLst>
                                          <p:attrName>ppt_x</p:attrName>
                                          <p:attrName>ppt_y</p:attrName>
                                        </p:attrNameLst>
                                      </p:cBhvr>
                                      <p:rCtr x="-6211" y="0"/>
                                    </p:animMotion>
                                  </p:childTnLst>
                                </p:cTn>
                              </p:par>
                              <p:par>
                                <p:cTn id="14" presetID="35" presetClass="path" presetSubtype="0" decel="50000" fill="hold" nodeType="withEffect">
                                  <p:stCondLst>
                                    <p:cond delay="750"/>
                                  </p:stCondLst>
                                  <p:childTnLst>
                                    <p:animMotion origin="layout" path="M 0.01601 3.7037E-7 L 8.33333E-7 3.7037E-7 " pathEditMode="relative" rAng="0" ptsTypes="AA">
                                      <p:cBhvr>
                                        <p:cTn id="15" dur="750" fill="hold"/>
                                        <p:tgtEl>
                                          <p:spTgt spid="35"/>
                                        </p:tgtEl>
                                        <p:attrNameLst>
                                          <p:attrName>ppt_x</p:attrName>
                                          <p:attrName>ppt_y</p:attrName>
                                        </p:attrNameLst>
                                      </p:cBhvr>
                                      <p:rCtr x="-807" y="0"/>
                                    </p:animMotion>
                                  </p:childTnLst>
                                </p:cTn>
                              </p:par>
                              <p:par>
                                <p:cTn id="16" presetID="10" presetClass="entr" presetSubtype="0" fill="hold"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750"/>
                                        <p:tgtEl>
                                          <p:spTgt spid="41"/>
                                        </p:tgtEl>
                                      </p:cBhvr>
                                    </p:animEffect>
                                  </p:childTnLst>
                                </p:cTn>
                              </p:par>
                              <p:par>
                                <p:cTn id="19" presetID="63" presetClass="path" presetSubtype="0" decel="50000" fill="hold" nodeType="withEffect">
                                  <p:stCondLst>
                                    <p:cond delay="0"/>
                                  </p:stCondLst>
                                  <p:childTnLst>
                                    <p:animMotion origin="layout" path="M 0.01523 3.7037E-7 L -0.10885 3.7037E-7 " pathEditMode="relative" rAng="0" ptsTypes="AA">
                                      <p:cBhvr>
                                        <p:cTn id="20" dur="750" spd="-100000" fill="hold"/>
                                        <p:tgtEl>
                                          <p:spTgt spid="41"/>
                                        </p:tgtEl>
                                        <p:attrNameLst>
                                          <p:attrName>ppt_x</p:attrName>
                                          <p:attrName>ppt_y</p:attrName>
                                        </p:attrNameLst>
                                      </p:cBhvr>
                                      <p:rCtr x="-6211" y="0"/>
                                    </p:animMotion>
                                  </p:childTnLst>
                                </p:cTn>
                              </p:par>
                              <p:par>
                                <p:cTn id="21" presetID="35" presetClass="path" presetSubtype="0" decel="50000" fill="hold" nodeType="withEffect">
                                  <p:stCondLst>
                                    <p:cond delay="750"/>
                                  </p:stCondLst>
                                  <p:childTnLst>
                                    <p:animMotion origin="layout" path="M 0.01601 3.7037E-7 L 8.33333E-7 3.7037E-7 " pathEditMode="relative" rAng="0" ptsTypes="AA">
                                      <p:cBhvr>
                                        <p:cTn id="22" dur="750" fill="hold"/>
                                        <p:tgtEl>
                                          <p:spTgt spid="41"/>
                                        </p:tgtEl>
                                        <p:attrNameLst>
                                          <p:attrName>ppt_x</p:attrName>
                                          <p:attrName>ppt_y</p:attrName>
                                        </p:attrNameLst>
                                      </p:cBhvr>
                                      <p:rCtr x="-807" y="0"/>
                                    </p:animMotion>
                                  </p:childTnLst>
                                </p:cTn>
                              </p:par>
                              <p:par>
                                <p:cTn id="23" presetID="10"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750"/>
                                        <p:tgtEl>
                                          <p:spTgt spid="38"/>
                                        </p:tgtEl>
                                      </p:cBhvr>
                                    </p:animEffect>
                                  </p:childTnLst>
                                </p:cTn>
                              </p:par>
                              <p:par>
                                <p:cTn id="26" presetID="63" presetClass="path" presetSubtype="0" decel="50000" fill="hold" nodeType="withEffect">
                                  <p:stCondLst>
                                    <p:cond delay="0"/>
                                  </p:stCondLst>
                                  <p:childTnLst>
                                    <p:animMotion origin="layout" path="M -0.01562 4.44444E-6 L 0.11081 4.44444E-6 " pathEditMode="relative" rAng="0" ptsTypes="AA">
                                      <p:cBhvr>
                                        <p:cTn id="27" dur="750" spd="-100000" fill="hold"/>
                                        <p:tgtEl>
                                          <p:spTgt spid="38"/>
                                        </p:tgtEl>
                                        <p:attrNameLst>
                                          <p:attrName>ppt_x</p:attrName>
                                          <p:attrName>ppt_y</p:attrName>
                                        </p:attrNameLst>
                                      </p:cBhvr>
                                      <p:rCtr x="6315" y="0"/>
                                    </p:animMotion>
                                  </p:childTnLst>
                                </p:cTn>
                              </p:par>
                              <p:par>
                                <p:cTn id="28" presetID="35" presetClass="path" presetSubtype="0" decel="50000" fill="hold" nodeType="withEffect">
                                  <p:stCondLst>
                                    <p:cond delay="750"/>
                                  </p:stCondLst>
                                  <p:childTnLst>
                                    <p:animMotion origin="layout" path="M -0.01562 4.44444E-6 L 0 4.44444E-6 " pathEditMode="relative" rAng="0" ptsTypes="AA">
                                      <p:cBhvr>
                                        <p:cTn id="29" dur="750" fill="hold"/>
                                        <p:tgtEl>
                                          <p:spTgt spid="38"/>
                                        </p:tgtEl>
                                        <p:attrNameLst>
                                          <p:attrName>ppt_x</p:attrName>
                                          <p:attrName>ppt_y</p:attrName>
                                        </p:attrNameLst>
                                      </p:cBhvr>
                                      <p:rCtr x="781" y="0"/>
                                    </p:animMotion>
                                  </p:childTnLst>
                                </p:cTn>
                              </p:par>
                              <p:par>
                                <p:cTn id="30" presetID="53" presetClass="entr" presetSubtype="16" fill="hold" grpId="0" nodeType="withEffect">
                                  <p:stCondLst>
                                    <p:cond delay="750"/>
                                  </p:stCondLst>
                                  <p:childTnLst>
                                    <p:set>
                                      <p:cBhvr>
                                        <p:cTn id="31" dur="1" fill="hold">
                                          <p:stCondLst>
                                            <p:cond delay="0"/>
                                          </p:stCondLst>
                                        </p:cTn>
                                        <p:tgtEl>
                                          <p:spTgt spid="44"/>
                                        </p:tgtEl>
                                        <p:attrNameLst>
                                          <p:attrName>style.visibility</p:attrName>
                                        </p:attrNameLst>
                                      </p:cBhvr>
                                      <p:to>
                                        <p:strVal val="visible"/>
                                      </p:to>
                                    </p:set>
                                    <p:anim calcmode="lin" valueType="num">
                                      <p:cBhvr>
                                        <p:cTn id="32" dur="750" fill="hold"/>
                                        <p:tgtEl>
                                          <p:spTgt spid="44"/>
                                        </p:tgtEl>
                                        <p:attrNameLst>
                                          <p:attrName>ppt_w</p:attrName>
                                        </p:attrNameLst>
                                      </p:cBhvr>
                                      <p:tavLst>
                                        <p:tav tm="0">
                                          <p:val>
                                            <p:fltVal val="0"/>
                                          </p:val>
                                        </p:tav>
                                        <p:tav tm="100000">
                                          <p:val>
                                            <p:strVal val="#ppt_w"/>
                                          </p:val>
                                        </p:tav>
                                      </p:tavLst>
                                    </p:anim>
                                    <p:anim calcmode="lin" valueType="num">
                                      <p:cBhvr>
                                        <p:cTn id="33" dur="750" fill="hold"/>
                                        <p:tgtEl>
                                          <p:spTgt spid="44"/>
                                        </p:tgtEl>
                                        <p:attrNameLst>
                                          <p:attrName>ppt_h</p:attrName>
                                        </p:attrNameLst>
                                      </p:cBhvr>
                                      <p:tavLst>
                                        <p:tav tm="0">
                                          <p:val>
                                            <p:fltVal val="0"/>
                                          </p:val>
                                        </p:tav>
                                        <p:tav tm="100000">
                                          <p:val>
                                            <p:strVal val="#ppt_h"/>
                                          </p:val>
                                        </p:tav>
                                      </p:tavLst>
                                    </p:anim>
                                    <p:animEffect transition="in" filter="fade">
                                      <p:cBhvr>
                                        <p:cTn id="34" dur="750"/>
                                        <p:tgtEl>
                                          <p:spTgt spid="44"/>
                                        </p:tgtEl>
                                      </p:cBhvr>
                                    </p:animEffect>
                                  </p:childTnLst>
                                </p:cTn>
                              </p:par>
                              <p:par>
                                <p:cTn id="35" presetID="53" presetClass="entr" presetSubtype="16" fill="hold" grpId="0" nodeType="withEffect">
                                  <p:stCondLst>
                                    <p:cond delay="750"/>
                                  </p:stCondLst>
                                  <p:childTnLst>
                                    <p:set>
                                      <p:cBhvr>
                                        <p:cTn id="36" dur="1" fill="hold">
                                          <p:stCondLst>
                                            <p:cond delay="0"/>
                                          </p:stCondLst>
                                        </p:cTn>
                                        <p:tgtEl>
                                          <p:spTgt spid="45"/>
                                        </p:tgtEl>
                                        <p:attrNameLst>
                                          <p:attrName>style.visibility</p:attrName>
                                        </p:attrNameLst>
                                      </p:cBhvr>
                                      <p:to>
                                        <p:strVal val="visible"/>
                                      </p:to>
                                    </p:set>
                                    <p:anim calcmode="lin" valueType="num">
                                      <p:cBhvr>
                                        <p:cTn id="37" dur="750" fill="hold"/>
                                        <p:tgtEl>
                                          <p:spTgt spid="45"/>
                                        </p:tgtEl>
                                        <p:attrNameLst>
                                          <p:attrName>ppt_w</p:attrName>
                                        </p:attrNameLst>
                                      </p:cBhvr>
                                      <p:tavLst>
                                        <p:tav tm="0">
                                          <p:val>
                                            <p:fltVal val="0"/>
                                          </p:val>
                                        </p:tav>
                                        <p:tav tm="100000">
                                          <p:val>
                                            <p:strVal val="#ppt_w"/>
                                          </p:val>
                                        </p:tav>
                                      </p:tavLst>
                                    </p:anim>
                                    <p:anim calcmode="lin" valueType="num">
                                      <p:cBhvr>
                                        <p:cTn id="38" dur="750" fill="hold"/>
                                        <p:tgtEl>
                                          <p:spTgt spid="45"/>
                                        </p:tgtEl>
                                        <p:attrNameLst>
                                          <p:attrName>ppt_h</p:attrName>
                                        </p:attrNameLst>
                                      </p:cBhvr>
                                      <p:tavLst>
                                        <p:tav tm="0">
                                          <p:val>
                                            <p:fltVal val="0"/>
                                          </p:val>
                                        </p:tav>
                                        <p:tav tm="100000">
                                          <p:val>
                                            <p:strVal val="#ppt_h"/>
                                          </p:val>
                                        </p:tav>
                                      </p:tavLst>
                                    </p:anim>
                                    <p:animEffect transition="in" filter="fade">
                                      <p:cBhvr>
                                        <p:cTn id="39" dur="750"/>
                                        <p:tgtEl>
                                          <p:spTgt spid="45"/>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46"/>
                                        </p:tgtEl>
                                        <p:attrNameLst>
                                          <p:attrName>style.visibility</p:attrName>
                                        </p:attrNameLst>
                                      </p:cBhvr>
                                      <p:to>
                                        <p:strVal val="visible"/>
                                      </p:to>
                                    </p:set>
                                    <p:anim calcmode="lin" valueType="num">
                                      <p:cBhvr>
                                        <p:cTn id="42" dur="750" fill="hold"/>
                                        <p:tgtEl>
                                          <p:spTgt spid="46"/>
                                        </p:tgtEl>
                                        <p:attrNameLst>
                                          <p:attrName>ppt_w</p:attrName>
                                        </p:attrNameLst>
                                      </p:cBhvr>
                                      <p:tavLst>
                                        <p:tav tm="0">
                                          <p:val>
                                            <p:fltVal val="0"/>
                                          </p:val>
                                        </p:tav>
                                        <p:tav tm="100000">
                                          <p:val>
                                            <p:strVal val="#ppt_w"/>
                                          </p:val>
                                        </p:tav>
                                      </p:tavLst>
                                    </p:anim>
                                    <p:anim calcmode="lin" valueType="num">
                                      <p:cBhvr>
                                        <p:cTn id="43" dur="750" fill="hold"/>
                                        <p:tgtEl>
                                          <p:spTgt spid="46"/>
                                        </p:tgtEl>
                                        <p:attrNameLst>
                                          <p:attrName>ppt_h</p:attrName>
                                        </p:attrNameLst>
                                      </p:cBhvr>
                                      <p:tavLst>
                                        <p:tav tm="0">
                                          <p:val>
                                            <p:fltVal val="0"/>
                                          </p:val>
                                        </p:tav>
                                        <p:tav tm="100000">
                                          <p:val>
                                            <p:strVal val="#ppt_h"/>
                                          </p:val>
                                        </p:tav>
                                      </p:tavLst>
                                    </p:anim>
                                    <p:animEffect transition="in" filter="fade">
                                      <p:cBhvr>
                                        <p:cTn id="44" dur="750"/>
                                        <p:tgtEl>
                                          <p:spTgt spid="46"/>
                                        </p:tgtEl>
                                      </p:cBhvr>
                                    </p:animEffect>
                                  </p:childTnLst>
                                </p:cTn>
                              </p:par>
                              <p:par>
                                <p:cTn id="45" presetID="31" presetClass="entr" presetSubtype="0" fill="hold" nodeType="withEffect">
                                  <p:stCondLst>
                                    <p:cond delay="1250"/>
                                  </p:stCondLst>
                                  <p:childTnLst>
                                    <p:set>
                                      <p:cBhvr>
                                        <p:cTn id="46" dur="1" fill="hold">
                                          <p:stCondLst>
                                            <p:cond delay="0"/>
                                          </p:stCondLst>
                                        </p:cTn>
                                        <p:tgtEl>
                                          <p:spTgt spid="52"/>
                                        </p:tgtEl>
                                        <p:attrNameLst>
                                          <p:attrName>style.visibility</p:attrName>
                                        </p:attrNameLst>
                                      </p:cBhvr>
                                      <p:to>
                                        <p:strVal val="visible"/>
                                      </p:to>
                                    </p:set>
                                    <p:anim calcmode="lin" valueType="num">
                                      <p:cBhvr>
                                        <p:cTn id="47" dur="750" fill="hold"/>
                                        <p:tgtEl>
                                          <p:spTgt spid="52"/>
                                        </p:tgtEl>
                                        <p:attrNameLst>
                                          <p:attrName>ppt_w</p:attrName>
                                        </p:attrNameLst>
                                      </p:cBhvr>
                                      <p:tavLst>
                                        <p:tav tm="0">
                                          <p:val>
                                            <p:fltVal val="0"/>
                                          </p:val>
                                        </p:tav>
                                        <p:tav tm="100000">
                                          <p:val>
                                            <p:strVal val="#ppt_w"/>
                                          </p:val>
                                        </p:tav>
                                      </p:tavLst>
                                    </p:anim>
                                    <p:anim calcmode="lin" valueType="num">
                                      <p:cBhvr>
                                        <p:cTn id="48" dur="750" fill="hold"/>
                                        <p:tgtEl>
                                          <p:spTgt spid="52"/>
                                        </p:tgtEl>
                                        <p:attrNameLst>
                                          <p:attrName>ppt_h</p:attrName>
                                        </p:attrNameLst>
                                      </p:cBhvr>
                                      <p:tavLst>
                                        <p:tav tm="0">
                                          <p:val>
                                            <p:fltVal val="0"/>
                                          </p:val>
                                        </p:tav>
                                        <p:tav tm="100000">
                                          <p:val>
                                            <p:strVal val="#ppt_h"/>
                                          </p:val>
                                        </p:tav>
                                      </p:tavLst>
                                    </p:anim>
                                    <p:anim calcmode="lin" valueType="num">
                                      <p:cBhvr>
                                        <p:cTn id="49" dur="750" fill="hold"/>
                                        <p:tgtEl>
                                          <p:spTgt spid="52"/>
                                        </p:tgtEl>
                                        <p:attrNameLst>
                                          <p:attrName>style.rotation</p:attrName>
                                        </p:attrNameLst>
                                      </p:cBhvr>
                                      <p:tavLst>
                                        <p:tav tm="0">
                                          <p:val>
                                            <p:fltVal val="90"/>
                                          </p:val>
                                        </p:tav>
                                        <p:tav tm="100000">
                                          <p:val>
                                            <p:fltVal val="0"/>
                                          </p:val>
                                        </p:tav>
                                      </p:tavLst>
                                    </p:anim>
                                    <p:animEffect transition="in" filter="fade">
                                      <p:cBhvr>
                                        <p:cTn id="50" dur="750"/>
                                        <p:tgtEl>
                                          <p:spTgt spid="52"/>
                                        </p:tgtEl>
                                      </p:cBhvr>
                                    </p:animEffect>
                                  </p:childTnLst>
                                </p:cTn>
                              </p:par>
                              <p:par>
                                <p:cTn id="51" presetID="31" presetClass="entr" presetSubtype="0" fill="hold" grpId="0" nodeType="withEffect">
                                  <p:stCondLst>
                                    <p:cond delay="1250"/>
                                  </p:stCondLst>
                                  <p:childTnLst>
                                    <p:set>
                                      <p:cBhvr>
                                        <p:cTn id="52" dur="1" fill="hold">
                                          <p:stCondLst>
                                            <p:cond delay="0"/>
                                          </p:stCondLst>
                                        </p:cTn>
                                        <p:tgtEl>
                                          <p:spTgt spid="59"/>
                                        </p:tgtEl>
                                        <p:attrNameLst>
                                          <p:attrName>style.visibility</p:attrName>
                                        </p:attrNameLst>
                                      </p:cBhvr>
                                      <p:to>
                                        <p:strVal val="visible"/>
                                      </p:to>
                                    </p:set>
                                    <p:anim calcmode="lin" valueType="num">
                                      <p:cBhvr>
                                        <p:cTn id="53" dur="750" fill="hold"/>
                                        <p:tgtEl>
                                          <p:spTgt spid="59"/>
                                        </p:tgtEl>
                                        <p:attrNameLst>
                                          <p:attrName>ppt_w</p:attrName>
                                        </p:attrNameLst>
                                      </p:cBhvr>
                                      <p:tavLst>
                                        <p:tav tm="0">
                                          <p:val>
                                            <p:fltVal val="0"/>
                                          </p:val>
                                        </p:tav>
                                        <p:tav tm="100000">
                                          <p:val>
                                            <p:strVal val="#ppt_w"/>
                                          </p:val>
                                        </p:tav>
                                      </p:tavLst>
                                    </p:anim>
                                    <p:anim calcmode="lin" valueType="num">
                                      <p:cBhvr>
                                        <p:cTn id="54" dur="750" fill="hold"/>
                                        <p:tgtEl>
                                          <p:spTgt spid="59"/>
                                        </p:tgtEl>
                                        <p:attrNameLst>
                                          <p:attrName>ppt_h</p:attrName>
                                        </p:attrNameLst>
                                      </p:cBhvr>
                                      <p:tavLst>
                                        <p:tav tm="0">
                                          <p:val>
                                            <p:fltVal val="0"/>
                                          </p:val>
                                        </p:tav>
                                        <p:tav tm="100000">
                                          <p:val>
                                            <p:strVal val="#ppt_h"/>
                                          </p:val>
                                        </p:tav>
                                      </p:tavLst>
                                    </p:anim>
                                    <p:anim calcmode="lin" valueType="num">
                                      <p:cBhvr>
                                        <p:cTn id="55" dur="750" fill="hold"/>
                                        <p:tgtEl>
                                          <p:spTgt spid="59"/>
                                        </p:tgtEl>
                                        <p:attrNameLst>
                                          <p:attrName>style.rotation</p:attrName>
                                        </p:attrNameLst>
                                      </p:cBhvr>
                                      <p:tavLst>
                                        <p:tav tm="0">
                                          <p:val>
                                            <p:fltVal val="90"/>
                                          </p:val>
                                        </p:tav>
                                        <p:tav tm="100000">
                                          <p:val>
                                            <p:fltVal val="0"/>
                                          </p:val>
                                        </p:tav>
                                      </p:tavLst>
                                    </p:anim>
                                    <p:animEffect transition="in" filter="fade">
                                      <p:cBhvr>
                                        <p:cTn id="56" dur="750"/>
                                        <p:tgtEl>
                                          <p:spTgt spid="59"/>
                                        </p:tgtEl>
                                      </p:cBhvr>
                                    </p:animEffect>
                                  </p:childTnLst>
                                </p:cTn>
                              </p:par>
                              <p:par>
                                <p:cTn id="57" presetID="31" presetClass="entr" presetSubtype="0" fill="hold" nodeType="withEffect">
                                  <p:stCondLst>
                                    <p:cond delay="1250"/>
                                  </p:stCondLst>
                                  <p:childTnLst>
                                    <p:set>
                                      <p:cBhvr>
                                        <p:cTn id="58" dur="1" fill="hold">
                                          <p:stCondLst>
                                            <p:cond delay="0"/>
                                          </p:stCondLst>
                                        </p:cTn>
                                        <p:tgtEl>
                                          <p:spTgt spid="60"/>
                                        </p:tgtEl>
                                        <p:attrNameLst>
                                          <p:attrName>style.visibility</p:attrName>
                                        </p:attrNameLst>
                                      </p:cBhvr>
                                      <p:to>
                                        <p:strVal val="visible"/>
                                      </p:to>
                                    </p:set>
                                    <p:anim calcmode="lin" valueType="num">
                                      <p:cBhvr>
                                        <p:cTn id="59" dur="750" fill="hold"/>
                                        <p:tgtEl>
                                          <p:spTgt spid="60"/>
                                        </p:tgtEl>
                                        <p:attrNameLst>
                                          <p:attrName>ppt_w</p:attrName>
                                        </p:attrNameLst>
                                      </p:cBhvr>
                                      <p:tavLst>
                                        <p:tav tm="0">
                                          <p:val>
                                            <p:fltVal val="0"/>
                                          </p:val>
                                        </p:tav>
                                        <p:tav tm="100000">
                                          <p:val>
                                            <p:strVal val="#ppt_w"/>
                                          </p:val>
                                        </p:tav>
                                      </p:tavLst>
                                    </p:anim>
                                    <p:anim calcmode="lin" valueType="num">
                                      <p:cBhvr>
                                        <p:cTn id="60" dur="750" fill="hold"/>
                                        <p:tgtEl>
                                          <p:spTgt spid="60"/>
                                        </p:tgtEl>
                                        <p:attrNameLst>
                                          <p:attrName>ppt_h</p:attrName>
                                        </p:attrNameLst>
                                      </p:cBhvr>
                                      <p:tavLst>
                                        <p:tav tm="0">
                                          <p:val>
                                            <p:fltVal val="0"/>
                                          </p:val>
                                        </p:tav>
                                        <p:tav tm="100000">
                                          <p:val>
                                            <p:strVal val="#ppt_h"/>
                                          </p:val>
                                        </p:tav>
                                      </p:tavLst>
                                    </p:anim>
                                    <p:anim calcmode="lin" valueType="num">
                                      <p:cBhvr>
                                        <p:cTn id="61" dur="750" fill="hold"/>
                                        <p:tgtEl>
                                          <p:spTgt spid="60"/>
                                        </p:tgtEl>
                                        <p:attrNameLst>
                                          <p:attrName>style.rotation</p:attrName>
                                        </p:attrNameLst>
                                      </p:cBhvr>
                                      <p:tavLst>
                                        <p:tav tm="0">
                                          <p:val>
                                            <p:fltVal val="90"/>
                                          </p:val>
                                        </p:tav>
                                        <p:tav tm="100000">
                                          <p:val>
                                            <p:fltVal val="0"/>
                                          </p:val>
                                        </p:tav>
                                      </p:tavLst>
                                    </p:anim>
                                    <p:animEffect transition="in" filter="fade">
                                      <p:cBhvr>
                                        <p:cTn id="62" dur="750"/>
                                        <p:tgtEl>
                                          <p:spTgt spid="60"/>
                                        </p:tgtEl>
                                      </p:cBhvr>
                                    </p:animEffect>
                                  </p:childTnLst>
                                </p:cTn>
                              </p:par>
                              <p:par>
                                <p:cTn id="63" presetID="22" presetClass="entr" presetSubtype="8" fill="hold" grpId="0" nodeType="withEffect">
                                  <p:stCondLst>
                                    <p:cond delay="2000"/>
                                  </p:stCondLst>
                                  <p:childTnLst>
                                    <p:set>
                                      <p:cBhvr>
                                        <p:cTn id="64" dur="1" fill="hold">
                                          <p:stCondLst>
                                            <p:cond delay="0"/>
                                          </p:stCondLst>
                                        </p:cTn>
                                        <p:tgtEl>
                                          <p:spTgt spid="50"/>
                                        </p:tgtEl>
                                        <p:attrNameLst>
                                          <p:attrName>style.visibility</p:attrName>
                                        </p:attrNameLst>
                                      </p:cBhvr>
                                      <p:to>
                                        <p:strVal val="visible"/>
                                      </p:to>
                                    </p:set>
                                    <p:animEffect transition="in" filter="wipe(left)">
                                      <p:cBhvr>
                                        <p:cTn id="65" dur="750"/>
                                        <p:tgtEl>
                                          <p:spTgt spid="50"/>
                                        </p:tgtEl>
                                      </p:cBhvr>
                                    </p:animEffect>
                                  </p:childTnLst>
                                </p:cTn>
                              </p:par>
                              <p:par>
                                <p:cTn id="66" presetID="22" presetClass="entr" presetSubtype="8" fill="hold" grpId="0" nodeType="withEffect">
                                  <p:stCondLst>
                                    <p:cond delay="2000"/>
                                  </p:stCondLst>
                                  <p:childTnLst>
                                    <p:set>
                                      <p:cBhvr>
                                        <p:cTn id="67" dur="1" fill="hold">
                                          <p:stCondLst>
                                            <p:cond delay="0"/>
                                          </p:stCondLst>
                                        </p:cTn>
                                        <p:tgtEl>
                                          <p:spTgt spid="55"/>
                                        </p:tgtEl>
                                        <p:attrNameLst>
                                          <p:attrName>style.visibility</p:attrName>
                                        </p:attrNameLst>
                                      </p:cBhvr>
                                      <p:to>
                                        <p:strVal val="visible"/>
                                      </p:to>
                                    </p:set>
                                    <p:animEffect transition="in" filter="wipe(left)">
                                      <p:cBhvr>
                                        <p:cTn id="68" dur="750"/>
                                        <p:tgtEl>
                                          <p:spTgt spid="55"/>
                                        </p:tgtEl>
                                      </p:cBhvr>
                                    </p:animEffect>
                                  </p:childTnLst>
                                </p:cTn>
                              </p:par>
                              <p:par>
                                <p:cTn id="69" presetID="22" presetClass="entr" presetSubtype="8" fill="hold" grpId="0" nodeType="withEffect">
                                  <p:stCondLst>
                                    <p:cond delay="2000"/>
                                  </p:stCondLst>
                                  <p:childTnLst>
                                    <p:set>
                                      <p:cBhvr>
                                        <p:cTn id="70" dur="1" fill="hold">
                                          <p:stCondLst>
                                            <p:cond delay="0"/>
                                          </p:stCondLst>
                                        </p:cTn>
                                        <p:tgtEl>
                                          <p:spTgt spid="57"/>
                                        </p:tgtEl>
                                        <p:attrNameLst>
                                          <p:attrName>style.visibility</p:attrName>
                                        </p:attrNameLst>
                                      </p:cBhvr>
                                      <p:to>
                                        <p:strVal val="visible"/>
                                      </p:to>
                                    </p:set>
                                    <p:animEffect transition="in" filter="wipe(left)">
                                      <p:cBhvr>
                                        <p:cTn id="71" dur="750"/>
                                        <p:tgtEl>
                                          <p:spTgt spid="57"/>
                                        </p:tgtEl>
                                      </p:cBhvr>
                                    </p:animEffect>
                                  </p:childTnLst>
                                </p:cTn>
                              </p:par>
                              <p:par>
                                <p:cTn id="72" presetID="10" presetClass="entr" presetSubtype="0" fill="hold" grpId="0" nodeType="withEffect">
                                  <p:stCondLst>
                                    <p:cond delay="2000"/>
                                  </p:stCondLst>
                                  <p:childTnLst>
                                    <p:set>
                                      <p:cBhvr>
                                        <p:cTn id="73" dur="1" fill="hold">
                                          <p:stCondLst>
                                            <p:cond delay="0"/>
                                          </p:stCondLst>
                                        </p:cTn>
                                        <p:tgtEl>
                                          <p:spTgt spid="51"/>
                                        </p:tgtEl>
                                        <p:attrNameLst>
                                          <p:attrName>style.visibility</p:attrName>
                                        </p:attrNameLst>
                                      </p:cBhvr>
                                      <p:to>
                                        <p:strVal val="visible"/>
                                      </p:to>
                                    </p:set>
                                    <p:animEffect transition="in" filter="fade">
                                      <p:cBhvr>
                                        <p:cTn id="74" dur="750"/>
                                        <p:tgtEl>
                                          <p:spTgt spid="51"/>
                                        </p:tgtEl>
                                      </p:cBhvr>
                                    </p:animEffect>
                                  </p:childTnLst>
                                </p:cTn>
                              </p:par>
                              <p:par>
                                <p:cTn id="75" presetID="10" presetClass="entr" presetSubtype="0" fill="hold" grpId="0" nodeType="withEffect">
                                  <p:stCondLst>
                                    <p:cond delay="2000"/>
                                  </p:stCondLst>
                                  <p:childTnLst>
                                    <p:set>
                                      <p:cBhvr>
                                        <p:cTn id="76" dur="1" fill="hold">
                                          <p:stCondLst>
                                            <p:cond delay="0"/>
                                          </p:stCondLst>
                                        </p:cTn>
                                        <p:tgtEl>
                                          <p:spTgt spid="56"/>
                                        </p:tgtEl>
                                        <p:attrNameLst>
                                          <p:attrName>style.visibility</p:attrName>
                                        </p:attrNameLst>
                                      </p:cBhvr>
                                      <p:to>
                                        <p:strVal val="visible"/>
                                      </p:to>
                                    </p:set>
                                    <p:animEffect transition="in" filter="fade">
                                      <p:cBhvr>
                                        <p:cTn id="77" dur="750"/>
                                        <p:tgtEl>
                                          <p:spTgt spid="56"/>
                                        </p:tgtEl>
                                      </p:cBhvr>
                                    </p:animEffect>
                                  </p:childTnLst>
                                </p:cTn>
                              </p:par>
                              <p:par>
                                <p:cTn id="78" presetID="10" presetClass="entr" presetSubtype="0" fill="hold" grpId="0" nodeType="withEffect">
                                  <p:stCondLst>
                                    <p:cond delay="2000"/>
                                  </p:stCondLst>
                                  <p:childTnLst>
                                    <p:set>
                                      <p:cBhvr>
                                        <p:cTn id="79" dur="1" fill="hold">
                                          <p:stCondLst>
                                            <p:cond delay="0"/>
                                          </p:stCondLst>
                                        </p:cTn>
                                        <p:tgtEl>
                                          <p:spTgt spid="58"/>
                                        </p:tgtEl>
                                        <p:attrNameLst>
                                          <p:attrName>style.visibility</p:attrName>
                                        </p:attrNameLst>
                                      </p:cBhvr>
                                      <p:to>
                                        <p:strVal val="visible"/>
                                      </p:to>
                                    </p:set>
                                    <p:animEffect transition="in" filter="fade">
                                      <p:cBhvr>
                                        <p:cTn id="80" dur="750"/>
                                        <p:tgtEl>
                                          <p:spTgt spid="58"/>
                                        </p:tgtEl>
                                      </p:cBhvr>
                                    </p:animEffect>
                                  </p:childTnLst>
                                </p:cTn>
                              </p:par>
                              <p:par>
                                <p:cTn id="81" presetID="22" presetClass="entr" presetSubtype="8" fill="hold" nodeType="withEffect">
                                  <p:stCondLst>
                                    <p:cond delay="1250"/>
                                  </p:stCondLst>
                                  <p:childTnLst>
                                    <p:set>
                                      <p:cBhvr>
                                        <p:cTn id="82" dur="1" fill="hold">
                                          <p:stCondLst>
                                            <p:cond delay="0"/>
                                          </p:stCondLst>
                                        </p:cTn>
                                        <p:tgtEl>
                                          <p:spTgt spid="47"/>
                                        </p:tgtEl>
                                        <p:attrNameLst>
                                          <p:attrName>style.visibility</p:attrName>
                                        </p:attrNameLst>
                                      </p:cBhvr>
                                      <p:to>
                                        <p:strVal val="visible"/>
                                      </p:to>
                                    </p:set>
                                    <p:animEffect transition="in" filter="wipe(left)">
                                      <p:cBhvr>
                                        <p:cTn id="83" dur="750"/>
                                        <p:tgtEl>
                                          <p:spTgt spid="47"/>
                                        </p:tgtEl>
                                      </p:cBhvr>
                                    </p:animEffect>
                                  </p:childTnLst>
                                </p:cTn>
                              </p:par>
                              <p:par>
                                <p:cTn id="84" presetID="22" presetClass="entr" presetSubtype="8" fill="hold" nodeType="withEffect">
                                  <p:stCondLst>
                                    <p:cond delay="1250"/>
                                  </p:stCondLst>
                                  <p:childTnLst>
                                    <p:set>
                                      <p:cBhvr>
                                        <p:cTn id="85" dur="1" fill="hold">
                                          <p:stCondLst>
                                            <p:cond delay="0"/>
                                          </p:stCondLst>
                                        </p:cTn>
                                        <p:tgtEl>
                                          <p:spTgt spid="48"/>
                                        </p:tgtEl>
                                        <p:attrNameLst>
                                          <p:attrName>style.visibility</p:attrName>
                                        </p:attrNameLst>
                                      </p:cBhvr>
                                      <p:to>
                                        <p:strVal val="visible"/>
                                      </p:to>
                                    </p:set>
                                    <p:animEffect transition="in" filter="wipe(left)">
                                      <p:cBhvr>
                                        <p:cTn id="86" dur="750"/>
                                        <p:tgtEl>
                                          <p:spTgt spid="48"/>
                                        </p:tgtEl>
                                      </p:cBhvr>
                                    </p:animEffect>
                                  </p:childTnLst>
                                </p:cTn>
                              </p:par>
                              <p:par>
                                <p:cTn id="87" presetID="22" presetClass="entr" presetSubtype="8" fill="hold" nodeType="withEffect">
                                  <p:stCondLst>
                                    <p:cond delay="1250"/>
                                  </p:stCondLst>
                                  <p:childTnLst>
                                    <p:set>
                                      <p:cBhvr>
                                        <p:cTn id="88" dur="1" fill="hold">
                                          <p:stCondLst>
                                            <p:cond delay="0"/>
                                          </p:stCondLst>
                                        </p:cTn>
                                        <p:tgtEl>
                                          <p:spTgt spid="49"/>
                                        </p:tgtEl>
                                        <p:attrNameLst>
                                          <p:attrName>style.visibility</p:attrName>
                                        </p:attrNameLst>
                                      </p:cBhvr>
                                      <p:to>
                                        <p:strVal val="visible"/>
                                      </p:to>
                                    </p:set>
                                    <p:animEffect transition="in" filter="wipe(left)">
                                      <p:cBhvr>
                                        <p:cTn id="89"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4" grpId="0"/>
      <p:bldP spid="45" grpId="0"/>
      <p:bldP spid="46" grpId="0"/>
      <p:bldP spid="50" grpId="0"/>
      <p:bldP spid="51" grpId="0"/>
      <p:bldP spid="55" grpId="0"/>
      <p:bldP spid="56" grpId="0"/>
      <p:bldP spid="57" grpId="0"/>
      <p:bldP spid="58" grpId="0"/>
      <p:bldP spid="5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82">
            <a:extLst>
              <a:ext uri="{FF2B5EF4-FFF2-40B4-BE49-F238E27FC236}">
                <a16:creationId xmlns:a16="http://schemas.microsoft.com/office/drawing/2014/main" xmlns="" id="{78C64DDA-028E-43F7-8398-44FEFECB12E7}"/>
              </a:ext>
            </a:extLst>
          </p:cNvPr>
          <p:cNvGrpSpPr/>
          <p:nvPr/>
        </p:nvGrpSpPr>
        <p:grpSpPr>
          <a:xfrm>
            <a:off x="8928905" y="2750582"/>
            <a:ext cx="1065603" cy="1208546"/>
            <a:chOff x="8434811" y="2608031"/>
            <a:chExt cx="1166390" cy="1322855"/>
          </a:xfrm>
        </p:grpSpPr>
        <p:sp>
          <p:nvSpPr>
            <p:cNvPr id="4" name="íṩļíḓê">
              <a:extLst>
                <a:ext uri="{FF2B5EF4-FFF2-40B4-BE49-F238E27FC236}">
                  <a16:creationId xmlns:a16="http://schemas.microsoft.com/office/drawing/2014/main" xmlns="" id="{8A464134-643C-47AF-8377-80BAF76A7798}"/>
                </a:ext>
              </a:extLst>
            </p:cNvPr>
            <p:cNvSpPr/>
            <p:nvPr/>
          </p:nvSpPr>
          <p:spPr>
            <a:xfrm rot="18900000">
              <a:off x="8434811" y="2608031"/>
              <a:ext cx="1166390" cy="1166390"/>
            </a:xfrm>
            <a:prstGeom prst="rect">
              <a:avLst/>
            </a:prstGeom>
            <a:solidFill>
              <a:srgbClr val="ACB3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5" name="íṣľíḑè">
              <a:extLst>
                <a:ext uri="{FF2B5EF4-FFF2-40B4-BE49-F238E27FC236}">
                  <a16:creationId xmlns:a16="http://schemas.microsoft.com/office/drawing/2014/main" xmlns="" id="{2F380774-0529-4B35-9391-CC7873B8534C}"/>
                </a:ext>
              </a:extLst>
            </p:cNvPr>
            <p:cNvSpPr/>
            <p:nvPr/>
          </p:nvSpPr>
          <p:spPr>
            <a:xfrm rot="18900000">
              <a:off x="8434811" y="2764496"/>
              <a:ext cx="1166390" cy="1166390"/>
            </a:xfrm>
            <a:prstGeom prst="rect">
              <a:avLst/>
            </a:prstGeom>
            <a:solidFill>
              <a:srgbClr val="EFC99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6" name="ïşḷîḋè">
              <a:extLst>
                <a:ext uri="{FF2B5EF4-FFF2-40B4-BE49-F238E27FC236}">
                  <a16:creationId xmlns:a16="http://schemas.microsoft.com/office/drawing/2014/main" xmlns="" id="{AB128072-710B-4DF5-8660-4FB30400C19D}"/>
                </a:ext>
              </a:extLst>
            </p:cNvPr>
            <p:cNvSpPr>
              <a:spLocks/>
            </p:cNvSpPr>
            <p:nvPr/>
          </p:nvSpPr>
          <p:spPr bwMode="auto">
            <a:xfrm>
              <a:off x="8777771" y="3107818"/>
              <a:ext cx="480471" cy="479746"/>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chemeClr val="bg1"/>
            </a:solidFill>
            <a:ln w="9525">
              <a:noFill/>
              <a:round/>
              <a:headEnd/>
              <a:tailE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cs typeface="+mn-ea"/>
                <a:sym typeface="+mn-lt"/>
              </a:endParaRPr>
            </a:p>
          </p:txBody>
        </p:sp>
      </p:grpSp>
      <p:grpSp>
        <p:nvGrpSpPr>
          <p:cNvPr id="7" name="组合 85">
            <a:extLst>
              <a:ext uri="{FF2B5EF4-FFF2-40B4-BE49-F238E27FC236}">
                <a16:creationId xmlns:a16="http://schemas.microsoft.com/office/drawing/2014/main" xmlns="" id="{DED834DF-8C86-427C-8DB8-1F68414AFD0A}"/>
              </a:ext>
            </a:extLst>
          </p:cNvPr>
          <p:cNvGrpSpPr/>
          <p:nvPr/>
        </p:nvGrpSpPr>
        <p:grpSpPr>
          <a:xfrm>
            <a:off x="1981290" y="2940710"/>
            <a:ext cx="1065603" cy="1233024"/>
            <a:chOff x="2603197" y="2764496"/>
            <a:chExt cx="1166390" cy="1349647"/>
          </a:xfrm>
        </p:grpSpPr>
        <p:sp>
          <p:nvSpPr>
            <p:cNvPr id="8" name="iṣ1îḋe">
              <a:extLst>
                <a:ext uri="{FF2B5EF4-FFF2-40B4-BE49-F238E27FC236}">
                  <a16:creationId xmlns:a16="http://schemas.microsoft.com/office/drawing/2014/main" xmlns="" id="{A4BC6A36-4D0D-40F3-A838-DFDEBD291ECA}"/>
                </a:ext>
              </a:extLst>
            </p:cNvPr>
            <p:cNvSpPr/>
            <p:nvPr/>
          </p:nvSpPr>
          <p:spPr>
            <a:xfrm rot="18900000">
              <a:off x="2603197" y="2947753"/>
              <a:ext cx="1166390" cy="1166390"/>
            </a:xfrm>
            <a:prstGeom prst="rect">
              <a:avLst/>
            </a:prstGeom>
            <a:solidFill>
              <a:srgbClr val="EFC9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9" name="ï$ľîḋè">
              <a:extLst>
                <a:ext uri="{FF2B5EF4-FFF2-40B4-BE49-F238E27FC236}">
                  <a16:creationId xmlns:a16="http://schemas.microsoft.com/office/drawing/2014/main" xmlns="" id="{449C7363-3DA2-457C-9D01-9467BB3309E5}"/>
                </a:ext>
              </a:extLst>
            </p:cNvPr>
            <p:cNvSpPr/>
            <p:nvPr/>
          </p:nvSpPr>
          <p:spPr>
            <a:xfrm rot="18900000">
              <a:off x="2603197" y="2764496"/>
              <a:ext cx="1166390" cy="1166390"/>
            </a:xfrm>
            <a:prstGeom prst="rect">
              <a:avLst/>
            </a:prstGeom>
            <a:solidFill>
              <a:srgbClr val="ACB3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10" name="íŝlîḑé">
              <a:extLst>
                <a:ext uri="{FF2B5EF4-FFF2-40B4-BE49-F238E27FC236}">
                  <a16:creationId xmlns:a16="http://schemas.microsoft.com/office/drawing/2014/main" xmlns="" id="{92133B2E-E7CD-452B-9CF0-41D83CA9C531}"/>
                </a:ext>
              </a:extLst>
            </p:cNvPr>
            <p:cNvSpPr>
              <a:spLocks/>
            </p:cNvSpPr>
            <p:nvPr/>
          </p:nvSpPr>
          <p:spPr bwMode="auto">
            <a:xfrm>
              <a:off x="2943076" y="3104743"/>
              <a:ext cx="486631" cy="485896"/>
            </a:xfrm>
            <a:custGeom>
              <a:avLst/>
              <a:gdLst>
                <a:gd name="connsiteX0" fmla="*/ 264400 w 607639"/>
                <a:gd name="connsiteY0" fmla="*/ 371924 h 606722"/>
                <a:gd name="connsiteX1" fmla="*/ 209306 w 607639"/>
                <a:gd name="connsiteY1" fmla="*/ 398407 h 606722"/>
                <a:gd name="connsiteX2" fmla="*/ 171212 w 607639"/>
                <a:gd name="connsiteY2" fmla="*/ 423290 h 606722"/>
                <a:gd name="connsiteX3" fmla="*/ 196756 w 607639"/>
                <a:gd name="connsiteY3" fmla="*/ 433510 h 606722"/>
                <a:gd name="connsiteX4" fmla="*/ 410813 w 607639"/>
                <a:gd name="connsiteY4" fmla="*/ 433510 h 606722"/>
                <a:gd name="connsiteX5" fmla="*/ 436358 w 607639"/>
                <a:gd name="connsiteY5" fmla="*/ 423290 h 606722"/>
                <a:gd name="connsiteX6" fmla="*/ 398352 w 607639"/>
                <a:gd name="connsiteY6" fmla="*/ 398407 h 606722"/>
                <a:gd name="connsiteX7" fmla="*/ 342368 w 607639"/>
                <a:gd name="connsiteY7" fmla="*/ 372457 h 606722"/>
                <a:gd name="connsiteX8" fmla="*/ 303740 w 607639"/>
                <a:gd name="connsiteY8" fmla="*/ 382499 h 606722"/>
                <a:gd name="connsiteX9" fmla="*/ 264400 w 607639"/>
                <a:gd name="connsiteY9" fmla="*/ 371924 h 606722"/>
                <a:gd name="connsiteX10" fmla="*/ 303740 w 607639"/>
                <a:gd name="connsiteY10" fmla="*/ 173124 h 606722"/>
                <a:gd name="connsiteX11" fmla="*/ 236720 w 607639"/>
                <a:gd name="connsiteY11" fmla="*/ 262970 h 606722"/>
                <a:gd name="connsiteX12" fmla="*/ 303740 w 607639"/>
                <a:gd name="connsiteY12" fmla="*/ 352906 h 606722"/>
                <a:gd name="connsiteX13" fmla="*/ 370850 w 607639"/>
                <a:gd name="connsiteY13" fmla="*/ 262970 h 606722"/>
                <a:gd name="connsiteX14" fmla="*/ 303740 w 607639"/>
                <a:gd name="connsiteY14" fmla="*/ 173124 h 606722"/>
                <a:gd name="connsiteX15" fmla="*/ 303740 w 607639"/>
                <a:gd name="connsiteY15" fmla="*/ 143530 h 606722"/>
                <a:gd name="connsiteX16" fmla="*/ 400489 w 607639"/>
                <a:gd name="connsiteY16" fmla="*/ 262970 h 606722"/>
                <a:gd name="connsiteX17" fmla="*/ 368981 w 607639"/>
                <a:gd name="connsiteY17" fmla="*/ 350684 h 606722"/>
                <a:gd name="connsiteX18" fmla="*/ 410902 w 607639"/>
                <a:gd name="connsiteY18" fmla="*/ 371568 h 606722"/>
                <a:gd name="connsiteX19" fmla="*/ 466085 w 607639"/>
                <a:gd name="connsiteY19" fmla="*/ 423290 h 606722"/>
                <a:gd name="connsiteX20" fmla="*/ 410813 w 607639"/>
                <a:gd name="connsiteY20" fmla="*/ 463192 h 606722"/>
                <a:gd name="connsiteX21" fmla="*/ 196756 w 607639"/>
                <a:gd name="connsiteY21" fmla="*/ 463192 h 606722"/>
                <a:gd name="connsiteX22" fmla="*/ 141484 w 607639"/>
                <a:gd name="connsiteY22" fmla="*/ 423290 h 606722"/>
                <a:gd name="connsiteX23" fmla="*/ 196578 w 607639"/>
                <a:gd name="connsiteY23" fmla="*/ 371657 h 606722"/>
                <a:gd name="connsiteX24" fmla="*/ 238589 w 607639"/>
                <a:gd name="connsiteY24" fmla="*/ 350773 h 606722"/>
                <a:gd name="connsiteX25" fmla="*/ 206992 w 607639"/>
                <a:gd name="connsiteY25" fmla="*/ 262970 h 606722"/>
                <a:gd name="connsiteX26" fmla="*/ 303740 w 607639"/>
                <a:gd name="connsiteY26" fmla="*/ 143530 h 606722"/>
                <a:gd name="connsiteX27" fmla="*/ 288644 w 607639"/>
                <a:gd name="connsiteY27" fmla="*/ 31105 h 606722"/>
                <a:gd name="connsiteX28" fmla="*/ 31152 w 607639"/>
                <a:gd name="connsiteY28" fmla="*/ 288209 h 606722"/>
                <a:gd name="connsiteX29" fmla="*/ 91141 w 607639"/>
                <a:gd name="connsiteY29" fmla="*/ 288209 h 606722"/>
                <a:gd name="connsiteX30" fmla="*/ 91141 w 607639"/>
                <a:gd name="connsiteY30" fmla="*/ 318514 h 606722"/>
                <a:gd name="connsiteX31" fmla="*/ 31152 w 607639"/>
                <a:gd name="connsiteY31" fmla="*/ 318514 h 606722"/>
                <a:gd name="connsiteX32" fmla="*/ 288644 w 607639"/>
                <a:gd name="connsiteY32" fmla="*/ 575617 h 606722"/>
                <a:gd name="connsiteX33" fmla="*/ 288644 w 607639"/>
                <a:gd name="connsiteY33" fmla="*/ 515718 h 606722"/>
                <a:gd name="connsiteX34" fmla="*/ 318995 w 607639"/>
                <a:gd name="connsiteY34" fmla="*/ 515718 h 606722"/>
                <a:gd name="connsiteX35" fmla="*/ 318995 w 607639"/>
                <a:gd name="connsiteY35" fmla="*/ 575617 h 606722"/>
                <a:gd name="connsiteX36" fmla="*/ 576487 w 607639"/>
                <a:gd name="connsiteY36" fmla="*/ 318514 h 606722"/>
                <a:gd name="connsiteX37" fmla="*/ 516498 w 607639"/>
                <a:gd name="connsiteY37" fmla="*/ 318514 h 606722"/>
                <a:gd name="connsiteX38" fmla="*/ 516498 w 607639"/>
                <a:gd name="connsiteY38" fmla="*/ 288209 h 606722"/>
                <a:gd name="connsiteX39" fmla="*/ 576487 w 607639"/>
                <a:gd name="connsiteY39" fmla="*/ 288209 h 606722"/>
                <a:gd name="connsiteX40" fmla="*/ 318995 w 607639"/>
                <a:gd name="connsiteY40" fmla="*/ 31105 h 606722"/>
                <a:gd name="connsiteX41" fmla="*/ 318995 w 607639"/>
                <a:gd name="connsiteY41" fmla="*/ 91004 h 606722"/>
                <a:gd name="connsiteX42" fmla="*/ 288644 w 607639"/>
                <a:gd name="connsiteY42" fmla="*/ 91004 h 606722"/>
                <a:gd name="connsiteX43" fmla="*/ 303775 w 607639"/>
                <a:gd name="connsiteY43" fmla="*/ 0 h 606722"/>
                <a:gd name="connsiteX44" fmla="*/ 607639 w 607639"/>
                <a:gd name="connsiteY44" fmla="*/ 303317 h 606722"/>
                <a:gd name="connsiteX45" fmla="*/ 303775 w 607639"/>
                <a:gd name="connsiteY45" fmla="*/ 606722 h 606722"/>
                <a:gd name="connsiteX46" fmla="*/ 0 w 607639"/>
                <a:gd name="connsiteY46" fmla="*/ 303317 h 606722"/>
                <a:gd name="connsiteX47" fmla="*/ 303775 w 607639"/>
                <a:gd name="connsiteY4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606722">
                  <a:moveTo>
                    <a:pt x="264400" y="371924"/>
                  </a:moveTo>
                  <a:cubicBezTo>
                    <a:pt x="249625" y="379033"/>
                    <a:pt x="214557" y="395918"/>
                    <a:pt x="209306" y="398407"/>
                  </a:cubicBezTo>
                  <a:cubicBezTo>
                    <a:pt x="175929" y="413870"/>
                    <a:pt x="171212" y="416536"/>
                    <a:pt x="171212" y="423290"/>
                  </a:cubicBezTo>
                  <a:cubicBezTo>
                    <a:pt x="171212" y="432088"/>
                    <a:pt x="177531" y="433510"/>
                    <a:pt x="196756" y="433510"/>
                  </a:cubicBezTo>
                  <a:lnTo>
                    <a:pt x="410813" y="433510"/>
                  </a:lnTo>
                  <a:cubicBezTo>
                    <a:pt x="429949" y="433510"/>
                    <a:pt x="436358" y="432088"/>
                    <a:pt x="436358" y="423290"/>
                  </a:cubicBezTo>
                  <a:cubicBezTo>
                    <a:pt x="436358" y="416536"/>
                    <a:pt x="431551" y="413870"/>
                    <a:pt x="398352" y="398407"/>
                  </a:cubicBezTo>
                  <a:cubicBezTo>
                    <a:pt x="393813" y="396363"/>
                    <a:pt x="362216" y="381699"/>
                    <a:pt x="342368" y="372457"/>
                  </a:cubicBezTo>
                  <a:cubicBezTo>
                    <a:pt x="330531" y="378856"/>
                    <a:pt x="317536" y="382499"/>
                    <a:pt x="303740" y="382499"/>
                  </a:cubicBezTo>
                  <a:cubicBezTo>
                    <a:pt x="289766" y="382499"/>
                    <a:pt x="276416" y="378589"/>
                    <a:pt x="264400" y="371924"/>
                  </a:cubicBezTo>
                  <a:close/>
                  <a:moveTo>
                    <a:pt x="303740" y="173124"/>
                  </a:moveTo>
                  <a:cubicBezTo>
                    <a:pt x="266803" y="173124"/>
                    <a:pt x="236720" y="213470"/>
                    <a:pt x="236720" y="262970"/>
                  </a:cubicBezTo>
                  <a:cubicBezTo>
                    <a:pt x="236720" y="312559"/>
                    <a:pt x="266803" y="352906"/>
                    <a:pt x="303740" y="352906"/>
                  </a:cubicBezTo>
                  <a:cubicBezTo>
                    <a:pt x="340766" y="352906"/>
                    <a:pt x="370850" y="312559"/>
                    <a:pt x="370850" y="262970"/>
                  </a:cubicBezTo>
                  <a:cubicBezTo>
                    <a:pt x="370850" y="213470"/>
                    <a:pt x="340766" y="173124"/>
                    <a:pt x="303740" y="173124"/>
                  </a:cubicBezTo>
                  <a:close/>
                  <a:moveTo>
                    <a:pt x="303740" y="143530"/>
                  </a:moveTo>
                  <a:cubicBezTo>
                    <a:pt x="357143" y="143530"/>
                    <a:pt x="400489" y="197118"/>
                    <a:pt x="400489" y="262970"/>
                  </a:cubicBezTo>
                  <a:cubicBezTo>
                    <a:pt x="400489" y="297807"/>
                    <a:pt x="388206" y="328822"/>
                    <a:pt x="368981" y="350684"/>
                  </a:cubicBezTo>
                  <a:cubicBezTo>
                    <a:pt x="386070" y="359304"/>
                    <a:pt x="408232" y="370324"/>
                    <a:pt x="410902" y="371568"/>
                  </a:cubicBezTo>
                  <a:cubicBezTo>
                    <a:pt x="448818" y="389164"/>
                    <a:pt x="466085" y="397163"/>
                    <a:pt x="466085" y="423290"/>
                  </a:cubicBezTo>
                  <a:cubicBezTo>
                    <a:pt x="466085" y="463192"/>
                    <a:pt x="424431" y="463192"/>
                    <a:pt x="410813" y="463192"/>
                  </a:cubicBezTo>
                  <a:lnTo>
                    <a:pt x="196756" y="463192"/>
                  </a:lnTo>
                  <a:cubicBezTo>
                    <a:pt x="183050" y="463192"/>
                    <a:pt x="141484" y="463192"/>
                    <a:pt x="141484" y="423290"/>
                  </a:cubicBezTo>
                  <a:cubicBezTo>
                    <a:pt x="141484" y="397163"/>
                    <a:pt x="158751" y="389164"/>
                    <a:pt x="196578" y="371657"/>
                  </a:cubicBezTo>
                  <a:cubicBezTo>
                    <a:pt x="199693" y="370146"/>
                    <a:pt x="224526" y="357794"/>
                    <a:pt x="238589" y="350773"/>
                  </a:cubicBezTo>
                  <a:cubicBezTo>
                    <a:pt x="219275" y="328911"/>
                    <a:pt x="206992" y="297807"/>
                    <a:pt x="206992" y="262970"/>
                  </a:cubicBezTo>
                  <a:cubicBezTo>
                    <a:pt x="206992" y="197118"/>
                    <a:pt x="250426" y="143530"/>
                    <a:pt x="303740" y="143530"/>
                  </a:cubicBezTo>
                  <a:close/>
                  <a:moveTo>
                    <a:pt x="288644" y="31105"/>
                  </a:moveTo>
                  <a:cubicBezTo>
                    <a:pt x="149974" y="38747"/>
                    <a:pt x="38806" y="149748"/>
                    <a:pt x="31152" y="288209"/>
                  </a:cubicBezTo>
                  <a:lnTo>
                    <a:pt x="91141" y="288209"/>
                  </a:lnTo>
                  <a:lnTo>
                    <a:pt x="91141" y="318514"/>
                  </a:lnTo>
                  <a:lnTo>
                    <a:pt x="31152" y="318514"/>
                  </a:lnTo>
                  <a:cubicBezTo>
                    <a:pt x="38806" y="456975"/>
                    <a:pt x="149974" y="567886"/>
                    <a:pt x="288644" y="575617"/>
                  </a:cubicBezTo>
                  <a:lnTo>
                    <a:pt x="288644" y="515718"/>
                  </a:lnTo>
                  <a:lnTo>
                    <a:pt x="318995" y="515718"/>
                  </a:lnTo>
                  <a:lnTo>
                    <a:pt x="318995" y="575617"/>
                  </a:lnTo>
                  <a:cubicBezTo>
                    <a:pt x="457665" y="567886"/>
                    <a:pt x="568833" y="456975"/>
                    <a:pt x="576487" y="318514"/>
                  </a:cubicBezTo>
                  <a:lnTo>
                    <a:pt x="516498" y="318514"/>
                  </a:lnTo>
                  <a:lnTo>
                    <a:pt x="516498" y="288209"/>
                  </a:lnTo>
                  <a:lnTo>
                    <a:pt x="576487" y="288209"/>
                  </a:lnTo>
                  <a:cubicBezTo>
                    <a:pt x="568833" y="149748"/>
                    <a:pt x="457665" y="38747"/>
                    <a:pt x="318995" y="31105"/>
                  </a:cubicBezTo>
                  <a:lnTo>
                    <a:pt x="318995" y="91004"/>
                  </a:lnTo>
                  <a:lnTo>
                    <a:pt x="288644" y="91004"/>
                  </a:lnTo>
                  <a:close/>
                  <a:moveTo>
                    <a:pt x="303775" y="0"/>
                  </a:moveTo>
                  <a:cubicBezTo>
                    <a:pt x="471550" y="0"/>
                    <a:pt x="607639" y="135795"/>
                    <a:pt x="607639" y="303317"/>
                  </a:cubicBezTo>
                  <a:cubicBezTo>
                    <a:pt x="607639" y="470839"/>
                    <a:pt x="471550" y="606722"/>
                    <a:pt x="303775" y="606722"/>
                  </a:cubicBezTo>
                  <a:cubicBezTo>
                    <a:pt x="136000" y="606722"/>
                    <a:pt x="0" y="470839"/>
                    <a:pt x="0" y="303317"/>
                  </a:cubicBezTo>
                  <a:cubicBezTo>
                    <a:pt x="0" y="135795"/>
                    <a:pt x="136000" y="0"/>
                    <a:pt x="303775" y="0"/>
                  </a:cubicBezTo>
                  <a:close/>
                </a:path>
              </a:pathLst>
            </a:custGeom>
            <a:solidFill>
              <a:schemeClr val="bg1"/>
            </a:solidFill>
            <a:ln w="9525">
              <a:noFill/>
              <a:round/>
              <a:headEnd/>
              <a:tailE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cs typeface="+mn-ea"/>
                <a:sym typeface="+mn-lt"/>
              </a:endParaRPr>
            </a:p>
          </p:txBody>
        </p:sp>
      </p:grpSp>
      <p:grpSp>
        <p:nvGrpSpPr>
          <p:cNvPr id="11" name="组合 83">
            <a:extLst>
              <a:ext uri="{FF2B5EF4-FFF2-40B4-BE49-F238E27FC236}">
                <a16:creationId xmlns:a16="http://schemas.microsoft.com/office/drawing/2014/main" xmlns="" id="{F23B051B-1140-41E5-B3E4-1EEE46827598}"/>
              </a:ext>
            </a:extLst>
          </p:cNvPr>
          <p:cNvGrpSpPr/>
          <p:nvPr/>
        </p:nvGrpSpPr>
        <p:grpSpPr>
          <a:xfrm>
            <a:off x="6646120" y="2940710"/>
            <a:ext cx="1065603" cy="1233024"/>
            <a:chOff x="6518711" y="2764496"/>
            <a:chExt cx="1166390" cy="1349647"/>
          </a:xfrm>
        </p:grpSpPr>
        <p:sp>
          <p:nvSpPr>
            <p:cNvPr id="12" name="ïṣlïḋè">
              <a:extLst>
                <a:ext uri="{FF2B5EF4-FFF2-40B4-BE49-F238E27FC236}">
                  <a16:creationId xmlns:a16="http://schemas.microsoft.com/office/drawing/2014/main" xmlns="" id="{D8539DB6-1595-48D9-B68D-1D387301EFF1}"/>
                </a:ext>
              </a:extLst>
            </p:cNvPr>
            <p:cNvSpPr/>
            <p:nvPr/>
          </p:nvSpPr>
          <p:spPr>
            <a:xfrm rot="18900000">
              <a:off x="6518711" y="2947753"/>
              <a:ext cx="1166390" cy="1166390"/>
            </a:xfrm>
            <a:prstGeom prst="rect">
              <a:avLst/>
            </a:prstGeom>
            <a:solidFill>
              <a:srgbClr val="EFC9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13" name="ïśļíḑê">
              <a:extLst>
                <a:ext uri="{FF2B5EF4-FFF2-40B4-BE49-F238E27FC236}">
                  <a16:creationId xmlns:a16="http://schemas.microsoft.com/office/drawing/2014/main" xmlns="" id="{F83ECB4E-9583-4FE6-B120-B1535A1DB843}"/>
                </a:ext>
              </a:extLst>
            </p:cNvPr>
            <p:cNvSpPr/>
            <p:nvPr/>
          </p:nvSpPr>
          <p:spPr>
            <a:xfrm rot="18900000">
              <a:off x="6518711" y="2764496"/>
              <a:ext cx="1166390" cy="1166390"/>
            </a:xfrm>
            <a:prstGeom prst="rect">
              <a:avLst/>
            </a:prstGeom>
            <a:solidFill>
              <a:srgbClr val="ACB31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14" name="íślïďê">
              <a:extLst>
                <a:ext uri="{FF2B5EF4-FFF2-40B4-BE49-F238E27FC236}">
                  <a16:creationId xmlns:a16="http://schemas.microsoft.com/office/drawing/2014/main" xmlns="" id="{51E92D27-42B6-49D7-9889-6DCA5D39B32F}"/>
                </a:ext>
              </a:extLst>
            </p:cNvPr>
            <p:cNvSpPr>
              <a:spLocks/>
            </p:cNvSpPr>
            <p:nvPr/>
          </p:nvSpPr>
          <p:spPr bwMode="auto">
            <a:xfrm>
              <a:off x="6960591" y="3104374"/>
              <a:ext cx="282627" cy="486631"/>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0" h="414">
                  <a:moveTo>
                    <a:pt x="200" y="270"/>
                  </a:moveTo>
                  <a:lnTo>
                    <a:pt x="200" y="217"/>
                  </a:lnTo>
                  <a:cubicBezTo>
                    <a:pt x="200" y="100"/>
                    <a:pt x="151" y="29"/>
                    <a:pt x="130" y="4"/>
                  </a:cubicBezTo>
                  <a:cubicBezTo>
                    <a:pt x="128" y="2"/>
                    <a:pt x="124" y="0"/>
                    <a:pt x="121" y="0"/>
                  </a:cubicBezTo>
                  <a:cubicBezTo>
                    <a:pt x="117" y="0"/>
                    <a:pt x="114" y="1"/>
                    <a:pt x="112" y="4"/>
                  </a:cubicBezTo>
                  <a:cubicBezTo>
                    <a:pt x="91" y="29"/>
                    <a:pt x="40" y="100"/>
                    <a:pt x="40" y="217"/>
                  </a:cubicBezTo>
                  <a:lnTo>
                    <a:pt x="40" y="270"/>
                  </a:lnTo>
                  <a:lnTo>
                    <a:pt x="30" y="276"/>
                  </a:lnTo>
                  <a:cubicBezTo>
                    <a:pt x="12" y="289"/>
                    <a:pt x="0" y="310"/>
                    <a:pt x="0" y="333"/>
                  </a:cubicBezTo>
                  <a:lnTo>
                    <a:pt x="0" y="395"/>
                  </a:lnTo>
                  <a:cubicBezTo>
                    <a:pt x="0" y="399"/>
                    <a:pt x="2" y="403"/>
                    <a:pt x="6" y="404"/>
                  </a:cubicBezTo>
                  <a:cubicBezTo>
                    <a:pt x="9" y="406"/>
                    <a:pt x="13" y="406"/>
                    <a:pt x="16" y="404"/>
                  </a:cubicBezTo>
                  <a:lnTo>
                    <a:pt x="48" y="383"/>
                  </a:lnTo>
                  <a:cubicBezTo>
                    <a:pt x="56" y="377"/>
                    <a:pt x="67" y="374"/>
                    <a:pt x="78" y="374"/>
                  </a:cubicBezTo>
                  <a:lnTo>
                    <a:pt x="101" y="374"/>
                  </a:lnTo>
                  <a:lnTo>
                    <a:pt x="101" y="404"/>
                  </a:lnTo>
                  <a:cubicBezTo>
                    <a:pt x="101" y="410"/>
                    <a:pt x="105" y="414"/>
                    <a:pt x="111" y="414"/>
                  </a:cubicBezTo>
                  <a:lnTo>
                    <a:pt x="129" y="414"/>
                  </a:lnTo>
                  <a:cubicBezTo>
                    <a:pt x="135" y="414"/>
                    <a:pt x="140" y="410"/>
                    <a:pt x="140" y="404"/>
                  </a:cubicBezTo>
                  <a:lnTo>
                    <a:pt x="140" y="374"/>
                  </a:lnTo>
                  <a:lnTo>
                    <a:pt x="163" y="374"/>
                  </a:lnTo>
                  <a:cubicBezTo>
                    <a:pt x="173" y="374"/>
                    <a:pt x="184" y="377"/>
                    <a:pt x="193" y="383"/>
                  </a:cubicBezTo>
                  <a:lnTo>
                    <a:pt x="224" y="404"/>
                  </a:lnTo>
                  <a:cubicBezTo>
                    <a:pt x="227" y="406"/>
                    <a:pt x="231" y="406"/>
                    <a:pt x="235" y="404"/>
                  </a:cubicBezTo>
                  <a:cubicBezTo>
                    <a:pt x="238" y="403"/>
                    <a:pt x="240" y="399"/>
                    <a:pt x="240" y="395"/>
                  </a:cubicBezTo>
                  <a:lnTo>
                    <a:pt x="240" y="333"/>
                  </a:lnTo>
                  <a:cubicBezTo>
                    <a:pt x="240" y="310"/>
                    <a:pt x="229" y="289"/>
                    <a:pt x="210" y="276"/>
                  </a:cubicBezTo>
                  <a:lnTo>
                    <a:pt x="200" y="270"/>
                  </a:lnTo>
                  <a:close/>
                  <a:moveTo>
                    <a:pt x="120" y="187"/>
                  </a:moveTo>
                  <a:cubicBezTo>
                    <a:pt x="101" y="187"/>
                    <a:pt x="85" y="172"/>
                    <a:pt x="85" y="152"/>
                  </a:cubicBezTo>
                  <a:cubicBezTo>
                    <a:pt x="85" y="133"/>
                    <a:pt x="101" y="117"/>
                    <a:pt x="120" y="117"/>
                  </a:cubicBezTo>
                  <a:cubicBezTo>
                    <a:pt x="139" y="117"/>
                    <a:pt x="155" y="133"/>
                    <a:pt x="155" y="152"/>
                  </a:cubicBezTo>
                  <a:cubicBezTo>
                    <a:pt x="155" y="172"/>
                    <a:pt x="139" y="187"/>
                    <a:pt x="120" y="187"/>
                  </a:cubicBezTo>
                  <a:close/>
                </a:path>
              </a:pathLst>
            </a:custGeom>
            <a:solidFill>
              <a:schemeClr val="bg1"/>
            </a:solidFill>
            <a:ln w="9525">
              <a:noFill/>
              <a:round/>
              <a:headEnd/>
              <a:tailE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cs typeface="+mn-ea"/>
                <a:sym typeface="+mn-lt"/>
              </a:endParaRPr>
            </a:p>
          </p:txBody>
        </p:sp>
      </p:grpSp>
      <p:grpSp>
        <p:nvGrpSpPr>
          <p:cNvPr id="15" name="组合 84">
            <a:extLst>
              <a:ext uri="{FF2B5EF4-FFF2-40B4-BE49-F238E27FC236}">
                <a16:creationId xmlns:a16="http://schemas.microsoft.com/office/drawing/2014/main" xmlns="" id="{5F7BD352-B9D1-4ED8-BE7C-C8138CD58387}"/>
              </a:ext>
            </a:extLst>
          </p:cNvPr>
          <p:cNvGrpSpPr/>
          <p:nvPr/>
        </p:nvGrpSpPr>
        <p:grpSpPr>
          <a:xfrm>
            <a:off x="4306611" y="2750582"/>
            <a:ext cx="1065603" cy="1208546"/>
            <a:chOff x="4555000" y="2608031"/>
            <a:chExt cx="1166390" cy="1322855"/>
          </a:xfrm>
        </p:grpSpPr>
        <p:sp>
          <p:nvSpPr>
            <p:cNvPr id="16" name="íṧ1íḑê">
              <a:extLst>
                <a:ext uri="{FF2B5EF4-FFF2-40B4-BE49-F238E27FC236}">
                  <a16:creationId xmlns:a16="http://schemas.microsoft.com/office/drawing/2014/main" xmlns="" id="{1652C21D-459A-429E-8963-AF6E383382BA}"/>
                </a:ext>
              </a:extLst>
            </p:cNvPr>
            <p:cNvSpPr/>
            <p:nvPr/>
          </p:nvSpPr>
          <p:spPr>
            <a:xfrm rot="18900000">
              <a:off x="4555000" y="2608031"/>
              <a:ext cx="1166390" cy="1166390"/>
            </a:xfrm>
            <a:prstGeom prst="rect">
              <a:avLst/>
            </a:prstGeom>
            <a:solidFill>
              <a:srgbClr val="ACB3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17" name="iṩlíḓê">
              <a:extLst>
                <a:ext uri="{FF2B5EF4-FFF2-40B4-BE49-F238E27FC236}">
                  <a16:creationId xmlns:a16="http://schemas.microsoft.com/office/drawing/2014/main" xmlns="" id="{A4415D39-A5F3-4424-AC8B-17FD00CDA386}"/>
                </a:ext>
              </a:extLst>
            </p:cNvPr>
            <p:cNvSpPr/>
            <p:nvPr/>
          </p:nvSpPr>
          <p:spPr>
            <a:xfrm rot="18900000">
              <a:off x="4555000" y="2764496"/>
              <a:ext cx="1166390" cy="1166390"/>
            </a:xfrm>
            <a:prstGeom prst="rect">
              <a:avLst/>
            </a:prstGeom>
            <a:solidFill>
              <a:srgbClr val="EFC99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18" name="is1iḍè">
              <a:extLst>
                <a:ext uri="{FF2B5EF4-FFF2-40B4-BE49-F238E27FC236}">
                  <a16:creationId xmlns:a16="http://schemas.microsoft.com/office/drawing/2014/main" xmlns="" id="{6C408A05-1274-42FB-B0D7-D4A773536CF4}"/>
                </a:ext>
              </a:extLst>
            </p:cNvPr>
            <p:cNvSpPr>
              <a:spLocks/>
            </p:cNvSpPr>
            <p:nvPr/>
          </p:nvSpPr>
          <p:spPr bwMode="auto">
            <a:xfrm>
              <a:off x="4857839" y="3072802"/>
              <a:ext cx="560710" cy="549777"/>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w="9525">
              <a:noFill/>
              <a:round/>
              <a:headEnd/>
              <a:tailE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cs typeface="+mn-ea"/>
                <a:sym typeface="+mn-lt"/>
              </a:endParaRPr>
            </a:p>
          </p:txBody>
        </p:sp>
      </p:grpSp>
      <p:grpSp>
        <p:nvGrpSpPr>
          <p:cNvPr id="19" name="组合 90">
            <a:extLst>
              <a:ext uri="{FF2B5EF4-FFF2-40B4-BE49-F238E27FC236}">
                <a16:creationId xmlns:a16="http://schemas.microsoft.com/office/drawing/2014/main" xmlns="" id="{138FB37D-49EE-47B8-B339-C9989D3FEE78}"/>
              </a:ext>
            </a:extLst>
          </p:cNvPr>
          <p:cNvGrpSpPr/>
          <p:nvPr/>
        </p:nvGrpSpPr>
        <p:grpSpPr>
          <a:xfrm>
            <a:off x="1002861" y="4561850"/>
            <a:ext cx="3022460" cy="1031885"/>
            <a:chOff x="4457820" y="2412339"/>
            <a:chExt cx="3022460" cy="1031885"/>
          </a:xfrm>
        </p:grpSpPr>
        <p:sp>
          <p:nvSpPr>
            <p:cNvPr id="20" name="文本框 19">
              <a:extLst>
                <a:ext uri="{FF2B5EF4-FFF2-40B4-BE49-F238E27FC236}">
                  <a16:creationId xmlns:a16="http://schemas.microsoft.com/office/drawing/2014/main" xmlns="" id="{90004065-96E5-4444-AF32-F905A470B022}"/>
                </a:ext>
              </a:extLst>
            </p:cNvPr>
            <p:cNvSpPr txBox="1"/>
            <p:nvPr/>
          </p:nvSpPr>
          <p:spPr>
            <a:xfrm>
              <a:off x="4902159"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cs typeface="+mn-ea"/>
                  <a:sym typeface="+mn-lt"/>
                </a:rPr>
                <a:t>标题文字添加</a:t>
              </a:r>
            </a:p>
          </p:txBody>
        </p:sp>
        <p:sp>
          <p:nvSpPr>
            <p:cNvPr id="21" name="文本框 20">
              <a:extLst>
                <a:ext uri="{FF2B5EF4-FFF2-40B4-BE49-F238E27FC236}">
                  <a16:creationId xmlns:a16="http://schemas.microsoft.com/office/drawing/2014/main" xmlns="" id="{E1BF1341-128E-41FB-9588-C6D63B03CAF4}"/>
                </a:ext>
              </a:extLst>
            </p:cNvPr>
            <p:cNvSpPr txBox="1"/>
            <p:nvPr/>
          </p:nvSpPr>
          <p:spPr>
            <a:xfrm>
              <a:off x="4457820" y="2750893"/>
              <a:ext cx="3022460" cy="693331"/>
            </a:xfrm>
            <a:prstGeom prst="rect">
              <a:avLst/>
            </a:prstGeom>
            <a:noFill/>
          </p:spPr>
          <p:txBody>
            <a:bodyPr wrap="square" rtlCol="0">
              <a:spAutoFit/>
              <a:scene3d>
                <a:camera prst="orthographicFront"/>
                <a:lightRig rig="threePt" dir="t"/>
              </a:scene3d>
              <a:sp3d contourW="12700"/>
            </a:bodyPr>
            <a:lstStyle/>
            <a:p>
              <a:pPr lvl="0" algn="ctr">
                <a:lnSpc>
                  <a:spcPct val="150000"/>
                </a:lnSpc>
                <a:defRPr/>
              </a:pPr>
              <a:r>
                <a:rPr lang="zh-CN" altLang="en-US" sz="900" dirty="0">
                  <a:solidFill>
                    <a:srgbClr val="000000">
                      <a:lumMod val="75000"/>
                      <a:lumOff val="25000"/>
                    </a:srgbClr>
                  </a:solidFill>
                  <a:cs typeface="+mn-ea"/>
                  <a:sym typeface="+mn-lt"/>
                </a:rPr>
                <a:t>点击输入简要文字内容，文字内容需概括精炼，言简意赅的说明分项内容言简意赅的说明分项内容点击输入简要文字内容，</a:t>
              </a:r>
            </a:p>
          </p:txBody>
        </p:sp>
      </p:grpSp>
      <p:grpSp>
        <p:nvGrpSpPr>
          <p:cNvPr id="22" name="组合 93">
            <a:extLst>
              <a:ext uri="{FF2B5EF4-FFF2-40B4-BE49-F238E27FC236}">
                <a16:creationId xmlns:a16="http://schemas.microsoft.com/office/drawing/2014/main" xmlns="" id="{EE66C2DC-3678-4012-9021-CECD1E36739A}"/>
              </a:ext>
            </a:extLst>
          </p:cNvPr>
          <p:cNvGrpSpPr/>
          <p:nvPr/>
        </p:nvGrpSpPr>
        <p:grpSpPr>
          <a:xfrm>
            <a:off x="5667689" y="4561850"/>
            <a:ext cx="3022460" cy="1031885"/>
            <a:chOff x="4457820" y="2412339"/>
            <a:chExt cx="3022460" cy="1031885"/>
          </a:xfrm>
        </p:grpSpPr>
        <p:sp>
          <p:nvSpPr>
            <p:cNvPr id="23" name="文本框 22">
              <a:extLst>
                <a:ext uri="{FF2B5EF4-FFF2-40B4-BE49-F238E27FC236}">
                  <a16:creationId xmlns:a16="http://schemas.microsoft.com/office/drawing/2014/main" xmlns="" id="{01864D44-2C7A-48DD-8443-8E26EA4836EA}"/>
                </a:ext>
              </a:extLst>
            </p:cNvPr>
            <p:cNvSpPr txBox="1"/>
            <p:nvPr/>
          </p:nvSpPr>
          <p:spPr>
            <a:xfrm>
              <a:off x="4902159"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cs typeface="+mn-ea"/>
                  <a:sym typeface="+mn-lt"/>
                </a:rPr>
                <a:t>标题文字添加</a:t>
              </a:r>
            </a:p>
          </p:txBody>
        </p:sp>
        <p:sp>
          <p:nvSpPr>
            <p:cNvPr id="24" name="文本框 23">
              <a:extLst>
                <a:ext uri="{FF2B5EF4-FFF2-40B4-BE49-F238E27FC236}">
                  <a16:creationId xmlns:a16="http://schemas.microsoft.com/office/drawing/2014/main" xmlns="" id="{658C0ABC-BAE9-46C4-BD38-F7BDE200F3CA}"/>
                </a:ext>
              </a:extLst>
            </p:cNvPr>
            <p:cNvSpPr txBox="1"/>
            <p:nvPr/>
          </p:nvSpPr>
          <p:spPr>
            <a:xfrm>
              <a:off x="4457820" y="2750893"/>
              <a:ext cx="3022460" cy="693331"/>
            </a:xfrm>
            <a:prstGeom prst="rect">
              <a:avLst/>
            </a:prstGeom>
            <a:noFill/>
          </p:spPr>
          <p:txBody>
            <a:bodyPr wrap="square" rtlCol="0">
              <a:spAutoFit/>
              <a:scene3d>
                <a:camera prst="orthographicFront"/>
                <a:lightRig rig="threePt" dir="t"/>
              </a:scene3d>
              <a:sp3d contourW="12700"/>
            </a:bodyPr>
            <a:lstStyle/>
            <a:p>
              <a:pPr lvl="0" algn="ctr">
                <a:lnSpc>
                  <a:spcPct val="150000"/>
                </a:lnSpc>
                <a:defRPr/>
              </a:pPr>
              <a:r>
                <a:rPr lang="zh-CN" altLang="en-US" sz="900" dirty="0">
                  <a:solidFill>
                    <a:srgbClr val="000000">
                      <a:lumMod val="75000"/>
                      <a:lumOff val="25000"/>
                    </a:srgbClr>
                  </a:solidFill>
                  <a:cs typeface="+mn-ea"/>
                  <a:sym typeface="+mn-lt"/>
                </a:rPr>
                <a:t>点击输入简要文字内容，文字内容需概括精炼，言简意赅的说明分项内容言简意赅的说明分项内容点击输入简要文字内容，</a:t>
              </a:r>
            </a:p>
          </p:txBody>
        </p:sp>
      </p:grpSp>
      <p:grpSp>
        <p:nvGrpSpPr>
          <p:cNvPr id="25" name="组合 96">
            <a:extLst>
              <a:ext uri="{FF2B5EF4-FFF2-40B4-BE49-F238E27FC236}">
                <a16:creationId xmlns:a16="http://schemas.microsoft.com/office/drawing/2014/main" xmlns="" id="{ED5B8C08-2859-4C57-A4FB-D416F01AC7E2}"/>
              </a:ext>
            </a:extLst>
          </p:cNvPr>
          <p:cNvGrpSpPr/>
          <p:nvPr/>
        </p:nvGrpSpPr>
        <p:grpSpPr>
          <a:xfrm>
            <a:off x="3328181" y="1498204"/>
            <a:ext cx="3022460" cy="1031885"/>
            <a:chOff x="4457820" y="2412339"/>
            <a:chExt cx="3022460" cy="1031885"/>
          </a:xfrm>
        </p:grpSpPr>
        <p:sp>
          <p:nvSpPr>
            <p:cNvPr id="26" name="文本框 25">
              <a:extLst>
                <a:ext uri="{FF2B5EF4-FFF2-40B4-BE49-F238E27FC236}">
                  <a16:creationId xmlns:a16="http://schemas.microsoft.com/office/drawing/2014/main" xmlns="" id="{54932CF5-1E54-4C8B-AB35-47C45CC94476}"/>
                </a:ext>
              </a:extLst>
            </p:cNvPr>
            <p:cNvSpPr txBox="1"/>
            <p:nvPr/>
          </p:nvSpPr>
          <p:spPr>
            <a:xfrm>
              <a:off x="4902159"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cs typeface="+mn-ea"/>
                  <a:sym typeface="+mn-lt"/>
                </a:rPr>
                <a:t>标题文字添加</a:t>
              </a:r>
            </a:p>
          </p:txBody>
        </p:sp>
        <p:sp>
          <p:nvSpPr>
            <p:cNvPr id="27" name="文本框 26">
              <a:extLst>
                <a:ext uri="{FF2B5EF4-FFF2-40B4-BE49-F238E27FC236}">
                  <a16:creationId xmlns:a16="http://schemas.microsoft.com/office/drawing/2014/main" xmlns="" id="{E2D63DFB-1326-475E-BF8A-B56700F97E6E}"/>
                </a:ext>
              </a:extLst>
            </p:cNvPr>
            <p:cNvSpPr txBox="1"/>
            <p:nvPr/>
          </p:nvSpPr>
          <p:spPr>
            <a:xfrm>
              <a:off x="4457820" y="2750893"/>
              <a:ext cx="3022460" cy="693331"/>
            </a:xfrm>
            <a:prstGeom prst="rect">
              <a:avLst/>
            </a:prstGeom>
            <a:noFill/>
          </p:spPr>
          <p:txBody>
            <a:bodyPr wrap="square" rtlCol="0">
              <a:spAutoFit/>
              <a:scene3d>
                <a:camera prst="orthographicFront"/>
                <a:lightRig rig="threePt" dir="t"/>
              </a:scene3d>
              <a:sp3d contourW="12700"/>
            </a:bodyPr>
            <a:lstStyle/>
            <a:p>
              <a:pPr lvl="0" algn="ctr">
                <a:lnSpc>
                  <a:spcPct val="150000"/>
                </a:lnSpc>
                <a:defRPr/>
              </a:pPr>
              <a:r>
                <a:rPr lang="zh-CN" altLang="en-US" sz="900" dirty="0">
                  <a:solidFill>
                    <a:schemeClr val="tx1">
                      <a:lumMod val="75000"/>
                      <a:lumOff val="25000"/>
                    </a:schemeClr>
                  </a:solidFill>
                  <a:cs typeface="+mn-ea"/>
                  <a:sym typeface="+mn-lt"/>
                </a:rPr>
                <a:t>点击输入简要文字内容，文字内容需概括精炼，言简意赅的说明分项内容言简意赅的说明分项内容点击输入简要文字内容，</a:t>
              </a:r>
            </a:p>
          </p:txBody>
        </p:sp>
      </p:grpSp>
      <p:grpSp>
        <p:nvGrpSpPr>
          <p:cNvPr id="28" name="组合 99">
            <a:extLst>
              <a:ext uri="{FF2B5EF4-FFF2-40B4-BE49-F238E27FC236}">
                <a16:creationId xmlns:a16="http://schemas.microsoft.com/office/drawing/2014/main" xmlns="" id="{D26EA393-5D95-4F0E-9C57-FDA488694EFD}"/>
              </a:ext>
            </a:extLst>
          </p:cNvPr>
          <p:cNvGrpSpPr/>
          <p:nvPr/>
        </p:nvGrpSpPr>
        <p:grpSpPr>
          <a:xfrm>
            <a:off x="7945864" y="1498204"/>
            <a:ext cx="3022460" cy="1031885"/>
            <a:chOff x="4457820" y="2412339"/>
            <a:chExt cx="3022460" cy="1031885"/>
          </a:xfrm>
        </p:grpSpPr>
        <p:sp>
          <p:nvSpPr>
            <p:cNvPr id="29" name="文本框 28">
              <a:extLst>
                <a:ext uri="{FF2B5EF4-FFF2-40B4-BE49-F238E27FC236}">
                  <a16:creationId xmlns:a16="http://schemas.microsoft.com/office/drawing/2014/main" xmlns="" id="{741A7E91-ABA9-49C2-BA72-1EABBD358202}"/>
                </a:ext>
              </a:extLst>
            </p:cNvPr>
            <p:cNvSpPr txBox="1"/>
            <p:nvPr/>
          </p:nvSpPr>
          <p:spPr>
            <a:xfrm>
              <a:off x="4902159"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cs typeface="+mn-ea"/>
                  <a:sym typeface="+mn-lt"/>
                </a:rPr>
                <a:t>标题文字添加</a:t>
              </a:r>
            </a:p>
          </p:txBody>
        </p:sp>
        <p:sp>
          <p:nvSpPr>
            <p:cNvPr id="30" name="文本框 29">
              <a:extLst>
                <a:ext uri="{FF2B5EF4-FFF2-40B4-BE49-F238E27FC236}">
                  <a16:creationId xmlns:a16="http://schemas.microsoft.com/office/drawing/2014/main" xmlns="" id="{1508CEB8-364D-4025-8832-7447BF87C541}"/>
                </a:ext>
              </a:extLst>
            </p:cNvPr>
            <p:cNvSpPr txBox="1"/>
            <p:nvPr/>
          </p:nvSpPr>
          <p:spPr>
            <a:xfrm>
              <a:off x="4457820" y="2750893"/>
              <a:ext cx="3022460" cy="693331"/>
            </a:xfrm>
            <a:prstGeom prst="rect">
              <a:avLst/>
            </a:prstGeom>
            <a:noFill/>
          </p:spPr>
          <p:txBody>
            <a:bodyPr wrap="square" rtlCol="0">
              <a:spAutoFit/>
              <a:scene3d>
                <a:camera prst="orthographicFront"/>
                <a:lightRig rig="threePt" dir="t"/>
              </a:scene3d>
              <a:sp3d contourW="12700"/>
            </a:bodyPr>
            <a:lstStyle/>
            <a:p>
              <a:pPr lvl="0" algn="ctr">
                <a:lnSpc>
                  <a:spcPct val="150000"/>
                </a:lnSpc>
                <a:defRPr/>
              </a:pPr>
              <a:r>
                <a:rPr lang="zh-CN" altLang="en-US" sz="900" dirty="0">
                  <a:solidFill>
                    <a:srgbClr val="000000">
                      <a:lumMod val="75000"/>
                      <a:lumOff val="25000"/>
                    </a:srgbClr>
                  </a:solidFill>
                  <a:cs typeface="+mn-ea"/>
                  <a:sym typeface="+mn-lt"/>
                </a:rPr>
                <a:t>点击输入简要文字内容，文字内容需概括精炼，言简意赅的说明分项内容言简意赅的说明分项内容点击输入简要文字内容，</a:t>
              </a:r>
            </a:p>
          </p:txBody>
        </p:sp>
      </p:grpSp>
      <p:sp>
        <p:nvSpPr>
          <p:cNvPr id="31" name="矩形 30">
            <a:extLst>
              <a:ext uri="{FF2B5EF4-FFF2-40B4-BE49-F238E27FC236}">
                <a16:creationId xmlns:a16="http://schemas.microsoft.com/office/drawing/2014/main" xmlns="" id="{55DB70C9-1C40-441B-8B1A-C6EFAF685C20}"/>
              </a:ext>
            </a:extLst>
          </p:cNvPr>
          <p:cNvSpPr/>
          <p:nvPr/>
        </p:nvSpPr>
        <p:spPr>
          <a:xfrm>
            <a:off x="1377958" y="309934"/>
            <a:ext cx="1620957" cy="523220"/>
          </a:xfrm>
          <a:prstGeom prst="rect">
            <a:avLst/>
          </a:prstGeom>
        </p:spPr>
        <p:txBody>
          <a:bodyPr wrap="none">
            <a:spAutoFit/>
          </a:bodyPr>
          <a:lstStyle/>
          <a:p>
            <a:r>
              <a:rPr lang="zh-CN" altLang="en-US" sz="2800" b="1" dirty="0">
                <a:cs typeface="+mn-ea"/>
                <a:sym typeface="+mn-lt"/>
              </a:rPr>
              <a:t>来年规划</a:t>
            </a:r>
          </a:p>
        </p:txBody>
      </p:sp>
    </p:spTree>
    <p:extLst>
      <p:ext uri="{BB962C8B-B14F-4D97-AF65-F5344CB8AC3E}">
        <p14:creationId xmlns:p14="http://schemas.microsoft.com/office/powerpoint/2010/main" val="2181199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53" presetClass="entr" presetSubtype="16"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Effect transition="in" filter="fade">
                                      <p:cBhvr>
                                        <p:cTn id="28" dur="500"/>
                                        <p:tgtEl>
                                          <p:spTgt spid="15"/>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childTnLst>
                          </p:cTn>
                        </p:par>
                        <p:par>
                          <p:cTn id="37" fill="hold">
                            <p:stCondLst>
                              <p:cond delay="2000"/>
                            </p:stCondLst>
                            <p:childTnLst>
                              <p:par>
                                <p:cTn id="38" presetID="10" presetClass="entr" presetSubtype="0"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childTnLst>
                          </p:cTn>
                        </p:par>
                        <p:par>
                          <p:cTn id="41" fill="hold">
                            <p:stCondLst>
                              <p:cond delay="2500"/>
                            </p:stCondLst>
                            <p:childTnLst>
                              <p:par>
                                <p:cTn id="42" presetID="10" presetClass="entr" presetSubtype="0"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9FD61B81-7014-4780-9FDE-49925A0360A2}"/>
              </a:ext>
            </a:extLst>
          </p:cNvPr>
          <p:cNvGrpSpPr/>
          <p:nvPr/>
        </p:nvGrpSpPr>
        <p:grpSpPr>
          <a:xfrm>
            <a:off x="3459988" y="1330938"/>
            <a:ext cx="5329171" cy="3096799"/>
            <a:chOff x="2594991" y="1430002"/>
            <a:chExt cx="3996878" cy="2322599"/>
          </a:xfrm>
        </p:grpSpPr>
        <p:sp>
          <p:nvSpPr>
            <p:cNvPr id="4" name="椭圆 3">
              <a:extLst>
                <a:ext uri="{FF2B5EF4-FFF2-40B4-BE49-F238E27FC236}">
                  <a16:creationId xmlns:a16="http://schemas.microsoft.com/office/drawing/2014/main" xmlns="" id="{4D1BB304-ED27-43D4-ACB0-CD06E24700DF}"/>
                </a:ext>
              </a:extLst>
            </p:cNvPr>
            <p:cNvSpPr/>
            <p:nvPr/>
          </p:nvSpPr>
          <p:spPr>
            <a:xfrm>
              <a:off x="4258136" y="3085343"/>
              <a:ext cx="667258" cy="667258"/>
            </a:xfrm>
            <a:prstGeom prst="ellipse">
              <a:avLst/>
            </a:prstGeom>
            <a:solidFill>
              <a:srgbClr val="ACB31C"/>
            </a:solidFill>
            <a:ln w="9525">
              <a:noFill/>
              <a:prstDash val="sysDash"/>
              <a:headEnd type="oval" w="med" len="med"/>
              <a:tailEnd type="oval" w="med" len="med"/>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1" tIns="60896" rIns="121791" bIns="60896" rtlCol="0" anchor="ctr"/>
            <a:lstStyle/>
            <a:p>
              <a:pPr algn="ctr" defTabSz="1217264"/>
              <a:endParaRPr lang="zh-CN" altLang="en-US" sz="2100" dirty="0">
                <a:solidFill>
                  <a:prstClr val="white"/>
                </a:solidFill>
                <a:cs typeface="+mn-ea"/>
                <a:sym typeface="+mn-lt"/>
              </a:endParaRPr>
            </a:p>
          </p:txBody>
        </p:sp>
        <p:grpSp>
          <p:nvGrpSpPr>
            <p:cNvPr id="5" name="组合 4">
              <a:extLst>
                <a:ext uri="{FF2B5EF4-FFF2-40B4-BE49-F238E27FC236}">
                  <a16:creationId xmlns:a16="http://schemas.microsoft.com/office/drawing/2014/main" xmlns="" id="{7C814DC5-3D5A-44FA-9CBF-03CFA3C72C1A}"/>
                </a:ext>
              </a:extLst>
            </p:cNvPr>
            <p:cNvGrpSpPr/>
            <p:nvPr/>
          </p:nvGrpSpPr>
          <p:grpSpPr>
            <a:xfrm>
              <a:off x="2594991" y="1430002"/>
              <a:ext cx="3996878" cy="2158160"/>
              <a:chOff x="2594991" y="1430002"/>
              <a:chExt cx="3996878" cy="2158160"/>
            </a:xfrm>
          </p:grpSpPr>
          <p:cxnSp>
            <p:nvCxnSpPr>
              <p:cNvPr id="6" name="直接连接符 5">
                <a:extLst>
                  <a:ext uri="{FF2B5EF4-FFF2-40B4-BE49-F238E27FC236}">
                    <a16:creationId xmlns:a16="http://schemas.microsoft.com/office/drawing/2014/main" xmlns="" id="{BF9A1D53-237E-4223-ADC1-DFECE26414E1}"/>
                  </a:ext>
                </a:extLst>
              </p:cNvPr>
              <p:cNvCxnSpPr/>
              <p:nvPr/>
            </p:nvCxnSpPr>
            <p:spPr>
              <a:xfrm>
                <a:off x="3260580" y="2017189"/>
                <a:ext cx="2662361"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a:extLst>
                  <a:ext uri="{FF2B5EF4-FFF2-40B4-BE49-F238E27FC236}">
                    <a16:creationId xmlns:a16="http://schemas.microsoft.com/office/drawing/2014/main" xmlns="" id="{FA891B88-E037-4391-B64D-F71AD38B123A}"/>
                  </a:ext>
                </a:extLst>
              </p:cNvPr>
              <p:cNvCxnSpPr/>
              <p:nvPr/>
            </p:nvCxnSpPr>
            <p:spPr>
              <a:xfrm>
                <a:off x="4601770" y="2024402"/>
                <a:ext cx="766335" cy="721854"/>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a:extLst>
                  <a:ext uri="{FF2B5EF4-FFF2-40B4-BE49-F238E27FC236}">
                    <a16:creationId xmlns:a16="http://schemas.microsoft.com/office/drawing/2014/main" xmlns="" id="{25F51E74-AF9A-409F-9317-5BAEA8D9C0C5}"/>
                  </a:ext>
                </a:extLst>
              </p:cNvPr>
              <p:cNvCxnSpPr/>
              <p:nvPr/>
            </p:nvCxnSpPr>
            <p:spPr>
              <a:xfrm flipH="1">
                <a:off x="3827754" y="2024402"/>
                <a:ext cx="766335" cy="721854"/>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a:extLst>
                  <a:ext uri="{FF2B5EF4-FFF2-40B4-BE49-F238E27FC236}">
                    <a16:creationId xmlns:a16="http://schemas.microsoft.com/office/drawing/2014/main" xmlns="" id="{B3CF2ACF-1B34-400F-9AEA-A598DAC07FD1}"/>
                  </a:ext>
                </a:extLst>
              </p:cNvPr>
              <p:cNvCxnSpPr/>
              <p:nvPr/>
            </p:nvCxnSpPr>
            <p:spPr>
              <a:xfrm>
                <a:off x="4591761" y="2014036"/>
                <a:ext cx="0" cy="1071311"/>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0" name="椭圆 9">
                <a:extLst>
                  <a:ext uri="{FF2B5EF4-FFF2-40B4-BE49-F238E27FC236}">
                    <a16:creationId xmlns:a16="http://schemas.microsoft.com/office/drawing/2014/main" xmlns="" id="{7FFB976C-4500-4C1F-8913-65B728EEF57C}"/>
                  </a:ext>
                </a:extLst>
              </p:cNvPr>
              <p:cNvSpPr/>
              <p:nvPr/>
            </p:nvSpPr>
            <p:spPr>
              <a:xfrm>
                <a:off x="2594991" y="1718071"/>
                <a:ext cx="667258" cy="667258"/>
              </a:xfrm>
              <a:prstGeom prst="ellipse">
                <a:avLst/>
              </a:prstGeom>
              <a:solidFill>
                <a:srgbClr val="ACB31C"/>
              </a:solidFill>
              <a:ln w="9525">
                <a:noFill/>
                <a:prstDash val="sysDash"/>
                <a:headEnd type="oval" w="med" len="med"/>
                <a:tailEnd type="oval" w="med" len="med"/>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1" tIns="60896" rIns="121791" bIns="60896" rtlCol="0" anchor="ctr"/>
              <a:lstStyle/>
              <a:p>
                <a:pPr algn="ctr" defTabSz="1217264"/>
                <a:endParaRPr lang="zh-CN" altLang="en-US" sz="2100" dirty="0">
                  <a:solidFill>
                    <a:prstClr val="white"/>
                  </a:solidFill>
                  <a:cs typeface="+mn-ea"/>
                  <a:sym typeface="+mn-lt"/>
                </a:endParaRPr>
              </a:p>
            </p:txBody>
          </p:sp>
          <p:sp>
            <p:nvSpPr>
              <p:cNvPr id="11" name="椭圆 10">
                <a:extLst>
                  <a:ext uri="{FF2B5EF4-FFF2-40B4-BE49-F238E27FC236}">
                    <a16:creationId xmlns:a16="http://schemas.microsoft.com/office/drawing/2014/main" xmlns="" id="{58BD3251-37E7-4575-8F08-E14B3DF7B340}"/>
                  </a:ext>
                </a:extLst>
              </p:cNvPr>
              <p:cNvSpPr/>
              <p:nvPr/>
            </p:nvSpPr>
            <p:spPr>
              <a:xfrm>
                <a:off x="5924611" y="1718071"/>
                <a:ext cx="667258" cy="667258"/>
              </a:xfrm>
              <a:prstGeom prst="ellipse">
                <a:avLst/>
              </a:prstGeom>
              <a:solidFill>
                <a:srgbClr val="ACB31C"/>
              </a:solidFill>
              <a:ln w="9525">
                <a:noFill/>
                <a:prstDash val="sysDash"/>
                <a:headEnd type="oval" w="med" len="med"/>
                <a:tailEnd type="oval" w="med" len="med"/>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1" tIns="60896" rIns="121791" bIns="60896" rtlCol="0" anchor="ctr"/>
              <a:lstStyle/>
              <a:p>
                <a:pPr algn="ctr" defTabSz="1217264"/>
                <a:endParaRPr lang="zh-CN" altLang="en-US" sz="2100" dirty="0">
                  <a:solidFill>
                    <a:prstClr val="white"/>
                  </a:solidFill>
                  <a:cs typeface="+mn-ea"/>
                  <a:sym typeface="+mn-lt"/>
                </a:endParaRPr>
              </a:p>
            </p:txBody>
          </p:sp>
          <p:sp>
            <p:nvSpPr>
              <p:cNvPr id="12" name="椭圆 11">
                <a:extLst>
                  <a:ext uri="{FF2B5EF4-FFF2-40B4-BE49-F238E27FC236}">
                    <a16:creationId xmlns:a16="http://schemas.microsoft.com/office/drawing/2014/main" xmlns="" id="{969954C7-C1D0-4185-ACDC-ACFD94C92F51}"/>
                  </a:ext>
                </a:extLst>
              </p:cNvPr>
              <p:cNvSpPr/>
              <p:nvPr/>
            </p:nvSpPr>
            <p:spPr>
              <a:xfrm>
                <a:off x="5278872" y="2638888"/>
                <a:ext cx="667258" cy="667258"/>
              </a:xfrm>
              <a:prstGeom prst="ellipse">
                <a:avLst/>
              </a:prstGeom>
              <a:solidFill>
                <a:srgbClr val="EFC997"/>
              </a:solidFill>
              <a:ln w="9525">
                <a:noFill/>
                <a:prstDash val="sysDash"/>
                <a:headEnd type="oval" w="med" len="med"/>
                <a:tailEnd type="oval" w="med" len="med"/>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1" tIns="60896" rIns="121791" bIns="60896" rtlCol="0" anchor="ctr"/>
              <a:lstStyle/>
              <a:p>
                <a:pPr algn="ctr" defTabSz="1217264"/>
                <a:endParaRPr lang="zh-CN" altLang="en-US" sz="2100" dirty="0">
                  <a:solidFill>
                    <a:prstClr val="white"/>
                  </a:solidFill>
                  <a:cs typeface="+mn-ea"/>
                  <a:sym typeface="+mn-lt"/>
                </a:endParaRPr>
              </a:p>
            </p:txBody>
          </p:sp>
          <p:sp>
            <p:nvSpPr>
              <p:cNvPr id="13" name="椭圆 12">
                <a:extLst>
                  <a:ext uri="{FF2B5EF4-FFF2-40B4-BE49-F238E27FC236}">
                    <a16:creationId xmlns:a16="http://schemas.microsoft.com/office/drawing/2014/main" xmlns="" id="{DD46B87A-75CC-4C6B-B09D-D84400DD8545}"/>
                  </a:ext>
                </a:extLst>
              </p:cNvPr>
              <p:cNvSpPr/>
              <p:nvPr/>
            </p:nvSpPr>
            <p:spPr>
              <a:xfrm>
                <a:off x="3250407" y="2638888"/>
                <a:ext cx="667258" cy="667258"/>
              </a:xfrm>
              <a:prstGeom prst="ellipse">
                <a:avLst/>
              </a:prstGeom>
              <a:solidFill>
                <a:srgbClr val="EFC997"/>
              </a:solidFill>
              <a:ln w="9525">
                <a:noFill/>
                <a:prstDash val="sysDash"/>
                <a:headEnd type="oval" w="med" len="med"/>
                <a:tailEnd type="oval" w="med" len="med"/>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1" tIns="60896" rIns="121791" bIns="60896" rtlCol="0" anchor="ctr"/>
              <a:lstStyle/>
              <a:p>
                <a:pPr algn="ctr" defTabSz="1217264"/>
                <a:endParaRPr lang="zh-CN" altLang="en-US" sz="2100" dirty="0">
                  <a:solidFill>
                    <a:prstClr val="white"/>
                  </a:solidFill>
                  <a:cs typeface="+mn-ea"/>
                  <a:sym typeface="+mn-lt"/>
                </a:endParaRPr>
              </a:p>
            </p:txBody>
          </p:sp>
          <p:sp>
            <p:nvSpPr>
              <p:cNvPr id="14" name="椭圆 13">
                <a:extLst>
                  <a:ext uri="{FF2B5EF4-FFF2-40B4-BE49-F238E27FC236}">
                    <a16:creationId xmlns:a16="http://schemas.microsoft.com/office/drawing/2014/main" xmlns="" id="{AF1AD60A-1DD8-4548-9A5B-8EC67A1B0F74}"/>
                  </a:ext>
                </a:extLst>
              </p:cNvPr>
              <p:cNvSpPr/>
              <p:nvPr/>
            </p:nvSpPr>
            <p:spPr>
              <a:xfrm>
                <a:off x="4004573" y="1430002"/>
                <a:ext cx="1174375" cy="1174375"/>
              </a:xfrm>
              <a:prstGeom prst="ellipse">
                <a:avLst/>
              </a:prstGeom>
              <a:solidFill>
                <a:srgbClr val="EFC997"/>
              </a:solidFill>
              <a:ln w="2540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1" tIns="60896" rIns="121791" bIns="60896" rtlCol="0" anchor="ctr"/>
              <a:lstStyle/>
              <a:p>
                <a:pPr algn="ctr" defTabSz="1217264"/>
                <a:endParaRPr lang="zh-CN" altLang="en-US" sz="2100" dirty="0">
                  <a:solidFill>
                    <a:prstClr val="white"/>
                  </a:solidFill>
                  <a:cs typeface="+mn-ea"/>
                  <a:sym typeface="+mn-lt"/>
                </a:endParaRPr>
              </a:p>
            </p:txBody>
          </p:sp>
          <p:sp>
            <p:nvSpPr>
              <p:cNvPr id="15" name="矩形 14">
                <a:extLst>
                  <a:ext uri="{FF2B5EF4-FFF2-40B4-BE49-F238E27FC236}">
                    <a16:creationId xmlns:a16="http://schemas.microsoft.com/office/drawing/2014/main" xmlns="" id="{B0EB32E9-C89D-4C67-B5F5-E68506C22433}"/>
                  </a:ext>
                </a:extLst>
              </p:cNvPr>
              <p:cNvSpPr/>
              <p:nvPr/>
            </p:nvSpPr>
            <p:spPr>
              <a:xfrm>
                <a:off x="4241574" y="1726729"/>
                <a:ext cx="777935" cy="646234"/>
              </a:xfrm>
              <a:prstGeom prst="rect">
                <a:avLst/>
              </a:prstGeom>
            </p:spPr>
            <p:txBody>
              <a:bodyPr wrap="square" lIns="121791" tIns="60896" rIns="121791" bIns="60896">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cs typeface="+mn-ea"/>
                    <a:sym typeface="+mn-lt"/>
                  </a:rPr>
                  <a:t>添加标题</a:t>
                </a:r>
              </a:p>
            </p:txBody>
          </p:sp>
          <p:sp>
            <p:nvSpPr>
              <p:cNvPr id="16" name="Freeform 338">
                <a:extLst>
                  <a:ext uri="{FF2B5EF4-FFF2-40B4-BE49-F238E27FC236}">
                    <a16:creationId xmlns:a16="http://schemas.microsoft.com/office/drawing/2014/main" xmlns="" id="{4168717C-319A-4941-AC84-35E856166046}"/>
                  </a:ext>
                </a:extLst>
              </p:cNvPr>
              <p:cNvSpPr>
                <a:spLocks noEditPoints="1"/>
              </p:cNvSpPr>
              <p:nvPr/>
            </p:nvSpPr>
            <p:spPr bwMode="auto">
              <a:xfrm>
                <a:off x="4425728" y="3301955"/>
                <a:ext cx="336713" cy="286207"/>
              </a:xfrm>
              <a:custGeom>
                <a:avLst/>
                <a:gdLst>
                  <a:gd name="T0" fmla="*/ 58 w 76"/>
                  <a:gd name="T1" fmla="*/ 2 h 65"/>
                  <a:gd name="T2" fmla="*/ 69 w 76"/>
                  <a:gd name="T3" fmla="*/ 2 h 65"/>
                  <a:gd name="T4" fmla="*/ 76 w 76"/>
                  <a:gd name="T5" fmla="*/ 8 h 65"/>
                  <a:gd name="T6" fmla="*/ 76 w 76"/>
                  <a:gd name="T7" fmla="*/ 62 h 65"/>
                  <a:gd name="T8" fmla="*/ 73 w 76"/>
                  <a:gd name="T9" fmla="*/ 65 h 65"/>
                  <a:gd name="T10" fmla="*/ 12 w 76"/>
                  <a:gd name="T11" fmla="*/ 62 h 65"/>
                  <a:gd name="T12" fmla="*/ 8 w 76"/>
                  <a:gd name="T13" fmla="*/ 58 h 65"/>
                  <a:gd name="T14" fmla="*/ 0 w 76"/>
                  <a:gd name="T15" fmla="*/ 45 h 65"/>
                  <a:gd name="T16" fmla="*/ 10 w 76"/>
                  <a:gd name="T17" fmla="*/ 47 h 65"/>
                  <a:gd name="T18" fmla="*/ 49 w 76"/>
                  <a:gd name="T19" fmla="*/ 47 h 65"/>
                  <a:gd name="T20" fmla="*/ 10 w 76"/>
                  <a:gd name="T21" fmla="*/ 44 h 65"/>
                  <a:gd name="T22" fmla="*/ 10 w 76"/>
                  <a:gd name="T23" fmla="*/ 41 h 65"/>
                  <a:gd name="T24" fmla="*/ 49 w 76"/>
                  <a:gd name="T25" fmla="*/ 39 h 65"/>
                  <a:gd name="T26" fmla="*/ 10 w 76"/>
                  <a:gd name="T27" fmla="*/ 31 h 65"/>
                  <a:gd name="T28" fmla="*/ 49 w 76"/>
                  <a:gd name="T29" fmla="*/ 31 h 65"/>
                  <a:gd name="T30" fmla="*/ 42 w 76"/>
                  <a:gd name="T31" fmla="*/ 23 h 65"/>
                  <a:gd name="T32" fmla="*/ 50 w 76"/>
                  <a:gd name="T33" fmla="*/ 21 h 65"/>
                  <a:gd name="T34" fmla="*/ 45 w 76"/>
                  <a:gd name="T35" fmla="*/ 14 h 65"/>
                  <a:gd name="T36" fmla="*/ 46 w 76"/>
                  <a:gd name="T37" fmla="*/ 12 h 65"/>
                  <a:gd name="T38" fmla="*/ 50 w 76"/>
                  <a:gd name="T39" fmla="*/ 12 h 65"/>
                  <a:gd name="T40" fmla="*/ 42 w 76"/>
                  <a:gd name="T41" fmla="*/ 15 h 65"/>
                  <a:gd name="T42" fmla="*/ 46 w 76"/>
                  <a:gd name="T43" fmla="*/ 21 h 65"/>
                  <a:gd name="T44" fmla="*/ 45 w 76"/>
                  <a:gd name="T45" fmla="*/ 23 h 65"/>
                  <a:gd name="T46" fmla="*/ 18 w 76"/>
                  <a:gd name="T47" fmla="*/ 26 h 65"/>
                  <a:gd name="T48" fmla="*/ 15 w 76"/>
                  <a:gd name="T49" fmla="*/ 17 h 65"/>
                  <a:gd name="T50" fmla="*/ 9 w 76"/>
                  <a:gd name="T51" fmla="*/ 26 h 65"/>
                  <a:gd name="T52" fmla="*/ 15 w 76"/>
                  <a:gd name="T53" fmla="*/ 26 h 65"/>
                  <a:gd name="T54" fmla="*/ 26 w 76"/>
                  <a:gd name="T55" fmla="*/ 24 h 65"/>
                  <a:gd name="T56" fmla="*/ 26 w 76"/>
                  <a:gd name="T57" fmla="*/ 18 h 65"/>
                  <a:gd name="T58" fmla="*/ 23 w 76"/>
                  <a:gd name="T59" fmla="*/ 12 h 65"/>
                  <a:gd name="T60" fmla="*/ 19 w 76"/>
                  <a:gd name="T61" fmla="*/ 10 h 65"/>
                  <a:gd name="T62" fmla="*/ 41 w 76"/>
                  <a:gd name="T63" fmla="*/ 10 h 65"/>
                  <a:gd name="T64" fmla="*/ 36 w 76"/>
                  <a:gd name="T65" fmla="*/ 10 h 65"/>
                  <a:gd name="T66" fmla="*/ 30 w 76"/>
                  <a:gd name="T67" fmla="*/ 10 h 65"/>
                  <a:gd name="T68" fmla="*/ 32 w 76"/>
                  <a:gd name="T69" fmla="*/ 26 h 65"/>
                  <a:gd name="T70" fmla="*/ 39 w 76"/>
                  <a:gd name="T71" fmla="*/ 26 h 65"/>
                  <a:gd name="T72" fmla="*/ 58 w 76"/>
                  <a:gd name="T73" fmla="*/ 44 h 65"/>
                  <a:gd name="T74" fmla="*/ 61 w 76"/>
                  <a:gd name="T75" fmla="*/ 53 h 65"/>
                  <a:gd name="T76" fmla="*/ 63 w 76"/>
                  <a:gd name="T77" fmla="*/ 44 h 65"/>
                  <a:gd name="T78" fmla="*/ 63 w 76"/>
                  <a:gd name="T79" fmla="*/ 8 h 65"/>
                  <a:gd name="T80" fmla="*/ 59 w 76"/>
                  <a:gd name="T81" fmla="*/ 7 h 65"/>
                  <a:gd name="T82" fmla="*/ 68 w 76"/>
                  <a:gd name="T83" fmla="*/ 7 h 65"/>
                  <a:gd name="T84" fmla="*/ 68 w 76"/>
                  <a:gd name="T85" fmla="*/ 8 h 65"/>
                  <a:gd name="T86" fmla="*/ 67 w 76"/>
                  <a:gd name="T87" fmla="*/ 53 h 65"/>
                  <a:gd name="T88" fmla="*/ 62 w 76"/>
                  <a:gd name="T89" fmla="*/ 58 h 65"/>
                  <a:gd name="T90" fmla="*/ 71 w 76"/>
                  <a:gd name="T91" fmla="*/ 59 h 65"/>
                  <a:gd name="T92" fmla="*/ 71 w 76"/>
                  <a:gd name="T93" fmla="*/ 8 h 65"/>
                  <a:gd name="T94" fmla="*/ 69 w 76"/>
                  <a:gd name="T95" fmla="*/ 7 h 65"/>
                  <a:gd name="T96" fmla="*/ 5 w 76"/>
                  <a:gd name="T97" fmla="*/ 5 h 65"/>
                  <a:gd name="T98" fmla="*/ 5 w 76"/>
                  <a:gd name="T99" fmla="*/ 45 h 65"/>
                  <a:gd name="T100" fmla="*/ 54 w 76"/>
                  <a:gd name="T101" fmla="*/ 53 h 65"/>
                  <a:gd name="T102" fmla="*/ 53 w 76"/>
                  <a:gd name="T103" fmla="*/ 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6" h="65">
                    <a:moveTo>
                      <a:pt x="2" y="0"/>
                    </a:moveTo>
                    <a:cubicBezTo>
                      <a:pt x="55" y="0"/>
                      <a:pt x="55" y="0"/>
                      <a:pt x="55" y="0"/>
                    </a:cubicBezTo>
                    <a:cubicBezTo>
                      <a:pt x="57" y="0"/>
                      <a:pt x="58" y="1"/>
                      <a:pt x="58" y="2"/>
                    </a:cubicBezTo>
                    <a:cubicBezTo>
                      <a:pt x="58" y="2"/>
                      <a:pt x="59" y="2"/>
                      <a:pt x="59" y="2"/>
                    </a:cubicBezTo>
                    <a:cubicBezTo>
                      <a:pt x="68" y="2"/>
                      <a:pt x="68" y="2"/>
                      <a:pt x="68" y="2"/>
                    </a:cubicBezTo>
                    <a:cubicBezTo>
                      <a:pt x="68" y="2"/>
                      <a:pt x="69" y="2"/>
                      <a:pt x="69" y="2"/>
                    </a:cubicBezTo>
                    <a:cubicBezTo>
                      <a:pt x="69" y="2"/>
                      <a:pt x="69" y="2"/>
                      <a:pt x="70" y="2"/>
                    </a:cubicBezTo>
                    <a:cubicBezTo>
                      <a:pt x="71" y="2"/>
                      <a:pt x="73" y="2"/>
                      <a:pt x="74" y="3"/>
                    </a:cubicBezTo>
                    <a:cubicBezTo>
                      <a:pt x="75" y="5"/>
                      <a:pt x="76" y="6"/>
                      <a:pt x="76" y="8"/>
                    </a:cubicBezTo>
                    <a:cubicBezTo>
                      <a:pt x="76" y="8"/>
                      <a:pt x="76" y="8"/>
                      <a:pt x="76" y="9"/>
                    </a:cubicBezTo>
                    <a:cubicBezTo>
                      <a:pt x="76" y="9"/>
                      <a:pt x="76" y="9"/>
                      <a:pt x="76" y="9"/>
                    </a:cubicBezTo>
                    <a:cubicBezTo>
                      <a:pt x="76" y="62"/>
                      <a:pt x="76" y="62"/>
                      <a:pt x="76" y="62"/>
                    </a:cubicBezTo>
                    <a:cubicBezTo>
                      <a:pt x="76" y="62"/>
                      <a:pt x="76" y="62"/>
                      <a:pt x="76" y="62"/>
                    </a:cubicBezTo>
                    <a:cubicBezTo>
                      <a:pt x="76" y="62"/>
                      <a:pt x="76" y="62"/>
                      <a:pt x="76" y="62"/>
                    </a:cubicBezTo>
                    <a:cubicBezTo>
                      <a:pt x="76" y="63"/>
                      <a:pt x="75" y="65"/>
                      <a:pt x="73" y="65"/>
                    </a:cubicBezTo>
                    <a:cubicBezTo>
                      <a:pt x="73" y="65"/>
                      <a:pt x="73" y="64"/>
                      <a:pt x="72" y="64"/>
                    </a:cubicBezTo>
                    <a:cubicBezTo>
                      <a:pt x="14" y="64"/>
                      <a:pt x="14" y="64"/>
                      <a:pt x="14" y="64"/>
                    </a:cubicBezTo>
                    <a:cubicBezTo>
                      <a:pt x="13" y="64"/>
                      <a:pt x="12" y="63"/>
                      <a:pt x="12" y="62"/>
                    </a:cubicBezTo>
                    <a:cubicBezTo>
                      <a:pt x="12" y="58"/>
                      <a:pt x="12" y="58"/>
                      <a:pt x="12" y="58"/>
                    </a:cubicBezTo>
                    <a:cubicBezTo>
                      <a:pt x="8" y="58"/>
                      <a:pt x="8" y="58"/>
                      <a:pt x="8" y="58"/>
                    </a:cubicBezTo>
                    <a:cubicBezTo>
                      <a:pt x="8" y="58"/>
                      <a:pt x="8" y="58"/>
                      <a:pt x="8" y="58"/>
                    </a:cubicBezTo>
                    <a:cubicBezTo>
                      <a:pt x="6" y="57"/>
                      <a:pt x="4" y="56"/>
                      <a:pt x="2" y="54"/>
                    </a:cubicBezTo>
                    <a:cubicBezTo>
                      <a:pt x="1" y="52"/>
                      <a:pt x="0" y="49"/>
                      <a:pt x="0" y="45"/>
                    </a:cubicBezTo>
                    <a:cubicBezTo>
                      <a:pt x="0" y="45"/>
                      <a:pt x="0" y="45"/>
                      <a:pt x="0" y="45"/>
                    </a:cubicBezTo>
                    <a:cubicBezTo>
                      <a:pt x="0" y="3"/>
                      <a:pt x="0" y="3"/>
                      <a:pt x="0" y="3"/>
                    </a:cubicBezTo>
                    <a:cubicBezTo>
                      <a:pt x="0" y="1"/>
                      <a:pt x="1" y="0"/>
                      <a:pt x="2" y="0"/>
                    </a:cubicBezTo>
                    <a:close/>
                    <a:moveTo>
                      <a:pt x="10" y="47"/>
                    </a:moveTo>
                    <a:cubicBezTo>
                      <a:pt x="10" y="49"/>
                      <a:pt x="10" y="49"/>
                      <a:pt x="10" y="49"/>
                    </a:cubicBezTo>
                    <a:cubicBezTo>
                      <a:pt x="49" y="49"/>
                      <a:pt x="49" y="49"/>
                      <a:pt x="49" y="49"/>
                    </a:cubicBezTo>
                    <a:cubicBezTo>
                      <a:pt x="49" y="47"/>
                      <a:pt x="49" y="47"/>
                      <a:pt x="49" y="47"/>
                    </a:cubicBezTo>
                    <a:cubicBezTo>
                      <a:pt x="10" y="47"/>
                      <a:pt x="10" y="47"/>
                      <a:pt x="10" y="47"/>
                    </a:cubicBezTo>
                    <a:close/>
                    <a:moveTo>
                      <a:pt x="10" y="41"/>
                    </a:moveTo>
                    <a:cubicBezTo>
                      <a:pt x="10" y="44"/>
                      <a:pt x="10" y="44"/>
                      <a:pt x="10" y="44"/>
                    </a:cubicBezTo>
                    <a:cubicBezTo>
                      <a:pt x="49" y="44"/>
                      <a:pt x="49" y="44"/>
                      <a:pt x="49" y="44"/>
                    </a:cubicBezTo>
                    <a:cubicBezTo>
                      <a:pt x="49" y="41"/>
                      <a:pt x="49" y="41"/>
                      <a:pt x="49" y="41"/>
                    </a:cubicBezTo>
                    <a:cubicBezTo>
                      <a:pt x="10" y="41"/>
                      <a:pt x="10" y="41"/>
                      <a:pt x="10" y="41"/>
                    </a:cubicBezTo>
                    <a:close/>
                    <a:moveTo>
                      <a:pt x="10" y="36"/>
                    </a:moveTo>
                    <a:cubicBezTo>
                      <a:pt x="10" y="39"/>
                      <a:pt x="10" y="39"/>
                      <a:pt x="10" y="39"/>
                    </a:cubicBezTo>
                    <a:cubicBezTo>
                      <a:pt x="49" y="39"/>
                      <a:pt x="49" y="39"/>
                      <a:pt x="49" y="39"/>
                    </a:cubicBezTo>
                    <a:cubicBezTo>
                      <a:pt x="49" y="36"/>
                      <a:pt x="49" y="36"/>
                      <a:pt x="49" y="36"/>
                    </a:cubicBezTo>
                    <a:cubicBezTo>
                      <a:pt x="10" y="36"/>
                      <a:pt x="10" y="36"/>
                      <a:pt x="10" y="36"/>
                    </a:cubicBezTo>
                    <a:close/>
                    <a:moveTo>
                      <a:pt x="10" y="31"/>
                    </a:moveTo>
                    <a:cubicBezTo>
                      <a:pt x="10" y="33"/>
                      <a:pt x="10" y="33"/>
                      <a:pt x="10" y="33"/>
                    </a:cubicBezTo>
                    <a:cubicBezTo>
                      <a:pt x="49" y="33"/>
                      <a:pt x="49" y="33"/>
                      <a:pt x="49" y="33"/>
                    </a:cubicBezTo>
                    <a:cubicBezTo>
                      <a:pt x="49" y="31"/>
                      <a:pt x="49" y="31"/>
                      <a:pt x="49" y="31"/>
                    </a:cubicBezTo>
                    <a:cubicBezTo>
                      <a:pt x="10" y="31"/>
                      <a:pt x="10" y="31"/>
                      <a:pt x="10" y="31"/>
                    </a:cubicBezTo>
                    <a:close/>
                    <a:moveTo>
                      <a:pt x="42" y="20"/>
                    </a:moveTo>
                    <a:cubicBezTo>
                      <a:pt x="42" y="23"/>
                      <a:pt x="42" y="23"/>
                      <a:pt x="42" y="23"/>
                    </a:cubicBezTo>
                    <a:cubicBezTo>
                      <a:pt x="42" y="25"/>
                      <a:pt x="43" y="26"/>
                      <a:pt x="46" y="26"/>
                    </a:cubicBezTo>
                    <a:cubicBezTo>
                      <a:pt x="48" y="26"/>
                      <a:pt x="50" y="25"/>
                      <a:pt x="50" y="23"/>
                    </a:cubicBezTo>
                    <a:cubicBezTo>
                      <a:pt x="50" y="21"/>
                      <a:pt x="50" y="21"/>
                      <a:pt x="50" y="21"/>
                    </a:cubicBezTo>
                    <a:cubicBezTo>
                      <a:pt x="50" y="20"/>
                      <a:pt x="50" y="20"/>
                      <a:pt x="49" y="19"/>
                    </a:cubicBezTo>
                    <a:cubicBezTo>
                      <a:pt x="49" y="18"/>
                      <a:pt x="48" y="17"/>
                      <a:pt x="46" y="16"/>
                    </a:cubicBezTo>
                    <a:cubicBezTo>
                      <a:pt x="46" y="15"/>
                      <a:pt x="45" y="14"/>
                      <a:pt x="45" y="14"/>
                    </a:cubicBezTo>
                    <a:cubicBezTo>
                      <a:pt x="45" y="13"/>
                      <a:pt x="45" y="13"/>
                      <a:pt x="45" y="13"/>
                    </a:cubicBezTo>
                    <a:cubicBezTo>
                      <a:pt x="45" y="12"/>
                      <a:pt x="45" y="12"/>
                      <a:pt x="46" y="12"/>
                    </a:cubicBezTo>
                    <a:cubicBezTo>
                      <a:pt x="46" y="12"/>
                      <a:pt x="46" y="12"/>
                      <a:pt x="46" y="12"/>
                    </a:cubicBezTo>
                    <a:cubicBezTo>
                      <a:pt x="46" y="15"/>
                      <a:pt x="46" y="15"/>
                      <a:pt x="46" y="15"/>
                    </a:cubicBezTo>
                    <a:cubicBezTo>
                      <a:pt x="50" y="15"/>
                      <a:pt x="50" y="15"/>
                      <a:pt x="50" y="15"/>
                    </a:cubicBezTo>
                    <a:cubicBezTo>
                      <a:pt x="50" y="12"/>
                      <a:pt x="50" y="12"/>
                      <a:pt x="50" y="12"/>
                    </a:cubicBezTo>
                    <a:cubicBezTo>
                      <a:pt x="50" y="10"/>
                      <a:pt x="48" y="10"/>
                      <a:pt x="46" y="10"/>
                    </a:cubicBezTo>
                    <a:cubicBezTo>
                      <a:pt x="43" y="10"/>
                      <a:pt x="42" y="11"/>
                      <a:pt x="42" y="13"/>
                    </a:cubicBezTo>
                    <a:cubicBezTo>
                      <a:pt x="42" y="15"/>
                      <a:pt x="42" y="15"/>
                      <a:pt x="42" y="15"/>
                    </a:cubicBezTo>
                    <a:cubicBezTo>
                      <a:pt x="42" y="15"/>
                      <a:pt x="42" y="16"/>
                      <a:pt x="42" y="16"/>
                    </a:cubicBezTo>
                    <a:cubicBezTo>
                      <a:pt x="43" y="17"/>
                      <a:pt x="44" y="18"/>
                      <a:pt x="45" y="19"/>
                    </a:cubicBezTo>
                    <a:cubicBezTo>
                      <a:pt x="46" y="20"/>
                      <a:pt x="46" y="21"/>
                      <a:pt x="46" y="21"/>
                    </a:cubicBezTo>
                    <a:cubicBezTo>
                      <a:pt x="46" y="23"/>
                      <a:pt x="46" y="23"/>
                      <a:pt x="46" y="23"/>
                    </a:cubicBezTo>
                    <a:cubicBezTo>
                      <a:pt x="46" y="24"/>
                      <a:pt x="46" y="24"/>
                      <a:pt x="46" y="24"/>
                    </a:cubicBezTo>
                    <a:cubicBezTo>
                      <a:pt x="45" y="24"/>
                      <a:pt x="45" y="24"/>
                      <a:pt x="45" y="23"/>
                    </a:cubicBezTo>
                    <a:cubicBezTo>
                      <a:pt x="45" y="20"/>
                      <a:pt x="45" y="20"/>
                      <a:pt x="45" y="20"/>
                    </a:cubicBezTo>
                    <a:cubicBezTo>
                      <a:pt x="42" y="20"/>
                      <a:pt x="42" y="20"/>
                      <a:pt x="42" y="20"/>
                    </a:cubicBezTo>
                    <a:close/>
                    <a:moveTo>
                      <a:pt x="18" y="26"/>
                    </a:moveTo>
                    <a:cubicBezTo>
                      <a:pt x="18" y="10"/>
                      <a:pt x="18" y="10"/>
                      <a:pt x="18" y="10"/>
                    </a:cubicBezTo>
                    <a:cubicBezTo>
                      <a:pt x="15" y="10"/>
                      <a:pt x="15" y="10"/>
                      <a:pt x="15" y="10"/>
                    </a:cubicBezTo>
                    <a:cubicBezTo>
                      <a:pt x="15" y="17"/>
                      <a:pt x="15" y="17"/>
                      <a:pt x="15" y="17"/>
                    </a:cubicBezTo>
                    <a:cubicBezTo>
                      <a:pt x="13" y="10"/>
                      <a:pt x="13" y="10"/>
                      <a:pt x="13" y="10"/>
                    </a:cubicBezTo>
                    <a:cubicBezTo>
                      <a:pt x="9" y="10"/>
                      <a:pt x="9" y="10"/>
                      <a:pt x="9" y="10"/>
                    </a:cubicBezTo>
                    <a:cubicBezTo>
                      <a:pt x="9" y="26"/>
                      <a:pt x="9" y="26"/>
                      <a:pt x="9" y="26"/>
                    </a:cubicBezTo>
                    <a:cubicBezTo>
                      <a:pt x="12" y="26"/>
                      <a:pt x="12" y="26"/>
                      <a:pt x="12" y="26"/>
                    </a:cubicBezTo>
                    <a:cubicBezTo>
                      <a:pt x="12" y="17"/>
                      <a:pt x="12" y="17"/>
                      <a:pt x="12" y="17"/>
                    </a:cubicBezTo>
                    <a:cubicBezTo>
                      <a:pt x="15" y="26"/>
                      <a:pt x="15" y="26"/>
                      <a:pt x="15" y="26"/>
                    </a:cubicBezTo>
                    <a:cubicBezTo>
                      <a:pt x="18" y="26"/>
                      <a:pt x="18" y="26"/>
                      <a:pt x="18" y="26"/>
                    </a:cubicBezTo>
                    <a:close/>
                    <a:moveTo>
                      <a:pt x="26" y="26"/>
                    </a:moveTo>
                    <a:cubicBezTo>
                      <a:pt x="26" y="24"/>
                      <a:pt x="26" y="24"/>
                      <a:pt x="26" y="24"/>
                    </a:cubicBezTo>
                    <a:cubicBezTo>
                      <a:pt x="23" y="24"/>
                      <a:pt x="23" y="24"/>
                      <a:pt x="23" y="24"/>
                    </a:cubicBezTo>
                    <a:cubicBezTo>
                      <a:pt x="23" y="18"/>
                      <a:pt x="23" y="18"/>
                      <a:pt x="23" y="18"/>
                    </a:cubicBezTo>
                    <a:cubicBezTo>
                      <a:pt x="26" y="18"/>
                      <a:pt x="26" y="18"/>
                      <a:pt x="26" y="18"/>
                    </a:cubicBezTo>
                    <a:cubicBezTo>
                      <a:pt x="26" y="16"/>
                      <a:pt x="26" y="16"/>
                      <a:pt x="26" y="16"/>
                    </a:cubicBezTo>
                    <a:cubicBezTo>
                      <a:pt x="23" y="16"/>
                      <a:pt x="23" y="16"/>
                      <a:pt x="23" y="16"/>
                    </a:cubicBezTo>
                    <a:cubicBezTo>
                      <a:pt x="23" y="12"/>
                      <a:pt x="23" y="12"/>
                      <a:pt x="23" y="12"/>
                    </a:cubicBezTo>
                    <a:cubicBezTo>
                      <a:pt x="26" y="12"/>
                      <a:pt x="26" y="12"/>
                      <a:pt x="26" y="12"/>
                    </a:cubicBezTo>
                    <a:cubicBezTo>
                      <a:pt x="26" y="10"/>
                      <a:pt x="26" y="10"/>
                      <a:pt x="26" y="10"/>
                    </a:cubicBezTo>
                    <a:cubicBezTo>
                      <a:pt x="19" y="10"/>
                      <a:pt x="19" y="10"/>
                      <a:pt x="19" y="10"/>
                    </a:cubicBezTo>
                    <a:cubicBezTo>
                      <a:pt x="19" y="26"/>
                      <a:pt x="19" y="26"/>
                      <a:pt x="19" y="26"/>
                    </a:cubicBezTo>
                    <a:cubicBezTo>
                      <a:pt x="26" y="26"/>
                      <a:pt x="26" y="26"/>
                      <a:pt x="26" y="26"/>
                    </a:cubicBezTo>
                    <a:close/>
                    <a:moveTo>
                      <a:pt x="41" y="10"/>
                    </a:moveTo>
                    <a:cubicBezTo>
                      <a:pt x="38" y="10"/>
                      <a:pt x="38" y="10"/>
                      <a:pt x="38" y="10"/>
                    </a:cubicBezTo>
                    <a:cubicBezTo>
                      <a:pt x="37" y="17"/>
                      <a:pt x="37" y="17"/>
                      <a:pt x="37" y="17"/>
                    </a:cubicBezTo>
                    <a:cubicBezTo>
                      <a:pt x="36" y="10"/>
                      <a:pt x="36" y="10"/>
                      <a:pt x="36" y="10"/>
                    </a:cubicBezTo>
                    <a:cubicBezTo>
                      <a:pt x="32" y="10"/>
                      <a:pt x="32" y="10"/>
                      <a:pt x="32" y="10"/>
                    </a:cubicBezTo>
                    <a:cubicBezTo>
                      <a:pt x="31" y="17"/>
                      <a:pt x="31" y="17"/>
                      <a:pt x="31" y="17"/>
                    </a:cubicBezTo>
                    <a:cubicBezTo>
                      <a:pt x="30" y="10"/>
                      <a:pt x="30" y="10"/>
                      <a:pt x="30" y="10"/>
                    </a:cubicBezTo>
                    <a:cubicBezTo>
                      <a:pt x="26" y="10"/>
                      <a:pt x="26" y="10"/>
                      <a:pt x="26" y="10"/>
                    </a:cubicBezTo>
                    <a:cubicBezTo>
                      <a:pt x="29" y="26"/>
                      <a:pt x="29" y="26"/>
                      <a:pt x="29" y="26"/>
                    </a:cubicBezTo>
                    <a:cubicBezTo>
                      <a:pt x="32" y="26"/>
                      <a:pt x="32" y="26"/>
                      <a:pt x="32" y="26"/>
                    </a:cubicBezTo>
                    <a:cubicBezTo>
                      <a:pt x="33" y="17"/>
                      <a:pt x="33" y="17"/>
                      <a:pt x="33" y="17"/>
                    </a:cubicBezTo>
                    <a:cubicBezTo>
                      <a:pt x="35" y="26"/>
                      <a:pt x="35" y="26"/>
                      <a:pt x="35" y="26"/>
                    </a:cubicBezTo>
                    <a:cubicBezTo>
                      <a:pt x="39" y="26"/>
                      <a:pt x="39" y="26"/>
                      <a:pt x="39" y="26"/>
                    </a:cubicBezTo>
                    <a:cubicBezTo>
                      <a:pt x="41" y="10"/>
                      <a:pt x="41" y="10"/>
                      <a:pt x="41" y="10"/>
                    </a:cubicBezTo>
                    <a:close/>
                    <a:moveTo>
                      <a:pt x="58" y="7"/>
                    </a:moveTo>
                    <a:cubicBezTo>
                      <a:pt x="58" y="44"/>
                      <a:pt x="58" y="44"/>
                      <a:pt x="58" y="44"/>
                    </a:cubicBezTo>
                    <a:cubicBezTo>
                      <a:pt x="58" y="44"/>
                      <a:pt x="58" y="44"/>
                      <a:pt x="58" y="45"/>
                    </a:cubicBezTo>
                    <a:cubicBezTo>
                      <a:pt x="58" y="48"/>
                      <a:pt x="58" y="50"/>
                      <a:pt x="59" y="52"/>
                    </a:cubicBezTo>
                    <a:cubicBezTo>
                      <a:pt x="60" y="52"/>
                      <a:pt x="60" y="53"/>
                      <a:pt x="61" y="53"/>
                    </a:cubicBezTo>
                    <a:cubicBezTo>
                      <a:pt x="61" y="53"/>
                      <a:pt x="61" y="53"/>
                      <a:pt x="61" y="53"/>
                    </a:cubicBezTo>
                    <a:cubicBezTo>
                      <a:pt x="61" y="53"/>
                      <a:pt x="62" y="52"/>
                      <a:pt x="62" y="51"/>
                    </a:cubicBezTo>
                    <a:cubicBezTo>
                      <a:pt x="62" y="50"/>
                      <a:pt x="63" y="47"/>
                      <a:pt x="63" y="44"/>
                    </a:cubicBezTo>
                    <a:cubicBezTo>
                      <a:pt x="63" y="44"/>
                      <a:pt x="63" y="44"/>
                      <a:pt x="63" y="44"/>
                    </a:cubicBezTo>
                    <a:cubicBezTo>
                      <a:pt x="63" y="44"/>
                      <a:pt x="63" y="44"/>
                      <a:pt x="63" y="44"/>
                    </a:cubicBezTo>
                    <a:cubicBezTo>
                      <a:pt x="63" y="8"/>
                      <a:pt x="63" y="8"/>
                      <a:pt x="63" y="8"/>
                    </a:cubicBezTo>
                    <a:cubicBezTo>
                      <a:pt x="63" y="8"/>
                      <a:pt x="63" y="8"/>
                      <a:pt x="63" y="8"/>
                    </a:cubicBezTo>
                    <a:cubicBezTo>
                      <a:pt x="63" y="8"/>
                      <a:pt x="63" y="7"/>
                      <a:pt x="63" y="7"/>
                    </a:cubicBezTo>
                    <a:cubicBezTo>
                      <a:pt x="59" y="7"/>
                      <a:pt x="59" y="7"/>
                      <a:pt x="59" y="7"/>
                    </a:cubicBezTo>
                    <a:cubicBezTo>
                      <a:pt x="59" y="7"/>
                      <a:pt x="58" y="7"/>
                      <a:pt x="58" y="7"/>
                    </a:cubicBezTo>
                    <a:close/>
                    <a:moveTo>
                      <a:pt x="69" y="7"/>
                    </a:moveTo>
                    <a:cubicBezTo>
                      <a:pt x="69" y="7"/>
                      <a:pt x="68" y="7"/>
                      <a:pt x="68" y="7"/>
                    </a:cubicBezTo>
                    <a:cubicBezTo>
                      <a:pt x="68" y="7"/>
                      <a:pt x="68" y="7"/>
                      <a:pt x="68" y="7"/>
                    </a:cubicBezTo>
                    <a:cubicBezTo>
                      <a:pt x="68" y="7"/>
                      <a:pt x="68" y="7"/>
                      <a:pt x="68" y="8"/>
                    </a:cubicBezTo>
                    <a:cubicBezTo>
                      <a:pt x="68" y="8"/>
                      <a:pt x="68" y="8"/>
                      <a:pt x="68" y="8"/>
                    </a:cubicBezTo>
                    <a:cubicBezTo>
                      <a:pt x="68" y="44"/>
                      <a:pt x="68" y="44"/>
                      <a:pt x="68" y="44"/>
                    </a:cubicBezTo>
                    <a:cubicBezTo>
                      <a:pt x="68" y="44"/>
                      <a:pt x="68" y="44"/>
                      <a:pt x="68" y="44"/>
                    </a:cubicBezTo>
                    <a:cubicBezTo>
                      <a:pt x="68" y="48"/>
                      <a:pt x="67" y="51"/>
                      <a:pt x="67" y="53"/>
                    </a:cubicBezTo>
                    <a:cubicBezTo>
                      <a:pt x="66" y="56"/>
                      <a:pt x="64" y="58"/>
                      <a:pt x="62" y="58"/>
                    </a:cubicBezTo>
                    <a:cubicBezTo>
                      <a:pt x="62" y="58"/>
                      <a:pt x="62" y="58"/>
                      <a:pt x="62" y="58"/>
                    </a:cubicBezTo>
                    <a:cubicBezTo>
                      <a:pt x="62" y="58"/>
                      <a:pt x="62" y="58"/>
                      <a:pt x="62" y="58"/>
                    </a:cubicBezTo>
                    <a:cubicBezTo>
                      <a:pt x="17" y="58"/>
                      <a:pt x="17" y="58"/>
                      <a:pt x="17" y="58"/>
                    </a:cubicBezTo>
                    <a:cubicBezTo>
                      <a:pt x="17" y="59"/>
                      <a:pt x="17" y="59"/>
                      <a:pt x="17" y="59"/>
                    </a:cubicBezTo>
                    <a:cubicBezTo>
                      <a:pt x="71" y="59"/>
                      <a:pt x="71" y="59"/>
                      <a:pt x="71" y="59"/>
                    </a:cubicBezTo>
                    <a:cubicBezTo>
                      <a:pt x="71" y="9"/>
                      <a:pt x="71" y="9"/>
                      <a:pt x="71" y="9"/>
                    </a:cubicBezTo>
                    <a:cubicBezTo>
                      <a:pt x="71" y="8"/>
                      <a:pt x="71" y="8"/>
                      <a:pt x="71" y="8"/>
                    </a:cubicBezTo>
                    <a:cubicBezTo>
                      <a:pt x="71" y="8"/>
                      <a:pt x="71" y="8"/>
                      <a:pt x="71" y="8"/>
                    </a:cubicBezTo>
                    <a:cubicBezTo>
                      <a:pt x="71" y="8"/>
                      <a:pt x="71" y="7"/>
                      <a:pt x="70" y="7"/>
                    </a:cubicBezTo>
                    <a:cubicBezTo>
                      <a:pt x="70" y="7"/>
                      <a:pt x="70" y="7"/>
                      <a:pt x="69" y="7"/>
                    </a:cubicBezTo>
                    <a:cubicBezTo>
                      <a:pt x="69" y="7"/>
                      <a:pt x="69" y="7"/>
                      <a:pt x="69" y="7"/>
                    </a:cubicBezTo>
                    <a:cubicBezTo>
                      <a:pt x="69" y="7"/>
                      <a:pt x="69" y="7"/>
                      <a:pt x="69" y="7"/>
                    </a:cubicBezTo>
                    <a:close/>
                    <a:moveTo>
                      <a:pt x="53" y="5"/>
                    </a:moveTo>
                    <a:cubicBezTo>
                      <a:pt x="5" y="5"/>
                      <a:pt x="5" y="5"/>
                      <a:pt x="5" y="5"/>
                    </a:cubicBezTo>
                    <a:cubicBezTo>
                      <a:pt x="5" y="45"/>
                      <a:pt x="5" y="45"/>
                      <a:pt x="5" y="45"/>
                    </a:cubicBezTo>
                    <a:cubicBezTo>
                      <a:pt x="5" y="45"/>
                      <a:pt x="5" y="45"/>
                      <a:pt x="5" y="45"/>
                    </a:cubicBezTo>
                    <a:cubicBezTo>
                      <a:pt x="5" y="45"/>
                      <a:pt x="5" y="45"/>
                      <a:pt x="5" y="45"/>
                    </a:cubicBezTo>
                    <a:cubicBezTo>
                      <a:pt x="5" y="48"/>
                      <a:pt x="5" y="50"/>
                      <a:pt x="6" y="51"/>
                    </a:cubicBezTo>
                    <a:cubicBezTo>
                      <a:pt x="7" y="52"/>
                      <a:pt x="8" y="52"/>
                      <a:pt x="9" y="53"/>
                    </a:cubicBezTo>
                    <a:cubicBezTo>
                      <a:pt x="54" y="53"/>
                      <a:pt x="54" y="53"/>
                      <a:pt x="54" y="53"/>
                    </a:cubicBezTo>
                    <a:cubicBezTo>
                      <a:pt x="53" y="51"/>
                      <a:pt x="53" y="48"/>
                      <a:pt x="53" y="44"/>
                    </a:cubicBezTo>
                    <a:cubicBezTo>
                      <a:pt x="53" y="44"/>
                      <a:pt x="53" y="44"/>
                      <a:pt x="53" y="44"/>
                    </a:cubicBezTo>
                    <a:lnTo>
                      <a:pt x="53" y="5"/>
                    </a:lnTo>
                    <a:close/>
                  </a:path>
                </a:pathLst>
              </a:custGeom>
              <a:solidFill>
                <a:schemeClr val="bg1"/>
              </a:solidFill>
              <a:ln>
                <a:noFill/>
              </a:ln>
            </p:spPr>
            <p:txBody>
              <a:bodyPr vert="horz" wrap="square" lIns="121791" tIns="60896" rIns="121791" bIns="60896" numCol="1" anchor="t" anchorCtr="0" compatLnSpc="1"/>
              <a:lstStyle/>
              <a:p>
                <a:pPr defTabSz="1217264"/>
                <a:endParaRPr lang="zh-CN" altLang="en-US" sz="1351" dirty="0">
                  <a:solidFill>
                    <a:prstClr val="black"/>
                  </a:solidFill>
                  <a:cs typeface="+mn-ea"/>
                  <a:sym typeface="+mn-lt"/>
                </a:endParaRPr>
              </a:p>
            </p:txBody>
          </p:sp>
          <p:sp>
            <p:nvSpPr>
              <p:cNvPr id="17" name="Freeform 373">
                <a:extLst>
                  <a:ext uri="{FF2B5EF4-FFF2-40B4-BE49-F238E27FC236}">
                    <a16:creationId xmlns:a16="http://schemas.microsoft.com/office/drawing/2014/main" xmlns="" id="{D433EB93-3370-4B14-9239-7B0C1611FD85}"/>
                  </a:ext>
                </a:extLst>
              </p:cNvPr>
              <p:cNvSpPr>
                <a:spLocks noEditPoints="1"/>
              </p:cNvSpPr>
              <p:nvPr/>
            </p:nvSpPr>
            <p:spPr bwMode="auto">
              <a:xfrm>
                <a:off x="2778038" y="1898895"/>
                <a:ext cx="301173" cy="304915"/>
              </a:xfrm>
              <a:custGeom>
                <a:avLst/>
                <a:gdLst>
                  <a:gd name="T0" fmla="*/ 65 w 68"/>
                  <a:gd name="T1" fmla="*/ 29 h 69"/>
                  <a:gd name="T2" fmla="*/ 68 w 68"/>
                  <a:gd name="T3" fmla="*/ 34 h 69"/>
                  <a:gd name="T4" fmla="*/ 68 w 68"/>
                  <a:gd name="T5" fmla="*/ 63 h 69"/>
                  <a:gd name="T6" fmla="*/ 61 w 68"/>
                  <a:gd name="T7" fmla="*/ 69 h 69"/>
                  <a:gd name="T8" fmla="*/ 7 w 68"/>
                  <a:gd name="T9" fmla="*/ 69 h 69"/>
                  <a:gd name="T10" fmla="*/ 0 w 68"/>
                  <a:gd name="T11" fmla="*/ 63 h 69"/>
                  <a:gd name="T12" fmla="*/ 0 w 68"/>
                  <a:gd name="T13" fmla="*/ 34 h 69"/>
                  <a:gd name="T14" fmla="*/ 2 w 68"/>
                  <a:gd name="T15" fmla="*/ 30 h 69"/>
                  <a:gd name="T16" fmla="*/ 2 w 68"/>
                  <a:gd name="T17" fmla="*/ 30 h 69"/>
                  <a:gd name="T18" fmla="*/ 2 w 68"/>
                  <a:gd name="T19" fmla="*/ 30 h 69"/>
                  <a:gd name="T20" fmla="*/ 2 w 68"/>
                  <a:gd name="T21" fmla="*/ 29 h 69"/>
                  <a:gd name="T22" fmla="*/ 30 w 68"/>
                  <a:gd name="T23" fmla="*/ 2 h 69"/>
                  <a:gd name="T24" fmla="*/ 38 w 68"/>
                  <a:gd name="T25" fmla="*/ 2 h 69"/>
                  <a:gd name="T26" fmla="*/ 65 w 68"/>
                  <a:gd name="T27" fmla="*/ 29 h 69"/>
                  <a:gd name="T28" fmla="*/ 12 w 68"/>
                  <a:gd name="T29" fmla="*/ 22 h 69"/>
                  <a:gd name="T30" fmla="*/ 12 w 68"/>
                  <a:gd name="T31" fmla="*/ 39 h 69"/>
                  <a:gd name="T32" fmla="*/ 34 w 68"/>
                  <a:gd name="T33" fmla="*/ 56 h 69"/>
                  <a:gd name="T34" fmla="*/ 55 w 68"/>
                  <a:gd name="T35" fmla="*/ 40 h 69"/>
                  <a:gd name="T36" fmla="*/ 55 w 68"/>
                  <a:gd name="T37" fmla="*/ 22 h 69"/>
                  <a:gd name="T38" fmla="*/ 12 w 68"/>
                  <a:gd name="T39" fmla="*/ 22 h 69"/>
                  <a:gd name="T40" fmla="*/ 19 w 68"/>
                  <a:gd name="T41" fmla="*/ 26 h 69"/>
                  <a:gd name="T42" fmla="*/ 19 w 68"/>
                  <a:gd name="T43" fmla="*/ 29 h 69"/>
                  <a:gd name="T44" fmla="*/ 48 w 68"/>
                  <a:gd name="T45" fmla="*/ 29 h 69"/>
                  <a:gd name="T46" fmla="*/ 48 w 68"/>
                  <a:gd name="T47" fmla="*/ 26 h 69"/>
                  <a:gd name="T48" fmla="*/ 19 w 68"/>
                  <a:gd name="T49" fmla="*/ 26 h 69"/>
                  <a:gd name="T50" fmla="*/ 19 w 68"/>
                  <a:gd name="T51" fmla="*/ 38 h 69"/>
                  <a:gd name="T52" fmla="*/ 19 w 68"/>
                  <a:gd name="T53" fmla="*/ 41 h 69"/>
                  <a:gd name="T54" fmla="*/ 48 w 68"/>
                  <a:gd name="T55" fmla="*/ 41 h 69"/>
                  <a:gd name="T56" fmla="*/ 48 w 68"/>
                  <a:gd name="T57" fmla="*/ 38 h 69"/>
                  <a:gd name="T58" fmla="*/ 19 w 68"/>
                  <a:gd name="T59" fmla="*/ 38 h 69"/>
                  <a:gd name="T60" fmla="*/ 19 w 68"/>
                  <a:gd name="T61" fmla="*/ 32 h 69"/>
                  <a:gd name="T62" fmla="*/ 19 w 68"/>
                  <a:gd name="T63" fmla="*/ 35 h 69"/>
                  <a:gd name="T64" fmla="*/ 48 w 68"/>
                  <a:gd name="T65" fmla="*/ 35 h 69"/>
                  <a:gd name="T66" fmla="*/ 48 w 68"/>
                  <a:gd name="T67" fmla="*/ 32 h 69"/>
                  <a:gd name="T68" fmla="*/ 19 w 68"/>
                  <a:gd name="T69" fmla="*/ 32 h 69"/>
                  <a:gd name="T70" fmla="*/ 8 w 68"/>
                  <a:gd name="T71" fmla="*/ 65 h 69"/>
                  <a:gd name="T72" fmla="*/ 21 w 68"/>
                  <a:gd name="T73" fmla="*/ 52 h 69"/>
                  <a:gd name="T74" fmla="*/ 21 w 68"/>
                  <a:gd name="T75" fmla="*/ 50 h 69"/>
                  <a:gd name="T76" fmla="*/ 19 w 68"/>
                  <a:gd name="T77" fmla="*/ 50 h 69"/>
                  <a:gd name="T78" fmla="*/ 6 w 68"/>
                  <a:gd name="T79" fmla="*/ 63 h 69"/>
                  <a:gd name="T80" fmla="*/ 6 w 68"/>
                  <a:gd name="T81" fmla="*/ 65 h 69"/>
                  <a:gd name="T82" fmla="*/ 8 w 68"/>
                  <a:gd name="T83" fmla="*/ 65 h 69"/>
                  <a:gd name="T84" fmla="*/ 63 w 68"/>
                  <a:gd name="T85" fmla="*/ 63 h 69"/>
                  <a:gd name="T86" fmla="*/ 50 w 68"/>
                  <a:gd name="T87" fmla="*/ 50 h 69"/>
                  <a:gd name="T88" fmla="*/ 48 w 68"/>
                  <a:gd name="T89" fmla="*/ 50 h 69"/>
                  <a:gd name="T90" fmla="*/ 48 w 68"/>
                  <a:gd name="T91" fmla="*/ 52 h 69"/>
                  <a:gd name="T92" fmla="*/ 61 w 68"/>
                  <a:gd name="T93" fmla="*/ 65 h 69"/>
                  <a:gd name="T94" fmla="*/ 64 w 68"/>
                  <a:gd name="T95" fmla="*/ 65 h 69"/>
                  <a:gd name="T96" fmla="*/ 63 w 68"/>
                  <a:gd name="T97"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 h="69">
                    <a:moveTo>
                      <a:pt x="65" y="29"/>
                    </a:moveTo>
                    <a:cubicBezTo>
                      <a:pt x="67" y="30"/>
                      <a:pt x="68" y="32"/>
                      <a:pt x="68" y="34"/>
                    </a:cubicBezTo>
                    <a:cubicBezTo>
                      <a:pt x="68" y="63"/>
                      <a:pt x="68" y="63"/>
                      <a:pt x="68" y="63"/>
                    </a:cubicBezTo>
                    <a:cubicBezTo>
                      <a:pt x="68" y="66"/>
                      <a:pt x="65" y="69"/>
                      <a:pt x="61" y="69"/>
                    </a:cubicBezTo>
                    <a:cubicBezTo>
                      <a:pt x="7" y="69"/>
                      <a:pt x="7" y="69"/>
                      <a:pt x="7" y="69"/>
                    </a:cubicBezTo>
                    <a:cubicBezTo>
                      <a:pt x="3" y="69"/>
                      <a:pt x="0" y="66"/>
                      <a:pt x="0" y="63"/>
                    </a:cubicBezTo>
                    <a:cubicBezTo>
                      <a:pt x="0" y="34"/>
                      <a:pt x="0" y="34"/>
                      <a:pt x="0" y="34"/>
                    </a:cubicBezTo>
                    <a:cubicBezTo>
                      <a:pt x="0" y="33"/>
                      <a:pt x="1" y="31"/>
                      <a:pt x="2" y="30"/>
                    </a:cubicBezTo>
                    <a:cubicBezTo>
                      <a:pt x="2" y="30"/>
                      <a:pt x="2" y="30"/>
                      <a:pt x="2" y="30"/>
                    </a:cubicBezTo>
                    <a:cubicBezTo>
                      <a:pt x="2" y="30"/>
                      <a:pt x="2" y="30"/>
                      <a:pt x="2" y="30"/>
                    </a:cubicBezTo>
                    <a:cubicBezTo>
                      <a:pt x="2" y="29"/>
                      <a:pt x="2" y="29"/>
                      <a:pt x="2" y="29"/>
                    </a:cubicBezTo>
                    <a:cubicBezTo>
                      <a:pt x="30" y="2"/>
                      <a:pt x="30" y="2"/>
                      <a:pt x="30" y="2"/>
                    </a:cubicBezTo>
                    <a:cubicBezTo>
                      <a:pt x="33" y="0"/>
                      <a:pt x="35" y="0"/>
                      <a:pt x="38" y="2"/>
                    </a:cubicBezTo>
                    <a:cubicBezTo>
                      <a:pt x="65" y="29"/>
                      <a:pt x="65" y="29"/>
                      <a:pt x="65" y="29"/>
                    </a:cubicBezTo>
                    <a:close/>
                    <a:moveTo>
                      <a:pt x="12" y="22"/>
                    </a:moveTo>
                    <a:cubicBezTo>
                      <a:pt x="12" y="39"/>
                      <a:pt x="12" y="39"/>
                      <a:pt x="12" y="39"/>
                    </a:cubicBezTo>
                    <a:cubicBezTo>
                      <a:pt x="34" y="56"/>
                      <a:pt x="34" y="56"/>
                      <a:pt x="34" y="56"/>
                    </a:cubicBezTo>
                    <a:cubicBezTo>
                      <a:pt x="55" y="40"/>
                      <a:pt x="55" y="40"/>
                      <a:pt x="55" y="40"/>
                    </a:cubicBezTo>
                    <a:cubicBezTo>
                      <a:pt x="55" y="22"/>
                      <a:pt x="55" y="22"/>
                      <a:pt x="55" y="22"/>
                    </a:cubicBezTo>
                    <a:cubicBezTo>
                      <a:pt x="12" y="22"/>
                      <a:pt x="12" y="22"/>
                      <a:pt x="12" y="22"/>
                    </a:cubicBezTo>
                    <a:close/>
                    <a:moveTo>
                      <a:pt x="19" y="26"/>
                    </a:moveTo>
                    <a:cubicBezTo>
                      <a:pt x="19" y="29"/>
                      <a:pt x="19" y="29"/>
                      <a:pt x="19" y="29"/>
                    </a:cubicBezTo>
                    <a:cubicBezTo>
                      <a:pt x="48" y="29"/>
                      <a:pt x="48" y="29"/>
                      <a:pt x="48" y="29"/>
                    </a:cubicBezTo>
                    <a:cubicBezTo>
                      <a:pt x="48" y="26"/>
                      <a:pt x="48" y="26"/>
                      <a:pt x="48" y="26"/>
                    </a:cubicBezTo>
                    <a:cubicBezTo>
                      <a:pt x="19" y="26"/>
                      <a:pt x="19" y="26"/>
                      <a:pt x="19" y="26"/>
                    </a:cubicBezTo>
                    <a:close/>
                    <a:moveTo>
                      <a:pt x="19" y="38"/>
                    </a:moveTo>
                    <a:cubicBezTo>
                      <a:pt x="19" y="41"/>
                      <a:pt x="19" y="41"/>
                      <a:pt x="19" y="41"/>
                    </a:cubicBezTo>
                    <a:cubicBezTo>
                      <a:pt x="48" y="41"/>
                      <a:pt x="48" y="41"/>
                      <a:pt x="48" y="41"/>
                    </a:cubicBezTo>
                    <a:cubicBezTo>
                      <a:pt x="48" y="38"/>
                      <a:pt x="48" y="38"/>
                      <a:pt x="48" y="38"/>
                    </a:cubicBezTo>
                    <a:cubicBezTo>
                      <a:pt x="19" y="38"/>
                      <a:pt x="19" y="38"/>
                      <a:pt x="19" y="38"/>
                    </a:cubicBezTo>
                    <a:close/>
                    <a:moveTo>
                      <a:pt x="19" y="32"/>
                    </a:moveTo>
                    <a:cubicBezTo>
                      <a:pt x="19" y="35"/>
                      <a:pt x="19" y="35"/>
                      <a:pt x="19" y="35"/>
                    </a:cubicBezTo>
                    <a:cubicBezTo>
                      <a:pt x="48" y="35"/>
                      <a:pt x="48" y="35"/>
                      <a:pt x="48" y="35"/>
                    </a:cubicBezTo>
                    <a:cubicBezTo>
                      <a:pt x="48" y="32"/>
                      <a:pt x="48" y="32"/>
                      <a:pt x="48" y="32"/>
                    </a:cubicBezTo>
                    <a:cubicBezTo>
                      <a:pt x="19" y="32"/>
                      <a:pt x="19" y="32"/>
                      <a:pt x="19" y="32"/>
                    </a:cubicBezTo>
                    <a:close/>
                    <a:moveTo>
                      <a:pt x="8" y="65"/>
                    </a:moveTo>
                    <a:cubicBezTo>
                      <a:pt x="21" y="52"/>
                      <a:pt x="21" y="52"/>
                      <a:pt x="21" y="52"/>
                    </a:cubicBezTo>
                    <a:cubicBezTo>
                      <a:pt x="22" y="52"/>
                      <a:pt x="22" y="51"/>
                      <a:pt x="21" y="50"/>
                    </a:cubicBezTo>
                    <a:cubicBezTo>
                      <a:pt x="21" y="49"/>
                      <a:pt x="20" y="49"/>
                      <a:pt x="19" y="50"/>
                    </a:cubicBezTo>
                    <a:cubicBezTo>
                      <a:pt x="6" y="63"/>
                      <a:pt x="6" y="63"/>
                      <a:pt x="6" y="63"/>
                    </a:cubicBezTo>
                    <a:cubicBezTo>
                      <a:pt x="5" y="64"/>
                      <a:pt x="5" y="64"/>
                      <a:pt x="6" y="65"/>
                    </a:cubicBezTo>
                    <a:cubicBezTo>
                      <a:pt x="6" y="66"/>
                      <a:pt x="7" y="66"/>
                      <a:pt x="8" y="65"/>
                    </a:cubicBezTo>
                    <a:close/>
                    <a:moveTo>
                      <a:pt x="63" y="63"/>
                    </a:moveTo>
                    <a:cubicBezTo>
                      <a:pt x="50" y="50"/>
                      <a:pt x="50" y="50"/>
                      <a:pt x="50" y="50"/>
                    </a:cubicBezTo>
                    <a:cubicBezTo>
                      <a:pt x="49" y="49"/>
                      <a:pt x="48" y="49"/>
                      <a:pt x="48" y="50"/>
                    </a:cubicBezTo>
                    <a:cubicBezTo>
                      <a:pt x="47" y="51"/>
                      <a:pt x="47" y="52"/>
                      <a:pt x="48" y="52"/>
                    </a:cubicBezTo>
                    <a:cubicBezTo>
                      <a:pt x="61" y="65"/>
                      <a:pt x="61" y="65"/>
                      <a:pt x="61" y="65"/>
                    </a:cubicBezTo>
                    <a:cubicBezTo>
                      <a:pt x="62" y="66"/>
                      <a:pt x="63" y="66"/>
                      <a:pt x="64" y="65"/>
                    </a:cubicBezTo>
                    <a:cubicBezTo>
                      <a:pt x="64" y="64"/>
                      <a:pt x="64" y="64"/>
                      <a:pt x="63" y="63"/>
                    </a:cubicBezTo>
                    <a:close/>
                  </a:path>
                </a:pathLst>
              </a:custGeom>
              <a:solidFill>
                <a:schemeClr val="bg1"/>
              </a:solidFill>
              <a:ln>
                <a:noFill/>
              </a:ln>
            </p:spPr>
            <p:txBody>
              <a:bodyPr vert="horz" wrap="square" lIns="121791" tIns="60896" rIns="121791" bIns="60896" numCol="1" anchor="t" anchorCtr="0" compatLnSpc="1"/>
              <a:lstStyle/>
              <a:p>
                <a:pPr defTabSz="1217264"/>
                <a:endParaRPr lang="zh-CN" altLang="en-US" sz="1351" dirty="0">
                  <a:solidFill>
                    <a:prstClr val="black"/>
                  </a:solidFill>
                  <a:cs typeface="+mn-ea"/>
                  <a:sym typeface="+mn-lt"/>
                </a:endParaRPr>
              </a:p>
            </p:txBody>
          </p:sp>
          <p:sp>
            <p:nvSpPr>
              <p:cNvPr id="18" name="Freeform 447">
                <a:extLst>
                  <a:ext uri="{FF2B5EF4-FFF2-40B4-BE49-F238E27FC236}">
                    <a16:creationId xmlns:a16="http://schemas.microsoft.com/office/drawing/2014/main" xmlns="" id="{522D7F8B-B3EF-4AE4-8ABD-D46DDF59C4C0}"/>
                  </a:ext>
                </a:extLst>
              </p:cNvPr>
              <p:cNvSpPr>
                <a:spLocks noEditPoints="1"/>
              </p:cNvSpPr>
              <p:nvPr/>
            </p:nvSpPr>
            <p:spPr bwMode="auto">
              <a:xfrm>
                <a:off x="5486235" y="2802290"/>
                <a:ext cx="252537" cy="340454"/>
              </a:xfrm>
              <a:custGeom>
                <a:avLst/>
                <a:gdLst>
                  <a:gd name="T0" fmla="*/ 10 w 57"/>
                  <a:gd name="T1" fmla="*/ 24 h 77"/>
                  <a:gd name="T2" fmla="*/ 26 w 57"/>
                  <a:gd name="T3" fmla="*/ 53 h 77"/>
                  <a:gd name="T4" fmla="*/ 55 w 57"/>
                  <a:gd name="T5" fmla="*/ 38 h 77"/>
                  <a:gd name="T6" fmla="*/ 40 w 57"/>
                  <a:gd name="T7" fmla="*/ 9 h 77"/>
                  <a:gd name="T8" fmla="*/ 23 w 57"/>
                  <a:gd name="T9" fmla="*/ 46 h 77"/>
                  <a:gd name="T10" fmla="*/ 32 w 57"/>
                  <a:gd name="T11" fmla="*/ 49 h 77"/>
                  <a:gd name="T12" fmla="*/ 23 w 57"/>
                  <a:gd name="T13" fmla="*/ 46 h 77"/>
                  <a:gd name="T14" fmla="*/ 38 w 57"/>
                  <a:gd name="T15" fmla="*/ 42 h 77"/>
                  <a:gd name="T16" fmla="*/ 43 w 57"/>
                  <a:gd name="T17" fmla="*/ 41 h 77"/>
                  <a:gd name="T18" fmla="*/ 35 w 57"/>
                  <a:gd name="T19" fmla="*/ 45 h 77"/>
                  <a:gd name="T20" fmla="*/ 47 w 57"/>
                  <a:gd name="T21" fmla="*/ 36 h 77"/>
                  <a:gd name="T22" fmla="*/ 50 w 57"/>
                  <a:gd name="T23" fmla="*/ 36 h 77"/>
                  <a:gd name="T24" fmla="*/ 47 w 57"/>
                  <a:gd name="T25" fmla="*/ 36 h 77"/>
                  <a:gd name="T26" fmla="*/ 37 w 57"/>
                  <a:gd name="T27" fmla="*/ 16 h 77"/>
                  <a:gd name="T28" fmla="*/ 38 w 57"/>
                  <a:gd name="T29" fmla="*/ 14 h 77"/>
                  <a:gd name="T30" fmla="*/ 32 w 57"/>
                  <a:gd name="T31" fmla="*/ 18 h 77"/>
                  <a:gd name="T32" fmla="*/ 23 w 57"/>
                  <a:gd name="T33" fmla="*/ 23 h 77"/>
                  <a:gd name="T34" fmla="*/ 24 w 57"/>
                  <a:gd name="T35" fmla="*/ 15 h 77"/>
                  <a:gd name="T36" fmla="*/ 32 w 57"/>
                  <a:gd name="T37" fmla="*/ 18 h 77"/>
                  <a:gd name="T38" fmla="*/ 15 w 57"/>
                  <a:gd name="T39" fmla="*/ 30 h 77"/>
                  <a:gd name="T40" fmla="*/ 17 w 57"/>
                  <a:gd name="T41" fmla="*/ 22 h 77"/>
                  <a:gd name="T42" fmla="*/ 23 w 57"/>
                  <a:gd name="T43" fmla="*/ 41 h 77"/>
                  <a:gd name="T44" fmla="*/ 19 w 57"/>
                  <a:gd name="T45" fmla="*/ 33 h 77"/>
                  <a:gd name="T46" fmla="*/ 22 w 57"/>
                  <a:gd name="T47" fmla="*/ 37 h 77"/>
                  <a:gd name="T48" fmla="*/ 23 w 57"/>
                  <a:gd name="T49" fmla="*/ 41 h 77"/>
                  <a:gd name="T50" fmla="*/ 29 w 57"/>
                  <a:gd name="T51" fmla="*/ 25 h 77"/>
                  <a:gd name="T52" fmla="*/ 39 w 57"/>
                  <a:gd name="T53" fmla="*/ 28 h 77"/>
                  <a:gd name="T54" fmla="*/ 36 w 57"/>
                  <a:gd name="T55" fmla="*/ 37 h 77"/>
                  <a:gd name="T56" fmla="*/ 27 w 57"/>
                  <a:gd name="T57" fmla="*/ 34 h 77"/>
                  <a:gd name="T58" fmla="*/ 41 w 57"/>
                  <a:gd name="T59" fmla="*/ 21 h 77"/>
                  <a:gd name="T60" fmla="*/ 49 w 57"/>
                  <a:gd name="T61" fmla="*/ 23 h 77"/>
                  <a:gd name="T62" fmla="*/ 46 w 57"/>
                  <a:gd name="T63" fmla="*/ 30 h 77"/>
                  <a:gd name="T64" fmla="*/ 41 w 57"/>
                  <a:gd name="T65" fmla="*/ 21 h 77"/>
                  <a:gd name="T66" fmla="*/ 49 w 57"/>
                  <a:gd name="T67" fmla="*/ 77 h 77"/>
                  <a:gd name="T68" fmla="*/ 21 w 57"/>
                  <a:gd name="T69" fmla="*/ 71 h 77"/>
                  <a:gd name="T70" fmla="*/ 30 w 57"/>
                  <a:gd name="T71" fmla="*/ 64 h 77"/>
                  <a:gd name="T72" fmla="*/ 0 w 57"/>
                  <a:gd name="T73" fmla="*/ 31 h 77"/>
                  <a:gd name="T74" fmla="*/ 22 w 57"/>
                  <a:gd name="T75" fmla="*/ 0 h 77"/>
                  <a:gd name="T76" fmla="*/ 14 w 57"/>
                  <a:gd name="T77" fmla="*/ 13 h 77"/>
                  <a:gd name="T78" fmla="*/ 14 w 57"/>
                  <a:gd name="T79" fmla="*/ 50 h 77"/>
                  <a:gd name="T80" fmla="*/ 49 w 57"/>
                  <a:gd name="T81" fmla="*/ 51 h 77"/>
                  <a:gd name="T82" fmla="*/ 38 w 57"/>
                  <a:gd name="T83" fmla="*/ 63 h 77"/>
                  <a:gd name="T84" fmla="*/ 49 w 57"/>
                  <a:gd name="T85" fmla="*/ 7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7" h="77">
                    <a:moveTo>
                      <a:pt x="22" y="10"/>
                    </a:moveTo>
                    <a:cubicBezTo>
                      <a:pt x="16" y="13"/>
                      <a:pt x="12" y="18"/>
                      <a:pt x="10" y="24"/>
                    </a:cubicBezTo>
                    <a:cubicBezTo>
                      <a:pt x="9" y="30"/>
                      <a:pt x="9" y="36"/>
                      <a:pt x="12" y="42"/>
                    </a:cubicBezTo>
                    <a:cubicBezTo>
                      <a:pt x="15" y="47"/>
                      <a:pt x="20" y="51"/>
                      <a:pt x="26" y="53"/>
                    </a:cubicBezTo>
                    <a:cubicBezTo>
                      <a:pt x="31" y="55"/>
                      <a:pt x="38" y="55"/>
                      <a:pt x="43" y="52"/>
                    </a:cubicBezTo>
                    <a:cubicBezTo>
                      <a:pt x="49" y="49"/>
                      <a:pt x="53" y="44"/>
                      <a:pt x="55" y="38"/>
                    </a:cubicBezTo>
                    <a:cubicBezTo>
                      <a:pt x="57" y="32"/>
                      <a:pt x="56" y="26"/>
                      <a:pt x="53" y="20"/>
                    </a:cubicBezTo>
                    <a:cubicBezTo>
                      <a:pt x="50" y="14"/>
                      <a:pt x="45" y="11"/>
                      <a:pt x="40" y="9"/>
                    </a:cubicBezTo>
                    <a:cubicBezTo>
                      <a:pt x="34" y="7"/>
                      <a:pt x="28" y="7"/>
                      <a:pt x="22" y="10"/>
                    </a:cubicBezTo>
                    <a:close/>
                    <a:moveTo>
                      <a:pt x="23" y="46"/>
                    </a:moveTo>
                    <a:cubicBezTo>
                      <a:pt x="25" y="46"/>
                      <a:pt x="26" y="46"/>
                      <a:pt x="28" y="46"/>
                    </a:cubicBezTo>
                    <a:cubicBezTo>
                      <a:pt x="29" y="47"/>
                      <a:pt x="31" y="48"/>
                      <a:pt x="32" y="49"/>
                    </a:cubicBezTo>
                    <a:cubicBezTo>
                      <a:pt x="30" y="49"/>
                      <a:pt x="29" y="49"/>
                      <a:pt x="27" y="48"/>
                    </a:cubicBezTo>
                    <a:cubicBezTo>
                      <a:pt x="26" y="48"/>
                      <a:pt x="24" y="47"/>
                      <a:pt x="23" y="46"/>
                    </a:cubicBezTo>
                    <a:close/>
                    <a:moveTo>
                      <a:pt x="34" y="44"/>
                    </a:moveTo>
                    <a:cubicBezTo>
                      <a:pt x="35" y="43"/>
                      <a:pt x="37" y="43"/>
                      <a:pt x="38" y="42"/>
                    </a:cubicBezTo>
                    <a:cubicBezTo>
                      <a:pt x="40" y="41"/>
                      <a:pt x="41" y="40"/>
                      <a:pt x="43" y="39"/>
                    </a:cubicBezTo>
                    <a:cubicBezTo>
                      <a:pt x="43" y="40"/>
                      <a:pt x="43" y="40"/>
                      <a:pt x="43" y="41"/>
                    </a:cubicBezTo>
                    <a:cubicBezTo>
                      <a:pt x="43" y="44"/>
                      <a:pt x="42" y="46"/>
                      <a:pt x="41" y="47"/>
                    </a:cubicBezTo>
                    <a:cubicBezTo>
                      <a:pt x="40" y="48"/>
                      <a:pt x="38" y="47"/>
                      <a:pt x="35" y="45"/>
                    </a:cubicBezTo>
                    <a:cubicBezTo>
                      <a:pt x="35" y="45"/>
                      <a:pt x="34" y="44"/>
                      <a:pt x="34" y="44"/>
                    </a:cubicBezTo>
                    <a:close/>
                    <a:moveTo>
                      <a:pt x="47" y="36"/>
                    </a:moveTo>
                    <a:cubicBezTo>
                      <a:pt x="49" y="34"/>
                      <a:pt x="50" y="33"/>
                      <a:pt x="51" y="32"/>
                    </a:cubicBezTo>
                    <a:cubicBezTo>
                      <a:pt x="51" y="33"/>
                      <a:pt x="50" y="35"/>
                      <a:pt x="50" y="36"/>
                    </a:cubicBezTo>
                    <a:cubicBezTo>
                      <a:pt x="49" y="38"/>
                      <a:pt x="49" y="39"/>
                      <a:pt x="48" y="40"/>
                    </a:cubicBezTo>
                    <a:cubicBezTo>
                      <a:pt x="48" y="39"/>
                      <a:pt x="48" y="37"/>
                      <a:pt x="47" y="36"/>
                    </a:cubicBezTo>
                    <a:close/>
                    <a:moveTo>
                      <a:pt x="42" y="16"/>
                    </a:moveTo>
                    <a:cubicBezTo>
                      <a:pt x="41" y="16"/>
                      <a:pt x="39" y="16"/>
                      <a:pt x="37" y="16"/>
                    </a:cubicBezTo>
                    <a:cubicBezTo>
                      <a:pt x="36" y="15"/>
                      <a:pt x="35" y="14"/>
                      <a:pt x="34" y="13"/>
                    </a:cubicBezTo>
                    <a:cubicBezTo>
                      <a:pt x="35" y="13"/>
                      <a:pt x="37" y="13"/>
                      <a:pt x="38" y="14"/>
                    </a:cubicBezTo>
                    <a:cubicBezTo>
                      <a:pt x="39" y="14"/>
                      <a:pt x="41" y="15"/>
                      <a:pt x="42" y="16"/>
                    </a:cubicBezTo>
                    <a:close/>
                    <a:moveTo>
                      <a:pt x="32" y="18"/>
                    </a:moveTo>
                    <a:cubicBezTo>
                      <a:pt x="30" y="19"/>
                      <a:pt x="29" y="19"/>
                      <a:pt x="27" y="20"/>
                    </a:cubicBezTo>
                    <a:cubicBezTo>
                      <a:pt x="25" y="21"/>
                      <a:pt x="24" y="22"/>
                      <a:pt x="23" y="23"/>
                    </a:cubicBezTo>
                    <a:cubicBezTo>
                      <a:pt x="23" y="22"/>
                      <a:pt x="23" y="22"/>
                      <a:pt x="23" y="21"/>
                    </a:cubicBezTo>
                    <a:cubicBezTo>
                      <a:pt x="22" y="18"/>
                      <a:pt x="23" y="16"/>
                      <a:pt x="24" y="15"/>
                    </a:cubicBezTo>
                    <a:cubicBezTo>
                      <a:pt x="26" y="14"/>
                      <a:pt x="28" y="15"/>
                      <a:pt x="30" y="17"/>
                    </a:cubicBezTo>
                    <a:cubicBezTo>
                      <a:pt x="31" y="17"/>
                      <a:pt x="31" y="18"/>
                      <a:pt x="32" y="18"/>
                    </a:cubicBezTo>
                    <a:close/>
                    <a:moveTo>
                      <a:pt x="18" y="26"/>
                    </a:moveTo>
                    <a:cubicBezTo>
                      <a:pt x="17" y="28"/>
                      <a:pt x="16" y="29"/>
                      <a:pt x="15" y="30"/>
                    </a:cubicBezTo>
                    <a:cubicBezTo>
                      <a:pt x="15" y="29"/>
                      <a:pt x="15" y="27"/>
                      <a:pt x="15" y="26"/>
                    </a:cubicBezTo>
                    <a:cubicBezTo>
                      <a:pt x="16" y="24"/>
                      <a:pt x="17" y="23"/>
                      <a:pt x="17" y="22"/>
                    </a:cubicBezTo>
                    <a:cubicBezTo>
                      <a:pt x="17" y="23"/>
                      <a:pt x="18" y="25"/>
                      <a:pt x="18" y="26"/>
                    </a:cubicBezTo>
                    <a:close/>
                    <a:moveTo>
                      <a:pt x="23" y="41"/>
                    </a:moveTo>
                    <a:cubicBezTo>
                      <a:pt x="20" y="41"/>
                      <a:pt x="17" y="41"/>
                      <a:pt x="17" y="39"/>
                    </a:cubicBezTo>
                    <a:cubicBezTo>
                      <a:pt x="16" y="38"/>
                      <a:pt x="17" y="36"/>
                      <a:pt x="19" y="33"/>
                    </a:cubicBezTo>
                    <a:cubicBezTo>
                      <a:pt x="19" y="33"/>
                      <a:pt x="19" y="32"/>
                      <a:pt x="20" y="32"/>
                    </a:cubicBezTo>
                    <a:cubicBezTo>
                      <a:pt x="20" y="34"/>
                      <a:pt x="21" y="35"/>
                      <a:pt x="22" y="37"/>
                    </a:cubicBezTo>
                    <a:cubicBezTo>
                      <a:pt x="23" y="38"/>
                      <a:pt x="24" y="40"/>
                      <a:pt x="24" y="41"/>
                    </a:cubicBezTo>
                    <a:cubicBezTo>
                      <a:pt x="24" y="41"/>
                      <a:pt x="23" y="41"/>
                      <a:pt x="23" y="41"/>
                    </a:cubicBezTo>
                    <a:close/>
                    <a:moveTo>
                      <a:pt x="24" y="28"/>
                    </a:moveTo>
                    <a:cubicBezTo>
                      <a:pt x="26" y="27"/>
                      <a:pt x="27" y="26"/>
                      <a:pt x="29" y="25"/>
                    </a:cubicBezTo>
                    <a:cubicBezTo>
                      <a:pt x="31" y="24"/>
                      <a:pt x="33" y="23"/>
                      <a:pt x="35" y="22"/>
                    </a:cubicBezTo>
                    <a:cubicBezTo>
                      <a:pt x="37" y="24"/>
                      <a:pt x="38" y="26"/>
                      <a:pt x="39" y="28"/>
                    </a:cubicBezTo>
                    <a:cubicBezTo>
                      <a:pt x="40" y="30"/>
                      <a:pt x="41" y="32"/>
                      <a:pt x="41" y="34"/>
                    </a:cubicBezTo>
                    <a:cubicBezTo>
                      <a:pt x="40" y="35"/>
                      <a:pt x="38" y="36"/>
                      <a:pt x="36" y="37"/>
                    </a:cubicBezTo>
                    <a:cubicBezTo>
                      <a:pt x="34" y="38"/>
                      <a:pt x="32" y="39"/>
                      <a:pt x="30" y="40"/>
                    </a:cubicBezTo>
                    <a:cubicBezTo>
                      <a:pt x="29" y="38"/>
                      <a:pt x="28" y="36"/>
                      <a:pt x="27" y="34"/>
                    </a:cubicBezTo>
                    <a:cubicBezTo>
                      <a:pt x="25" y="32"/>
                      <a:pt x="25" y="30"/>
                      <a:pt x="24" y="28"/>
                    </a:cubicBezTo>
                    <a:close/>
                    <a:moveTo>
                      <a:pt x="41" y="21"/>
                    </a:moveTo>
                    <a:cubicBezTo>
                      <a:pt x="41" y="21"/>
                      <a:pt x="42" y="21"/>
                      <a:pt x="43" y="21"/>
                    </a:cubicBezTo>
                    <a:cubicBezTo>
                      <a:pt x="46" y="21"/>
                      <a:pt x="48" y="21"/>
                      <a:pt x="49" y="23"/>
                    </a:cubicBezTo>
                    <a:cubicBezTo>
                      <a:pt x="49" y="24"/>
                      <a:pt x="49" y="26"/>
                      <a:pt x="47" y="29"/>
                    </a:cubicBezTo>
                    <a:cubicBezTo>
                      <a:pt x="46" y="29"/>
                      <a:pt x="46" y="29"/>
                      <a:pt x="46" y="30"/>
                    </a:cubicBezTo>
                    <a:cubicBezTo>
                      <a:pt x="45" y="28"/>
                      <a:pt x="44" y="27"/>
                      <a:pt x="43" y="25"/>
                    </a:cubicBezTo>
                    <a:cubicBezTo>
                      <a:pt x="43" y="24"/>
                      <a:pt x="42" y="22"/>
                      <a:pt x="41" y="21"/>
                    </a:cubicBezTo>
                    <a:close/>
                    <a:moveTo>
                      <a:pt x="49" y="71"/>
                    </a:moveTo>
                    <a:cubicBezTo>
                      <a:pt x="49" y="77"/>
                      <a:pt x="49" y="77"/>
                      <a:pt x="49" y="77"/>
                    </a:cubicBezTo>
                    <a:cubicBezTo>
                      <a:pt x="21" y="77"/>
                      <a:pt x="21" y="77"/>
                      <a:pt x="21" y="77"/>
                    </a:cubicBezTo>
                    <a:cubicBezTo>
                      <a:pt x="21" y="71"/>
                      <a:pt x="21" y="71"/>
                      <a:pt x="21" y="71"/>
                    </a:cubicBezTo>
                    <a:cubicBezTo>
                      <a:pt x="30" y="71"/>
                      <a:pt x="30" y="71"/>
                      <a:pt x="30" y="71"/>
                    </a:cubicBezTo>
                    <a:cubicBezTo>
                      <a:pt x="30" y="64"/>
                      <a:pt x="30" y="64"/>
                      <a:pt x="30" y="64"/>
                    </a:cubicBezTo>
                    <a:cubicBezTo>
                      <a:pt x="22" y="63"/>
                      <a:pt x="15" y="60"/>
                      <a:pt x="9" y="54"/>
                    </a:cubicBezTo>
                    <a:cubicBezTo>
                      <a:pt x="3" y="48"/>
                      <a:pt x="0" y="40"/>
                      <a:pt x="0" y="31"/>
                    </a:cubicBezTo>
                    <a:cubicBezTo>
                      <a:pt x="0" y="22"/>
                      <a:pt x="3" y="14"/>
                      <a:pt x="9" y="8"/>
                    </a:cubicBezTo>
                    <a:cubicBezTo>
                      <a:pt x="13" y="4"/>
                      <a:pt x="17" y="2"/>
                      <a:pt x="22" y="0"/>
                    </a:cubicBezTo>
                    <a:cubicBezTo>
                      <a:pt x="25" y="6"/>
                      <a:pt x="25" y="6"/>
                      <a:pt x="25" y="6"/>
                    </a:cubicBezTo>
                    <a:cubicBezTo>
                      <a:pt x="21" y="7"/>
                      <a:pt x="17" y="9"/>
                      <a:pt x="14" y="13"/>
                    </a:cubicBezTo>
                    <a:cubicBezTo>
                      <a:pt x="9" y="17"/>
                      <a:pt x="6" y="24"/>
                      <a:pt x="6" y="31"/>
                    </a:cubicBezTo>
                    <a:cubicBezTo>
                      <a:pt x="6" y="38"/>
                      <a:pt x="9" y="45"/>
                      <a:pt x="14" y="50"/>
                    </a:cubicBezTo>
                    <a:cubicBezTo>
                      <a:pt x="19" y="54"/>
                      <a:pt x="25" y="57"/>
                      <a:pt x="33" y="57"/>
                    </a:cubicBezTo>
                    <a:cubicBezTo>
                      <a:pt x="39" y="57"/>
                      <a:pt x="45" y="55"/>
                      <a:pt x="49" y="51"/>
                    </a:cubicBezTo>
                    <a:cubicBezTo>
                      <a:pt x="52" y="57"/>
                      <a:pt x="52" y="57"/>
                      <a:pt x="52" y="57"/>
                    </a:cubicBezTo>
                    <a:cubicBezTo>
                      <a:pt x="48" y="60"/>
                      <a:pt x="43" y="62"/>
                      <a:pt x="38" y="63"/>
                    </a:cubicBezTo>
                    <a:cubicBezTo>
                      <a:pt x="38" y="71"/>
                      <a:pt x="38" y="71"/>
                      <a:pt x="38" y="71"/>
                    </a:cubicBezTo>
                    <a:lnTo>
                      <a:pt x="49" y="71"/>
                    </a:lnTo>
                    <a:close/>
                  </a:path>
                </a:pathLst>
              </a:custGeom>
              <a:solidFill>
                <a:schemeClr val="bg1"/>
              </a:solidFill>
              <a:ln>
                <a:noFill/>
              </a:ln>
            </p:spPr>
            <p:txBody>
              <a:bodyPr vert="horz" wrap="square" lIns="121791" tIns="60896" rIns="121791" bIns="60896" numCol="1" anchor="t" anchorCtr="0" compatLnSpc="1"/>
              <a:lstStyle/>
              <a:p>
                <a:pPr defTabSz="1217264"/>
                <a:endParaRPr lang="zh-CN" altLang="en-US" sz="1351" dirty="0">
                  <a:solidFill>
                    <a:prstClr val="black"/>
                  </a:solidFill>
                  <a:cs typeface="+mn-ea"/>
                  <a:sym typeface="+mn-lt"/>
                </a:endParaRPr>
              </a:p>
            </p:txBody>
          </p:sp>
          <p:sp>
            <p:nvSpPr>
              <p:cNvPr id="19" name="Freeform 454">
                <a:extLst>
                  <a:ext uri="{FF2B5EF4-FFF2-40B4-BE49-F238E27FC236}">
                    <a16:creationId xmlns:a16="http://schemas.microsoft.com/office/drawing/2014/main" xmlns="" id="{11DBC621-850F-4877-A2A9-8D4DACB09AA0}"/>
                  </a:ext>
                </a:extLst>
              </p:cNvPr>
              <p:cNvSpPr>
                <a:spLocks noEditPoints="1"/>
              </p:cNvSpPr>
              <p:nvPr/>
            </p:nvSpPr>
            <p:spPr bwMode="auto">
              <a:xfrm>
                <a:off x="6096429" y="1888020"/>
                <a:ext cx="323620" cy="327361"/>
              </a:xfrm>
              <a:custGeom>
                <a:avLst/>
                <a:gdLst>
                  <a:gd name="T0" fmla="*/ 33 w 73"/>
                  <a:gd name="T1" fmla="*/ 12 h 74"/>
                  <a:gd name="T2" fmla="*/ 55 w 73"/>
                  <a:gd name="T3" fmla="*/ 18 h 74"/>
                  <a:gd name="T4" fmla="*/ 66 w 73"/>
                  <a:gd name="T5" fmla="*/ 38 h 74"/>
                  <a:gd name="T6" fmla="*/ 60 w 73"/>
                  <a:gd name="T7" fmla="*/ 59 h 74"/>
                  <a:gd name="T8" fmla="*/ 62 w 73"/>
                  <a:gd name="T9" fmla="*/ 74 h 74"/>
                  <a:gd name="T10" fmla="*/ 58 w 73"/>
                  <a:gd name="T11" fmla="*/ 74 h 74"/>
                  <a:gd name="T12" fmla="*/ 53 w 73"/>
                  <a:gd name="T13" fmla="*/ 67 h 74"/>
                  <a:gd name="T14" fmla="*/ 39 w 73"/>
                  <a:gd name="T15" fmla="*/ 72 h 74"/>
                  <a:gd name="T16" fmla="*/ 39 w 73"/>
                  <a:gd name="T17" fmla="*/ 72 h 74"/>
                  <a:gd name="T18" fmla="*/ 39 w 73"/>
                  <a:gd name="T19" fmla="*/ 72 h 74"/>
                  <a:gd name="T20" fmla="*/ 20 w 73"/>
                  <a:gd name="T21" fmla="*/ 67 h 74"/>
                  <a:gd name="T22" fmla="*/ 15 w 73"/>
                  <a:gd name="T23" fmla="*/ 74 h 74"/>
                  <a:gd name="T24" fmla="*/ 11 w 73"/>
                  <a:gd name="T25" fmla="*/ 74 h 74"/>
                  <a:gd name="T26" fmla="*/ 13 w 73"/>
                  <a:gd name="T27" fmla="*/ 60 h 74"/>
                  <a:gd name="T28" fmla="*/ 6 w 73"/>
                  <a:gd name="T29" fmla="*/ 45 h 74"/>
                  <a:gd name="T30" fmla="*/ 6 w 73"/>
                  <a:gd name="T31" fmla="*/ 45 h 74"/>
                  <a:gd name="T32" fmla="*/ 6 w 73"/>
                  <a:gd name="T33" fmla="*/ 45 h 74"/>
                  <a:gd name="T34" fmla="*/ 33 w 73"/>
                  <a:gd name="T35" fmla="*/ 12 h 74"/>
                  <a:gd name="T36" fmla="*/ 37 w 73"/>
                  <a:gd name="T37" fmla="*/ 37 h 74"/>
                  <a:gd name="T38" fmla="*/ 34 w 73"/>
                  <a:gd name="T39" fmla="*/ 37 h 74"/>
                  <a:gd name="T40" fmla="*/ 26 w 73"/>
                  <a:gd name="T41" fmla="*/ 24 h 74"/>
                  <a:gd name="T42" fmla="*/ 25 w 73"/>
                  <a:gd name="T43" fmla="*/ 24 h 74"/>
                  <a:gd name="T44" fmla="*/ 33 w 73"/>
                  <a:gd name="T45" fmla="*/ 38 h 74"/>
                  <a:gd name="T46" fmla="*/ 32 w 73"/>
                  <a:gd name="T47" fmla="*/ 42 h 74"/>
                  <a:gd name="T48" fmla="*/ 37 w 73"/>
                  <a:gd name="T49" fmla="*/ 47 h 74"/>
                  <a:gd name="T50" fmla="*/ 42 w 73"/>
                  <a:gd name="T51" fmla="*/ 42 h 74"/>
                  <a:gd name="T52" fmla="*/ 42 w 73"/>
                  <a:gd name="T53" fmla="*/ 41 h 74"/>
                  <a:gd name="T54" fmla="*/ 51 w 73"/>
                  <a:gd name="T55" fmla="*/ 31 h 74"/>
                  <a:gd name="T56" fmla="*/ 48 w 73"/>
                  <a:gd name="T57" fmla="*/ 28 h 74"/>
                  <a:gd name="T58" fmla="*/ 39 w 73"/>
                  <a:gd name="T59" fmla="*/ 37 h 74"/>
                  <a:gd name="T60" fmla="*/ 37 w 73"/>
                  <a:gd name="T61" fmla="*/ 37 h 74"/>
                  <a:gd name="T62" fmla="*/ 67 w 73"/>
                  <a:gd name="T63" fmla="*/ 0 h 74"/>
                  <a:gd name="T64" fmla="*/ 63 w 73"/>
                  <a:gd name="T65" fmla="*/ 3 h 74"/>
                  <a:gd name="T66" fmla="*/ 45 w 73"/>
                  <a:gd name="T67" fmla="*/ 7 h 74"/>
                  <a:gd name="T68" fmla="*/ 45 w 73"/>
                  <a:gd name="T69" fmla="*/ 7 h 74"/>
                  <a:gd name="T70" fmla="*/ 68 w 73"/>
                  <a:gd name="T71" fmla="*/ 27 h 74"/>
                  <a:gd name="T72" fmla="*/ 68 w 73"/>
                  <a:gd name="T73" fmla="*/ 26 h 74"/>
                  <a:gd name="T74" fmla="*/ 68 w 73"/>
                  <a:gd name="T75" fmla="*/ 7 h 74"/>
                  <a:gd name="T76" fmla="*/ 70 w 73"/>
                  <a:gd name="T77" fmla="*/ 2 h 74"/>
                  <a:gd name="T78" fmla="*/ 67 w 73"/>
                  <a:gd name="T79" fmla="*/ 0 h 74"/>
                  <a:gd name="T80" fmla="*/ 5 w 73"/>
                  <a:gd name="T81" fmla="*/ 2 h 74"/>
                  <a:gd name="T82" fmla="*/ 6 w 73"/>
                  <a:gd name="T83" fmla="*/ 6 h 74"/>
                  <a:gd name="T84" fmla="*/ 4 w 73"/>
                  <a:gd name="T85" fmla="*/ 25 h 74"/>
                  <a:gd name="T86" fmla="*/ 4 w 73"/>
                  <a:gd name="T87" fmla="*/ 25 h 74"/>
                  <a:gd name="T88" fmla="*/ 29 w 73"/>
                  <a:gd name="T89" fmla="*/ 8 h 74"/>
                  <a:gd name="T90" fmla="*/ 29 w 73"/>
                  <a:gd name="T91" fmla="*/ 8 h 74"/>
                  <a:gd name="T92" fmla="*/ 11 w 73"/>
                  <a:gd name="T93" fmla="*/ 3 h 74"/>
                  <a:gd name="T94" fmla="*/ 7 w 73"/>
                  <a:gd name="T95" fmla="*/ 0 h 74"/>
                  <a:gd name="T96" fmla="*/ 5 w 73"/>
                  <a:gd name="T97" fmla="*/ 2 h 74"/>
                  <a:gd name="T98" fmla="*/ 51 w 73"/>
                  <a:gd name="T99" fmla="*/ 23 h 74"/>
                  <a:gd name="T100" fmla="*/ 33 w 73"/>
                  <a:gd name="T101" fmla="*/ 18 h 74"/>
                  <a:gd name="T102" fmla="*/ 17 w 73"/>
                  <a:gd name="T103" fmla="*/ 27 h 74"/>
                  <a:gd name="T104" fmla="*/ 12 w 73"/>
                  <a:gd name="T105" fmla="*/ 44 h 74"/>
                  <a:gd name="T106" fmla="*/ 12 w 73"/>
                  <a:gd name="T107" fmla="*/ 44 h 74"/>
                  <a:gd name="T108" fmla="*/ 21 w 73"/>
                  <a:gd name="T109" fmla="*/ 60 h 74"/>
                  <a:gd name="T110" fmla="*/ 39 w 73"/>
                  <a:gd name="T111" fmla="*/ 65 h 74"/>
                  <a:gd name="T112" fmla="*/ 39 w 73"/>
                  <a:gd name="T113" fmla="*/ 65 h 74"/>
                  <a:gd name="T114" fmla="*/ 55 w 73"/>
                  <a:gd name="T115" fmla="*/ 57 h 74"/>
                  <a:gd name="T116" fmla="*/ 60 w 73"/>
                  <a:gd name="T117" fmla="*/ 39 h 74"/>
                  <a:gd name="T118" fmla="*/ 51 w 73"/>
                  <a:gd name="T119" fmla="*/ 2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3" h="74">
                    <a:moveTo>
                      <a:pt x="33" y="12"/>
                    </a:moveTo>
                    <a:cubicBezTo>
                      <a:pt x="41" y="11"/>
                      <a:pt x="49" y="14"/>
                      <a:pt x="55" y="18"/>
                    </a:cubicBezTo>
                    <a:cubicBezTo>
                      <a:pt x="61" y="23"/>
                      <a:pt x="65" y="30"/>
                      <a:pt x="66" y="38"/>
                    </a:cubicBezTo>
                    <a:cubicBezTo>
                      <a:pt x="67" y="46"/>
                      <a:pt x="65" y="53"/>
                      <a:pt x="60" y="59"/>
                    </a:cubicBezTo>
                    <a:cubicBezTo>
                      <a:pt x="62" y="74"/>
                      <a:pt x="62" y="74"/>
                      <a:pt x="62" y="74"/>
                    </a:cubicBezTo>
                    <a:cubicBezTo>
                      <a:pt x="58" y="74"/>
                      <a:pt x="58" y="74"/>
                      <a:pt x="58" y="74"/>
                    </a:cubicBezTo>
                    <a:cubicBezTo>
                      <a:pt x="53" y="67"/>
                      <a:pt x="53" y="67"/>
                      <a:pt x="53" y="67"/>
                    </a:cubicBezTo>
                    <a:cubicBezTo>
                      <a:pt x="49" y="69"/>
                      <a:pt x="44" y="71"/>
                      <a:pt x="39" y="72"/>
                    </a:cubicBezTo>
                    <a:cubicBezTo>
                      <a:pt x="39" y="72"/>
                      <a:pt x="39" y="72"/>
                      <a:pt x="39" y="72"/>
                    </a:cubicBezTo>
                    <a:cubicBezTo>
                      <a:pt x="39" y="72"/>
                      <a:pt x="39" y="72"/>
                      <a:pt x="39" y="72"/>
                    </a:cubicBezTo>
                    <a:cubicBezTo>
                      <a:pt x="32" y="72"/>
                      <a:pt x="26" y="71"/>
                      <a:pt x="20" y="67"/>
                    </a:cubicBezTo>
                    <a:cubicBezTo>
                      <a:pt x="15" y="74"/>
                      <a:pt x="15" y="74"/>
                      <a:pt x="15" y="74"/>
                    </a:cubicBezTo>
                    <a:cubicBezTo>
                      <a:pt x="11" y="74"/>
                      <a:pt x="11" y="74"/>
                      <a:pt x="11" y="74"/>
                    </a:cubicBezTo>
                    <a:cubicBezTo>
                      <a:pt x="13" y="60"/>
                      <a:pt x="13" y="60"/>
                      <a:pt x="13" y="60"/>
                    </a:cubicBezTo>
                    <a:cubicBezTo>
                      <a:pt x="9" y="56"/>
                      <a:pt x="7" y="51"/>
                      <a:pt x="6" y="45"/>
                    </a:cubicBezTo>
                    <a:cubicBezTo>
                      <a:pt x="6" y="45"/>
                      <a:pt x="6" y="45"/>
                      <a:pt x="6" y="45"/>
                    </a:cubicBezTo>
                    <a:cubicBezTo>
                      <a:pt x="6" y="45"/>
                      <a:pt x="6" y="45"/>
                      <a:pt x="6" y="45"/>
                    </a:cubicBezTo>
                    <a:cubicBezTo>
                      <a:pt x="4" y="29"/>
                      <a:pt x="16" y="14"/>
                      <a:pt x="33" y="12"/>
                    </a:cubicBezTo>
                    <a:close/>
                    <a:moveTo>
                      <a:pt x="37" y="37"/>
                    </a:moveTo>
                    <a:cubicBezTo>
                      <a:pt x="36" y="37"/>
                      <a:pt x="35" y="37"/>
                      <a:pt x="34" y="37"/>
                    </a:cubicBezTo>
                    <a:cubicBezTo>
                      <a:pt x="32" y="33"/>
                      <a:pt x="29" y="28"/>
                      <a:pt x="26" y="24"/>
                    </a:cubicBezTo>
                    <a:cubicBezTo>
                      <a:pt x="26" y="24"/>
                      <a:pt x="25" y="24"/>
                      <a:pt x="25" y="24"/>
                    </a:cubicBezTo>
                    <a:cubicBezTo>
                      <a:pt x="27" y="29"/>
                      <a:pt x="30" y="34"/>
                      <a:pt x="33" y="38"/>
                    </a:cubicBezTo>
                    <a:cubicBezTo>
                      <a:pt x="32" y="39"/>
                      <a:pt x="32" y="41"/>
                      <a:pt x="32" y="42"/>
                    </a:cubicBezTo>
                    <a:cubicBezTo>
                      <a:pt x="32" y="45"/>
                      <a:pt x="34" y="47"/>
                      <a:pt x="37" y="47"/>
                    </a:cubicBezTo>
                    <a:cubicBezTo>
                      <a:pt x="40" y="47"/>
                      <a:pt x="42" y="45"/>
                      <a:pt x="42" y="42"/>
                    </a:cubicBezTo>
                    <a:cubicBezTo>
                      <a:pt x="42" y="42"/>
                      <a:pt x="42" y="41"/>
                      <a:pt x="42" y="41"/>
                    </a:cubicBezTo>
                    <a:cubicBezTo>
                      <a:pt x="45" y="38"/>
                      <a:pt x="48" y="35"/>
                      <a:pt x="51" y="31"/>
                    </a:cubicBezTo>
                    <a:cubicBezTo>
                      <a:pt x="50" y="30"/>
                      <a:pt x="49" y="29"/>
                      <a:pt x="48" y="28"/>
                    </a:cubicBezTo>
                    <a:cubicBezTo>
                      <a:pt x="45" y="31"/>
                      <a:pt x="42" y="34"/>
                      <a:pt x="39" y="37"/>
                    </a:cubicBezTo>
                    <a:cubicBezTo>
                      <a:pt x="38" y="37"/>
                      <a:pt x="38" y="37"/>
                      <a:pt x="37" y="37"/>
                    </a:cubicBezTo>
                    <a:close/>
                    <a:moveTo>
                      <a:pt x="67" y="0"/>
                    </a:moveTo>
                    <a:cubicBezTo>
                      <a:pt x="63" y="3"/>
                      <a:pt x="63" y="3"/>
                      <a:pt x="63" y="3"/>
                    </a:cubicBezTo>
                    <a:cubicBezTo>
                      <a:pt x="57" y="0"/>
                      <a:pt x="50" y="1"/>
                      <a:pt x="45" y="7"/>
                    </a:cubicBezTo>
                    <a:cubicBezTo>
                      <a:pt x="45" y="7"/>
                      <a:pt x="45" y="7"/>
                      <a:pt x="45" y="7"/>
                    </a:cubicBezTo>
                    <a:cubicBezTo>
                      <a:pt x="68" y="27"/>
                      <a:pt x="68" y="27"/>
                      <a:pt x="68" y="27"/>
                    </a:cubicBezTo>
                    <a:cubicBezTo>
                      <a:pt x="68" y="27"/>
                      <a:pt x="68" y="27"/>
                      <a:pt x="68" y="26"/>
                    </a:cubicBezTo>
                    <a:cubicBezTo>
                      <a:pt x="73" y="21"/>
                      <a:pt x="73" y="12"/>
                      <a:pt x="68" y="7"/>
                    </a:cubicBezTo>
                    <a:cubicBezTo>
                      <a:pt x="70" y="2"/>
                      <a:pt x="70" y="2"/>
                      <a:pt x="70" y="2"/>
                    </a:cubicBezTo>
                    <a:cubicBezTo>
                      <a:pt x="67" y="0"/>
                      <a:pt x="67" y="0"/>
                      <a:pt x="67" y="0"/>
                    </a:cubicBezTo>
                    <a:close/>
                    <a:moveTo>
                      <a:pt x="5" y="2"/>
                    </a:moveTo>
                    <a:cubicBezTo>
                      <a:pt x="6" y="6"/>
                      <a:pt x="6" y="6"/>
                      <a:pt x="6" y="6"/>
                    </a:cubicBezTo>
                    <a:cubicBezTo>
                      <a:pt x="1" y="11"/>
                      <a:pt x="0" y="19"/>
                      <a:pt x="4" y="25"/>
                    </a:cubicBezTo>
                    <a:cubicBezTo>
                      <a:pt x="4" y="25"/>
                      <a:pt x="4" y="25"/>
                      <a:pt x="4" y="25"/>
                    </a:cubicBezTo>
                    <a:cubicBezTo>
                      <a:pt x="29" y="8"/>
                      <a:pt x="29" y="8"/>
                      <a:pt x="29" y="8"/>
                    </a:cubicBezTo>
                    <a:cubicBezTo>
                      <a:pt x="29" y="8"/>
                      <a:pt x="29" y="8"/>
                      <a:pt x="29" y="8"/>
                    </a:cubicBezTo>
                    <a:cubicBezTo>
                      <a:pt x="25" y="2"/>
                      <a:pt x="17" y="0"/>
                      <a:pt x="11" y="3"/>
                    </a:cubicBezTo>
                    <a:cubicBezTo>
                      <a:pt x="7" y="0"/>
                      <a:pt x="7" y="0"/>
                      <a:pt x="7" y="0"/>
                    </a:cubicBezTo>
                    <a:cubicBezTo>
                      <a:pt x="5" y="2"/>
                      <a:pt x="5" y="2"/>
                      <a:pt x="5" y="2"/>
                    </a:cubicBezTo>
                    <a:close/>
                    <a:moveTo>
                      <a:pt x="51" y="23"/>
                    </a:moveTo>
                    <a:cubicBezTo>
                      <a:pt x="46" y="19"/>
                      <a:pt x="40" y="17"/>
                      <a:pt x="33" y="18"/>
                    </a:cubicBezTo>
                    <a:cubicBezTo>
                      <a:pt x="27" y="19"/>
                      <a:pt x="21" y="22"/>
                      <a:pt x="17" y="27"/>
                    </a:cubicBezTo>
                    <a:cubicBezTo>
                      <a:pt x="14" y="32"/>
                      <a:pt x="12" y="38"/>
                      <a:pt x="12" y="44"/>
                    </a:cubicBezTo>
                    <a:cubicBezTo>
                      <a:pt x="12" y="44"/>
                      <a:pt x="12" y="44"/>
                      <a:pt x="12" y="44"/>
                    </a:cubicBezTo>
                    <a:cubicBezTo>
                      <a:pt x="13" y="51"/>
                      <a:pt x="16" y="57"/>
                      <a:pt x="21" y="60"/>
                    </a:cubicBezTo>
                    <a:cubicBezTo>
                      <a:pt x="26" y="64"/>
                      <a:pt x="32" y="66"/>
                      <a:pt x="39" y="65"/>
                    </a:cubicBezTo>
                    <a:cubicBezTo>
                      <a:pt x="39" y="65"/>
                      <a:pt x="39" y="65"/>
                      <a:pt x="39" y="65"/>
                    </a:cubicBezTo>
                    <a:cubicBezTo>
                      <a:pt x="45" y="65"/>
                      <a:pt x="51" y="61"/>
                      <a:pt x="55" y="57"/>
                    </a:cubicBezTo>
                    <a:cubicBezTo>
                      <a:pt x="58" y="52"/>
                      <a:pt x="60" y="46"/>
                      <a:pt x="60" y="39"/>
                    </a:cubicBezTo>
                    <a:cubicBezTo>
                      <a:pt x="59" y="33"/>
                      <a:pt x="56" y="27"/>
                      <a:pt x="51" y="23"/>
                    </a:cubicBezTo>
                    <a:close/>
                  </a:path>
                </a:pathLst>
              </a:custGeom>
              <a:solidFill>
                <a:schemeClr val="bg1"/>
              </a:solidFill>
              <a:ln>
                <a:noFill/>
              </a:ln>
            </p:spPr>
            <p:txBody>
              <a:bodyPr vert="horz" wrap="square" lIns="121791" tIns="60896" rIns="121791" bIns="60896" numCol="1" anchor="t" anchorCtr="0" compatLnSpc="1"/>
              <a:lstStyle/>
              <a:p>
                <a:pPr defTabSz="1217264"/>
                <a:endParaRPr lang="zh-CN" altLang="en-US" sz="1351" dirty="0">
                  <a:solidFill>
                    <a:prstClr val="black"/>
                  </a:solidFill>
                  <a:cs typeface="+mn-ea"/>
                  <a:sym typeface="+mn-lt"/>
                </a:endParaRPr>
              </a:p>
            </p:txBody>
          </p:sp>
          <p:sp>
            <p:nvSpPr>
              <p:cNvPr id="20" name="Freeform 292">
                <a:extLst>
                  <a:ext uri="{FF2B5EF4-FFF2-40B4-BE49-F238E27FC236}">
                    <a16:creationId xmlns:a16="http://schemas.microsoft.com/office/drawing/2014/main" xmlns="" id="{39D87E6D-A5C9-4B57-A27F-BC8F713F1D4C}"/>
                  </a:ext>
                </a:extLst>
              </p:cNvPr>
              <p:cNvSpPr>
                <a:spLocks noEditPoints="1"/>
              </p:cNvSpPr>
              <p:nvPr/>
            </p:nvSpPr>
            <p:spPr bwMode="auto">
              <a:xfrm>
                <a:off x="3378268" y="2773294"/>
                <a:ext cx="411539" cy="398447"/>
              </a:xfrm>
              <a:custGeom>
                <a:avLst/>
                <a:gdLst>
                  <a:gd name="T0" fmla="*/ 44 w 93"/>
                  <a:gd name="T1" fmla="*/ 0 h 90"/>
                  <a:gd name="T2" fmla="*/ 83 w 93"/>
                  <a:gd name="T3" fmla="*/ 0 h 90"/>
                  <a:gd name="T4" fmla="*/ 90 w 93"/>
                  <a:gd name="T5" fmla="*/ 3 h 90"/>
                  <a:gd name="T6" fmla="*/ 93 w 93"/>
                  <a:gd name="T7" fmla="*/ 11 h 90"/>
                  <a:gd name="T8" fmla="*/ 93 w 93"/>
                  <a:gd name="T9" fmla="*/ 33 h 90"/>
                  <a:gd name="T10" fmla="*/ 90 w 93"/>
                  <a:gd name="T11" fmla="*/ 40 h 90"/>
                  <a:gd name="T12" fmla="*/ 83 w 93"/>
                  <a:gd name="T13" fmla="*/ 43 h 90"/>
                  <a:gd name="T14" fmla="*/ 61 w 93"/>
                  <a:gd name="T15" fmla="*/ 43 h 90"/>
                  <a:gd name="T16" fmla="*/ 50 w 93"/>
                  <a:gd name="T17" fmla="*/ 53 h 90"/>
                  <a:gd name="T18" fmla="*/ 49 w 93"/>
                  <a:gd name="T19" fmla="*/ 52 h 90"/>
                  <a:gd name="T20" fmla="*/ 46 w 93"/>
                  <a:gd name="T21" fmla="*/ 50 h 90"/>
                  <a:gd name="T22" fmla="*/ 48 w 93"/>
                  <a:gd name="T23" fmla="*/ 43 h 90"/>
                  <a:gd name="T24" fmla="*/ 47 w 93"/>
                  <a:gd name="T25" fmla="*/ 43 h 90"/>
                  <a:gd name="T26" fmla="*/ 48 w 93"/>
                  <a:gd name="T27" fmla="*/ 39 h 90"/>
                  <a:gd name="T28" fmla="*/ 51 w 93"/>
                  <a:gd name="T29" fmla="*/ 39 h 90"/>
                  <a:gd name="T30" fmla="*/ 54 w 93"/>
                  <a:gd name="T31" fmla="*/ 39 h 90"/>
                  <a:gd name="T32" fmla="*/ 53 w 93"/>
                  <a:gd name="T33" fmla="*/ 41 h 90"/>
                  <a:gd name="T34" fmla="*/ 52 w 93"/>
                  <a:gd name="T35" fmla="*/ 44 h 90"/>
                  <a:gd name="T36" fmla="*/ 58 w 93"/>
                  <a:gd name="T37" fmla="*/ 39 h 90"/>
                  <a:gd name="T38" fmla="*/ 59 w 93"/>
                  <a:gd name="T39" fmla="*/ 39 h 90"/>
                  <a:gd name="T40" fmla="*/ 60 w 93"/>
                  <a:gd name="T41" fmla="*/ 39 h 90"/>
                  <a:gd name="T42" fmla="*/ 83 w 93"/>
                  <a:gd name="T43" fmla="*/ 39 h 90"/>
                  <a:gd name="T44" fmla="*/ 87 w 93"/>
                  <a:gd name="T45" fmla="*/ 37 h 90"/>
                  <a:gd name="T46" fmla="*/ 89 w 93"/>
                  <a:gd name="T47" fmla="*/ 33 h 90"/>
                  <a:gd name="T48" fmla="*/ 89 w 93"/>
                  <a:gd name="T49" fmla="*/ 11 h 90"/>
                  <a:gd name="T50" fmla="*/ 87 w 93"/>
                  <a:gd name="T51" fmla="*/ 7 h 90"/>
                  <a:gd name="T52" fmla="*/ 83 w 93"/>
                  <a:gd name="T53" fmla="*/ 5 h 90"/>
                  <a:gd name="T54" fmla="*/ 44 w 93"/>
                  <a:gd name="T55" fmla="*/ 5 h 90"/>
                  <a:gd name="T56" fmla="*/ 39 w 93"/>
                  <a:gd name="T57" fmla="*/ 7 h 90"/>
                  <a:gd name="T58" fmla="*/ 38 w 93"/>
                  <a:gd name="T59" fmla="*/ 11 h 90"/>
                  <a:gd name="T60" fmla="*/ 38 w 93"/>
                  <a:gd name="T61" fmla="*/ 14 h 90"/>
                  <a:gd name="T62" fmla="*/ 33 w 93"/>
                  <a:gd name="T63" fmla="*/ 12 h 90"/>
                  <a:gd name="T64" fmla="*/ 33 w 93"/>
                  <a:gd name="T65" fmla="*/ 11 h 90"/>
                  <a:gd name="T66" fmla="*/ 36 w 93"/>
                  <a:gd name="T67" fmla="*/ 3 h 90"/>
                  <a:gd name="T68" fmla="*/ 44 w 93"/>
                  <a:gd name="T69" fmla="*/ 0 h 90"/>
                  <a:gd name="T70" fmla="*/ 75 w 93"/>
                  <a:gd name="T71" fmla="*/ 18 h 90"/>
                  <a:gd name="T72" fmla="*/ 71 w 93"/>
                  <a:gd name="T73" fmla="*/ 22 h 90"/>
                  <a:gd name="T74" fmla="*/ 75 w 93"/>
                  <a:gd name="T75" fmla="*/ 25 h 90"/>
                  <a:gd name="T76" fmla="*/ 79 w 93"/>
                  <a:gd name="T77" fmla="*/ 22 h 90"/>
                  <a:gd name="T78" fmla="*/ 75 w 93"/>
                  <a:gd name="T79" fmla="*/ 18 h 90"/>
                  <a:gd name="T80" fmla="*/ 63 w 93"/>
                  <a:gd name="T81" fmla="*/ 18 h 90"/>
                  <a:gd name="T82" fmla="*/ 59 w 93"/>
                  <a:gd name="T83" fmla="*/ 22 h 90"/>
                  <a:gd name="T84" fmla="*/ 63 w 93"/>
                  <a:gd name="T85" fmla="*/ 25 h 90"/>
                  <a:gd name="T86" fmla="*/ 67 w 93"/>
                  <a:gd name="T87" fmla="*/ 22 h 90"/>
                  <a:gd name="T88" fmla="*/ 63 w 93"/>
                  <a:gd name="T89" fmla="*/ 18 h 90"/>
                  <a:gd name="T90" fmla="*/ 51 w 93"/>
                  <a:gd name="T91" fmla="*/ 18 h 90"/>
                  <a:gd name="T92" fmla="*/ 48 w 93"/>
                  <a:gd name="T93" fmla="*/ 22 h 90"/>
                  <a:gd name="T94" fmla="*/ 51 w 93"/>
                  <a:gd name="T95" fmla="*/ 25 h 90"/>
                  <a:gd name="T96" fmla="*/ 55 w 93"/>
                  <a:gd name="T97" fmla="*/ 22 h 90"/>
                  <a:gd name="T98" fmla="*/ 51 w 93"/>
                  <a:gd name="T99" fmla="*/ 18 h 90"/>
                  <a:gd name="T100" fmla="*/ 27 w 93"/>
                  <a:gd name="T101" fmla="*/ 18 h 90"/>
                  <a:gd name="T102" fmla="*/ 12 w 93"/>
                  <a:gd name="T103" fmla="*/ 33 h 90"/>
                  <a:gd name="T104" fmla="*/ 27 w 93"/>
                  <a:gd name="T105" fmla="*/ 48 h 90"/>
                  <a:gd name="T106" fmla="*/ 43 w 93"/>
                  <a:gd name="T107" fmla="*/ 33 h 90"/>
                  <a:gd name="T108" fmla="*/ 27 w 93"/>
                  <a:gd name="T109" fmla="*/ 18 h 90"/>
                  <a:gd name="T110" fmla="*/ 55 w 93"/>
                  <a:gd name="T111" fmla="*/ 82 h 90"/>
                  <a:gd name="T112" fmla="*/ 38 w 93"/>
                  <a:gd name="T113" fmla="*/ 53 h 90"/>
                  <a:gd name="T114" fmla="*/ 28 w 93"/>
                  <a:gd name="T115" fmla="*/ 69 h 90"/>
                  <a:gd name="T116" fmla="*/ 18 w 93"/>
                  <a:gd name="T117" fmla="*/ 53 h 90"/>
                  <a:gd name="T118" fmla="*/ 0 w 93"/>
                  <a:gd name="T119" fmla="*/ 82 h 90"/>
                  <a:gd name="T120" fmla="*/ 55 w 93"/>
                  <a:gd name="T121" fmla="*/ 8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 h="90">
                    <a:moveTo>
                      <a:pt x="44" y="0"/>
                    </a:moveTo>
                    <a:cubicBezTo>
                      <a:pt x="83" y="0"/>
                      <a:pt x="83" y="0"/>
                      <a:pt x="83" y="0"/>
                    </a:cubicBezTo>
                    <a:cubicBezTo>
                      <a:pt x="86" y="0"/>
                      <a:pt x="88" y="1"/>
                      <a:pt x="90" y="3"/>
                    </a:cubicBezTo>
                    <a:cubicBezTo>
                      <a:pt x="92" y="5"/>
                      <a:pt x="93" y="8"/>
                      <a:pt x="93" y="11"/>
                    </a:cubicBezTo>
                    <a:cubicBezTo>
                      <a:pt x="93" y="33"/>
                      <a:pt x="93" y="33"/>
                      <a:pt x="93" y="33"/>
                    </a:cubicBezTo>
                    <a:cubicBezTo>
                      <a:pt x="93" y="36"/>
                      <a:pt x="92" y="38"/>
                      <a:pt x="90" y="40"/>
                    </a:cubicBezTo>
                    <a:cubicBezTo>
                      <a:pt x="88" y="42"/>
                      <a:pt x="86" y="43"/>
                      <a:pt x="83" y="43"/>
                    </a:cubicBezTo>
                    <a:cubicBezTo>
                      <a:pt x="61" y="43"/>
                      <a:pt x="61" y="43"/>
                      <a:pt x="61" y="43"/>
                    </a:cubicBezTo>
                    <a:cubicBezTo>
                      <a:pt x="50" y="53"/>
                      <a:pt x="50" y="53"/>
                      <a:pt x="50" y="53"/>
                    </a:cubicBezTo>
                    <a:cubicBezTo>
                      <a:pt x="49" y="52"/>
                      <a:pt x="49" y="52"/>
                      <a:pt x="49" y="52"/>
                    </a:cubicBezTo>
                    <a:cubicBezTo>
                      <a:pt x="48" y="52"/>
                      <a:pt x="47" y="51"/>
                      <a:pt x="46" y="50"/>
                    </a:cubicBezTo>
                    <a:cubicBezTo>
                      <a:pt x="48" y="43"/>
                      <a:pt x="48" y="43"/>
                      <a:pt x="48" y="43"/>
                    </a:cubicBezTo>
                    <a:cubicBezTo>
                      <a:pt x="47" y="43"/>
                      <a:pt x="47" y="43"/>
                      <a:pt x="47" y="43"/>
                    </a:cubicBezTo>
                    <a:cubicBezTo>
                      <a:pt x="47" y="42"/>
                      <a:pt x="48" y="40"/>
                      <a:pt x="48" y="39"/>
                    </a:cubicBezTo>
                    <a:cubicBezTo>
                      <a:pt x="51" y="39"/>
                      <a:pt x="51" y="39"/>
                      <a:pt x="51" y="39"/>
                    </a:cubicBezTo>
                    <a:cubicBezTo>
                      <a:pt x="54" y="39"/>
                      <a:pt x="54" y="39"/>
                      <a:pt x="54" y="39"/>
                    </a:cubicBezTo>
                    <a:cubicBezTo>
                      <a:pt x="53" y="41"/>
                      <a:pt x="53" y="41"/>
                      <a:pt x="53" y="41"/>
                    </a:cubicBezTo>
                    <a:cubicBezTo>
                      <a:pt x="52" y="44"/>
                      <a:pt x="52" y="44"/>
                      <a:pt x="52" y="44"/>
                    </a:cubicBezTo>
                    <a:cubicBezTo>
                      <a:pt x="58" y="39"/>
                      <a:pt x="58" y="39"/>
                      <a:pt x="58" y="39"/>
                    </a:cubicBezTo>
                    <a:cubicBezTo>
                      <a:pt x="59" y="39"/>
                      <a:pt x="59" y="39"/>
                      <a:pt x="59" y="39"/>
                    </a:cubicBezTo>
                    <a:cubicBezTo>
                      <a:pt x="60" y="39"/>
                      <a:pt x="60" y="39"/>
                      <a:pt x="60" y="39"/>
                    </a:cubicBezTo>
                    <a:cubicBezTo>
                      <a:pt x="83" y="39"/>
                      <a:pt x="83" y="39"/>
                      <a:pt x="83" y="39"/>
                    </a:cubicBezTo>
                    <a:cubicBezTo>
                      <a:pt x="84" y="39"/>
                      <a:pt x="86" y="38"/>
                      <a:pt x="87" y="37"/>
                    </a:cubicBezTo>
                    <a:cubicBezTo>
                      <a:pt x="88" y="36"/>
                      <a:pt x="89" y="34"/>
                      <a:pt x="89" y="33"/>
                    </a:cubicBezTo>
                    <a:cubicBezTo>
                      <a:pt x="89" y="11"/>
                      <a:pt x="89" y="11"/>
                      <a:pt x="89" y="11"/>
                    </a:cubicBezTo>
                    <a:cubicBezTo>
                      <a:pt x="89" y="9"/>
                      <a:pt x="88" y="8"/>
                      <a:pt x="87" y="7"/>
                    </a:cubicBezTo>
                    <a:cubicBezTo>
                      <a:pt x="86" y="6"/>
                      <a:pt x="84" y="5"/>
                      <a:pt x="83" y="5"/>
                    </a:cubicBezTo>
                    <a:cubicBezTo>
                      <a:pt x="44" y="5"/>
                      <a:pt x="44" y="5"/>
                      <a:pt x="44" y="5"/>
                    </a:cubicBezTo>
                    <a:cubicBezTo>
                      <a:pt x="42" y="5"/>
                      <a:pt x="40" y="6"/>
                      <a:pt x="39" y="7"/>
                    </a:cubicBezTo>
                    <a:cubicBezTo>
                      <a:pt x="38" y="8"/>
                      <a:pt x="38" y="9"/>
                      <a:pt x="38" y="11"/>
                    </a:cubicBezTo>
                    <a:cubicBezTo>
                      <a:pt x="38" y="14"/>
                      <a:pt x="38" y="14"/>
                      <a:pt x="38" y="14"/>
                    </a:cubicBezTo>
                    <a:cubicBezTo>
                      <a:pt x="36" y="13"/>
                      <a:pt x="35" y="12"/>
                      <a:pt x="33" y="12"/>
                    </a:cubicBezTo>
                    <a:cubicBezTo>
                      <a:pt x="33" y="11"/>
                      <a:pt x="33" y="11"/>
                      <a:pt x="33" y="11"/>
                    </a:cubicBezTo>
                    <a:cubicBezTo>
                      <a:pt x="33" y="8"/>
                      <a:pt x="34" y="5"/>
                      <a:pt x="36" y="3"/>
                    </a:cubicBezTo>
                    <a:cubicBezTo>
                      <a:pt x="38" y="1"/>
                      <a:pt x="41" y="0"/>
                      <a:pt x="44" y="0"/>
                    </a:cubicBezTo>
                    <a:close/>
                    <a:moveTo>
                      <a:pt x="75" y="18"/>
                    </a:moveTo>
                    <a:cubicBezTo>
                      <a:pt x="73" y="18"/>
                      <a:pt x="71" y="19"/>
                      <a:pt x="71" y="22"/>
                    </a:cubicBezTo>
                    <a:cubicBezTo>
                      <a:pt x="71" y="24"/>
                      <a:pt x="73" y="25"/>
                      <a:pt x="75" y="25"/>
                    </a:cubicBezTo>
                    <a:cubicBezTo>
                      <a:pt x="77" y="25"/>
                      <a:pt x="79" y="24"/>
                      <a:pt x="79" y="22"/>
                    </a:cubicBezTo>
                    <a:cubicBezTo>
                      <a:pt x="79" y="19"/>
                      <a:pt x="77" y="18"/>
                      <a:pt x="75" y="18"/>
                    </a:cubicBezTo>
                    <a:close/>
                    <a:moveTo>
                      <a:pt x="63" y="18"/>
                    </a:moveTo>
                    <a:cubicBezTo>
                      <a:pt x="61" y="18"/>
                      <a:pt x="59" y="19"/>
                      <a:pt x="59" y="22"/>
                    </a:cubicBezTo>
                    <a:cubicBezTo>
                      <a:pt x="59" y="24"/>
                      <a:pt x="61" y="25"/>
                      <a:pt x="63" y="25"/>
                    </a:cubicBezTo>
                    <a:cubicBezTo>
                      <a:pt x="65" y="25"/>
                      <a:pt x="67" y="24"/>
                      <a:pt x="67" y="22"/>
                    </a:cubicBezTo>
                    <a:cubicBezTo>
                      <a:pt x="67" y="19"/>
                      <a:pt x="65" y="18"/>
                      <a:pt x="63" y="18"/>
                    </a:cubicBezTo>
                    <a:close/>
                    <a:moveTo>
                      <a:pt x="51" y="18"/>
                    </a:moveTo>
                    <a:cubicBezTo>
                      <a:pt x="49" y="18"/>
                      <a:pt x="48" y="19"/>
                      <a:pt x="48" y="22"/>
                    </a:cubicBezTo>
                    <a:cubicBezTo>
                      <a:pt x="48" y="24"/>
                      <a:pt x="49" y="25"/>
                      <a:pt x="51" y="25"/>
                    </a:cubicBezTo>
                    <a:cubicBezTo>
                      <a:pt x="54" y="25"/>
                      <a:pt x="55" y="24"/>
                      <a:pt x="55" y="22"/>
                    </a:cubicBezTo>
                    <a:cubicBezTo>
                      <a:pt x="55" y="19"/>
                      <a:pt x="54" y="18"/>
                      <a:pt x="51" y="18"/>
                    </a:cubicBezTo>
                    <a:close/>
                    <a:moveTo>
                      <a:pt x="27" y="18"/>
                    </a:moveTo>
                    <a:cubicBezTo>
                      <a:pt x="19" y="18"/>
                      <a:pt x="12" y="24"/>
                      <a:pt x="12" y="33"/>
                    </a:cubicBezTo>
                    <a:cubicBezTo>
                      <a:pt x="12" y="42"/>
                      <a:pt x="19" y="48"/>
                      <a:pt x="27" y="48"/>
                    </a:cubicBezTo>
                    <a:cubicBezTo>
                      <a:pt x="36" y="48"/>
                      <a:pt x="43" y="42"/>
                      <a:pt x="43" y="33"/>
                    </a:cubicBezTo>
                    <a:cubicBezTo>
                      <a:pt x="43" y="24"/>
                      <a:pt x="36" y="18"/>
                      <a:pt x="27" y="18"/>
                    </a:cubicBezTo>
                    <a:close/>
                    <a:moveTo>
                      <a:pt x="55" y="82"/>
                    </a:moveTo>
                    <a:cubicBezTo>
                      <a:pt x="55" y="67"/>
                      <a:pt x="47" y="57"/>
                      <a:pt x="38" y="53"/>
                    </a:cubicBezTo>
                    <a:cubicBezTo>
                      <a:pt x="28" y="69"/>
                      <a:pt x="28" y="69"/>
                      <a:pt x="28" y="69"/>
                    </a:cubicBezTo>
                    <a:cubicBezTo>
                      <a:pt x="18" y="53"/>
                      <a:pt x="18" y="53"/>
                      <a:pt x="18" y="53"/>
                    </a:cubicBezTo>
                    <a:cubicBezTo>
                      <a:pt x="8" y="57"/>
                      <a:pt x="0" y="66"/>
                      <a:pt x="0" y="82"/>
                    </a:cubicBezTo>
                    <a:cubicBezTo>
                      <a:pt x="20" y="90"/>
                      <a:pt x="38" y="89"/>
                      <a:pt x="55" y="82"/>
                    </a:cubicBezTo>
                    <a:close/>
                  </a:path>
                </a:pathLst>
              </a:custGeom>
              <a:solidFill>
                <a:schemeClr val="bg1"/>
              </a:solidFill>
              <a:ln>
                <a:noFill/>
              </a:ln>
            </p:spPr>
            <p:txBody>
              <a:bodyPr vert="horz" wrap="square" lIns="121791" tIns="60896" rIns="121791" bIns="60896" numCol="1" anchor="t" anchorCtr="0" compatLnSpc="1"/>
              <a:lstStyle/>
              <a:p>
                <a:pPr defTabSz="1217264"/>
                <a:endParaRPr lang="zh-CN" altLang="en-US" sz="1351" dirty="0">
                  <a:solidFill>
                    <a:prstClr val="black"/>
                  </a:solidFill>
                  <a:cs typeface="+mn-ea"/>
                  <a:sym typeface="+mn-lt"/>
                </a:endParaRPr>
              </a:p>
            </p:txBody>
          </p:sp>
        </p:grpSp>
      </p:grpSp>
      <p:grpSp>
        <p:nvGrpSpPr>
          <p:cNvPr id="21" name="组合 20">
            <a:extLst>
              <a:ext uri="{FF2B5EF4-FFF2-40B4-BE49-F238E27FC236}">
                <a16:creationId xmlns:a16="http://schemas.microsoft.com/office/drawing/2014/main" xmlns="" id="{EDF7DF89-4B28-40BE-AA48-5C0E4AEBB8A0}"/>
              </a:ext>
            </a:extLst>
          </p:cNvPr>
          <p:cNvGrpSpPr/>
          <p:nvPr/>
        </p:nvGrpSpPr>
        <p:grpSpPr>
          <a:xfrm>
            <a:off x="878918" y="1500256"/>
            <a:ext cx="2328860" cy="1114919"/>
            <a:chOff x="1079888" y="2404807"/>
            <a:chExt cx="2328860" cy="1114919"/>
          </a:xfrm>
        </p:grpSpPr>
        <p:sp>
          <p:nvSpPr>
            <p:cNvPr id="22" name="矩形 21">
              <a:extLst>
                <a:ext uri="{FF2B5EF4-FFF2-40B4-BE49-F238E27FC236}">
                  <a16:creationId xmlns:a16="http://schemas.microsoft.com/office/drawing/2014/main" xmlns="" id="{7C6622C3-FDEA-4436-99C0-24CA6BB0F8C9}"/>
                </a:ext>
              </a:extLst>
            </p:cNvPr>
            <p:cNvSpPr/>
            <p:nvPr/>
          </p:nvSpPr>
          <p:spPr>
            <a:xfrm>
              <a:off x="1079888" y="2404807"/>
              <a:ext cx="1133644" cy="369332"/>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cs typeface="+mn-ea"/>
                  <a:sym typeface="+mn-lt"/>
                </a:rPr>
                <a:t>添加标题</a:t>
              </a:r>
            </a:p>
          </p:txBody>
        </p:sp>
        <p:sp>
          <p:nvSpPr>
            <p:cNvPr id="23" name="矩形 22">
              <a:extLst>
                <a:ext uri="{FF2B5EF4-FFF2-40B4-BE49-F238E27FC236}">
                  <a16:creationId xmlns:a16="http://schemas.microsoft.com/office/drawing/2014/main" xmlns="" id="{B4C4F244-93F4-497A-9D31-9430B1FD8183}"/>
                </a:ext>
              </a:extLst>
            </p:cNvPr>
            <p:cNvSpPr/>
            <p:nvPr/>
          </p:nvSpPr>
          <p:spPr>
            <a:xfrm>
              <a:off x="1082465" y="2734896"/>
              <a:ext cx="2326283" cy="784830"/>
            </a:xfrm>
            <a:prstGeom prst="rect">
              <a:avLst/>
            </a:prstGeom>
          </p:spPr>
          <p:txBody>
            <a:bodyPr wrap="square">
              <a:spAutoFit/>
            </a:bodyPr>
            <a:lstStyle/>
            <a:p>
              <a:pPr>
                <a:lnSpc>
                  <a:spcPct val="15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a:t>
              </a:r>
              <a:endParaRPr lang="en-US" altLang="zh-CN" sz="1000" dirty="0">
                <a:solidFill>
                  <a:schemeClr val="tx1">
                    <a:lumMod val="50000"/>
                    <a:lumOff val="50000"/>
                  </a:schemeClr>
                </a:solidFill>
                <a:cs typeface="+mn-ea"/>
                <a:sym typeface="+mn-lt"/>
              </a:endParaRPr>
            </a:p>
          </p:txBody>
        </p:sp>
      </p:grpSp>
      <p:grpSp>
        <p:nvGrpSpPr>
          <p:cNvPr id="24" name="组合 23">
            <a:extLst>
              <a:ext uri="{FF2B5EF4-FFF2-40B4-BE49-F238E27FC236}">
                <a16:creationId xmlns:a16="http://schemas.microsoft.com/office/drawing/2014/main" xmlns="" id="{1E74D826-FA11-4975-8ECA-037E57C22CF2}"/>
              </a:ext>
            </a:extLst>
          </p:cNvPr>
          <p:cNvGrpSpPr/>
          <p:nvPr/>
        </p:nvGrpSpPr>
        <p:grpSpPr>
          <a:xfrm>
            <a:off x="1701360" y="3488900"/>
            <a:ext cx="2328860" cy="1114919"/>
            <a:chOff x="1079888" y="2404807"/>
            <a:chExt cx="2328860" cy="1114919"/>
          </a:xfrm>
        </p:grpSpPr>
        <p:sp>
          <p:nvSpPr>
            <p:cNvPr id="25" name="矩形 24">
              <a:extLst>
                <a:ext uri="{FF2B5EF4-FFF2-40B4-BE49-F238E27FC236}">
                  <a16:creationId xmlns:a16="http://schemas.microsoft.com/office/drawing/2014/main" xmlns="" id="{BB13EC96-AFA9-483C-89C4-C11EB184869A}"/>
                </a:ext>
              </a:extLst>
            </p:cNvPr>
            <p:cNvSpPr/>
            <p:nvPr/>
          </p:nvSpPr>
          <p:spPr>
            <a:xfrm>
              <a:off x="1079888" y="2404807"/>
              <a:ext cx="1133644" cy="369332"/>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cs typeface="+mn-ea"/>
                  <a:sym typeface="+mn-lt"/>
                </a:rPr>
                <a:t>添加标题</a:t>
              </a:r>
            </a:p>
          </p:txBody>
        </p:sp>
        <p:sp>
          <p:nvSpPr>
            <p:cNvPr id="26" name="矩形 25">
              <a:extLst>
                <a:ext uri="{FF2B5EF4-FFF2-40B4-BE49-F238E27FC236}">
                  <a16:creationId xmlns:a16="http://schemas.microsoft.com/office/drawing/2014/main" xmlns="" id="{C4C0C1AE-032D-4C06-81EB-ABABB606E123}"/>
                </a:ext>
              </a:extLst>
            </p:cNvPr>
            <p:cNvSpPr/>
            <p:nvPr/>
          </p:nvSpPr>
          <p:spPr>
            <a:xfrm>
              <a:off x="1082465" y="2734896"/>
              <a:ext cx="2326283" cy="784830"/>
            </a:xfrm>
            <a:prstGeom prst="rect">
              <a:avLst/>
            </a:prstGeom>
          </p:spPr>
          <p:txBody>
            <a:bodyPr wrap="square">
              <a:spAutoFit/>
            </a:bodyPr>
            <a:lstStyle/>
            <a:p>
              <a:pPr>
                <a:lnSpc>
                  <a:spcPct val="15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a:t>
              </a:r>
              <a:endParaRPr lang="en-US" altLang="zh-CN" sz="1000" dirty="0">
                <a:solidFill>
                  <a:schemeClr val="tx1">
                    <a:lumMod val="50000"/>
                    <a:lumOff val="50000"/>
                  </a:schemeClr>
                </a:solidFill>
                <a:cs typeface="+mn-ea"/>
                <a:sym typeface="+mn-lt"/>
              </a:endParaRPr>
            </a:p>
          </p:txBody>
        </p:sp>
      </p:grpSp>
      <p:grpSp>
        <p:nvGrpSpPr>
          <p:cNvPr id="27" name="组合 26">
            <a:extLst>
              <a:ext uri="{FF2B5EF4-FFF2-40B4-BE49-F238E27FC236}">
                <a16:creationId xmlns:a16="http://schemas.microsoft.com/office/drawing/2014/main" xmlns="" id="{FF1685CB-4275-4E1E-9887-077A83B2A87A}"/>
              </a:ext>
            </a:extLst>
          </p:cNvPr>
          <p:cNvGrpSpPr/>
          <p:nvPr/>
        </p:nvGrpSpPr>
        <p:grpSpPr>
          <a:xfrm>
            <a:off x="9094639" y="1500256"/>
            <a:ext cx="2326283" cy="1114919"/>
            <a:chOff x="1082465" y="2404807"/>
            <a:chExt cx="2326283" cy="1114919"/>
          </a:xfrm>
        </p:grpSpPr>
        <p:sp>
          <p:nvSpPr>
            <p:cNvPr id="28" name="矩形 27">
              <a:extLst>
                <a:ext uri="{FF2B5EF4-FFF2-40B4-BE49-F238E27FC236}">
                  <a16:creationId xmlns:a16="http://schemas.microsoft.com/office/drawing/2014/main" xmlns="" id="{F5577087-640A-4983-B37A-44D7C1672EF4}"/>
                </a:ext>
              </a:extLst>
            </p:cNvPr>
            <p:cNvSpPr/>
            <p:nvPr/>
          </p:nvSpPr>
          <p:spPr>
            <a:xfrm>
              <a:off x="2275104" y="2404807"/>
              <a:ext cx="1133644" cy="369332"/>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cs typeface="+mn-ea"/>
                  <a:sym typeface="+mn-lt"/>
                </a:rPr>
                <a:t>添加标题</a:t>
              </a:r>
            </a:p>
          </p:txBody>
        </p:sp>
        <p:sp>
          <p:nvSpPr>
            <p:cNvPr id="29" name="矩形 28">
              <a:extLst>
                <a:ext uri="{FF2B5EF4-FFF2-40B4-BE49-F238E27FC236}">
                  <a16:creationId xmlns:a16="http://schemas.microsoft.com/office/drawing/2014/main" xmlns="" id="{B4B34DE7-21FC-4D8B-9935-32B715A4DF17}"/>
                </a:ext>
              </a:extLst>
            </p:cNvPr>
            <p:cNvSpPr/>
            <p:nvPr/>
          </p:nvSpPr>
          <p:spPr>
            <a:xfrm>
              <a:off x="1082465" y="2734896"/>
              <a:ext cx="2326283" cy="784830"/>
            </a:xfrm>
            <a:prstGeom prst="rect">
              <a:avLst/>
            </a:prstGeom>
          </p:spPr>
          <p:txBody>
            <a:bodyPr wrap="square">
              <a:spAutoFit/>
            </a:bodyPr>
            <a:lstStyle/>
            <a:p>
              <a:pPr algn="r">
                <a:lnSpc>
                  <a:spcPct val="15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a:t>
              </a:r>
              <a:endParaRPr lang="en-US" altLang="zh-CN" sz="1000" dirty="0">
                <a:solidFill>
                  <a:schemeClr val="tx1">
                    <a:lumMod val="50000"/>
                    <a:lumOff val="50000"/>
                  </a:schemeClr>
                </a:solidFill>
                <a:cs typeface="+mn-ea"/>
                <a:sym typeface="+mn-lt"/>
              </a:endParaRPr>
            </a:p>
          </p:txBody>
        </p:sp>
      </p:grpSp>
      <p:grpSp>
        <p:nvGrpSpPr>
          <p:cNvPr id="30" name="组合 29">
            <a:extLst>
              <a:ext uri="{FF2B5EF4-FFF2-40B4-BE49-F238E27FC236}">
                <a16:creationId xmlns:a16="http://schemas.microsoft.com/office/drawing/2014/main" xmlns="" id="{E81DCCEB-F713-483B-87F0-DE3B04875568}"/>
              </a:ext>
            </a:extLst>
          </p:cNvPr>
          <p:cNvGrpSpPr/>
          <p:nvPr/>
        </p:nvGrpSpPr>
        <p:grpSpPr>
          <a:xfrm>
            <a:off x="8467237" y="3488900"/>
            <a:ext cx="2357365" cy="1114919"/>
            <a:chOff x="1082465" y="2404807"/>
            <a:chExt cx="2357365" cy="1114919"/>
          </a:xfrm>
        </p:grpSpPr>
        <p:sp>
          <p:nvSpPr>
            <p:cNvPr id="31" name="矩形 30">
              <a:extLst>
                <a:ext uri="{FF2B5EF4-FFF2-40B4-BE49-F238E27FC236}">
                  <a16:creationId xmlns:a16="http://schemas.microsoft.com/office/drawing/2014/main" xmlns="" id="{7B7E0949-7646-48EF-B69E-79EC3D174673}"/>
                </a:ext>
              </a:extLst>
            </p:cNvPr>
            <p:cNvSpPr/>
            <p:nvPr/>
          </p:nvSpPr>
          <p:spPr>
            <a:xfrm>
              <a:off x="2306186" y="2404807"/>
              <a:ext cx="1133644" cy="369332"/>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cs typeface="+mn-ea"/>
                  <a:sym typeface="+mn-lt"/>
                </a:rPr>
                <a:t>添加标题</a:t>
              </a:r>
            </a:p>
          </p:txBody>
        </p:sp>
        <p:sp>
          <p:nvSpPr>
            <p:cNvPr id="32" name="矩形 31">
              <a:extLst>
                <a:ext uri="{FF2B5EF4-FFF2-40B4-BE49-F238E27FC236}">
                  <a16:creationId xmlns:a16="http://schemas.microsoft.com/office/drawing/2014/main" xmlns="" id="{856E7D1E-5AAE-4215-B24F-5C093E86DCA9}"/>
                </a:ext>
              </a:extLst>
            </p:cNvPr>
            <p:cNvSpPr/>
            <p:nvPr/>
          </p:nvSpPr>
          <p:spPr>
            <a:xfrm>
              <a:off x="1082465" y="2734896"/>
              <a:ext cx="2326283" cy="784830"/>
            </a:xfrm>
            <a:prstGeom prst="rect">
              <a:avLst/>
            </a:prstGeom>
          </p:spPr>
          <p:txBody>
            <a:bodyPr wrap="square">
              <a:spAutoFit/>
            </a:bodyPr>
            <a:lstStyle/>
            <a:p>
              <a:pPr algn="r">
                <a:lnSpc>
                  <a:spcPct val="15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a:t>
              </a:r>
              <a:endParaRPr lang="en-US" altLang="zh-CN" sz="1000" dirty="0">
                <a:solidFill>
                  <a:schemeClr val="tx1">
                    <a:lumMod val="50000"/>
                    <a:lumOff val="50000"/>
                  </a:schemeClr>
                </a:solidFill>
                <a:cs typeface="+mn-ea"/>
                <a:sym typeface="+mn-lt"/>
              </a:endParaRPr>
            </a:p>
          </p:txBody>
        </p:sp>
      </p:grpSp>
      <p:grpSp>
        <p:nvGrpSpPr>
          <p:cNvPr id="33" name="组合 32">
            <a:extLst>
              <a:ext uri="{FF2B5EF4-FFF2-40B4-BE49-F238E27FC236}">
                <a16:creationId xmlns:a16="http://schemas.microsoft.com/office/drawing/2014/main" xmlns="" id="{495F605D-6D3E-4461-A9F4-6B9B4FE23B10}"/>
              </a:ext>
            </a:extLst>
          </p:cNvPr>
          <p:cNvGrpSpPr/>
          <p:nvPr/>
        </p:nvGrpSpPr>
        <p:grpSpPr>
          <a:xfrm>
            <a:off x="4890708" y="4613164"/>
            <a:ext cx="2326283" cy="1114919"/>
            <a:chOff x="1082465" y="2404807"/>
            <a:chExt cx="2326283" cy="1114919"/>
          </a:xfrm>
        </p:grpSpPr>
        <p:sp>
          <p:nvSpPr>
            <p:cNvPr id="34" name="矩形 33">
              <a:extLst>
                <a:ext uri="{FF2B5EF4-FFF2-40B4-BE49-F238E27FC236}">
                  <a16:creationId xmlns:a16="http://schemas.microsoft.com/office/drawing/2014/main" xmlns="" id="{5E00EE9F-8DD3-4E25-A156-E8158B49D79C}"/>
                </a:ext>
              </a:extLst>
            </p:cNvPr>
            <p:cNvSpPr/>
            <p:nvPr/>
          </p:nvSpPr>
          <p:spPr>
            <a:xfrm>
              <a:off x="1678784" y="2404807"/>
              <a:ext cx="1133645" cy="369332"/>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cs typeface="+mn-ea"/>
                  <a:sym typeface="+mn-lt"/>
                </a:rPr>
                <a:t>添加标题</a:t>
              </a:r>
            </a:p>
          </p:txBody>
        </p:sp>
        <p:sp>
          <p:nvSpPr>
            <p:cNvPr id="35" name="矩形 34">
              <a:extLst>
                <a:ext uri="{FF2B5EF4-FFF2-40B4-BE49-F238E27FC236}">
                  <a16:creationId xmlns:a16="http://schemas.microsoft.com/office/drawing/2014/main" xmlns="" id="{5F6D9C2E-7129-4532-BC97-B4DD07B8E87D}"/>
                </a:ext>
              </a:extLst>
            </p:cNvPr>
            <p:cNvSpPr/>
            <p:nvPr/>
          </p:nvSpPr>
          <p:spPr>
            <a:xfrm>
              <a:off x="1082465" y="2734896"/>
              <a:ext cx="2326283" cy="784830"/>
            </a:xfrm>
            <a:prstGeom prst="rect">
              <a:avLst/>
            </a:prstGeom>
          </p:spPr>
          <p:txBody>
            <a:bodyPr wrap="square">
              <a:spAutoFit/>
            </a:bodyPr>
            <a:lstStyle/>
            <a:p>
              <a:pPr algn="ctr">
                <a:lnSpc>
                  <a:spcPct val="15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a:t>
              </a:r>
              <a:endParaRPr lang="en-US" altLang="zh-CN" sz="1000" dirty="0">
                <a:solidFill>
                  <a:schemeClr val="tx1">
                    <a:lumMod val="50000"/>
                    <a:lumOff val="50000"/>
                  </a:schemeClr>
                </a:solidFill>
                <a:cs typeface="+mn-ea"/>
                <a:sym typeface="+mn-lt"/>
              </a:endParaRPr>
            </a:p>
          </p:txBody>
        </p:sp>
      </p:grpSp>
      <p:sp>
        <p:nvSpPr>
          <p:cNvPr id="36" name="矩形 35">
            <a:extLst>
              <a:ext uri="{FF2B5EF4-FFF2-40B4-BE49-F238E27FC236}">
                <a16:creationId xmlns:a16="http://schemas.microsoft.com/office/drawing/2014/main" xmlns="" id="{45897FCD-01F2-4475-BF78-48F0C8FE444C}"/>
              </a:ext>
            </a:extLst>
          </p:cNvPr>
          <p:cNvSpPr/>
          <p:nvPr/>
        </p:nvSpPr>
        <p:spPr>
          <a:xfrm>
            <a:off x="1377958" y="309934"/>
            <a:ext cx="1620957" cy="523220"/>
          </a:xfrm>
          <a:prstGeom prst="rect">
            <a:avLst/>
          </a:prstGeom>
        </p:spPr>
        <p:txBody>
          <a:bodyPr wrap="none">
            <a:spAutoFit/>
          </a:bodyPr>
          <a:lstStyle/>
          <a:p>
            <a:r>
              <a:rPr lang="zh-CN" altLang="en-US" sz="2800" b="1" dirty="0">
                <a:cs typeface="+mn-ea"/>
                <a:sym typeface="+mn-lt"/>
              </a:rPr>
              <a:t>来年规划</a:t>
            </a:r>
          </a:p>
        </p:txBody>
      </p:sp>
    </p:spTree>
    <p:extLst>
      <p:ext uri="{BB962C8B-B14F-4D97-AF65-F5344CB8AC3E}">
        <p14:creationId xmlns:p14="http://schemas.microsoft.com/office/powerpoint/2010/main" val="1648426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par>
                                <p:cTn id="13" presetID="2" presetClass="entr" presetSubtype="4" fill="hold" nodeType="withEffect">
                                  <p:stCondLst>
                                    <p:cond delay="75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75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ppt_x"/>
                                          </p:val>
                                        </p:tav>
                                        <p:tav tm="100000">
                                          <p:val>
                                            <p:strVal val="#ppt_x"/>
                                          </p:val>
                                        </p:tav>
                                      </p:tavLst>
                                    </p:anim>
                                    <p:anim calcmode="lin" valueType="num">
                                      <p:cBhvr additive="base">
                                        <p:cTn id="24" dur="500" fill="hold"/>
                                        <p:tgtEl>
                                          <p:spTgt spid="3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75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ppt_x"/>
                                          </p:val>
                                        </p:tav>
                                        <p:tav tm="100000">
                                          <p:val>
                                            <p:strVal val="#ppt_x"/>
                                          </p:val>
                                        </p:tav>
                                      </p:tavLst>
                                    </p:anim>
                                    <p:anim calcmode="lin" valueType="num">
                                      <p:cBhvr additive="base">
                                        <p:cTn id="28" dur="500" fill="hold"/>
                                        <p:tgtEl>
                                          <p:spTgt spid="3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C98C429-1082-4493-A303-A1BE0AB51F10}"/>
              </a:ext>
            </a:extLst>
          </p:cNvPr>
          <p:cNvSpPr/>
          <p:nvPr/>
        </p:nvSpPr>
        <p:spPr>
          <a:xfrm>
            <a:off x="0" y="0"/>
            <a:ext cx="12192000" cy="2139434"/>
          </a:xfrm>
          <a:prstGeom prst="rect">
            <a:avLst/>
          </a:prstGeom>
          <a:gradFill flip="none" rotWithShape="1">
            <a:gsLst>
              <a:gs pos="0">
                <a:schemeClr val="accent1">
                  <a:lumMod val="5000"/>
                  <a:lumOff val="95000"/>
                  <a:alpha val="0"/>
                </a:schemeClr>
              </a:gs>
              <a:gs pos="100000">
                <a:srgbClr val="FEEBD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形 2">
            <a:extLst>
              <a:ext uri="{FF2B5EF4-FFF2-40B4-BE49-F238E27FC236}">
                <a16:creationId xmlns:a16="http://schemas.microsoft.com/office/drawing/2014/main" xmlns="" id="{E794D017-35CD-4116-8563-9EF8DBD263F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77800" y="6078149"/>
            <a:ext cx="12369800" cy="240524"/>
          </a:xfrm>
          <a:prstGeom prst="rect">
            <a:avLst/>
          </a:prstGeom>
        </p:spPr>
      </p:pic>
      <p:pic>
        <p:nvPicPr>
          <p:cNvPr id="4" name="图形 3">
            <a:extLst>
              <a:ext uri="{FF2B5EF4-FFF2-40B4-BE49-F238E27FC236}">
                <a16:creationId xmlns:a16="http://schemas.microsoft.com/office/drawing/2014/main" xmlns="" id="{22F9F360-CB76-4A9F-B76D-D4FDD9CFE665}"/>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0" y="6318673"/>
            <a:ext cx="12192000" cy="697653"/>
          </a:xfrm>
          <a:prstGeom prst="rect">
            <a:avLst/>
          </a:prstGeom>
        </p:spPr>
      </p:pic>
      <p:pic>
        <p:nvPicPr>
          <p:cNvPr id="5" name="图形 4">
            <a:extLst>
              <a:ext uri="{FF2B5EF4-FFF2-40B4-BE49-F238E27FC236}">
                <a16:creationId xmlns:a16="http://schemas.microsoft.com/office/drawing/2014/main" xmlns="" id="{2515AF68-F0EF-4BF5-A656-BB85BA0E375A}"/>
              </a:ext>
            </a:extLst>
          </p:cNvPr>
          <p:cNvPicPr>
            <a:picLocks noChangeAspect="1"/>
          </p:cNvPicPr>
          <p:nvPr/>
        </p:nvPicPr>
        <p:blipFill rotWithShape="1">
          <a:blip r:embed="rId6" cstate="screen">
            <a:extLst>
              <a:ext uri="{28A0092B-C50C-407E-A947-70E740481C1C}">
                <a14:useLocalDpi xmlns:a14="http://schemas.microsoft.com/office/drawing/2010/main"/>
              </a:ext>
              <a:ext uri="{96DAC541-7B7A-43D3-8B79-37D633B846F1}">
                <asvg:svgBlip xmlns:asvg="http://schemas.microsoft.com/office/drawing/2016/SVG/main" xmlns="" r:embed="rId7"/>
              </a:ext>
            </a:extLst>
          </a:blip>
          <a:srcRect l="50990"/>
          <a:stretch/>
        </p:blipFill>
        <p:spPr>
          <a:xfrm>
            <a:off x="-1" y="3181953"/>
            <a:ext cx="4401373" cy="3144972"/>
          </a:xfrm>
          <a:prstGeom prst="rect">
            <a:avLst/>
          </a:prstGeom>
        </p:spPr>
      </p:pic>
      <p:pic>
        <p:nvPicPr>
          <p:cNvPr id="7" name="图形 6">
            <a:extLst>
              <a:ext uri="{FF2B5EF4-FFF2-40B4-BE49-F238E27FC236}">
                <a16:creationId xmlns:a16="http://schemas.microsoft.com/office/drawing/2014/main" xmlns="" id="{2FBAAD68-D49B-4C89-B70E-1A76DBB7BA7B}"/>
              </a:ext>
            </a:extLst>
          </p:cNvPr>
          <p:cNvPicPr>
            <a:picLocks noChangeAspect="1"/>
          </p:cNvPicPr>
          <p:nvPr/>
        </p:nvPicPr>
        <p:blipFill rotWithShape="1">
          <a:blip r:embed="rId6" cstate="screen">
            <a:extLst>
              <a:ext uri="{28A0092B-C50C-407E-A947-70E740481C1C}">
                <a14:useLocalDpi xmlns:a14="http://schemas.microsoft.com/office/drawing/2010/main"/>
              </a:ext>
              <a:ext uri="{96DAC541-7B7A-43D3-8B79-37D633B846F1}">
                <asvg:svgBlip xmlns:asvg="http://schemas.microsoft.com/office/drawing/2016/SVG/main" xmlns="" r:embed="rId7"/>
              </a:ext>
            </a:extLst>
          </a:blip>
          <a:srcRect r="50000"/>
          <a:stretch/>
        </p:blipFill>
        <p:spPr>
          <a:xfrm>
            <a:off x="7701727" y="3181953"/>
            <a:ext cx="4490273" cy="3144972"/>
          </a:xfrm>
          <a:prstGeom prst="rect">
            <a:avLst/>
          </a:prstGeom>
        </p:spPr>
      </p:pic>
      <p:pic>
        <p:nvPicPr>
          <p:cNvPr id="8" name="图片 7">
            <a:extLst>
              <a:ext uri="{FF2B5EF4-FFF2-40B4-BE49-F238E27FC236}">
                <a16:creationId xmlns:a16="http://schemas.microsoft.com/office/drawing/2014/main" xmlns="" id="{6A4697BE-B948-4685-AF36-39F42F6549BE}"/>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703487" y="1482470"/>
            <a:ext cx="2190750" cy="939284"/>
          </a:xfrm>
          <a:prstGeom prst="rect">
            <a:avLst/>
          </a:prstGeom>
        </p:spPr>
      </p:pic>
      <p:pic>
        <p:nvPicPr>
          <p:cNvPr id="9" name="图片 8">
            <a:extLst>
              <a:ext uri="{FF2B5EF4-FFF2-40B4-BE49-F238E27FC236}">
                <a16:creationId xmlns:a16="http://schemas.microsoft.com/office/drawing/2014/main" xmlns="" id="{2ACD4905-E232-4E8B-A8FC-2CD161E2BE5D}"/>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7132107" y="514666"/>
            <a:ext cx="2789080" cy="1195818"/>
          </a:xfrm>
          <a:prstGeom prst="rect">
            <a:avLst/>
          </a:prstGeom>
        </p:spPr>
      </p:pic>
      <p:pic>
        <p:nvPicPr>
          <p:cNvPr id="10" name="图片 9">
            <a:extLst>
              <a:ext uri="{FF2B5EF4-FFF2-40B4-BE49-F238E27FC236}">
                <a16:creationId xmlns:a16="http://schemas.microsoft.com/office/drawing/2014/main" xmlns="" id="{D4EF6010-FB92-4D68-BD88-D7D1A0840A34}"/>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9297763" y="2211285"/>
            <a:ext cx="2190750" cy="939284"/>
          </a:xfrm>
          <a:prstGeom prst="rect">
            <a:avLst/>
          </a:prstGeom>
        </p:spPr>
      </p:pic>
      <p:grpSp>
        <p:nvGrpSpPr>
          <p:cNvPr id="14" name="组合 13">
            <a:extLst>
              <a:ext uri="{FF2B5EF4-FFF2-40B4-BE49-F238E27FC236}">
                <a16:creationId xmlns:a16="http://schemas.microsoft.com/office/drawing/2014/main" xmlns="" id="{9593555B-FFEE-4456-884F-88562ACD6C7C}"/>
              </a:ext>
            </a:extLst>
          </p:cNvPr>
          <p:cNvGrpSpPr/>
          <p:nvPr/>
        </p:nvGrpSpPr>
        <p:grpSpPr>
          <a:xfrm>
            <a:off x="2356699" y="2131846"/>
            <a:ext cx="7366118" cy="2179637"/>
            <a:chOff x="2356699" y="2131846"/>
            <a:chExt cx="7366118" cy="2179637"/>
          </a:xfrm>
        </p:grpSpPr>
        <p:sp>
          <p:nvSpPr>
            <p:cNvPr id="6" name="矩形 5">
              <a:extLst>
                <a:ext uri="{FF2B5EF4-FFF2-40B4-BE49-F238E27FC236}">
                  <a16:creationId xmlns:a16="http://schemas.microsoft.com/office/drawing/2014/main" xmlns="" id="{B6ECA797-E2AD-46DA-BBC6-583AE6966374}"/>
                </a:ext>
              </a:extLst>
            </p:cNvPr>
            <p:cNvSpPr/>
            <p:nvPr/>
          </p:nvSpPr>
          <p:spPr>
            <a:xfrm>
              <a:off x="2822507" y="2131846"/>
              <a:ext cx="6475256" cy="1200329"/>
            </a:xfrm>
            <a:prstGeom prst="rect">
              <a:avLst/>
            </a:prstGeom>
          </p:spPr>
          <p:txBody>
            <a:bodyPr wrap="none">
              <a:spAutoFit/>
            </a:bodyPr>
            <a:lstStyle/>
            <a:p>
              <a:pPr algn="ctr" fontAlgn="b"/>
              <a:r>
                <a:rPr lang="zh-CN" altLang="en-US" sz="7200" spc="300" dirty="0">
                  <a:solidFill>
                    <a:schemeClr val="tx1">
                      <a:lumMod val="85000"/>
                      <a:lumOff val="15000"/>
                    </a:schemeClr>
                  </a:solidFill>
                  <a:latin typeface="字魂35号-经典雅黑" panose="02000000000000000000" pitchFamily="2" charset="-122"/>
                  <a:ea typeface="字魂35号-经典雅黑" panose="02000000000000000000" pitchFamily="2" charset="-122"/>
                  <a:cs typeface="+mn-ea"/>
                  <a:sym typeface="+mn-lt"/>
                </a:rPr>
                <a:t>谢谢聆听</a:t>
              </a:r>
            </a:p>
          </p:txBody>
        </p:sp>
        <p:sp>
          <p:nvSpPr>
            <p:cNvPr id="11" name="文本框 10">
              <a:extLst>
                <a:ext uri="{FF2B5EF4-FFF2-40B4-BE49-F238E27FC236}">
                  <a16:creationId xmlns:a16="http://schemas.microsoft.com/office/drawing/2014/main" xmlns="" id="{F1F1F908-B59F-4A19-9674-FC7CCE5F51BE}"/>
                </a:ext>
              </a:extLst>
            </p:cNvPr>
            <p:cNvSpPr txBox="1"/>
            <p:nvPr/>
          </p:nvSpPr>
          <p:spPr>
            <a:xfrm>
              <a:off x="3298596" y="3942151"/>
              <a:ext cx="2648802" cy="369332"/>
            </a:xfrm>
            <a:prstGeom prst="rect">
              <a:avLst/>
            </a:prstGeom>
            <a:noFill/>
          </p:spPr>
          <p:txBody>
            <a:bodyPr wrap="none" rtlCol="0">
              <a:spAutoFit/>
            </a:bodyPr>
            <a:lstStyle/>
            <a:p>
              <a:r>
                <a:rPr lang="zh-CN" altLang="en-US" dirty="0">
                  <a:cs typeface="+mn-ea"/>
                  <a:sym typeface="+mn-lt"/>
                </a:rPr>
                <a:t>汇报人</a:t>
              </a:r>
              <a:r>
                <a:rPr lang="zh-CN" altLang="en-US" dirty="0" smtClean="0">
                  <a:cs typeface="+mn-ea"/>
                  <a:sym typeface="+mn-lt"/>
                </a:rPr>
                <a:t>：</a:t>
              </a:r>
              <a:r>
                <a:rPr lang="en-US" altLang="zh-CN" dirty="0" smtClean="0">
                  <a:cs typeface="+mn-ea"/>
                  <a:sym typeface="+mn-lt"/>
                </a:rPr>
                <a:t>www</a:t>
              </a:r>
              <a:r>
                <a:rPr lang="en-US" altLang="zh-CN" dirty="0" smtClean="0">
                  <a:cs typeface="+mn-ea"/>
                  <a:sym typeface="+mn-lt"/>
                </a:rPr>
                <a:t>.92ppt.net</a:t>
              </a:r>
              <a:endParaRPr lang="zh-CN" altLang="en-US" dirty="0">
                <a:cs typeface="+mn-ea"/>
                <a:sym typeface="+mn-lt"/>
              </a:endParaRPr>
            </a:p>
          </p:txBody>
        </p:sp>
        <p:sp>
          <p:nvSpPr>
            <p:cNvPr id="12" name="文本框 11">
              <a:extLst>
                <a:ext uri="{FF2B5EF4-FFF2-40B4-BE49-F238E27FC236}">
                  <a16:creationId xmlns:a16="http://schemas.microsoft.com/office/drawing/2014/main" xmlns="" id="{23B952EF-3082-4CEC-B460-59CC804E5C03}"/>
                </a:ext>
              </a:extLst>
            </p:cNvPr>
            <p:cNvSpPr txBox="1"/>
            <p:nvPr/>
          </p:nvSpPr>
          <p:spPr>
            <a:xfrm>
              <a:off x="6343650" y="3942151"/>
              <a:ext cx="2113143" cy="369332"/>
            </a:xfrm>
            <a:prstGeom prst="rect">
              <a:avLst/>
            </a:prstGeom>
            <a:noFill/>
          </p:spPr>
          <p:txBody>
            <a:bodyPr wrap="none" rtlCol="0">
              <a:spAutoFit/>
            </a:bodyPr>
            <a:lstStyle/>
            <a:p>
              <a:r>
                <a:rPr lang="zh-CN" altLang="en-US" dirty="0">
                  <a:cs typeface="+mn-ea"/>
                  <a:sym typeface="+mn-lt"/>
                </a:rPr>
                <a:t>时间：</a:t>
              </a:r>
              <a:r>
                <a:rPr lang="en-US" altLang="zh-CN" dirty="0">
                  <a:cs typeface="+mn-ea"/>
                  <a:sym typeface="+mn-lt"/>
                </a:rPr>
                <a:t>20XX.XX.XX</a:t>
              </a:r>
            </a:p>
          </p:txBody>
        </p:sp>
        <p:sp>
          <p:nvSpPr>
            <p:cNvPr id="13" name="矩形 12">
              <a:extLst>
                <a:ext uri="{FF2B5EF4-FFF2-40B4-BE49-F238E27FC236}">
                  <a16:creationId xmlns:a16="http://schemas.microsoft.com/office/drawing/2014/main" xmlns="" id="{40CD98D1-C8A3-422B-8317-A1CF17E4E828}"/>
                </a:ext>
              </a:extLst>
            </p:cNvPr>
            <p:cNvSpPr/>
            <p:nvPr/>
          </p:nvSpPr>
          <p:spPr>
            <a:xfrm>
              <a:off x="2356699" y="3320438"/>
              <a:ext cx="7366118" cy="376245"/>
            </a:xfrm>
            <a:prstGeom prst="rect">
              <a:avLst/>
            </a:prstGeom>
          </p:spPr>
          <p:txBody>
            <a:bodyPr wrap="square">
              <a:spAutoFit/>
            </a:bodyPr>
            <a:lstStyle/>
            <a:p>
              <a:pPr algn="dist"/>
              <a:r>
                <a:rPr lang="en-US" altLang="zh-CN" dirty="0">
                  <a:solidFill>
                    <a:srgbClr val="333333"/>
                  </a:solidFill>
                  <a:cs typeface="+mn-ea"/>
                  <a:sym typeface="+mn-lt"/>
                </a:rPr>
                <a:t>Production department year-end summary</a:t>
              </a:r>
              <a:endParaRPr lang="zh-CN" altLang="en-US" dirty="0">
                <a:cs typeface="+mn-ea"/>
                <a:sym typeface="+mn-lt"/>
              </a:endParaRPr>
            </a:p>
          </p:txBody>
        </p:sp>
      </p:grpSp>
    </p:spTree>
    <p:extLst>
      <p:ext uri="{BB962C8B-B14F-4D97-AF65-F5344CB8AC3E}">
        <p14:creationId xmlns:p14="http://schemas.microsoft.com/office/powerpoint/2010/main" val="900603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22" presetClass="entr" presetSubtype="4"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a:extLst>
              <a:ext uri="{FF2B5EF4-FFF2-40B4-BE49-F238E27FC236}">
                <a16:creationId xmlns:a16="http://schemas.microsoft.com/office/drawing/2014/main" xmlns="" id="{4383A76F-00F9-4171-8AA7-4A98CCF6496A}"/>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77800" y="6078149"/>
            <a:ext cx="12369800" cy="240524"/>
          </a:xfrm>
          <a:prstGeom prst="rect">
            <a:avLst/>
          </a:prstGeom>
        </p:spPr>
      </p:pic>
      <p:pic>
        <p:nvPicPr>
          <p:cNvPr id="5" name="图形 4">
            <a:extLst>
              <a:ext uri="{FF2B5EF4-FFF2-40B4-BE49-F238E27FC236}">
                <a16:creationId xmlns:a16="http://schemas.microsoft.com/office/drawing/2014/main" xmlns="" id="{75F32562-1104-4C7A-9CFA-1E0804205235}"/>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0" y="6318673"/>
            <a:ext cx="12192000" cy="697653"/>
          </a:xfrm>
          <a:prstGeom prst="rect">
            <a:avLst/>
          </a:prstGeom>
        </p:spPr>
      </p:pic>
      <p:pic>
        <p:nvPicPr>
          <p:cNvPr id="6" name="图形 5">
            <a:extLst>
              <a:ext uri="{FF2B5EF4-FFF2-40B4-BE49-F238E27FC236}">
                <a16:creationId xmlns:a16="http://schemas.microsoft.com/office/drawing/2014/main" xmlns="" id="{96FA5450-D28E-4B3D-AC4F-C0C5220F3B1E}"/>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215900" y="3067050"/>
            <a:ext cx="4289396" cy="3011099"/>
          </a:xfrm>
          <a:prstGeom prst="rect">
            <a:avLst/>
          </a:prstGeom>
        </p:spPr>
      </p:pic>
      <p:grpSp>
        <p:nvGrpSpPr>
          <p:cNvPr id="3" name="组合 2">
            <a:extLst>
              <a:ext uri="{FF2B5EF4-FFF2-40B4-BE49-F238E27FC236}">
                <a16:creationId xmlns:a16="http://schemas.microsoft.com/office/drawing/2014/main" xmlns="" id="{30C52D80-7B2F-4728-A926-5DAD8248765E}"/>
              </a:ext>
            </a:extLst>
          </p:cNvPr>
          <p:cNvGrpSpPr/>
          <p:nvPr/>
        </p:nvGrpSpPr>
        <p:grpSpPr>
          <a:xfrm>
            <a:off x="3516061" y="2376241"/>
            <a:ext cx="5610693" cy="1200328"/>
            <a:chOff x="3516061" y="2376241"/>
            <a:chExt cx="5610693" cy="1200328"/>
          </a:xfrm>
        </p:grpSpPr>
        <p:sp>
          <p:nvSpPr>
            <p:cNvPr id="8" name="矩形 7">
              <a:extLst>
                <a:ext uri="{FF2B5EF4-FFF2-40B4-BE49-F238E27FC236}">
                  <a16:creationId xmlns:a16="http://schemas.microsoft.com/office/drawing/2014/main" xmlns="" id="{758582C1-9DC4-4F12-A27D-24917E071943}"/>
                </a:ext>
              </a:extLst>
            </p:cNvPr>
            <p:cNvSpPr/>
            <p:nvPr/>
          </p:nvSpPr>
          <p:spPr>
            <a:xfrm>
              <a:off x="4382415" y="2376241"/>
              <a:ext cx="3877985" cy="1200328"/>
            </a:xfrm>
            <a:prstGeom prst="rect">
              <a:avLst/>
            </a:prstGeom>
          </p:spPr>
          <p:txBody>
            <a:bodyPr wrap="none">
              <a:spAutoFit/>
            </a:bodyPr>
            <a:lstStyle/>
            <a:p>
              <a:r>
                <a:rPr lang="zh-CN" altLang="en-US" sz="7200" dirty="0">
                  <a:latin typeface="字魂35号-经典雅黑" panose="02000000000000000000" pitchFamily="2" charset="-122"/>
                  <a:ea typeface="字魂35号-经典雅黑" panose="02000000000000000000" pitchFamily="2" charset="-122"/>
                  <a:cs typeface="+mn-ea"/>
                  <a:sym typeface="+mn-lt"/>
                </a:rPr>
                <a:t>一年回顾</a:t>
              </a:r>
            </a:p>
          </p:txBody>
        </p:sp>
        <p:sp>
          <p:nvSpPr>
            <p:cNvPr id="10" name="任意多边形: 形状 9">
              <a:extLst>
                <a:ext uri="{FF2B5EF4-FFF2-40B4-BE49-F238E27FC236}">
                  <a16:creationId xmlns:a16="http://schemas.microsoft.com/office/drawing/2014/main" xmlns="" id="{24B1A5B4-65D9-4A8D-A3D3-11FC6474BB7B}"/>
                </a:ext>
              </a:extLst>
            </p:cNvPr>
            <p:cNvSpPr/>
            <p:nvPr/>
          </p:nvSpPr>
          <p:spPr>
            <a:xfrm>
              <a:off x="8393666" y="2791354"/>
              <a:ext cx="364400" cy="513134"/>
            </a:xfrm>
            <a:custGeom>
              <a:avLst/>
              <a:gdLst>
                <a:gd name="connsiteX0" fmla="*/ 205109 w 253935"/>
                <a:gd name="connsiteY0" fmla="*/ 188110 h 357582"/>
                <a:gd name="connsiteX1" fmla="*/ 201654 w 253935"/>
                <a:gd name="connsiteY1" fmla="*/ 170922 h 357582"/>
                <a:gd name="connsiteX2" fmla="*/ 196264 w 253935"/>
                <a:gd name="connsiteY2" fmla="*/ 134024 h 357582"/>
                <a:gd name="connsiteX3" fmla="*/ 191928 w 253935"/>
                <a:gd name="connsiteY3" fmla="*/ 86933 h 357582"/>
                <a:gd name="connsiteX4" fmla="*/ 191030 w 253935"/>
                <a:gd name="connsiteY4" fmla="*/ 73511 h 357582"/>
                <a:gd name="connsiteX5" fmla="*/ 189976 w 253935"/>
                <a:gd name="connsiteY5" fmla="*/ 55166 h 357582"/>
                <a:gd name="connsiteX6" fmla="*/ 189492 w 253935"/>
                <a:gd name="connsiteY6" fmla="*/ 45371 h 357582"/>
                <a:gd name="connsiteX7" fmla="*/ 188732 w 253935"/>
                <a:gd name="connsiteY7" fmla="*/ 27025 h 357582"/>
                <a:gd name="connsiteX8" fmla="*/ 187990 w 253935"/>
                <a:gd name="connsiteY8" fmla="*/ 233 h 357582"/>
                <a:gd name="connsiteX9" fmla="*/ 66601 w 253935"/>
                <a:gd name="connsiteY9" fmla="*/ 233 h 357582"/>
                <a:gd name="connsiteX10" fmla="*/ 65859 w 253935"/>
                <a:gd name="connsiteY10" fmla="*/ 27025 h 357582"/>
                <a:gd name="connsiteX11" fmla="*/ 65099 w 253935"/>
                <a:gd name="connsiteY11" fmla="*/ 45371 h 357582"/>
                <a:gd name="connsiteX12" fmla="*/ 64615 w 253935"/>
                <a:gd name="connsiteY12" fmla="*/ 55166 h 357582"/>
                <a:gd name="connsiteX13" fmla="*/ 63561 w 253935"/>
                <a:gd name="connsiteY13" fmla="*/ 73511 h 357582"/>
                <a:gd name="connsiteX14" fmla="*/ 62663 w 253935"/>
                <a:gd name="connsiteY14" fmla="*/ 86933 h 357582"/>
                <a:gd name="connsiteX15" fmla="*/ 58327 w 253935"/>
                <a:gd name="connsiteY15" fmla="*/ 134024 h 357582"/>
                <a:gd name="connsiteX16" fmla="*/ 52937 w 253935"/>
                <a:gd name="connsiteY16" fmla="*/ 170922 h 357582"/>
                <a:gd name="connsiteX17" fmla="*/ 49482 w 253935"/>
                <a:gd name="connsiteY17" fmla="*/ 188110 h 357582"/>
                <a:gd name="connsiteX18" fmla="*/ 31638 w 253935"/>
                <a:gd name="connsiteY18" fmla="*/ 257882 h 357582"/>
                <a:gd name="connsiteX19" fmla="*/ 233 w 253935"/>
                <a:gd name="connsiteY19" fmla="*/ 357418 h 357582"/>
                <a:gd name="connsiteX20" fmla="*/ 254168 w 253935"/>
                <a:gd name="connsiteY20" fmla="*/ 357418 h 357582"/>
                <a:gd name="connsiteX21" fmla="*/ 222798 w 253935"/>
                <a:gd name="connsiteY21" fmla="*/ 257882 h 357582"/>
                <a:gd name="connsiteX22" fmla="*/ 205109 w 253935"/>
                <a:gd name="connsiteY22"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53935" h="357582">
                  <a:moveTo>
                    <a:pt x="205109" y="188110"/>
                  </a:moveTo>
                  <a:cubicBezTo>
                    <a:pt x="203830" y="182215"/>
                    <a:pt x="202678" y="176485"/>
                    <a:pt x="201654" y="170922"/>
                  </a:cubicBezTo>
                  <a:cubicBezTo>
                    <a:pt x="199546" y="159590"/>
                    <a:pt x="197767" y="147032"/>
                    <a:pt x="196264" y="134024"/>
                  </a:cubicBezTo>
                  <a:cubicBezTo>
                    <a:pt x="194450" y="118477"/>
                    <a:pt x="193034" y="102411"/>
                    <a:pt x="191928" y="86933"/>
                  </a:cubicBezTo>
                  <a:cubicBezTo>
                    <a:pt x="191600" y="82390"/>
                    <a:pt x="191306" y="77899"/>
                    <a:pt x="191030" y="73511"/>
                  </a:cubicBezTo>
                  <a:cubicBezTo>
                    <a:pt x="190615" y="67171"/>
                    <a:pt x="190270" y="61039"/>
                    <a:pt x="189976" y="55166"/>
                  </a:cubicBezTo>
                  <a:cubicBezTo>
                    <a:pt x="189803" y="51797"/>
                    <a:pt x="189648" y="48532"/>
                    <a:pt x="189492" y="45371"/>
                  </a:cubicBezTo>
                  <a:cubicBezTo>
                    <a:pt x="189182" y="38703"/>
                    <a:pt x="188940" y="32536"/>
                    <a:pt x="188732" y="27025"/>
                  </a:cubicBezTo>
                  <a:cubicBezTo>
                    <a:pt x="188145" y="10684"/>
                    <a:pt x="187990" y="233"/>
                    <a:pt x="187990" y="233"/>
                  </a:cubicBezTo>
                  <a:lnTo>
                    <a:pt x="66601" y="233"/>
                  </a:lnTo>
                  <a:cubicBezTo>
                    <a:pt x="66601" y="233"/>
                    <a:pt x="66446" y="10597"/>
                    <a:pt x="65859" y="27025"/>
                  </a:cubicBezTo>
                  <a:cubicBezTo>
                    <a:pt x="65651" y="32536"/>
                    <a:pt x="65409" y="38703"/>
                    <a:pt x="65099" y="45371"/>
                  </a:cubicBezTo>
                  <a:cubicBezTo>
                    <a:pt x="64943" y="48532"/>
                    <a:pt x="64788" y="51797"/>
                    <a:pt x="64615" y="55166"/>
                  </a:cubicBezTo>
                  <a:cubicBezTo>
                    <a:pt x="64321" y="61039"/>
                    <a:pt x="63958" y="67258"/>
                    <a:pt x="63561" y="73511"/>
                  </a:cubicBezTo>
                  <a:cubicBezTo>
                    <a:pt x="63285" y="77899"/>
                    <a:pt x="62991" y="82390"/>
                    <a:pt x="62663" y="86933"/>
                  </a:cubicBezTo>
                  <a:cubicBezTo>
                    <a:pt x="61540" y="102481"/>
                    <a:pt x="60123" y="118529"/>
                    <a:pt x="58327" y="134024"/>
                  </a:cubicBezTo>
                  <a:cubicBezTo>
                    <a:pt x="56807" y="147032"/>
                    <a:pt x="55027" y="159590"/>
                    <a:pt x="52937" y="170922"/>
                  </a:cubicBezTo>
                  <a:cubicBezTo>
                    <a:pt x="51918" y="176485"/>
                    <a:pt x="50743" y="182220"/>
                    <a:pt x="49482" y="188110"/>
                  </a:cubicBezTo>
                  <a:cubicBezTo>
                    <a:pt x="44645" y="210567"/>
                    <a:pt x="38237" y="234838"/>
                    <a:pt x="31638" y="257882"/>
                  </a:cubicBezTo>
                  <a:cubicBezTo>
                    <a:pt x="16453" y="311053"/>
                    <a:pt x="233" y="357418"/>
                    <a:pt x="233" y="357418"/>
                  </a:cubicBezTo>
                  <a:lnTo>
                    <a:pt x="254168" y="357418"/>
                  </a:lnTo>
                  <a:cubicBezTo>
                    <a:pt x="254168" y="357418"/>
                    <a:pt x="237999" y="311053"/>
                    <a:pt x="222798" y="257882"/>
                  </a:cubicBezTo>
                  <a:cubicBezTo>
                    <a:pt x="216354" y="234838"/>
                    <a:pt x="209928" y="210498"/>
                    <a:pt x="205109" y="188110"/>
                  </a:cubicBezTo>
                  <a:close/>
                </a:path>
              </a:pathLst>
            </a:custGeom>
            <a:solidFill>
              <a:srgbClr val="FBD5A2"/>
            </a:solidFill>
            <a:ln w="1710" cap="flat">
              <a:noFill/>
              <a:prstDash val="solid"/>
              <a:miter/>
            </a:ln>
          </p:spPr>
          <p:txBody>
            <a:bodyPr rtlCol="0" anchor="ctr"/>
            <a:lstStyle/>
            <a:p>
              <a:endParaRPr lang="zh-CN" altLang="en-US">
                <a:cs typeface="+mn-ea"/>
                <a:sym typeface="+mn-lt"/>
              </a:endParaRPr>
            </a:p>
          </p:txBody>
        </p:sp>
        <p:sp>
          <p:nvSpPr>
            <p:cNvPr id="11" name="任意多边形: 形状 10">
              <a:extLst>
                <a:ext uri="{FF2B5EF4-FFF2-40B4-BE49-F238E27FC236}">
                  <a16:creationId xmlns:a16="http://schemas.microsoft.com/office/drawing/2014/main" xmlns="" id="{F2CC6730-82BA-4CA8-A36A-BED7CB1E8DB4}"/>
                </a:ext>
              </a:extLst>
            </p:cNvPr>
            <p:cNvSpPr/>
            <p:nvPr/>
          </p:nvSpPr>
          <p:spPr>
            <a:xfrm>
              <a:off x="8486774" y="2829803"/>
              <a:ext cx="178482" cy="24790"/>
            </a:xfrm>
            <a:custGeom>
              <a:avLst/>
              <a:gdLst>
                <a:gd name="connsiteX0" fmla="*/ 993 w 124376"/>
                <a:gd name="connsiteY0" fmla="*/ 233 h 17274"/>
                <a:gd name="connsiteX1" fmla="*/ 233 w 124376"/>
                <a:gd name="connsiteY1" fmla="*/ 18578 h 17274"/>
                <a:gd name="connsiteX2" fmla="*/ 124609 w 124376"/>
                <a:gd name="connsiteY2" fmla="*/ 18578 h 17274"/>
                <a:gd name="connsiteX3" fmla="*/ 123849 w 124376"/>
                <a:gd name="connsiteY3" fmla="*/ 233 h 17274"/>
              </a:gdLst>
              <a:ahLst/>
              <a:cxnLst>
                <a:cxn ang="0">
                  <a:pos x="connsiteX0" y="connsiteY0"/>
                </a:cxn>
                <a:cxn ang="0">
                  <a:pos x="connsiteX1" y="connsiteY1"/>
                </a:cxn>
                <a:cxn ang="0">
                  <a:pos x="connsiteX2" y="connsiteY2"/>
                </a:cxn>
                <a:cxn ang="0">
                  <a:pos x="connsiteX3" y="connsiteY3"/>
                </a:cxn>
              </a:cxnLst>
              <a:rect l="l" t="t" r="r" b="b"/>
              <a:pathLst>
                <a:path w="124376" h="17274">
                  <a:moveTo>
                    <a:pt x="993" y="233"/>
                  </a:moveTo>
                  <a:cubicBezTo>
                    <a:pt x="785" y="5743"/>
                    <a:pt x="544" y="11910"/>
                    <a:pt x="233" y="18578"/>
                  </a:cubicBezTo>
                  <a:lnTo>
                    <a:pt x="124609" y="18578"/>
                  </a:lnTo>
                  <a:cubicBezTo>
                    <a:pt x="124298" y="11910"/>
                    <a:pt x="124057" y="5743"/>
                    <a:pt x="123849"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2" name="任意多边形: 形状 11">
              <a:extLst>
                <a:ext uri="{FF2B5EF4-FFF2-40B4-BE49-F238E27FC236}">
                  <a16:creationId xmlns:a16="http://schemas.microsoft.com/office/drawing/2014/main" xmlns="" id="{B534E108-85E4-473E-B660-44BC35422CD9}"/>
                </a:ext>
              </a:extLst>
            </p:cNvPr>
            <p:cNvSpPr/>
            <p:nvPr/>
          </p:nvSpPr>
          <p:spPr>
            <a:xfrm>
              <a:off x="8484542" y="2870184"/>
              <a:ext cx="183440" cy="24790"/>
            </a:xfrm>
            <a:custGeom>
              <a:avLst/>
              <a:gdLst>
                <a:gd name="connsiteX0" fmla="*/ 1286 w 127831"/>
                <a:gd name="connsiteY0" fmla="*/ 233 h 17274"/>
                <a:gd name="connsiteX1" fmla="*/ 233 w 127831"/>
                <a:gd name="connsiteY1" fmla="*/ 18578 h 17274"/>
                <a:gd name="connsiteX2" fmla="*/ 127701 w 127831"/>
                <a:gd name="connsiteY2" fmla="*/ 18578 h 17274"/>
                <a:gd name="connsiteX3" fmla="*/ 126648 w 127831"/>
                <a:gd name="connsiteY3" fmla="*/ 233 h 17274"/>
              </a:gdLst>
              <a:ahLst/>
              <a:cxnLst>
                <a:cxn ang="0">
                  <a:pos x="connsiteX0" y="connsiteY0"/>
                </a:cxn>
                <a:cxn ang="0">
                  <a:pos x="connsiteX1" y="connsiteY1"/>
                </a:cxn>
                <a:cxn ang="0">
                  <a:pos x="connsiteX2" y="connsiteY2"/>
                </a:cxn>
                <a:cxn ang="0">
                  <a:pos x="connsiteX3" y="connsiteY3"/>
                </a:cxn>
              </a:cxnLst>
              <a:rect l="l" t="t" r="r" b="b"/>
              <a:pathLst>
                <a:path w="127831" h="17274">
                  <a:moveTo>
                    <a:pt x="1286" y="233"/>
                  </a:moveTo>
                  <a:cubicBezTo>
                    <a:pt x="993" y="6106"/>
                    <a:pt x="647" y="12325"/>
                    <a:pt x="233" y="18578"/>
                  </a:cubicBezTo>
                  <a:lnTo>
                    <a:pt x="127701" y="18578"/>
                  </a:lnTo>
                  <a:cubicBezTo>
                    <a:pt x="127304" y="12238"/>
                    <a:pt x="126941" y="6106"/>
                    <a:pt x="126648"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3" name="任意多边形: 形状 12">
              <a:extLst>
                <a:ext uri="{FF2B5EF4-FFF2-40B4-BE49-F238E27FC236}">
                  <a16:creationId xmlns:a16="http://schemas.microsoft.com/office/drawing/2014/main" xmlns="" id="{B8F19895-A8EF-480A-81A2-373C9FC6FA4D}"/>
                </a:ext>
              </a:extLst>
            </p:cNvPr>
            <p:cNvSpPr/>
            <p:nvPr/>
          </p:nvSpPr>
          <p:spPr>
            <a:xfrm>
              <a:off x="8477031" y="2915771"/>
              <a:ext cx="198312" cy="66930"/>
            </a:xfrm>
            <a:custGeom>
              <a:avLst/>
              <a:gdLst>
                <a:gd name="connsiteX0" fmla="*/ 4569 w 138196"/>
                <a:gd name="connsiteY0" fmla="*/ 233 h 46641"/>
                <a:gd name="connsiteX1" fmla="*/ 233 w 138196"/>
                <a:gd name="connsiteY1" fmla="*/ 47323 h 46641"/>
                <a:gd name="connsiteX2" fmla="*/ 138170 w 138196"/>
                <a:gd name="connsiteY2" fmla="*/ 47323 h 46641"/>
                <a:gd name="connsiteX3" fmla="*/ 133834 w 138196"/>
                <a:gd name="connsiteY3" fmla="*/ 233 h 46641"/>
              </a:gdLst>
              <a:ahLst/>
              <a:cxnLst>
                <a:cxn ang="0">
                  <a:pos x="connsiteX0" y="connsiteY0"/>
                </a:cxn>
                <a:cxn ang="0">
                  <a:pos x="connsiteX1" y="connsiteY1"/>
                </a:cxn>
                <a:cxn ang="0">
                  <a:pos x="connsiteX2" y="connsiteY2"/>
                </a:cxn>
                <a:cxn ang="0">
                  <a:pos x="connsiteX3" y="connsiteY3"/>
                </a:cxn>
              </a:cxnLst>
              <a:rect l="l" t="t" r="r" b="b"/>
              <a:pathLst>
                <a:path w="138196" h="46641">
                  <a:moveTo>
                    <a:pt x="4569" y="233"/>
                  </a:moveTo>
                  <a:cubicBezTo>
                    <a:pt x="3463" y="15780"/>
                    <a:pt x="2046" y="31828"/>
                    <a:pt x="233" y="47323"/>
                  </a:cubicBezTo>
                  <a:lnTo>
                    <a:pt x="138170" y="47323"/>
                  </a:lnTo>
                  <a:cubicBezTo>
                    <a:pt x="136442" y="31776"/>
                    <a:pt x="134957" y="15711"/>
                    <a:pt x="133834"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4" name="任意多边形: 形状 13">
              <a:extLst>
                <a:ext uri="{FF2B5EF4-FFF2-40B4-BE49-F238E27FC236}">
                  <a16:creationId xmlns:a16="http://schemas.microsoft.com/office/drawing/2014/main" xmlns="" id="{808B7315-0CE5-4B8C-99FA-0F2B3E8D775E}"/>
                </a:ext>
              </a:extLst>
            </p:cNvPr>
            <p:cNvSpPr/>
            <p:nvPr/>
          </p:nvSpPr>
          <p:spPr>
            <a:xfrm>
              <a:off x="8438757" y="3060961"/>
              <a:ext cx="275158" cy="99156"/>
            </a:xfrm>
            <a:custGeom>
              <a:avLst/>
              <a:gdLst>
                <a:gd name="connsiteX0" fmla="*/ 18060 w 191747"/>
                <a:gd name="connsiteY0" fmla="*/ 233 h 69098"/>
                <a:gd name="connsiteX1" fmla="*/ 233 w 191747"/>
                <a:gd name="connsiteY1" fmla="*/ 70004 h 69098"/>
                <a:gd name="connsiteX2" fmla="*/ 191531 w 191747"/>
                <a:gd name="connsiteY2" fmla="*/ 70004 h 69098"/>
                <a:gd name="connsiteX3" fmla="*/ 173686 w 191747"/>
                <a:gd name="connsiteY3" fmla="*/ 233 h 69098"/>
              </a:gdLst>
              <a:ahLst/>
              <a:cxnLst>
                <a:cxn ang="0">
                  <a:pos x="connsiteX0" y="connsiteY0"/>
                </a:cxn>
                <a:cxn ang="0">
                  <a:pos x="connsiteX1" y="connsiteY1"/>
                </a:cxn>
                <a:cxn ang="0">
                  <a:pos x="connsiteX2" y="connsiteY2"/>
                </a:cxn>
                <a:cxn ang="0">
                  <a:pos x="connsiteX3" y="connsiteY3"/>
                </a:cxn>
              </a:cxnLst>
              <a:rect l="l" t="t" r="r" b="b"/>
              <a:pathLst>
                <a:path w="191747" h="69098">
                  <a:moveTo>
                    <a:pt x="18060" y="233"/>
                  </a:moveTo>
                  <a:cubicBezTo>
                    <a:pt x="13240" y="22690"/>
                    <a:pt x="6814" y="46960"/>
                    <a:pt x="233" y="70004"/>
                  </a:cubicBezTo>
                  <a:lnTo>
                    <a:pt x="191531" y="70004"/>
                  </a:lnTo>
                  <a:cubicBezTo>
                    <a:pt x="184932" y="46960"/>
                    <a:pt x="178523" y="22620"/>
                    <a:pt x="173686"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5" name="任意多边形: 形状 14">
              <a:extLst>
                <a:ext uri="{FF2B5EF4-FFF2-40B4-BE49-F238E27FC236}">
                  <a16:creationId xmlns:a16="http://schemas.microsoft.com/office/drawing/2014/main" xmlns="" id="{FAE9825A-A3BD-42F4-82C3-2DEA55CCBC3C}"/>
                </a:ext>
              </a:extLst>
            </p:cNvPr>
            <p:cNvSpPr/>
            <p:nvPr/>
          </p:nvSpPr>
          <p:spPr>
            <a:xfrm>
              <a:off x="8576014" y="2791354"/>
              <a:ext cx="180960" cy="513134"/>
            </a:xfrm>
            <a:custGeom>
              <a:avLst/>
              <a:gdLst>
                <a:gd name="connsiteX0" fmla="*/ 78037 w 126104"/>
                <a:gd name="connsiteY0" fmla="*/ 188110 h 357582"/>
                <a:gd name="connsiteX1" fmla="*/ 74582 w 126104"/>
                <a:gd name="connsiteY1" fmla="*/ 170922 h 357582"/>
                <a:gd name="connsiteX2" fmla="*/ 69193 w 126104"/>
                <a:gd name="connsiteY2" fmla="*/ 134024 h 357582"/>
                <a:gd name="connsiteX3" fmla="*/ 64857 w 126104"/>
                <a:gd name="connsiteY3" fmla="*/ 86933 h 357582"/>
                <a:gd name="connsiteX4" fmla="*/ 63958 w 126104"/>
                <a:gd name="connsiteY4" fmla="*/ 73511 h 357582"/>
                <a:gd name="connsiteX5" fmla="*/ 62905 w 126104"/>
                <a:gd name="connsiteY5" fmla="*/ 55166 h 357582"/>
                <a:gd name="connsiteX6" fmla="*/ 62421 w 126104"/>
                <a:gd name="connsiteY6" fmla="*/ 45371 h 357582"/>
                <a:gd name="connsiteX7" fmla="*/ 61661 w 126104"/>
                <a:gd name="connsiteY7" fmla="*/ 27025 h 357582"/>
                <a:gd name="connsiteX8" fmla="*/ 60918 w 126104"/>
                <a:gd name="connsiteY8" fmla="*/ 233 h 357582"/>
                <a:gd name="connsiteX9" fmla="*/ 233 w 126104"/>
                <a:gd name="connsiteY9" fmla="*/ 233 h 357582"/>
                <a:gd name="connsiteX10" fmla="*/ 233 w 126104"/>
                <a:gd name="connsiteY10" fmla="*/ 357418 h 357582"/>
                <a:gd name="connsiteX11" fmla="*/ 127235 w 126104"/>
                <a:gd name="connsiteY11" fmla="*/ 357418 h 357582"/>
                <a:gd name="connsiteX12" fmla="*/ 95865 w 126104"/>
                <a:gd name="connsiteY12" fmla="*/ 257882 h 357582"/>
                <a:gd name="connsiteX13" fmla="*/ 78037 w 126104"/>
                <a:gd name="connsiteY13"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104" h="357582">
                  <a:moveTo>
                    <a:pt x="78037" y="188110"/>
                  </a:moveTo>
                  <a:cubicBezTo>
                    <a:pt x="76759" y="182215"/>
                    <a:pt x="75607" y="176485"/>
                    <a:pt x="74582" y="170922"/>
                  </a:cubicBezTo>
                  <a:cubicBezTo>
                    <a:pt x="72475" y="159590"/>
                    <a:pt x="70695" y="147032"/>
                    <a:pt x="69193" y="134024"/>
                  </a:cubicBezTo>
                  <a:cubicBezTo>
                    <a:pt x="67379" y="118477"/>
                    <a:pt x="65962" y="102411"/>
                    <a:pt x="64857" y="86933"/>
                  </a:cubicBezTo>
                  <a:cubicBezTo>
                    <a:pt x="64528" y="82390"/>
                    <a:pt x="64235" y="77899"/>
                    <a:pt x="63958" y="73511"/>
                  </a:cubicBezTo>
                  <a:cubicBezTo>
                    <a:pt x="63544" y="67171"/>
                    <a:pt x="63198" y="61039"/>
                    <a:pt x="62905" y="55166"/>
                  </a:cubicBezTo>
                  <a:cubicBezTo>
                    <a:pt x="62732" y="51797"/>
                    <a:pt x="62576" y="48532"/>
                    <a:pt x="62421" y="45371"/>
                  </a:cubicBezTo>
                  <a:cubicBezTo>
                    <a:pt x="62110" y="38703"/>
                    <a:pt x="61868" y="32536"/>
                    <a:pt x="61661" y="27025"/>
                  </a:cubicBezTo>
                  <a:cubicBezTo>
                    <a:pt x="61074" y="10684"/>
                    <a:pt x="60918" y="233"/>
                    <a:pt x="60918" y="233"/>
                  </a:cubicBezTo>
                  <a:lnTo>
                    <a:pt x="233" y="233"/>
                  </a:lnTo>
                  <a:lnTo>
                    <a:pt x="233" y="357418"/>
                  </a:lnTo>
                  <a:lnTo>
                    <a:pt x="127235" y="357418"/>
                  </a:lnTo>
                  <a:cubicBezTo>
                    <a:pt x="127235" y="357418"/>
                    <a:pt x="111066" y="311053"/>
                    <a:pt x="95865" y="257882"/>
                  </a:cubicBezTo>
                  <a:cubicBezTo>
                    <a:pt x="89283" y="234838"/>
                    <a:pt x="82857" y="210498"/>
                    <a:pt x="78037" y="188110"/>
                  </a:cubicBezTo>
                  <a:close/>
                </a:path>
              </a:pathLst>
            </a:custGeom>
            <a:solidFill>
              <a:srgbClr val="603913">
                <a:alpha val="8000"/>
              </a:srgbClr>
            </a:solidFill>
            <a:ln w="1710" cap="flat">
              <a:noFill/>
              <a:prstDash val="solid"/>
              <a:miter/>
            </a:ln>
          </p:spPr>
          <p:txBody>
            <a:bodyPr rtlCol="0" anchor="ctr"/>
            <a:lstStyle/>
            <a:p>
              <a:endParaRPr lang="zh-CN" altLang="en-US">
                <a:cs typeface="+mn-ea"/>
                <a:sym typeface="+mn-lt"/>
              </a:endParaRPr>
            </a:p>
          </p:txBody>
        </p:sp>
        <p:sp>
          <p:nvSpPr>
            <p:cNvPr id="16" name="任意多边形: 形状 15">
              <a:extLst>
                <a:ext uri="{FF2B5EF4-FFF2-40B4-BE49-F238E27FC236}">
                  <a16:creationId xmlns:a16="http://schemas.microsoft.com/office/drawing/2014/main" xmlns="" id="{679E9EDB-45D3-453D-9263-84366833DF22}"/>
                </a:ext>
              </a:extLst>
            </p:cNvPr>
            <p:cNvSpPr/>
            <p:nvPr/>
          </p:nvSpPr>
          <p:spPr>
            <a:xfrm>
              <a:off x="8660199" y="2647950"/>
              <a:ext cx="466035" cy="656910"/>
            </a:xfrm>
            <a:custGeom>
              <a:avLst/>
              <a:gdLst>
                <a:gd name="connsiteX0" fmla="*/ 262667 w 324761"/>
                <a:gd name="connsiteY0" fmla="*/ 241074 h 457775"/>
                <a:gd name="connsiteX1" fmla="*/ 258228 w 324761"/>
                <a:gd name="connsiteY1" fmla="*/ 219049 h 457775"/>
                <a:gd name="connsiteX2" fmla="*/ 251318 w 324761"/>
                <a:gd name="connsiteY2" fmla="*/ 171751 h 457775"/>
                <a:gd name="connsiteX3" fmla="*/ 245773 w 324761"/>
                <a:gd name="connsiteY3" fmla="*/ 111411 h 457775"/>
                <a:gd name="connsiteX4" fmla="*/ 244633 w 324761"/>
                <a:gd name="connsiteY4" fmla="*/ 94137 h 457775"/>
                <a:gd name="connsiteX5" fmla="*/ 243285 w 324761"/>
                <a:gd name="connsiteY5" fmla="*/ 70626 h 457775"/>
                <a:gd name="connsiteX6" fmla="*/ 242664 w 324761"/>
                <a:gd name="connsiteY6" fmla="*/ 58085 h 457775"/>
                <a:gd name="connsiteX7" fmla="*/ 241679 w 324761"/>
                <a:gd name="connsiteY7" fmla="*/ 34574 h 457775"/>
                <a:gd name="connsiteX8" fmla="*/ 240712 w 324761"/>
                <a:gd name="connsiteY8" fmla="*/ 233 h 457775"/>
                <a:gd name="connsiteX9" fmla="*/ 85241 w 324761"/>
                <a:gd name="connsiteY9" fmla="*/ 233 h 457775"/>
                <a:gd name="connsiteX10" fmla="*/ 84273 w 324761"/>
                <a:gd name="connsiteY10" fmla="*/ 34574 h 457775"/>
                <a:gd name="connsiteX11" fmla="*/ 83306 w 324761"/>
                <a:gd name="connsiteY11" fmla="*/ 58085 h 457775"/>
                <a:gd name="connsiteX12" fmla="*/ 82684 w 324761"/>
                <a:gd name="connsiteY12" fmla="*/ 70626 h 457775"/>
                <a:gd name="connsiteX13" fmla="*/ 81337 w 324761"/>
                <a:gd name="connsiteY13" fmla="*/ 94137 h 457775"/>
                <a:gd name="connsiteX14" fmla="*/ 80179 w 324761"/>
                <a:gd name="connsiteY14" fmla="*/ 111411 h 457775"/>
                <a:gd name="connsiteX15" fmla="*/ 74634 w 324761"/>
                <a:gd name="connsiteY15" fmla="*/ 171751 h 457775"/>
                <a:gd name="connsiteX16" fmla="*/ 67724 w 324761"/>
                <a:gd name="connsiteY16" fmla="*/ 219049 h 457775"/>
                <a:gd name="connsiteX17" fmla="*/ 63285 w 324761"/>
                <a:gd name="connsiteY17" fmla="*/ 241074 h 457775"/>
                <a:gd name="connsiteX18" fmla="*/ 40413 w 324761"/>
                <a:gd name="connsiteY18" fmla="*/ 330487 h 457775"/>
                <a:gd name="connsiteX19" fmla="*/ 233 w 324761"/>
                <a:gd name="connsiteY19" fmla="*/ 458042 h 457775"/>
                <a:gd name="connsiteX20" fmla="*/ 325720 w 324761"/>
                <a:gd name="connsiteY20" fmla="*/ 458042 h 457775"/>
                <a:gd name="connsiteX21" fmla="*/ 285522 w 324761"/>
                <a:gd name="connsiteY21" fmla="*/ 330487 h 457775"/>
                <a:gd name="connsiteX22" fmla="*/ 262667 w 324761"/>
                <a:gd name="connsiteY22"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4761" h="457775">
                  <a:moveTo>
                    <a:pt x="262667" y="241074"/>
                  </a:moveTo>
                  <a:cubicBezTo>
                    <a:pt x="261026" y="233542"/>
                    <a:pt x="259541" y="226166"/>
                    <a:pt x="258228" y="219049"/>
                  </a:cubicBezTo>
                  <a:cubicBezTo>
                    <a:pt x="255550" y="204521"/>
                    <a:pt x="253270" y="188421"/>
                    <a:pt x="251318" y="171751"/>
                  </a:cubicBezTo>
                  <a:cubicBezTo>
                    <a:pt x="249021" y="151903"/>
                    <a:pt x="247207" y="131243"/>
                    <a:pt x="245773" y="111411"/>
                  </a:cubicBezTo>
                  <a:cubicBezTo>
                    <a:pt x="245358" y="105590"/>
                    <a:pt x="244961" y="99838"/>
                    <a:pt x="244633" y="94137"/>
                  </a:cubicBezTo>
                  <a:cubicBezTo>
                    <a:pt x="244097" y="86035"/>
                    <a:pt x="243648" y="78158"/>
                    <a:pt x="243285" y="70626"/>
                  </a:cubicBezTo>
                  <a:cubicBezTo>
                    <a:pt x="243044" y="66325"/>
                    <a:pt x="242836" y="62127"/>
                    <a:pt x="242664" y="58085"/>
                  </a:cubicBezTo>
                  <a:cubicBezTo>
                    <a:pt x="242249" y="49448"/>
                    <a:pt x="241938" y="41622"/>
                    <a:pt x="241679" y="34574"/>
                  </a:cubicBezTo>
                  <a:cubicBezTo>
                    <a:pt x="240919" y="13620"/>
                    <a:pt x="240712" y="233"/>
                    <a:pt x="240712" y="233"/>
                  </a:cubicBezTo>
                  <a:lnTo>
                    <a:pt x="85241" y="233"/>
                  </a:lnTo>
                  <a:cubicBezTo>
                    <a:pt x="85241" y="233"/>
                    <a:pt x="85033" y="13620"/>
                    <a:pt x="84273" y="34574"/>
                  </a:cubicBezTo>
                  <a:cubicBezTo>
                    <a:pt x="84014" y="41622"/>
                    <a:pt x="83703" y="49534"/>
                    <a:pt x="83306" y="58085"/>
                  </a:cubicBezTo>
                  <a:cubicBezTo>
                    <a:pt x="83116" y="62127"/>
                    <a:pt x="82909" y="66325"/>
                    <a:pt x="82684" y="70626"/>
                  </a:cubicBezTo>
                  <a:cubicBezTo>
                    <a:pt x="82304" y="78158"/>
                    <a:pt x="81855" y="86035"/>
                    <a:pt x="81337" y="94137"/>
                  </a:cubicBezTo>
                  <a:cubicBezTo>
                    <a:pt x="80991" y="99768"/>
                    <a:pt x="80611" y="105521"/>
                    <a:pt x="80179" y="111411"/>
                  </a:cubicBezTo>
                  <a:cubicBezTo>
                    <a:pt x="78763" y="131243"/>
                    <a:pt x="76949" y="151903"/>
                    <a:pt x="74634" y="171751"/>
                  </a:cubicBezTo>
                  <a:cubicBezTo>
                    <a:pt x="72699" y="188421"/>
                    <a:pt x="70419" y="204573"/>
                    <a:pt x="67724" y="219049"/>
                  </a:cubicBezTo>
                  <a:cubicBezTo>
                    <a:pt x="66394" y="226166"/>
                    <a:pt x="64909" y="233542"/>
                    <a:pt x="63285" y="241074"/>
                  </a:cubicBezTo>
                  <a:cubicBezTo>
                    <a:pt x="57100" y="269767"/>
                    <a:pt x="48878" y="300948"/>
                    <a:pt x="40413" y="330487"/>
                  </a:cubicBezTo>
                  <a:cubicBezTo>
                    <a:pt x="20962" y="398618"/>
                    <a:pt x="233" y="458042"/>
                    <a:pt x="233" y="458042"/>
                  </a:cubicBezTo>
                  <a:lnTo>
                    <a:pt x="325720" y="458042"/>
                  </a:lnTo>
                  <a:cubicBezTo>
                    <a:pt x="325720" y="458042"/>
                    <a:pt x="304990" y="398618"/>
                    <a:pt x="285522" y="330487"/>
                  </a:cubicBezTo>
                  <a:cubicBezTo>
                    <a:pt x="277074" y="300896"/>
                    <a:pt x="268817" y="269715"/>
                    <a:pt x="262667" y="241074"/>
                  </a:cubicBezTo>
                  <a:close/>
                </a:path>
              </a:pathLst>
            </a:custGeom>
            <a:solidFill>
              <a:srgbClr val="FBD5A2"/>
            </a:solidFill>
            <a:ln w="1710" cap="flat">
              <a:noFill/>
              <a:prstDash val="solid"/>
              <a:miter/>
            </a:ln>
          </p:spPr>
          <p:txBody>
            <a:bodyPr rtlCol="0" anchor="ctr"/>
            <a:lstStyle/>
            <a:p>
              <a:endParaRPr lang="zh-CN" altLang="en-US">
                <a:cs typeface="+mn-ea"/>
                <a:sym typeface="+mn-lt"/>
              </a:endParaRPr>
            </a:p>
          </p:txBody>
        </p:sp>
        <p:sp>
          <p:nvSpPr>
            <p:cNvPr id="17" name="任意多边形: 形状 16">
              <a:extLst>
                <a:ext uri="{FF2B5EF4-FFF2-40B4-BE49-F238E27FC236}">
                  <a16:creationId xmlns:a16="http://schemas.microsoft.com/office/drawing/2014/main" xmlns="" id="{552AE91E-529E-4251-A273-A71C9E960426}"/>
                </a:ext>
              </a:extLst>
            </p:cNvPr>
            <p:cNvSpPr/>
            <p:nvPr/>
          </p:nvSpPr>
          <p:spPr>
            <a:xfrm>
              <a:off x="8779310" y="2697255"/>
              <a:ext cx="228060" cy="32226"/>
            </a:xfrm>
            <a:custGeom>
              <a:avLst/>
              <a:gdLst>
                <a:gd name="connsiteX0" fmla="*/ 1217 w 158925"/>
                <a:gd name="connsiteY0" fmla="*/ 233 h 22456"/>
                <a:gd name="connsiteX1" fmla="*/ 233 w 158925"/>
                <a:gd name="connsiteY1" fmla="*/ 23743 h 22456"/>
                <a:gd name="connsiteX2" fmla="*/ 159659 w 158925"/>
                <a:gd name="connsiteY2" fmla="*/ 23743 h 22456"/>
                <a:gd name="connsiteX3" fmla="*/ 158675 w 158925"/>
                <a:gd name="connsiteY3" fmla="*/ 233 h 22456"/>
              </a:gdLst>
              <a:ahLst/>
              <a:cxnLst>
                <a:cxn ang="0">
                  <a:pos x="connsiteX0" y="connsiteY0"/>
                </a:cxn>
                <a:cxn ang="0">
                  <a:pos x="connsiteX1" y="connsiteY1"/>
                </a:cxn>
                <a:cxn ang="0">
                  <a:pos x="connsiteX2" y="connsiteY2"/>
                </a:cxn>
                <a:cxn ang="0">
                  <a:pos x="connsiteX3" y="connsiteY3"/>
                </a:cxn>
              </a:cxnLst>
              <a:rect l="l" t="t" r="r" b="b"/>
              <a:pathLst>
                <a:path w="158925" h="22456">
                  <a:moveTo>
                    <a:pt x="1217" y="233"/>
                  </a:moveTo>
                  <a:cubicBezTo>
                    <a:pt x="941" y="7281"/>
                    <a:pt x="630" y="15192"/>
                    <a:pt x="233" y="23743"/>
                  </a:cubicBezTo>
                  <a:lnTo>
                    <a:pt x="159659" y="23743"/>
                  </a:lnTo>
                  <a:cubicBezTo>
                    <a:pt x="159262" y="15106"/>
                    <a:pt x="158951" y="7281"/>
                    <a:pt x="158675"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8" name="任意多边形: 形状 17">
              <a:extLst>
                <a:ext uri="{FF2B5EF4-FFF2-40B4-BE49-F238E27FC236}">
                  <a16:creationId xmlns:a16="http://schemas.microsoft.com/office/drawing/2014/main" xmlns="" id="{841B558D-CE47-48C2-9C56-6BC19228305E}"/>
                </a:ext>
              </a:extLst>
            </p:cNvPr>
            <p:cNvSpPr/>
            <p:nvPr/>
          </p:nvSpPr>
          <p:spPr>
            <a:xfrm>
              <a:off x="8776484" y="2748990"/>
              <a:ext cx="233018" cy="32226"/>
            </a:xfrm>
            <a:custGeom>
              <a:avLst/>
              <a:gdLst>
                <a:gd name="connsiteX0" fmla="*/ 1580 w 162380"/>
                <a:gd name="connsiteY0" fmla="*/ 233 h 22456"/>
                <a:gd name="connsiteX1" fmla="*/ 233 w 162380"/>
                <a:gd name="connsiteY1" fmla="*/ 23743 h 22456"/>
                <a:gd name="connsiteX2" fmla="*/ 163598 w 162380"/>
                <a:gd name="connsiteY2" fmla="*/ 23743 h 22456"/>
                <a:gd name="connsiteX3" fmla="*/ 162251 w 162380"/>
                <a:gd name="connsiteY3" fmla="*/ 233 h 22456"/>
              </a:gdLst>
              <a:ahLst/>
              <a:cxnLst>
                <a:cxn ang="0">
                  <a:pos x="connsiteX0" y="connsiteY0"/>
                </a:cxn>
                <a:cxn ang="0">
                  <a:pos x="connsiteX1" y="connsiteY1"/>
                </a:cxn>
                <a:cxn ang="0">
                  <a:pos x="connsiteX2" y="connsiteY2"/>
                </a:cxn>
                <a:cxn ang="0">
                  <a:pos x="connsiteX3" y="connsiteY3"/>
                </a:cxn>
              </a:cxnLst>
              <a:rect l="l" t="t" r="r" b="b"/>
              <a:pathLst>
                <a:path w="162380" h="22456">
                  <a:moveTo>
                    <a:pt x="1580" y="233"/>
                  </a:moveTo>
                  <a:cubicBezTo>
                    <a:pt x="1217" y="7764"/>
                    <a:pt x="768" y="15642"/>
                    <a:pt x="233" y="23743"/>
                  </a:cubicBezTo>
                  <a:lnTo>
                    <a:pt x="163598" y="23743"/>
                  </a:lnTo>
                  <a:cubicBezTo>
                    <a:pt x="163062" y="15642"/>
                    <a:pt x="162613" y="7764"/>
                    <a:pt x="162251"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9" name="任意多边形: 形状 18">
              <a:extLst>
                <a:ext uri="{FF2B5EF4-FFF2-40B4-BE49-F238E27FC236}">
                  <a16:creationId xmlns:a16="http://schemas.microsoft.com/office/drawing/2014/main" xmlns="" id="{49B01EBC-6B9D-4C62-B5B2-3D5F51142CDA}"/>
                </a:ext>
              </a:extLst>
            </p:cNvPr>
            <p:cNvSpPr/>
            <p:nvPr/>
          </p:nvSpPr>
          <p:spPr>
            <a:xfrm>
              <a:off x="8766866" y="2807418"/>
              <a:ext cx="252848" cy="86762"/>
            </a:xfrm>
            <a:custGeom>
              <a:avLst/>
              <a:gdLst>
                <a:gd name="connsiteX0" fmla="*/ 5795 w 176200"/>
                <a:gd name="connsiteY0" fmla="*/ 233 h 60460"/>
                <a:gd name="connsiteX1" fmla="*/ 233 w 176200"/>
                <a:gd name="connsiteY1" fmla="*/ 60573 h 60460"/>
                <a:gd name="connsiteX2" fmla="*/ 177003 w 176200"/>
                <a:gd name="connsiteY2" fmla="*/ 60573 h 60460"/>
                <a:gd name="connsiteX3" fmla="*/ 171441 w 176200"/>
                <a:gd name="connsiteY3" fmla="*/ 233 h 60460"/>
              </a:gdLst>
              <a:ahLst/>
              <a:cxnLst>
                <a:cxn ang="0">
                  <a:pos x="connsiteX0" y="connsiteY0"/>
                </a:cxn>
                <a:cxn ang="0">
                  <a:pos x="connsiteX1" y="connsiteY1"/>
                </a:cxn>
                <a:cxn ang="0">
                  <a:pos x="connsiteX2" y="connsiteY2"/>
                </a:cxn>
                <a:cxn ang="0">
                  <a:pos x="connsiteX3" y="connsiteY3"/>
                </a:cxn>
              </a:cxnLst>
              <a:rect l="l" t="t" r="r" b="b"/>
              <a:pathLst>
                <a:path w="176200" h="60460">
                  <a:moveTo>
                    <a:pt x="5795" y="233"/>
                  </a:moveTo>
                  <a:cubicBezTo>
                    <a:pt x="4361" y="20064"/>
                    <a:pt x="2547" y="40724"/>
                    <a:pt x="233" y="60573"/>
                  </a:cubicBezTo>
                  <a:lnTo>
                    <a:pt x="177003" y="60573"/>
                  </a:lnTo>
                  <a:cubicBezTo>
                    <a:pt x="174688" y="40724"/>
                    <a:pt x="172874" y="20064"/>
                    <a:pt x="171441"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20" name="任意多边形: 形状 19">
              <a:extLst>
                <a:ext uri="{FF2B5EF4-FFF2-40B4-BE49-F238E27FC236}">
                  <a16:creationId xmlns:a16="http://schemas.microsoft.com/office/drawing/2014/main" xmlns="" id="{FB85394F-C4FA-4B39-9422-B8D066DD63A7}"/>
                </a:ext>
              </a:extLst>
            </p:cNvPr>
            <p:cNvSpPr/>
            <p:nvPr/>
          </p:nvSpPr>
          <p:spPr>
            <a:xfrm>
              <a:off x="8717833" y="2993560"/>
              <a:ext cx="352005" cy="128904"/>
            </a:xfrm>
            <a:custGeom>
              <a:avLst/>
              <a:gdLst>
                <a:gd name="connsiteX0" fmla="*/ 23087 w 245298"/>
                <a:gd name="connsiteY0" fmla="*/ 233 h 89827"/>
                <a:gd name="connsiteX1" fmla="*/ 233 w 245298"/>
                <a:gd name="connsiteY1" fmla="*/ 89646 h 89827"/>
                <a:gd name="connsiteX2" fmla="*/ 245358 w 245298"/>
                <a:gd name="connsiteY2" fmla="*/ 89646 h 89827"/>
                <a:gd name="connsiteX3" fmla="*/ 222504 w 245298"/>
                <a:gd name="connsiteY3" fmla="*/ 233 h 89827"/>
              </a:gdLst>
              <a:ahLst/>
              <a:cxnLst>
                <a:cxn ang="0">
                  <a:pos x="connsiteX0" y="connsiteY0"/>
                </a:cxn>
                <a:cxn ang="0">
                  <a:pos x="connsiteX1" y="connsiteY1"/>
                </a:cxn>
                <a:cxn ang="0">
                  <a:pos x="connsiteX2" y="connsiteY2"/>
                </a:cxn>
                <a:cxn ang="0">
                  <a:pos x="connsiteX3" y="connsiteY3"/>
                </a:cxn>
              </a:cxnLst>
              <a:rect l="l" t="t" r="r" b="b"/>
              <a:pathLst>
                <a:path w="245298" h="89827">
                  <a:moveTo>
                    <a:pt x="23087" y="233"/>
                  </a:moveTo>
                  <a:cubicBezTo>
                    <a:pt x="16903" y="28926"/>
                    <a:pt x="8680" y="60106"/>
                    <a:pt x="233" y="89646"/>
                  </a:cubicBezTo>
                  <a:lnTo>
                    <a:pt x="245358" y="89646"/>
                  </a:lnTo>
                  <a:cubicBezTo>
                    <a:pt x="236911" y="60106"/>
                    <a:pt x="228688" y="28926"/>
                    <a:pt x="222504"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21" name="任意多边形: 形状 20">
              <a:extLst>
                <a:ext uri="{FF2B5EF4-FFF2-40B4-BE49-F238E27FC236}">
                  <a16:creationId xmlns:a16="http://schemas.microsoft.com/office/drawing/2014/main" xmlns="" id="{88744F8C-FE18-4BFE-A779-EFED6F7FBFCE}"/>
                </a:ext>
              </a:extLst>
            </p:cNvPr>
            <p:cNvSpPr/>
            <p:nvPr/>
          </p:nvSpPr>
          <p:spPr>
            <a:xfrm>
              <a:off x="8893736" y="2647950"/>
              <a:ext cx="233018" cy="656910"/>
            </a:xfrm>
            <a:custGeom>
              <a:avLst/>
              <a:gdLst>
                <a:gd name="connsiteX0" fmla="*/ 99924 w 162380"/>
                <a:gd name="connsiteY0" fmla="*/ 241074 h 457775"/>
                <a:gd name="connsiteX1" fmla="*/ 95484 w 162380"/>
                <a:gd name="connsiteY1" fmla="*/ 219049 h 457775"/>
                <a:gd name="connsiteX2" fmla="*/ 88575 w 162380"/>
                <a:gd name="connsiteY2" fmla="*/ 171751 h 457775"/>
                <a:gd name="connsiteX3" fmla="*/ 83029 w 162380"/>
                <a:gd name="connsiteY3" fmla="*/ 111411 h 457775"/>
                <a:gd name="connsiteX4" fmla="*/ 81889 w 162380"/>
                <a:gd name="connsiteY4" fmla="*/ 94137 h 457775"/>
                <a:gd name="connsiteX5" fmla="*/ 80542 w 162380"/>
                <a:gd name="connsiteY5" fmla="*/ 70626 h 457775"/>
                <a:gd name="connsiteX6" fmla="*/ 79920 w 162380"/>
                <a:gd name="connsiteY6" fmla="*/ 58085 h 457775"/>
                <a:gd name="connsiteX7" fmla="*/ 78935 w 162380"/>
                <a:gd name="connsiteY7" fmla="*/ 34574 h 457775"/>
                <a:gd name="connsiteX8" fmla="*/ 77968 w 162380"/>
                <a:gd name="connsiteY8" fmla="*/ 233 h 457775"/>
                <a:gd name="connsiteX9" fmla="*/ 233 w 162380"/>
                <a:gd name="connsiteY9" fmla="*/ 233 h 457775"/>
                <a:gd name="connsiteX10" fmla="*/ 233 w 162380"/>
                <a:gd name="connsiteY10" fmla="*/ 458008 h 457775"/>
                <a:gd name="connsiteX11" fmla="*/ 162993 w 162380"/>
                <a:gd name="connsiteY11" fmla="*/ 458008 h 457775"/>
                <a:gd name="connsiteX12" fmla="*/ 122795 w 162380"/>
                <a:gd name="connsiteY12" fmla="*/ 330453 h 457775"/>
                <a:gd name="connsiteX13" fmla="*/ 99924 w 162380"/>
                <a:gd name="connsiteY13"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380" h="457775">
                  <a:moveTo>
                    <a:pt x="99924" y="241074"/>
                  </a:moveTo>
                  <a:cubicBezTo>
                    <a:pt x="98283" y="233542"/>
                    <a:pt x="96797" y="226166"/>
                    <a:pt x="95484" y="219049"/>
                  </a:cubicBezTo>
                  <a:cubicBezTo>
                    <a:pt x="92807" y="204521"/>
                    <a:pt x="90527" y="188421"/>
                    <a:pt x="88575" y="171751"/>
                  </a:cubicBezTo>
                  <a:cubicBezTo>
                    <a:pt x="86277" y="151903"/>
                    <a:pt x="84463" y="131243"/>
                    <a:pt x="83029" y="111411"/>
                  </a:cubicBezTo>
                  <a:cubicBezTo>
                    <a:pt x="82615" y="105590"/>
                    <a:pt x="82218" y="99838"/>
                    <a:pt x="81889" y="94137"/>
                  </a:cubicBezTo>
                  <a:cubicBezTo>
                    <a:pt x="81354" y="86035"/>
                    <a:pt x="80905" y="78158"/>
                    <a:pt x="80542" y="70626"/>
                  </a:cubicBezTo>
                  <a:cubicBezTo>
                    <a:pt x="80300" y="66325"/>
                    <a:pt x="80093" y="62127"/>
                    <a:pt x="79920" y="58085"/>
                  </a:cubicBezTo>
                  <a:cubicBezTo>
                    <a:pt x="79505" y="49448"/>
                    <a:pt x="79195" y="41622"/>
                    <a:pt x="78935" y="34574"/>
                  </a:cubicBezTo>
                  <a:cubicBezTo>
                    <a:pt x="78175" y="13620"/>
                    <a:pt x="77968" y="233"/>
                    <a:pt x="77968" y="233"/>
                  </a:cubicBezTo>
                  <a:lnTo>
                    <a:pt x="233" y="233"/>
                  </a:lnTo>
                  <a:lnTo>
                    <a:pt x="233" y="458008"/>
                  </a:lnTo>
                  <a:lnTo>
                    <a:pt x="162993" y="458008"/>
                  </a:lnTo>
                  <a:cubicBezTo>
                    <a:pt x="162993" y="458008"/>
                    <a:pt x="142264" y="398583"/>
                    <a:pt x="122795" y="330453"/>
                  </a:cubicBezTo>
                  <a:cubicBezTo>
                    <a:pt x="114331" y="300896"/>
                    <a:pt x="106074" y="269715"/>
                    <a:pt x="99924" y="241074"/>
                  </a:cubicBezTo>
                  <a:close/>
                </a:path>
              </a:pathLst>
            </a:custGeom>
            <a:solidFill>
              <a:srgbClr val="603913">
                <a:alpha val="8000"/>
              </a:srgbClr>
            </a:solidFill>
            <a:ln w="1710" cap="flat">
              <a:noFill/>
              <a:prstDash val="solid"/>
              <a:miter/>
            </a:ln>
          </p:spPr>
          <p:txBody>
            <a:bodyPr rtlCol="0" anchor="ctr"/>
            <a:lstStyle/>
            <a:p>
              <a:endParaRPr lang="zh-CN" altLang="en-US">
                <a:cs typeface="+mn-ea"/>
                <a:sym typeface="+mn-lt"/>
              </a:endParaRPr>
            </a:p>
          </p:txBody>
        </p:sp>
        <p:grpSp>
          <p:nvGrpSpPr>
            <p:cNvPr id="2" name="组合 1">
              <a:extLst>
                <a:ext uri="{FF2B5EF4-FFF2-40B4-BE49-F238E27FC236}">
                  <a16:creationId xmlns:a16="http://schemas.microsoft.com/office/drawing/2014/main" xmlns="" id="{EE8D5E4A-9663-42B6-BA37-FCC8DFFFF55C}"/>
                </a:ext>
              </a:extLst>
            </p:cNvPr>
            <p:cNvGrpSpPr/>
            <p:nvPr/>
          </p:nvGrpSpPr>
          <p:grpSpPr>
            <a:xfrm>
              <a:off x="3516061" y="2647950"/>
              <a:ext cx="733088" cy="656910"/>
              <a:chOff x="3516061" y="2647950"/>
              <a:chExt cx="733088" cy="656910"/>
            </a:xfrm>
          </p:grpSpPr>
          <p:sp>
            <p:nvSpPr>
              <p:cNvPr id="36" name="任意多边形: 形状 35">
                <a:extLst>
                  <a:ext uri="{FF2B5EF4-FFF2-40B4-BE49-F238E27FC236}">
                    <a16:creationId xmlns:a16="http://schemas.microsoft.com/office/drawing/2014/main" xmlns="" id="{CB948A04-2913-4B4C-9749-0E54E4D29FD2}"/>
                  </a:ext>
                </a:extLst>
              </p:cNvPr>
              <p:cNvSpPr/>
              <p:nvPr/>
            </p:nvSpPr>
            <p:spPr>
              <a:xfrm flipH="1">
                <a:off x="3884749" y="2791354"/>
                <a:ext cx="364400" cy="513134"/>
              </a:xfrm>
              <a:custGeom>
                <a:avLst/>
                <a:gdLst>
                  <a:gd name="connsiteX0" fmla="*/ 205109 w 253935"/>
                  <a:gd name="connsiteY0" fmla="*/ 188110 h 357582"/>
                  <a:gd name="connsiteX1" fmla="*/ 201654 w 253935"/>
                  <a:gd name="connsiteY1" fmla="*/ 170922 h 357582"/>
                  <a:gd name="connsiteX2" fmla="*/ 196264 w 253935"/>
                  <a:gd name="connsiteY2" fmla="*/ 134024 h 357582"/>
                  <a:gd name="connsiteX3" fmla="*/ 191928 w 253935"/>
                  <a:gd name="connsiteY3" fmla="*/ 86933 h 357582"/>
                  <a:gd name="connsiteX4" fmla="*/ 191030 w 253935"/>
                  <a:gd name="connsiteY4" fmla="*/ 73511 h 357582"/>
                  <a:gd name="connsiteX5" fmla="*/ 189976 w 253935"/>
                  <a:gd name="connsiteY5" fmla="*/ 55166 h 357582"/>
                  <a:gd name="connsiteX6" fmla="*/ 189492 w 253935"/>
                  <a:gd name="connsiteY6" fmla="*/ 45371 h 357582"/>
                  <a:gd name="connsiteX7" fmla="*/ 188732 w 253935"/>
                  <a:gd name="connsiteY7" fmla="*/ 27025 h 357582"/>
                  <a:gd name="connsiteX8" fmla="*/ 187990 w 253935"/>
                  <a:gd name="connsiteY8" fmla="*/ 233 h 357582"/>
                  <a:gd name="connsiteX9" fmla="*/ 66601 w 253935"/>
                  <a:gd name="connsiteY9" fmla="*/ 233 h 357582"/>
                  <a:gd name="connsiteX10" fmla="*/ 65859 w 253935"/>
                  <a:gd name="connsiteY10" fmla="*/ 27025 h 357582"/>
                  <a:gd name="connsiteX11" fmla="*/ 65099 w 253935"/>
                  <a:gd name="connsiteY11" fmla="*/ 45371 h 357582"/>
                  <a:gd name="connsiteX12" fmla="*/ 64615 w 253935"/>
                  <a:gd name="connsiteY12" fmla="*/ 55166 h 357582"/>
                  <a:gd name="connsiteX13" fmla="*/ 63561 w 253935"/>
                  <a:gd name="connsiteY13" fmla="*/ 73511 h 357582"/>
                  <a:gd name="connsiteX14" fmla="*/ 62663 w 253935"/>
                  <a:gd name="connsiteY14" fmla="*/ 86933 h 357582"/>
                  <a:gd name="connsiteX15" fmla="*/ 58327 w 253935"/>
                  <a:gd name="connsiteY15" fmla="*/ 134024 h 357582"/>
                  <a:gd name="connsiteX16" fmla="*/ 52937 w 253935"/>
                  <a:gd name="connsiteY16" fmla="*/ 170922 h 357582"/>
                  <a:gd name="connsiteX17" fmla="*/ 49482 w 253935"/>
                  <a:gd name="connsiteY17" fmla="*/ 188110 h 357582"/>
                  <a:gd name="connsiteX18" fmla="*/ 31638 w 253935"/>
                  <a:gd name="connsiteY18" fmla="*/ 257882 h 357582"/>
                  <a:gd name="connsiteX19" fmla="*/ 233 w 253935"/>
                  <a:gd name="connsiteY19" fmla="*/ 357418 h 357582"/>
                  <a:gd name="connsiteX20" fmla="*/ 254168 w 253935"/>
                  <a:gd name="connsiteY20" fmla="*/ 357418 h 357582"/>
                  <a:gd name="connsiteX21" fmla="*/ 222798 w 253935"/>
                  <a:gd name="connsiteY21" fmla="*/ 257882 h 357582"/>
                  <a:gd name="connsiteX22" fmla="*/ 205109 w 253935"/>
                  <a:gd name="connsiteY22"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53935" h="357582">
                    <a:moveTo>
                      <a:pt x="205109" y="188110"/>
                    </a:moveTo>
                    <a:cubicBezTo>
                      <a:pt x="203830" y="182215"/>
                      <a:pt x="202678" y="176485"/>
                      <a:pt x="201654" y="170922"/>
                    </a:cubicBezTo>
                    <a:cubicBezTo>
                      <a:pt x="199546" y="159590"/>
                      <a:pt x="197767" y="147032"/>
                      <a:pt x="196264" y="134024"/>
                    </a:cubicBezTo>
                    <a:cubicBezTo>
                      <a:pt x="194450" y="118477"/>
                      <a:pt x="193034" y="102411"/>
                      <a:pt x="191928" y="86933"/>
                    </a:cubicBezTo>
                    <a:cubicBezTo>
                      <a:pt x="191600" y="82390"/>
                      <a:pt x="191306" y="77899"/>
                      <a:pt x="191030" y="73511"/>
                    </a:cubicBezTo>
                    <a:cubicBezTo>
                      <a:pt x="190615" y="67171"/>
                      <a:pt x="190270" y="61039"/>
                      <a:pt x="189976" y="55166"/>
                    </a:cubicBezTo>
                    <a:cubicBezTo>
                      <a:pt x="189803" y="51797"/>
                      <a:pt x="189648" y="48532"/>
                      <a:pt x="189492" y="45371"/>
                    </a:cubicBezTo>
                    <a:cubicBezTo>
                      <a:pt x="189182" y="38703"/>
                      <a:pt x="188940" y="32536"/>
                      <a:pt x="188732" y="27025"/>
                    </a:cubicBezTo>
                    <a:cubicBezTo>
                      <a:pt x="188145" y="10684"/>
                      <a:pt x="187990" y="233"/>
                      <a:pt x="187990" y="233"/>
                    </a:cubicBezTo>
                    <a:lnTo>
                      <a:pt x="66601" y="233"/>
                    </a:lnTo>
                    <a:cubicBezTo>
                      <a:pt x="66601" y="233"/>
                      <a:pt x="66446" y="10597"/>
                      <a:pt x="65859" y="27025"/>
                    </a:cubicBezTo>
                    <a:cubicBezTo>
                      <a:pt x="65651" y="32536"/>
                      <a:pt x="65409" y="38703"/>
                      <a:pt x="65099" y="45371"/>
                    </a:cubicBezTo>
                    <a:cubicBezTo>
                      <a:pt x="64943" y="48532"/>
                      <a:pt x="64788" y="51797"/>
                      <a:pt x="64615" y="55166"/>
                    </a:cubicBezTo>
                    <a:cubicBezTo>
                      <a:pt x="64321" y="61039"/>
                      <a:pt x="63958" y="67258"/>
                      <a:pt x="63561" y="73511"/>
                    </a:cubicBezTo>
                    <a:cubicBezTo>
                      <a:pt x="63285" y="77899"/>
                      <a:pt x="62991" y="82390"/>
                      <a:pt x="62663" y="86933"/>
                    </a:cubicBezTo>
                    <a:cubicBezTo>
                      <a:pt x="61540" y="102481"/>
                      <a:pt x="60123" y="118529"/>
                      <a:pt x="58327" y="134024"/>
                    </a:cubicBezTo>
                    <a:cubicBezTo>
                      <a:pt x="56807" y="147032"/>
                      <a:pt x="55027" y="159590"/>
                      <a:pt x="52937" y="170922"/>
                    </a:cubicBezTo>
                    <a:cubicBezTo>
                      <a:pt x="51918" y="176485"/>
                      <a:pt x="50743" y="182220"/>
                      <a:pt x="49482" y="188110"/>
                    </a:cubicBezTo>
                    <a:cubicBezTo>
                      <a:pt x="44645" y="210567"/>
                      <a:pt x="38237" y="234838"/>
                      <a:pt x="31638" y="257882"/>
                    </a:cubicBezTo>
                    <a:cubicBezTo>
                      <a:pt x="16453" y="311053"/>
                      <a:pt x="233" y="357418"/>
                      <a:pt x="233" y="357418"/>
                    </a:cubicBezTo>
                    <a:lnTo>
                      <a:pt x="254168" y="357418"/>
                    </a:lnTo>
                    <a:cubicBezTo>
                      <a:pt x="254168" y="357418"/>
                      <a:pt x="237999" y="311053"/>
                      <a:pt x="222798" y="257882"/>
                    </a:cubicBezTo>
                    <a:cubicBezTo>
                      <a:pt x="216354" y="234838"/>
                      <a:pt x="209928" y="210498"/>
                      <a:pt x="205109" y="188110"/>
                    </a:cubicBezTo>
                    <a:close/>
                  </a:path>
                </a:pathLst>
              </a:custGeom>
              <a:solidFill>
                <a:srgbClr val="FBD5A2"/>
              </a:solidFill>
              <a:ln w="1710" cap="flat">
                <a:noFill/>
                <a:prstDash val="solid"/>
                <a:miter/>
              </a:ln>
            </p:spPr>
            <p:txBody>
              <a:bodyPr rtlCol="0" anchor="ctr"/>
              <a:lstStyle/>
              <a:p>
                <a:endParaRPr lang="zh-CN" altLang="en-US">
                  <a:cs typeface="+mn-ea"/>
                  <a:sym typeface="+mn-lt"/>
                </a:endParaRPr>
              </a:p>
            </p:txBody>
          </p:sp>
          <p:sp>
            <p:nvSpPr>
              <p:cNvPr id="37" name="任意多边形: 形状 36">
                <a:extLst>
                  <a:ext uri="{FF2B5EF4-FFF2-40B4-BE49-F238E27FC236}">
                    <a16:creationId xmlns:a16="http://schemas.microsoft.com/office/drawing/2014/main" xmlns="" id="{6C286EB2-0647-4F39-B900-19412834F250}"/>
                  </a:ext>
                </a:extLst>
              </p:cNvPr>
              <p:cNvSpPr/>
              <p:nvPr/>
            </p:nvSpPr>
            <p:spPr>
              <a:xfrm flipH="1">
                <a:off x="3977559" y="2829803"/>
                <a:ext cx="178482" cy="24790"/>
              </a:xfrm>
              <a:custGeom>
                <a:avLst/>
                <a:gdLst>
                  <a:gd name="connsiteX0" fmla="*/ 993 w 124376"/>
                  <a:gd name="connsiteY0" fmla="*/ 233 h 17274"/>
                  <a:gd name="connsiteX1" fmla="*/ 233 w 124376"/>
                  <a:gd name="connsiteY1" fmla="*/ 18578 h 17274"/>
                  <a:gd name="connsiteX2" fmla="*/ 124609 w 124376"/>
                  <a:gd name="connsiteY2" fmla="*/ 18578 h 17274"/>
                  <a:gd name="connsiteX3" fmla="*/ 123849 w 124376"/>
                  <a:gd name="connsiteY3" fmla="*/ 233 h 17274"/>
                </a:gdLst>
                <a:ahLst/>
                <a:cxnLst>
                  <a:cxn ang="0">
                    <a:pos x="connsiteX0" y="connsiteY0"/>
                  </a:cxn>
                  <a:cxn ang="0">
                    <a:pos x="connsiteX1" y="connsiteY1"/>
                  </a:cxn>
                  <a:cxn ang="0">
                    <a:pos x="connsiteX2" y="connsiteY2"/>
                  </a:cxn>
                  <a:cxn ang="0">
                    <a:pos x="connsiteX3" y="connsiteY3"/>
                  </a:cxn>
                </a:cxnLst>
                <a:rect l="l" t="t" r="r" b="b"/>
                <a:pathLst>
                  <a:path w="124376" h="17274">
                    <a:moveTo>
                      <a:pt x="993" y="233"/>
                    </a:moveTo>
                    <a:cubicBezTo>
                      <a:pt x="785" y="5743"/>
                      <a:pt x="544" y="11910"/>
                      <a:pt x="233" y="18578"/>
                    </a:cubicBezTo>
                    <a:lnTo>
                      <a:pt x="124609" y="18578"/>
                    </a:lnTo>
                    <a:cubicBezTo>
                      <a:pt x="124298" y="11910"/>
                      <a:pt x="124057" y="5743"/>
                      <a:pt x="123849"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38" name="任意多边形: 形状 37">
                <a:extLst>
                  <a:ext uri="{FF2B5EF4-FFF2-40B4-BE49-F238E27FC236}">
                    <a16:creationId xmlns:a16="http://schemas.microsoft.com/office/drawing/2014/main" xmlns="" id="{7E66788A-07B9-4471-9C0D-5FF29FF7DF34}"/>
                  </a:ext>
                </a:extLst>
              </p:cNvPr>
              <p:cNvSpPr/>
              <p:nvPr/>
            </p:nvSpPr>
            <p:spPr>
              <a:xfrm flipH="1">
                <a:off x="3974833" y="2870184"/>
                <a:ext cx="183440" cy="24790"/>
              </a:xfrm>
              <a:custGeom>
                <a:avLst/>
                <a:gdLst>
                  <a:gd name="connsiteX0" fmla="*/ 1286 w 127831"/>
                  <a:gd name="connsiteY0" fmla="*/ 233 h 17274"/>
                  <a:gd name="connsiteX1" fmla="*/ 233 w 127831"/>
                  <a:gd name="connsiteY1" fmla="*/ 18578 h 17274"/>
                  <a:gd name="connsiteX2" fmla="*/ 127701 w 127831"/>
                  <a:gd name="connsiteY2" fmla="*/ 18578 h 17274"/>
                  <a:gd name="connsiteX3" fmla="*/ 126648 w 127831"/>
                  <a:gd name="connsiteY3" fmla="*/ 233 h 17274"/>
                </a:gdLst>
                <a:ahLst/>
                <a:cxnLst>
                  <a:cxn ang="0">
                    <a:pos x="connsiteX0" y="connsiteY0"/>
                  </a:cxn>
                  <a:cxn ang="0">
                    <a:pos x="connsiteX1" y="connsiteY1"/>
                  </a:cxn>
                  <a:cxn ang="0">
                    <a:pos x="connsiteX2" y="connsiteY2"/>
                  </a:cxn>
                  <a:cxn ang="0">
                    <a:pos x="connsiteX3" y="connsiteY3"/>
                  </a:cxn>
                </a:cxnLst>
                <a:rect l="l" t="t" r="r" b="b"/>
                <a:pathLst>
                  <a:path w="127831" h="17274">
                    <a:moveTo>
                      <a:pt x="1286" y="233"/>
                    </a:moveTo>
                    <a:cubicBezTo>
                      <a:pt x="993" y="6106"/>
                      <a:pt x="647" y="12325"/>
                      <a:pt x="233" y="18578"/>
                    </a:cubicBezTo>
                    <a:lnTo>
                      <a:pt x="127701" y="18578"/>
                    </a:lnTo>
                    <a:cubicBezTo>
                      <a:pt x="127304" y="12238"/>
                      <a:pt x="126941" y="6106"/>
                      <a:pt x="126648"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39" name="任意多边形: 形状 38">
                <a:extLst>
                  <a:ext uri="{FF2B5EF4-FFF2-40B4-BE49-F238E27FC236}">
                    <a16:creationId xmlns:a16="http://schemas.microsoft.com/office/drawing/2014/main" xmlns="" id="{AAC66F82-CD69-45AA-9715-2B369EF7DD7F}"/>
                  </a:ext>
                </a:extLst>
              </p:cNvPr>
              <p:cNvSpPr/>
              <p:nvPr/>
            </p:nvSpPr>
            <p:spPr>
              <a:xfrm flipH="1">
                <a:off x="3967471" y="2915771"/>
                <a:ext cx="198312" cy="66930"/>
              </a:xfrm>
              <a:custGeom>
                <a:avLst/>
                <a:gdLst>
                  <a:gd name="connsiteX0" fmla="*/ 4569 w 138196"/>
                  <a:gd name="connsiteY0" fmla="*/ 233 h 46641"/>
                  <a:gd name="connsiteX1" fmla="*/ 233 w 138196"/>
                  <a:gd name="connsiteY1" fmla="*/ 47323 h 46641"/>
                  <a:gd name="connsiteX2" fmla="*/ 138170 w 138196"/>
                  <a:gd name="connsiteY2" fmla="*/ 47323 h 46641"/>
                  <a:gd name="connsiteX3" fmla="*/ 133834 w 138196"/>
                  <a:gd name="connsiteY3" fmla="*/ 233 h 46641"/>
                </a:gdLst>
                <a:ahLst/>
                <a:cxnLst>
                  <a:cxn ang="0">
                    <a:pos x="connsiteX0" y="connsiteY0"/>
                  </a:cxn>
                  <a:cxn ang="0">
                    <a:pos x="connsiteX1" y="connsiteY1"/>
                  </a:cxn>
                  <a:cxn ang="0">
                    <a:pos x="connsiteX2" y="connsiteY2"/>
                  </a:cxn>
                  <a:cxn ang="0">
                    <a:pos x="connsiteX3" y="connsiteY3"/>
                  </a:cxn>
                </a:cxnLst>
                <a:rect l="l" t="t" r="r" b="b"/>
                <a:pathLst>
                  <a:path w="138196" h="46641">
                    <a:moveTo>
                      <a:pt x="4569" y="233"/>
                    </a:moveTo>
                    <a:cubicBezTo>
                      <a:pt x="3463" y="15780"/>
                      <a:pt x="2046" y="31828"/>
                      <a:pt x="233" y="47323"/>
                    </a:cubicBezTo>
                    <a:lnTo>
                      <a:pt x="138170" y="47323"/>
                    </a:lnTo>
                    <a:cubicBezTo>
                      <a:pt x="136442" y="31776"/>
                      <a:pt x="134957" y="15711"/>
                      <a:pt x="133834"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0" name="任意多边形: 形状 39">
                <a:extLst>
                  <a:ext uri="{FF2B5EF4-FFF2-40B4-BE49-F238E27FC236}">
                    <a16:creationId xmlns:a16="http://schemas.microsoft.com/office/drawing/2014/main" xmlns="" id="{DBF5055D-5C45-454E-8670-FB22A1BBB53C}"/>
                  </a:ext>
                </a:extLst>
              </p:cNvPr>
              <p:cNvSpPr/>
              <p:nvPr/>
            </p:nvSpPr>
            <p:spPr>
              <a:xfrm flipH="1">
                <a:off x="3928900" y="3060961"/>
                <a:ext cx="275158" cy="99156"/>
              </a:xfrm>
              <a:custGeom>
                <a:avLst/>
                <a:gdLst>
                  <a:gd name="connsiteX0" fmla="*/ 18060 w 191747"/>
                  <a:gd name="connsiteY0" fmla="*/ 233 h 69098"/>
                  <a:gd name="connsiteX1" fmla="*/ 233 w 191747"/>
                  <a:gd name="connsiteY1" fmla="*/ 70004 h 69098"/>
                  <a:gd name="connsiteX2" fmla="*/ 191531 w 191747"/>
                  <a:gd name="connsiteY2" fmla="*/ 70004 h 69098"/>
                  <a:gd name="connsiteX3" fmla="*/ 173686 w 191747"/>
                  <a:gd name="connsiteY3" fmla="*/ 233 h 69098"/>
                </a:gdLst>
                <a:ahLst/>
                <a:cxnLst>
                  <a:cxn ang="0">
                    <a:pos x="connsiteX0" y="connsiteY0"/>
                  </a:cxn>
                  <a:cxn ang="0">
                    <a:pos x="connsiteX1" y="connsiteY1"/>
                  </a:cxn>
                  <a:cxn ang="0">
                    <a:pos x="connsiteX2" y="connsiteY2"/>
                  </a:cxn>
                  <a:cxn ang="0">
                    <a:pos x="connsiteX3" y="connsiteY3"/>
                  </a:cxn>
                </a:cxnLst>
                <a:rect l="l" t="t" r="r" b="b"/>
                <a:pathLst>
                  <a:path w="191747" h="69098">
                    <a:moveTo>
                      <a:pt x="18060" y="233"/>
                    </a:moveTo>
                    <a:cubicBezTo>
                      <a:pt x="13240" y="22690"/>
                      <a:pt x="6814" y="46960"/>
                      <a:pt x="233" y="70004"/>
                    </a:cubicBezTo>
                    <a:lnTo>
                      <a:pt x="191531" y="70004"/>
                    </a:lnTo>
                    <a:cubicBezTo>
                      <a:pt x="184932" y="46960"/>
                      <a:pt x="178523" y="22620"/>
                      <a:pt x="173686"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1" name="任意多边形: 形状 40">
                <a:extLst>
                  <a:ext uri="{FF2B5EF4-FFF2-40B4-BE49-F238E27FC236}">
                    <a16:creationId xmlns:a16="http://schemas.microsoft.com/office/drawing/2014/main" xmlns="" id="{D858944F-2225-41C0-8F9B-DB6633444648}"/>
                  </a:ext>
                </a:extLst>
              </p:cNvPr>
              <p:cNvSpPr/>
              <p:nvPr/>
            </p:nvSpPr>
            <p:spPr>
              <a:xfrm flipH="1">
                <a:off x="3885841" y="2791354"/>
                <a:ext cx="180960" cy="513134"/>
              </a:xfrm>
              <a:custGeom>
                <a:avLst/>
                <a:gdLst>
                  <a:gd name="connsiteX0" fmla="*/ 78037 w 126104"/>
                  <a:gd name="connsiteY0" fmla="*/ 188110 h 357582"/>
                  <a:gd name="connsiteX1" fmla="*/ 74582 w 126104"/>
                  <a:gd name="connsiteY1" fmla="*/ 170922 h 357582"/>
                  <a:gd name="connsiteX2" fmla="*/ 69193 w 126104"/>
                  <a:gd name="connsiteY2" fmla="*/ 134024 h 357582"/>
                  <a:gd name="connsiteX3" fmla="*/ 64857 w 126104"/>
                  <a:gd name="connsiteY3" fmla="*/ 86933 h 357582"/>
                  <a:gd name="connsiteX4" fmla="*/ 63958 w 126104"/>
                  <a:gd name="connsiteY4" fmla="*/ 73511 h 357582"/>
                  <a:gd name="connsiteX5" fmla="*/ 62905 w 126104"/>
                  <a:gd name="connsiteY5" fmla="*/ 55166 h 357582"/>
                  <a:gd name="connsiteX6" fmla="*/ 62421 w 126104"/>
                  <a:gd name="connsiteY6" fmla="*/ 45371 h 357582"/>
                  <a:gd name="connsiteX7" fmla="*/ 61661 w 126104"/>
                  <a:gd name="connsiteY7" fmla="*/ 27025 h 357582"/>
                  <a:gd name="connsiteX8" fmla="*/ 60918 w 126104"/>
                  <a:gd name="connsiteY8" fmla="*/ 233 h 357582"/>
                  <a:gd name="connsiteX9" fmla="*/ 233 w 126104"/>
                  <a:gd name="connsiteY9" fmla="*/ 233 h 357582"/>
                  <a:gd name="connsiteX10" fmla="*/ 233 w 126104"/>
                  <a:gd name="connsiteY10" fmla="*/ 357418 h 357582"/>
                  <a:gd name="connsiteX11" fmla="*/ 127235 w 126104"/>
                  <a:gd name="connsiteY11" fmla="*/ 357418 h 357582"/>
                  <a:gd name="connsiteX12" fmla="*/ 95865 w 126104"/>
                  <a:gd name="connsiteY12" fmla="*/ 257882 h 357582"/>
                  <a:gd name="connsiteX13" fmla="*/ 78037 w 126104"/>
                  <a:gd name="connsiteY13"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104" h="357582">
                    <a:moveTo>
                      <a:pt x="78037" y="188110"/>
                    </a:moveTo>
                    <a:cubicBezTo>
                      <a:pt x="76759" y="182215"/>
                      <a:pt x="75607" y="176485"/>
                      <a:pt x="74582" y="170922"/>
                    </a:cubicBezTo>
                    <a:cubicBezTo>
                      <a:pt x="72475" y="159590"/>
                      <a:pt x="70695" y="147032"/>
                      <a:pt x="69193" y="134024"/>
                    </a:cubicBezTo>
                    <a:cubicBezTo>
                      <a:pt x="67379" y="118477"/>
                      <a:pt x="65962" y="102411"/>
                      <a:pt x="64857" y="86933"/>
                    </a:cubicBezTo>
                    <a:cubicBezTo>
                      <a:pt x="64528" y="82390"/>
                      <a:pt x="64235" y="77899"/>
                      <a:pt x="63958" y="73511"/>
                    </a:cubicBezTo>
                    <a:cubicBezTo>
                      <a:pt x="63544" y="67171"/>
                      <a:pt x="63198" y="61039"/>
                      <a:pt x="62905" y="55166"/>
                    </a:cubicBezTo>
                    <a:cubicBezTo>
                      <a:pt x="62732" y="51797"/>
                      <a:pt x="62576" y="48532"/>
                      <a:pt x="62421" y="45371"/>
                    </a:cubicBezTo>
                    <a:cubicBezTo>
                      <a:pt x="62110" y="38703"/>
                      <a:pt x="61868" y="32536"/>
                      <a:pt x="61661" y="27025"/>
                    </a:cubicBezTo>
                    <a:cubicBezTo>
                      <a:pt x="61074" y="10684"/>
                      <a:pt x="60918" y="233"/>
                      <a:pt x="60918" y="233"/>
                    </a:cubicBezTo>
                    <a:lnTo>
                      <a:pt x="233" y="233"/>
                    </a:lnTo>
                    <a:lnTo>
                      <a:pt x="233" y="357418"/>
                    </a:lnTo>
                    <a:lnTo>
                      <a:pt x="127235" y="357418"/>
                    </a:lnTo>
                    <a:cubicBezTo>
                      <a:pt x="127235" y="357418"/>
                      <a:pt x="111066" y="311053"/>
                      <a:pt x="95865" y="257882"/>
                    </a:cubicBezTo>
                    <a:cubicBezTo>
                      <a:pt x="89283" y="234838"/>
                      <a:pt x="82857" y="210498"/>
                      <a:pt x="78037" y="188110"/>
                    </a:cubicBezTo>
                    <a:close/>
                  </a:path>
                </a:pathLst>
              </a:custGeom>
              <a:solidFill>
                <a:srgbClr val="603913">
                  <a:alpha val="8000"/>
                </a:srgbClr>
              </a:solidFill>
              <a:ln w="1710" cap="flat">
                <a:noFill/>
                <a:prstDash val="solid"/>
                <a:miter/>
              </a:ln>
            </p:spPr>
            <p:txBody>
              <a:bodyPr rtlCol="0" anchor="ctr"/>
              <a:lstStyle/>
              <a:p>
                <a:endParaRPr lang="zh-CN" altLang="en-US">
                  <a:cs typeface="+mn-ea"/>
                  <a:sym typeface="+mn-lt"/>
                </a:endParaRPr>
              </a:p>
            </p:txBody>
          </p:sp>
          <p:sp>
            <p:nvSpPr>
              <p:cNvPr id="42" name="任意多边形: 形状 41">
                <a:extLst>
                  <a:ext uri="{FF2B5EF4-FFF2-40B4-BE49-F238E27FC236}">
                    <a16:creationId xmlns:a16="http://schemas.microsoft.com/office/drawing/2014/main" xmlns="" id="{E777A290-9125-4F6D-9A1A-F026225FD439}"/>
                  </a:ext>
                </a:extLst>
              </p:cNvPr>
              <p:cNvSpPr/>
              <p:nvPr/>
            </p:nvSpPr>
            <p:spPr>
              <a:xfrm flipH="1">
                <a:off x="3516582" y="2647950"/>
                <a:ext cx="466035" cy="656910"/>
              </a:xfrm>
              <a:custGeom>
                <a:avLst/>
                <a:gdLst>
                  <a:gd name="connsiteX0" fmla="*/ 262667 w 324761"/>
                  <a:gd name="connsiteY0" fmla="*/ 241074 h 457775"/>
                  <a:gd name="connsiteX1" fmla="*/ 258228 w 324761"/>
                  <a:gd name="connsiteY1" fmla="*/ 219049 h 457775"/>
                  <a:gd name="connsiteX2" fmla="*/ 251318 w 324761"/>
                  <a:gd name="connsiteY2" fmla="*/ 171751 h 457775"/>
                  <a:gd name="connsiteX3" fmla="*/ 245773 w 324761"/>
                  <a:gd name="connsiteY3" fmla="*/ 111411 h 457775"/>
                  <a:gd name="connsiteX4" fmla="*/ 244633 w 324761"/>
                  <a:gd name="connsiteY4" fmla="*/ 94137 h 457775"/>
                  <a:gd name="connsiteX5" fmla="*/ 243285 w 324761"/>
                  <a:gd name="connsiteY5" fmla="*/ 70626 h 457775"/>
                  <a:gd name="connsiteX6" fmla="*/ 242664 w 324761"/>
                  <a:gd name="connsiteY6" fmla="*/ 58085 h 457775"/>
                  <a:gd name="connsiteX7" fmla="*/ 241679 w 324761"/>
                  <a:gd name="connsiteY7" fmla="*/ 34574 h 457775"/>
                  <a:gd name="connsiteX8" fmla="*/ 240712 w 324761"/>
                  <a:gd name="connsiteY8" fmla="*/ 233 h 457775"/>
                  <a:gd name="connsiteX9" fmla="*/ 85241 w 324761"/>
                  <a:gd name="connsiteY9" fmla="*/ 233 h 457775"/>
                  <a:gd name="connsiteX10" fmla="*/ 84273 w 324761"/>
                  <a:gd name="connsiteY10" fmla="*/ 34574 h 457775"/>
                  <a:gd name="connsiteX11" fmla="*/ 83306 w 324761"/>
                  <a:gd name="connsiteY11" fmla="*/ 58085 h 457775"/>
                  <a:gd name="connsiteX12" fmla="*/ 82684 w 324761"/>
                  <a:gd name="connsiteY12" fmla="*/ 70626 h 457775"/>
                  <a:gd name="connsiteX13" fmla="*/ 81337 w 324761"/>
                  <a:gd name="connsiteY13" fmla="*/ 94137 h 457775"/>
                  <a:gd name="connsiteX14" fmla="*/ 80179 w 324761"/>
                  <a:gd name="connsiteY14" fmla="*/ 111411 h 457775"/>
                  <a:gd name="connsiteX15" fmla="*/ 74634 w 324761"/>
                  <a:gd name="connsiteY15" fmla="*/ 171751 h 457775"/>
                  <a:gd name="connsiteX16" fmla="*/ 67724 w 324761"/>
                  <a:gd name="connsiteY16" fmla="*/ 219049 h 457775"/>
                  <a:gd name="connsiteX17" fmla="*/ 63285 w 324761"/>
                  <a:gd name="connsiteY17" fmla="*/ 241074 h 457775"/>
                  <a:gd name="connsiteX18" fmla="*/ 40413 w 324761"/>
                  <a:gd name="connsiteY18" fmla="*/ 330487 h 457775"/>
                  <a:gd name="connsiteX19" fmla="*/ 233 w 324761"/>
                  <a:gd name="connsiteY19" fmla="*/ 458042 h 457775"/>
                  <a:gd name="connsiteX20" fmla="*/ 325720 w 324761"/>
                  <a:gd name="connsiteY20" fmla="*/ 458042 h 457775"/>
                  <a:gd name="connsiteX21" fmla="*/ 285522 w 324761"/>
                  <a:gd name="connsiteY21" fmla="*/ 330487 h 457775"/>
                  <a:gd name="connsiteX22" fmla="*/ 262667 w 324761"/>
                  <a:gd name="connsiteY22"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4761" h="457775">
                    <a:moveTo>
                      <a:pt x="262667" y="241074"/>
                    </a:moveTo>
                    <a:cubicBezTo>
                      <a:pt x="261026" y="233542"/>
                      <a:pt x="259541" y="226166"/>
                      <a:pt x="258228" y="219049"/>
                    </a:cubicBezTo>
                    <a:cubicBezTo>
                      <a:pt x="255550" y="204521"/>
                      <a:pt x="253270" y="188421"/>
                      <a:pt x="251318" y="171751"/>
                    </a:cubicBezTo>
                    <a:cubicBezTo>
                      <a:pt x="249021" y="151903"/>
                      <a:pt x="247207" y="131243"/>
                      <a:pt x="245773" y="111411"/>
                    </a:cubicBezTo>
                    <a:cubicBezTo>
                      <a:pt x="245358" y="105590"/>
                      <a:pt x="244961" y="99838"/>
                      <a:pt x="244633" y="94137"/>
                    </a:cubicBezTo>
                    <a:cubicBezTo>
                      <a:pt x="244097" y="86035"/>
                      <a:pt x="243648" y="78158"/>
                      <a:pt x="243285" y="70626"/>
                    </a:cubicBezTo>
                    <a:cubicBezTo>
                      <a:pt x="243044" y="66325"/>
                      <a:pt x="242836" y="62127"/>
                      <a:pt x="242664" y="58085"/>
                    </a:cubicBezTo>
                    <a:cubicBezTo>
                      <a:pt x="242249" y="49448"/>
                      <a:pt x="241938" y="41622"/>
                      <a:pt x="241679" y="34574"/>
                    </a:cubicBezTo>
                    <a:cubicBezTo>
                      <a:pt x="240919" y="13620"/>
                      <a:pt x="240712" y="233"/>
                      <a:pt x="240712" y="233"/>
                    </a:cubicBezTo>
                    <a:lnTo>
                      <a:pt x="85241" y="233"/>
                    </a:lnTo>
                    <a:cubicBezTo>
                      <a:pt x="85241" y="233"/>
                      <a:pt x="85033" y="13620"/>
                      <a:pt x="84273" y="34574"/>
                    </a:cubicBezTo>
                    <a:cubicBezTo>
                      <a:pt x="84014" y="41622"/>
                      <a:pt x="83703" y="49534"/>
                      <a:pt x="83306" y="58085"/>
                    </a:cubicBezTo>
                    <a:cubicBezTo>
                      <a:pt x="83116" y="62127"/>
                      <a:pt x="82909" y="66325"/>
                      <a:pt x="82684" y="70626"/>
                    </a:cubicBezTo>
                    <a:cubicBezTo>
                      <a:pt x="82304" y="78158"/>
                      <a:pt x="81855" y="86035"/>
                      <a:pt x="81337" y="94137"/>
                    </a:cubicBezTo>
                    <a:cubicBezTo>
                      <a:pt x="80991" y="99768"/>
                      <a:pt x="80611" y="105521"/>
                      <a:pt x="80179" y="111411"/>
                    </a:cubicBezTo>
                    <a:cubicBezTo>
                      <a:pt x="78763" y="131243"/>
                      <a:pt x="76949" y="151903"/>
                      <a:pt x="74634" y="171751"/>
                    </a:cubicBezTo>
                    <a:cubicBezTo>
                      <a:pt x="72699" y="188421"/>
                      <a:pt x="70419" y="204573"/>
                      <a:pt x="67724" y="219049"/>
                    </a:cubicBezTo>
                    <a:cubicBezTo>
                      <a:pt x="66394" y="226166"/>
                      <a:pt x="64909" y="233542"/>
                      <a:pt x="63285" y="241074"/>
                    </a:cubicBezTo>
                    <a:cubicBezTo>
                      <a:pt x="57100" y="269767"/>
                      <a:pt x="48878" y="300948"/>
                      <a:pt x="40413" y="330487"/>
                    </a:cubicBezTo>
                    <a:cubicBezTo>
                      <a:pt x="20962" y="398618"/>
                      <a:pt x="233" y="458042"/>
                      <a:pt x="233" y="458042"/>
                    </a:cubicBezTo>
                    <a:lnTo>
                      <a:pt x="325720" y="458042"/>
                    </a:lnTo>
                    <a:cubicBezTo>
                      <a:pt x="325720" y="458042"/>
                      <a:pt x="304990" y="398618"/>
                      <a:pt x="285522" y="330487"/>
                    </a:cubicBezTo>
                    <a:cubicBezTo>
                      <a:pt x="277074" y="300896"/>
                      <a:pt x="268817" y="269715"/>
                      <a:pt x="262667" y="241074"/>
                    </a:cubicBezTo>
                    <a:close/>
                  </a:path>
                </a:pathLst>
              </a:custGeom>
              <a:solidFill>
                <a:srgbClr val="FBD5A2"/>
              </a:solidFill>
              <a:ln w="1710" cap="flat">
                <a:noFill/>
                <a:prstDash val="solid"/>
                <a:miter/>
              </a:ln>
            </p:spPr>
            <p:txBody>
              <a:bodyPr rtlCol="0" anchor="ctr"/>
              <a:lstStyle/>
              <a:p>
                <a:endParaRPr lang="zh-CN" altLang="en-US">
                  <a:cs typeface="+mn-ea"/>
                  <a:sym typeface="+mn-lt"/>
                </a:endParaRPr>
              </a:p>
            </p:txBody>
          </p:sp>
          <p:sp>
            <p:nvSpPr>
              <p:cNvPr id="43" name="任意多边形: 形状 42">
                <a:extLst>
                  <a:ext uri="{FF2B5EF4-FFF2-40B4-BE49-F238E27FC236}">
                    <a16:creationId xmlns:a16="http://schemas.microsoft.com/office/drawing/2014/main" xmlns="" id="{3A372634-3A5C-4C6B-A1E6-1717632D7E17}"/>
                  </a:ext>
                </a:extLst>
              </p:cNvPr>
              <p:cNvSpPr/>
              <p:nvPr/>
            </p:nvSpPr>
            <p:spPr>
              <a:xfrm flipH="1">
                <a:off x="3635445" y="2697255"/>
                <a:ext cx="228060" cy="32226"/>
              </a:xfrm>
              <a:custGeom>
                <a:avLst/>
                <a:gdLst>
                  <a:gd name="connsiteX0" fmla="*/ 1217 w 158925"/>
                  <a:gd name="connsiteY0" fmla="*/ 233 h 22456"/>
                  <a:gd name="connsiteX1" fmla="*/ 233 w 158925"/>
                  <a:gd name="connsiteY1" fmla="*/ 23743 h 22456"/>
                  <a:gd name="connsiteX2" fmla="*/ 159659 w 158925"/>
                  <a:gd name="connsiteY2" fmla="*/ 23743 h 22456"/>
                  <a:gd name="connsiteX3" fmla="*/ 158675 w 158925"/>
                  <a:gd name="connsiteY3" fmla="*/ 233 h 22456"/>
                </a:gdLst>
                <a:ahLst/>
                <a:cxnLst>
                  <a:cxn ang="0">
                    <a:pos x="connsiteX0" y="connsiteY0"/>
                  </a:cxn>
                  <a:cxn ang="0">
                    <a:pos x="connsiteX1" y="connsiteY1"/>
                  </a:cxn>
                  <a:cxn ang="0">
                    <a:pos x="connsiteX2" y="connsiteY2"/>
                  </a:cxn>
                  <a:cxn ang="0">
                    <a:pos x="connsiteX3" y="connsiteY3"/>
                  </a:cxn>
                </a:cxnLst>
                <a:rect l="l" t="t" r="r" b="b"/>
                <a:pathLst>
                  <a:path w="158925" h="22456">
                    <a:moveTo>
                      <a:pt x="1217" y="233"/>
                    </a:moveTo>
                    <a:cubicBezTo>
                      <a:pt x="941" y="7281"/>
                      <a:pt x="630" y="15192"/>
                      <a:pt x="233" y="23743"/>
                    </a:cubicBezTo>
                    <a:lnTo>
                      <a:pt x="159659" y="23743"/>
                    </a:lnTo>
                    <a:cubicBezTo>
                      <a:pt x="159262" y="15106"/>
                      <a:pt x="158951" y="7281"/>
                      <a:pt x="158675"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4" name="任意多边形: 形状 43">
                <a:extLst>
                  <a:ext uri="{FF2B5EF4-FFF2-40B4-BE49-F238E27FC236}">
                    <a16:creationId xmlns:a16="http://schemas.microsoft.com/office/drawing/2014/main" xmlns="" id="{B0FD53E9-3BC2-4719-A17E-86619F012F87}"/>
                  </a:ext>
                </a:extLst>
              </p:cNvPr>
              <p:cNvSpPr/>
              <p:nvPr/>
            </p:nvSpPr>
            <p:spPr>
              <a:xfrm flipH="1">
                <a:off x="3633313" y="2748990"/>
                <a:ext cx="233018" cy="32226"/>
              </a:xfrm>
              <a:custGeom>
                <a:avLst/>
                <a:gdLst>
                  <a:gd name="connsiteX0" fmla="*/ 1580 w 162380"/>
                  <a:gd name="connsiteY0" fmla="*/ 233 h 22456"/>
                  <a:gd name="connsiteX1" fmla="*/ 233 w 162380"/>
                  <a:gd name="connsiteY1" fmla="*/ 23743 h 22456"/>
                  <a:gd name="connsiteX2" fmla="*/ 163598 w 162380"/>
                  <a:gd name="connsiteY2" fmla="*/ 23743 h 22456"/>
                  <a:gd name="connsiteX3" fmla="*/ 162251 w 162380"/>
                  <a:gd name="connsiteY3" fmla="*/ 233 h 22456"/>
                </a:gdLst>
                <a:ahLst/>
                <a:cxnLst>
                  <a:cxn ang="0">
                    <a:pos x="connsiteX0" y="connsiteY0"/>
                  </a:cxn>
                  <a:cxn ang="0">
                    <a:pos x="connsiteX1" y="connsiteY1"/>
                  </a:cxn>
                  <a:cxn ang="0">
                    <a:pos x="connsiteX2" y="connsiteY2"/>
                  </a:cxn>
                  <a:cxn ang="0">
                    <a:pos x="connsiteX3" y="connsiteY3"/>
                  </a:cxn>
                </a:cxnLst>
                <a:rect l="l" t="t" r="r" b="b"/>
                <a:pathLst>
                  <a:path w="162380" h="22456">
                    <a:moveTo>
                      <a:pt x="1580" y="233"/>
                    </a:moveTo>
                    <a:cubicBezTo>
                      <a:pt x="1217" y="7764"/>
                      <a:pt x="768" y="15642"/>
                      <a:pt x="233" y="23743"/>
                    </a:cubicBezTo>
                    <a:lnTo>
                      <a:pt x="163598" y="23743"/>
                    </a:lnTo>
                    <a:cubicBezTo>
                      <a:pt x="163062" y="15642"/>
                      <a:pt x="162613" y="7764"/>
                      <a:pt x="162251"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5" name="任意多边形: 形状 44">
                <a:extLst>
                  <a:ext uri="{FF2B5EF4-FFF2-40B4-BE49-F238E27FC236}">
                    <a16:creationId xmlns:a16="http://schemas.microsoft.com/office/drawing/2014/main" xmlns="" id="{5EF7F533-C122-44DE-9A00-0CC33FA4C843}"/>
                  </a:ext>
                </a:extLst>
              </p:cNvPr>
              <p:cNvSpPr/>
              <p:nvPr/>
            </p:nvSpPr>
            <p:spPr>
              <a:xfrm flipH="1">
                <a:off x="3623101" y="2807418"/>
                <a:ext cx="252848" cy="86762"/>
              </a:xfrm>
              <a:custGeom>
                <a:avLst/>
                <a:gdLst>
                  <a:gd name="connsiteX0" fmla="*/ 5795 w 176200"/>
                  <a:gd name="connsiteY0" fmla="*/ 233 h 60460"/>
                  <a:gd name="connsiteX1" fmla="*/ 233 w 176200"/>
                  <a:gd name="connsiteY1" fmla="*/ 60573 h 60460"/>
                  <a:gd name="connsiteX2" fmla="*/ 177003 w 176200"/>
                  <a:gd name="connsiteY2" fmla="*/ 60573 h 60460"/>
                  <a:gd name="connsiteX3" fmla="*/ 171441 w 176200"/>
                  <a:gd name="connsiteY3" fmla="*/ 233 h 60460"/>
                </a:gdLst>
                <a:ahLst/>
                <a:cxnLst>
                  <a:cxn ang="0">
                    <a:pos x="connsiteX0" y="connsiteY0"/>
                  </a:cxn>
                  <a:cxn ang="0">
                    <a:pos x="connsiteX1" y="connsiteY1"/>
                  </a:cxn>
                  <a:cxn ang="0">
                    <a:pos x="connsiteX2" y="connsiteY2"/>
                  </a:cxn>
                  <a:cxn ang="0">
                    <a:pos x="connsiteX3" y="connsiteY3"/>
                  </a:cxn>
                </a:cxnLst>
                <a:rect l="l" t="t" r="r" b="b"/>
                <a:pathLst>
                  <a:path w="176200" h="60460">
                    <a:moveTo>
                      <a:pt x="5795" y="233"/>
                    </a:moveTo>
                    <a:cubicBezTo>
                      <a:pt x="4361" y="20064"/>
                      <a:pt x="2547" y="40724"/>
                      <a:pt x="233" y="60573"/>
                    </a:cubicBezTo>
                    <a:lnTo>
                      <a:pt x="177003" y="60573"/>
                    </a:lnTo>
                    <a:cubicBezTo>
                      <a:pt x="174688" y="40724"/>
                      <a:pt x="172874" y="20064"/>
                      <a:pt x="171441"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6" name="任意多边形: 形状 45">
                <a:extLst>
                  <a:ext uri="{FF2B5EF4-FFF2-40B4-BE49-F238E27FC236}">
                    <a16:creationId xmlns:a16="http://schemas.microsoft.com/office/drawing/2014/main" xmlns="" id="{07E6467E-685D-436A-818E-B824EB91ED62}"/>
                  </a:ext>
                </a:extLst>
              </p:cNvPr>
              <p:cNvSpPr/>
              <p:nvPr/>
            </p:nvSpPr>
            <p:spPr>
              <a:xfrm flipH="1">
                <a:off x="3572978" y="2993560"/>
                <a:ext cx="352005" cy="128904"/>
              </a:xfrm>
              <a:custGeom>
                <a:avLst/>
                <a:gdLst>
                  <a:gd name="connsiteX0" fmla="*/ 23087 w 245298"/>
                  <a:gd name="connsiteY0" fmla="*/ 233 h 89827"/>
                  <a:gd name="connsiteX1" fmla="*/ 233 w 245298"/>
                  <a:gd name="connsiteY1" fmla="*/ 89646 h 89827"/>
                  <a:gd name="connsiteX2" fmla="*/ 245358 w 245298"/>
                  <a:gd name="connsiteY2" fmla="*/ 89646 h 89827"/>
                  <a:gd name="connsiteX3" fmla="*/ 222504 w 245298"/>
                  <a:gd name="connsiteY3" fmla="*/ 233 h 89827"/>
                </a:gdLst>
                <a:ahLst/>
                <a:cxnLst>
                  <a:cxn ang="0">
                    <a:pos x="connsiteX0" y="connsiteY0"/>
                  </a:cxn>
                  <a:cxn ang="0">
                    <a:pos x="connsiteX1" y="connsiteY1"/>
                  </a:cxn>
                  <a:cxn ang="0">
                    <a:pos x="connsiteX2" y="connsiteY2"/>
                  </a:cxn>
                  <a:cxn ang="0">
                    <a:pos x="connsiteX3" y="connsiteY3"/>
                  </a:cxn>
                </a:cxnLst>
                <a:rect l="l" t="t" r="r" b="b"/>
                <a:pathLst>
                  <a:path w="245298" h="89827">
                    <a:moveTo>
                      <a:pt x="23087" y="233"/>
                    </a:moveTo>
                    <a:cubicBezTo>
                      <a:pt x="16903" y="28926"/>
                      <a:pt x="8680" y="60106"/>
                      <a:pt x="233" y="89646"/>
                    </a:cubicBezTo>
                    <a:lnTo>
                      <a:pt x="245358" y="89646"/>
                    </a:lnTo>
                    <a:cubicBezTo>
                      <a:pt x="236911" y="60106"/>
                      <a:pt x="228688" y="28926"/>
                      <a:pt x="222504"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7" name="任意多边形: 形状 46">
                <a:extLst>
                  <a:ext uri="{FF2B5EF4-FFF2-40B4-BE49-F238E27FC236}">
                    <a16:creationId xmlns:a16="http://schemas.microsoft.com/office/drawing/2014/main" xmlns="" id="{F2C127CB-60EB-46C8-9563-E9A896DCBADB}"/>
                  </a:ext>
                </a:extLst>
              </p:cNvPr>
              <p:cNvSpPr/>
              <p:nvPr/>
            </p:nvSpPr>
            <p:spPr>
              <a:xfrm flipH="1">
                <a:off x="3516061" y="2647950"/>
                <a:ext cx="233018" cy="656910"/>
              </a:xfrm>
              <a:custGeom>
                <a:avLst/>
                <a:gdLst>
                  <a:gd name="connsiteX0" fmla="*/ 99924 w 162380"/>
                  <a:gd name="connsiteY0" fmla="*/ 241074 h 457775"/>
                  <a:gd name="connsiteX1" fmla="*/ 95484 w 162380"/>
                  <a:gd name="connsiteY1" fmla="*/ 219049 h 457775"/>
                  <a:gd name="connsiteX2" fmla="*/ 88575 w 162380"/>
                  <a:gd name="connsiteY2" fmla="*/ 171751 h 457775"/>
                  <a:gd name="connsiteX3" fmla="*/ 83029 w 162380"/>
                  <a:gd name="connsiteY3" fmla="*/ 111411 h 457775"/>
                  <a:gd name="connsiteX4" fmla="*/ 81889 w 162380"/>
                  <a:gd name="connsiteY4" fmla="*/ 94137 h 457775"/>
                  <a:gd name="connsiteX5" fmla="*/ 80542 w 162380"/>
                  <a:gd name="connsiteY5" fmla="*/ 70626 h 457775"/>
                  <a:gd name="connsiteX6" fmla="*/ 79920 w 162380"/>
                  <a:gd name="connsiteY6" fmla="*/ 58085 h 457775"/>
                  <a:gd name="connsiteX7" fmla="*/ 78935 w 162380"/>
                  <a:gd name="connsiteY7" fmla="*/ 34574 h 457775"/>
                  <a:gd name="connsiteX8" fmla="*/ 77968 w 162380"/>
                  <a:gd name="connsiteY8" fmla="*/ 233 h 457775"/>
                  <a:gd name="connsiteX9" fmla="*/ 233 w 162380"/>
                  <a:gd name="connsiteY9" fmla="*/ 233 h 457775"/>
                  <a:gd name="connsiteX10" fmla="*/ 233 w 162380"/>
                  <a:gd name="connsiteY10" fmla="*/ 458008 h 457775"/>
                  <a:gd name="connsiteX11" fmla="*/ 162993 w 162380"/>
                  <a:gd name="connsiteY11" fmla="*/ 458008 h 457775"/>
                  <a:gd name="connsiteX12" fmla="*/ 122795 w 162380"/>
                  <a:gd name="connsiteY12" fmla="*/ 330453 h 457775"/>
                  <a:gd name="connsiteX13" fmla="*/ 99924 w 162380"/>
                  <a:gd name="connsiteY13"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380" h="457775">
                    <a:moveTo>
                      <a:pt x="99924" y="241074"/>
                    </a:moveTo>
                    <a:cubicBezTo>
                      <a:pt x="98283" y="233542"/>
                      <a:pt x="96797" y="226166"/>
                      <a:pt x="95484" y="219049"/>
                    </a:cubicBezTo>
                    <a:cubicBezTo>
                      <a:pt x="92807" y="204521"/>
                      <a:pt x="90527" y="188421"/>
                      <a:pt x="88575" y="171751"/>
                    </a:cubicBezTo>
                    <a:cubicBezTo>
                      <a:pt x="86277" y="151903"/>
                      <a:pt x="84463" y="131243"/>
                      <a:pt x="83029" y="111411"/>
                    </a:cubicBezTo>
                    <a:cubicBezTo>
                      <a:pt x="82615" y="105590"/>
                      <a:pt x="82218" y="99838"/>
                      <a:pt x="81889" y="94137"/>
                    </a:cubicBezTo>
                    <a:cubicBezTo>
                      <a:pt x="81354" y="86035"/>
                      <a:pt x="80905" y="78158"/>
                      <a:pt x="80542" y="70626"/>
                    </a:cubicBezTo>
                    <a:cubicBezTo>
                      <a:pt x="80300" y="66325"/>
                      <a:pt x="80093" y="62127"/>
                      <a:pt x="79920" y="58085"/>
                    </a:cubicBezTo>
                    <a:cubicBezTo>
                      <a:pt x="79505" y="49448"/>
                      <a:pt x="79195" y="41622"/>
                      <a:pt x="78935" y="34574"/>
                    </a:cubicBezTo>
                    <a:cubicBezTo>
                      <a:pt x="78175" y="13620"/>
                      <a:pt x="77968" y="233"/>
                      <a:pt x="77968" y="233"/>
                    </a:cubicBezTo>
                    <a:lnTo>
                      <a:pt x="233" y="233"/>
                    </a:lnTo>
                    <a:lnTo>
                      <a:pt x="233" y="458008"/>
                    </a:lnTo>
                    <a:lnTo>
                      <a:pt x="162993" y="458008"/>
                    </a:lnTo>
                    <a:cubicBezTo>
                      <a:pt x="162993" y="458008"/>
                      <a:pt x="142264" y="398583"/>
                      <a:pt x="122795" y="330453"/>
                    </a:cubicBezTo>
                    <a:cubicBezTo>
                      <a:pt x="114331" y="300896"/>
                      <a:pt x="106074" y="269715"/>
                      <a:pt x="99924" y="241074"/>
                    </a:cubicBezTo>
                    <a:close/>
                  </a:path>
                </a:pathLst>
              </a:custGeom>
              <a:solidFill>
                <a:srgbClr val="603913">
                  <a:alpha val="8000"/>
                </a:srgbClr>
              </a:solidFill>
              <a:ln w="1710" cap="flat">
                <a:noFill/>
                <a:prstDash val="solid"/>
                <a:miter/>
              </a:ln>
            </p:spPr>
            <p:txBody>
              <a:bodyPr rtlCol="0" anchor="ctr"/>
              <a:lstStyle/>
              <a:p>
                <a:endParaRPr lang="zh-CN" altLang="en-US">
                  <a:cs typeface="+mn-ea"/>
                  <a:sym typeface="+mn-lt"/>
                </a:endParaRPr>
              </a:p>
            </p:txBody>
          </p:sp>
        </p:grpSp>
      </p:grpSp>
      <p:sp>
        <p:nvSpPr>
          <p:cNvPr id="48" name="矩形 47">
            <a:extLst>
              <a:ext uri="{FF2B5EF4-FFF2-40B4-BE49-F238E27FC236}">
                <a16:creationId xmlns:a16="http://schemas.microsoft.com/office/drawing/2014/main" xmlns="" id="{CF78F539-3A27-40F9-BC50-5F529292996C}"/>
              </a:ext>
            </a:extLst>
          </p:cNvPr>
          <p:cNvSpPr/>
          <p:nvPr/>
        </p:nvSpPr>
        <p:spPr>
          <a:xfrm>
            <a:off x="0" y="0"/>
            <a:ext cx="12192000" cy="2139434"/>
          </a:xfrm>
          <a:prstGeom prst="rect">
            <a:avLst/>
          </a:prstGeom>
          <a:gradFill flip="none" rotWithShape="1">
            <a:gsLst>
              <a:gs pos="0">
                <a:schemeClr val="accent1">
                  <a:lumMod val="5000"/>
                  <a:lumOff val="95000"/>
                  <a:alpha val="0"/>
                </a:schemeClr>
              </a:gs>
              <a:gs pos="100000">
                <a:srgbClr val="FEEBD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66805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2908EC87-162F-46E2-AB1E-D98F889C221B}"/>
              </a:ext>
            </a:extLst>
          </p:cNvPr>
          <p:cNvSpPr/>
          <p:nvPr/>
        </p:nvSpPr>
        <p:spPr>
          <a:xfrm>
            <a:off x="1389833" y="333685"/>
            <a:ext cx="1620957" cy="523220"/>
          </a:xfrm>
          <a:prstGeom prst="rect">
            <a:avLst/>
          </a:prstGeom>
        </p:spPr>
        <p:txBody>
          <a:bodyPr wrap="none">
            <a:spAutoFit/>
          </a:bodyPr>
          <a:lstStyle/>
          <a:p>
            <a:r>
              <a:rPr lang="zh-CN" altLang="en-US" sz="2800" b="1" dirty="0">
                <a:cs typeface="+mn-ea"/>
                <a:sym typeface="+mn-lt"/>
              </a:rPr>
              <a:t>一年回顾</a:t>
            </a:r>
          </a:p>
        </p:txBody>
      </p:sp>
      <p:grpSp>
        <p:nvGrpSpPr>
          <p:cNvPr id="5" name="组合 4">
            <a:extLst>
              <a:ext uri="{FF2B5EF4-FFF2-40B4-BE49-F238E27FC236}">
                <a16:creationId xmlns:a16="http://schemas.microsoft.com/office/drawing/2014/main" xmlns="" id="{2BE722FC-80BB-42B0-B565-15919E0C4527}"/>
              </a:ext>
            </a:extLst>
          </p:cNvPr>
          <p:cNvGrpSpPr/>
          <p:nvPr/>
        </p:nvGrpSpPr>
        <p:grpSpPr>
          <a:xfrm>
            <a:off x="1095414" y="1703420"/>
            <a:ext cx="2945372" cy="2211642"/>
            <a:chOff x="1059788" y="1786548"/>
            <a:chExt cx="2945372" cy="2211642"/>
          </a:xfrm>
        </p:grpSpPr>
        <p:pic>
          <p:nvPicPr>
            <p:cNvPr id="6" name="图片 5">
              <a:extLst>
                <a:ext uri="{FF2B5EF4-FFF2-40B4-BE49-F238E27FC236}">
                  <a16:creationId xmlns:a16="http://schemas.microsoft.com/office/drawing/2014/main" xmlns="" id="{67AC96C2-6BBB-43EB-B2BA-3B0D89069D4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059788" y="1786548"/>
              <a:ext cx="2945372" cy="1972786"/>
            </a:xfrm>
            <a:prstGeom prst="rect">
              <a:avLst/>
            </a:prstGeom>
          </p:spPr>
        </p:pic>
        <p:sp>
          <p:nvSpPr>
            <p:cNvPr id="7" name="矩形: 圆角 6">
              <a:extLst>
                <a:ext uri="{FF2B5EF4-FFF2-40B4-BE49-F238E27FC236}">
                  <a16:creationId xmlns:a16="http://schemas.microsoft.com/office/drawing/2014/main" xmlns="" id="{39475110-D2B9-4D9B-B887-0EAE3D54F6A3}"/>
                </a:ext>
              </a:extLst>
            </p:cNvPr>
            <p:cNvSpPr/>
            <p:nvPr/>
          </p:nvSpPr>
          <p:spPr>
            <a:xfrm>
              <a:off x="1555845" y="3533833"/>
              <a:ext cx="1787855" cy="451001"/>
            </a:xfrm>
            <a:prstGeom prst="roundRect">
              <a:avLst>
                <a:gd name="adj" fmla="val 50000"/>
              </a:avLst>
            </a:prstGeom>
            <a:solidFill>
              <a:srgbClr val="EFC997"/>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8" name="矩形 7">
              <a:extLst>
                <a:ext uri="{FF2B5EF4-FFF2-40B4-BE49-F238E27FC236}">
                  <a16:creationId xmlns:a16="http://schemas.microsoft.com/office/drawing/2014/main" xmlns="" id="{7A64821B-E6E1-43A4-AD11-74C20930204A}"/>
                </a:ext>
              </a:extLst>
            </p:cNvPr>
            <p:cNvSpPr/>
            <p:nvPr/>
          </p:nvSpPr>
          <p:spPr>
            <a:xfrm>
              <a:off x="1978348" y="3547189"/>
              <a:ext cx="1424255" cy="451001"/>
            </a:xfrm>
            <a:prstGeom prst="rect">
              <a:avLst/>
            </a:prstGeom>
          </p:spPr>
          <p:txBody>
            <a:bodyPr wrap="none" lIns="0" tIns="0" rIns="0" bIns="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cs typeface="+mn-ea"/>
                  <a:sym typeface="+mn-lt"/>
                </a:rPr>
                <a:t>标题文本</a:t>
              </a:r>
            </a:p>
          </p:txBody>
        </p:sp>
      </p:grpSp>
      <p:grpSp>
        <p:nvGrpSpPr>
          <p:cNvPr id="9" name="组合 8">
            <a:extLst>
              <a:ext uri="{FF2B5EF4-FFF2-40B4-BE49-F238E27FC236}">
                <a16:creationId xmlns:a16="http://schemas.microsoft.com/office/drawing/2014/main" xmlns="" id="{D73A9065-20A7-4FE4-A98B-6EDD15AFED8D}"/>
              </a:ext>
            </a:extLst>
          </p:cNvPr>
          <p:cNvGrpSpPr/>
          <p:nvPr/>
        </p:nvGrpSpPr>
        <p:grpSpPr>
          <a:xfrm>
            <a:off x="4767876" y="1687026"/>
            <a:ext cx="2630381" cy="2228036"/>
            <a:chOff x="4732250" y="1770154"/>
            <a:chExt cx="2630381" cy="2228036"/>
          </a:xfrm>
        </p:grpSpPr>
        <p:pic>
          <p:nvPicPr>
            <p:cNvPr id="10" name="图片 9">
              <a:extLst>
                <a:ext uri="{FF2B5EF4-FFF2-40B4-BE49-F238E27FC236}">
                  <a16:creationId xmlns:a16="http://schemas.microsoft.com/office/drawing/2014/main" xmlns="" id="{8ADB5722-F961-473C-983A-230CA48A4AF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732250" y="1770154"/>
              <a:ext cx="2630381" cy="1972786"/>
            </a:xfrm>
            <a:prstGeom prst="rect">
              <a:avLst/>
            </a:prstGeom>
          </p:spPr>
        </p:pic>
        <p:sp>
          <p:nvSpPr>
            <p:cNvPr id="11" name="矩形: 圆角 10">
              <a:extLst>
                <a:ext uri="{FF2B5EF4-FFF2-40B4-BE49-F238E27FC236}">
                  <a16:creationId xmlns:a16="http://schemas.microsoft.com/office/drawing/2014/main" xmlns="" id="{1940B135-1F23-442F-8D4A-F5181BB308A2}"/>
                </a:ext>
              </a:extLst>
            </p:cNvPr>
            <p:cNvSpPr/>
            <p:nvPr/>
          </p:nvSpPr>
          <p:spPr>
            <a:xfrm>
              <a:off x="5137622" y="3533833"/>
              <a:ext cx="1787855" cy="451001"/>
            </a:xfrm>
            <a:prstGeom prst="roundRect">
              <a:avLst>
                <a:gd name="adj" fmla="val 50000"/>
              </a:avLst>
            </a:prstGeom>
            <a:solidFill>
              <a:srgbClr val="ACB31C"/>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2" name="矩形 11">
              <a:extLst>
                <a:ext uri="{FF2B5EF4-FFF2-40B4-BE49-F238E27FC236}">
                  <a16:creationId xmlns:a16="http://schemas.microsoft.com/office/drawing/2014/main" xmlns="" id="{A6449B88-5BB5-4597-9506-598B09492967}"/>
                </a:ext>
              </a:extLst>
            </p:cNvPr>
            <p:cNvSpPr/>
            <p:nvPr/>
          </p:nvSpPr>
          <p:spPr>
            <a:xfrm>
              <a:off x="5486159" y="3547189"/>
              <a:ext cx="1424255" cy="451001"/>
            </a:xfrm>
            <a:prstGeom prst="rect">
              <a:avLst/>
            </a:prstGeom>
          </p:spPr>
          <p:txBody>
            <a:bodyPr wrap="none" lIns="0" tIns="0" rIns="0" bIns="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cs typeface="+mn-ea"/>
                  <a:sym typeface="+mn-lt"/>
                </a:rPr>
                <a:t>标题文本</a:t>
              </a:r>
            </a:p>
          </p:txBody>
        </p:sp>
      </p:grpSp>
      <p:grpSp>
        <p:nvGrpSpPr>
          <p:cNvPr id="13" name="组合 12">
            <a:extLst>
              <a:ext uri="{FF2B5EF4-FFF2-40B4-BE49-F238E27FC236}">
                <a16:creationId xmlns:a16="http://schemas.microsoft.com/office/drawing/2014/main" xmlns="" id="{29056B76-5513-46E9-9D31-E7A68B7FD143}"/>
              </a:ext>
            </a:extLst>
          </p:cNvPr>
          <p:cNvGrpSpPr/>
          <p:nvPr/>
        </p:nvGrpSpPr>
        <p:grpSpPr>
          <a:xfrm>
            <a:off x="8153161" y="1687027"/>
            <a:ext cx="2947664" cy="2257063"/>
            <a:chOff x="8117535" y="1770155"/>
            <a:chExt cx="2947664" cy="2257063"/>
          </a:xfrm>
        </p:grpSpPr>
        <p:pic>
          <p:nvPicPr>
            <p:cNvPr id="14" name="图片 13">
              <a:extLst>
                <a:ext uri="{FF2B5EF4-FFF2-40B4-BE49-F238E27FC236}">
                  <a16:creationId xmlns:a16="http://schemas.microsoft.com/office/drawing/2014/main" xmlns="" id="{F54489A8-F5C3-4931-9F08-458FA43B915D}"/>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117535" y="1770155"/>
              <a:ext cx="2947664" cy="1972786"/>
            </a:xfrm>
            <a:prstGeom prst="rect">
              <a:avLst/>
            </a:prstGeom>
          </p:spPr>
        </p:pic>
        <p:sp>
          <p:nvSpPr>
            <p:cNvPr id="15" name="矩形: 圆角 14">
              <a:extLst>
                <a:ext uri="{FF2B5EF4-FFF2-40B4-BE49-F238E27FC236}">
                  <a16:creationId xmlns:a16="http://schemas.microsoft.com/office/drawing/2014/main" xmlns="" id="{B4DE781B-5569-42AC-80FE-5C44C88A3FF4}"/>
                </a:ext>
              </a:extLst>
            </p:cNvPr>
            <p:cNvSpPr/>
            <p:nvPr/>
          </p:nvSpPr>
          <p:spPr>
            <a:xfrm>
              <a:off x="8697439" y="3533833"/>
              <a:ext cx="1787855" cy="451001"/>
            </a:xfrm>
            <a:prstGeom prst="roundRect">
              <a:avLst>
                <a:gd name="adj" fmla="val 50000"/>
              </a:avLst>
            </a:prstGeom>
            <a:solidFill>
              <a:srgbClr val="EFC997"/>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6" name="矩形 15">
              <a:extLst>
                <a:ext uri="{FF2B5EF4-FFF2-40B4-BE49-F238E27FC236}">
                  <a16:creationId xmlns:a16="http://schemas.microsoft.com/office/drawing/2014/main" xmlns="" id="{6F2B8328-CB43-4484-8714-CD51ED4F5BC6}"/>
                </a:ext>
              </a:extLst>
            </p:cNvPr>
            <p:cNvSpPr/>
            <p:nvPr/>
          </p:nvSpPr>
          <p:spPr>
            <a:xfrm>
              <a:off x="9064503" y="3576217"/>
              <a:ext cx="1424255" cy="451001"/>
            </a:xfrm>
            <a:prstGeom prst="rect">
              <a:avLst/>
            </a:prstGeom>
          </p:spPr>
          <p:txBody>
            <a:bodyPr wrap="none" lIns="0" tIns="0" rIns="0" bIns="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cs typeface="+mn-ea"/>
                  <a:sym typeface="+mn-lt"/>
                </a:rPr>
                <a:t>标题文本</a:t>
              </a:r>
            </a:p>
          </p:txBody>
        </p:sp>
      </p:grpSp>
      <p:sp>
        <p:nvSpPr>
          <p:cNvPr id="17" name="矩形 16">
            <a:extLst>
              <a:ext uri="{FF2B5EF4-FFF2-40B4-BE49-F238E27FC236}">
                <a16:creationId xmlns:a16="http://schemas.microsoft.com/office/drawing/2014/main" xmlns="" id="{1DF8B7A7-061B-4DD3-B31D-498BF1E18568}"/>
              </a:ext>
            </a:extLst>
          </p:cNvPr>
          <p:cNvSpPr/>
          <p:nvPr/>
        </p:nvSpPr>
        <p:spPr>
          <a:xfrm>
            <a:off x="1209761" y="4242783"/>
            <a:ext cx="2742399" cy="812492"/>
          </a:xfrm>
          <a:prstGeom prst="rect">
            <a:avLst/>
          </a:prstGeom>
        </p:spPr>
        <p:txBody>
          <a:bodyPr wrap="square" lIns="0" tIns="0" rIns="0" bIns="0" anchor="t" anchorCtr="0">
            <a:noAutofit/>
          </a:bodyPr>
          <a:lstStyle/>
          <a:p>
            <a:pPr algn="ctr">
              <a:lnSpc>
                <a:spcPct val="150000"/>
              </a:lnSpc>
              <a:spcAft>
                <a:spcPct val="0"/>
              </a:spcAft>
            </a:pPr>
            <a:r>
              <a:rPr lang="zh-CN" altLang="en-US" sz="1200" dirty="0">
                <a:solidFill>
                  <a:schemeClr val="tx1">
                    <a:lumMod val="75000"/>
                    <a:lumOff val="25000"/>
                  </a:schemeClr>
                </a:solidFill>
                <a:cs typeface="+mn-ea"/>
                <a:sym typeface="+mn-lt"/>
              </a:rPr>
              <a:t>在这里添加你的详细小段落文本内容，与标题相关并符合整体语言风格内容请简洁，尽量生动，将保持美观大方。</a:t>
            </a:r>
          </a:p>
        </p:txBody>
      </p:sp>
      <p:sp>
        <p:nvSpPr>
          <p:cNvPr id="18" name="矩形 17">
            <a:extLst>
              <a:ext uri="{FF2B5EF4-FFF2-40B4-BE49-F238E27FC236}">
                <a16:creationId xmlns:a16="http://schemas.microsoft.com/office/drawing/2014/main" xmlns="" id="{339D4D05-D4FA-4C00-A500-86FA28D6B8F0}"/>
              </a:ext>
            </a:extLst>
          </p:cNvPr>
          <p:cNvSpPr/>
          <p:nvPr/>
        </p:nvSpPr>
        <p:spPr>
          <a:xfrm>
            <a:off x="4768487" y="4242783"/>
            <a:ext cx="2742399" cy="812492"/>
          </a:xfrm>
          <a:prstGeom prst="rect">
            <a:avLst/>
          </a:prstGeom>
        </p:spPr>
        <p:txBody>
          <a:bodyPr wrap="square" lIns="0" tIns="0" rIns="0" bIns="0" anchor="t" anchorCtr="0">
            <a:noAutofit/>
          </a:bodyPr>
          <a:lstStyle/>
          <a:p>
            <a:pPr algn="ctr">
              <a:lnSpc>
                <a:spcPct val="150000"/>
              </a:lnSpc>
              <a:spcAft>
                <a:spcPct val="0"/>
              </a:spcAft>
            </a:pPr>
            <a:r>
              <a:rPr lang="zh-CN" altLang="en-US" sz="1200" dirty="0">
                <a:solidFill>
                  <a:schemeClr val="tx1">
                    <a:lumMod val="75000"/>
                    <a:lumOff val="25000"/>
                  </a:schemeClr>
                </a:solidFill>
                <a:cs typeface="+mn-ea"/>
                <a:sym typeface="+mn-lt"/>
              </a:rPr>
              <a:t>在这里添加你的详细小段落文本内容，与标题相关并符合整体语言风格内容请简洁，尽量生动，将保持美观大方。</a:t>
            </a:r>
          </a:p>
        </p:txBody>
      </p:sp>
      <p:sp>
        <p:nvSpPr>
          <p:cNvPr id="19" name="矩形 18">
            <a:extLst>
              <a:ext uri="{FF2B5EF4-FFF2-40B4-BE49-F238E27FC236}">
                <a16:creationId xmlns:a16="http://schemas.microsoft.com/office/drawing/2014/main" xmlns="" id="{B8EC7FBE-47EF-47FF-8997-E2B02F520F3C}"/>
              </a:ext>
            </a:extLst>
          </p:cNvPr>
          <p:cNvSpPr/>
          <p:nvPr/>
        </p:nvSpPr>
        <p:spPr>
          <a:xfrm>
            <a:off x="8248917" y="4242783"/>
            <a:ext cx="2742399" cy="812492"/>
          </a:xfrm>
          <a:prstGeom prst="rect">
            <a:avLst/>
          </a:prstGeom>
        </p:spPr>
        <p:txBody>
          <a:bodyPr wrap="square" lIns="0" tIns="0" rIns="0" bIns="0" anchor="t" anchorCtr="0">
            <a:noAutofit/>
          </a:bodyPr>
          <a:lstStyle/>
          <a:p>
            <a:pPr algn="ctr">
              <a:lnSpc>
                <a:spcPct val="150000"/>
              </a:lnSpc>
              <a:spcAft>
                <a:spcPct val="0"/>
              </a:spcAft>
            </a:pPr>
            <a:r>
              <a:rPr lang="zh-CN" altLang="en-US" sz="1200" dirty="0">
                <a:solidFill>
                  <a:schemeClr val="tx1">
                    <a:lumMod val="75000"/>
                    <a:lumOff val="25000"/>
                  </a:schemeClr>
                </a:solidFill>
                <a:cs typeface="+mn-ea"/>
                <a:sym typeface="+mn-lt"/>
              </a:rPr>
              <a:t>在这里添加你的详细小段落文本内容，与标题相关并符合整体语言风格内容请简洁，尽量生动，将保持美观大方。</a:t>
            </a:r>
          </a:p>
        </p:txBody>
      </p:sp>
    </p:spTree>
    <p:extLst>
      <p:ext uri="{BB962C8B-B14F-4D97-AF65-F5344CB8AC3E}">
        <p14:creationId xmlns:p14="http://schemas.microsoft.com/office/powerpoint/2010/main" val="4195150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up)">
                                      <p:cBhvr>
                                        <p:cTn id="12" dur="500"/>
                                        <p:tgtEl>
                                          <p:spTgt spid="5"/>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p:tgtEl>
                                          <p:spTgt spid="17"/>
                                        </p:tgtEl>
                                        <p:attrNameLst>
                                          <p:attrName>ppt_y</p:attrName>
                                        </p:attrNameLst>
                                      </p:cBhvr>
                                      <p:tavLst>
                                        <p:tav tm="0">
                                          <p:val>
                                            <p:strVal val="#ppt_y-#ppt_h*1.125000"/>
                                          </p:val>
                                        </p:tav>
                                        <p:tav tm="100000">
                                          <p:val>
                                            <p:strVal val="#ppt_y"/>
                                          </p:val>
                                        </p:tav>
                                      </p:tavLst>
                                    </p:anim>
                                    <p:animEffect transition="in" filter="wipe(down)">
                                      <p:cBhvr>
                                        <p:cTn id="16" dur="500"/>
                                        <p:tgtEl>
                                          <p:spTgt spid="17"/>
                                        </p:tgtEl>
                                      </p:cBhvr>
                                    </p:animEffect>
                                  </p:childTnLst>
                                </p:cTn>
                              </p:par>
                            </p:childTnLst>
                          </p:cTn>
                        </p:par>
                        <p:par>
                          <p:cTn id="17" fill="hold">
                            <p:stCondLst>
                              <p:cond delay="1000"/>
                            </p:stCondLst>
                            <p:childTnLst>
                              <p:par>
                                <p:cTn id="18" presetID="12" presetClass="entr" presetSubtype="4"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ppt_y</p:attrName>
                                        </p:attrNameLst>
                                      </p:cBhvr>
                                      <p:tavLst>
                                        <p:tav tm="0">
                                          <p:val>
                                            <p:strVal val="#ppt_y+#ppt_h*1.125000"/>
                                          </p:val>
                                        </p:tav>
                                        <p:tav tm="100000">
                                          <p:val>
                                            <p:strVal val="#ppt_y"/>
                                          </p:val>
                                        </p:tav>
                                      </p:tavLst>
                                    </p:anim>
                                    <p:animEffect transition="in" filter="wipe(up)">
                                      <p:cBhvr>
                                        <p:cTn id="21" dur="500"/>
                                        <p:tgtEl>
                                          <p:spTgt spid="9"/>
                                        </p:tgtEl>
                                      </p:cBhvr>
                                    </p:animEffect>
                                  </p:childTnLst>
                                </p:cTn>
                              </p:par>
                              <p:par>
                                <p:cTn id="22" presetID="12" presetClass="entr" presetSubtype="1"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p:tgtEl>
                                          <p:spTgt spid="18"/>
                                        </p:tgtEl>
                                        <p:attrNameLst>
                                          <p:attrName>ppt_y</p:attrName>
                                        </p:attrNameLst>
                                      </p:cBhvr>
                                      <p:tavLst>
                                        <p:tav tm="0">
                                          <p:val>
                                            <p:strVal val="#ppt_y-#ppt_h*1.125000"/>
                                          </p:val>
                                        </p:tav>
                                        <p:tav tm="100000">
                                          <p:val>
                                            <p:strVal val="#ppt_y"/>
                                          </p:val>
                                        </p:tav>
                                      </p:tavLst>
                                    </p:anim>
                                    <p:animEffect transition="in" filter="wipe(down)">
                                      <p:cBhvr>
                                        <p:cTn id="25" dur="500"/>
                                        <p:tgtEl>
                                          <p:spTgt spid="18"/>
                                        </p:tgtEl>
                                      </p:cBhvr>
                                    </p:animEffect>
                                  </p:childTnLst>
                                </p:cTn>
                              </p:par>
                            </p:childTnLst>
                          </p:cTn>
                        </p:par>
                        <p:par>
                          <p:cTn id="26" fill="hold">
                            <p:stCondLst>
                              <p:cond delay="1500"/>
                            </p:stCondLst>
                            <p:childTnLst>
                              <p:par>
                                <p:cTn id="27" presetID="12" presetClass="entr" presetSubtype="4"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p:tgtEl>
                                          <p:spTgt spid="13"/>
                                        </p:tgtEl>
                                        <p:attrNameLst>
                                          <p:attrName>ppt_y</p:attrName>
                                        </p:attrNameLst>
                                      </p:cBhvr>
                                      <p:tavLst>
                                        <p:tav tm="0">
                                          <p:val>
                                            <p:strVal val="#ppt_y+#ppt_h*1.125000"/>
                                          </p:val>
                                        </p:tav>
                                        <p:tav tm="100000">
                                          <p:val>
                                            <p:strVal val="#ppt_y"/>
                                          </p:val>
                                        </p:tav>
                                      </p:tavLst>
                                    </p:anim>
                                    <p:animEffect transition="in" filter="wipe(up)">
                                      <p:cBhvr>
                                        <p:cTn id="30" dur="500"/>
                                        <p:tgtEl>
                                          <p:spTgt spid="13"/>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p:tgtEl>
                                          <p:spTgt spid="19"/>
                                        </p:tgtEl>
                                        <p:attrNameLst>
                                          <p:attrName>ppt_y</p:attrName>
                                        </p:attrNameLst>
                                      </p:cBhvr>
                                      <p:tavLst>
                                        <p:tav tm="0">
                                          <p:val>
                                            <p:strVal val="#ppt_y-#ppt_h*1.125000"/>
                                          </p:val>
                                        </p:tav>
                                        <p:tav tm="100000">
                                          <p:val>
                                            <p:strVal val="#ppt_y"/>
                                          </p:val>
                                        </p:tav>
                                      </p:tavLst>
                                    </p:anim>
                                    <p:animEffect transition="in" filter="wipe(down)">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íṡḷiḋè">
            <a:extLst>
              <a:ext uri="{FF2B5EF4-FFF2-40B4-BE49-F238E27FC236}">
                <a16:creationId xmlns:a16="http://schemas.microsoft.com/office/drawing/2014/main" xmlns="" id="{7C7F2AA7-E9B2-4D54-ABCB-0A2558E344EF}"/>
              </a:ext>
            </a:extLst>
          </p:cNvPr>
          <p:cNvSpPr/>
          <p:nvPr/>
        </p:nvSpPr>
        <p:spPr>
          <a:xfrm rot="16200000" flipH="1">
            <a:off x="5856452" y="1672656"/>
            <a:ext cx="4369058" cy="3768562"/>
          </a:xfrm>
          <a:prstGeom prst="blockArc">
            <a:avLst>
              <a:gd name="adj1" fmla="val 12357386"/>
              <a:gd name="adj2" fmla="val 20163184"/>
              <a:gd name="adj3" fmla="val 6776"/>
            </a:avLst>
          </a:prstGeom>
          <a:gradFill>
            <a:gsLst>
              <a:gs pos="0">
                <a:sysClr val="window" lastClr="FFFFFF">
                  <a:lumMod val="85000"/>
                  <a:alpha val="51000"/>
                </a:sysClr>
              </a:gs>
              <a:gs pos="100000">
                <a:sysClr val="window" lastClr="FFFFFF"/>
              </a:gs>
            </a:gsLst>
            <a:lin ang="5400000" scaled="1"/>
          </a:gradFill>
          <a:ln w="12700" cap="flat" cmpd="sng" algn="ctr">
            <a:noFill/>
            <a:prstDash val="solid"/>
            <a:miter lim="800000"/>
          </a:ln>
          <a:effectLst/>
        </p:spPr>
        <p:txBody>
          <a:bodyPr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AFA397"/>
              </a:solidFill>
              <a:effectLst/>
              <a:uLnTx/>
              <a:uFillTx/>
              <a:cs typeface="+mn-ea"/>
              <a:sym typeface="+mn-lt"/>
            </a:endParaRPr>
          </a:p>
        </p:txBody>
      </p:sp>
      <p:grpSp>
        <p:nvGrpSpPr>
          <p:cNvPr id="4" name="组合 3">
            <a:extLst>
              <a:ext uri="{FF2B5EF4-FFF2-40B4-BE49-F238E27FC236}">
                <a16:creationId xmlns:a16="http://schemas.microsoft.com/office/drawing/2014/main" xmlns="" id="{53068D7B-65D1-4A9E-8219-81C40469DBA0}"/>
              </a:ext>
            </a:extLst>
          </p:cNvPr>
          <p:cNvGrpSpPr/>
          <p:nvPr/>
        </p:nvGrpSpPr>
        <p:grpSpPr>
          <a:xfrm>
            <a:off x="2131727" y="1100307"/>
            <a:ext cx="4024973" cy="939301"/>
            <a:chOff x="5964155" y="1296926"/>
            <a:chExt cx="4024973" cy="939301"/>
          </a:xfrm>
        </p:grpSpPr>
        <p:sp>
          <p:nvSpPr>
            <p:cNvPr id="5" name="文本框 4">
              <a:extLst>
                <a:ext uri="{FF2B5EF4-FFF2-40B4-BE49-F238E27FC236}">
                  <a16:creationId xmlns:a16="http://schemas.microsoft.com/office/drawing/2014/main" xmlns="" id="{F28DFD85-E9EA-4668-8BB1-D8B6A050D59C}"/>
                </a:ext>
              </a:extLst>
            </p:cNvPr>
            <p:cNvSpPr txBox="1"/>
            <p:nvPr/>
          </p:nvSpPr>
          <p:spPr>
            <a:xfrm>
              <a:off x="5964155" y="1615801"/>
              <a:ext cx="4024973" cy="620426"/>
            </a:xfrm>
            <a:prstGeom prst="rect">
              <a:avLst/>
            </a:prstGeom>
            <a:noFill/>
          </p:spPr>
          <p:txBody>
            <a:bodyPr wrap="square" rtlCol="0">
              <a:spAutoFit/>
            </a:bodyPr>
            <a:lstStyle/>
            <a:p>
              <a:pPr>
                <a:lnSpc>
                  <a:spcPct val="150000"/>
                </a:lnSpc>
                <a:spcAft>
                  <a:spcPct val="0"/>
                </a:spcAft>
              </a:pPr>
              <a:r>
                <a:rPr lang="zh-CN" altLang="en-US" sz="1200" dirty="0">
                  <a:solidFill>
                    <a:schemeClr val="tx1">
                      <a:lumMod val="75000"/>
                      <a:lumOff val="25000"/>
                    </a:schemeClr>
                  </a:solidFill>
                  <a:cs typeface="+mn-ea"/>
                  <a:sym typeface="+mn-lt"/>
                </a:rPr>
                <a:t>在这里添加你的详细小段落文本内容，与标题相关并符合整体语言风格内容请简洁，尽量生动，将保持美观大方。</a:t>
              </a:r>
            </a:p>
          </p:txBody>
        </p:sp>
        <p:sp>
          <p:nvSpPr>
            <p:cNvPr id="6" name="文本框 5">
              <a:extLst>
                <a:ext uri="{FF2B5EF4-FFF2-40B4-BE49-F238E27FC236}">
                  <a16:creationId xmlns:a16="http://schemas.microsoft.com/office/drawing/2014/main" xmlns="" id="{FD66E0D5-E706-41D8-B0D3-5C17FACD5FB7}"/>
                </a:ext>
              </a:extLst>
            </p:cNvPr>
            <p:cNvSpPr txBox="1"/>
            <p:nvPr/>
          </p:nvSpPr>
          <p:spPr>
            <a:xfrm>
              <a:off x="5964156" y="1296926"/>
              <a:ext cx="1783121" cy="369332"/>
            </a:xfrm>
            <a:prstGeom prst="rect">
              <a:avLst/>
            </a:prstGeom>
            <a:noFill/>
          </p:spPr>
          <p:txBody>
            <a:bodyPr wrap="square" rtlCol="0">
              <a:spAutoFit/>
            </a:bodyPr>
            <a:lstStyle/>
            <a:p>
              <a:r>
                <a:rPr lang="zh-CN" altLang="en-US" b="1" dirty="0">
                  <a:solidFill>
                    <a:schemeClr val="tx1">
                      <a:lumMod val="75000"/>
                      <a:lumOff val="25000"/>
                    </a:schemeClr>
                  </a:solidFill>
                  <a:cs typeface="+mn-ea"/>
                  <a:sym typeface="+mn-lt"/>
                </a:rPr>
                <a:t>添加标题文字</a:t>
              </a:r>
            </a:p>
          </p:txBody>
        </p:sp>
      </p:grpSp>
      <p:grpSp>
        <p:nvGrpSpPr>
          <p:cNvPr id="7" name="组合 6">
            <a:extLst>
              <a:ext uri="{FF2B5EF4-FFF2-40B4-BE49-F238E27FC236}">
                <a16:creationId xmlns:a16="http://schemas.microsoft.com/office/drawing/2014/main" xmlns="" id="{B0F284B7-719A-4FF3-BAAF-0A021053E948}"/>
              </a:ext>
            </a:extLst>
          </p:cNvPr>
          <p:cNvGrpSpPr/>
          <p:nvPr/>
        </p:nvGrpSpPr>
        <p:grpSpPr>
          <a:xfrm>
            <a:off x="1224531" y="2945703"/>
            <a:ext cx="4024972" cy="939301"/>
            <a:chOff x="6662163" y="3142322"/>
            <a:chExt cx="4024972" cy="939301"/>
          </a:xfrm>
        </p:grpSpPr>
        <p:sp>
          <p:nvSpPr>
            <p:cNvPr id="8" name="文本框 7">
              <a:extLst>
                <a:ext uri="{FF2B5EF4-FFF2-40B4-BE49-F238E27FC236}">
                  <a16:creationId xmlns:a16="http://schemas.microsoft.com/office/drawing/2014/main" xmlns="" id="{351CB168-8C61-4EDA-B60F-9214AA3DDAB4}"/>
                </a:ext>
              </a:extLst>
            </p:cNvPr>
            <p:cNvSpPr txBox="1"/>
            <p:nvPr/>
          </p:nvSpPr>
          <p:spPr>
            <a:xfrm>
              <a:off x="6662163" y="3461197"/>
              <a:ext cx="4024972" cy="620426"/>
            </a:xfrm>
            <a:prstGeom prst="rect">
              <a:avLst/>
            </a:prstGeom>
            <a:noFill/>
          </p:spPr>
          <p:txBody>
            <a:bodyPr wrap="square" rtlCol="0">
              <a:spAutoFit/>
            </a:bodyPr>
            <a:lstStyle/>
            <a:p>
              <a:pPr>
                <a:lnSpc>
                  <a:spcPct val="150000"/>
                </a:lnSpc>
                <a:spcAft>
                  <a:spcPct val="0"/>
                </a:spcAft>
              </a:pPr>
              <a:r>
                <a:rPr lang="zh-CN" altLang="en-US" sz="1200" dirty="0">
                  <a:solidFill>
                    <a:schemeClr val="tx1">
                      <a:lumMod val="75000"/>
                      <a:lumOff val="25000"/>
                    </a:schemeClr>
                  </a:solidFill>
                  <a:cs typeface="+mn-ea"/>
                  <a:sym typeface="+mn-lt"/>
                </a:rPr>
                <a:t>在这里添加你的详细小段落文本内容，与标题相关并符合整体语言风格内容请简洁，尽量生动，将保持美观大方。</a:t>
              </a:r>
            </a:p>
          </p:txBody>
        </p:sp>
        <p:sp>
          <p:nvSpPr>
            <p:cNvPr id="9" name="文本框 8">
              <a:extLst>
                <a:ext uri="{FF2B5EF4-FFF2-40B4-BE49-F238E27FC236}">
                  <a16:creationId xmlns:a16="http://schemas.microsoft.com/office/drawing/2014/main" xmlns="" id="{C6A1CCF3-5EEA-47C4-9F72-322C204580C2}"/>
                </a:ext>
              </a:extLst>
            </p:cNvPr>
            <p:cNvSpPr txBox="1"/>
            <p:nvPr/>
          </p:nvSpPr>
          <p:spPr>
            <a:xfrm>
              <a:off x="6662163" y="3142322"/>
              <a:ext cx="1783121" cy="369332"/>
            </a:xfrm>
            <a:prstGeom prst="rect">
              <a:avLst/>
            </a:prstGeom>
            <a:noFill/>
          </p:spPr>
          <p:txBody>
            <a:bodyPr wrap="square" rtlCol="0">
              <a:spAutoFit/>
            </a:bodyPr>
            <a:lstStyle/>
            <a:p>
              <a:r>
                <a:rPr lang="zh-CN" altLang="en-US" b="1" dirty="0">
                  <a:solidFill>
                    <a:schemeClr val="tx1">
                      <a:lumMod val="75000"/>
                      <a:lumOff val="25000"/>
                    </a:schemeClr>
                  </a:solidFill>
                  <a:cs typeface="+mn-ea"/>
                  <a:sym typeface="+mn-lt"/>
                </a:rPr>
                <a:t>添加标题文字</a:t>
              </a:r>
            </a:p>
          </p:txBody>
        </p:sp>
      </p:grpSp>
      <p:grpSp>
        <p:nvGrpSpPr>
          <p:cNvPr id="10" name="组合 9">
            <a:extLst>
              <a:ext uri="{FF2B5EF4-FFF2-40B4-BE49-F238E27FC236}">
                <a16:creationId xmlns:a16="http://schemas.microsoft.com/office/drawing/2014/main" xmlns="" id="{338402F6-34B6-4B68-B10C-40DC5D11A12D}"/>
              </a:ext>
            </a:extLst>
          </p:cNvPr>
          <p:cNvGrpSpPr/>
          <p:nvPr/>
        </p:nvGrpSpPr>
        <p:grpSpPr>
          <a:xfrm>
            <a:off x="2131728" y="4851089"/>
            <a:ext cx="4024972" cy="939301"/>
            <a:chOff x="5964156" y="5047708"/>
            <a:chExt cx="4024972" cy="939301"/>
          </a:xfrm>
        </p:grpSpPr>
        <p:sp>
          <p:nvSpPr>
            <p:cNvPr id="11" name="文本框 10">
              <a:extLst>
                <a:ext uri="{FF2B5EF4-FFF2-40B4-BE49-F238E27FC236}">
                  <a16:creationId xmlns:a16="http://schemas.microsoft.com/office/drawing/2014/main" xmlns="" id="{A14E0646-9604-4C3D-85F3-05390A1C3A6A}"/>
                </a:ext>
              </a:extLst>
            </p:cNvPr>
            <p:cNvSpPr txBox="1"/>
            <p:nvPr/>
          </p:nvSpPr>
          <p:spPr>
            <a:xfrm>
              <a:off x="5964156" y="5366583"/>
              <a:ext cx="4024972" cy="620426"/>
            </a:xfrm>
            <a:prstGeom prst="rect">
              <a:avLst/>
            </a:prstGeom>
            <a:noFill/>
          </p:spPr>
          <p:txBody>
            <a:bodyPr wrap="square" rtlCol="0">
              <a:spAutoFit/>
            </a:bodyPr>
            <a:lstStyle/>
            <a:p>
              <a:pPr defTabSz="457200">
                <a:lnSpc>
                  <a:spcPct val="150000"/>
                </a:lnSpc>
              </a:pPr>
              <a:r>
                <a:rPr lang="zh-CN" altLang="en-US" sz="1200" dirty="0">
                  <a:solidFill>
                    <a:schemeClr val="tx1">
                      <a:lumMod val="75000"/>
                      <a:lumOff val="25000"/>
                    </a:schemeClr>
                  </a:solidFill>
                  <a:cs typeface="+mn-ea"/>
                  <a:sym typeface="+mn-lt"/>
                </a:rPr>
                <a:t>在这里添加你的详细小段落文本内容，与标题相关并符合整体语言风格内容请简洁，尽量生动，将保持美观大方。</a:t>
              </a:r>
            </a:p>
          </p:txBody>
        </p:sp>
        <p:sp>
          <p:nvSpPr>
            <p:cNvPr id="12" name="文本框 11">
              <a:extLst>
                <a:ext uri="{FF2B5EF4-FFF2-40B4-BE49-F238E27FC236}">
                  <a16:creationId xmlns:a16="http://schemas.microsoft.com/office/drawing/2014/main" xmlns="" id="{1CE1690C-2842-4314-B797-3B727627E272}"/>
                </a:ext>
              </a:extLst>
            </p:cNvPr>
            <p:cNvSpPr txBox="1"/>
            <p:nvPr/>
          </p:nvSpPr>
          <p:spPr>
            <a:xfrm>
              <a:off x="5964156" y="5047708"/>
              <a:ext cx="1783121" cy="369332"/>
            </a:xfrm>
            <a:prstGeom prst="rect">
              <a:avLst/>
            </a:prstGeom>
            <a:noFill/>
          </p:spPr>
          <p:txBody>
            <a:bodyPr wrap="square" rtlCol="0">
              <a:spAutoFit/>
            </a:bodyPr>
            <a:lstStyle/>
            <a:p>
              <a:r>
                <a:rPr lang="zh-CN" altLang="en-US" b="1" dirty="0">
                  <a:solidFill>
                    <a:schemeClr val="tx1">
                      <a:lumMod val="75000"/>
                      <a:lumOff val="25000"/>
                    </a:schemeClr>
                  </a:solidFill>
                  <a:cs typeface="+mn-ea"/>
                  <a:sym typeface="+mn-lt"/>
                </a:rPr>
                <a:t>添加标题文字</a:t>
              </a:r>
            </a:p>
          </p:txBody>
        </p:sp>
      </p:grpSp>
      <p:sp>
        <p:nvSpPr>
          <p:cNvPr id="13" name="椭圆 12">
            <a:extLst>
              <a:ext uri="{FF2B5EF4-FFF2-40B4-BE49-F238E27FC236}">
                <a16:creationId xmlns:a16="http://schemas.microsoft.com/office/drawing/2014/main" xmlns="" id="{D3A3AB14-BBBF-4104-8CA2-E8724661C086}"/>
              </a:ext>
            </a:extLst>
          </p:cNvPr>
          <p:cNvSpPr/>
          <p:nvPr/>
        </p:nvSpPr>
        <p:spPr>
          <a:xfrm>
            <a:off x="6957725" y="1650731"/>
            <a:ext cx="3730892" cy="3730892"/>
          </a:xfrm>
          <a:prstGeom prst="ellipse">
            <a:avLst/>
          </a:prstGeom>
          <a:blipFill>
            <a:blip r:embed="rId2"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nvGrpSpPr>
          <p:cNvPr id="14" name="组合 13">
            <a:extLst>
              <a:ext uri="{FF2B5EF4-FFF2-40B4-BE49-F238E27FC236}">
                <a16:creationId xmlns:a16="http://schemas.microsoft.com/office/drawing/2014/main" xmlns="" id="{11C5E723-E9B5-4605-96DB-2D3BD7BC01CB}"/>
              </a:ext>
            </a:extLst>
          </p:cNvPr>
          <p:cNvGrpSpPr/>
          <p:nvPr/>
        </p:nvGrpSpPr>
        <p:grpSpPr>
          <a:xfrm>
            <a:off x="6409080" y="1409107"/>
            <a:ext cx="789924" cy="789920"/>
            <a:chOff x="4860857" y="1605726"/>
            <a:chExt cx="789924" cy="789920"/>
          </a:xfrm>
        </p:grpSpPr>
        <p:sp>
          <p:nvSpPr>
            <p:cNvPr id="15" name="î$1íḑe">
              <a:extLst>
                <a:ext uri="{FF2B5EF4-FFF2-40B4-BE49-F238E27FC236}">
                  <a16:creationId xmlns:a16="http://schemas.microsoft.com/office/drawing/2014/main" xmlns="" id="{E1F4727E-A9B6-4A51-A4B5-C2123439D59F}"/>
                </a:ext>
              </a:extLst>
            </p:cNvPr>
            <p:cNvSpPr/>
            <p:nvPr/>
          </p:nvSpPr>
          <p:spPr>
            <a:xfrm>
              <a:off x="4860857" y="1605726"/>
              <a:ext cx="789924" cy="789920"/>
            </a:xfrm>
            <a:prstGeom prst="ellipse">
              <a:avLst/>
            </a:prstGeom>
            <a:solidFill>
              <a:srgbClr val="EFC997"/>
            </a:solidFill>
            <a:ln w="38100" cap="flat" cmpd="sng" algn="ctr">
              <a:noFill/>
              <a:prstDash val="solid"/>
              <a:round/>
              <a:headEnd/>
              <a:tailEn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cs typeface="+mn-ea"/>
                <a:sym typeface="+mn-lt"/>
              </a:endParaRPr>
            </a:p>
          </p:txBody>
        </p:sp>
        <p:sp>
          <p:nvSpPr>
            <p:cNvPr id="16" name="Oval 10">
              <a:extLst>
                <a:ext uri="{FF2B5EF4-FFF2-40B4-BE49-F238E27FC236}">
                  <a16:creationId xmlns:a16="http://schemas.microsoft.com/office/drawing/2014/main" xmlns="" id="{D8C49E8B-1A5E-49B9-8BF8-2247A287C80B}"/>
                </a:ext>
              </a:extLst>
            </p:cNvPr>
            <p:cNvSpPr/>
            <p:nvPr/>
          </p:nvSpPr>
          <p:spPr>
            <a:xfrm>
              <a:off x="5098844" y="1819275"/>
              <a:ext cx="377008" cy="375748"/>
            </a:xfrm>
            <a:custGeom>
              <a:avLst/>
              <a:gdLst>
                <a:gd name="connsiteX0" fmla="*/ 81603 w 608615"/>
                <a:gd name="connsiteY0" fmla="*/ 176901 h 606580"/>
                <a:gd name="connsiteX1" fmla="*/ 42180 w 608615"/>
                <a:gd name="connsiteY1" fmla="*/ 215826 h 606580"/>
                <a:gd name="connsiteX2" fmla="*/ 25449 w 608615"/>
                <a:gd name="connsiteY2" fmla="*/ 362636 h 606580"/>
                <a:gd name="connsiteX3" fmla="*/ 29543 w 608615"/>
                <a:gd name="connsiteY3" fmla="*/ 376411 h 606580"/>
                <a:gd name="connsiteX4" fmla="*/ 38798 w 608615"/>
                <a:gd name="connsiteY4" fmla="*/ 380765 h 606580"/>
                <a:gd name="connsiteX5" fmla="*/ 48409 w 608615"/>
                <a:gd name="connsiteY5" fmla="*/ 380765 h 606580"/>
                <a:gd name="connsiteX6" fmla="*/ 61046 w 608615"/>
                <a:gd name="connsiteY6" fmla="*/ 392496 h 606580"/>
                <a:gd name="connsiteX7" fmla="*/ 75018 w 608615"/>
                <a:gd name="connsiteY7" fmla="*/ 581341 h 606580"/>
                <a:gd name="connsiteX8" fmla="*/ 152796 w 608615"/>
                <a:gd name="connsiteY8" fmla="*/ 581341 h 606580"/>
                <a:gd name="connsiteX9" fmla="*/ 166768 w 608615"/>
                <a:gd name="connsiteY9" fmla="*/ 392496 h 606580"/>
                <a:gd name="connsiteX10" fmla="*/ 179405 w 608615"/>
                <a:gd name="connsiteY10" fmla="*/ 380765 h 606580"/>
                <a:gd name="connsiteX11" fmla="*/ 189016 w 608615"/>
                <a:gd name="connsiteY11" fmla="*/ 380765 h 606580"/>
                <a:gd name="connsiteX12" fmla="*/ 198271 w 608615"/>
                <a:gd name="connsiteY12" fmla="*/ 376411 h 606580"/>
                <a:gd name="connsiteX13" fmla="*/ 202365 w 608615"/>
                <a:gd name="connsiteY13" fmla="*/ 362636 h 606580"/>
                <a:gd name="connsiteX14" fmla="*/ 185634 w 608615"/>
                <a:gd name="connsiteY14" fmla="*/ 215826 h 606580"/>
                <a:gd name="connsiteX15" fmla="*/ 146211 w 608615"/>
                <a:gd name="connsiteY15" fmla="*/ 176901 h 606580"/>
                <a:gd name="connsiteX16" fmla="*/ 329132 w 608615"/>
                <a:gd name="connsiteY16" fmla="*/ 176837 h 606580"/>
                <a:gd name="connsiteX17" fmla="*/ 455700 w 608615"/>
                <a:gd name="connsiteY17" fmla="*/ 303299 h 606580"/>
                <a:gd name="connsiteX18" fmla="*/ 329132 w 608615"/>
                <a:gd name="connsiteY18" fmla="*/ 429673 h 606580"/>
                <a:gd name="connsiteX19" fmla="*/ 252585 w 608615"/>
                <a:gd name="connsiteY19" fmla="*/ 403456 h 606580"/>
                <a:gd name="connsiteX20" fmla="*/ 250182 w 608615"/>
                <a:gd name="connsiteY20" fmla="*/ 385682 h 606580"/>
                <a:gd name="connsiteX21" fmla="*/ 267984 w 608615"/>
                <a:gd name="connsiteY21" fmla="*/ 383372 h 606580"/>
                <a:gd name="connsiteX22" fmla="*/ 329132 w 608615"/>
                <a:gd name="connsiteY22" fmla="*/ 404434 h 606580"/>
                <a:gd name="connsiteX23" fmla="*/ 430422 w 608615"/>
                <a:gd name="connsiteY23" fmla="*/ 303299 h 606580"/>
                <a:gd name="connsiteX24" fmla="*/ 329132 w 608615"/>
                <a:gd name="connsiteY24" fmla="*/ 202165 h 606580"/>
                <a:gd name="connsiteX25" fmla="*/ 258816 w 608615"/>
                <a:gd name="connsiteY25" fmla="*/ 230781 h 606580"/>
                <a:gd name="connsiteX26" fmla="*/ 240925 w 608615"/>
                <a:gd name="connsiteY26" fmla="*/ 230426 h 606580"/>
                <a:gd name="connsiteX27" fmla="*/ 241192 w 608615"/>
                <a:gd name="connsiteY27" fmla="*/ 212563 h 606580"/>
                <a:gd name="connsiteX28" fmla="*/ 329132 w 608615"/>
                <a:gd name="connsiteY28" fmla="*/ 176837 h 606580"/>
                <a:gd name="connsiteX29" fmla="*/ 81603 w 608615"/>
                <a:gd name="connsiteY29" fmla="*/ 151574 h 606580"/>
                <a:gd name="connsiteX30" fmla="*/ 146211 w 608615"/>
                <a:gd name="connsiteY30" fmla="*/ 151574 h 606580"/>
                <a:gd name="connsiteX31" fmla="*/ 210819 w 608615"/>
                <a:gd name="connsiteY31" fmla="*/ 212982 h 606580"/>
                <a:gd name="connsiteX32" fmla="*/ 227549 w 608615"/>
                <a:gd name="connsiteY32" fmla="*/ 359793 h 606580"/>
                <a:gd name="connsiteX33" fmla="*/ 217137 w 608615"/>
                <a:gd name="connsiteY33" fmla="*/ 393296 h 606580"/>
                <a:gd name="connsiteX34" fmla="*/ 191152 w 608615"/>
                <a:gd name="connsiteY34" fmla="*/ 406004 h 606580"/>
                <a:gd name="connsiteX35" fmla="*/ 177180 w 608615"/>
                <a:gd name="connsiteY35" fmla="*/ 594938 h 606580"/>
                <a:gd name="connsiteX36" fmla="*/ 164543 w 608615"/>
                <a:gd name="connsiteY36" fmla="*/ 606580 h 606580"/>
                <a:gd name="connsiteX37" fmla="*/ 63271 w 608615"/>
                <a:gd name="connsiteY37" fmla="*/ 606580 h 606580"/>
                <a:gd name="connsiteX38" fmla="*/ 50634 w 608615"/>
                <a:gd name="connsiteY38" fmla="*/ 594938 h 606580"/>
                <a:gd name="connsiteX39" fmla="*/ 36662 w 608615"/>
                <a:gd name="connsiteY39" fmla="*/ 406004 h 606580"/>
                <a:gd name="connsiteX40" fmla="*/ 10677 w 608615"/>
                <a:gd name="connsiteY40" fmla="*/ 393296 h 606580"/>
                <a:gd name="connsiteX41" fmla="*/ 265 w 608615"/>
                <a:gd name="connsiteY41" fmla="*/ 359793 h 606580"/>
                <a:gd name="connsiteX42" fmla="*/ 17084 w 608615"/>
                <a:gd name="connsiteY42" fmla="*/ 212982 h 606580"/>
                <a:gd name="connsiteX43" fmla="*/ 81603 w 608615"/>
                <a:gd name="connsiteY43" fmla="*/ 151574 h 606580"/>
                <a:gd name="connsiteX44" fmla="*/ 113916 w 608615"/>
                <a:gd name="connsiteY44" fmla="*/ 25241 h 606580"/>
                <a:gd name="connsiteX45" fmla="*/ 75923 w 608615"/>
                <a:gd name="connsiteY45" fmla="*/ 63191 h 606580"/>
                <a:gd name="connsiteX46" fmla="*/ 113916 w 608615"/>
                <a:gd name="connsiteY46" fmla="*/ 101053 h 606580"/>
                <a:gd name="connsiteX47" fmla="*/ 151909 w 608615"/>
                <a:gd name="connsiteY47" fmla="*/ 63191 h 606580"/>
                <a:gd name="connsiteX48" fmla="*/ 113916 w 608615"/>
                <a:gd name="connsiteY48" fmla="*/ 25241 h 606580"/>
                <a:gd name="connsiteX49" fmla="*/ 409385 w 608615"/>
                <a:gd name="connsiteY49" fmla="*/ 24335 h 606580"/>
                <a:gd name="connsiteX50" fmla="*/ 430612 w 608615"/>
                <a:gd name="connsiteY50" fmla="*/ 28235 h 606580"/>
                <a:gd name="connsiteX51" fmla="*/ 493358 w 608615"/>
                <a:gd name="connsiteY51" fmla="*/ 65385 h 606580"/>
                <a:gd name="connsiteX52" fmla="*/ 512404 w 608615"/>
                <a:gd name="connsiteY52" fmla="*/ 103335 h 606580"/>
                <a:gd name="connsiteX53" fmla="*/ 495227 w 608615"/>
                <a:gd name="connsiteY53" fmla="*/ 141463 h 606580"/>
                <a:gd name="connsiteX54" fmla="*/ 492023 w 608615"/>
                <a:gd name="connsiteY54" fmla="*/ 173902 h 606580"/>
                <a:gd name="connsiteX55" fmla="*/ 513650 w 608615"/>
                <a:gd name="connsiteY55" fmla="*/ 212297 h 606580"/>
                <a:gd name="connsiteX56" fmla="*/ 541864 w 608615"/>
                <a:gd name="connsiteY56" fmla="*/ 225539 h 606580"/>
                <a:gd name="connsiteX57" fmla="*/ 582894 w 608615"/>
                <a:gd name="connsiteY57" fmla="*/ 228917 h 606580"/>
                <a:gd name="connsiteX58" fmla="*/ 606212 w 608615"/>
                <a:gd name="connsiteY58" fmla="*/ 265089 h 606580"/>
                <a:gd name="connsiteX59" fmla="*/ 608615 w 608615"/>
                <a:gd name="connsiteY59" fmla="*/ 302417 h 606580"/>
                <a:gd name="connsiteX60" fmla="*/ 606212 w 608615"/>
                <a:gd name="connsiteY60" fmla="*/ 339656 h 606580"/>
                <a:gd name="connsiteX61" fmla="*/ 582894 w 608615"/>
                <a:gd name="connsiteY61" fmla="*/ 375828 h 606580"/>
                <a:gd name="connsiteX62" fmla="*/ 542131 w 608615"/>
                <a:gd name="connsiteY62" fmla="*/ 379383 h 606580"/>
                <a:gd name="connsiteX63" fmla="*/ 513650 w 608615"/>
                <a:gd name="connsiteY63" fmla="*/ 392448 h 606580"/>
                <a:gd name="connsiteX64" fmla="*/ 492023 w 608615"/>
                <a:gd name="connsiteY64" fmla="*/ 430843 h 606580"/>
                <a:gd name="connsiteX65" fmla="*/ 495227 w 608615"/>
                <a:gd name="connsiteY65" fmla="*/ 463282 h 606580"/>
                <a:gd name="connsiteX66" fmla="*/ 512404 w 608615"/>
                <a:gd name="connsiteY66" fmla="*/ 501410 h 606580"/>
                <a:gd name="connsiteX67" fmla="*/ 493358 w 608615"/>
                <a:gd name="connsiteY67" fmla="*/ 539449 h 606580"/>
                <a:gd name="connsiteX68" fmla="*/ 430612 w 608615"/>
                <a:gd name="connsiteY68" fmla="*/ 576510 h 606580"/>
                <a:gd name="connsiteX69" fmla="*/ 388692 w 608615"/>
                <a:gd name="connsiteY69" fmla="*/ 574644 h 606580"/>
                <a:gd name="connsiteX70" fmla="*/ 364483 w 608615"/>
                <a:gd name="connsiteY70" fmla="*/ 540071 h 606580"/>
                <a:gd name="connsiteX71" fmla="*/ 339029 w 608615"/>
                <a:gd name="connsiteY71" fmla="*/ 521229 h 606580"/>
                <a:gd name="connsiteX72" fmla="*/ 295952 w 608615"/>
                <a:gd name="connsiteY72" fmla="*/ 521229 h 606580"/>
                <a:gd name="connsiteX73" fmla="*/ 270497 w 608615"/>
                <a:gd name="connsiteY73" fmla="*/ 540071 h 606580"/>
                <a:gd name="connsiteX74" fmla="*/ 250917 w 608615"/>
                <a:gd name="connsiteY74" fmla="*/ 571711 h 606580"/>
                <a:gd name="connsiteX75" fmla="*/ 223504 w 608615"/>
                <a:gd name="connsiteY75" fmla="*/ 580421 h 606580"/>
                <a:gd name="connsiteX76" fmla="*/ 215138 w 608615"/>
                <a:gd name="connsiteY76" fmla="*/ 579710 h 606580"/>
                <a:gd name="connsiteX77" fmla="*/ 204903 w 608615"/>
                <a:gd name="connsiteY77" fmla="*/ 565045 h 606580"/>
                <a:gd name="connsiteX78" fmla="*/ 219499 w 608615"/>
                <a:gd name="connsiteY78" fmla="*/ 554825 h 606580"/>
                <a:gd name="connsiteX79" fmla="*/ 236232 w 608615"/>
                <a:gd name="connsiteY79" fmla="*/ 551003 h 606580"/>
                <a:gd name="connsiteX80" fmla="*/ 245488 w 608615"/>
                <a:gd name="connsiteY80" fmla="*/ 535983 h 606580"/>
                <a:gd name="connsiteX81" fmla="*/ 298533 w 608615"/>
                <a:gd name="connsiteY81" fmla="*/ 496077 h 606580"/>
                <a:gd name="connsiteX82" fmla="*/ 336359 w 608615"/>
                <a:gd name="connsiteY82" fmla="*/ 496077 h 606580"/>
                <a:gd name="connsiteX83" fmla="*/ 389404 w 608615"/>
                <a:gd name="connsiteY83" fmla="*/ 535983 h 606580"/>
                <a:gd name="connsiteX84" fmla="*/ 400885 w 608615"/>
                <a:gd name="connsiteY84" fmla="*/ 552425 h 606580"/>
                <a:gd name="connsiteX85" fmla="*/ 420465 w 608615"/>
                <a:gd name="connsiteY85" fmla="*/ 553225 h 606580"/>
                <a:gd name="connsiteX86" fmla="*/ 477782 w 608615"/>
                <a:gd name="connsiteY86" fmla="*/ 519363 h 606580"/>
                <a:gd name="connsiteX87" fmla="*/ 487039 w 608615"/>
                <a:gd name="connsiteY87" fmla="*/ 500877 h 606580"/>
                <a:gd name="connsiteX88" fmla="*/ 478850 w 608615"/>
                <a:gd name="connsiteY88" fmla="*/ 482568 h 606580"/>
                <a:gd name="connsiteX89" fmla="*/ 471285 w 608615"/>
                <a:gd name="connsiteY89" fmla="*/ 416356 h 606580"/>
                <a:gd name="connsiteX90" fmla="*/ 490421 w 608615"/>
                <a:gd name="connsiteY90" fmla="*/ 382227 h 606580"/>
                <a:gd name="connsiteX91" fmla="*/ 550942 w 608615"/>
                <a:gd name="connsiteY91" fmla="*/ 355654 h 606580"/>
                <a:gd name="connsiteX92" fmla="*/ 569899 w 608615"/>
                <a:gd name="connsiteY92" fmla="*/ 354143 h 606580"/>
                <a:gd name="connsiteX93" fmla="*/ 581113 w 608615"/>
                <a:gd name="connsiteY93" fmla="*/ 336545 h 606580"/>
                <a:gd name="connsiteX94" fmla="*/ 583250 w 608615"/>
                <a:gd name="connsiteY94" fmla="*/ 302328 h 606580"/>
                <a:gd name="connsiteX95" fmla="*/ 581113 w 608615"/>
                <a:gd name="connsiteY95" fmla="*/ 268200 h 606580"/>
                <a:gd name="connsiteX96" fmla="*/ 569899 w 608615"/>
                <a:gd name="connsiteY96" fmla="*/ 250602 h 606580"/>
                <a:gd name="connsiteX97" fmla="*/ 551209 w 608615"/>
                <a:gd name="connsiteY97" fmla="*/ 249003 h 606580"/>
                <a:gd name="connsiteX98" fmla="*/ 490421 w 608615"/>
                <a:gd name="connsiteY98" fmla="*/ 222429 h 606580"/>
                <a:gd name="connsiteX99" fmla="*/ 471374 w 608615"/>
                <a:gd name="connsiteY99" fmla="*/ 188389 h 606580"/>
                <a:gd name="connsiteX100" fmla="*/ 478939 w 608615"/>
                <a:gd name="connsiteY100" fmla="*/ 122177 h 606580"/>
                <a:gd name="connsiteX101" fmla="*/ 487039 w 608615"/>
                <a:gd name="connsiteY101" fmla="*/ 103868 h 606580"/>
                <a:gd name="connsiteX102" fmla="*/ 477782 w 608615"/>
                <a:gd name="connsiteY102" fmla="*/ 85293 h 606580"/>
                <a:gd name="connsiteX103" fmla="*/ 420554 w 608615"/>
                <a:gd name="connsiteY103" fmla="*/ 51431 h 606580"/>
                <a:gd name="connsiteX104" fmla="*/ 400885 w 608615"/>
                <a:gd name="connsiteY104" fmla="*/ 52320 h 606580"/>
                <a:gd name="connsiteX105" fmla="*/ 389404 w 608615"/>
                <a:gd name="connsiteY105" fmla="*/ 68762 h 606580"/>
                <a:gd name="connsiteX106" fmla="*/ 336359 w 608615"/>
                <a:gd name="connsiteY106" fmla="*/ 108667 h 606580"/>
                <a:gd name="connsiteX107" fmla="*/ 298622 w 608615"/>
                <a:gd name="connsiteY107" fmla="*/ 108667 h 606580"/>
                <a:gd name="connsiteX108" fmla="*/ 245488 w 608615"/>
                <a:gd name="connsiteY108" fmla="*/ 68762 h 606580"/>
                <a:gd name="connsiteX109" fmla="*/ 234986 w 608615"/>
                <a:gd name="connsiteY109" fmla="*/ 52942 h 606580"/>
                <a:gd name="connsiteX110" fmla="*/ 216117 w 608615"/>
                <a:gd name="connsiteY110" fmla="*/ 50987 h 606580"/>
                <a:gd name="connsiteX111" fmla="*/ 200008 w 608615"/>
                <a:gd name="connsiteY111" fmla="*/ 43166 h 606580"/>
                <a:gd name="connsiteX112" fmla="*/ 207929 w 608615"/>
                <a:gd name="connsiteY112" fmla="*/ 27079 h 606580"/>
                <a:gd name="connsiteX113" fmla="*/ 247980 w 608615"/>
                <a:gd name="connsiteY113" fmla="*/ 31257 h 606580"/>
                <a:gd name="connsiteX114" fmla="*/ 270497 w 608615"/>
                <a:gd name="connsiteY114" fmla="*/ 64674 h 606580"/>
                <a:gd name="connsiteX115" fmla="*/ 295863 w 608615"/>
                <a:gd name="connsiteY115" fmla="*/ 83516 h 606580"/>
                <a:gd name="connsiteX116" fmla="*/ 339029 w 608615"/>
                <a:gd name="connsiteY116" fmla="*/ 83516 h 606580"/>
                <a:gd name="connsiteX117" fmla="*/ 364483 w 608615"/>
                <a:gd name="connsiteY117" fmla="*/ 64674 h 606580"/>
                <a:gd name="connsiteX118" fmla="*/ 388692 w 608615"/>
                <a:gd name="connsiteY118" fmla="*/ 30101 h 606580"/>
                <a:gd name="connsiteX119" fmla="*/ 409385 w 608615"/>
                <a:gd name="connsiteY119" fmla="*/ 24335 h 606580"/>
                <a:gd name="connsiteX120" fmla="*/ 113916 w 608615"/>
                <a:gd name="connsiteY120" fmla="*/ 0 h 606580"/>
                <a:gd name="connsiteX121" fmla="*/ 177178 w 608615"/>
                <a:gd name="connsiteY121" fmla="*/ 63191 h 606580"/>
                <a:gd name="connsiteX122" fmla="*/ 113916 w 608615"/>
                <a:gd name="connsiteY122" fmla="*/ 126383 h 606580"/>
                <a:gd name="connsiteX123" fmla="*/ 50654 w 608615"/>
                <a:gd name="connsiteY123" fmla="*/ 63191 h 606580"/>
                <a:gd name="connsiteX124" fmla="*/ 113916 w 608615"/>
                <a:gd name="connsiteY124"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608615" h="606580">
                  <a:moveTo>
                    <a:pt x="81603" y="176901"/>
                  </a:moveTo>
                  <a:cubicBezTo>
                    <a:pt x="61669" y="176901"/>
                    <a:pt x="44761" y="193609"/>
                    <a:pt x="42180" y="215826"/>
                  </a:cubicBezTo>
                  <a:lnTo>
                    <a:pt x="25449" y="362636"/>
                  </a:lnTo>
                  <a:cubicBezTo>
                    <a:pt x="24827" y="367791"/>
                    <a:pt x="26339" y="372767"/>
                    <a:pt x="29543" y="376411"/>
                  </a:cubicBezTo>
                  <a:cubicBezTo>
                    <a:pt x="30967" y="378011"/>
                    <a:pt x="34171" y="380765"/>
                    <a:pt x="38798" y="380765"/>
                  </a:cubicBezTo>
                  <a:lnTo>
                    <a:pt x="48409" y="380765"/>
                  </a:lnTo>
                  <a:cubicBezTo>
                    <a:pt x="55084" y="380765"/>
                    <a:pt x="60512" y="385920"/>
                    <a:pt x="61046" y="392496"/>
                  </a:cubicBezTo>
                  <a:lnTo>
                    <a:pt x="75018" y="581341"/>
                  </a:lnTo>
                  <a:lnTo>
                    <a:pt x="152796" y="581341"/>
                  </a:lnTo>
                  <a:lnTo>
                    <a:pt x="166768" y="392496"/>
                  </a:lnTo>
                  <a:cubicBezTo>
                    <a:pt x="167213" y="385920"/>
                    <a:pt x="172730" y="380765"/>
                    <a:pt x="179405" y="380765"/>
                  </a:cubicBezTo>
                  <a:lnTo>
                    <a:pt x="189016" y="380765"/>
                  </a:lnTo>
                  <a:cubicBezTo>
                    <a:pt x="193643" y="380765"/>
                    <a:pt x="196847" y="378011"/>
                    <a:pt x="198271" y="376411"/>
                  </a:cubicBezTo>
                  <a:cubicBezTo>
                    <a:pt x="201475" y="372767"/>
                    <a:pt x="202987" y="367791"/>
                    <a:pt x="202365" y="362636"/>
                  </a:cubicBezTo>
                  <a:lnTo>
                    <a:pt x="185634" y="215826"/>
                  </a:lnTo>
                  <a:cubicBezTo>
                    <a:pt x="183053" y="193609"/>
                    <a:pt x="166145" y="176901"/>
                    <a:pt x="146211" y="176901"/>
                  </a:cubicBezTo>
                  <a:close/>
                  <a:moveTo>
                    <a:pt x="329132" y="176837"/>
                  </a:moveTo>
                  <a:cubicBezTo>
                    <a:pt x="398913" y="176837"/>
                    <a:pt x="455700" y="233536"/>
                    <a:pt x="455700" y="303299"/>
                  </a:cubicBezTo>
                  <a:cubicBezTo>
                    <a:pt x="455700" y="372974"/>
                    <a:pt x="398913" y="429673"/>
                    <a:pt x="329132" y="429673"/>
                  </a:cubicBezTo>
                  <a:cubicBezTo>
                    <a:pt x="301539" y="429673"/>
                    <a:pt x="275104" y="420608"/>
                    <a:pt x="252585" y="403456"/>
                  </a:cubicBezTo>
                  <a:cubicBezTo>
                    <a:pt x="247067" y="399190"/>
                    <a:pt x="245999" y="391281"/>
                    <a:pt x="250182" y="385682"/>
                  </a:cubicBezTo>
                  <a:cubicBezTo>
                    <a:pt x="254455" y="380172"/>
                    <a:pt x="262465" y="379106"/>
                    <a:pt x="267984" y="383372"/>
                  </a:cubicBezTo>
                  <a:cubicBezTo>
                    <a:pt x="286052" y="397146"/>
                    <a:pt x="307147" y="404434"/>
                    <a:pt x="329132" y="404434"/>
                  </a:cubicBezTo>
                  <a:cubicBezTo>
                    <a:pt x="384939" y="404434"/>
                    <a:pt x="430422" y="359021"/>
                    <a:pt x="430422" y="303299"/>
                  </a:cubicBezTo>
                  <a:cubicBezTo>
                    <a:pt x="430422" y="247489"/>
                    <a:pt x="384939" y="202165"/>
                    <a:pt x="329132" y="202165"/>
                  </a:cubicBezTo>
                  <a:cubicBezTo>
                    <a:pt x="302874" y="202165"/>
                    <a:pt x="277863" y="212296"/>
                    <a:pt x="258816" y="230781"/>
                  </a:cubicBezTo>
                  <a:cubicBezTo>
                    <a:pt x="253831" y="235580"/>
                    <a:pt x="245821" y="235491"/>
                    <a:pt x="240925" y="230426"/>
                  </a:cubicBezTo>
                  <a:cubicBezTo>
                    <a:pt x="236030" y="225449"/>
                    <a:pt x="236208" y="217451"/>
                    <a:pt x="241192" y="212563"/>
                  </a:cubicBezTo>
                  <a:cubicBezTo>
                    <a:pt x="265046" y="189545"/>
                    <a:pt x="296288" y="176837"/>
                    <a:pt x="329132" y="176837"/>
                  </a:cubicBezTo>
                  <a:close/>
                  <a:moveTo>
                    <a:pt x="81603" y="151574"/>
                  </a:moveTo>
                  <a:lnTo>
                    <a:pt x="146211" y="151574"/>
                  </a:lnTo>
                  <a:cubicBezTo>
                    <a:pt x="179049" y="151574"/>
                    <a:pt x="206814" y="177968"/>
                    <a:pt x="210819" y="212982"/>
                  </a:cubicBezTo>
                  <a:lnTo>
                    <a:pt x="227549" y="359793"/>
                  </a:lnTo>
                  <a:cubicBezTo>
                    <a:pt x="228973" y="372056"/>
                    <a:pt x="225146" y="384320"/>
                    <a:pt x="217137" y="393296"/>
                  </a:cubicBezTo>
                  <a:cubicBezTo>
                    <a:pt x="210285" y="401027"/>
                    <a:pt x="201119" y="405471"/>
                    <a:pt x="191152" y="406004"/>
                  </a:cubicBezTo>
                  <a:lnTo>
                    <a:pt x="177180" y="594938"/>
                  </a:lnTo>
                  <a:cubicBezTo>
                    <a:pt x="176646" y="601515"/>
                    <a:pt x="171129" y="606580"/>
                    <a:pt x="164543" y="606580"/>
                  </a:cubicBezTo>
                  <a:lnTo>
                    <a:pt x="63271" y="606580"/>
                  </a:lnTo>
                  <a:cubicBezTo>
                    <a:pt x="56685" y="606580"/>
                    <a:pt x="51168" y="601515"/>
                    <a:pt x="50634" y="594938"/>
                  </a:cubicBezTo>
                  <a:lnTo>
                    <a:pt x="36662" y="406004"/>
                  </a:lnTo>
                  <a:cubicBezTo>
                    <a:pt x="26695" y="405471"/>
                    <a:pt x="17529" y="400939"/>
                    <a:pt x="10677" y="393296"/>
                  </a:cubicBezTo>
                  <a:cubicBezTo>
                    <a:pt x="2668" y="384320"/>
                    <a:pt x="-1070" y="372056"/>
                    <a:pt x="265" y="359793"/>
                  </a:cubicBezTo>
                  <a:lnTo>
                    <a:pt x="17084" y="212982"/>
                  </a:lnTo>
                  <a:cubicBezTo>
                    <a:pt x="21000" y="177968"/>
                    <a:pt x="48765" y="151574"/>
                    <a:pt x="81603" y="151574"/>
                  </a:cubicBezTo>
                  <a:close/>
                  <a:moveTo>
                    <a:pt x="113916" y="25241"/>
                  </a:moveTo>
                  <a:cubicBezTo>
                    <a:pt x="93007" y="25241"/>
                    <a:pt x="75923" y="42217"/>
                    <a:pt x="75923" y="63191"/>
                  </a:cubicBezTo>
                  <a:cubicBezTo>
                    <a:pt x="75923" y="84078"/>
                    <a:pt x="93007" y="101053"/>
                    <a:pt x="113916" y="101053"/>
                  </a:cubicBezTo>
                  <a:cubicBezTo>
                    <a:pt x="134825" y="101053"/>
                    <a:pt x="151909" y="84078"/>
                    <a:pt x="151909" y="63191"/>
                  </a:cubicBezTo>
                  <a:cubicBezTo>
                    <a:pt x="151909" y="42217"/>
                    <a:pt x="134825" y="25241"/>
                    <a:pt x="113916" y="25241"/>
                  </a:cubicBezTo>
                  <a:close/>
                  <a:moveTo>
                    <a:pt x="409385" y="24335"/>
                  </a:moveTo>
                  <a:cubicBezTo>
                    <a:pt x="416527" y="24013"/>
                    <a:pt x="423758" y="25302"/>
                    <a:pt x="430612" y="28235"/>
                  </a:cubicBezTo>
                  <a:cubicBezTo>
                    <a:pt x="452862" y="37833"/>
                    <a:pt x="473955" y="50365"/>
                    <a:pt x="493358" y="65385"/>
                  </a:cubicBezTo>
                  <a:cubicBezTo>
                    <a:pt x="505106" y="74539"/>
                    <a:pt x="512048" y="88404"/>
                    <a:pt x="512404" y="103335"/>
                  </a:cubicBezTo>
                  <a:cubicBezTo>
                    <a:pt x="512671" y="118177"/>
                    <a:pt x="506441" y="132042"/>
                    <a:pt x="495227" y="141463"/>
                  </a:cubicBezTo>
                  <a:cubicBezTo>
                    <a:pt x="485971" y="149284"/>
                    <a:pt x="484547" y="163237"/>
                    <a:pt x="492023" y="173902"/>
                  </a:cubicBezTo>
                  <a:cubicBezTo>
                    <a:pt x="500478" y="185901"/>
                    <a:pt x="507687" y="198788"/>
                    <a:pt x="513650" y="212297"/>
                  </a:cubicBezTo>
                  <a:cubicBezTo>
                    <a:pt x="518634" y="223851"/>
                    <a:pt x="531094" y="229716"/>
                    <a:pt x="541864" y="225539"/>
                  </a:cubicBezTo>
                  <a:cubicBezTo>
                    <a:pt x="555570" y="220207"/>
                    <a:pt x="570433" y="221540"/>
                    <a:pt x="582894" y="228917"/>
                  </a:cubicBezTo>
                  <a:cubicBezTo>
                    <a:pt x="595799" y="236649"/>
                    <a:pt x="604343" y="249891"/>
                    <a:pt x="606212" y="265089"/>
                  </a:cubicBezTo>
                  <a:cubicBezTo>
                    <a:pt x="607814" y="277354"/>
                    <a:pt x="608615" y="289885"/>
                    <a:pt x="608615" y="302417"/>
                  </a:cubicBezTo>
                  <a:cubicBezTo>
                    <a:pt x="608615" y="314860"/>
                    <a:pt x="607814" y="327391"/>
                    <a:pt x="606212" y="339656"/>
                  </a:cubicBezTo>
                  <a:cubicBezTo>
                    <a:pt x="604343" y="354943"/>
                    <a:pt x="595799" y="368096"/>
                    <a:pt x="582894" y="375828"/>
                  </a:cubicBezTo>
                  <a:cubicBezTo>
                    <a:pt x="570433" y="383205"/>
                    <a:pt x="555659" y="384538"/>
                    <a:pt x="542131" y="379383"/>
                  </a:cubicBezTo>
                  <a:cubicBezTo>
                    <a:pt x="531094" y="375117"/>
                    <a:pt x="518634" y="380894"/>
                    <a:pt x="513650" y="392448"/>
                  </a:cubicBezTo>
                  <a:cubicBezTo>
                    <a:pt x="507776" y="405957"/>
                    <a:pt x="500478" y="418844"/>
                    <a:pt x="492023" y="430843"/>
                  </a:cubicBezTo>
                  <a:cubicBezTo>
                    <a:pt x="484547" y="441508"/>
                    <a:pt x="485971" y="455461"/>
                    <a:pt x="495227" y="463282"/>
                  </a:cubicBezTo>
                  <a:cubicBezTo>
                    <a:pt x="506441" y="472703"/>
                    <a:pt x="512671" y="486657"/>
                    <a:pt x="512404" y="501410"/>
                  </a:cubicBezTo>
                  <a:cubicBezTo>
                    <a:pt x="512048" y="516430"/>
                    <a:pt x="505106" y="530295"/>
                    <a:pt x="493358" y="539449"/>
                  </a:cubicBezTo>
                  <a:cubicBezTo>
                    <a:pt x="473955" y="554469"/>
                    <a:pt x="452862" y="566912"/>
                    <a:pt x="430612" y="576510"/>
                  </a:cubicBezTo>
                  <a:cubicBezTo>
                    <a:pt x="416905" y="582376"/>
                    <a:pt x="401686" y="581754"/>
                    <a:pt x="388692" y="574644"/>
                  </a:cubicBezTo>
                  <a:cubicBezTo>
                    <a:pt x="375697" y="567534"/>
                    <a:pt x="366886" y="554913"/>
                    <a:pt x="364483" y="540071"/>
                  </a:cubicBezTo>
                  <a:cubicBezTo>
                    <a:pt x="362436" y="527984"/>
                    <a:pt x="351667" y="519807"/>
                    <a:pt x="339029" y="521229"/>
                  </a:cubicBezTo>
                  <a:cubicBezTo>
                    <a:pt x="324788" y="522740"/>
                    <a:pt x="310103" y="522740"/>
                    <a:pt x="295952" y="521229"/>
                  </a:cubicBezTo>
                  <a:cubicBezTo>
                    <a:pt x="283225" y="519807"/>
                    <a:pt x="272455" y="527984"/>
                    <a:pt x="270497" y="540071"/>
                  </a:cubicBezTo>
                  <a:cubicBezTo>
                    <a:pt x="268361" y="553047"/>
                    <a:pt x="261508" y="564245"/>
                    <a:pt x="250917" y="571711"/>
                  </a:cubicBezTo>
                  <a:cubicBezTo>
                    <a:pt x="242729" y="577399"/>
                    <a:pt x="233206" y="580421"/>
                    <a:pt x="223504" y="580421"/>
                  </a:cubicBezTo>
                  <a:cubicBezTo>
                    <a:pt x="220745" y="580421"/>
                    <a:pt x="217897" y="580154"/>
                    <a:pt x="215138" y="579710"/>
                  </a:cubicBezTo>
                  <a:cubicBezTo>
                    <a:pt x="208285" y="578465"/>
                    <a:pt x="203657" y="571889"/>
                    <a:pt x="204903" y="565045"/>
                  </a:cubicBezTo>
                  <a:cubicBezTo>
                    <a:pt x="206060" y="558113"/>
                    <a:pt x="212824" y="553491"/>
                    <a:pt x="219499" y="554825"/>
                  </a:cubicBezTo>
                  <a:cubicBezTo>
                    <a:pt x="225374" y="555802"/>
                    <a:pt x="231337" y="554469"/>
                    <a:pt x="236232" y="551003"/>
                  </a:cubicBezTo>
                  <a:cubicBezTo>
                    <a:pt x="241216" y="547537"/>
                    <a:pt x="244509" y="542204"/>
                    <a:pt x="245488" y="535983"/>
                  </a:cubicBezTo>
                  <a:cubicBezTo>
                    <a:pt x="249671" y="510387"/>
                    <a:pt x="272277" y="493233"/>
                    <a:pt x="298533" y="496077"/>
                  </a:cubicBezTo>
                  <a:cubicBezTo>
                    <a:pt x="310993" y="497411"/>
                    <a:pt x="323987" y="497411"/>
                    <a:pt x="336359" y="496077"/>
                  </a:cubicBezTo>
                  <a:cubicBezTo>
                    <a:pt x="361902" y="493145"/>
                    <a:pt x="385310" y="510831"/>
                    <a:pt x="389404" y="535983"/>
                  </a:cubicBezTo>
                  <a:cubicBezTo>
                    <a:pt x="390561" y="543093"/>
                    <a:pt x="394744" y="549048"/>
                    <a:pt x="400885" y="552425"/>
                  </a:cubicBezTo>
                  <a:cubicBezTo>
                    <a:pt x="406848" y="555713"/>
                    <a:pt x="414057" y="555980"/>
                    <a:pt x="420465" y="553225"/>
                  </a:cubicBezTo>
                  <a:cubicBezTo>
                    <a:pt x="440847" y="544515"/>
                    <a:pt x="460071" y="533139"/>
                    <a:pt x="477782" y="519363"/>
                  </a:cubicBezTo>
                  <a:cubicBezTo>
                    <a:pt x="483568" y="514919"/>
                    <a:pt x="486861" y="508165"/>
                    <a:pt x="487039" y="500877"/>
                  </a:cubicBezTo>
                  <a:cubicBezTo>
                    <a:pt x="487217" y="493767"/>
                    <a:pt x="484191" y="487101"/>
                    <a:pt x="478850" y="482568"/>
                  </a:cubicBezTo>
                  <a:cubicBezTo>
                    <a:pt x="459448" y="466215"/>
                    <a:pt x="456244" y="437775"/>
                    <a:pt x="471285" y="416356"/>
                  </a:cubicBezTo>
                  <a:cubicBezTo>
                    <a:pt x="478761" y="405691"/>
                    <a:pt x="485170" y="394226"/>
                    <a:pt x="490421" y="382227"/>
                  </a:cubicBezTo>
                  <a:cubicBezTo>
                    <a:pt x="500923" y="358320"/>
                    <a:pt x="527445" y="346588"/>
                    <a:pt x="550942" y="355654"/>
                  </a:cubicBezTo>
                  <a:cubicBezTo>
                    <a:pt x="557439" y="358142"/>
                    <a:pt x="564114" y="357520"/>
                    <a:pt x="569899" y="354143"/>
                  </a:cubicBezTo>
                  <a:cubicBezTo>
                    <a:pt x="576040" y="350410"/>
                    <a:pt x="580134" y="344011"/>
                    <a:pt x="581113" y="336545"/>
                  </a:cubicBezTo>
                  <a:cubicBezTo>
                    <a:pt x="582538" y="325258"/>
                    <a:pt x="583250" y="313793"/>
                    <a:pt x="583250" y="302328"/>
                  </a:cubicBezTo>
                  <a:cubicBezTo>
                    <a:pt x="583250" y="290952"/>
                    <a:pt x="582538" y="279487"/>
                    <a:pt x="581113" y="268200"/>
                  </a:cubicBezTo>
                  <a:cubicBezTo>
                    <a:pt x="580134" y="260734"/>
                    <a:pt x="576040" y="254335"/>
                    <a:pt x="569899" y="250602"/>
                  </a:cubicBezTo>
                  <a:cubicBezTo>
                    <a:pt x="564114" y="247136"/>
                    <a:pt x="557528" y="246603"/>
                    <a:pt x="551209" y="249003"/>
                  </a:cubicBezTo>
                  <a:cubicBezTo>
                    <a:pt x="527445" y="258068"/>
                    <a:pt x="500923" y="246425"/>
                    <a:pt x="490421" y="222429"/>
                  </a:cubicBezTo>
                  <a:cubicBezTo>
                    <a:pt x="485170" y="210430"/>
                    <a:pt x="478761" y="199054"/>
                    <a:pt x="471374" y="188389"/>
                  </a:cubicBezTo>
                  <a:cubicBezTo>
                    <a:pt x="456244" y="166970"/>
                    <a:pt x="459537" y="138530"/>
                    <a:pt x="478939" y="122177"/>
                  </a:cubicBezTo>
                  <a:cubicBezTo>
                    <a:pt x="484280" y="117644"/>
                    <a:pt x="487217" y="110978"/>
                    <a:pt x="487039" y="103868"/>
                  </a:cubicBezTo>
                  <a:cubicBezTo>
                    <a:pt x="486861" y="96491"/>
                    <a:pt x="483568" y="89737"/>
                    <a:pt x="477782" y="85293"/>
                  </a:cubicBezTo>
                  <a:cubicBezTo>
                    <a:pt x="460160" y="71606"/>
                    <a:pt x="440847" y="60230"/>
                    <a:pt x="420554" y="51431"/>
                  </a:cubicBezTo>
                  <a:cubicBezTo>
                    <a:pt x="414057" y="48676"/>
                    <a:pt x="406937" y="49032"/>
                    <a:pt x="400885" y="52320"/>
                  </a:cubicBezTo>
                  <a:cubicBezTo>
                    <a:pt x="394744" y="55697"/>
                    <a:pt x="390561" y="61652"/>
                    <a:pt x="389404" y="68762"/>
                  </a:cubicBezTo>
                  <a:cubicBezTo>
                    <a:pt x="385399" y="93914"/>
                    <a:pt x="362436" y="111600"/>
                    <a:pt x="336359" y="108667"/>
                  </a:cubicBezTo>
                  <a:cubicBezTo>
                    <a:pt x="323987" y="107334"/>
                    <a:pt x="310993" y="107334"/>
                    <a:pt x="298622" y="108667"/>
                  </a:cubicBezTo>
                  <a:cubicBezTo>
                    <a:pt x="272366" y="111512"/>
                    <a:pt x="249671" y="94270"/>
                    <a:pt x="245488" y="68762"/>
                  </a:cubicBezTo>
                  <a:cubicBezTo>
                    <a:pt x="244420" y="61919"/>
                    <a:pt x="240682" y="56320"/>
                    <a:pt x="234986" y="52942"/>
                  </a:cubicBezTo>
                  <a:cubicBezTo>
                    <a:pt x="229290" y="49565"/>
                    <a:pt x="222436" y="48854"/>
                    <a:pt x="216117" y="50987"/>
                  </a:cubicBezTo>
                  <a:cubicBezTo>
                    <a:pt x="209442" y="53209"/>
                    <a:pt x="202233" y="49743"/>
                    <a:pt x="200008" y="43166"/>
                  </a:cubicBezTo>
                  <a:cubicBezTo>
                    <a:pt x="197783" y="36589"/>
                    <a:pt x="201254" y="29390"/>
                    <a:pt x="207929" y="27079"/>
                  </a:cubicBezTo>
                  <a:cubicBezTo>
                    <a:pt x="221279" y="22547"/>
                    <a:pt x="235876" y="24058"/>
                    <a:pt x="247980" y="31257"/>
                  </a:cubicBezTo>
                  <a:cubicBezTo>
                    <a:pt x="259995" y="38456"/>
                    <a:pt x="268183" y="50632"/>
                    <a:pt x="270497" y="64674"/>
                  </a:cubicBezTo>
                  <a:cubicBezTo>
                    <a:pt x="272455" y="76761"/>
                    <a:pt x="283314" y="84849"/>
                    <a:pt x="295863" y="83516"/>
                  </a:cubicBezTo>
                  <a:cubicBezTo>
                    <a:pt x="310103" y="82005"/>
                    <a:pt x="324877" y="82005"/>
                    <a:pt x="339029" y="83516"/>
                  </a:cubicBezTo>
                  <a:cubicBezTo>
                    <a:pt x="351578" y="84938"/>
                    <a:pt x="362436" y="76761"/>
                    <a:pt x="364483" y="64674"/>
                  </a:cubicBezTo>
                  <a:cubicBezTo>
                    <a:pt x="366886" y="49832"/>
                    <a:pt x="375697" y="37300"/>
                    <a:pt x="388692" y="30101"/>
                  </a:cubicBezTo>
                  <a:cubicBezTo>
                    <a:pt x="395189" y="26591"/>
                    <a:pt x="402242" y="24658"/>
                    <a:pt x="409385" y="24335"/>
                  </a:cubicBezTo>
                  <a:close/>
                  <a:moveTo>
                    <a:pt x="113916" y="0"/>
                  </a:moveTo>
                  <a:cubicBezTo>
                    <a:pt x="148795" y="0"/>
                    <a:pt x="177178" y="28352"/>
                    <a:pt x="177178" y="63191"/>
                  </a:cubicBezTo>
                  <a:cubicBezTo>
                    <a:pt x="177178" y="98031"/>
                    <a:pt x="148795" y="126383"/>
                    <a:pt x="113916" y="126383"/>
                  </a:cubicBezTo>
                  <a:cubicBezTo>
                    <a:pt x="79037" y="126383"/>
                    <a:pt x="50654" y="98031"/>
                    <a:pt x="50654" y="63191"/>
                  </a:cubicBezTo>
                  <a:cubicBezTo>
                    <a:pt x="50654" y="28352"/>
                    <a:pt x="79037" y="0"/>
                    <a:pt x="113916" y="0"/>
                  </a:cubicBezTo>
                  <a:close/>
                </a:path>
              </a:pathLst>
            </a:cu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FA397">
                    <a:lumMod val="85000"/>
                    <a:lumOff val="15000"/>
                  </a:srgbClr>
                </a:solidFill>
                <a:effectLst/>
                <a:uLnTx/>
                <a:uFillTx/>
                <a:cs typeface="+mn-ea"/>
                <a:sym typeface="+mn-lt"/>
              </a:endParaRPr>
            </a:p>
          </p:txBody>
        </p:sp>
      </p:grpSp>
      <p:grpSp>
        <p:nvGrpSpPr>
          <p:cNvPr id="17" name="组合 16">
            <a:extLst>
              <a:ext uri="{FF2B5EF4-FFF2-40B4-BE49-F238E27FC236}">
                <a16:creationId xmlns:a16="http://schemas.microsoft.com/office/drawing/2014/main" xmlns="" id="{2C1C4616-8E8A-4E26-98B3-090F581A55E3}"/>
              </a:ext>
            </a:extLst>
          </p:cNvPr>
          <p:cNvGrpSpPr/>
          <p:nvPr/>
        </p:nvGrpSpPr>
        <p:grpSpPr>
          <a:xfrm>
            <a:off x="5761737" y="3018932"/>
            <a:ext cx="789924" cy="789920"/>
            <a:chOff x="5779835" y="3215551"/>
            <a:chExt cx="789924" cy="789920"/>
          </a:xfrm>
        </p:grpSpPr>
        <p:sp>
          <p:nvSpPr>
            <p:cNvPr id="18" name="íṡḷíḋê">
              <a:extLst>
                <a:ext uri="{FF2B5EF4-FFF2-40B4-BE49-F238E27FC236}">
                  <a16:creationId xmlns:a16="http://schemas.microsoft.com/office/drawing/2014/main" xmlns="" id="{28EA2AF4-A683-4E16-99FD-AF7052C4B945}"/>
                </a:ext>
              </a:extLst>
            </p:cNvPr>
            <p:cNvSpPr/>
            <p:nvPr/>
          </p:nvSpPr>
          <p:spPr>
            <a:xfrm>
              <a:off x="5779835" y="3215551"/>
              <a:ext cx="789924" cy="789920"/>
            </a:xfrm>
            <a:prstGeom prst="ellipse">
              <a:avLst/>
            </a:prstGeom>
            <a:solidFill>
              <a:srgbClr val="ACB31C"/>
            </a:solidFill>
            <a:ln w="38100" cap="flat" cmpd="sng" algn="ctr">
              <a:noFill/>
              <a:prstDash val="solid"/>
              <a:round/>
              <a:headEnd/>
              <a:tailEn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cs typeface="+mn-ea"/>
                <a:sym typeface="+mn-lt"/>
              </a:endParaRPr>
            </a:p>
          </p:txBody>
        </p:sp>
        <p:sp>
          <p:nvSpPr>
            <p:cNvPr id="19" name="Oval 33">
              <a:extLst>
                <a:ext uri="{FF2B5EF4-FFF2-40B4-BE49-F238E27FC236}">
                  <a16:creationId xmlns:a16="http://schemas.microsoft.com/office/drawing/2014/main" xmlns="" id="{8E6AFA87-9EE3-4A84-9B57-C6DE5BE71C7C}"/>
                </a:ext>
              </a:extLst>
            </p:cNvPr>
            <p:cNvSpPr/>
            <p:nvPr/>
          </p:nvSpPr>
          <p:spPr>
            <a:xfrm>
              <a:off x="5959108" y="3410456"/>
              <a:ext cx="400762" cy="400110"/>
            </a:xfrm>
            <a:custGeom>
              <a:avLst/>
              <a:gdLst>
                <a:gd name="connsiteX0" fmla="*/ 279086 w 606580"/>
                <a:gd name="connsiteY0" fmla="*/ 279044 h 605592"/>
                <a:gd name="connsiteX1" fmla="*/ 279086 w 606580"/>
                <a:gd name="connsiteY1" fmla="*/ 338184 h 605592"/>
                <a:gd name="connsiteX2" fmla="*/ 297654 w 606580"/>
                <a:gd name="connsiteY2" fmla="*/ 327710 h 605592"/>
                <a:gd name="connsiteX3" fmla="*/ 304802 w 606580"/>
                <a:gd name="connsiteY3" fmla="*/ 307873 h 605592"/>
                <a:gd name="connsiteX4" fmla="*/ 298768 w 606580"/>
                <a:gd name="connsiteY4" fmla="*/ 290353 h 605592"/>
                <a:gd name="connsiteX5" fmla="*/ 279086 w 606580"/>
                <a:gd name="connsiteY5" fmla="*/ 279044 h 605592"/>
                <a:gd name="connsiteX6" fmla="*/ 257084 w 606580"/>
                <a:gd name="connsiteY6" fmla="*/ 176799 h 605592"/>
                <a:gd name="connsiteX7" fmla="*/ 242880 w 606580"/>
                <a:gd name="connsiteY7" fmla="*/ 187181 h 605592"/>
                <a:gd name="connsiteX8" fmla="*/ 237495 w 606580"/>
                <a:gd name="connsiteY8" fmla="*/ 203218 h 605592"/>
                <a:gd name="connsiteX9" fmla="*/ 242323 w 606580"/>
                <a:gd name="connsiteY9" fmla="*/ 218142 h 605592"/>
                <a:gd name="connsiteX10" fmla="*/ 257084 w 606580"/>
                <a:gd name="connsiteY10" fmla="*/ 229266 h 605592"/>
                <a:gd name="connsiteX11" fmla="*/ 257084 w 606580"/>
                <a:gd name="connsiteY11" fmla="*/ 128782 h 605592"/>
                <a:gd name="connsiteX12" fmla="*/ 279086 w 606580"/>
                <a:gd name="connsiteY12" fmla="*/ 128782 h 605592"/>
                <a:gd name="connsiteX13" fmla="*/ 279086 w 606580"/>
                <a:gd name="connsiteY13" fmla="*/ 143799 h 605592"/>
                <a:gd name="connsiteX14" fmla="*/ 317521 w 606580"/>
                <a:gd name="connsiteY14" fmla="*/ 160206 h 605592"/>
                <a:gd name="connsiteX15" fmla="*/ 335810 w 606580"/>
                <a:gd name="connsiteY15" fmla="*/ 196543 h 605592"/>
                <a:gd name="connsiteX16" fmla="*/ 297375 w 606580"/>
                <a:gd name="connsiteY16" fmla="*/ 201549 h 605592"/>
                <a:gd name="connsiteX17" fmla="*/ 279086 w 606580"/>
                <a:gd name="connsiteY17" fmla="*/ 177263 h 605592"/>
                <a:gd name="connsiteX18" fmla="*/ 279086 w 606580"/>
                <a:gd name="connsiteY18" fmla="*/ 236589 h 605592"/>
                <a:gd name="connsiteX19" fmla="*/ 328754 w 606580"/>
                <a:gd name="connsiteY19" fmla="*/ 262173 h 605592"/>
                <a:gd name="connsiteX20" fmla="*/ 342030 w 606580"/>
                <a:gd name="connsiteY20" fmla="*/ 302403 h 605592"/>
                <a:gd name="connsiteX21" fmla="*/ 325412 w 606580"/>
                <a:gd name="connsiteY21" fmla="*/ 348659 h 605592"/>
                <a:gd name="connsiteX22" fmla="*/ 279086 w 606580"/>
                <a:gd name="connsiteY22" fmla="*/ 371741 h 605592"/>
                <a:gd name="connsiteX23" fmla="*/ 279086 w 606580"/>
                <a:gd name="connsiteY23" fmla="*/ 400106 h 605592"/>
                <a:gd name="connsiteX24" fmla="*/ 257084 w 606580"/>
                <a:gd name="connsiteY24" fmla="*/ 400106 h 605592"/>
                <a:gd name="connsiteX25" fmla="*/ 257084 w 606580"/>
                <a:gd name="connsiteY25" fmla="*/ 372482 h 605592"/>
                <a:gd name="connsiteX26" fmla="*/ 214471 w 606580"/>
                <a:gd name="connsiteY26" fmla="*/ 352923 h 605592"/>
                <a:gd name="connsiteX27" fmla="*/ 193490 w 606580"/>
                <a:gd name="connsiteY27" fmla="*/ 306667 h 605592"/>
                <a:gd name="connsiteX28" fmla="*/ 233132 w 606580"/>
                <a:gd name="connsiteY28" fmla="*/ 302403 h 605592"/>
                <a:gd name="connsiteX29" fmla="*/ 242230 w 606580"/>
                <a:gd name="connsiteY29" fmla="*/ 323353 h 605592"/>
                <a:gd name="connsiteX30" fmla="*/ 257084 w 606580"/>
                <a:gd name="connsiteY30" fmla="*/ 336052 h 605592"/>
                <a:gd name="connsiteX31" fmla="*/ 257084 w 606580"/>
                <a:gd name="connsiteY31" fmla="*/ 272555 h 605592"/>
                <a:gd name="connsiteX32" fmla="*/ 213450 w 606580"/>
                <a:gd name="connsiteY32" fmla="*/ 246878 h 605592"/>
                <a:gd name="connsiteX33" fmla="*/ 199525 w 606580"/>
                <a:gd name="connsiteY33" fmla="*/ 205072 h 605592"/>
                <a:gd name="connsiteX34" fmla="*/ 215307 w 606580"/>
                <a:gd name="connsiteY34" fmla="*/ 163265 h 605592"/>
                <a:gd name="connsiteX35" fmla="*/ 257084 w 606580"/>
                <a:gd name="connsiteY35" fmla="*/ 143799 h 605592"/>
                <a:gd name="connsiteX36" fmla="*/ 265083 w 606580"/>
                <a:gd name="connsiteY36" fmla="*/ 37821 h 605592"/>
                <a:gd name="connsiteX37" fmla="*/ 37882 w 606580"/>
                <a:gd name="connsiteY37" fmla="*/ 264651 h 605592"/>
                <a:gd name="connsiteX38" fmla="*/ 265083 w 606580"/>
                <a:gd name="connsiteY38" fmla="*/ 491574 h 605592"/>
                <a:gd name="connsiteX39" fmla="*/ 492376 w 606580"/>
                <a:gd name="connsiteY39" fmla="*/ 264651 h 605592"/>
                <a:gd name="connsiteX40" fmla="*/ 265083 w 606580"/>
                <a:gd name="connsiteY40" fmla="*/ 37821 h 605592"/>
                <a:gd name="connsiteX41" fmla="*/ 265083 w 606580"/>
                <a:gd name="connsiteY41" fmla="*/ 0 h 605592"/>
                <a:gd name="connsiteX42" fmla="*/ 530259 w 606580"/>
                <a:gd name="connsiteY42" fmla="*/ 264651 h 605592"/>
                <a:gd name="connsiteX43" fmla="*/ 465357 w 606580"/>
                <a:gd name="connsiteY43" fmla="*/ 437810 h 605592"/>
                <a:gd name="connsiteX44" fmla="*/ 606580 w 606580"/>
                <a:gd name="connsiteY44" fmla="*/ 578895 h 605592"/>
                <a:gd name="connsiteX45" fmla="*/ 579840 w 606580"/>
                <a:gd name="connsiteY45" fmla="*/ 605592 h 605592"/>
                <a:gd name="connsiteX46" fmla="*/ 438524 w 606580"/>
                <a:gd name="connsiteY46" fmla="*/ 464599 h 605592"/>
                <a:gd name="connsiteX47" fmla="*/ 265083 w 606580"/>
                <a:gd name="connsiteY47" fmla="*/ 529395 h 605592"/>
                <a:gd name="connsiteX48" fmla="*/ 0 w 606580"/>
                <a:gd name="connsiteY48" fmla="*/ 264651 h 605592"/>
                <a:gd name="connsiteX49" fmla="*/ 265083 w 606580"/>
                <a:gd name="connsiteY49"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06580" h="605592">
                  <a:moveTo>
                    <a:pt x="279086" y="279044"/>
                  </a:moveTo>
                  <a:lnTo>
                    <a:pt x="279086" y="338184"/>
                  </a:lnTo>
                  <a:cubicBezTo>
                    <a:pt x="286699" y="336794"/>
                    <a:pt x="292919" y="333271"/>
                    <a:pt x="297654" y="327710"/>
                  </a:cubicBezTo>
                  <a:cubicBezTo>
                    <a:pt x="302388" y="322055"/>
                    <a:pt x="304802" y="315474"/>
                    <a:pt x="304802" y="307873"/>
                  </a:cubicBezTo>
                  <a:cubicBezTo>
                    <a:pt x="304802" y="301106"/>
                    <a:pt x="302760" y="295266"/>
                    <a:pt x="298768" y="290353"/>
                  </a:cubicBezTo>
                  <a:cubicBezTo>
                    <a:pt x="294776" y="285440"/>
                    <a:pt x="288277" y="281732"/>
                    <a:pt x="279086" y="279044"/>
                  </a:cubicBezTo>
                  <a:close/>
                  <a:moveTo>
                    <a:pt x="257084" y="176799"/>
                  </a:moveTo>
                  <a:cubicBezTo>
                    <a:pt x="251142" y="178838"/>
                    <a:pt x="246407" y="182268"/>
                    <a:pt x="242880" y="187181"/>
                  </a:cubicBezTo>
                  <a:cubicBezTo>
                    <a:pt x="239259" y="192001"/>
                    <a:pt x="237495" y="197378"/>
                    <a:pt x="237495" y="203218"/>
                  </a:cubicBezTo>
                  <a:cubicBezTo>
                    <a:pt x="237495" y="208594"/>
                    <a:pt x="239166" y="213600"/>
                    <a:pt x="242323" y="218142"/>
                  </a:cubicBezTo>
                  <a:cubicBezTo>
                    <a:pt x="245572" y="222777"/>
                    <a:pt x="250492" y="226485"/>
                    <a:pt x="257084" y="229266"/>
                  </a:cubicBezTo>
                  <a:close/>
                  <a:moveTo>
                    <a:pt x="257084" y="128782"/>
                  </a:moveTo>
                  <a:lnTo>
                    <a:pt x="279086" y="128782"/>
                  </a:lnTo>
                  <a:lnTo>
                    <a:pt x="279086" y="143799"/>
                  </a:lnTo>
                  <a:cubicBezTo>
                    <a:pt x="295240" y="145653"/>
                    <a:pt x="308052" y="151215"/>
                    <a:pt x="317521" y="160206"/>
                  </a:cubicBezTo>
                  <a:cubicBezTo>
                    <a:pt x="327083" y="169291"/>
                    <a:pt x="333118" y="181434"/>
                    <a:pt x="335810" y="196543"/>
                  </a:cubicBezTo>
                  <a:lnTo>
                    <a:pt x="297375" y="201549"/>
                  </a:lnTo>
                  <a:cubicBezTo>
                    <a:pt x="295054" y="189684"/>
                    <a:pt x="288927" y="181527"/>
                    <a:pt x="279086" y="177263"/>
                  </a:cubicBezTo>
                  <a:lnTo>
                    <a:pt x="279086" y="236589"/>
                  </a:lnTo>
                  <a:cubicBezTo>
                    <a:pt x="303410" y="243170"/>
                    <a:pt x="320028" y="251698"/>
                    <a:pt x="328754" y="262173"/>
                  </a:cubicBezTo>
                  <a:cubicBezTo>
                    <a:pt x="337574" y="272648"/>
                    <a:pt x="342030" y="285996"/>
                    <a:pt x="342030" y="302403"/>
                  </a:cubicBezTo>
                  <a:cubicBezTo>
                    <a:pt x="342030" y="320757"/>
                    <a:pt x="336460" y="336145"/>
                    <a:pt x="325412" y="348659"/>
                  </a:cubicBezTo>
                  <a:cubicBezTo>
                    <a:pt x="314272" y="361266"/>
                    <a:pt x="298861" y="368867"/>
                    <a:pt x="279086" y="371741"/>
                  </a:cubicBezTo>
                  <a:lnTo>
                    <a:pt x="279086" y="400106"/>
                  </a:lnTo>
                  <a:lnTo>
                    <a:pt x="257084" y="400106"/>
                  </a:lnTo>
                  <a:lnTo>
                    <a:pt x="257084" y="372482"/>
                  </a:lnTo>
                  <a:cubicBezTo>
                    <a:pt x="239630" y="370350"/>
                    <a:pt x="225333" y="363861"/>
                    <a:pt x="214471" y="352923"/>
                  </a:cubicBezTo>
                  <a:cubicBezTo>
                    <a:pt x="203517" y="341985"/>
                    <a:pt x="196554" y="326597"/>
                    <a:pt x="193490" y="306667"/>
                  </a:cubicBezTo>
                  <a:lnTo>
                    <a:pt x="233132" y="302403"/>
                  </a:lnTo>
                  <a:cubicBezTo>
                    <a:pt x="234710" y="310561"/>
                    <a:pt x="237774" y="317513"/>
                    <a:pt x="242230" y="323353"/>
                  </a:cubicBezTo>
                  <a:cubicBezTo>
                    <a:pt x="246686" y="329193"/>
                    <a:pt x="251606" y="333457"/>
                    <a:pt x="257084" y="336052"/>
                  </a:cubicBezTo>
                  <a:lnTo>
                    <a:pt x="257084" y="272555"/>
                  </a:lnTo>
                  <a:cubicBezTo>
                    <a:pt x="237217" y="266900"/>
                    <a:pt x="222734" y="258280"/>
                    <a:pt x="213450" y="246878"/>
                  </a:cubicBezTo>
                  <a:cubicBezTo>
                    <a:pt x="204166" y="235383"/>
                    <a:pt x="199525" y="221479"/>
                    <a:pt x="199525" y="205072"/>
                  </a:cubicBezTo>
                  <a:cubicBezTo>
                    <a:pt x="199525" y="188479"/>
                    <a:pt x="204816" y="174574"/>
                    <a:pt x="215307" y="163265"/>
                  </a:cubicBezTo>
                  <a:cubicBezTo>
                    <a:pt x="225705" y="151956"/>
                    <a:pt x="239723" y="145467"/>
                    <a:pt x="257084" y="143799"/>
                  </a:cubicBezTo>
                  <a:close/>
                  <a:moveTo>
                    <a:pt x="265083" y="37821"/>
                  </a:moveTo>
                  <a:cubicBezTo>
                    <a:pt x="139830" y="37821"/>
                    <a:pt x="37882" y="139602"/>
                    <a:pt x="37882" y="264651"/>
                  </a:cubicBezTo>
                  <a:cubicBezTo>
                    <a:pt x="37882" y="389793"/>
                    <a:pt x="139830" y="491574"/>
                    <a:pt x="265083" y="491574"/>
                  </a:cubicBezTo>
                  <a:cubicBezTo>
                    <a:pt x="390429" y="491574"/>
                    <a:pt x="492376" y="389793"/>
                    <a:pt x="492376" y="264651"/>
                  </a:cubicBezTo>
                  <a:cubicBezTo>
                    <a:pt x="492376" y="139602"/>
                    <a:pt x="390429" y="37821"/>
                    <a:pt x="265083" y="37821"/>
                  </a:cubicBezTo>
                  <a:close/>
                  <a:moveTo>
                    <a:pt x="265083" y="0"/>
                  </a:moveTo>
                  <a:cubicBezTo>
                    <a:pt x="411505" y="0"/>
                    <a:pt x="530259" y="118467"/>
                    <a:pt x="530259" y="264651"/>
                  </a:cubicBezTo>
                  <a:cubicBezTo>
                    <a:pt x="530259" y="330930"/>
                    <a:pt x="505654" y="391368"/>
                    <a:pt x="465357" y="437810"/>
                  </a:cubicBezTo>
                  <a:lnTo>
                    <a:pt x="606580" y="578895"/>
                  </a:lnTo>
                  <a:lnTo>
                    <a:pt x="579840" y="605592"/>
                  </a:lnTo>
                  <a:lnTo>
                    <a:pt x="438524" y="464599"/>
                  </a:lnTo>
                  <a:cubicBezTo>
                    <a:pt x="392007" y="504830"/>
                    <a:pt x="331470" y="529395"/>
                    <a:pt x="265083" y="529395"/>
                  </a:cubicBezTo>
                  <a:cubicBezTo>
                    <a:pt x="118661" y="529395"/>
                    <a:pt x="0" y="410835"/>
                    <a:pt x="0" y="264651"/>
                  </a:cubicBezTo>
                  <a:cubicBezTo>
                    <a:pt x="0" y="118467"/>
                    <a:pt x="118753" y="0"/>
                    <a:pt x="265083" y="0"/>
                  </a:cubicBezTo>
                  <a:close/>
                </a:path>
              </a:pathLst>
            </a:cu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FA397">
                    <a:lumMod val="85000"/>
                    <a:lumOff val="15000"/>
                  </a:srgbClr>
                </a:solidFill>
                <a:effectLst/>
                <a:uLnTx/>
                <a:uFillTx/>
                <a:cs typeface="+mn-ea"/>
                <a:sym typeface="+mn-lt"/>
              </a:endParaRPr>
            </a:p>
          </p:txBody>
        </p:sp>
      </p:grpSp>
      <p:grpSp>
        <p:nvGrpSpPr>
          <p:cNvPr id="20" name="组合 19">
            <a:extLst>
              <a:ext uri="{FF2B5EF4-FFF2-40B4-BE49-F238E27FC236}">
                <a16:creationId xmlns:a16="http://schemas.microsoft.com/office/drawing/2014/main" xmlns="" id="{2CCA842D-8568-4663-80F6-F7BAC879C218}"/>
              </a:ext>
            </a:extLst>
          </p:cNvPr>
          <p:cNvGrpSpPr/>
          <p:nvPr/>
        </p:nvGrpSpPr>
        <p:grpSpPr>
          <a:xfrm>
            <a:off x="6409080" y="4851089"/>
            <a:ext cx="789924" cy="789920"/>
            <a:chOff x="4860857" y="5047708"/>
            <a:chExt cx="789924" cy="789920"/>
          </a:xfrm>
        </p:grpSpPr>
        <p:sp>
          <p:nvSpPr>
            <p:cNvPr id="21" name="í$1îḍe">
              <a:extLst>
                <a:ext uri="{FF2B5EF4-FFF2-40B4-BE49-F238E27FC236}">
                  <a16:creationId xmlns:a16="http://schemas.microsoft.com/office/drawing/2014/main" xmlns="" id="{1A78F43B-B036-4F92-96E6-C0FFC5F3579C}"/>
                </a:ext>
              </a:extLst>
            </p:cNvPr>
            <p:cNvSpPr/>
            <p:nvPr/>
          </p:nvSpPr>
          <p:spPr>
            <a:xfrm>
              <a:off x="4860857" y="5047708"/>
              <a:ext cx="789924" cy="789920"/>
            </a:xfrm>
            <a:prstGeom prst="ellipse">
              <a:avLst/>
            </a:prstGeom>
            <a:solidFill>
              <a:srgbClr val="EFC997"/>
            </a:solidFill>
            <a:ln w="38100" cap="flat" cmpd="sng" algn="ctr">
              <a:noFill/>
              <a:prstDash val="solid"/>
              <a:round/>
              <a:headEnd/>
              <a:tailEn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cs typeface="+mn-ea"/>
                <a:sym typeface="+mn-lt"/>
              </a:endParaRPr>
            </a:p>
          </p:txBody>
        </p:sp>
        <p:sp>
          <p:nvSpPr>
            <p:cNvPr id="22" name="Oval 41">
              <a:extLst>
                <a:ext uri="{FF2B5EF4-FFF2-40B4-BE49-F238E27FC236}">
                  <a16:creationId xmlns:a16="http://schemas.microsoft.com/office/drawing/2014/main" xmlns="" id="{38B4D098-3D45-4D59-AF84-A442AA3BD007}"/>
                </a:ext>
              </a:extLst>
            </p:cNvPr>
            <p:cNvSpPr/>
            <p:nvPr/>
          </p:nvSpPr>
          <p:spPr>
            <a:xfrm>
              <a:off x="5098844" y="5288973"/>
              <a:ext cx="313518" cy="307751"/>
            </a:xfrm>
            <a:custGeom>
              <a:avLst/>
              <a:gdLst>
                <a:gd name="connsiteX0" fmla="*/ 244277 w 606086"/>
                <a:gd name="connsiteY0" fmla="*/ 198378 h 594937"/>
                <a:gd name="connsiteX1" fmla="*/ 198685 w 606086"/>
                <a:gd name="connsiteY1" fmla="*/ 243894 h 594937"/>
                <a:gd name="connsiteX2" fmla="*/ 198685 w 606086"/>
                <a:gd name="connsiteY2" fmla="*/ 340675 h 594937"/>
                <a:gd name="connsiteX3" fmla="*/ 228863 w 606086"/>
                <a:gd name="connsiteY3" fmla="*/ 383317 h 594937"/>
                <a:gd name="connsiteX4" fmla="*/ 238798 w 606086"/>
                <a:gd name="connsiteY4" fmla="*/ 397501 h 594937"/>
                <a:gd name="connsiteX5" fmla="*/ 238798 w 606086"/>
                <a:gd name="connsiteY5" fmla="*/ 534235 h 594937"/>
                <a:gd name="connsiteX6" fmla="*/ 268884 w 606086"/>
                <a:gd name="connsiteY6" fmla="*/ 564271 h 594937"/>
                <a:gd name="connsiteX7" fmla="*/ 337690 w 606086"/>
                <a:gd name="connsiteY7" fmla="*/ 564271 h 594937"/>
                <a:gd name="connsiteX8" fmla="*/ 367775 w 606086"/>
                <a:gd name="connsiteY8" fmla="*/ 534235 h 594937"/>
                <a:gd name="connsiteX9" fmla="*/ 367775 w 606086"/>
                <a:gd name="connsiteY9" fmla="*/ 397501 h 594937"/>
                <a:gd name="connsiteX10" fmla="*/ 377710 w 606086"/>
                <a:gd name="connsiteY10" fmla="*/ 383317 h 594937"/>
                <a:gd name="connsiteX11" fmla="*/ 407517 w 606086"/>
                <a:gd name="connsiteY11" fmla="*/ 340675 h 594937"/>
                <a:gd name="connsiteX12" fmla="*/ 407517 w 606086"/>
                <a:gd name="connsiteY12" fmla="*/ 243894 h 594937"/>
                <a:gd name="connsiteX13" fmla="*/ 362018 w 606086"/>
                <a:gd name="connsiteY13" fmla="*/ 198378 h 594937"/>
                <a:gd name="connsiteX14" fmla="*/ 465039 w 606086"/>
                <a:gd name="connsiteY14" fmla="*/ 168299 h 594937"/>
                <a:gd name="connsiteX15" fmla="*/ 530224 w 606086"/>
                <a:gd name="connsiteY15" fmla="*/ 168299 h 594937"/>
                <a:gd name="connsiteX16" fmla="*/ 606086 w 606086"/>
                <a:gd name="connsiteY16" fmla="*/ 243932 h 594937"/>
                <a:gd name="connsiteX17" fmla="*/ 606086 w 606086"/>
                <a:gd name="connsiteY17" fmla="*/ 340697 h 594937"/>
                <a:gd name="connsiteX18" fmla="*/ 566251 w 606086"/>
                <a:gd name="connsiteY18" fmla="*/ 407339 h 594937"/>
                <a:gd name="connsiteX19" fmla="*/ 566251 w 606086"/>
                <a:gd name="connsiteY19" fmla="*/ 534598 h 594937"/>
                <a:gd name="connsiteX20" fmla="*/ 505803 w 606086"/>
                <a:gd name="connsiteY20" fmla="*/ 594937 h 594937"/>
                <a:gd name="connsiteX21" fmla="*/ 436997 w 606086"/>
                <a:gd name="connsiteY21" fmla="*/ 594937 h 594937"/>
                <a:gd name="connsiteX22" fmla="*/ 421769 w 606086"/>
                <a:gd name="connsiteY22" fmla="*/ 579736 h 594937"/>
                <a:gd name="connsiteX23" fmla="*/ 436997 w 606086"/>
                <a:gd name="connsiteY23" fmla="*/ 564536 h 594937"/>
                <a:gd name="connsiteX24" fmla="*/ 505803 w 606086"/>
                <a:gd name="connsiteY24" fmla="*/ 564536 h 594937"/>
                <a:gd name="connsiteX25" fmla="*/ 535888 w 606086"/>
                <a:gd name="connsiteY25" fmla="*/ 534505 h 594937"/>
                <a:gd name="connsiteX26" fmla="*/ 535888 w 606086"/>
                <a:gd name="connsiteY26" fmla="*/ 397792 h 594937"/>
                <a:gd name="connsiteX27" fmla="*/ 545823 w 606086"/>
                <a:gd name="connsiteY27" fmla="*/ 383611 h 594937"/>
                <a:gd name="connsiteX28" fmla="*/ 575722 w 606086"/>
                <a:gd name="connsiteY28" fmla="*/ 340975 h 594937"/>
                <a:gd name="connsiteX29" fmla="*/ 575722 w 606086"/>
                <a:gd name="connsiteY29" fmla="*/ 244210 h 594937"/>
                <a:gd name="connsiteX30" fmla="*/ 530224 w 606086"/>
                <a:gd name="connsiteY30" fmla="*/ 198700 h 594937"/>
                <a:gd name="connsiteX31" fmla="*/ 465039 w 606086"/>
                <a:gd name="connsiteY31" fmla="*/ 198700 h 594937"/>
                <a:gd name="connsiteX32" fmla="*/ 449811 w 606086"/>
                <a:gd name="connsiteY32" fmla="*/ 183500 h 594937"/>
                <a:gd name="connsiteX33" fmla="*/ 465039 w 606086"/>
                <a:gd name="connsiteY33" fmla="*/ 168299 h 594937"/>
                <a:gd name="connsiteX34" fmla="*/ 244091 w 606086"/>
                <a:gd name="connsiteY34" fmla="*/ 168157 h 594937"/>
                <a:gd name="connsiteX35" fmla="*/ 361832 w 606086"/>
                <a:gd name="connsiteY35" fmla="*/ 168157 h 594937"/>
                <a:gd name="connsiteX36" fmla="*/ 437788 w 606086"/>
                <a:gd name="connsiteY36" fmla="*/ 243894 h 594937"/>
                <a:gd name="connsiteX37" fmla="*/ 437788 w 606086"/>
                <a:gd name="connsiteY37" fmla="*/ 340675 h 594937"/>
                <a:gd name="connsiteX38" fmla="*/ 397860 w 606086"/>
                <a:gd name="connsiteY38" fmla="*/ 407327 h 594937"/>
                <a:gd name="connsiteX39" fmla="*/ 397860 w 606086"/>
                <a:gd name="connsiteY39" fmla="*/ 534235 h 594937"/>
                <a:gd name="connsiteX40" fmla="*/ 337504 w 606086"/>
                <a:gd name="connsiteY40" fmla="*/ 594584 h 594937"/>
                <a:gd name="connsiteX41" fmla="*/ 268605 w 606086"/>
                <a:gd name="connsiteY41" fmla="*/ 594584 h 594937"/>
                <a:gd name="connsiteX42" fmla="*/ 208063 w 606086"/>
                <a:gd name="connsiteY42" fmla="*/ 534235 h 594937"/>
                <a:gd name="connsiteX43" fmla="*/ 208063 w 606086"/>
                <a:gd name="connsiteY43" fmla="*/ 407327 h 594937"/>
                <a:gd name="connsiteX44" fmla="*/ 168228 w 606086"/>
                <a:gd name="connsiteY44" fmla="*/ 340675 h 594937"/>
                <a:gd name="connsiteX45" fmla="*/ 168228 w 606086"/>
                <a:gd name="connsiteY45" fmla="*/ 243894 h 594937"/>
                <a:gd name="connsiteX46" fmla="*/ 244091 w 606086"/>
                <a:gd name="connsiteY46" fmla="*/ 168157 h 594937"/>
                <a:gd name="connsiteX47" fmla="*/ 75862 w 606086"/>
                <a:gd name="connsiteY47" fmla="*/ 168016 h 594937"/>
                <a:gd name="connsiteX48" fmla="*/ 140861 w 606086"/>
                <a:gd name="connsiteY48" fmla="*/ 168016 h 594937"/>
                <a:gd name="connsiteX49" fmla="*/ 156089 w 606086"/>
                <a:gd name="connsiteY49" fmla="*/ 183217 h 594937"/>
                <a:gd name="connsiteX50" fmla="*/ 140861 w 606086"/>
                <a:gd name="connsiteY50" fmla="*/ 198419 h 594937"/>
                <a:gd name="connsiteX51" fmla="*/ 76048 w 606086"/>
                <a:gd name="connsiteY51" fmla="*/ 198419 h 594937"/>
                <a:gd name="connsiteX52" fmla="*/ 30456 w 606086"/>
                <a:gd name="connsiteY52" fmla="*/ 243931 h 594937"/>
                <a:gd name="connsiteX53" fmla="*/ 30456 w 606086"/>
                <a:gd name="connsiteY53" fmla="*/ 340701 h 594937"/>
                <a:gd name="connsiteX54" fmla="*/ 60263 w 606086"/>
                <a:gd name="connsiteY54" fmla="*/ 383339 h 594937"/>
                <a:gd name="connsiteX55" fmla="*/ 70198 w 606086"/>
                <a:gd name="connsiteY55" fmla="*/ 397521 h 594937"/>
                <a:gd name="connsiteX56" fmla="*/ 70198 w 606086"/>
                <a:gd name="connsiteY56" fmla="*/ 534149 h 594937"/>
                <a:gd name="connsiteX57" fmla="*/ 100283 w 606086"/>
                <a:gd name="connsiteY57" fmla="*/ 564181 h 594937"/>
                <a:gd name="connsiteX58" fmla="*/ 169089 w 606086"/>
                <a:gd name="connsiteY58" fmla="*/ 564181 h 594937"/>
                <a:gd name="connsiteX59" fmla="*/ 184317 w 606086"/>
                <a:gd name="connsiteY59" fmla="*/ 579383 h 594937"/>
                <a:gd name="connsiteX60" fmla="*/ 169089 w 606086"/>
                <a:gd name="connsiteY60" fmla="*/ 594584 h 594937"/>
                <a:gd name="connsiteX61" fmla="*/ 100283 w 606086"/>
                <a:gd name="connsiteY61" fmla="*/ 594584 h 594937"/>
                <a:gd name="connsiteX62" fmla="*/ 39835 w 606086"/>
                <a:gd name="connsiteY62" fmla="*/ 534149 h 594937"/>
                <a:gd name="connsiteX63" fmla="*/ 39835 w 606086"/>
                <a:gd name="connsiteY63" fmla="*/ 407161 h 594937"/>
                <a:gd name="connsiteX64" fmla="*/ 0 w 606086"/>
                <a:gd name="connsiteY64" fmla="*/ 340608 h 594937"/>
                <a:gd name="connsiteX65" fmla="*/ 0 w 606086"/>
                <a:gd name="connsiteY65" fmla="*/ 243838 h 594937"/>
                <a:gd name="connsiteX66" fmla="*/ 75862 w 606086"/>
                <a:gd name="connsiteY66" fmla="*/ 168016 h 594937"/>
                <a:gd name="connsiteX67" fmla="*/ 478786 w 606086"/>
                <a:gd name="connsiteY67" fmla="*/ 30314 h 594937"/>
                <a:gd name="connsiteX68" fmla="*/ 432649 w 606086"/>
                <a:gd name="connsiteY68" fmla="*/ 76387 h 594937"/>
                <a:gd name="connsiteX69" fmla="*/ 478786 w 606086"/>
                <a:gd name="connsiteY69" fmla="*/ 122553 h 594937"/>
                <a:gd name="connsiteX70" fmla="*/ 525016 w 606086"/>
                <a:gd name="connsiteY70" fmla="*/ 76387 h 594937"/>
                <a:gd name="connsiteX71" fmla="*/ 478786 w 606086"/>
                <a:gd name="connsiteY71" fmla="*/ 30314 h 594937"/>
                <a:gd name="connsiteX72" fmla="*/ 303043 w 606086"/>
                <a:gd name="connsiteY72" fmla="*/ 30314 h 594937"/>
                <a:gd name="connsiteX73" fmla="*/ 256885 w 606086"/>
                <a:gd name="connsiteY73" fmla="*/ 76387 h 594937"/>
                <a:gd name="connsiteX74" fmla="*/ 303043 w 606086"/>
                <a:gd name="connsiteY74" fmla="*/ 122553 h 594937"/>
                <a:gd name="connsiteX75" fmla="*/ 349201 w 606086"/>
                <a:gd name="connsiteY75" fmla="*/ 76387 h 594937"/>
                <a:gd name="connsiteX76" fmla="*/ 303043 w 606086"/>
                <a:gd name="connsiteY76" fmla="*/ 30314 h 594937"/>
                <a:gd name="connsiteX77" fmla="*/ 127300 w 606086"/>
                <a:gd name="connsiteY77" fmla="*/ 30314 h 594937"/>
                <a:gd name="connsiteX78" fmla="*/ 81070 w 606086"/>
                <a:gd name="connsiteY78" fmla="*/ 76387 h 594937"/>
                <a:gd name="connsiteX79" fmla="*/ 127300 w 606086"/>
                <a:gd name="connsiteY79" fmla="*/ 122553 h 594937"/>
                <a:gd name="connsiteX80" fmla="*/ 173437 w 606086"/>
                <a:gd name="connsiteY80" fmla="*/ 76387 h 594937"/>
                <a:gd name="connsiteX81" fmla="*/ 127300 w 606086"/>
                <a:gd name="connsiteY81" fmla="*/ 30314 h 594937"/>
                <a:gd name="connsiteX82" fmla="*/ 478786 w 606086"/>
                <a:gd name="connsiteY82" fmla="*/ 0 h 594937"/>
                <a:gd name="connsiteX83" fmla="*/ 555279 w 606086"/>
                <a:gd name="connsiteY83" fmla="*/ 76387 h 594937"/>
                <a:gd name="connsiteX84" fmla="*/ 478786 w 606086"/>
                <a:gd name="connsiteY84" fmla="*/ 152774 h 594937"/>
                <a:gd name="connsiteX85" fmla="*/ 402293 w 606086"/>
                <a:gd name="connsiteY85" fmla="*/ 76387 h 594937"/>
                <a:gd name="connsiteX86" fmla="*/ 478786 w 606086"/>
                <a:gd name="connsiteY86" fmla="*/ 0 h 594937"/>
                <a:gd name="connsiteX87" fmla="*/ 303043 w 606086"/>
                <a:gd name="connsiteY87" fmla="*/ 0 h 594937"/>
                <a:gd name="connsiteX88" fmla="*/ 379571 w 606086"/>
                <a:gd name="connsiteY88" fmla="*/ 76387 h 594937"/>
                <a:gd name="connsiteX89" fmla="*/ 303043 w 606086"/>
                <a:gd name="connsiteY89" fmla="*/ 152774 h 594937"/>
                <a:gd name="connsiteX90" fmla="*/ 226515 w 606086"/>
                <a:gd name="connsiteY90" fmla="*/ 76387 h 594937"/>
                <a:gd name="connsiteX91" fmla="*/ 303043 w 606086"/>
                <a:gd name="connsiteY91" fmla="*/ 0 h 594937"/>
                <a:gd name="connsiteX92" fmla="*/ 127300 w 606086"/>
                <a:gd name="connsiteY92" fmla="*/ 0 h 594937"/>
                <a:gd name="connsiteX93" fmla="*/ 203793 w 606086"/>
                <a:gd name="connsiteY93" fmla="*/ 76387 h 594937"/>
                <a:gd name="connsiteX94" fmla="*/ 127300 w 606086"/>
                <a:gd name="connsiteY94" fmla="*/ 152774 h 594937"/>
                <a:gd name="connsiteX95" fmla="*/ 50807 w 606086"/>
                <a:gd name="connsiteY95" fmla="*/ 76387 h 594937"/>
                <a:gd name="connsiteX96" fmla="*/ 127300 w 606086"/>
                <a:gd name="connsiteY96" fmla="*/ 0 h 594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06086" h="594937">
                  <a:moveTo>
                    <a:pt x="244277" y="198378"/>
                  </a:moveTo>
                  <a:cubicBezTo>
                    <a:pt x="219113" y="198378"/>
                    <a:pt x="198685" y="218772"/>
                    <a:pt x="198685" y="243894"/>
                  </a:cubicBezTo>
                  <a:lnTo>
                    <a:pt x="198685" y="340675"/>
                  </a:lnTo>
                  <a:cubicBezTo>
                    <a:pt x="198685" y="359586"/>
                    <a:pt x="210663" y="376735"/>
                    <a:pt x="228863" y="383317"/>
                  </a:cubicBezTo>
                  <a:cubicBezTo>
                    <a:pt x="234806" y="385542"/>
                    <a:pt x="238798" y="391197"/>
                    <a:pt x="238798" y="397501"/>
                  </a:cubicBezTo>
                  <a:lnTo>
                    <a:pt x="238798" y="534235"/>
                  </a:lnTo>
                  <a:cubicBezTo>
                    <a:pt x="238798" y="550829"/>
                    <a:pt x="252262" y="564271"/>
                    <a:pt x="268884" y="564271"/>
                  </a:cubicBezTo>
                  <a:lnTo>
                    <a:pt x="337690" y="564271"/>
                  </a:lnTo>
                  <a:cubicBezTo>
                    <a:pt x="354311" y="564271"/>
                    <a:pt x="367775" y="550829"/>
                    <a:pt x="367775" y="534235"/>
                  </a:cubicBezTo>
                  <a:lnTo>
                    <a:pt x="367775" y="397501"/>
                  </a:lnTo>
                  <a:cubicBezTo>
                    <a:pt x="367775" y="391197"/>
                    <a:pt x="371768" y="385542"/>
                    <a:pt x="377710" y="383317"/>
                  </a:cubicBezTo>
                  <a:cubicBezTo>
                    <a:pt x="395539" y="376735"/>
                    <a:pt x="407517" y="359586"/>
                    <a:pt x="407517" y="340675"/>
                  </a:cubicBezTo>
                  <a:lnTo>
                    <a:pt x="407517" y="243894"/>
                  </a:lnTo>
                  <a:cubicBezTo>
                    <a:pt x="407517" y="218772"/>
                    <a:pt x="387089" y="198378"/>
                    <a:pt x="362018" y="198378"/>
                  </a:cubicBezTo>
                  <a:close/>
                  <a:moveTo>
                    <a:pt x="465039" y="168299"/>
                  </a:moveTo>
                  <a:lnTo>
                    <a:pt x="530224" y="168299"/>
                  </a:lnTo>
                  <a:cubicBezTo>
                    <a:pt x="572008" y="168299"/>
                    <a:pt x="606086" y="202130"/>
                    <a:pt x="606086" y="243932"/>
                  </a:cubicBezTo>
                  <a:lnTo>
                    <a:pt x="606086" y="340697"/>
                  </a:lnTo>
                  <a:cubicBezTo>
                    <a:pt x="606086" y="368595"/>
                    <a:pt x="590486" y="394177"/>
                    <a:pt x="566251" y="407339"/>
                  </a:cubicBezTo>
                  <a:lnTo>
                    <a:pt x="566251" y="534598"/>
                  </a:lnTo>
                  <a:cubicBezTo>
                    <a:pt x="566251" y="567872"/>
                    <a:pt x="539138" y="594937"/>
                    <a:pt x="505803" y="594937"/>
                  </a:cubicBezTo>
                  <a:lnTo>
                    <a:pt x="436997" y="594937"/>
                  </a:lnTo>
                  <a:cubicBezTo>
                    <a:pt x="428547" y="594937"/>
                    <a:pt x="421769" y="588078"/>
                    <a:pt x="421769" y="579736"/>
                  </a:cubicBezTo>
                  <a:cubicBezTo>
                    <a:pt x="421769" y="571302"/>
                    <a:pt x="428547" y="564536"/>
                    <a:pt x="436997" y="564536"/>
                  </a:cubicBezTo>
                  <a:lnTo>
                    <a:pt x="505803" y="564536"/>
                  </a:lnTo>
                  <a:cubicBezTo>
                    <a:pt x="522424" y="564536"/>
                    <a:pt x="535888" y="551003"/>
                    <a:pt x="535888" y="534505"/>
                  </a:cubicBezTo>
                  <a:lnTo>
                    <a:pt x="535888" y="397792"/>
                  </a:lnTo>
                  <a:cubicBezTo>
                    <a:pt x="535888" y="391489"/>
                    <a:pt x="539880" y="385835"/>
                    <a:pt x="545823" y="383611"/>
                  </a:cubicBezTo>
                  <a:cubicBezTo>
                    <a:pt x="563744" y="377030"/>
                    <a:pt x="575722" y="359883"/>
                    <a:pt x="575722" y="340975"/>
                  </a:cubicBezTo>
                  <a:lnTo>
                    <a:pt x="575722" y="244210"/>
                  </a:lnTo>
                  <a:cubicBezTo>
                    <a:pt x="575722" y="219091"/>
                    <a:pt x="555294" y="198700"/>
                    <a:pt x="530224" y="198700"/>
                  </a:cubicBezTo>
                  <a:lnTo>
                    <a:pt x="465039" y="198700"/>
                  </a:lnTo>
                  <a:cubicBezTo>
                    <a:pt x="456682" y="198700"/>
                    <a:pt x="449811" y="191934"/>
                    <a:pt x="449811" y="183500"/>
                  </a:cubicBezTo>
                  <a:cubicBezTo>
                    <a:pt x="449811" y="175065"/>
                    <a:pt x="456682" y="168299"/>
                    <a:pt x="465039" y="168299"/>
                  </a:cubicBezTo>
                  <a:close/>
                  <a:moveTo>
                    <a:pt x="244091" y="168157"/>
                  </a:moveTo>
                  <a:lnTo>
                    <a:pt x="361832" y="168157"/>
                  </a:lnTo>
                  <a:cubicBezTo>
                    <a:pt x="403710" y="168157"/>
                    <a:pt x="437788" y="202086"/>
                    <a:pt x="437788" y="243894"/>
                  </a:cubicBezTo>
                  <a:lnTo>
                    <a:pt x="437788" y="340675"/>
                  </a:lnTo>
                  <a:cubicBezTo>
                    <a:pt x="437788" y="368578"/>
                    <a:pt x="422188" y="394163"/>
                    <a:pt x="397860" y="407327"/>
                  </a:cubicBezTo>
                  <a:lnTo>
                    <a:pt x="397860" y="534235"/>
                  </a:lnTo>
                  <a:cubicBezTo>
                    <a:pt x="397860" y="567515"/>
                    <a:pt x="370746" y="594584"/>
                    <a:pt x="337504" y="594584"/>
                  </a:cubicBezTo>
                  <a:lnTo>
                    <a:pt x="268605" y="594584"/>
                  </a:lnTo>
                  <a:cubicBezTo>
                    <a:pt x="235363" y="594584"/>
                    <a:pt x="208249" y="567515"/>
                    <a:pt x="208063" y="534235"/>
                  </a:cubicBezTo>
                  <a:lnTo>
                    <a:pt x="208063" y="407327"/>
                  </a:lnTo>
                  <a:cubicBezTo>
                    <a:pt x="183828" y="394163"/>
                    <a:pt x="168228" y="368578"/>
                    <a:pt x="168228" y="340675"/>
                  </a:cubicBezTo>
                  <a:lnTo>
                    <a:pt x="168228" y="243894"/>
                  </a:lnTo>
                  <a:cubicBezTo>
                    <a:pt x="168228" y="202086"/>
                    <a:pt x="202306" y="168157"/>
                    <a:pt x="244091" y="168157"/>
                  </a:cubicBezTo>
                  <a:close/>
                  <a:moveTo>
                    <a:pt x="75862" y="168016"/>
                  </a:moveTo>
                  <a:lnTo>
                    <a:pt x="140861" y="168016"/>
                  </a:lnTo>
                  <a:cubicBezTo>
                    <a:pt x="149311" y="168016"/>
                    <a:pt x="156089" y="174875"/>
                    <a:pt x="156089" y="183217"/>
                  </a:cubicBezTo>
                  <a:cubicBezTo>
                    <a:pt x="156089" y="191652"/>
                    <a:pt x="149311" y="198419"/>
                    <a:pt x="140861" y="198419"/>
                  </a:cubicBezTo>
                  <a:lnTo>
                    <a:pt x="76048" y="198419"/>
                  </a:lnTo>
                  <a:cubicBezTo>
                    <a:pt x="50884" y="198419"/>
                    <a:pt x="30456" y="218811"/>
                    <a:pt x="30456" y="243931"/>
                  </a:cubicBezTo>
                  <a:lnTo>
                    <a:pt x="30456" y="340701"/>
                  </a:lnTo>
                  <a:cubicBezTo>
                    <a:pt x="30456" y="359703"/>
                    <a:pt x="42435" y="376758"/>
                    <a:pt x="60263" y="383339"/>
                  </a:cubicBezTo>
                  <a:cubicBezTo>
                    <a:pt x="66206" y="385564"/>
                    <a:pt x="70198" y="391218"/>
                    <a:pt x="70198" y="397521"/>
                  </a:cubicBezTo>
                  <a:lnTo>
                    <a:pt x="70198" y="534149"/>
                  </a:lnTo>
                  <a:cubicBezTo>
                    <a:pt x="70198" y="550648"/>
                    <a:pt x="83662" y="564181"/>
                    <a:pt x="100283" y="564181"/>
                  </a:cubicBezTo>
                  <a:lnTo>
                    <a:pt x="169089" y="564181"/>
                  </a:lnTo>
                  <a:cubicBezTo>
                    <a:pt x="177539" y="564181"/>
                    <a:pt x="184317" y="570948"/>
                    <a:pt x="184317" y="579383"/>
                  </a:cubicBezTo>
                  <a:cubicBezTo>
                    <a:pt x="184317" y="587725"/>
                    <a:pt x="177539" y="594584"/>
                    <a:pt x="169089" y="594584"/>
                  </a:cubicBezTo>
                  <a:lnTo>
                    <a:pt x="100283" y="594584"/>
                  </a:lnTo>
                  <a:cubicBezTo>
                    <a:pt x="66948" y="594584"/>
                    <a:pt x="39835" y="567518"/>
                    <a:pt x="39835" y="534149"/>
                  </a:cubicBezTo>
                  <a:lnTo>
                    <a:pt x="39835" y="407161"/>
                  </a:lnTo>
                  <a:cubicBezTo>
                    <a:pt x="15600" y="394091"/>
                    <a:pt x="0" y="368509"/>
                    <a:pt x="0" y="340608"/>
                  </a:cubicBezTo>
                  <a:lnTo>
                    <a:pt x="0" y="243838"/>
                  </a:lnTo>
                  <a:cubicBezTo>
                    <a:pt x="0" y="202034"/>
                    <a:pt x="34078" y="168016"/>
                    <a:pt x="75862" y="168016"/>
                  </a:cubicBezTo>
                  <a:close/>
                  <a:moveTo>
                    <a:pt x="478786" y="30314"/>
                  </a:moveTo>
                  <a:cubicBezTo>
                    <a:pt x="453350" y="30314"/>
                    <a:pt x="432649" y="50986"/>
                    <a:pt x="432649" y="76387"/>
                  </a:cubicBezTo>
                  <a:cubicBezTo>
                    <a:pt x="432649" y="101880"/>
                    <a:pt x="453350" y="122553"/>
                    <a:pt x="478786" y="122553"/>
                  </a:cubicBezTo>
                  <a:cubicBezTo>
                    <a:pt x="504315" y="122553"/>
                    <a:pt x="525016" y="101880"/>
                    <a:pt x="525016" y="76387"/>
                  </a:cubicBezTo>
                  <a:cubicBezTo>
                    <a:pt x="525016" y="50986"/>
                    <a:pt x="504315" y="30314"/>
                    <a:pt x="478786" y="30314"/>
                  </a:cubicBezTo>
                  <a:close/>
                  <a:moveTo>
                    <a:pt x="303043" y="30314"/>
                  </a:moveTo>
                  <a:cubicBezTo>
                    <a:pt x="277503" y="30314"/>
                    <a:pt x="256885" y="51079"/>
                    <a:pt x="256885" y="76387"/>
                  </a:cubicBezTo>
                  <a:cubicBezTo>
                    <a:pt x="256885" y="101880"/>
                    <a:pt x="277503" y="122553"/>
                    <a:pt x="303043" y="122553"/>
                  </a:cubicBezTo>
                  <a:cubicBezTo>
                    <a:pt x="328583" y="122553"/>
                    <a:pt x="349201" y="101880"/>
                    <a:pt x="349201" y="76387"/>
                  </a:cubicBezTo>
                  <a:cubicBezTo>
                    <a:pt x="349201" y="50986"/>
                    <a:pt x="328583" y="30314"/>
                    <a:pt x="303043" y="30314"/>
                  </a:cubicBezTo>
                  <a:close/>
                  <a:moveTo>
                    <a:pt x="127300" y="30314"/>
                  </a:moveTo>
                  <a:cubicBezTo>
                    <a:pt x="101771" y="30314"/>
                    <a:pt x="81070" y="51079"/>
                    <a:pt x="81070" y="76387"/>
                  </a:cubicBezTo>
                  <a:cubicBezTo>
                    <a:pt x="81070" y="101880"/>
                    <a:pt x="101771" y="122553"/>
                    <a:pt x="127300" y="122553"/>
                  </a:cubicBezTo>
                  <a:cubicBezTo>
                    <a:pt x="152736" y="122553"/>
                    <a:pt x="173437" y="101880"/>
                    <a:pt x="173437" y="76387"/>
                  </a:cubicBezTo>
                  <a:cubicBezTo>
                    <a:pt x="173437" y="50986"/>
                    <a:pt x="152736" y="30314"/>
                    <a:pt x="127300" y="30314"/>
                  </a:cubicBezTo>
                  <a:close/>
                  <a:moveTo>
                    <a:pt x="478786" y="0"/>
                  </a:moveTo>
                  <a:cubicBezTo>
                    <a:pt x="521024" y="0"/>
                    <a:pt x="555279" y="34300"/>
                    <a:pt x="555279" y="76387"/>
                  </a:cubicBezTo>
                  <a:cubicBezTo>
                    <a:pt x="555279" y="118567"/>
                    <a:pt x="521024" y="152774"/>
                    <a:pt x="478786" y="152774"/>
                  </a:cubicBezTo>
                  <a:cubicBezTo>
                    <a:pt x="436641" y="152774"/>
                    <a:pt x="402293" y="118567"/>
                    <a:pt x="402293" y="76387"/>
                  </a:cubicBezTo>
                  <a:cubicBezTo>
                    <a:pt x="402293" y="34300"/>
                    <a:pt x="436641" y="0"/>
                    <a:pt x="478786" y="0"/>
                  </a:cubicBezTo>
                  <a:close/>
                  <a:moveTo>
                    <a:pt x="303043" y="0"/>
                  </a:moveTo>
                  <a:cubicBezTo>
                    <a:pt x="345301" y="0"/>
                    <a:pt x="379571" y="34300"/>
                    <a:pt x="379571" y="76387"/>
                  </a:cubicBezTo>
                  <a:cubicBezTo>
                    <a:pt x="379571" y="118567"/>
                    <a:pt x="345301" y="152774"/>
                    <a:pt x="303043" y="152774"/>
                  </a:cubicBezTo>
                  <a:cubicBezTo>
                    <a:pt x="260785" y="152774"/>
                    <a:pt x="226515" y="118567"/>
                    <a:pt x="226515" y="76387"/>
                  </a:cubicBezTo>
                  <a:cubicBezTo>
                    <a:pt x="226515" y="34300"/>
                    <a:pt x="260785" y="0"/>
                    <a:pt x="303043" y="0"/>
                  </a:cubicBezTo>
                  <a:close/>
                  <a:moveTo>
                    <a:pt x="127300" y="0"/>
                  </a:moveTo>
                  <a:cubicBezTo>
                    <a:pt x="169445" y="0"/>
                    <a:pt x="203793" y="34300"/>
                    <a:pt x="203793" y="76387"/>
                  </a:cubicBezTo>
                  <a:cubicBezTo>
                    <a:pt x="203793" y="118567"/>
                    <a:pt x="169353" y="152774"/>
                    <a:pt x="127300" y="152774"/>
                  </a:cubicBezTo>
                  <a:cubicBezTo>
                    <a:pt x="85062" y="152774"/>
                    <a:pt x="50807" y="118567"/>
                    <a:pt x="50807" y="76387"/>
                  </a:cubicBezTo>
                  <a:cubicBezTo>
                    <a:pt x="50807" y="34300"/>
                    <a:pt x="85062" y="0"/>
                    <a:pt x="127300" y="0"/>
                  </a:cubicBezTo>
                  <a:close/>
                </a:path>
              </a:pathLst>
            </a:cu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FA397">
                    <a:lumMod val="85000"/>
                    <a:lumOff val="15000"/>
                  </a:srgbClr>
                </a:solidFill>
                <a:effectLst/>
                <a:uLnTx/>
                <a:uFillTx/>
                <a:cs typeface="+mn-ea"/>
                <a:sym typeface="+mn-lt"/>
              </a:endParaRPr>
            </a:p>
          </p:txBody>
        </p:sp>
      </p:grpSp>
      <p:sp>
        <p:nvSpPr>
          <p:cNvPr id="23" name="矩形 22">
            <a:extLst>
              <a:ext uri="{FF2B5EF4-FFF2-40B4-BE49-F238E27FC236}">
                <a16:creationId xmlns:a16="http://schemas.microsoft.com/office/drawing/2014/main" xmlns="" id="{5AB120CD-E14D-444B-9247-D1D814FC81C5}"/>
              </a:ext>
            </a:extLst>
          </p:cNvPr>
          <p:cNvSpPr/>
          <p:nvPr/>
        </p:nvSpPr>
        <p:spPr>
          <a:xfrm>
            <a:off x="1389833" y="333685"/>
            <a:ext cx="1620957" cy="523220"/>
          </a:xfrm>
          <a:prstGeom prst="rect">
            <a:avLst/>
          </a:prstGeom>
        </p:spPr>
        <p:txBody>
          <a:bodyPr wrap="none">
            <a:spAutoFit/>
          </a:bodyPr>
          <a:lstStyle/>
          <a:p>
            <a:r>
              <a:rPr lang="zh-CN" altLang="en-US" sz="2800" b="1" dirty="0">
                <a:cs typeface="+mn-ea"/>
                <a:sym typeface="+mn-lt"/>
              </a:rPr>
              <a:t>一年回顾</a:t>
            </a:r>
          </a:p>
        </p:txBody>
      </p:sp>
    </p:spTree>
    <p:extLst>
      <p:ext uri="{BB962C8B-B14F-4D97-AF65-F5344CB8AC3E}">
        <p14:creationId xmlns:p14="http://schemas.microsoft.com/office/powerpoint/2010/main" val="1381686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randombar(horizontal)">
                                      <p:cBhvr>
                                        <p:cTn id="21" dur="500"/>
                                        <p:tgtEl>
                                          <p:spTgt spid="14"/>
                                        </p:tgtEl>
                                      </p:cBhvr>
                                    </p:animEffect>
                                  </p:childTnLst>
                                </p:cTn>
                              </p:par>
                            </p:childTnLst>
                          </p:cTn>
                        </p:par>
                        <p:par>
                          <p:cTn id="22" fill="hold">
                            <p:stCondLst>
                              <p:cond delay="2000"/>
                            </p:stCondLst>
                            <p:childTnLst>
                              <p:par>
                                <p:cTn id="23" presetID="12" presetClass="entr" presetSubtype="4"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up)">
                                      <p:cBhvr>
                                        <p:cTn id="26" dur="500"/>
                                        <p:tgtEl>
                                          <p:spTgt spid="4"/>
                                        </p:tgtEl>
                                      </p:cBhvr>
                                    </p:animEffect>
                                  </p:childTnLst>
                                </p:cTn>
                              </p:par>
                            </p:childTnLst>
                          </p:cTn>
                        </p:par>
                        <p:par>
                          <p:cTn id="27" fill="hold">
                            <p:stCondLst>
                              <p:cond delay="2500"/>
                            </p:stCondLst>
                            <p:childTnLst>
                              <p:par>
                                <p:cTn id="28" presetID="14" presetClass="entr" presetSubtype="10"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randombar(horizontal)">
                                      <p:cBhvr>
                                        <p:cTn id="30" dur="500"/>
                                        <p:tgtEl>
                                          <p:spTgt spid="17"/>
                                        </p:tgtEl>
                                      </p:cBhvr>
                                    </p:animEffect>
                                  </p:childTnLst>
                                </p:cTn>
                              </p:par>
                            </p:childTnLst>
                          </p:cTn>
                        </p:par>
                        <p:par>
                          <p:cTn id="31" fill="hold">
                            <p:stCondLst>
                              <p:cond delay="3000"/>
                            </p:stCondLst>
                            <p:childTnLst>
                              <p:par>
                                <p:cTn id="32" presetID="12" presetClass="entr" presetSubtype="4"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p:tgtEl>
                                          <p:spTgt spid="7"/>
                                        </p:tgtEl>
                                        <p:attrNameLst>
                                          <p:attrName>ppt_y</p:attrName>
                                        </p:attrNameLst>
                                      </p:cBhvr>
                                      <p:tavLst>
                                        <p:tav tm="0">
                                          <p:val>
                                            <p:strVal val="#ppt_y+#ppt_h*1.125000"/>
                                          </p:val>
                                        </p:tav>
                                        <p:tav tm="100000">
                                          <p:val>
                                            <p:strVal val="#ppt_y"/>
                                          </p:val>
                                        </p:tav>
                                      </p:tavLst>
                                    </p:anim>
                                    <p:animEffect transition="in" filter="wipe(up)">
                                      <p:cBhvr>
                                        <p:cTn id="35" dur="500"/>
                                        <p:tgtEl>
                                          <p:spTgt spid="7"/>
                                        </p:tgtEl>
                                      </p:cBhvr>
                                    </p:animEffect>
                                  </p:childTnLst>
                                </p:cTn>
                              </p:par>
                            </p:childTnLst>
                          </p:cTn>
                        </p:par>
                        <p:par>
                          <p:cTn id="36" fill="hold">
                            <p:stCondLst>
                              <p:cond delay="3500"/>
                            </p:stCondLst>
                            <p:childTnLst>
                              <p:par>
                                <p:cTn id="37" presetID="14" presetClass="entr" presetSubtype="10"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randombar(horizontal)">
                                      <p:cBhvr>
                                        <p:cTn id="39" dur="500"/>
                                        <p:tgtEl>
                                          <p:spTgt spid="20"/>
                                        </p:tgtEl>
                                      </p:cBhvr>
                                    </p:animEffect>
                                  </p:childTnLst>
                                </p:cTn>
                              </p:par>
                            </p:childTnLst>
                          </p:cTn>
                        </p:par>
                        <p:par>
                          <p:cTn id="40" fill="hold">
                            <p:stCondLst>
                              <p:cond delay="4000"/>
                            </p:stCondLst>
                            <p:childTnLst>
                              <p:par>
                                <p:cTn id="41" presetID="12" presetClass="entr" presetSubtype="4"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ppt_y</p:attrName>
                                        </p:attrNameLst>
                                      </p:cBhvr>
                                      <p:tavLst>
                                        <p:tav tm="0">
                                          <p:val>
                                            <p:strVal val="#ppt_y+#ppt_h*1.125000"/>
                                          </p:val>
                                        </p:tav>
                                        <p:tav tm="100000">
                                          <p:val>
                                            <p:strVal val="#ppt_y"/>
                                          </p:val>
                                        </p:tav>
                                      </p:tavLst>
                                    </p:anim>
                                    <p:animEffect transition="in" filter="wipe(up)">
                                      <p:cBhvr>
                                        <p:cTn id="4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3">
            <a:extLst>
              <a:ext uri="{FF2B5EF4-FFF2-40B4-BE49-F238E27FC236}">
                <a16:creationId xmlns:a16="http://schemas.microsoft.com/office/drawing/2014/main" xmlns="" id="{72A56D21-19F4-47DE-AA85-0EC6D7F6B552}"/>
              </a:ext>
            </a:extLst>
          </p:cNvPr>
          <p:cNvSpPr txBox="1"/>
          <p:nvPr/>
        </p:nvSpPr>
        <p:spPr bwMode="auto">
          <a:xfrm>
            <a:off x="1496772" y="3508120"/>
            <a:ext cx="279188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zh-CN" sz="2665" dirty="0">
                <a:latin typeface="+mn-lt"/>
                <a:cs typeface="+mn-ea"/>
                <a:sym typeface="+mn-lt"/>
              </a:rPr>
              <a:t>Step 1</a:t>
            </a:r>
          </a:p>
        </p:txBody>
      </p:sp>
      <p:sp>
        <p:nvSpPr>
          <p:cNvPr id="4" name="Title 13">
            <a:extLst>
              <a:ext uri="{FF2B5EF4-FFF2-40B4-BE49-F238E27FC236}">
                <a16:creationId xmlns:a16="http://schemas.microsoft.com/office/drawing/2014/main" xmlns="" id="{4428BDCB-39E6-4E97-8C10-B315B005231A}"/>
              </a:ext>
            </a:extLst>
          </p:cNvPr>
          <p:cNvSpPr txBox="1"/>
          <p:nvPr/>
        </p:nvSpPr>
        <p:spPr bwMode="auto">
          <a:xfrm>
            <a:off x="4557472" y="3508120"/>
            <a:ext cx="279188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zh-CN" sz="2665" dirty="0">
                <a:latin typeface="+mn-lt"/>
                <a:cs typeface="+mn-ea"/>
                <a:sym typeface="+mn-lt"/>
              </a:rPr>
              <a:t>Step 2</a:t>
            </a:r>
          </a:p>
        </p:txBody>
      </p:sp>
      <p:sp>
        <p:nvSpPr>
          <p:cNvPr id="5" name="Title 13">
            <a:extLst>
              <a:ext uri="{FF2B5EF4-FFF2-40B4-BE49-F238E27FC236}">
                <a16:creationId xmlns:a16="http://schemas.microsoft.com/office/drawing/2014/main" xmlns="" id="{C61F141D-5366-41D2-ACDA-9E6614BE5078}"/>
              </a:ext>
            </a:extLst>
          </p:cNvPr>
          <p:cNvSpPr txBox="1"/>
          <p:nvPr/>
        </p:nvSpPr>
        <p:spPr bwMode="auto">
          <a:xfrm>
            <a:off x="7613939" y="3508120"/>
            <a:ext cx="279188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zh-CN" sz="2665" dirty="0">
                <a:latin typeface="+mn-lt"/>
                <a:cs typeface="+mn-ea"/>
                <a:sym typeface="+mn-lt"/>
              </a:rPr>
              <a:t>Step 3</a:t>
            </a:r>
          </a:p>
        </p:txBody>
      </p:sp>
      <p:grpSp>
        <p:nvGrpSpPr>
          <p:cNvPr id="6" name="组合 5">
            <a:extLst>
              <a:ext uri="{FF2B5EF4-FFF2-40B4-BE49-F238E27FC236}">
                <a16:creationId xmlns:a16="http://schemas.microsoft.com/office/drawing/2014/main" xmlns="" id="{DD1D6419-1827-4D82-A788-4C367E01D4DE}"/>
              </a:ext>
            </a:extLst>
          </p:cNvPr>
          <p:cNvGrpSpPr/>
          <p:nvPr/>
        </p:nvGrpSpPr>
        <p:grpSpPr>
          <a:xfrm>
            <a:off x="2013240" y="1380066"/>
            <a:ext cx="1790700" cy="1792816"/>
            <a:chOff x="2013240" y="1960816"/>
            <a:chExt cx="1790700" cy="1792816"/>
          </a:xfrm>
        </p:grpSpPr>
        <p:sp>
          <p:nvSpPr>
            <p:cNvPr id="7" name="Oval 14">
              <a:extLst>
                <a:ext uri="{FF2B5EF4-FFF2-40B4-BE49-F238E27FC236}">
                  <a16:creationId xmlns:a16="http://schemas.microsoft.com/office/drawing/2014/main" xmlns="" id="{0C4C060C-DD14-48F6-95F2-76F27FE28C49}"/>
                </a:ext>
              </a:extLst>
            </p:cNvPr>
            <p:cNvSpPr/>
            <p:nvPr/>
          </p:nvSpPr>
          <p:spPr bwMode="auto">
            <a:xfrm>
              <a:off x="2013240" y="1960816"/>
              <a:ext cx="1790700" cy="1792816"/>
            </a:xfrm>
            <a:prstGeom prst="ellipse">
              <a:avLst/>
            </a:prstGeom>
            <a:solidFill>
              <a:srgbClr val="ACB3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endParaRPr lang="en-US" altLang="zh-CN" sz="1465" b="1" dirty="0">
                <a:solidFill>
                  <a:srgbClr val="FFFFFF"/>
                </a:solidFill>
                <a:latin typeface="+mn-lt"/>
                <a:cs typeface="+mn-ea"/>
                <a:sym typeface="+mn-lt"/>
              </a:endParaRPr>
            </a:p>
          </p:txBody>
        </p:sp>
        <p:sp>
          <p:nvSpPr>
            <p:cNvPr id="8" name="Freeform 11">
              <a:extLst>
                <a:ext uri="{FF2B5EF4-FFF2-40B4-BE49-F238E27FC236}">
                  <a16:creationId xmlns:a16="http://schemas.microsoft.com/office/drawing/2014/main" xmlns="" id="{37EEAE5B-3857-4C8B-B67C-5C7973D43ECB}"/>
                </a:ext>
              </a:extLst>
            </p:cNvPr>
            <p:cNvSpPr>
              <a:spLocks noEditPoints="1"/>
            </p:cNvSpPr>
            <p:nvPr/>
          </p:nvSpPr>
          <p:spPr bwMode="auto">
            <a:xfrm>
              <a:off x="2694558" y="2380683"/>
              <a:ext cx="428061" cy="427428"/>
            </a:xfrm>
            <a:custGeom>
              <a:avLst/>
              <a:gdLst>
                <a:gd name="T0" fmla="*/ 7051 w 319"/>
                <a:gd name="T1" fmla="*/ 293269 h 318"/>
                <a:gd name="T2" fmla="*/ 26190 w 319"/>
                <a:gd name="T3" fmla="*/ 312417 h 318"/>
                <a:gd name="T4" fmla="*/ 53388 w 319"/>
                <a:gd name="T5" fmla="*/ 312417 h 318"/>
                <a:gd name="T6" fmla="*/ 129943 w 319"/>
                <a:gd name="T7" fmla="*/ 235824 h 318"/>
                <a:gd name="T8" fmla="*/ 192397 w 319"/>
                <a:gd name="T9" fmla="*/ 252957 h 318"/>
                <a:gd name="T10" fmla="*/ 321333 w 319"/>
                <a:gd name="T11" fmla="*/ 124967 h 318"/>
                <a:gd name="T12" fmla="*/ 196426 w 319"/>
                <a:gd name="T13" fmla="*/ 0 h 318"/>
                <a:gd name="T14" fmla="*/ 67490 w 319"/>
                <a:gd name="T15" fmla="*/ 127990 h 318"/>
                <a:gd name="T16" fmla="*/ 85622 w 319"/>
                <a:gd name="T17" fmla="*/ 193497 h 318"/>
                <a:gd name="T18" fmla="*/ 10073 w 319"/>
                <a:gd name="T19" fmla="*/ 269081 h 318"/>
                <a:gd name="T20" fmla="*/ 7051 w 319"/>
                <a:gd name="T21" fmla="*/ 293269 h 318"/>
                <a:gd name="T22" fmla="*/ 192397 w 319"/>
                <a:gd name="T23" fmla="*/ 214660 h 318"/>
                <a:gd name="T24" fmla="*/ 106775 w 319"/>
                <a:gd name="T25" fmla="*/ 127990 h 318"/>
                <a:gd name="T26" fmla="*/ 196426 w 319"/>
                <a:gd name="T27" fmla="*/ 38296 h 318"/>
                <a:gd name="T28" fmla="*/ 283055 w 319"/>
                <a:gd name="T29" fmla="*/ 124967 h 318"/>
                <a:gd name="T30" fmla="*/ 192397 w 319"/>
                <a:gd name="T31" fmla="*/ 214660 h 3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dirty="0">
                <a:cs typeface="+mn-ea"/>
                <a:sym typeface="+mn-lt"/>
              </a:endParaRPr>
            </a:p>
          </p:txBody>
        </p:sp>
        <p:sp>
          <p:nvSpPr>
            <p:cNvPr id="9" name="文本框 8">
              <a:extLst>
                <a:ext uri="{FF2B5EF4-FFF2-40B4-BE49-F238E27FC236}">
                  <a16:creationId xmlns:a16="http://schemas.microsoft.com/office/drawing/2014/main" xmlns="" id="{856FD979-9437-4EA6-85C5-EE5409C4503D}"/>
                </a:ext>
              </a:extLst>
            </p:cNvPr>
            <p:cNvSpPr txBox="1"/>
            <p:nvPr/>
          </p:nvSpPr>
          <p:spPr>
            <a:xfrm>
              <a:off x="2212156" y="2917144"/>
              <a:ext cx="1361114" cy="461665"/>
            </a:xfrm>
            <a:prstGeom prst="rect">
              <a:avLst/>
            </a:prstGeom>
            <a:noFill/>
          </p:spPr>
          <p:txBody>
            <a:bodyPr wrap="square" rtlCol="0">
              <a:spAutoFit/>
            </a:bodyPr>
            <a:lstStyle/>
            <a:p>
              <a:pPr algn="ctr"/>
              <a:r>
                <a:rPr lang="en-US" altLang="zh-CN" sz="2400" dirty="0">
                  <a:solidFill>
                    <a:schemeClr val="bg1"/>
                  </a:solidFill>
                  <a:cs typeface="+mn-ea"/>
                  <a:sym typeface="+mn-lt"/>
                </a:rPr>
                <a:t>text</a:t>
              </a:r>
              <a:endParaRPr lang="zh-CN" altLang="en-US" sz="2400" dirty="0">
                <a:solidFill>
                  <a:schemeClr val="bg1"/>
                </a:solidFill>
                <a:cs typeface="+mn-ea"/>
                <a:sym typeface="+mn-lt"/>
              </a:endParaRPr>
            </a:p>
          </p:txBody>
        </p:sp>
      </p:grpSp>
      <p:grpSp>
        <p:nvGrpSpPr>
          <p:cNvPr id="10" name="组合 9">
            <a:extLst>
              <a:ext uri="{FF2B5EF4-FFF2-40B4-BE49-F238E27FC236}">
                <a16:creationId xmlns:a16="http://schemas.microsoft.com/office/drawing/2014/main" xmlns="" id="{57B3353C-11FC-4AB0-8245-998B8E561968}"/>
              </a:ext>
            </a:extLst>
          </p:cNvPr>
          <p:cNvGrpSpPr/>
          <p:nvPr/>
        </p:nvGrpSpPr>
        <p:grpSpPr>
          <a:xfrm>
            <a:off x="4813590" y="1123949"/>
            <a:ext cx="2302933" cy="2305051"/>
            <a:chOff x="4813590" y="1704699"/>
            <a:chExt cx="2302933" cy="2305051"/>
          </a:xfrm>
        </p:grpSpPr>
        <p:sp>
          <p:nvSpPr>
            <p:cNvPr id="11" name="Oval 16">
              <a:extLst>
                <a:ext uri="{FF2B5EF4-FFF2-40B4-BE49-F238E27FC236}">
                  <a16:creationId xmlns:a16="http://schemas.microsoft.com/office/drawing/2014/main" xmlns="" id="{BB046E97-DEBB-4AA6-9DAA-7B1BFFECFE57}"/>
                </a:ext>
              </a:extLst>
            </p:cNvPr>
            <p:cNvSpPr/>
            <p:nvPr/>
          </p:nvSpPr>
          <p:spPr bwMode="auto">
            <a:xfrm>
              <a:off x="4813590" y="1704699"/>
              <a:ext cx="2302933" cy="2305051"/>
            </a:xfrm>
            <a:prstGeom prst="ellipse">
              <a:avLst/>
            </a:prstGeom>
            <a:solidFill>
              <a:srgbClr val="EFC997"/>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endParaRPr lang="en-US" altLang="zh-CN" sz="1465" b="1" dirty="0">
                <a:solidFill>
                  <a:srgbClr val="FFFFFF"/>
                </a:solidFill>
                <a:latin typeface="+mn-lt"/>
                <a:cs typeface="+mn-ea"/>
                <a:sym typeface="+mn-lt"/>
              </a:endParaRPr>
            </a:p>
            <a:p>
              <a:pPr algn="ctr"/>
              <a:endParaRPr lang="en-US" altLang="zh-CN" sz="1465" b="1" dirty="0">
                <a:solidFill>
                  <a:srgbClr val="FFFFFF"/>
                </a:solidFill>
                <a:latin typeface="+mn-lt"/>
                <a:cs typeface="+mn-ea"/>
                <a:sym typeface="+mn-lt"/>
              </a:endParaRPr>
            </a:p>
          </p:txBody>
        </p:sp>
        <p:sp>
          <p:nvSpPr>
            <p:cNvPr id="12" name="Freeform 6">
              <a:extLst>
                <a:ext uri="{FF2B5EF4-FFF2-40B4-BE49-F238E27FC236}">
                  <a16:creationId xmlns:a16="http://schemas.microsoft.com/office/drawing/2014/main" xmlns="" id="{3DEF7666-7423-46E0-BC83-FF9E05C1A01A}"/>
                </a:ext>
              </a:extLst>
            </p:cNvPr>
            <p:cNvSpPr>
              <a:spLocks noEditPoints="1"/>
            </p:cNvSpPr>
            <p:nvPr/>
          </p:nvSpPr>
          <p:spPr bwMode="auto">
            <a:xfrm>
              <a:off x="5529635" y="2184918"/>
              <a:ext cx="807342" cy="826146"/>
            </a:xfrm>
            <a:custGeom>
              <a:avLst/>
              <a:gdLst>
                <a:gd name="T0" fmla="*/ 341634 w 360"/>
                <a:gd name="T1" fmla="*/ 456131 h 368"/>
                <a:gd name="T2" fmla="*/ 439244 w 360"/>
                <a:gd name="T3" fmla="*/ 339995 h 368"/>
                <a:gd name="T4" fmla="*/ 605854 w 360"/>
                <a:gd name="T5" fmla="*/ 85840 h 368"/>
                <a:gd name="T6" fmla="*/ 582293 w 360"/>
                <a:gd name="T7" fmla="*/ 62276 h 368"/>
                <a:gd name="T8" fmla="*/ 466171 w 360"/>
                <a:gd name="T9" fmla="*/ 62276 h 368"/>
                <a:gd name="T10" fmla="*/ 302927 w 360"/>
                <a:gd name="T11" fmla="*/ 0 h 368"/>
                <a:gd name="T12" fmla="*/ 139683 w 360"/>
                <a:gd name="T13" fmla="*/ 62276 h 368"/>
                <a:gd name="T14" fmla="*/ 23561 w 360"/>
                <a:gd name="T15" fmla="*/ 62276 h 368"/>
                <a:gd name="T16" fmla="*/ 0 w 360"/>
                <a:gd name="T17" fmla="*/ 85840 h 368"/>
                <a:gd name="T18" fmla="*/ 164927 w 360"/>
                <a:gd name="T19" fmla="*/ 339995 h 368"/>
                <a:gd name="T20" fmla="*/ 262537 w 360"/>
                <a:gd name="T21" fmla="*/ 456131 h 368"/>
                <a:gd name="T22" fmla="*/ 262537 w 360"/>
                <a:gd name="T23" fmla="*/ 499893 h 368"/>
                <a:gd name="T24" fmla="*/ 153146 w 360"/>
                <a:gd name="T25" fmla="*/ 558803 h 368"/>
                <a:gd name="T26" fmla="*/ 302927 w 360"/>
                <a:gd name="T27" fmla="*/ 619396 h 368"/>
                <a:gd name="T28" fmla="*/ 452708 w 360"/>
                <a:gd name="T29" fmla="*/ 558803 h 368"/>
                <a:gd name="T30" fmla="*/ 341634 w 360"/>
                <a:gd name="T31" fmla="*/ 499893 h 368"/>
                <a:gd name="T32" fmla="*/ 341634 w 360"/>
                <a:gd name="T33" fmla="*/ 456131 h 368"/>
                <a:gd name="T34" fmla="*/ 435878 w 360"/>
                <a:gd name="T35" fmla="*/ 286134 h 368"/>
                <a:gd name="T36" fmla="*/ 472903 w 360"/>
                <a:gd name="T37" fmla="*/ 109404 h 368"/>
                <a:gd name="T38" fmla="*/ 557049 w 360"/>
                <a:gd name="T39" fmla="*/ 109404 h 368"/>
                <a:gd name="T40" fmla="*/ 435878 w 360"/>
                <a:gd name="T41" fmla="*/ 286134 h 368"/>
                <a:gd name="T42" fmla="*/ 302927 w 360"/>
                <a:gd name="T43" fmla="*/ 40395 h 368"/>
                <a:gd name="T44" fmla="*/ 430830 w 360"/>
                <a:gd name="T45" fmla="*/ 92573 h 368"/>
                <a:gd name="T46" fmla="*/ 302927 w 360"/>
                <a:gd name="T47" fmla="*/ 144750 h 368"/>
                <a:gd name="T48" fmla="*/ 175024 w 360"/>
                <a:gd name="T49" fmla="*/ 92573 h 368"/>
                <a:gd name="T50" fmla="*/ 302927 w 360"/>
                <a:gd name="T51" fmla="*/ 40395 h 368"/>
                <a:gd name="T52" fmla="*/ 48805 w 360"/>
                <a:gd name="T53" fmla="*/ 109404 h 368"/>
                <a:gd name="T54" fmla="*/ 132951 w 360"/>
                <a:gd name="T55" fmla="*/ 109404 h 368"/>
                <a:gd name="T56" fmla="*/ 169976 w 360"/>
                <a:gd name="T57" fmla="*/ 286134 h 368"/>
                <a:gd name="T58" fmla="*/ 48805 w 360"/>
                <a:gd name="T59" fmla="*/ 109404 h 3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dirty="0">
                <a:cs typeface="+mn-ea"/>
                <a:sym typeface="+mn-lt"/>
              </a:endParaRPr>
            </a:p>
          </p:txBody>
        </p:sp>
        <p:sp>
          <p:nvSpPr>
            <p:cNvPr id="13" name="文本框 12">
              <a:extLst>
                <a:ext uri="{FF2B5EF4-FFF2-40B4-BE49-F238E27FC236}">
                  <a16:creationId xmlns:a16="http://schemas.microsoft.com/office/drawing/2014/main" xmlns="" id="{1A512C86-3240-4962-9CEB-0E28451D76D6}"/>
                </a:ext>
              </a:extLst>
            </p:cNvPr>
            <p:cNvSpPr txBox="1"/>
            <p:nvPr/>
          </p:nvSpPr>
          <p:spPr>
            <a:xfrm>
              <a:off x="5252748" y="3020356"/>
              <a:ext cx="1361114" cy="461665"/>
            </a:xfrm>
            <a:prstGeom prst="rect">
              <a:avLst/>
            </a:prstGeom>
            <a:noFill/>
          </p:spPr>
          <p:txBody>
            <a:bodyPr wrap="square" rtlCol="0">
              <a:spAutoFit/>
            </a:bodyPr>
            <a:lstStyle/>
            <a:p>
              <a:pPr algn="ctr"/>
              <a:r>
                <a:rPr lang="en-US" altLang="zh-CN" sz="2400" dirty="0">
                  <a:solidFill>
                    <a:schemeClr val="bg1"/>
                  </a:solidFill>
                  <a:cs typeface="+mn-ea"/>
                  <a:sym typeface="+mn-lt"/>
                </a:rPr>
                <a:t>text</a:t>
              </a:r>
              <a:endParaRPr lang="zh-CN" altLang="en-US" sz="2400" dirty="0">
                <a:solidFill>
                  <a:schemeClr val="bg1"/>
                </a:solidFill>
                <a:cs typeface="+mn-ea"/>
                <a:sym typeface="+mn-lt"/>
              </a:endParaRPr>
            </a:p>
          </p:txBody>
        </p:sp>
      </p:grpSp>
      <p:grpSp>
        <p:nvGrpSpPr>
          <p:cNvPr id="14" name="组合 13">
            <a:extLst>
              <a:ext uri="{FF2B5EF4-FFF2-40B4-BE49-F238E27FC236}">
                <a16:creationId xmlns:a16="http://schemas.microsoft.com/office/drawing/2014/main" xmlns="" id="{762CFC10-0217-45CF-8FD2-7805B14FB495}"/>
              </a:ext>
            </a:extLst>
          </p:cNvPr>
          <p:cNvGrpSpPr/>
          <p:nvPr/>
        </p:nvGrpSpPr>
        <p:grpSpPr>
          <a:xfrm>
            <a:off x="8126173" y="1380066"/>
            <a:ext cx="1790700" cy="1792816"/>
            <a:chOff x="8126173" y="1960816"/>
            <a:chExt cx="1790700" cy="1792816"/>
          </a:xfrm>
        </p:grpSpPr>
        <p:sp>
          <p:nvSpPr>
            <p:cNvPr id="15" name="Oval 19">
              <a:extLst>
                <a:ext uri="{FF2B5EF4-FFF2-40B4-BE49-F238E27FC236}">
                  <a16:creationId xmlns:a16="http://schemas.microsoft.com/office/drawing/2014/main" xmlns="" id="{9817E06F-28A3-4B87-8125-26AADFAED8B5}"/>
                </a:ext>
              </a:extLst>
            </p:cNvPr>
            <p:cNvSpPr/>
            <p:nvPr/>
          </p:nvSpPr>
          <p:spPr bwMode="auto">
            <a:xfrm>
              <a:off x="8126173" y="1960816"/>
              <a:ext cx="1790700" cy="1792816"/>
            </a:xfrm>
            <a:prstGeom prst="ellipse">
              <a:avLst/>
            </a:prstGeom>
            <a:solidFill>
              <a:srgbClr val="ACB31C"/>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endParaRPr lang="en-US" altLang="zh-CN" sz="1465" b="1" dirty="0">
                <a:solidFill>
                  <a:srgbClr val="FFFFFF"/>
                </a:solidFill>
                <a:latin typeface="+mn-lt"/>
                <a:cs typeface="+mn-ea"/>
                <a:sym typeface="+mn-lt"/>
              </a:endParaRPr>
            </a:p>
          </p:txBody>
        </p:sp>
        <p:sp>
          <p:nvSpPr>
            <p:cNvPr id="16" name="Freeform 16">
              <a:extLst>
                <a:ext uri="{FF2B5EF4-FFF2-40B4-BE49-F238E27FC236}">
                  <a16:creationId xmlns:a16="http://schemas.microsoft.com/office/drawing/2014/main" xmlns="" id="{B3DAD11C-4071-4C01-AA82-2535DFD55982}"/>
                </a:ext>
              </a:extLst>
            </p:cNvPr>
            <p:cNvSpPr>
              <a:spLocks noEditPoints="1"/>
            </p:cNvSpPr>
            <p:nvPr/>
          </p:nvSpPr>
          <p:spPr bwMode="auto">
            <a:xfrm>
              <a:off x="8814059" y="2386687"/>
              <a:ext cx="414925" cy="415415"/>
            </a:xfrm>
            <a:custGeom>
              <a:avLst/>
              <a:gdLst>
                <a:gd name="T0" fmla="*/ 276864 w 360"/>
                <a:gd name="T1" fmla="*/ 34608 h 360"/>
                <a:gd name="T2" fmla="*/ 261290 w 360"/>
                <a:gd name="T3" fmla="*/ 34608 h 360"/>
                <a:gd name="T4" fmla="*/ 261290 w 360"/>
                <a:gd name="T5" fmla="*/ 69216 h 360"/>
                <a:gd name="T6" fmla="*/ 205918 w 360"/>
                <a:gd name="T7" fmla="*/ 69216 h 360"/>
                <a:gd name="T8" fmla="*/ 205918 w 360"/>
                <a:gd name="T9" fmla="*/ 34608 h 360"/>
                <a:gd name="T10" fmla="*/ 105554 w 360"/>
                <a:gd name="T11" fmla="*/ 34608 h 360"/>
                <a:gd name="T12" fmla="*/ 105554 w 360"/>
                <a:gd name="T13" fmla="*/ 69216 h 360"/>
                <a:gd name="T14" fmla="*/ 50182 w 360"/>
                <a:gd name="T15" fmla="*/ 69216 h 360"/>
                <a:gd name="T16" fmla="*/ 50182 w 360"/>
                <a:gd name="T17" fmla="*/ 34608 h 360"/>
                <a:gd name="T18" fmla="*/ 34608 w 360"/>
                <a:gd name="T19" fmla="*/ 34608 h 360"/>
                <a:gd name="T20" fmla="*/ 0 w 360"/>
                <a:gd name="T21" fmla="*/ 69216 h 360"/>
                <a:gd name="T22" fmla="*/ 0 w 360"/>
                <a:gd name="T23" fmla="*/ 276864 h 360"/>
                <a:gd name="T24" fmla="*/ 34608 w 360"/>
                <a:gd name="T25" fmla="*/ 311472 h 360"/>
                <a:gd name="T26" fmla="*/ 276864 w 360"/>
                <a:gd name="T27" fmla="*/ 311472 h 360"/>
                <a:gd name="T28" fmla="*/ 311472 w 360"/>
                <a:gd name="T29" fmla="*/ 276864 h 360"/>
                <a:gd name="T30" fmla="*/ 311472 w 360"/>
                <a:gd name="T31" fmla="*/ 69216 h 360"/>
                <a:gd name="T32" fmla="*/ 276864 w 360"/>
                <a:gd name="T33" fmla="*/ 34608 h 360"/>
                <a:gd name="T34" fmla="*/ 276864 w 360"/>
                <a:gd name="T35" fmla="*/ 276864 h 360"/>
                <a:gd name="T36" fmla="*/ 34608 w 360"/>
                <a:gd name="T37" fmla="*/ 276864 h 360"/>
                <a:gd name="T38" fmla="*/ 34608 w 360"/>
                <a:gd name="T39" fmla="*/ 138432 h 360"/>
                <a:gd name="T40" fmla="*/ 276864 w 360"/>
                <a:gd name="T41" fmla="*/ 138432 h 360"/>
                <a:gd name="T42" fmla="*/ 276864 w 360"/>
                <a:gd name="T43" fmla="*/ 276864 h 360"/>
                <a:gd name="T44" fmla="*/ 89981 w 360"/>
                <a:gd name="T45" fmla="*/ 0 h 360"/>
                <a:gd name="T46" fmla="*/ 65755 w 360"/>
                <a:gd name="T47" fmla="*/ 0 h 360"/>
                <a:gd name="T48" fmla="*/ 65755 w 360"/>
                <a:gd name="T49" fmla="*/ 58834 h 360"/>
                <a:gd name="T50" fmla="*/ 89981 w 360"/>
                <a:gd name="T51" fmla="*/ 58834 h 360"/>
                <a:gd name="T52" fmla="*/ 89981 w 360"/>
                <a:gd name="T53" fmla="*/ 0 h 360"/>
                <a:gd name="T54" fmla="*/ 245717 w 360"/>
                <a:gd name="T55" fmla="*/ 0 h 360"/>
                <a:gd name="T56" fmla="*/ 221491 w 360"/>
                <a:gd name="T57" fmla="*/ 0 h 360"/>
                <a:gd name="T58" fmla="*/ 221491 w 360"/>
                <a:gd name="T59" fmla="*/ 58834 h 360"/>
                <a:gd name="T60" fmla="*/ 245717 w 360"/>
                <a:gd name="T61" fmla="*/ 58834 h 360"/>
                <a:gd name="T62" fmla="*/ 245717 w 360"/>
                <a:gd name="T63" fmla="*/ 0 h 3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dirty="0">
                <a:cs typeface="+mn-ea"/>
                <a:sym typeface="+mn-lt"/>
              </a:endParaRPr>
            </a:p>
          </p:txBody>
        </p:sp>
        <p:sp>
          <p:nvSpPr>
            <p:cNvPr id="17" name="文本框 16">
              <a:extLst>
                <a:ext uri="{FF2B5EF4-FFF2-40B4-BE49-F238E27FC236}">
                  <a16:creationId xmlns:a16="http://schemas.microsoft.com/office/drawing/2014/main" xmlns="" id="{CE73EE7C-B5F2-4E21-BFEF-BAAEA2701F52}"/>
                </a:ext>
              </a:extLst>
            </p:cNvPr>
            <p:cNvSpPr txBox="1"/>
            <p:nvPr/>
          </p:nvSpPr>
          <p:spPr>
            <a:xfrm>
              <a:off x="8340964" y="2917144"/>
              <a:ext cx="1361114" cy="461665"/>
            </a:xfrm>
            <a:prstGeom prst="rect">
              <a:avLst/>
            </a:prstGeom>
            <a:noFill/>
          </p:spPr>
          <p:txBody>
            <a:bodyPr wrap="square" rtlCol="0">
              <a:spAutoFit/>
            </a:bodyPr>
            <a:lstStyle/>
            <a:p>
              <a:pPr algn="ctr"/>
              <a:r>
                <a:rPr lang="en-US" altLang="zh-CN" sz="2400" dirty="0">
                  <a:solidFill>
                    <a:schemeClr val="bg1"/>
                  </a:solidFill>
                  <a:cs typeface="+mn-ea"/>
                  <a:sym typeface="+mn-lt"/>
                </a:rPr>
                <a:t>text</a:t>
              </a:r>
              <a:endParaRPr lang="zh-CN" altLang="en-US" sz="2400" dirty="0">
                <a:solidFill>
                  <a:schemeClr val="bg1"/>
                </a:solidFill>
                <a:cs typeface="+mn-ea"/>
                <a:sym typeface="+mn-lt"/>
              </a:endParaRPr>
            </a:p>
          </p:txBody>
        </p:sp>
      </p:grpSp>
      <p:grpSp>
        <p:nvGrpSpPr>
          <p:cNvPr id="18" name="PA-组合 2">
            <a:extLst>
              <a:ext uri="{FF2B5EF4-FFF2-40B4-BE49-F238E27FC236}">
                <a16:creationId xmlns:a16="http://schemas.microsoft.com/office/drawing/2014/main" xmlns="" id="{5C2DAC4F-D62F-4548-B641-A2F9E707BA82}"/>
              </a:ext>
            </a:extLst>
          </p:cNvPr>
          <p:cNvGrpSpPr/>
          <p:nvPr>
            <p:custDataLst>
              <p:tags r:id="rId1"/>
            </p:custDataLst>
          </p:nvPr>
        </p:nvGrpSpPr>
        <p:grpSpPr>
          <a:xfrm>
            <a:off x="2158257" y="4158448"/>
            <a:ext cx="2214397" cy="1037618"/>
            <a:chOff x="5926136" y="5087195"/>
            <a:chExt cx="2715044" cy="1037618"/>
          </a:xfrm>
        </p:grpSpPr>
        <p:sp>
          <p:nvSpPr>
            <p:cNvPr id="19" name="PA-文本框 6">
              <a:extLst>
                <a:ext uri="{FF2B5EF4-FFF2-40B4-BE49-F238E27FC236}">
                  <a16:creationId xmlns:a16="http://schemas.microsoft.com/office/drawing/2014/main" xmlns="" id="{1940F455-1F7F-4D23-AD43-E5BADB8BEFE4}"/>
                </a:ext>
              </a:extLst>
            </p:cNvPr>
            <p:cNvSpPr txBox="1"/>
            <p:nvPr>
              <p:custDataLst>
                <p:tags r:id="rId8"/>
              </p:custDataLst>
            </p:nvPr>
          </p:nvSpPr>
          <p:spPr>
            <a:xfrm>
              <a:off x="5926136" y="5087195"/>
              <a:ext cx="1926667" cy="338554"/>
            </a:xfrm>
            <a:prstGeom prst="rect">
              <a:avLst/>
            </a:prstGeom>
            <a:noFill/>
          </p:spPr>
          <p:txBody>
            <a:bodyPr wrap="square" rtlCol="0">
              <a:spAutoFit/>
            </a:bodyPr>
            <a:lstStyle/>
            <a:p>
              <a:pPr algn="l"/>
              <a:r>
                <a:rPr lang="zh-CN" altLang="en-US" sz="1600" b="1" dirty="0">
                  <a:cs typeface="+mn-ea"/>
                  <a:sym typeface="+mn-lt"/>
                </a:rPr>
                <a:t>输入您的标题</a:t>
              </a:r>
              <a:endParaRPr lang="en-US" sz="1600" b="1" dirty="0">
                <a:cs typeface="+mn-ea"/>
                <a:sym typeface="+mn-lt"/>
              </a:endParaRPr>
            </a:p>
          </p:txBody>
        </p:sp>
        <p:sp>
          <p:nvSpPr>
            <p:cNvPr id="20" name="PA-文本框 42">
              <a:extLst>
                <a:ext uri="{FF2B5EF4-FFF2-40B4-BE49-F238E27FC236}">
                  <a16:creationId xmlns:a16="http://schemas.microsoft.com/office/drawing/2014/main" xmlns="" id="{8DA6A799-459F-4A3D-872A-CA6ED067F8A7}"/>
                </a:ext>
              </a:extLst>
            </p:cNvPr>
            <p:cNvSpPr txBox="1"/>
            <p:nvPr>
              <p:custDataLst>
                <p:tags r:id="rId9"/>
              </p:custDataLst>
            </p:nvPr>
          </p:nvSpPr>
          <p:spPr>
            <a:xfrm>
              <a:off x="5926137" y="5372299"/>
              <a:ext cx="2715043" cy="752514"/>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1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tx1">
                    <a:lumMod val="50000"/>
                    <a:lumOff val="50000"/>
                  </a:schemeClr>
                </a:solidFill>
                <a:latin typeface="+mn-lt"/>
                <a:ea typeface="+mn-ea"/>
                <a:cs typeface="+mn-ea"/>
                <a:sym typeface="+mn-lt"/>
              </a:endParaRPr>
            </a:p>
          </p:txBody>
        </p:sp>
      </p:grpSp>
      <p:grpSp>
        <p:nvGrpSpPr>
          <p:cNvPr id="21" name="PA-组合 2">
            <a:extLst>
              <a:ext uri="{FF2B5EF4-FFF2-40B4-BE49-F238E27FC236}">
                <a16:creationId xmlns:a16="http://schemas.microsoft.com/office/drawing/2014/main" xmlns="" id="{FA869610-D790-4B43-9B48-C2AA7656554A}"/>
              </a:ext>
            </a:extLst>
          </p:cNvPr>
          <p:cNvGrpSpPr/>
          <p:nvPr>
            <p:custDataLst>
              <p:tags r:id="rId2"/>
            </p:custDataLst>
          </p:nvPr>
        </p:nvGrpSpPr>
        <p:grpSpPr>
          <a:xfrm>
            <a:off x="5014987" y="4149097"/>
            <a:ext cx="2214398" cy="1037618"/>
            <a:chOff x="5926135" y="5087195"/>
            <a:chExt cx="2715045" cy="1037618"/>
          </a:xfrm>
        </p:grpSpPr>
        <p:sp>
          <p:nvSpPr>
            <p:cNvPr id="22" name="PA-文本框 6">
              <a:extLst>
                <a:ext uri="{FF2B5EF4-FFF2-40B4-BE49-F238E27FC236}">
                  <a16:creationId xmlns:a16="http://schemas.microsoft.com/office/drawing/2014/main" xmlns="" id="{576336DC-9490-4AD5-996F-5F25B809DB8D}"/>
                </a:ext>
              </a:extLst>
            </p:cNvPr>
            <p:cNvSpPr txBox="1"/>
            <p:nvPr>
              <p:custDataLst>
                <p:tags r:id="rId6"/>
              </p:custDataLst>
            </p:nvPr>
          </p:nvSpPr>
          <p:spPr>
            <a:xfrm>
              <a:off x="5926135" y="5087195"/>
              <a:ext cx="1926667" cy="338554"/>
            </a:xfrm>
            <a:prstGeom prst="rect">
              <a:avLst/>
            </a:prstGeom>
            <a:noFill/>
          </p:spPr>
          <p:txBody>
            <a:bodyPr wrap="square" rtlCol="0">
              <a:spAutoFit/>
            </a:bodyPr>
            <a:lstStyle/>
            <a:p>
              <a:pPr algn="l"/>
              <a:r>
                <a:rPr lang="zh-CN" altLang="en-US" sz="1600" b="1" dirty="0">
                  <a:cs typeface="+mn-ea"/>
                  <a:sym typeface="+mn-lt"/>
                </a:rPr>
                <a:t>输入您的标题</a:t>
              </a:r>
              <a:endParaRPr lang="en-US" sz="1600" b="1" dirty="0">
                <a:cs typeface="+mn-ea"/>
                <a:sym typeface="+mn-lt"/>
              </a:endParaRPr>
            </a:p>
          </p:txBody>
        </p:sp>
        <p:sp>
          <p:nvSpPr>
            <p:cNvPr id="23" name="PA-文本框 42">
              <a:extLst>
                <a:ext uri="{FF2B5EF4-FFF2-40B4-BE49-F238E27FC236}">
                  <a16:creationId xmlns:a16="http://schemas.microsoft.com/office/drawing/2014/main" xmlns="" id="{1DB2E9B6-3E76-4927-AFA5-32034FC2E05D}"/>
                </a:ext>
              </a:extLst>
            </p:cNvPr>
            <p:cNvSpPr txBox="1"/>
            <p:nvPr>
              <p:custDataLst>
                <p:tags r:id="rId7"/>
              </p:custDataLst>
            </p:nvPr>
          </p:nvSpPr>
          <p:spPr>
            <a:xfrm>
              <a:off x="5926137" y="5372299"/>
              <a:ext cx="2715043" cy="752514"/>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1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tx1">
                    <a:lumMod val="50000"/>
                    <a:lumOff val="50000"/>
                  </a:schemeClr>
                </a:solidFill>
                <a:latin typeface="+mn-lt"/>
                <a:ea typeface="+mn-ea"/>
                <a:cs typeface="+mn-ea"/>
                <a:sym typeface="+mn-lt"/>
              </a:endParaRPr>
            </a:p>
          </p:txBody>
        </p:sp>
      </p:grpSp>
      <p:grpSp>
        <p:nvGrpSpPr>
          <p:cNvPr id="24" name="PA-组合 2">
            <a:extLst>
              <a:ext uri="{FF2B5EF4-FFF2-40B4-BE49-F238E27FC236}">
                <a16:creationId xmlns:a16="http://schemas.microsoft.com/office/drawing/2014/main" xmlns="" id="{7D5558CB-A1FE-43AF-AC02-7C996CD89798}"/>
              </a:ext>
            </a:extLst>
          </p:cNvPr>
          <p:cNvGrpSpPr/>
          <p:nvPr>
            <p:custDataLst>
              <p:tags r:id="rId3"/>
            </p:custDataLst>
          </p:nvPr>
        </p:nvGrpSpPr>
        <p:grpSpPr>
          <a:xfrm>
            <a:off x="7914322" y="4149097"/>
            <a:ext cx="2214397" cy="1037618"/>
            <a:chOff x="5926136" y="5087195"/>
            <a:chExt cx="2715044" cy="1037618"/>
          </a:xfrm>
        </p:grpSpPr>
        <p:sp>
          <p:nvSpPr>
            <p:cNvPr id="25" name="PA-文本框 6">
              <a:extLst>
                <a:ext uri="{FF2B5EF4-FFF2-40B4-BE49-F238E27FC236}">
                  <a16:creationId xmlns:a16="http://schemas.microsoft.com/office/drawing/2014/main" xmlns="" id="{1EAAD31C-6B3D-4F93-A9CF-5C5CB6A40A45}"/>
                </a:ext>
              </a:extLst>
            </p:cNvPr>
            <p:cNvSpPr txBox="1"/>
            <p:nvPr>
              <p:custDataLst>
                <p:tags r:id="rId4"/>
              </p:custDataLst>
            </p:nvPr>
          </p:nvSpPr>
          <p:spPr>
            <a:xfrm>
              <a:off x="5926136" y="5087195"/>
              <a:ext cx="1926667" cy="338554"/>
            </a:xfrm>
            <a:prstGeom prst="rect">
              <a:avLst/>
            </a:prstGeom>
            <a:noFill/>
          </p:spPr>
          <p:txBody>
            <a:bodyPr wrap="square" rtlCol="0">
              <a:spAutoFit/>
            </a:bodyPr>
            <a:lstStyle/>
            <a:p>
              <a:pPr algn="l"/>
              <a:r>
                <a:rPr lang="zh-CN" altLang="en-US" sz="1600" b="1" dirty="0">
                  <a:cs typeface="+mn-ea"/>
                  <a:sym typeface="+mn-lt"/>
                </a:rPr>
                <a:t>输入您的标题</a:t>
              </a:r>
              <a:endParaRPr lang="en-US" sz="1600" b="1" dirty="0">
                <a:cs typeface="+mn-ea"/>
                <a:sym typeface="+mn-lt"/>
              </a:endParaRPr>
            </a:p>
          </p:txBody>
        </p:sp>
        <p:sp>
          <p:nvSpPr>
            <p:cNvPr id="26" name="PA-文本框 42">
              <a:extLst>
                <a:ext uri="{FF2B5EF4-FFF2-40B4-BE49-F238E27FC236}">
                  <a16:creationId xmlns:a16="http://schemas.microsoft.com/office/drawing/2014/main" xmlns="" id="{AF8B5246-2BF8-4443-BA09-0A89BA2ADAE0}"/>
                </a:ext>
              </a:extLst>
            </p:cNvPr>
            <p:cNvSpPr txBox="1"/>
            <p:nvPr>
              <p:custDataLst>
                <p:tags r:id="rId5"/>
              </p:custDataLst>
            </p:nvPr>
          </p:nvSpPr>
          <p:spPr>
            <a:xfrm>
              <a:off x="5926137" y="5372299"/>
              <a:ext cx="2715043" cy="752514"/>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1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tx1">
                    <a:lumMod val="50000"/>
                    <a:lumOff val="50000"/>
                  </a:schemeClr>
                </a:solidFill>
                <a:latin typeface="+mn-lt"/>
                <a:ea typeface="+mn-ea"/>
                <a:cs typeface="+mn-ea"/>
                <a:sym typeface="+mn-lt"/>
              </a:endParaRPr>
            </a:p>
          </p:txBody>
        </p:sp>
      </p:grpSp>
      <p:sp>
        <p:nvSpPr>
          <p:cNvPr id="27" name="矩形 26">
            <a:extLst>
              <a:ext uri="{FF2B5EF4-FFF2-40B4-BE49-F238E27FC236}">
                <a16:creationId xmlns:a16="http://schemas.microsoft.com/office/drawing/2014/main" xmlns="" id="{F1CC8BC1-22CD-432E-AA56-034333187882}"/>
              </a:ext>
            </a:extLst>
          </p:cNvPr>
          <p:cNvSpPr/>
          <p:nvPr/>
        </p:nvSpPr>
        <p:spPr>
          <a:xfrm>
            <a:off x="1389833" y="333685"/>
            <a:ext cx="1620957" cy="523220"/>
          </a:xfrm>
          <a:prstGeom prst="rect">
            <a:avLst/>
          </a:prstGeom>
        </p:spPr>
        <p:txBody>
          <a:bodyPr wrap="none">
            <a:spAutoFit/>
          </a:bodyPr>
          <a:lstStyle/>
          <a:p>
            <a:r>
              <a:rPr lang="zh-CN" altLang="en-US" sz="2800" b="1" dirty="0">
                <a:cs typeface="+mn-ea"/>
                <a:sym typeface="+mn-lt"/>
              </a:rPr>
              <a:t>一年回顾</a:t>
            </a:r>
          </a:p>
        </p:txBody>
      </p:sp>
    </p:spTree>
    <p:extLst>
      <p:ext uri="{BB962C8B-B14F-4D97-AF65-F5344CB8AC3E}">
        <p14:creationId xmlns:p14="http://schemas.microsoft.com/office/powerpoint/2010/main" val="3991617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par>
                                <p:cTn id="14" presetID="53" presetClass="entr" presetSubtype="16"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par>
                                <p:cTn id="19" presetID="53" presetClass="entr" presetSubtype="16"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par>
                          <p:cTn id="24" fill="hold">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2500"/>
                            </p:stCondLst>
                            <p:childTnLst>
                              <p:par>
                                <p:cTn id="37" presetID="22" presetClass="entr" presetSubtype="1"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par>
                                <p:cTn id="40" presetID="22" presetClass="entr" presetSubtype="1"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up)">
                                      <p:cBhvr>
                                        <p:cTn id="42" dur="500"/>
                                        <p:tgtEl>
                                          <p:spTgt spid="21"/>
                                        </p:tgtEl>
                                      </p:cBhvr>
                                    </p:animEffect>
                                  </p:childTnLst>
                                </p:cTn>
                              </p:par>
                              <p:par>
                                <p:cTn id="43" presetID="22" presetClass="entr" presetSubtype="1"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up)">
                                      <p:cBhvr>
                                        <p:cTn id="4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a:extLst>
              <a:ext uri="{FF2B5EF4-FFF2-40B4-BE49-F238E27FC236}">
                <a16:creationId xmlns:a16="http://schemas.microsoft.com/office/drawing/2014/main" xmlns="" id="{4383A76F-00F9-4171-8AA7-4A98CCF6496A}"/>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77800" y="6078149"/>
            <a:ext cx="12369800" cy="240524"/>
          </a:xfrm>
          <a:prstGeom prst="rect">
            <a:avLst/>
          </a:prstGeom>
        </p:spPr>
      </p:pic>
      <p:pic>
        <p:nvPicPr>
          <p:cNvPr id="5" name="图形 4">
            <a:extLst>
              <a:ext uri="{FF2B5EF4-FFF2-40B4-BE49-F238E27FC236}">
                <a16:creationId xmlns:a16="http://schemas.microsoft.com/office/drawing/2014/main" xmlns="" id="{75F32562-1104-4C7A-9CFA-1E0804205235}"/>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0" y="6318673"/>
            <a:ext cx="12192000" cy="697653"/>
          </a:xfrm>
          <a:prstGeom prst="rect">
            <a:avLst/>
          </a:prstGeom>
        </p:spPr>
      </p:pic>
      <p:pic>
        <p:nvPicPr>
          <p:cNvPr id="6" name="图形 5">
            <a:extLst>
              <a:ext uri="{FF2B5EF4-FFF2-40B4-BE49-F238E27FC236}">
                <a16:creationId xmlns:a16="http://schemas.microsoft.com/office/drawing/2014/main" xmlns="" id="{96FA5450-D28E-4B3D-AC4F-C0C5220F3B1E}"/>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215900" y="3067050"/>
            <a:ext cx="4289396" cy="3011099"/>
          </a:xfrm>
          <a:prstGeom prst="rect">
            <a:avLst/>
          </a:prstGeom>
        </p:spPr>
      </p:pic>
      <p:grpSp>
        <p:nvGrpSpPr>
          <p:cNvPr id="2" name="组合 1">
            <a:extLst>
              <a:ext uri="{FF2B5EF4-FFF2-40B4-BE49-F238E27FC236}">
                <a16:creationId xmlns:a16="http://schemas.microsoft.com/office/drawing/2014/main" xmlns="" id="{1545BBA5-D00B-4E1F-95B9-CEB4A78D5C65}"/>
              </a:ext>
            </a:extLst>
          </p:cNvPr>
          <p:cNvGrpSpPr/>
          <p:nvPr/>
        </p:nvGrpSpPr>
        <p:grpSpPr>
          <a:xfrm>
            <a:off x="3516061" y="2376241"/>
            <a:ext cx="5610693" cy="1200329"/>
            <a:chOff x="3516061" y="2376241"/>
            <a:chExt cx="5610693" cy="1200329"/>
          </a:xfrm>
        </p:grpSpPr>
        <p:sp>
          <p:nvSpPr>
            <p:cNvPr id="8" name="矩形 7">
              <a:extLst>
                <a:ext uri="{FF2B5EF4-FFF2-40B4-BE49-F238E27FC236}">
                  <a16:creationId xmlns:a16="http://schemas.microsoft.com/office/drawing/2014/main" xmlns="" id="{758582C1-9DC4-4F12-A27D-24917E071943}"/>
                </a:ext>
              </a:extLst>
            </p:cNvPr>
            <p:cNvSpPr/>
            <p:nvPr/>
          </p:nvSpPr>
          <p:spPr>
            <a:xfrm>
              <a:off x="4382415" y="2376241"/>
              <a:ext cx="3877985" cy="1200329"/>
            </a:xfrm>
            <a:prstGeom prst="rect">
              <a:avLst/>
            </a:prstGeom>
          </p:spPr>
          <p:txBody>
            <a:bodyPr wrap="none">
              <a:spAutoFit/>
            </a:bodyPr>
            <a:lstStyle/>
            <a:p>
              <a:r>
                <a:rPr lang="zh-CN" altLang="en-US" sz="7200" dirty="0">
                  <a:latin typeface="字魂35号-经典雅黑" panose="02000000000000000000" pitchFamily="2" charset="-122"/>
                  <a:ea typeface="字魂35号-经典雅黑" panose="02000000000000000000" pitchFamily="2" charset="-122"/>
                  <a:cs typeface="+mn-ea"/>
                  <a:sym typeface="+mn-lt"/>
                </a:rPr>
                <a:t>生产管理</a:t>
              </a:r>
            </a:p>
          </p:txBody>
        </p:sp>
        <p:grpSp>
          <p:nvGrpSpPr>
            <p:cNvPr id="9" name="组合 8">
              <a:extLst>
                <a:ext uri="{FF2B5EF4-FFF2-40B4-BE49-F238E27FC236}">
                  <a16:creationId xmlns:a16="http://schemas.microsoft.com/office/drawing/2014/main" xmlns="" id="{49815D1E-EEF6-4256-8757-FE978C58DE77}"/>
                </a:ext>
              </a:extLst>
            </p:cNvPr>
            <p:cNvGrpSpPr/>
            <p:nvPr/>
          </p:nvGrpSpPr>
          <p:grpSpPr>
            <a:xfrm>
              <a:off x="8393666" y="2647950"/>
              <a:ext cx="733088" cy="656910"/>
              <a:chOff x="1395732" y="539077"/>
              <a:chExt cx="510860" cy="457775"/>
            </a:xfrm>
          </p:grpSpPr>
          <p:sp>
            <p:nvSpPr>
              <p:cNvPr id="10" name="任意多边形: 形状 9">
                <a:extLst>
                  <a:ext uri="{FF2B5EF4-FFF2-40B4-BE49-F238E27FC236}">
                    <a16:creationId xmlns:a16="http://schemas.microsoft.com/office/drawing/2014/main" xmlns="" id="{24B1A5B4-65D9-4A8D-A3D3-11FC6474BB7B}"/>
                  </a:ext>
                </a:extLst>
              </p:cNvPr>
              <p:cNvSpPr/>
              <p:nvPr/>
            </p:nvSpPr>
            <p:spPr>
              <a:xfrm>
                <a:off x="1395732" y="639010"/>
                <a:ext cx="253936" cy="357583"/>
              </a:xfrm>
              <a:custGeom>
                <a:avLst/>
                <a:gdLst>
                  <a:gd name="connsiteX0" fmla="*/ 205109 w 253935"/>
                  <a:gd name="connsiteY0" fmla="*/ 188110 h 357582"/>
                  <a:gd name="connsiteX1" fmla="*/ 201654 w 253935"/>
                  <a:gd name="connsiteY1" fmla="*/ 170922 h 357582"/>
                  <a:gd name="connsiteX2" fmla="*/ 196264 w 253935"/>
                  <a:gd name="connsiteY2" fmla="*/ 134024 h 357582"/>
                  <a:gd name="connsiteX3" fmla="*/ 191928 w 253935"/>
                  <a:gd name="connsiteY3" fmla="*/ 86933 h 357582"/>
                  <a:gd name="connsiteX4" fmla="*/ 191030 w 253935"/>
                  <a:gd name="connsiteY4" fmla="*/ 73511 h 357582"/>
                  <a:gd name="connsiteX5" fmla="*/ 189976 w 253935"/>
                  <a:gd name="connsiteY5" fmla="*/ 55166 h 357582"/>
                  <a:gd name="connsiteX6" fmla="*/ 189492 w 253935"/>
                  <a:gd name="connsiteY6" fmla="*/ 45371 h 357582"/>
                  <a:gd name="connsiteX7" fmla="*/ 188732 w 253935"/>
                  <a:gd name="connsiteY7" fmla="*/ 27025 h 357582"/>
                  <a:gd name="connsiteX8" fmla="*/ 187990 w 253935"/>
                  <a:gd name="connsiteY8" fmla="*/ 233 h 357582"/>
                  <a:gd name="connsiteX9" fmla="*/ 66601 w 253935"/>
                  <a:gd name="connsiteY9" fmla="*/ 233 h 357582"/>
                  <a:gd name="connsiteX10" fmla="*/ 65859 w 253935"/>
                  <a:gd name="connsiteY10" fmla="*/ 27025 h 357582"/>
                  <a:gd name="connsiteX11" fmla="*/ 65099 w 253935"/>
                  <a:gd name="connsiteY11" fmla="*/ 45371 h 357582"/>
                  <a:gd name="connsiteX12" fmla="*/ 64615 w 253935"/>
                  <a:gd name="connsiteY12" fmla="*/ 55166 h 357582"/>
                  <a:gd name="connsiteX13" fmla="*/ 63561 w 253935"/>
                  <a:gd name="connsiteY13" fmla="*/ 73511 h 357582"/>
                  <a:gd name="connsiteX14" fmla="*/ 62663 w 253935"/>
                  <a:gd name="connsiteY14" fmla="*/ 86933 h 357582"/>
                  <a:gd name="connsiteX15" fmla="*/ 58327 w 253935"/>
                  <a:gd name="connsiteY15" fmla="*/ 134024 h 357582"/>
                  <a:gd name="connsiteX16" fmla="*/ 52937 w 253935"/>
                  <a:gd name="connsiteY16" fmla="*/ 170922 h 357582"/>
                  <a:gd name="connsiteX17" fmla="*/ 49482 w 253935"/>
                  <a:gd name="connsiteY17" fmla="*/ 188110 h 357582"/>
                  <a:gd name="connsiteX18" fmla="*/ 31638 w 253935"/>
                  <a:gd name="connsiteY18" fmla="*/ 257882 h 357582"/>
                  <a:gd name="connsiteX19" fmla="*/ 233 w 253935"/>
                  <a:gd name="connsiteY19" fmla="*/ 357418 h 357582"/>
                  <a:gd name="connsiteX20" fmla="*/ 254168 w 253935"/>
                  <a:gd name="connsiteY20" fmla="*/ 357418 h 357582"/>
                  <a:gd name="connsiteX21" fmla="*/ 222798 w 253935"/>
                  <a:gd name="connsiteY21" fmla="*/ 257882 h 357582"/>
                  <a:gd name="connsiteX22" fmla="*/ 205109 w 253935"/>
                  <a:gd name="connsiteY22"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53935" h="357582">
                    <a:moveTo>
                      <a:pt x="205109" y="188110"/>
                    </a:moveTo>
                    <a:cubicBezTo>
                      <a:pt x="203830" y="182215"/>
                      <a:pt x="202678" y="176485"/>
                      <a:pt x="201654" y="170922"/>
                    </a:cubicBezTo>
                    <a:cubicBezTo>
                      <a:pt x="199546" y="159590"/>
                      <a:pt x="197767" y="147032"/>
                      <a:pt x="196264" y="134024"/>
                    </a:cubicBezTo>
                    <a:cubicBezTo>
                      <a:pt x="194450" y="118477"/>
                      <a:pt x="193034" y="102411"/>
                      <a:pt x="191928" y="86933"/>
                    </a:cubicBezTo>
                    <a:cubicBezTo>
                      <a:pt x="191600" y="82390"/>
                      <a:pt x="191306" y="77899"/>
                      <a:pt x="191030" y="73511"/>
                    </a:cubicBezTo>
                    <a:cubicBezTo>
                      <a:pt x="190615" y="67171"/>
                      <a:pt x="190270" y="61039"/>
                      <a:pt x="189976" y="55166"/>
                    </a:cubicBezTo>
                    <a:cubicBezTo>
                      <a:pt x="189803" y="51797"/>
                      <a:pt x="189648" y="48532"/>
                      <a:pt x="189492" y="45371"/>
                    </a:cubicBezTo>
                    <a:cubicBezTo>
                      <a:pt x="189182" y="38703"/>
                      <a:pt x="188940" y="32536"/>
                      <a:pt x="188732" y="27025"/>
                    </a:cubicBezTo>
                    <a:cubicBezTo>
                      <a:pt x="188145" y="10684"/>
                      <a:pt x="187990" y="233"/>
                      <a:pt x="187990" y="233"/>
                    </a:cubicBezTo>
                    <a:lnTo>
                      <a:pt x="66601" y="233"/>
                    </a:lnTo>
                    <a:cubicBezTo>
                      <a:pt x="66601" y="233"/>
                      <a:pt x="66446" y="10597"/>
                      <a:pt x="65859" y="27025"/>
                    </a:cubicBezTo>
                    <a:cubicBezTo>
                      <a:pt x="65651" y="32536"/>
                      <a:pt x="65409" y="38703"/>
                      <a:pt x="65099" y="45371"/>
                    </a:cubicBezTo>
                    <a:cubicBezTo>
                      <a:pt x="64943" y="48532"/>
                      <a:pt x="64788" y="51797"/>
                      <a:pt x="64615" y="55166"/>
                    </a:cubicBezTo>
                    <a:cubicBezTo>
                      <a:pt x="64321" y="61039"/>
                      <a:pt x="63958" y="67258"/>
                      <a:pt x="63561" y="73511"/>
                    </a:cubicBezTo>
                    <a:cubicBezTo>
                      <a:pt x="63285" y="77899"/>
                      <a:pt x="62991" y="82390"/>
                      <a:pt x="62663" y="86933"/>
                    </a:cubicBezTo>
                    <a:cubicBezTo>
                      <a:pt x="61540" y="102481"/>
                      <a:pt x="60123" y="118529"/>
                      <a:pt x="58327" y="134024"/>
                    </a:cubicBezTo>
                    <a:cubicBezTo>
                      <a:pt x="56807" y="147032"/>
                      <a:pt x="55027" y="159590"/>
                      <a:pt x="52937" y="170922"/>
                    </a:cubicBezTo>
                    <a:cubicBezTo>
                      <a:pt x="51918" y="176485"/>
                      <a:pt x="50743" y="182220"/>
                      <a:pt x="49482" y="188110"/>
                    </a:cubicBezTo>
                    <a:cubicBezTo>
                      <a:pt x="44645" y="210567"/>
                      <a:pt x="38237" y="234838"/>
                      <a:pt x="31638" y="257882"/>
                    </a:cubicBezTo>
                    <a:cubicBezTo>
                      <a:pt x="16453" y="311053"/>
                      <a:pt x="233" y="357418"/>
                      <a:pt x="233" y="357418"/>
                    </a:cubicBezTo>
                    <a:lnTo>
                      <a:pt x="254168" y="357418"/>
                    </a:lnTo>
                    <a:cubicBezTo>
                      <a:pt x="254168" y="357418"/>
                      <a:pt x="237999" y="311053"/>
                      <a:pt x="222798" y="257882"/>
                    </a:cubicBezTo>
                    <a:cubicBezTo>
                      <a:pt x="216354" y="234838"/>
                      <a:pt x="209928" y="210498"/>
                      <a:pt x="205109" y="188110"/>
                    </a:cubicBezTo>
                    <a:close/>
                  </a:path>
                </a:pathLst>
              </a:custGeom>
              <a:solidFill>
                <a:srgbClr val="FBD5A2"/>
              </a:solidFill>
              <a:ln w="1710" cap="flat">
                <a:noFill/>
                <a:prstDash val="solid"/>
                <a:miter/>
              </a:ln>
            </p:spPr>
            <p:txBody>
              <a:bodyPr rtlCol="0" anchor="ctr"/>
              <a:lstStyle/>
              <a:p>
                <a:endParaRPr lang="zh-CN" altLang="en-US">
                  <a:cs typeface="+mn-ea"/>
                  <a:sym typeface="+mn-lt"/>
                </a:endParaRPr>
              </a:p>
            </p:txBody>
          </p:sp>
          <p:sp>
            <p:nvSpPr>
              <p:cNvPr id="11" name="任意多边形: 形状 10">
                <a:extLst>
                  <a:ext uri="{FF2B5EF4-FFF2-40B4-BE49-F238E27FC236}">
                    <a16:creationId xmlns:a16="http://schemas.microsoft.com/office/drawing/2014/main" xmlns="" id="{F2CC6730-82BA-4CA8-A36A-BED7CB1E8DB4}"/>
                  </a:ext>
                </a:extLst>
              </p:cNvPr>
              <p:cNvSpPr/>
              <p:nvPr/>
            </p:nvSpPr>
            <p:spPr>
              <a:xfrm>
                <a:off x="1460615" y="665803"/>
                <a:ext cx="124377" cy="17275"/>
              </a:xfrm>
              <a:custGeom>
                <a:avLst/>
                <a:gdLst>
                  <a:gd name="connsiteX0" fmla="*/ 993 w 124376"/>
                  <a:gd name="connsiteY0" fmla="*/ 233 h 17274"/>
                  <a:gd name="connsiteX1" fmla="*/ 233 w 124376"/>
                  <a:gd name="connsiteY1" fmla="*/ 18578 h 17274"/>
                  <a:gd name="connsiteX2" fmla="*/ 124609 w 124376"/>
                  <a:gd name="connsiteY2" fmla="*/ 18578 h 17274"/>
                  <a:gd name="connsiteX3" fmla="*/ 123849 w 124376"/>
                  <a:gd name="connsiteY3" fmla="*/ 233 h 17274"/>
                </a:gdLst>
                <a:ahLst/>
                <a:cxnLst>
                  <a:cxn ang="0">
                    <a:pos x="connsiteX0" y="connsiteY0"/>
                  </a:cxn>
                  <a:cxn ang="0">
                    <a:pos x="connsiteX1" y="connsiteY1"/>
                  </a:cxn>
                  <a:cxn ang="0">
                    <a:pos x="connsiteX2" y="connsiteY2"/>
                  </a:cxn>
                  <a:cxn ang="0">
                    <a:pos x="connsiteX3" y="connsiteY3"/>
                  </a:cxn>
                </a:cxnLst>
                <a:rect l="l" t="t" r="r" b="b"/>
                <a:pathLst>
                  <a:path w="124376" h="17274">
                    <a:moveTo>
                      <a:pt x="993" y="233"/>
                    </a:moveTo>
                    <a:cubicBezTo>
                      <a:pt x="785" y="5743"/>
                      <a:pt x="544" y="11910"/>
                      <a:pt x="233" y="18578"/>
                    </a:cubicBezTo>
                    <a:lnTo>
                      <a:pt x="124609" y="18578"/>
                    </a:lnTo>
                    <a:cubicBezTo>
                      <a:pt x="124298" y="11910"/>
                      <a:pt x="124057" y="5743"/>
                      <a:pt x="123849"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2" name="任意多边形: 形状 11">
                <a:extLst>
                  <a:ext uri="{FF2B5EF4-FFF2-40B4-BE49-F238E27FC236}">
                    <a16:creationId xmlns:a16="http://schemas.microsoft.com/office/drawing/2014/main" xmlns="" id="{B534E108-85E4-473E-B660-44BC35422CD9}"/>
                  </a:ext>
                </a:extLst>
              </p:cNvPr>
              <p:cNvSpPr/>
              <p:nvPr/>
            </p:nvSpPr>
            <p:spPr>
              <a:xfrm>
                <a:off x="1459060" y="693943"/>
                <a:ext cx="127832" cy="17275"/>
              </a:xfrm>
              <a:custGeom>
                <a:avLst/>
                <a:gdLst>
                  <a:gd name="connsiteX0" fmla="*/ 1286 w 127831"/>
                  <a:gd name="connsiteY0" fmla="*/ 233 h 17274"/>
                  <a:gd name="connsiteX1" fmla="*/ 233 w 127831"/>
                  <a:gd name="connsiteY1" fmla="*/ 18578 h 17274"/>
                  <a:gd name="connsiteX2" fmla="*/ 127701 w 127831"/>
                  <a:gd name="connsiteY2" fmla="*/ 18578 h 17274"/>
                  <a:gd name="connsiteX3" fmla="*/ 126648 w 127831"/>
                  <a:gd name="connsiteY3" fmla="*/ 233 h 17274"/>
                </a:gdLst>
                <a:ahLst/>
                <a:cxnLst>
                  <a:cxn ang="0">
                    <a:pos x="connsiteX0" y="connsiteY0"/>
                  </a:cxn>
                  <a:cxn ang="0">
                    <a:pos x="connsiteX1" y="connsiteY1"/>
                  </a:cxn>
                  <a:cxn ang="0">
                    <a:pos x="connsiteX2" y="connsiteY2"/>
                  </a:cxn>
                  <a:cxn ang="0">
                    <a:pos x="connsiteX3" y="connsiteY3"/>
                  </a:cxn>
                </a:cxnLst>
                <a:rect l="l" t="t" r="r" b="b"/>
                <a:pathLst>
                  <a:path w="127831" h="17274">
                    <a:moveTo>
                      <a:pt x="1286" y="233"/>
                    </a:moveTo>
                    <a:cubicBezTo>
                      <a:pt x="993" y="6106"/>
                      <a:pt x="647" y="12325"/>
                      <a:pt x="233" y="18578"/>
                    </a:cubicBezTo>
                    <a:lnTo>
                      <a:pt x="127701" y="18578"/>
                    </a:lnTo>
                    <a:cubicBezTo>
                      <a:pt x="127304" y="12238"/>
                      <a:pt x="126941" y="6106"/>
                      <a:pt x="126648"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3" name="任意多边形: 形状 12">
                <a:extLst>
                  <a:ext uri="{FF2B5EF4-FFF2-40B4-BE49-F238E27FC236}">
                    <a16:creationId xmlns:a16="http://schemas.microsoft.com/office/drawing/2014/main" xmlns="" id="{B8F19895-A8EF-480A-81A2-373C9FC6FA4D}"/>
                  </a:ext>
                </a:extLst>
              </p:cNvPr>
              <p:cNvSpPr/>
              <p:nvPr/>
            </p:nvSpPr>
            <p:spPr>
              <a:xfrm>
                <a:off x="1453826" y="725711"/>
                <a:ext cx="138196" cy="46641"/>
              </a:xfrm>
              <a:custGeom>
                <a:avLst/>
                <a:gdLst>
                  <a:gd name="connsiteX0" fmla="*/ 4569 w 138196"/>
                  <a:gd name="connsiteY0" fmla="*/ 233 h 46641"/>
                  <a:gd name="connsiteX1" fmla="*/ 233 w 138196"/>
                  <a:gd name="connsiteY1" fmla="*/ 47323 h 46641"/>
                  <a:gd name="connsiteX2" fmla="*/ 138170 w 138196"/>
                  <a:gd name="connsiteY2" fmla="*/ 47323 h 46641"/>
                  <a:gd name="connsiteX3" fmla="*/ 133834 w 138196"/>
                  <a:gd name="connsiteY3" fmla="*/ 233 h 46641"/>
                </a:gdLst>
                <a:ahLst/>
                <a:cxnLst>
                  <a:cxn ang="0">
                    <a:pos x="connsiteX0" y="connsiteY0"/>
                  </a:cxn>
                  <a:cxn ang="0">
                    <a:pos x="connsiteX1" y="connsiteY1"/>
                  </a:cxn>
                  <a:cxn ang="0">
                    <a:pos x="connsiteX2" y="connsiteY2"/>
                  </a:cxn>
                  <a:cxn ang="0">
                    <a:pos x="connsiteX3" y="connsiteY3"/>
                  </a:cxn>
                </a:cxnLst>
                <a:rect l="l" t="t" r="r" b="b"/>
                <a:pathLst>
                  <a:path w="138196" h="46641">
                    <a:moveTo>
                      <a:pt x="4569" y="233"/>
                    </a:moveTo>
                    <a:cubicBezTo>
                      <a:pt x="3463" y="15780"/>
                      <a:pt x="2046" y="31828"/>
                      <a:pt x="233" y="47323"/>
                    </a:cubicBezTo>
                    <a:lnTo>
                      <a:pt x="138170" y="47323"/>
                    </a:lnTo>
                    <a:cubicBezTo>
                      <a:pt x="136442" y="31776"/>
                      <a:pt x="134957" y="15711"/>
                      <a:pt x="133834"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4" name="任意多边形: 形状 13">
                <a:extLst>
                  <a:ext uri="{FF2B5EF4-FFF2-40B4-BE49-F238E27FC236}">
                    <a16:creationId xmlns:a16="http://schemas.microsoft.com/office/drawing/2014/main" xmlns="" id="{808B7315-0CE5-4B8C-99FA-0F2B3E8D775E}"/>
                  </a:ext>
                </a:extLst>
              </p:cNvPr>
              <p:cNvSpPr/>
              <p:nvPr/>
            </p:nvSpPr>
            <p:spPr>
              <a:xfrm>
                <a:off x="1427154" y="826888"/>
                <a:ext cx="191747" cy="69098"/>
              </a:xfrm>
              <a:custGeom>
                <a:avLst/>
                <a:gdLst>
                  <a:gd name="connsiteX0" fmla="*/ 18060 w 191747"/>
                  <a:gd name="connsiteY0" fmla="*/ 233 h 69098"/>
                  <a:gd name="connsiteX1" fmla="*/ 233 w 191747"/>
                  <a:gd name="connsiteY1" fmla="*/ 70004 h 69098"/>
                  <a:gd name="connsiteX2" fmla="*/ 191531 w 191747"/>
                  <a:gd name="connsiteY2" fmla="*/ 70004 h 69098"/>
                  <a:gd name="connsiteX3" fmla="*/ 173686 w 191747"/>
                  <a:gd name="connsiteY3" fmla="*/ 233 h 69098"/>
                </a:gdLst>
                <a:ahLst/>
                <a:cxnLst>
                  <a:cxn ang="0">
                    <a:pos x="connsiteX0" y="connsiteY0"/>
                  </a:cxn>
                  <a:cxn ang="0">
                    <a:pos x="connsiteX1" y="connsiteY1"/>
                  </a:cxn>
                  <a:cxn ang="0">
                    <a:pos x="connsiteX2" y="connsiteY2"/>
                  </a:cxn>
                  <a:cxn ang="0">
                    <a:pos x="connsiteX3" y="connsiteY3"/>
                  </a:cxn>
                </a:cxnLst>
                <a:rect l="l" t="t" r="r" b="b"/>
                <a:pathLst>
                  <a:path w="191747" h="69098">
                    <a:moveTo>
                      <a:pt x="18060" y="233"/>
                    </a:moveTo>
                    <a:cubicBezTo>
                      <a:pt x="13240" y="22690"/>
                      <a:pt x="6814" y="46960"/>
                      <a:pt x="233" y="70004"/>
                    </a:cubicBezTo>
                    <a:lnTo>
                      <a:pt x="191531" y="70004"/>
                    </a:lnTo>
                    <a:cubicBezTo>
                      <a:pt x="184932" y="46960"/>
                      <a:pt x="178523" y="22620"/>
                      <a:pt x="173686"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5" name="任意多边形: 形状 14">
                <a:extLst>
                  <a:ext uri="{FF2B5EF4-FFF2-40B4-BE49-F238E27FC236}">
                    <a16:creationId xmlns:a16="http://schemas.microsoft.com/office/drawing/2014/main" xmlns="" id="{FAE9825A-A3BD-42F4-82C3-2DEA55CCBC3C}"/>
                  </a:ext>
                </a:extLst>
              </p:cNvPr>
              <p:cNvSpPr/>
              <p:nvPr/>
            </p:nvSpPr>
            <p:spPr>
              <a:xfrm>
                <a:off x="1522803" y="639010"/>
                <a:ext cx="126104" cy="357583"/>
              </a:xfrm>
              <a:custGeom>
                <a:avLst/>
                <a:gdLst>
                  <a:gd name="connsiteX0" fmla="*/ 78037 w 126104"/>
                  <a:gd name="connsiteY0" fmla="*/ 188110 h 357582"/>
                  <a:gd name="connsiteX1" fmla="*/ 74582 w 126104"/>
                  <a:gd name="connsiteY1" fmla="*/ 170922 h 357582"/>
                  <a:gd name="connsiteX2" fmla="*/ 69193 w 126104"/>
                  <a:gd name="connsiteY2" fmla="*/ 134024 h 357582"/>
                  <a:gd name="connsiteX3" fmla="*/ 64857 w 126104"/>
                  <a:gd name="connsiteY3" fmla="*/ 86933 h 357582"/>
                  <a:gd name="connsiteX4" fmla="*/ 63958 w 126104"/>
                  <a:gd name="connsiteY4" fmla="*/ 73511 h 357582"/>
                  <a:gd name="connsiteX5" fmla="*/ 62905 w 126104"/>
                  <a:gd name="connsiteY5" fmla="*/ 55166 h 357582"/>
                  <a:gd name="connsiteX6" fmla="*/ 62421 w 126104"/>
                  <a:gd name="connsiteY6" fmla="*/ 45371 h 357582"/>
                  <a:gd name="connsiteX7" fmla="*/ 61661 w 126104"/>
                  <a:gd name="connsiteY7" fmla="*/ 27025 h 357582"/>
                  <a:gd name="connsiteX8" fmla="*/ 60918 w 126104"/>
                  <a:gd name="connsiteY8" fmla="*/ 233 h 357582"/>
                  <a:gd name="connsiteX9" fmla="*/ 233 w 126104"/>
                  <a:gd name="connsiteY9" fmla="*/ 233 h 357582"/>
                  <a:gd name="connsiteX10" fmla="*/ 233 w 126104"/>
                  <a:gd name="connsiteY10" fmla="*/ 357418 h 357582"/>
                  <a:gd name="connsiteX11" fmla="*/ 127235 w 126104"/>
                  <a:gd name="connsiteY11" fmla="*/ 357418 h 357582"/>
                  <a:gd name="connsiteX12" fmla="*/ 95865 w 126104"/>
                  <a:gd name="connsiteY12" fmla="*/ 257882 h 357582"/>
                  <a:gd name="connsiteX13" fmla="*/ 78037 w 126104"/>
                  <a:gd name="connsiteY13"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104" h="357582">
                    <a:moveTo>
                      <a:pt x="78037" y="188110"/>
                    </a:moveTo>
                    <a:cubicBezTo>
                      <a:pt x="76759" y="182215"/>
                      <a:pt x="75607" y="176485"/>
                      <a:pt x="74582" y="170922"/>
                    </a:cubicBezTo>
                    <a:cubicBezTo>
                      <a:pt x="72475" y="159590"/>
                      <a:pt x="70695" y="147032"/>
                      <a:pt x="69193" y="134024"/>
                    </a:cubicBezTo>
                    <a:cubicBezTo>
                      <a:pt x="67379" y="118477"/>
                      <a:pt x="65962" y="102411"/>
                      <a:pt x="64857" y="86933"/>
                    </a:cubicBezTo>
                    <a:cubicBezTo>
                      <a:pt x="64528" y="82390"/>
                      <a:pt x="64235" y="77899"/>
                      <a:pt x="63958" y="73511"/>
                    </a:cubicBezTo>
                    <a:cubicBezTo>
                      <a:pt x="63544" y="67171"/>
                      <a:pt x="63198" y="61039"/>
                      <a:pt x="62905" y="55166"/>
                    </a:cubicBezTo>
                    <a:cubicBezTo>
                      <a:pt x="62732" y="51797"/>
                      <a:pt x="62576" y="48532"/>
                      <a:pt x="62421" y="45371"/>
                    </a:cubicBezTo>
                    <a:cubicBezTo>
                      <a:pt x="62110" y="38703"/>
                      <a:pt x="61868" y="32536"/>
                      <a:pt x="61661" y="27025"/>
                    </a:cubicBezTo>
                    <a:cubicBezTo>
                      <a:pt x="61074" y="10684"/>
                      <a:pt x="60918" y="233"/>
                      <a:pt x="60918" y="233"/>
                    </a:cubicBezTo>
                    <a:lnTo>
                      <a:pt x="233" y="233"/>
                    </a:lnTo>
                    <a:lnTo>
                      <a:pt x="233" y="357418"/>
                    </a:lnTo>
                    <a:lnTo>
                      <a:pt x="127235" y="357418"/>
                    </a:lnTo>
                    <a:cubicBezTo>
                      <a:pt x="127235" y="357418"/>
                      <a:pt x="111066" y="311053"/>
                      <a:pt x="95865" y="257882"/>
                    </a:cubicBezTo>
                    <a:cubicBezTo>
                      <a:pt x="89283" y="234838"/>
                      <a:pt x="82857" y="210498"/>
                      <a:pt x="78037" y="188110"/>
                    </a:cubicBezTo>
                    <a:close/>
                  </a:path>
                </a:pathLst>
              </a:custGeom>
              <a:solidFill>
                <a:srgbClr val="603913">
                  <a:alpha val="8000"/>
                </a:srgbClr>
              </a:solidFill>
              <a:ln w="1710" cap="flat">
                <a:noFill/>
                <a:prstDash val="solid"/>
                <a:miter/>
              </a:ln>
            </p:spPr>
            <p:txBody>
              <a:bodyPr rtlCol="0" anchor="ctr"/>
              <a:lstStyle/>
              <a:p>
                <a:endParaRPr lang="zh-CN" altLang="en-US">
                  <a:cs typeface="+mn-ea"/>
                  <a:sym typeface="+mn-lt"/>
                </a:endParaRPr>
              </a:p>
            </p:txBody>
          </p:sp>
          <p:sp>
            <p:nvSpPr>
              <p:cNvPr id="16" name="任意多边形: 形状 15">
                <a:extLst>
                  <a:ext uri="{FF2B5EF4-FFF2-40B4-BE49-F238E27FC236}">
                    <a16:creationId xmlns:a16="http://schemas.microsoft.com/office/drawing/2014/main" xmlns="" id="{679E9EDB-45D3-453D-9263-84366833DF22}"/>
                  </a:ext>
                </a:extLst>
              </p:cNvPr>
              <p:cNvSpPr/>
              <p:nvPr/>
            </p:nvSpPr>
            <p:spPr>
              <a:xfrm>
                <a:off x="1581468" y="539077"/>
                <a:ext cx="324761" cy="457775"/>
              </a:xfrm>
              <a:custGeom>
                <a:avLst/>
                <a:gdLst>
                  <a:gd name="connsiteX0" fmla="*/ 262667 w 324761"/>
                  <a:gd name="connsiteY0" fmla="*/ 241074 h 457775"/>
                  <a:gd name="connsiteX1" fmla="*/ 258228 w 324761"/>
                  <a:gd name="connsiteY1" fmla="*/ 219049 h 457775"/>
                  <a:gd name="connsiteX2" fmla="*/ 251318 w 324761"/>
                  <a:gd name="connsiteY2" fmla="*/ 171751 h 457775"/>
                  <a:gd name="connsiteX3" fmla="*/ 245773 w 324761"/>
                  <a:gd name="connsiteY3" fmla="*/ 111411 h 457775"/>
                  <a:gd name="connsiteX4" fmla="*/ 244633 w 324761"/>
                  <a:gd name="connsiteY4" fmla="*/ 94137 h 457775"/>
                  <a:gd name="connsiteX5" fmla="*/ 243285 w 324761"/>
                  <a:gd name="connsiteY5" fmla="*/ 70626 h 457775"/>
                  <a:gd name="connsiteX6" fmla="*/ 242664 w 324761"/>
                  <a:gd name="connsiteY6" fmla="*/ 58085 h 457775"/>
                  <a:gd name="connsiteX7" fmla="*/ 241679 w 324761"/>
                  <a:gd name="connsiteY7" fmla="*/ 34574 h 457775"/>
                  <a:gd name="connsiteX8" fmla="*/ 240712 w 324761"/>
                  <a:gd name="connsiteY8" fmla="*/ 233 h 457775"/>
                  <a:gd name="connsiteX9" fmla="*/ 85241 w 324761"/>
                  <a:gd name="connsiteY9" fmla="*/ 233 h 457775"/>
                  <a:gd name="connsiteX10" fmla="*/ 84273 w 324761"/>
                  <a:gd name="connsiteY10" fmla="*/ 34574 h 457775"/>
                  <a:gd name="connsiteX11" fmla="*/ 83306 w 324761"/>
                  <a:gd name="connsiteY11" fmla="*/ 58085 h 457775"/>
                  <a:gd name="connsiteX12" fmla="*/ 82684 w 324761"/>
                  <a:gd name="connsiteY12" fmla="*/ 70626 h 457775"/>
                  <a:gd name="connsiteX13" fmla="*/ 81337 w 324761"/>
                  <a:gd name="connsiteY13" fmla="*/ 94137 h 457775"/>
                  <a:gd name="connsiteX14" fmla="*/ 80179 w 324761"/>
                  <a:gd name="connsiteY14" fmla="*/ 111411 h 457775"/>
                  <a:gd name="connsiteX15" fmla="*/ 74634 w 324761"/>
                  <a:gd name="connsiteY15" fmla="*/ 171751 h 457775"/>
                  <a:gd name="connsiteX16" fmla="*/ 67724 w 324761"/>
                  <a:gd name="connsiteY16" fmla="*/ 219049 h 457775"/>
                  <a:gd name="connsiteX17" fmla="*/ 63285 w 324761"/>
                  <a:gd name="connsiteY17" fmla="*/ 241074 h 457775"/>
                  <a:gd name="connsiteX18" fmla="*/ 40413 w 324761"/>
                  <a:gd name="connsiteY18" fmla="*/ 330487 h 457775"/>
                  <a:gd name="connsiteX19" fmla="*/ 233 w 324761"/>
                  <a:gd name="connsiteY19" fmla="*/ 458042 h 457775"/>
                  <a:gd name="connsiteX20" fmla="*/ 325720 w 324761"/>
                  <a:gd name="connsiteY20" fmla="*/ 458042 h 457775"/>
                  <a:gd name="connsiteX21" fmla="*/ 285522 w 324761"/>
                  <a:gd name="connsiteY21" fmla="*/ 330487 h 457775"/>
                  <a:gd name="connsiteX22" fmla="*/ 262667 w 324761"/>
                  <a:gd name="connsiteY22"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4761" h="457775">
                    <a:moveTo>
                      <a:pt x="262667" y="241074"/>
                    </a:moveTo>
                    <a:cubicBezTo>
                      <a:pt x="261026" y="233542"/>
                      <a:pt x="259541" y="226166"/>
                      <a:pt x="258228" y="219049"/>
                    </a:cubicBezTo>
                    <a:cubicBezTo>
                      <a:pt x="255550" y="204521"/>
                      <a:pt x="253270" y="188421"/>
                      <a:pt x="251318" y="171751"/>
                    </a:cubicBezTo>
                    <a:cubicBezTo>
                      <a:pt x="249021" y="151903"/>
                      <a:pt x="247207" y="131243"/>
                      <a:pt x="245773" y="111411"/>
                    </a:cubicBezTo>
                    <a:cubicBezTo>
                      <a:pt x="245358" y="105590"/>
                      <a:pt x="244961" y="99838"/>
                      <a:pt x="244633" y="94137"/>
                    </a:cubicBezTo>
                    <a:cubicBezTo>
                      <a:pt x="244097" y="86035"/>
                      <a:pt x="243648" y="78158"/>
                      <a:pt x="243285" y="70626"/>
                    </a:cubicBezTo>
                    <a:cubicBezTo>
                      <a:pt x="243044" y="66325"/>
                      <a:pt x="242836" y="62127"/>
                      <a:pt x="242664" y="58085"/>
                    </a:cubicBezTo>
                    <a:cubicBezTo>
                      <a:pt x="242249" y="49448"/>
                      <a:pt x="241938" y="41622"/>
                      <a:pt x="241679" y="34574"/>
                    </a:cubicBezTo>
                    <a:cubicBezTo>
                      <a:pt x="240919" y="13620"/>
                      <a:pt x="240712" y="233"/>
                      <a:pt x="240712" y="233"/>
                    </a:cubicBezTo>
                    <a:lnTo>
                      <a:pt x="85241" y="233"/>
                    </a:lnTo>
                    <a:cubicBezTo>
                      <a:pt x="85241" y="233"/>
                      <a:pt x="85033" y="13620"/>
                      <a:pt x="84273" y="34574"/>
                    </a:cubicBezTo>
                    <a:cubicBezTo>
                      <a:pt x="84014" y="41622"/>
                      <a:pt x="83703" y="49534"/>
                      <a:pt x="83306" y="58085"/>
                    </a:cubicBezTo>
                    <a:cubicBezTo>
                      <a:pt x="83116" y="62127"/>
                      <a:pt x="82909" y="66325"/>
                      <a:pt x="82684" y="70626"/>
                    </a:cubicBezTo>
                    <a:cubicBezTo>
                      <a:pt x="82304" y="78158"/>
                      <a:pt x="81855" y="86035"/>
                      <a:pt x="81337" y="94137"/>
                    </a:cubicBezTo>
                    <a:cubicBezTo>
                      <a:pt x="80991" y="99768"/>
                      <a:pt x="80611" y="105521"/>
                      <a:pt x="80179" y="111411"/>
                    </a:cubicBezTo>
                    <a:cubicBezTo>
                      <a:pt x="78763" y="131243"/>
                      <a:pt x="76949" y="151903"/>
                      <a:pt x="74634" y="171751"/>
                    </a:cubicBezTo>
                    <a:cubicBezTo>
                      <a:pt x="72699" y="188421"/>
                      <a:pt x="70419" y="204573"/>
                      <a:pt x="67724" y="219049"/>
                    </a:cubicBezTo>
                    <a:cubicBezTo>
                      <a:pt x="66394" y="226166"/>
                      <a:pt x="64909" y="233542"/>
                      <a:pt x="63285" y="241074"/>
                    </a:cubicBezTo>
                    <a:cubicBezTo>
                      <a:pt x="57100" y="269767"/>
                      <a:pt x="48878" y="300948"/>
                      <a:pt x="40413" y="330487"/>
                    </a:cubicBezTo>
                    <a:cubicBezTo>
                      <a:pt x="20962" y="398618"/>
                      <a:pt x="233" y="458042"/>
                      <a:pt x="233" y="458042"/>
                    </a:cubicBezTo>
                    <a:lnTo>
                      <a:pt x="325720" y="458042"/>
                    </a:lnTo>
                    <a:cubicBezTo>
                      <a:pt x="325720" y="458042"/>
                      <a:pt x="304990" y="398618"/>
                      <a:pt x="285522" y="330487"/>
                    </a:cubicBezTo>
                    <a:cubicBezTo>
                      <a:pt x="277074" y="300896"/>
                      <a:pt x="268817" y="269715"/>
                      <a:pt x="262667" y="241074"/>
                    </a:cubicBezTo>
                    <a:close/>
                  </a:path>
                </a:pathLst>
              </a:custGeom>
              <a:solidFill>
                <a:srgbClr val="FBD5A2"/>
              </a:solidFill>
              <a:ln w="1710" cap="flat">
                <a:noFill/>
                <a:prstDash val="solid"/>
                <a:miter/>
              </a:ln>
            </p:spPr>
            <p:txBody>
              <a:bodyPr rtlCol="0" anchor="ctr"/>
              <a:lstStyle/>
              <a:p>
                <a:endParaRPr lang="zh-CN" altLang="en-US">
                  <a:cs typeface="+mn-ea"/>
                  <a:sym typeface="+mn-lt"/>
                </a:endParaRPr>
              </a:p>
            </p:txBody>
          </p:sp>
          <p:sp>
            <p:nvSpPr>
              <p:cNvPr id="17" name="任意多边形: 形状 16">
                <a:extLst>
                  <a:ext uri="{FF2B5EF4-FFF2-40B4-BE49-F238E27FC236}">
                    <a16:creationId xmlns:a16="http://schemas.microsoft.com/office/drawing/2014/main" xmlns="" id="{552AE91E-529E-4251-A273-A71C9E960426}"/>
                  </a:ext>
                </a:extLst>
              </p:cNvPr>
              <p:cNvSpPr/>
              <p:nvPr/>
            </p:nvSpPr>
            <p:spPr>
              <a:xfrm>
                <a:off x="1664472" y="573436"/>
                <a:ext cx="158926" cy="22457"/>
              </a:xfrm>
              <a:custGeom>
                <a:avLst/>
                <a:gdLst>
                  <a:gd name="connsiteX0" fmla="*/ 1217 w 158925"/>
                  <a:gd name="connsiteY0" fmla="*/ 233 h 22456"/>
                  <a:gd name="connsiteX1" fmla="*/ 233 w 158925"/>
                  <a:gd name="connsiteY1" fmla="*/ 23743 h 22456"/>
                  <a:gd name="connsiteX2" fmla="*/ 159659 w 158925"/>
                  <a:gd name="connsiteY2" fmla="*/ 23743 h 22456"/>
                  <a:gd name="connsiteX3" fmla="*/ 158675 w 158925"/>
                  <a:gd name="connsiteY3" fmla="*/ 233 h 22456"/>
                </a:gdLst>
                <a:ahLst/>
                <a:cxnLst>
                  <a:cxn ang="0">
                    <a:pos x="connsiteX0" y="connsiteY0"/>
                  </a:cxn>
                  <a:cxn ang="0">
                    <a:pos x="connsiteX1" y="connsiteY1"/>
                  </a:cxn>
                  <a:cxn ang="0">
                    <a:pos x="connsiteX2" y="connsiteY2"/>
                  </a:cxn>
                  <a:cxn ang="0">
                    <a:pos x="connsiteX3" y="connsiteY3"/>
                  </a:cxn>
                </a:cxnLst>
                <a:rect l="l" t="t" r="r" b="b"/>
                <a:pathLst>
                  <a:path w="158925" h="22456">
                    <a:moveTo>
                      <a:pt x="1217" y="233"/>
                    </a:moveTo>
                    <a:cubicBezTo>
                      <a:pt x="941" y="7281"/>
                      <a:pt x="630" y="15192"/>
                      <a:pt x="233" y="23743"/>
                    </a:cubicBezTo>
                    <a:lnTo>
                      <a:pt x="159659" y="23743"/>
                    </a:lnTo>
                    <a:cubicBezTo>
                      <a:pt x="159262" y="15106"/>
                      <a:pt x="158951" y="7281"/>
                      <a:pt x="158675"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8" name="任意多边形: 形状 17">
                <a:extLst>
                  <a:ext uri="{FF2B5EF4-FFF2-40B4-BE49-F238E27FC236}">
                    <a16:creationId xmlns:a16="http://schemas.microsoft.com/office/drawing/2014/main" xmlns="" id="{841B558D-CE47-48C2-9C56-6BC19228305E}"/>
                  </a:ext>
                </a:extLst>
              </p:cNvPr>
              <p:cNvSpPr/>
              <p:nvPr/>
            </p:nvSpPr>
            <p:spPr>
              <a:xfrm>
                <a:off x="1662503" y="609488"/>
                <a:ext cx="162381" cy="22457"/>
              </a:xfrm>
              <a:custGeom>
                <a:avLst/>
                <a:gdLst>
                  <a:gd name="connsiteX0" fmla="*/ 1580 w 162380"/>
                  <a:gd name="connsiteY0" fmla="*/ 233 h 22456"/>
                  <a:gd name="connsiteX1" fmla="*/ 233 w 162380"/>
                  <a:gd name="connsiteY1" fmla="*/ 23743 h 22456"/>
                  <a:gd name="connsiteX2" fmla="*/ 163598 w 162380"/>
                  <a:gd name="connsiteY2" fmla="*/ 23743 h 22456"/>
                  <a:gd name="connsiteX3" fmla="*/ 162251 w 162380"/>
                  <a:gd name="connsiteY3" fmla="*/ 233 h 22456"/>
                </a:gdLst>
                <a:ahLst/>
                <a:cxnLst>
                  <a:cxn ang="0">
                    <a:pos x="connsiteX0" y="connsiteY0"/>
                  </a:cxn>
                  <a:cxn ang="0">
                    <a:pos x="connsiteX1" y="connsiteY1"/>
                  </a:cxn>
                  <a:cxn ang="0">
                    <a:pos x="connsiteX2" y="connsiteY2"/>
                  </a:cxn>
                  <a:cxn ang="0">
                    <a:pos x="connsiteX3" y="connsiteY3"/>
                  </a:cxn>
                </a:cxnLst>
                <a:rect l="l" t="t" r="r" b="b"/>
                <a:pathLst>
                  <a:path w="162380" h="22456">
                    <a:moveTo>
                      <a:pt x="1580" y="233"/>
                    </a:moveTo>
                    <a:cubicBezTo>
                      <a:pt x="1217" y="7764"/>
                      <a:pt x="768" y="15642"/>
                      <a:pt x="233" y="23743"/>
                    </a:cubicBezTo>
                    <a:lnTo>
                      <a:pt x="163598" y="23743"/>
                    </a:lnTo>
                    <a:cubicBezTo>
                      <a:pt x="163062" y="15642"/>
                      <a:pt x="162613" y="7764"/>
                      <a:pt x="162251"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19" name="任意多边形: 形状 18">
                <a:extLst>
                  <a:ext uri="{FF2B5EF4-FFF2-40B4-BE49-F238E27FC236}">
                    <a16:creationId xmlns:a16="http://schemas.microsoft.com/office/drawing/2014/main" xmlns="" id="{49B01EBC-6B9D-4C62-B5B2-3D5F51142CDA}"/>
                  </a:ext>
                </a:extLst>
              </p:cNvPr>
              <p:cNvSpPr/>
              <p:nvPr/>
            </p:nvSpPr>
            <p:spPr>
              <a:xfrm>
                <a:off x="1655800" y="650204"/>
                <a:ext cx="176200" cy="60461"/>
              </a:xfrm>
              <a:custGeom>
                <a:avLst/>
                <a:gdLst>
                  <a:gd name="connsiteX0" fmla="*/ 5795 w 176200"/>
                  <a:gd name="connsiteY0" fmla="*/ 233 h 60460"/>
                  <a:gd name="connsiteX1" fmla="*/ 233 w 176200"/>
                  <a:gd name="connsiteY1" fmla="*/ 60573 h 60460"/>
                  <a:gd name="connsiteX2" fmla="*/ 177003 w 176200"/>
                  <a:gd name="connsiteY2" fmla="*/ 60573 h 60460"/>
                  <a:gd name="connsiteX3" fmla="*/ 171441 w 176200"/>
                  <a:gd name="connsiteY3" fmla="*/ 233 h 60460"/>
                </a:gdLst>
                <a:ahLst/>
                <a:cxnLst>
                  <a:cxn ang="0">
                    <a:pos x="connsiteX0" y="connsiteY0"/>
                  </a:cxn>
                  <a:cxn ang="0">
                    <a:pos x="connsiteX1" y="connsiteY1"/>
                  </a:cxn>
                  <a:cxn ang="0">
                    <a:pos x="connsiteX2" y="connsiteY2"/>
                  </a:cxn>
                  <a:cxn ang="0">
                    <a:pos x="connsiteX3" y="connsiteY3"/>
                  </a:cxn>
                </a:cxnLst>
                <a:rect l="l" t="t" r="r" b="b"/>
                <a:pathLst>
                  <a:path w="176200" h="60460">
                    <a:moveTo>
                      <a:pt x="5795" y="233"/>
                    </a:moveTo>
                    <a:cubicBezTo>
                      <a:pt x="4361" y="20064"/>
                      <a:pt x="2547" y="40724"/>
                      <a:pt x="233" y="60573"/>
                    </a:cubicBezTo>
                    <a:lnTo>
                      <a:pt x="177003" y="60573"/>
                    </a:lnTo>
                    <a:cubicBezTo>
                      <a:pt x="174688" y="40724"/>
                      <a:pt x="172874" y="20064"/>
                      <a:pt x="171441"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20" name="任意多边形: 形状 19">
                <a:extLst>
                  <a:ext uri="{FF2B5EF4-FFF2-40B4-BE49-F238E27FC236}">
                    <a16:creationId xmlns:a16="http://schemas.microsoft.com/office/drawing/2014/main" xmlns="" id="{FB85394F-C4FA-4B39-9422-B8D066DD63A7}"/>
                  </a:ext>
                </a:extLst>
              </p:cNvPr>
              <p:cNvSpPr/>
              <p:nvPr/>
            </p:nvSpPr>
            <p:spPr>
              <a:xfrm>
                <a:off x="1621631" y="779919"/>
                <a:ext cx="245298" cy="89828"/>
              </a:xfrm>
              <a:custGeom>
                <a:avLst/>
                <a:gdLst>
                  <a:gd name="connsiteX0" fmla="*/ 23087 w 245298"/>
                  <a:gd name="connsiteY0" fmla="*/ 233 h 89827"/>
                  <a:gd name="connsiteX1" fmla="*/ 233 w 245298"/>
                  <a:gd name="connsiteY1" fmla="*/ 89646 h 89827"/>
                  <a:gd name="connsiteX2" fmla="*/ 245358 w 245298"/>
                  <a:gd name="connsiteY2" fmla="*/ 89646 h 89827"/>
                  <a:gd name="connsiteX3" fmla="*/ 222504 w 245298"/>
                  <a:gd name="connsiteY3" fmla="*/ 233 h 89827"/>
                </a:gdLst>
                <a:ahLst/>
                <a:cxnLst>
                  <a:cxn ang="0">
                    <a:pos x="connsiteX0" y="connsiteY0"/>
                  </a:cxn>
                  <a:cxn ang="0">
                    <a:pos x="connsiteX1" y="connsiteY1"/>
                  </a:cxn>
                  <a:cxn ang="0">
                    <a:pos x="connsiteX2" y="connsiteY2"/>
                  </a:cxn>
                  <a:cxn ang="0">
                    <a:pos x="connsiteX3" y="connsiteY3"/>
                  </a:cxn>
                </a:cxnLst>
                <a:rect l="l" t="t" r="r" b="b"/>
                <a:pathLst>
                  <a:path w="245298" h="89827">
                    <a:moveTo>
                      <a:pt x="23087" y="233"/>
                    </a:moveTo>
                    <a:cubicBezTo>
                      <a:pt x="16903" y="28926"/>
                      <a:pt x="8680" y="60106"/>
                      <a:pt x="233" y="89646"/>
                    </a:cubicBezTo>
                    <a:lnTo>
                      <a:pt x="245358" y="89646"/>
                    </a:lnTo>
                    <a:cubicBezTo>
                      <a:pt x="236911" y="60106"/>
                      <a:pt x="228688" y="28926"/>
                      <a:pt x="222504"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21" name="任意多边形: 形状 20">
                <a:extLst>
                  <a:ext uri="{FF2B5EF4-FFF2-40B4-BE49-F238E27FC236}">
                    <a16:creationId xmlns:a16="http://schemas.microsoft.com/office/drawing/2014/main" xmlns="" id="{88744F8C-FE18-4BFE-A779-EFED6F7FBFCE}"/>
                  </a:ext>
                </a:extLst>
              </p:cNvPr>
              <p:cNvSpPr/>
              <p:nvPr/>
            </p:nvSpPr>
            <p:spPr>
              <a:xfrm>
                <a:off x="1744211" y="539077"/>
                <a:ext cx="162381" cy="457775"/>
              </a:xfrm>
              <a:custGeom>
                <a:avLst/>
                <a:gdLst>
                  <a:gd name="connsiteX0" fmla="*/ 99924 w 162380"/>
                  <a:gd name="connsiteY0" fmla="*/ 241074 h 457775"/>
                  <a:gd name="connsiteX1" fmla="*/ 95484 w 162380"/>
                  <a:gd name="connsiteY1" fmla="*/ 219049 h 457775"/>
                  <a:gd name="connsiteX2" fmla="*/ 88575 w 162380"/>
                  <a:gd name="connsiteY2" fmla="*/ 171751 h 457775"/>
                  <a:gd name="connsiteX3" fmla="*/ 83029 w 162380"/>
                  <a:gd name="connsiteY3" fmla="*/ 111411 h 457775"/>
                  <a:gd name="connsiteX4" fmla="*/ 81889 w 162380"/>
                  <a:gd name="connsiteY4" fmla="*/ 94137 h 457775"/>
                  <a:gd name="connsiteX5" fmla="*/ 80542 w 162380"/>
                  <a:gd name="connsiteY5" fmla="*/ 70626 h 457775"/>
                  <a:gd name="connsiteX6" fmla="*/ 79920 w 162380"/>
                  <a:gd name="connsiteY6" fmla="*/ 58085 h 457775"/>
                  <a:gd name="connsiteX7" fmla="*/ 78935 w 162380"/>
                  <a:gd name="connsiteY7" fmla="*/ 34574 h 457775"/>
                  <a:gd name="connsiteX8" fmla="*/ 77968 w 162380"/>
                  <a:gd name="connsiteY8" fmla="*/ 233 h 457775"/>
                  <a:gd name="connsiteX9" fmla="*/ 233 w 162380"/>
                  <a:gd name="connsiteY9" fmla="*/ 233 h 457775"/>
                  <a:gd name="connsiteX10" fmla="*/ 233 w 162380"/>
                  <a:gd name="connsiteY10" fmla="*/ 458008 h 457775"/>
                  <a:gd name="connsiteX11" fmla="*/ 162993 w 162380"/>
                  <a:gd name="connsiteY11" fmla="*/ 458008 h 457775"/>
                  <a:gd name="connsiteX12" fmla="*/ 122795 w 162380"/>
                  <a:gd name="connsiteY12" fmla="*/ 330453 h 457775"/>
                  <a:gd name="connsiteX13" fmla="*/ 99924 w 162380"/>
                  <a:gd name="connsiteY13"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380" h="457775">
                    <a:moveTo>
                      <a:pt x="99924" y="241074"/>
                    </a:moveTo>
                    <a:cubicBezTo>
                      <a:pt x="98283" y="233542"/>
                      <a:pt x="96797" y="226166"/>
                      <a:pt x="95484" y="219049"/>
                    </a:cubicBezTo>
                    <a:cubicBezTo>
                      <a:pt x="92807" y="204521"/>
                      <a:pt x="90527" y="188421"/>
                      <a:pt x="88575" y="171751"/>
                    </a:cubicBezTo>
                    <a:cubicBezTo>
                      <a:pt x="86277" y="151903"/>
                      <a:pt x="84463" y="131243"/>
                      <a:pt x="83029" y="111411"/>
                    </a:cubicBezTo>
                    <a:cubicBezTo>
                      <a:pt x="82615" y="105590"/>
                      <a:pt x="82218" y="99838"/>
                      <a:pt x="81889" y="94137"/>
                    </a:cubicBezTo>
                    <a:cubicBezTo>
                      <a:pt x="81354" y="86035"/>
                      <a:pt x="80905" y="78158"/>
                      <a:pt x="80542" y="70626"/>
                    </a:cubicBezTo>
                    <a:cubicBezTo>
                      <a:pt x="80300" y="66325"/>
                      <a:pt x="80093" y="62127"/>
                      <a:pt x="79920" y="58085"/>
                    </a:cubicBezTo>
                    <a:cubicBezTo>
                      <a:pt x="79505" y="49448"/>
                      <a:pt x="79195" y="41622"/>
                      <a:pt x="78935" y="34574"/>
                    </a:cubicBezTo>
                    <a:cubicBezTo>
                      <a:pt x="78175" y="13620"/>
                      <a:pt x="77968" y="233"/>
                      <a:pt x="77968" y="233"/>
                    </a:cubicBezTo>
                    <a:lnTo>
                      <a:pt x="233" y="233"/>
                    </a:lnTo>
                    <a:lnTo>
                      <a:pt x="233" y="458008"/>
                    </a:lnTo>
                    <a:lnTo>
                      <a:pt x="162993" y="458008"/>
                    </a:lnTo>
                    <a:cubicBezTo>
                      <a:pt x="162993" y="458008"/>
                      <a:pt x="142264" y="398583"/>
                      <a:pt x="122795" y="330453"/>
                    </a:cubicBezTo>
                    <a:cubicBezTo>
                      <a:pt x="114331" y="300896"/>
                      <a:pt x="106074" y="269715"/>
                      <a:pt x="99924" y="241074"/>
                    </a:cubicBezTo>
                    <a:close/>
                  </a:path>
                </a:pathLst>
              </a:custGeom>
              <a:solidFill>
                <a:srgbClr val="603913">
                  <a:alpha val="8000"/>
                </a:srgbClr>
              </a:solidFill>
              <a:ln w="1710" cap="flat">
                <a:noFill/>
                <a:prstDash val="solid"/>
                <a:miter/>
              </a:ln>
            </p:spPr>
            <p:txBody>
              <a:bodyPr rtlCol="0" anchor="ctr"/>
              <a:lstStyle/>
              <a:p>
                <a:endParaRPr lang="zh-CN" altLang="en-US">
                  <a:cs typeface="+mn-ea"/>
                  <a:sym typeface="+mn-lt"/>
                </a:endParaRPr>
              </a:p>
            </p:txBody>
          </p:sp>
        </p:grpSp>
        <p:grpSp>
          <p:nvGrpSpPr>
            <p:cNvPr id="35" name="组合 34">
              <a:extLst>
                <a:ext uri="{FF2B5EF4-FFF2-40B4-BE49-F238E27FC236}">
                  <a16:creationId xmlns:a16="http://schemas.microsoft.com/office/drawing/2014/main" xmlns="" id="{AD5CB432-5FF0-4E5C-83EF-91D79FE2C875}"/>
                </a:ext>
              </a:extLst>
            </p:cNvPr>
            <p:cNvGrpSpPr/>
            <p:nvPr/>
          </p:nvGrpSpPr>
          <p:grpSpPr>
            <a:xfrm flipH="1">
              <a:off x="3516061" y="2647950"/>
              <a:ext cx="733088" cy="656910"/>
              <a:chOff x="1395732" y="539077"/>
              <a:chExt cx="510860" cy="457775"/>
            </a:xfrm>
          </p:grpSpPr>
          <p:sp>
            <p:nvSpPr>
              <p:cNvPr id="36" name="任意多边形: 形状 35">
                <a:extLst>
                  <a:ext uri="{FF2B5EF4-FFF2-40B4-BE49-F238E27FC236}">
                    <a16:creationId xmlns:a16="http://schemas.microsoft.com/office/drawing/2014/main" xmlns="" id="{CB948A04-2913-4B4C-9749-0E54E4D29FD2}"/>
                  </a:ext>
                </a:extLst>
              </p:cNvPr>
              <p:cNvSpPr/>
              <p:nvPr/>
            </p:nvSpPr>
            <p:spPr>
              <a:xfrm>
                <a:off x="1395732" y="639010"/>
                <a:ext cx="253936" cy="357583"/>
              </a:xfrm>
              <a:custGeom>
                <a:avLst/>
                <a:gdLst>
                  <a:gd name="connsiteX0" fmla="*/ 205109 w 253935"/>
                  <a:gd name="connsiteY0" fmla="*/ 188110 h 357582"/>
                  <a:gd name="connsiteX1" fmla="*/ 201654 w 253935"/>
                  <a:gd name="connsiteY1" fmla="*/ 170922 h 357582"/>
                  <a:gd name="connsiteX2" fmla="*/ 196264 w 253935"/>
                  <a:gd name="connsiteY2" fmla="*/ 134024 h 357582"/>
                  <a:gd name="connsiteX3" fmla="*/ 191928 w 253935"/>
                  <a:gd name="connsiteY3" fmla="*/ 86933 h 357582"/>
                  <a:gd name="connsiteX4" fmla="*/ 191030 w 253935"/>
                  <a:gd name="connsiteY4" fmla="*/ 73511 h 357582"/>
                  <a:gd name="connsiteX5" fmla="*/ 189976 w 253935"/>
                  <a:gd name="connsiteY5" fmla="*/ 55166 h 357582"/>
                  <a:gd name="connsiteX6" fmla="*/ 189492 w 253935"/>
                  <a:gd name="connsiteY6" fmla="*/ 45371 h 357582"/>
                  <a:gd name="connsiteX7" fmla="*/ 188732 w 253935"/>
                  <a:gd name="connsiteY7" fmla="*/ 27025 h 357582"/>
                  <a:gd name="connsiteX8" fmla="*/ 187990 w 253935"/>
                  <a:gd name="connsiteY8" fmla="*/ 233 h 357582"/>
                  <a:gd name="connsiteX9" fmla="*/ 66601 w 253935"/>
                  <a:gd name="connsiteY9" fmla="*/ 233 h 357582"/>
                  <a:gd name="connsiteX10" fmla="*/ 65859 w 253935"/>
                  <a:gd name="connsiteY10" fmla="*/ 27025 h 357582"/>
                  <a:gd name="connsiteX11" fmla="*/ 65099 w 253935"/>
                  <a:gd name="connsiteY11" fmla="*/ 45371 h 357582"/>
                  <a:gd name="connsiteX12" fmla="*/ 64615 w 253935"/>
                  <a:gd name="connsiteY12" fmla="*/ 55166 h 357582"/>
                  <a:gd name="connsiteX13" fmla="*/ 63561 w 253935"/>
                  <a:gd name="connsiteY13" fmla="*/ 73511 h 357582"/>
                  <a:gd name="connsiteX14" fmla="*/ 62663 w 253935"/>
                  <a:gd name="connsiteY14" fmla="*/ 86933 h 357582"/>
                  <a:gd name="connsiteX15" fmla="*/ 58327 w 253935"/>
                  <a:gd name="connsiteY15" fmla="*/ 134024 h 357582"/>
                  <a:gd name="connsiteX16" fmla="*/ 52937 w 253935"/>
                  <a:gd name="connsiteY16" fmla="*/ 170922 h 357582"/>
                  <a:gd name="connsiteX17" fmla="*/ 49482 w 253935"/>
                  <a:gd name="connsiteY17" fmla="*/ 188110 h 357582"/>
                  <a:gd name="connsiteX18" fmla="*/ 31638 w 253935"/>
                  <a:gd name="connsiteY18" fmla="*/ 257882 h 357582"/>
                  <a:gd name="connsiteX19" fmla="*/ 233 w 253935"/>
                  <a:gd name="connsiteY19" fmla="*/ 357418 h 357582"/>
                  <a:gd name="connsiteX20" fmla="*/ 254168 w 253935"/>
                  <a:gd name="connsiteY20" fmla="*/ 357418 h 357582"/>
                  <a:gd name="connsiteX21" fmla="*/ 222798 w 253935"/>
                  <a:gd name="connsiteY21" fmla="*/ 257882 h 357582"/>
                  <a:gd name="connsiteX22" fmla="*/ 205109 w 253935"/>
                  <a:gd name="connsiteY22"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53935" h="357582">
                    <a:moveTo>
                      <a:pt x="205109" y="188110"/>
                    </a:moveTo>
                    <a:cubicBezTo>
                      <a:pt x="203830" y="182215"/>
                      <a:pt x="202678" y="176485"/>
                      <a:pt x="201654" y="170922"/>
                    </a:cubicBezTo>
                    <a:cubicBezTo>
                      <a:pt x="199546" y="159590"/>
                      <a:pt x="197767" y="147032"/>
                      <a:pt x="196264" y="134024"/>
                    </a:cubicBezTo>
                    <a:cubicBezTo>
                      <a:pt x="194450" y="118477"/>
                      <a:pt x="193034" y="102411"/>
                      <a:pt x="191928" y="86933"/>
                    </a:cubicBezTo>
                    <a:cubicBezTo>
                      <a:pt x="191600" y="82390"/>
                      <a:pt x="191306" y="77899"/>
                      <a:pt x="191030" y="73511"/>
                    </a:cubicBezTo>
                    <a:cubicBezTo>
                      <a:pt x="190615" y="67171"/>
                      <a:pt x="190270" y="61039"/>
                      <a:pt x="189976" y="55166"/>
                    </a:cubicBezTo>
                    <a:cubicBezTo>
                      <a:pt x="189803" y="51797"/>
                      <a:pt x="189648" y="48532"/>
                      <a:pt x="189492" y="45371"/>
                    </a:cubicBezTo>
                    <a:cubicBezTo>
                      <a:pt x="189182" y="38703"/>
                      <a:pt x="188940" y="32536"/>
                      <a:pt x="188732" y="27025"/>
                    </a:cubicBezTo>
                    <a:cubicBezTo>
                      <a:pt x="188145" y="10684"/>
                      <a:pt x="187990" y="233"/>
                      <a:pt x="187990" y="233"/>
                    </a:cubicBezTo>
                    <a:lnTo>
                      <a:pt x="66601" y="233"/>
                    </a:lnTo>
                    <a:cubicBezTo>
                      <a:pt x="66601" y="233"/>
                      <a:pt x="66446" y="10597"/>
                      <a:pt x="65859" y="27025"/>
                    </a:cubicBezTo>
                    <a:cubicBezTo>
                      <a:pt x="65651" y="32536"/>
                      <a:pt x="65409" y="38703"/>
                      <a:pt x="65099" y="45371"/>
                    </a:cubicBezTo>
                    <a:cubicBezTo>
                      <a:pt x="64943" y="48532"/>
                      <a:pt x="64788" y="51797"/>
                      <a:pt x="64615" y="55166"/>
                    </a:cubicBezTo>
                    <a:cubicBezTo>
                      <a:pt x="64321" y="61039"/>
                      <a:pt x="63958" y="67258"/>
                      <a:pt x="63561" y="73511"/>
                    </a:cubicBezTo>
                    <a:cubicBezTo>
                      <a:pt x="63285" y="77899"/>
                      <a:pt x="62991" y="82390"/>
                      <a:pt x="62663" y="86933"/>
                    </a:cubicBezTo>
                    <a:cubicBezTo>
                      <a:pt x="61540" y="102481"/>
                      <a:pt x="60123" y="118529"/>
                      <a:pt x="58327" y="134024"/>
                    </a:cubicBezTo>
                    <a:cubicBezTo>
                      <a:pt x="56807" y="147032"/>
                      <a:pt x="55027" y="159590"/>
                      <a:pt x="52937" y="170922"/>
                    </a:cubicBezTo>
                    <a:cubicBezTo>
                      <a:pt x="51918" y="176485"/>
                      <a:pt x="50743" y="182220"/>
                      <a:pt x="49482" y="188110"/>
                    </a:cubicBezTo>
                    <a:cubicBezTo>
                      <a:pt x="44645" y="210567"/>
                      <a:pt x="38237" y="234838"/>
                      <a:pt x="31638" y="257882"/>
                    </a:cubicBezTo>
                    <a:cubicBezTo>
                      <a:pt x="16453" y="311053"/>
                      <a:pt x="233" y="357418"/>
                      <a:pt x="233" y="357418"/>
                    </a:cubicBezTo>
                    <a:lnTo>
                      <a:pt x="254168" y="357418"/>
                    </a:lnTo>
                    <a:cubicBezTo>
                      <a:pt x="254168" y="357418"/>
                      <a:pt x="237999" y="311053"/>
                      <a:pt x="222798" y="257882"/>
                    </a:cubicBezTo>
                    <a:cubicBezTo>
                      <a:pt x="216354" y="234838"/>
                      <a:pt x="209928" y="210498"/>
                      <a:pt x="205109" y="188110"/>
                    </a:cubicBezTo>
                    <a:close/>
                  </a:path>
                </a:pathLst>
              </a:custGeom>
              <a:solidFill>
                <a:srgbClr val="FBD5A2"/>
              </a:solidFill>
              <a:ln w="1710" cap="flat">
                <a:noFill/>
                <a:prstDash val="solid"/>
                <a:miter/>
              </a:ln>
            </p:spPr>
            <p:txBody>
              <a:bodyPr rtlCol="0" anchor="ctr"/>
              <a:lstStyle/>
              <a:p>
                <a:endParaRPr lang="zh-CN" altLang="en-US">
                  <a:cs typeface="+mn-ea"/>
                  <a:sym typeface="+mn-lt"/>
                </a:endParaRPr>
              </a:p>
            </p:txBody>
          </p:sp>
          <p:sp>
            <p:nvSpPr>
              <p:cNvPr id="37" name="任意多边形: 形状 36">
                <a:extLst>
                  <a:ext uri="{FF2B5EF4-FFF2-40B4-BE49-F238E27FC236}">
                    <a16:creationId xmlns:a16="http://schemas.microsoft.com/office/drawing/2014/main" xmlns="" id="{6C286EB2-0647-4F39-B900-19412834F250}"/>
                  </a:ext>
                </a:extLst>
              </p:cNvPr>
              <p:cNvSpPr/>
              <p:nvPr/>
            </p:nvSpPr>
            <p:spPr>
              <a:xfrm>
                <a:off x="1460615" y="665803"/>
                <a:ext cx="124377" cy="17275"/>
              </a:xfrm>
              <a:custGeom>
                <a:avLst/>
                <a:gdLst>
                  <a:gd name="connsiteX0" fmla="*/ 993 w 124376"/>
                  <a:gd name="connsiteY0" fmla="*/ 233 h 17274"/>
                  <a:gd name="connsiteX1" fmla="*/ 233 w 124376"/>
                  <a:gd name="connsiteY1" fmla="*/ 18578 h 17274"/>
                  <a:gd name="connsiteX2" fmla="*/ 124609 w 124376"/>
                  <a:gd name="connsiteY2" fmla="*/ 18578 h 17274"/>
                  <a:gd name="connsiteX3" fmla="*/ 123849 w 124376"/>
                  <a:gd name="connsiteY3" fmla="*/ 233 h 17274"/>
                </a:gdLst>
                <a:ahLst/>
                <a:cxnLst>
                  <a:cxn ang="0">
                    <a:pos x="connsiteX0" y="connsiteY0"/>
                  </a:cxn>
                  <a:cxn ang="0">
                    <a:pos x="connsiteX1" y="connsiteY1"/>
                  </a:cxn>
                  <a:cxn ang="0">
                    <a:pos x="connsiteX2" y="connsiteY2"/>
                  </a:cxn>
                  <a:cxn ang="0">
                    <a:pos x="connsiteX3" y="connsiteY3"/>
                  </a:cxn>
                </a:cxnLst>
                <a:rect l="l" t="t" r="r" b="b"/>
                <a:pathLst>
                  <a:path w="124376" h="17274">
                    <a:moveTo>
                      <a:pt x="993" y="233"/>
                    </a:moveTo>
                    <a:cubicBezTo>
                      <a:pt x="785" y="5743"/>
                      <a:pt x="544" y="11910"/>
                      <a:pt x="233" y="18578"/>
                    </a:cubicBezTo>
                    <a:lnTo>
                      <a:pt x="124609" y="18578"/>
                    </a:lnTo>
                    <a:cubicBezTo>
                      <a:pt x="124298" y="11910"/>
                      <a:pt x="124057" y="5743"/>
                      <a:pt x="123849"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38" name="任意多边形: 形状 37">
                <a:extLst>
                  <a:ext uri="{FF2B5EF4-FFF2-40B4-BE49-F238E27FC236}">
                    <a16:creationId xmlns:a16="http://schemas.microsoft.com/office/drawing/2014/main" xmlns="" id="{7E66788A-07B9-4471-9C0D-5FF29FF7DF34}"/>
                  </a:ext>
                </a:extLst>
              </p:cNvPr>
              <p:cNvSpPr/>
              <p:nvPr/>
            </p:nvSpPr>
            <p:spPr>
              <a:xfrm>
                <a:off x="1459060" y="693943"/>
                <a:ext cx="127832" cy="17275"/>
              </a:xfrm>
              <a:custGeom>
                <a:avLst/>
                <a:gdLst>
                  <a:gd name="connsiteX0" fmla="*/ 1286 w 127831"/>
                  <a:gd name="connsiteY0" fmla="*/ 233 h 17274"/>
                  <a:gd name="connsiteX1" fmla="*/ 233 w 127831"/>
                  <a:gd name="connsiteY1" fmla="*/ 18578 h 17274"/>
                  <a:gd name="connsiteX2" fmla="*/ 127701 w 127831"/>
                  <a:gd name="connsiteY2" fmla="*/ 18578 h 17274"/>
                  <a:gd name="connsiteX3" fmla="*/ 126648 w 127831"/>
                  <a:gd name="connsiteY3" fmla="*/ 233 h 17274"/>
                </a:gdLst>
                <a:ahLst/>
                <a:cxnLst>
                  <a:cxn ang="0">
                    <a:pos x="connsiteX0" y="connsiteY0"/>
                  </a:cxn>
                  <a:cxn ang="0">
                    <a:pos x="connsiteX1" y="connsiteY1"/>
                  </a:cxn>
                  <a:cxn ang="0">
                    <a:pos x="connsiteX2" y="connsiteY2"/>
                  </a:cxn>
                  <a:cxn ang="0">
                    <a:pos x="connsiteX3" y="connsiteY3"/>
                  </a:cxn>
                </a:cxnLst>
                <a:rect l="l" t="t" r="r" b="b"/>
                <a:pathLst>
                  <a:path w="127831" h="17274">
                    <a:moveTo>
                      <a:pt x="1286" y="233"/>
                    </a:moveTo>
                    <a:cubicBezTo>
                      <a:pt x="993" y="6106"/>
                      <a:pt x="647" y="12325"/>
                      <a:pt x="233" y="18578"/>
                    </a:cubicBezTo>
                    <a:lnTo>
                      <a:pt x="127701" y="18578"/>
                    </a:lnTo>
                    <a:cubicBezTo>
                      <a:pt x="127304" y="12238"/>
                      <a:pt x="126941" y="6106"/>
                      <a:pt x="126648"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39" name="任意多边形: 形状 38">
                <a:extLst>
                  <a:ext uri="{FF2B5EF4-FFF2-40B4-BE49-F238E27FC236}">
                    <a16:creationId xmlns:a16="http://schemas.microsoft.com/office/drawing/2014/main" xmlns="" id="{AAC66F82-CD69-45AA-9715-2B369EF7DD7F}"/>
                  </a:ext>
                </a:extLst>
              </p:cNvPr>
              <p:cNvSpPr/>
              <p:nvPr/>
            </p:nvSpPr>
            <p:spPr>
              <a:xfrm>
                <a:off x="1453826" y="725711"/>
                <a:ext cx="138196" cy="46641"/>
              </a:xfrm>
              <a:custGeom>
                <a:avLst/>
                <a:gdLst>
                  <a:gd name="connsiteX0" fmla="*/ 4569 w 138196"/>
                  <a:gd name="connsiteY0" fmla="*/ 233 h 46641"/>
                  <a:gd name="connsiteX1" fmla="*/ 233 w 138196"/>
                  <a:gd name="connsiteY1" fmla="*/ 47323 h 46641"/>
                  <a:gd name="connsiteX2" fmla="*/ 138170 w 138196"/>
                  <a:gd name="connsiteY2" fmla="*/ 47323 h 46641"/>
                  <a:gd name="connsiteX3" fmla="*/ 133834 w 138196"/>
                  <a:gd name="connsiteY3" fmla="*/ 233 h 46641"/>
                </a:gdLst>
                <a:ahLst/>
                <a:cxnLst>
                  <a:cxn ang="0">
                    <a:pos x="connsiteX0" y="connsiteY0"/>
                  </a:cxn>
                  <a:cxn ang="0">
                    <a:pos x="connsiteX1" y="connsiteY1"/>
                  </a:cxn>
                  <a:cxn ang="0">
                    <a:pos x="connsiteX2" y="connsiteY2"/>
                  </a:cxn>
                  <a:cxn ang="0">
                    <a:pos x="connsiteX3" y="connsiteY3"/>
                  </a:cxn>
                </a:cxnLst>
                <a:rect l="l" t="t" r="r" b="b"/>
                <a:pathLst>
                  <a:path w="138196" h="46641">
                    <a:moveTo>
                      <a:pt x="4569" y="233"/>
                    </a:moveTo>
                    <a:cubicBezTo>
                      <a:pt x="3463" y="15780"/>
                      <a:pt x="2046" y="31828"/>
                      <a:pt x="233" y="47323"/>
                    </a:cubicBezTo>
                    <a:lnTo>
                      <a:pt x="138170" y="47323"/>
                    </a:lnTo>
                    <a:cubicBezTo>
                      <a:pt x="136442" y="31776"/>
                      <a:pt x="134957" y="15711"/>
                      <a:pt x="133834"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0" name="任意多边形: 形状 39">
                <a:extLst>
                  <a:ext uri="{FF2B5EF4-FFF2-40B4-BE49-F238E27FC236}">
                    <a16:creationId xmlns:a16="http://schemas.microsoft.com/office/drawing/2014/main" xmlns="" id="{DBF5055D-5C45-454E-8670-FB22A1BBB53C}"/>
                  </a:ext>
                </a:extLst>
              </p:cNvPr>
              <p:cNvSpPr/>
              <p:nvPr/>
            </p:nvSpPr>
            <p:spPr>
              <a:xfrm>
                <a:off x="1427154" y="826888"/>
                <a:ext cx="191747" cy="69098"/>
              </a:xfrm>
              <a:custGeom>
                <a:avLst/>
                <a:gdLst>
                  <a:gd name="connsiteX0" fmla="*/ 18060 w 191747"/>
                  <a:gd name="connsiteY0" fmla="*/ 233 h 69098"/>
                  <a:gd name="connsiteX1" fmla="*/ 233 w 191747"/>
                  <a:gd name="connsiteY1" fmla="*/ 70004 h 69098"/>
                  <a:gd name="connsiteX2" fmla="*/ 191531 w 191747"/>
                  <a:gd name="connsiteY2" fmla="*/ 70004 h 69098"/>
                  <a:gd name="connsiteX3" fmla="*/ 173686 w 191747"/>
                  <a:gd name="connsiteY3" fmla="*/ 233 h 69098"/>
                </a:gdLst>
                <a:ahLst/>
                <a:cxnLst>
                  <a:cxn ang="0">
                    <a:pos x="connsiteX0" y="connsiteY0"/>
                  </a:cxn>
                  <a:cxn ang="0">
                    <a:pos x="connsiteX1" y="connsiteY1"/>
                  </a:cxn>
                  <a:cxn ang="0">
                    <a:pos x="connsiteX2" y="connsiteY2"/>
                  </a:cxn>
                  <a:cxn ang="0">
                    <a:pos x="connsiteX3" y="connsiteY3"/>
                  </a:cxn>
                </a:cxnLst>
                <a:rect l="l" t="t" r="r" b="b"/>
                <a:pathLst>
                  <a:path w="191747" h="69098">
                    <a:moveTo>
                      <a:pt x="18060" y="233"/>
                    </a:moveTo>
                    <a:cubicBezTo>
                      <a:pt x="13240" y="22690"/>
                      <a:pt x="6814" y="46960"/>
                      <a:pt x="233" y="70004"/>
                    </a:cubicBezTo>
                    <a:lnTo>
                      <a:pt x="191531" y="70004"/>
                    </a:lnTo>
                    <a:cubicBezTo>
                      <a:pt x="184932" y="46960"/>
                      <a:pt x="178523" y="22620"/>
                      <a:pt x="173686"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1" name="任意多边形: 形状 40">
                <a:extLst>
                  <a:ext uri="{FF2B5EF4-FFF2-40B4-BE49-F238E27FC236}">
                    <a16:creationId xmlns:a16="http://schemas.microsoft.com/office/drawing/2014/main" xmlns="" id="{D858944F-2225-41C0-8F9B-DB6633444648}"/>
                  </a:ext>
                </a:extLst>
              </p:cNvPr>
              <p:cNvSpPr/>
              <p:nvPr/>
            </p:nvSpPr>
            <p:spPr>
              <a:xfrm>
                <a:off x="1522803" y="639010"/>
                <a:ext cx="126104" cy="357583"/>
              </a:xfrm>
              <a:custGeom>
                <a:avLst/>
                <a:gdLst>
                  <a:gd name="connsiteX0" fmla="*/ 78037 w 126104"/>
                  <a:gd name="connsiteY0" fmla="*/ 188110 h 357582"/>
                  <a:gd name="connsiteX1" fmla="*/ 74582 w 126104"/>
                  <a:gd name="connsiteY1" fmla="*/ 170922 h 357582"/>
                  <a:gd name="connsiteX2" fmla="*/ 69193 w 126104"/>
                  <a:gd name="connsiteY2" fmla="*/ 134024 h 357582"/>
                  <a:gd name="connsiteX3" fmla="*/ 64857 w 126104"/>
                  <a:gd name="connsiteY3" fmla="*/ 86933 h 357582"/>
                  <a:gd name="connsiteX4" fmla="*/ 63958 w 126104"/>
                  <a:gd name="connsiteY4" fmla="*/ 73511 h 357582"/>
                  <a:gd name="connsiteX5" fmla="*/ 62905 w 126104"/>
                  <a:gd name="connsiteY5" fmla="*/ 55166 h 357582"/>
                  <a:gd name="connsiteX6" fmla="*/ 62421 w 126104"/>
                  <a:gd name="connsiteY6" fmla="*/ 45371 h 357582"/>
                  <a:gd name="connsiteX7" fmla="*/ 61661 w 126104"/>
                  <a:gd name="connsiteY7" fmla="*/ 27025 h 357582"/>
                  <a:gd name="connsiteX8" fmla="*/ 60918 w 126104"/>
                  <a:gd name="connsiteY8" fmla="*/ 233 h 357582"/>
                  <a:gd name="connsiteX9" fmla="*/ 233 w 126104"/>
                  <a:gd name="connsiteY9" fmla="*/ 233 h 357582"/>
                  <a:gd name="connsiteX10" fmla="*/ 233 w 126104"/>
                  <a:gd name="connsiteY10" fmla="*/ 357418 h 357582"/>
                  <a:gd name="connsiteX11" fmla="*/ 127235 w 126104"/>
                  <a:gd name="connsiteY11" fmla="*/ 357418 h 357582"/>
                  <a:gd name="connsiteX12" fmla="*/ 95865 w 126104"/>
                  <a:gd name="connsiteY12" fmla="*/ 257882 h 357582"/>
                  <a:gd name="connsiteX13" fmla="*/ 78037 w 126104"/>
                  <a:gd name="connsiteY13" fmla="*/ 188110 h 35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104" h="357582">
                    <a:moveTo>
                      <a:pt x="78037" y="188110"/>
                    </a:moveTo>
                    <a:cubicBezTo>
                      <a:pt x="76759" y="182215"/>
                      <a:pt x="75607" y="176485"/>
                      <a:pt x="74582" y="170922"/>
                    </a:cubicBezTo>
                    <a:cubicBezTo>
                      <a:pt x="72475" y="159590"/>
                      <a:pt x="70695" y="147032"/>
                      <a:pt x="69193" y="134024"/>
                    </a:cubicBezTo>
                    <a:cubicBezTo>
                      <a:pt x="67379" y="118477"/>
                      <a:pt x="65962" y="102411"/>
                      <a:pt x="64857" y="86933"/>
                    </a:cubicBezTo>
                    <a:cubicBezTo>
                      <a:pt x="64528" y="82390"/>
                      <a:pt x="64235" y="77899"/>
                      <a:pt x="63958" y="73511"/>
                    </a:cubicBezTo>
                    <a:cubicBezTo>
                      <a:pt x="63544" y="67171"/>
                      <a:pt x="63198" y="61039"/>
                      <a:pt x="62905" y="55166"/>
                    </a:cubicBezTo>
                    <a:cubicBezTo>
                      <a:pt x="62732" y="51797"/>
                      <a:pt x="62576" y="48532"/>
                      <a:pt x="62421" y="45371"/>
                    </a:cubicBezTo>
                    <a:cubicBezTo>
                      <a:pt x="62110" y="38703"/>
                      <a:pt x="61868" y="32536"/>
                      <a:pt x="61661" y="27025"/>
                    </a:cubicBezTo>
                    <a:cubicBezTo>
                      <a:pt x="61074" y="10684"/>
                      <a:pt x="60918" y="233"/>
                      <a:pt x="60918" y="233"/>
                    </a:cubicBezTo>
                    <a:lnTo>
                      <a:pt x="233" y="233"/>
                    </a:lnTo>
                    <a:lnTo>
                      <a:pt x="233" y="357418"/>
                    </a:lnTo>
                    <a:lnTo>
                      <a:pt x="127235" y="357418"/>
                    </a:lnTo>
                    <a:cubicBezTo>
                      <a:pt x="127235" y="357418"/>
                      <a:pt x="111066" y="311053"/>
                      <a:pt x="95865" y="257882"/>
                    </a:cubicBezTo>
                    <a:cubicBezTo>
                      <a:pt x="89283" y="234838"/>
                      <a:pt x="82857" y="210498"/>
                      <a:pt x="78037" y="188110"/>
                    </a:cubicBezTo>
                    <a:close/>
                  </a:path>
                </a:pathLst>
              </a:custGeom>
              <a:solidFill>
                <a:srgbClr val="603913">
                  <a:alpha val="8000"/>
                </a:srgbClr>
              </a:solidFill>
              <a:ln w="1710" cap="flat">
                <a:noFill/>
                <a:prstDash val="solid"/>
                <a:miter/>
              </a:ln>
            </p:spPr>
            <p:txBody>
              <a:bodyPr rtlCol="0" anchor="ctr"/>
              <a:lstStyle/>
              <a:p>
                <a:endParaRPr lang="zh-CN" altLang="en-US">
                  <a:cs typeface="+mn-ea"/>
                  <a:sym typeface="+mn-lt"/>
                </a:endParaRPr>
              </a:p>
            </p:txBody>
          </p:sp>
          <p:sp>
            <p:nvSpPr>
              <p:cNvPr id="42" name="任意多边形: 形状 41">
                <a:extLst>
                  <a:ext uri="{FF2B5EF4-FFF2-40B4-BE49-F238E27FC236}">
                    <a16:creationId xmlns:a16="http://schemas.microsoft.com/office/drawing/2014/main" xmlns="" id="{E777A290-9125-4F6D-9A1A-F026225FD439}"/>
                  </a:ext>
                </a:extLst>
              </p:cNvPr>
              <p:cNvSpPr/>
              <p:nvPr/>
            </p:nvSpPr>
            <p:spPr>
              <a:xfrm>
                <a:off x="1581468" y="539077"/>
                <a:ext cx="324761" cy="457775"/>
              </a:xfrm>
              <a:custGeom>
                <a:avLst/>
                <a:gdLst>
                  <a:gd name="connsiteX0" fmla="*/ 262667 w 324761"/>
                  <a:gd name="connsiteY0" fmla="*/ 241074 h 457775"/>
                  <a:gd name="connsiteX1" fmla="*/ 258228 w 324761"/>
                  <a:gd name="connsiteY1" fmla="*/ 219049 h 457775"/>
                  <a:gd name="connsiteX2" fmla="*/ 251318 w 324761"/>
                  <a:gd name="connsiteY2" fmla="*/ 171751 h 457775"/>
                  <a:gd name="connsiteX3" fmla="*/ 245773 w 324761"/>
                  <a:gd name="connsiteY3" fmla="*/ 111411 h 457775"/>
                  <a:gd name="connsiteX4" fmla="*/ 244633 w 324761"/>
                  <a:gd name="connsiteY4" fmla="*/ 94137 h 457775"/>
                  <a:gd name="connsiteX5" fmla="*/ 243285 w 324761"/>
                  <a:gd name="connsiteY5" fmla="*/ 70626 h 457775"/>
                  <a:gd name="connsiteX6" fmla="*/ 242664 w 324761"/>
                  <a:gd name="connsiteY6" fmla="*/ 58085 h 457775"/>
                  <a:gd name="connsiteX7" fmla="*/ 241679 w 324761"/>
                  <a:gd name="connsiteY7" fmla="*/ 34574 h 457775"/>
                  <a:gd name="connsiteX8" fmla="*/ 240712 w 324761"/>
                  <a:gd name="connsiteY8" fmla="*/ 233 h 457775"/>
                  <a:gd name="connsiteX9" fmla="*/ 85241 w 324761"/>
                  <a:gd name="connsiteY9" fmla="*/ 233 h 457775"/>
                  <a:gd name="connsiteX10" fmla="*/ 84273 w 324761"/>
                  <a:gd name="connsiteY10" fmla="*/ 34574 h 457775"/>
                  <a:gd name="connsiteX11" fmla="*/ 83306 w 324761"/>
                  <a:gd name="connsiteY11" fmla="*/ 58085 h 457775"/>
                  <a:gd name="connsiteX12" fmla="*/ 82684 w 324761"/>
                  <a:gd name="connsiteY12" fmla="*/ 70626 h 457775"/>
                  <a:gd name="connsiteX13" fmla="*/ 81337 w 324761"/>
                  <a:gd name="connsiteY13" fmla="*/ 94137 h 457775"/>
                  <a:gd name="connsiteX14" fmla="*/ 80179 w 324761"/>
                  <a:gd name="connsiteY14" fmla="*/ 111411 h 457775"/>
                  <a:gd name="connsiteX15" fmla="*/ 74634 w 324761"/>
                  <a:gd name="connsiteY15" fmla="*/ 171751 h 457775"/>
                  <a:gd name="connsiteX16" fmla="*/ 67724 w 324761"/>
                  <a:gd name="connsiteY16" fmla="*/ 219049 h 457775"/>
                  <a:gd name="connsiteX17" fmla="*/ 63285 w 324761"/>
                  <a:gd name="connsiteY17" fmla="*/ 241074 h 457775"/>
                  <a:gd name="connsiteX18" fmla="*/ 40413 w 324761"/>
                  <a:gd name="connsiteY18" fmla="*/ 330487 h 457775"/>
                  <a:gd name="connsiteX19" fmla="*/ 233 w 324761"/>
                  <a:gd name="connsiteY19" fmla="*/ 458042 h 457775"/>
                  <a:gd name="connsiteX20" fmla="*/ 325720 w 324761"/>
                  <a:gd name="connsiteY20" fmla="*/ 458042 h 457775"/>
                  <a:gd name="connsiteX21" fmla="*/ 285522 w 324761"/>
                  <a:gd name="connsiteY21" fmla="*/ 330487 h 457775"/>
                  <a:gd name="connsiteX22" fmla="*/ 262667 w 324761"/>
                  <a:gd name="connsiteY22"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4761" h="457775">
                    <a:moveTo>
                      <a:pt x="262667" y="241074"/>
                    </a:moveTo>
                    <a:cubicBezTo>
                      <a:pt x="261026" y="233542"/>
                      <a:pt x="259541" y="226166"/>
                      <a:pt x="258228" y="219049"/>
                    </a:cubicBezTo>
                    <a:cubicBezTo>
                      <a:pt x="255550" y="204521"/>
                      <a:pt x="253270" y="188421"/>
                      <a:pt x="251318" y="171751"/>
                    </a:cubicBezTo>
                    <a:cubicBezTo>
                      <a:pt x="249021" y="151903"/>
                      <a:pt x="247207" y="131243"/>
                      <a:pt x="245773" y="111411"/>
                    </a:cubicBezTo>
                    <a:cubicBezTo>
                      <a:pt x="245358" y="105590"/>
                      <a:pt x="244961" y="99838"/>
                      <a:pt x="244633" y="94137"/>
                    </a:cubicBezTo>
                    <a:cubicBezTo>
                      <a:pt x="244097" y="86035"/>
                      <a:pt x="243648" y="78158"/>
                      <a:pt x="243285" y="70626"/>
                    </a:cubicBezTo>
                    <a:cubicBezTo>
                      <a:pt x="243044" y="66325"/>
                      <a:pt x="242836" y="62127"/>
                      <a:pt x="242664" y="58085"/>
                    </a:cubicBezTo>
                    <a:cubicBezTo>
                      <a:pt x="242249" y="49448"/>
                      <a:pt x="241938" y="41622"/>
                      <a:pt x="241679" y="34574"/>
                    </a:cubicBezTo>
                    <a:cubicBezTo>
                      <a:pt x="240919" y="13620"/>
                      <a:pt x="240712" y="233"/>
                      <a:pt x="240712" y="233"/>
                    </a:cubicBezTo>
                    <a:lnTo>
                      <a:pt x="85241" y="233"/>
                    </a:lnTo>
                    <a:cubicBezTo>
                      <a:pt x="85241" y="233"/>
                      <a:pt x="85033" y="13620"/>
                      <a:pt x="84273" y="34574"/>
                    </a:cubicBezTo>
                    <a:cubicBezTo>
                      <a:pt x="84014" y="41622"/>
                      <a:pt x="83703" y="49534"/>
                      <a:pt x="83306" y="58085"/>
                    </a:cubicBezTo>
                    <a:cubicBezTo>
                      <a:pt x="83116" y="62127"/>
                      <a:pt x="82909" y="66325"/>
                      <a:pt x="82684" y="70626"/>
                    </a:cubicBezTo>
                    <a:cubicBezTo>
                      <a:pt x="82304" y="78158"/>
                      <a:pt x="81855" y="86035"/>
                      <a:pt x="81337" y="94137"/>
                    </a:cubicBezTo>
                    <a:cubicBezTo>
                      <a:pt x="80991" y="99768"/>
                      <a:pt x="80611" y="105521"/>
                      <a:pt x="80179" y="111411"/>
                    </a:cubicBezTo>
                    <a:cubicBezTo>
                      <a:pt x="78763" y="131243"/>
                      <a:pt x="76949" y="151903"/>
                      <a:pt x="74634" y="171751"/>
                    </a:cubicBezTo>
                    <a:cubicBezTo>
                      <a:pt x="72699" y="188421"/>
                      <a:pt x="70419" y="204573"/>
                      <a:pt x="67724" y="219049"/>
                    </a:cubicBezTo>
                    <a:cubicBezTo>
                      <a:pt x="66394" y="226166"/>
                      <a:pt x="64909" y="233542"/>
                      <a:pt x="63285" y="241074"/>
                    </a:cubicBezTo>
                    <a:cubicBezTo>
                      <a:pt x="57100" y="269767"/>
                      <a:pt x="48878" y="300948"/>
                      <a:pt x="40413" y="330487"/>
                    </a:cubicBezTo>
                    <a:cubicBezTo>
                      <a:pt x="20962" y="398618"/>
                      <a:pt x="233" y="458042"/>
                      <a:pt x="233" y="458042"/>
                    </a:cubicBezTo>
                    <a:lnTo>
                      <a:pt x="325720" y="458042"/>
                    </a:lnTo>
                    <a:cubicBezTo>
                      <a:pt x="325720" y="458042"/>
                      <a:pt x="304990" y="398618"/>
                      <a:pt x="285522" y="330487"/>
                    </a:cubicBezTo>
                    <a:cubicBezTo>
                      <a:pt x="277074" y="300896"/>
                      <a:pt x="268817" y="269715"/>
                      <a:pt x="262667" y="241074"/>
                    </a:cubicBezTo>
                    <a:close/>
                  </a:path>
                </a:pathLst>
              </a:custGeom>
              <a:solidFill>
                <a:srgbClr val="FBD5A2"/>
              </a:solidFill>
              <a:ln w="1710" cap="flat">
                <a:noFill/>
                <a:prstDash val="solid"/>
                <a:miter/>
              </a:ln>
            </p:spPr>
            <p:txBody>
              <a:bodyPr rtlCol="0" anchor="ctr"/>
              <a:lstStyle/>
              <a:p>
                <a:endParaRPr lang="zh-CN" altLang="en-US">
                  <a:cs typeface="+mn-ea"/>
                  <a:sym typeface="+mn-lt"/>
                </a:endParaRPr>
              </a:p>
            </p:txBody>
          </p:sp>
          <p:sp>
            <p:nvSpPr>
              <p:cNvPr id="43" name="任意多边形: 形状 42">
                <a:extLst>
                  <a:ext uri="{FF2B5EF4-FFF2-40B4-BE49-F238E27FC236}">
                    <a16:creationId xmlns:a16="http://schemas.microsoft.com/office/drawing/2014/main" xmlns="" id="{3A372634-3A5C-4C6B-A1E6-1717632D7E17}"/>
                  </a:ext>
                </a:extLst>
              </p:cNvPr>
              <p:cNvSpPr/>
              <p:nvPr/>
            </p:nvSpPr>
            <p:spPr>
              <a:xfrm>
                <a:off x="1664472" y="573436"/>
                <a:ext cx="158926" cy="22457"/>
              </a:xfrm>
              <a:custGeom>
                <a:avLst/>
                <a:gdLst>
                  <a:gd name="connsiteX0" fmla="*/ 1217 w 158925"/>
                  <a:gd name="connsiteY0" fmla="*/ 233 h 22456"/>
                  <a:gd name="connsiteX1" fmla="*/ 233 w 158925"/>
                  <a:gd name="connsiteY1" fmla="*/ 23743 h 22456"/>
                  <a:gd name="connsiteX2" fmla="*/ 159659 w 158925"/>
                  <a:gd name="connsiteY2" fmla="*/ 23743 h 22456"/>
                  <a:gd name="connsiteX3" fmla="*/ 158675 w 158925"/>
                  <a:gd name="connsiteY3" fmla="*/ 233 h 22456"/>
                </a:gdLst>
                <a:ahLst/>
                <a:cxnLst>
                  <a:cxn ang="0">
                    <a:pos x="connsiteX0" y="connsiteY0"/>
                  </a:cxn>
                  <a:cxn ang="0">
                    <a:pos x="connsiteX1" y="connsiteY1"/>
                  </a:cxn>
                  <a:cxn ang="0">
                    <a:pos x="connsiteX2" y="connsiteY2"/>
                  </a:cxn>
                  <a:cxn ang="0">
                    <a:pos x="connsiteX3" y="connsiteY3"/>
                  </a:cxn>
                </a:cxnLst>
                <a:rect l="l" t="t" r="r" b="b"/>
                <a:pathLst>
                  <a:path w="158925" h="22456">
                    <a:moveTo>
                      <a:pt x="1217" y="233"/>
                    </a:moveTo>
                    <a:cubicBezTo>
                      <a:pt x="941" y="7281"/>
                      <a:pt x="630" y="15192"/>
                      <a:pt x="233" y="23743"/>
                    </a:cubicBezTo>
                    <a:lnTo>
                      <a:pt x="159659" y="23743"/>
                    </a:lnTo>
                    <a:cubicBezTo>
                      <a:pt x="159262" y="15106"/>
                      <a:pt x="158951" y="7281"/>
                      <a:pt x="158675"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4" name="任意多边形: 形状 43">
                <a:extLst>
                  <a:ext uri="{FF2B5EF4-FFF2-40B4-BE49-F238E27FC236}">
                    <a16:creationId xmlns:a16="http://schemas.microsoft.com/office/drawing/2014/main" xmlns="" id="{B0FD53E9-3BC2-4719-A17E-86619F012F87}"/>
                  </a:ext>
                </a:extLst>
              </p:cNvPr>
              <p:cNvSpPr/>
              <p:nvPr/>
            </p:nvSpPr>
            <p:spPr>
              <a:xfrm>
                <a:off x="1662503" y="609488"/>
                <a:ext cx="162381" cy="22457"/>
              </a:xfrm>
              <a:custGeom>
                <a:avLst/>
                <a:gdLst>
                  <a:gd name="connsiteX0" fmla="*/ 1580 w 162380"/>
                  <a:gd name="connsiteY0" fmla="*/ 233 h 22456"/>
                  <a:gd name="connsiteX1" fmla="*/ 233 w 162380"/>
                  <a:gd name="connsiteY1" fmla="*/ 23743 h 22456"/>
                  <a:gd name="connsiteX2" fmla="*/ 163598 w 162380"/>
                  <a:gd name="connsiteY2" fmla="*/ 23743 h 22456"/>
                  <a:gd name="connsiteX3" fmla="*/ 162251 w 162380"/>
                  <a:gd name="connsiteY3" fmla="*/ 233 h 22456"/>
                </a:gdLst>
                <a:ahLst/>
                <a:cxnLst>
                  <a:cxn ang="0">
                    <a:pos x="connsiteX0" y="connsiteY0"/>
                  </a:cxn>
                  <a:cxn ang="0">
                    <a:pos x="connsiteX1" y="connsiteY1"/>
                  </a:cxn>
                  <a:cxn ang="0">
                    <a:pos x="connsiteX2" y="connsiteY2"/>
                  </a:cxn>
                  <a:cxn ang="0">
                    <a:pos x="connsiteX3" y="connsiteY3"/>
                  </a:cxn>
                </a:cxnLst>
                <a:rect l="l" t="t" r="r" b="b"/>
                <a:pathLst>
                  <a:path w="162380" h="22456">
                    <a:moveTo>
                      <a:pt x="1580" y="233"/>
                    </a:moveTo>
                    <a:cubicBezTo>
                      <a:pt x="1217" y="7764"/>
                      <a:pt x="768" y="15642"/>
                      <a:pt x="233" y="23743"/>
                    </a:cubicBezTo>
                    <a:lnTo>
                      <a:pt x="163598" y="23743"/>
                    </a:lnTo>
                    <a:cubicBezTo>
                      <a:pt x="163062" y="15642"/>
                      <a:pt x="162613" y="7764"/>
                      <a:pt x="162251"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5" name="任意多边形: 形状 44">
                <a:extLst>
                  <a:ext uri="{FF2B5EF4-FFF2-40B4-BE49-F238E27FC236}">
                    <a16:creationId xmlns:a16="http://schemas.microsoft.com/office/drawing/2014/main" xmlns="" id="{5EF7F533-C122-44DE-9A00-0CC33FA4C843}"/>
                  </a:ext>
                </a:extLst>
              </p:cNvPr>
              <p:cNvSpPr/>
              <p:nvPr/>
            </p:nvSpPr>
            <p:spPr>
              <a:xfrm>
                <a:off x="1655800" y="650204"/>
                <a:ext cx="176200" cy="60461"/>
              </a:xfrm>
              <a:custGeom>
                <a:avLst/>
                <a:gdLst>
                  <a:gd name="connsiteX0" fmla="*/ 5795 w 176200"/>
                  <a:gd name="connsiteY0" fmla="*/ 233 h 60460"/>
                  <a:gd name="connsiteX1" fmla="*/ 233 w 176200"/>
                  <a:gd name="connsiteY1" fmla="*/ 60573 h 60460"/>
                  <a:gd name="connsiteX2" fmla="*/ 177003 w 176200"/>
                  <a:gd name="connsiteY2" fmla="*/ 60573 h 60460"/>
                  <a:gd name="connsiteX3" fmla="*/ 171441 w 176200"/>
                  <a:gd name="connsiteY3" fmla="*/ 233 h 60460"/>
                </a:gdLst>
                <a:ahLst/>
                <a:cxnLst>
                  <a:cxn ang="0">
                    <a:pos x="connsiteX0" y="connsiteY0"/>
                  </a:cxn>
                  <a:cxn ang="0">
                    <a:pos x="connsiteX1" y="connsiteY1"/>
                  </a:cxn>
                  <a:cxn ang="0">
                    <a:pos x="connsiteX2" y="connsiteY2"/>
                  </a:cxn>
                  <a:cxn ang="0">
                    <a:pos x="connsiteX3" y="connsiteY3"/>
                  </a:cxn>
                </a:cxnLst>
                <a:rect l="l" t="t" r="r" b="b"/>
                <a:pathLst>
                  <a:path w="176200" h="60460">
                    <a:moveTo>
                      <a:pt x="5795" y="233"/>
                    </a:moveTo>
                    <a:cubicBezTo>
                      <a:pt x="4361" y="20064"/>
                      <a:pt x="2547" y="40724"/>
                      <a:pt x="233" y="60573"/>
                    </a:cubicBezTo>
                    <a:lnTo>
                      <a:pt x="177003" y="60573"/>
                    </a:lnTo>
                    <a:cubicBezTo>
                      <a:pt x="174688" y="40724"/>
                      <a:pt x="172874" y="20064"/>
                      <a:pt x="171441"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6" name="任意多边形: 形状 45">
                <a:extLst>
                  <a:ext uri="{FF2B5EF4-FFF2-40B4-BE49-F238E27FC236}">
                    <a16:creationId xmlns:a16="http://schemas.microsoft.com/office/drawing/2014/main" xmlns="" id="{07E6467E-685D-436A-818E-B824EB91ED62}"/>
                  </a:ext>
                </a:extLst>
              </p:cNvPr>
              <p:cNvSpPr/>
              <p:nvPr/>
            </p:nvSpPr>
            <p:spPr>
              <a:xfrm>
                <a:off x="1621631" y="779919"/>
                <a:ext cx="245298" cy="89828"/>
              </a:xfrm>
              <a:custGeom>
                <a:avLst/>
                <a:gdLst>
                  <a:gd name="connsiteX0" fmla="*/ 23087 w 245298"/>
                  <a:gd name="connsiteY0" fmla="*/ 233 h 89827"/>
                  <a:gd name="connsiteX1" fmla="*/ 233 w 245298"/>
                  <a:gd name="connsiteY1" fmla="*/ 89646 h 89827"/>
                  <a:gd name="connsiteX2" fmla="*/ 245358 w 245298"/>
                  <a:gd name="connsiteY2" fmla="*/ 89646 h 89827"/>
                  <a:gd name="connsiteX3" fmla="*/ 222504 w 245298"/>
                  <a:gd name="connsiteY3" fmla="*/ 233 h 89827"/>
                </a:gdLst>
                <a:ahLst/>
                <a:cxnLst>
                  <a:cxn ang="0">
                    <a:pos x="connsiteX0" y="connsiteY0"/>
                  </a:cxn>
                  <a:cxn ang="0">
                    <a:pos x="connsiteX1" y="connsiteY1"/>
                  </a:cxn>
                  <a:cxn ang="0">
                    <a:pos x="connsiteX2" y="connsiteY2"/>
                  </a:cxn>
                  <a:cxn ang="0">
                    <a:pos x="connsiteX3" y="connsiteY3"/>
                  </a:cxn>
                </a:cxnLst>
                <a:rect l="l" t="t" r="r" b="b"/>
                <a:pathLst>
                  <a:path w="245298" h="89827">
                    <a:moveTo>
                      <a:pt x="23087" y="233"/>
                    </a:moveTo>
                    <a:cubicBezTo>
                      <a:pt x="16903" y="28926"/>
                      <a:pt x="8680" y="60106"/>
                      <a:pt x="233" y="89646"/>
                    </a:cubicBezTo>
                    <a:lnTo>
                      <a:pt x="245358" y="89646"/>
                    </a:lnTo>
                    <a:cubicBezTo>
                      <a:pt x="236911" y="60106"/>
                      <a:pt x="228688" y="28926"/>
                      <a:pt x="222504" y="233"/>
                    </a:cubicBezTo>
                    <a:close/>
                  </a:path>
                </a:pathLst>
              </a:custGeom>
              <a:solidFill>
                <a:srgbClr val="FBCB8A"/>
              </a:solidFill>
              <a:ln w="1710" cap="flat">
                <a:noFill/>
                <a:prstDash val="solid"/>
                <a:miter/>
              </a:ln>
            </p:spPr>
            <p:txBody>
              <a:bodyPr rtlCol="0" anchor="ctr"/>
              <a:lstStyle/>
              <a:p>
                <a:endParaRPr lang="zh-CN" altLang="en-US">
                  <a:cs typeface="+mn-ea"/>
                  <a:sym typeface="+mn-lt"/>
                </a:endParaRPr>
              </a:p>
            </p:txBody>
          </p:sp>
          <p:sp>
            <p:nvSpPr>
              <p:cNvPr id="47" name="任意多边形: 形状 46">
                <a:extLst>
                  <a:ext uri="{FF2B5EF4-FFF2-40B4-BE49-F238E27FC236}">
                    <a16:creationId xmlns:a16="http://schemas.microsoft.com/office/drawing/2014/main" xmlns="" id="{F2C127CB-60EB-46C8-9563-E9A896DCBADB}"/>
                  </a:ext>
                </a:extLst>
              </p:cNvPr>
              <p:cNvSpPr/>
              <p:nvPr/>
            </p:nvSpPr>
            <p:spPr>
              <a:xfrm>
                <a:off x="1744211" y="539077"/>
                <a:ext cx="162381" cy="457775"/>
              </a:xfrm>
              <a:custGeom>
                <a:avLst/>
                <a:gdLst>
                  <a:gd name="connsiteX0" fmla="*/ 99924 w 162380"/>
                  <a:gd name="connsiteY0" fmla="*/ 241074 h 457775"/>
                  <a:gd name="connsiteX1" fmla="*/ 95484 w 162380"/>
                  <a:gd name="connsiteY1" fmla="*/ 219049 h 457775"/>
                  <a:gd name="connsiteX2" fmla="*/ 88575 w 162380"/>
                  <a:gd name="connsiteY2" fmla="*/ 171751 h 457775"/>
                  <a:gd name="connsiteX3" fmla="*/ 83029 w 162380"/>
                  <a:gd name="connsiteY3" fmla="*/ 111411 h 457775"/>
                  <a:gd name="connsiteX4" fmla="*/ 81889 w 162380"/>
                  <a:gd name="connsiteY4" fmla="*/ 94137 h 457775"/>
                  <a:gd name="connsiteX5" fmla="*/ 80542 w 162380"/>
                  <a:gd name="connsiteY5" fmla="*/ 70626 h 457775"/>
                  <a:gd name="connsiteX6" fmla="*/ 79920 w 162380"/>
                  <a:gd name="connsiteY6" fmla="*/ 58085 h 457775"/>
                  <a:gd name="connsiteX7" fmla="*/ 78935 w 162380"/>
                  <a:gd name="connsiteY7" fmla="*/ 34574 h 457775"/>
                  <a:gd name="connsiteX8" fmla="*/ 77968 w 162380"/>
                  <a:gd name="connsiteY8" fmla="*/ 233 h 457775"/>
                  <a:gd name="connsiteX9" fmla="*/ 233 w 162380"/>
                  <a:gd name="connsiteY9" fmla="*/ 233 h 457775"/>
                  <a:gd name="connsiteX10" fmla="*/ 233 w 162380"/>
                  <a:gd name="connsiteY10" fmla="*/ 458008 h 457775"/>
                  <a:gd name="connsiteX11" fmla="*/ 162993 w 162380"/>
                  <a:gd name="connsiteY11" fmla="*/ 458008 h 457775"/>
                  <a:gd name="connsiteX12" fmla="*/ 122795 w 162380"/>
                  <a:gd name="connsiteY12" fmla="*/ 330453 h 457775"/>
                  <a:gd name="connsiteX13" fmla="*/ 99924 w 162380"/>
                  <a:gd name="connsiteY13" fmla="*/ 241074 h 45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380" h="457775">
                    <a:moveTo>
                      <a:pt x="99924" y="241074"/>
                    </a:moveTo>
                    <a:cubicBezTo>
                      <a:pt x="98283" y="233542"/>
                      <a:pt x="96797" y="226166"/>
                      <a:pt x="95484" y="219049"/>
                    </a:cubicBezTo>
                    <a:cubicBezTo>
                      <a:pt x="92807" y="204521"/>
                      <a:pt x="90527" y="188421"/>
                      <a:pt x="88575" y="171751"/>
                    </a:cubicBezTo>
                    <a:cubicBezTo>
                      <a:pt x="86277" y="151903"/>
                      <a:pt x="84463" y="131243"/>
                      <a:pt x="83029" y="111411"/>
                    </a:cubicBezTo>
                    <a:cubicBezTo>
                      <a:pt x="82615" y="105590"/>
                      <a:pt x="82218" y="99838"/>
                      <a:pt x="81889" y="94137"/>
                    </a:cubicBezTo>
                    <a:cubicBezTo>
                      <a:pt x="81354" y="86035"/>
                      <a:pt x="80905" y="78158"/>
                      <a:pt x="80542" y="70626"/>
                    </a:cubicBezTo>
                    <a:cubicBezTo>
                      <a:pt x="80300" y="66325"/>
                      <a:pt x="80093" y="62127"/>
                      <a:pt x="79920" y="58085"/>
                    </a:cubicBezTo>
                    <a:cubicBezTo>
                      <a:pt x="79505" y="49448"/>
                      <a:pt x="79195" y="41622"/>
                      <a:pt x="78935" y="34574"/>
                    </a:cubicBezTo>
                    <a:cubicBezTo>
                      <a:pt x="78175" y="13620"/>
                      <a:pt x="77968" y="233"/>
                      <a:pt x="77968" y="233"/>
                    </a:cubicBezTo>
                    <a:lnTo>
                      <a:pt x="233" y="233"/>
                    </a:lnTo>
                    <a:lnTo>
                      <a:pt x="233" y="458008"/>
                    </a:lnTo>
                    <a:lnTo>
                      <a:pt x="162993" y="458008"/>
                    </a:lnTo>
                    <a:cubicBezTo>
                      <a:pt x="162993" y="458008"/>
                      <a:pt x="142264" y="398583"/>
                      <a:pt x="122795" y="330453"/>
                    </a:cubicBezTo>
                    <a:cubicBezTo>
                      <a:pt x="114331" y="300896"/>
                      <a:pt x="106074" y="269715"/>
                      <a:pt x="99924" y="241074"/>
                    </a:cubicBezTo>
                    <a:close/>
                  </a:path>
                </a:pathLst>
              </a:custGeom>
              <a:solidFill>
                <a:srgbClr val="603913">
                  <a:alpha val="8000"/>
                </a:srgbClr>
              </a:solidFill>
              <a:ln w="1710" cap="flat">
                <a:noFill/>
                <a:prstDash val="solid"/>
                <a:miter/>
              </a:ln>
            </p:spPr>
            <p:txBody>
              <a:bodyPr rtlCol="0" anchor="ctr"/>
              <a:lstStyle/>
              <a:p>
                <a:endParaRPr lang="zh-CN" altLang="en-US">
                  <a:cs typeface="+mn-ea"/>
                  <a:sym typeface="+mn-lt"/>
                </a:endParaRPr>
              </a:p>
            </p:txBody>
          </p:sp>
        </p:grpSp>
      </p:grpSp>
      <p:sp>
        <p:nvSpPr>
          <p:cNvPr id="32" name="矩形 31">
            <a:extLst>
              <a:ext uri="{FF2B5EF4-FFF2-40B4-BE49-F238E27FC236}">
                <a16:creationId xmlns:a16="http://schemas.microsoft.com/office/drawing/2014/main" xmlns="" id="{011F18DC-2025-413A-8197-D2286E46F5C9}"/>
              </a:ext>
            </a:extLst>
          </p:cNvPr>
          <p:cNvSpPr/>
          <p:nvPr/>
        </p:nvSpPr>
        <p:spPr>
          <a:xfrm>
            <a:off x="0" y="0"/>
            <a:ext cx="12192000" cy="2139434"/>
          </a:xfrm>
          <a:prstGeom prst="rect">
            <a:avLst/>
          </a:prstGeom>
          <a:gradFill flip="none" rotWithShape="1">
            <a:gsLst>
              <a:gs pos="0">
                <a:schemeClr val="accent1">
                  <a:lumMod val="5000"/>
                  <a:lumOff val="95000"/>
                  <a:alpha val="0"/>
                </a:schemeClr>
              </a:gs>
              <a:gs pos="100000">
                <a:srgbClr val="FEEBD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730229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FE1EB56-989A-46AA-8744-FF6459D4E946}"/>
              </a:ext>
            </a:extLst>
          </p:cNvPr>
          <p:cNvSpPr/>
          <p:nvPr/>
        </p:nvSpPr>
        <p:spPr>
          <a:xfrm>
            <a:off x="1330457" y="309935"/>
            <a:ext cx="1620957" cy="523220"/>
          </a:xfrm>
          <a:prstGeom prst="rect">
            <a:avLst/>
          </a:prstGeom>
        </p:spPr>
        <p:txBody>
          <a:bodyPr wrap="none">
            <a:spAutoFit/>
          </a:bodyPr>
          <a:lstStyle/>
          <a:p>
            <a:r>
              <a:rPr lang="zh-CN" altLang="en-US" sz="2800" b="1" dirty="0">
                <a:cs typeface="+mn-ea"/>
                <a:sym typeface="+mn-lt"/>
              </a:rPr>
              <a:t>生产管理</a:t>
            </a:r>
          </a:p>
        </p:txBody>
      </p:sp>
      <p:sp>
        <p:nvSpPr>
          <p:cNvPr id="3" name="ID 8661124Freeform: Shape 3">
            <a:extLst>
              <a:ext uri="{FF2B5EF4-FFF2-40B4-BE49-F238E27FC236}">
                <a16:creationId xmlns:a16="http://schemas.microsoft.com/office/drawing/2014/main" xmlns="" id="{BFBE3010-F4A4-4FD6-B6C6-1000752C4223}"/>
              </a:ext>
            </a:extLst>
          </p:cNvPr>
          <p:cNvSpPr>
            <a:spLocks/>
          </p:cNvSpPr>
          <p:nvPr>
            <p:custDataLst>
              <p:tags r:id="rId1"/>
            </p:custDataLst>
          </p:nvPr>
        </p:nvSpPr>
        <p:spPr bwMode="auto">
          <a:xfrm>
            <a:off x="3820159" y="2576764"/>
            <a:ext cx="411751" cy="830385"/>
          </a:xfrm>
          <a:custGeom>
            <a:avLst/>
            <a:gdLst>
              <a:gd name="T0" fmla="*/ 88 w 104"/>
              <a:gd name="T1" fmla="*/ 0 h 210"/>
              <a:gd name="T2" fmla="*/ 0 w 104"/>
              <a:gd name="T3" fmla="*/ 208 h 210"/>
              <a:gd name="T4" fmla="*/ 20 w 104"/>
              <a:gd name="T5" fmla="*/ 210 h 210"/>
              <a:gd name="T6" fmla="*/ 104 w 104"/>
              <a:gd name="T7" fmla="*/ 13 h 210"/>
              <a:gd name="T8" fmla="*/ 88 w 104"/>
              <a:gd name="T9" fmla="*/ 0 h 210"/>
            </a:gdLst>
            <a:ahLst/>
            <a:cxnLst>
              <a:cxn ang="0">
                <a:pos x="T0" y="T1"/>
              </a:cxn>
              <a:cxn ang="0">
                <a:pos x="T2" y="T3"/>
              </a:cxn>
              <a:cxn ang="0">
                <a:pos x="T4" y="T5"/>
              </a:cxn>
              <a:cxn ang="0">
                <a:pos x="T6" y="T7"/>
              </a:cxn>
              <a:cxn ang="0">
                <a:pos x="T8" y="T9"/>
              </a:cxn>
            </a:cxnLst>
            <a:rect l="0" t="0" r="r" b="b"/>
            <a:pathLst>
              <a:path w="104" h="210">
                <a:moveTo>
                  <a:pt x="88" y="0"/>
                </a:moveTo>
                <a:cubicBezTo>
                  <a:pt x="46" y="62"/>
                  <a:pt x="16" y="133"/>
                  <a:pt x="0" y="208"/>
                </a:cubicBezTo>
                <a:cubicBezTo>
                  <a:pt x="7" y="208"/>
                  <a:pt x="14" y="209"/>
                  <a:pt x="20" y="210"/>
                </a:cubicBezTo>
                <a:cubicBezTo>
                  <a:pt x="35" y="139"/>
                  <a:pt x="64" y="72"/>
                  <a:pt x="104" y="13"/>
                </a:cubicBezTo>
                <a:cubicBezTo>
                  <a:pt x="98" y="9"/>
                  <a:pt x="93" y="5"/>
                  <a:pt x="88" y="0"/>
                </a:cubicBezTo>
                <a:close/>
              </a:path>
            </a:pathLst>
          </a:custGeom>
          <a:solidFill>
            <a:srgbClr val="EFC997"/>
          </a:solidFill>
          <a:ln>
            <a:noFill/>
          </a:ln>
        </p:spPr>
        <p:txBody>
          <a:bodyPr anchor="ctr"/>
          <a:lstStyle/>
          <a:p>
            <a:pPr algn="ctr"/>
            <a:endParaRPr dirty="0">
              <a:cs typeface="+mn-ea"/>
              <a:sym typeface="+mn-lt"/>
            </a:endParaRPr>
          </a:p>
        </p:txBody>
      </p:sp>
      <p:sp>
        <p:nvSpPr>
          <p:cNvPr id="4" name="D 8661124Freeform: Shape 4">
            <a:extLst>
              <a:ext uri="{FF2B5EF4-FFF2-40B4-BE49-F238E27FC236}">
                <a16:creationId xmlns:a16="http://schemas.microsoft.com/office/drawing/2014/main" xmlns="" id="{BDC9A1BE-4E49-419F-B0FC-528430FE8471}"/>
              </a:ext>
            </a:extLst>
          </p:cNvPr>
          <p:cNvSpPr>
            <a:spLocks/>
          </p:cNvSpPr>
          <p:nvPr>
            <p:custDataLst>
              <p:tags r:id="rId2"/>
            </p:custDataLst>
          </p:nvPr>
        </p:nvSpPr>
        <p:spPr bwMode="auto">
          <a:xfrm>
            <a:off x="7865983" y="2576764"/>
            <a:ext cx="410083" cy="830385"/>
          </a:xfrm>
          <a:custGeom>
            <a:avLst/>
            <a:gdLst>
              <a:gd name="T0" fmla="*/ 104 w 104"/>
              <a:gd name="T1" fmla="*/ 208 h 210"/>
              <a:gd name="T2" fmla="*/ 16 w 104"/>
              <a:gd name="T3" fmla="*/ 0 h 210"/>
              <a:gd name="T4" fmla="*/ 0 w 104"/>
              <a:gd name="T5" fmla="*/ 13 h 210"/>
              <a:gd name="T6" fmla="*/ 84 w 104"/>
              <a:gd name="T7" fmla="*/ 210 h 210"/>
              <a:gd name="T8" fmla="*/ 104 w 104"/>
              <a:gd name="T9" fmla="*/ 208 h 210"/>
            </a:gdLst>
            <a:ahLst/>
            <a:cxnLst>
              <a:cxn ang="0">
                <a:pos x="T0" y="T1"/>
              </a:cxn>
              <a:cxn ang="0">
                <a:pos x="T2" y="T3"/>
              </a:cxn>
              <a:cxn ang="0">
                <a:pos x="T4" y="T5"/>
              </a:cxn>
              <a:cxn ang="0">
                <a:pos x="T6" y="T7"/>
              </a:cxn>
              <a:cxn ang="0">
                <a:pos x="T8" y="T9"/>
              </a:cxn>
            </a:cxnLst>
            <a:rect l="0" t="0" r="r" b="b"/>
            <a:pathLst>
              <a:path w="104" h="210">
                <a:moveTo>
                  <a:pt x="104" y="208"/>
                </a:moveTo>
                <a:cubicBezTo>
                  <a:pt x="88" y="133"/>
                  <a:pt x="58" y="62"/>
                  <a:pt x="16" y="0"/>
                </a:cubicBezTo>
                <a:cubicBezTo>
                  <a:pt x="11" y="5"/>
                  <a:pt x="6" y="9"/>
                  <a:pt x="0" y="13"/>
                </a:cubicBezTo>
                <a:cubicBezTo>
                  <a:pt x="40" y="72"/>
                  <a:pt x="69" y="139"/>
                  <a:pt x="84" y="210"/>
                </a:cubicBezTo>
                <a:cubicBezTo>
                  <a:pt x="90" y="209"/>
                  <a:pt x="97" y="208"/>
                  <a:pt x="104" y="208"/>
                </a:cubicBezTo>
                <a:close/>
              </a:path>
            </a:pathLst>
          </a:custGeom>
          <a:solidFill>
            <a:srgbClr val="EFC997"/>
          </a:solidFill>
          <a:ln>
            <a:noFill/>
          </a:ln>
        </p:spPr>
        <p:txBody>
          <a:bodyPr anchor="ctr"/>
          <a:lstStyle/>
          <a:p>
            <a:pPr algn="ctr"/>
            <a:endParaRPr dirty="0">
              <a:cs typeface="+mn-ea"/>
              <a:sym typeface="+mn-lt"/>
            </a:endParaRPr>
          </a:p>
        </p:txBody>
      </p:sp>
      <p:sp>
        <p:nvSpPr>
          <p:cNvPr id="5" name="ID 8661124Freeform: Shape 5">
            <a:extLst>
              <a:ext uri="{FF2B5EF4-FFF2-40B4-BE49-F238E27FC236}">
                <a16:creationId xmlns:a16="http://schemas.microsoft.com/office/drawing/2014/main" xmlns="" id="{D017B453-9999-4CA4-91D8-24EE9A08EA99}"/>
              </a:ext>
            </a:extLst>
          </p:cNvPr>
          <p:cNvSpPr>
            <a:spLocks/>
          </p:cNvSpPr>
          <p:nvPr>
            <p:custDataLst>
              <p:tags r:id="rId3"/>
            </p:custDataLst>
          </p:nvPr>
        </p:nvSpPr>
        <p:spPr bwMode="auto">
          <a:xfrm>
            <a:off x="6484035" y="1624656"/>
            <a:ext cx="813499" cy="395183"/>
          </a:xfrm>
          <a:custGeom>
            <a:avLst/>
            <a:gdLst>
              <a:gd name="T0" fmla="*/ 194 w 206"/>
              <a:gd name="T1" fmla="*/ 100 h 100"/>
              <a:gd name="T2" fmla="*/ 206 w 206"/>
              <a:gd name="T3" fmla="*/ 84 h 100"/>
              <a:gd name="T4" fmla="*/ 1 w 206"/>
              <a:gd name="T5" fmla="*/ 0 h 100"/>
              <a:gd name="T6" fmla="*/ 1 w 206"/>
              <a:gd name="T7" fmla="*/ 1 h 100"/>
              <a:gd name="T8" fmla="*/ 0 w 206"/>
              <a:gd name="T9" fmla="*/ 20 h 100"/>
              <a:gd name="T10" fmla="*/ 194 w 206"/>
              <a:gd name="T11" fmla="*/ 100 h 100"/>
            </a:gdLst>
            <a:ahLst/>
            <a:cxnLst>
              <a:cxn ang="0">
                <a:pos x="T0" y="T1"/>
              </a:cxn>
              <a:cxn ang="0">
                <a:pos x="T2" y="T3"/>
              </a:cxn>
              <a:cxn ang="0">
                <a:pos x="T4" y="T5"/>
              </a:cxn>
              <a:cxn ang="0">
                <a:pos x="T6" y="T7"/>
              </a:cxn>
              <a:cxn ang="0">
                <a:pos x="T8" y="T9"/>
              </a:cxn>
              <a:cxn ang="0">
                <a:pos x="T10" y="T11"/>
              </a:cxn>
            </a:cxnLst>
            <a:rect l="0" t="0" r="r" b="b"/>
            <a:pathLst>
              <a:path w="206" h="100">
                <a:moveTo>
                  <a:pt x="194" y="100"/>
                </a:moveTo>
                <a:cubicBezTo>
                  <a:pt x="197" y="94"/>
                  <a:pt x="202" y="89"/>
                  <a:pt x="206" y="84"/>
                </a:cubicBezTo>
                <a:cubicBezTo>
                  <a:pt x="145" y="44"/>
                  <a:pt x="76" y="15"/>
                  <a:pt x="1" y="0"/>
                </a:cubicBezTo>
                <a:cubicBezTo>
                  <a:pt x="1" y="0"/>
                  <a:pt x="1" y="1"/>
                  <a:pt x="1" y="1"/>
                </a:cubicBezTo>
                <a:cubicBezTo>
                  <a:pt x="1" y="8"/>
                  <a:pt x="1" y="14"/>
                  <a:pt x="0" y="20"/>
                </a:cubicBezTo>
                <a:cubicBezTo>
                  <a:pt x="70" y="34"/>
                  <a:pt x="136" y="62"/>
                  <a:pt x="194" y="100"/>
                </a:cubicBezTo>
                <a:close/>
              </a:path>
            </a:pathLst>
          </a:custGeom>
          <a:solidFill>
            <a:srgbClr val="EFC997"/>
          </a:solidFill>
          <a:ln>
            <a:noFill/>
          </a:ln>
        </p:spPr>
        <p:txBody>
          <a:bodyPr anchor="ctr"/>
          <a:lstStyle/>
          <a:p>
            <a:pPr algn="ctr"/>
            <a:endParaRPr dirty="0">
              <a:cs typeface="+mn-ea"/>
              <a:sym typeface="+mn-lt"/>
            </a:endParaRPr>
          </a:p>
        </p:txBody>
      </p:sp>
      <p:sp>
        <p:nvSpPr>
          <p:cNvPr id="6" name="ID 8661124Freeform: Shape 6">
            <a:extLst>
              <a:ext uri="{FF2B5EF4-FFF2-40B4-BE49-F238E27FC236}">
                <a16:creationId xmlns:a16="http://schemas.microsoft.com/office/drawing/2014/main" xmlns="" id="{1261CD34-4A6F-4444-A871-2DBCB6A3E3FE}"/>
              </a:ext>
            </a:extLst>
          </p:cNvPr>
          <p:cNvSpPr>
            <a:spLocks/>
          </p:cNvSpPr>
          <p:nvPr>
            <p:custDataLst>
              <p:tags r:id="rId4"/>
            </p:custDataLst>
          </p:nvPr>
        </p:nvSpPr>
        <p:spPr bwMode="auto">
          <a:xfrm>
            <a:off x="4795357" y="1624656"/>
            <a:ext cx="816833" cy="395183"/>
          </a:xfrm>
          <a:custGeom>
            <a:avLst/>
            <a:gdLst>
              <a:gd name="T0" fmla="*/ 205 w 207"/>
              <a:gd name="T1" fmla="*/ 1 h 100"/>
              <a:gd name="T2" fmla="*/ 205 w 207"/>
              <a:gd name="T3" fmla="*/ 0 h 100"/>
              <a:gd name="T4" fmla="*/ 0 w 207"/>
              <a:gd name="T5" fmla="*/ 84 h 100"/>
              <a:gd name="T6" fmla="*/ 13 w 207"/>
              <a:gd name="T7" fmla="*/ 100 h 100"/>
              <a:gd name="T8" fmla="*/ 207 w 207"/>
              <a:gd name="T9" fmla="*/ 20 h 100"/>
              <a:gd name="T10" fmla="*/ 205 w 207"/>
              <a:gd name="T11" fmla="*/ 1 h 100"/>
            </a:gdLst>
            <a:ahLst/>
            <a:cxnLst>
              <a:cxn ang="0">
                <a:pos x="T0" y="T1"/>
              </a:cxn>
              <a:cxn ang="0">
                <a:pos x="T2" y="T3"/>
              </a:cxn>
              <a:cxn ang="0">
                <a:pos x="T4" y="T5"/>
              </a:cxn>
              <a:cxn ang="0">
                <a:pos x="T6" y="T7"/>
              </a:cxn>
              <a:cxn ang="0">
                <a:pos x="T8" y="T9"/>
              </a:cxn>
              <a:cxn ang="0">
                <a:pos x="T10" y="T11"/>
              </a:cxn>
            </a:cxnLst>
            <a:rect l="0" t="0" r="r" b="b"/>
            <a:pathLst>
              <a:path w="207" h="100">
                <a:moveTo>
                  <a:pt x="205" y="1"/>
                </a:moveTo>
                <a:cubicBezTo>
                  <a:pt x="205" y="1"/>
                  <a:pt x="205" y="0"/>
                  <a:pt x="205" y="0"/>
                </a:cubicBezTo>
                <a:cubicBezTo>
                  <a:pt x="131" y="15"/>
                  <a:pt x="62" y="44"/>
                  <a:pt x="0" y="84"/>
                </a:cubicBezTo>
                <a:cubicBezTo>
                  <a:pt x="5" y="89"/>
                  <a:pt x="9" y="94"/>
                  <a:pt x="13" y="100"/>
                </a:cubicBezTo>
                <a:cubicBezTo>
                  <a:pt x="71" y="62"/>
                  <a:pt x="137" y="34"/>
                  <a:pt x="207" y="20"/>
                </a:cubicBezTo>
                <a:cubicBezTo>
                  <a:pt x="206" y="14"/>
                  <a:pt x="205" y="8"/>
                  <a:pt x="205" y="1"/>
                </a:cubicBezTo>
                <a:close/>
              </a:path>
            </a:pathLst>
          </a:custGeom>
          <a:solidFill>
            <a:srgbClr val="EFC997"/>
          </a:solidFill>
          <a:ln>
            <a:noFill/>
          </a:ln>
        </p:spPr>
        <p:txBody>
          <a:bodyPr anchor="ctr"/>
          <a:lstStyle/>
          <a:p>
            <a:pPr algn="ctr"/>
            <a:endParaRPr dirty="0">
              <a:cs typeface="+mn-ea"/>
              <a:sym typeface="+mn-lt"/>
            </a:endParaRPr>
          </a:p>
        </p:txBody>
      </p:sp>
      <p:sp>
        <p:nvSpPr>
          <p:cNvPr id="7" name="8661124Freeform: Shape 8">
            <a:extLst>
              <a:ext uri="{FF2B5EF4-FFF2-40B4-BE49-F238E27FC236}">
                <a16:creationId xmlns:a16="http://schemas.microsoft.com/office/drawing/2014/main" xmlns="" id="{D1C5F14E-0896-4B52-8AC4-676FC2062D84}"/>
              </a:ext>
            </a:extLst>
          </p:cNvPr>
          <p:cNvSpPr>
            <a:spLocks/>
          </p:cNvSpPr>
          <p:nvPr>
            <p:custDataLst>
              <p:tags r:id="rId5"/>
            </p:custDataLst>
          </p:nvPr>
        </p:nvSpPr>
        <p:spPr bwMode="auto">
          <a:xfrm>
            <a:off x="5628861" y="1211131"/>
            <a:ext cx="836837" cy="837055"/>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rgbClr val="ACB31C"/>
          </a:solidFill>
          <a:ln>
            <a:noFill/>
          </a:ln>
        </p:spPr>
        <p:txBody>
          <a:bodyPr anchor="ctr"/>
          <a:lstStyle/>
          <a:p>
            <a:pPr algn="ctr"/>
            <a:endParaRPr dirty="0">
              <a:cs typeface="+mn-ea"/>
              <a:sym typeface="+mn-lt"/>
            </a:endParaRPr>
          </a:p>
        </p:txBody>
      </p:sp>
      <p:sp>
        <p:nvSpPr>
          <p:cNvPr id="8" name="8661124Freeform: Shape 10">
            <a:extLst>
              <a:ext uri="{FF2B5EF4-FFF2-40B4-BE49-F238E27FC236}">
                <a16:creationId xmlns:a16="http://schemas.microsoft.com/office/drawing/2014/main" xmlns="" id="{A2380DE0-870B-4827-98FF-BEB40676B548}"/>
              </a:ext>
            </a:extLst>
          </p:cNvPr>
          <p:cNvSpPr>
            <a:spLocks/>
          </p:cNvSpPr>
          <p:nvPr>
            <p:custDataLst>
              <p:tags r:id="rId6"/>
            </p:custDataLst>
          </p:nvPr>
        </p:nvSpPr>
        <p:spPr bwMode="auto">
          <a:xfrm>
            <a:off x="5924372" y="1443475"/>
            <a:ext cx="251693" cy="360658"/>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rgbClr val="EFC9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cs typeface="+mn-ea"/>
              <a:sym typeface="+mn-lt"/>
            </a:endParaRPr>
          </a:p>
        </p:txBody>
      </p:sp>
      <p:sp>
        <p:nvSpPr>
          <p:cNvPr id="9" name="8661124Freeform: Shape 11">
            <a:extLst>
              <a:ext uri="{FF2B5EF4-FFF2-40B4-BE49-F238E27FC236}">
                <a16:creationId xmlns:a16="http://schemas.microsoft.com/office/drawing/2014/main" xmlns="" id="{B4EEA3E2-CE59-4A16-BF69-48DA7258E331}"/>
              </a:ext>
            </a:extLst>
          </p:cNvPr>
          <p:cNvSpPr>
            <a:spLocks/>
          </p:cNvSpPr>
          <p:nvPr>
            <p:custDataLst>
              <p:tags r:id="rId7"/>
            </p:custDataLst>
          </p:nvPr>
        </p:nvSpPr>
        <p:spPr bwMode="auto">
          <a:xfrm>
            <a:off x="5981734" y="1499681"/>
            <a:ext cx="74922" cy="73771"/>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cs typeface="+mn-ea"/>
              <a:sym typeface="+mn-lt"/>
            </a:endParaRPr>
          </a:p>
        </p:txBody>
      </p:sp>
      <p:sp>
        <p:nvSpPr>
          <p:cNvPr id="10" name="8661124Freeform: Shape 60">
            <a:extLst>
              <a:ext uri="{FF2B5EF4-FFF2-40B4-BE49-F238E27FC236}">
                <a16:creationId xmlns:a16="http://schemas.microsoft.com/office/drawing/2014/main" xmlns="" id="{E14FE5D2-62EE-4E0C-9BC9-6A9365929A49}"/>
              </a:ext>
            </a:extLst>
          </p:cNvPr>
          <p:cNvSpPr>
            <a:spLocks/>
          </p:cNvSpPr>
          <p:nvPr>
            <p:custDataLst>
              <p:tags r:id="rId8"/>
            </p:custDataLst>
          </p:nvPr>
        </p:nvSpPr>
        <p:spPr bwMode="auto">
          <a:xfrm>
            <a:off x="3395073" y="3422157"/>
            <a:ext cx="836837" cy="838722"/>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rgbClr val="ACB31C"/>
          </a:solidFill>
          <a:ln>
            <a:noFill/>
          </a:ln>
        </p:spPr>
        <p:txBody>
          <a:bodyPr anchor="ctr"/>
          <a:lstStyle/>
          <a:p>
            <a:pPr algn="ctr"/>
            <a:endParaRPr dirty="0">
              <a:cs typeface="+mn-ea"/>
              <a:sym typeface="+mn-lt"/>
            </a:endParaRPr>
          </a:p>
        </p:txBody>
      </p:sp>
      <p:sp>
        <p:nvSpPr>
          <p:cNvPr id="11" name="8661124Freeform: Shape 61">
            <a:extLst>
              <a:ext uri="{FF2B5EF4-FFF2-40B4-BE49-F238E27FC236}">
                <a16:creationId xmlns:a16="http://schemas.microsoft.com/office/drawing/2014/main" xmlns="" id="{39AC9B6D-CB75-4C50-B368-CA3F4CFB38DB}"/>
              </a:ext>
            </a:extLst>
          </p:cNvPr>
          <p:cNvSpPr>
            <a:spLocks/>
          </p:cNvSpPr>
          <p:nvPr>
            <p:custDataLst>
              <p:tags r:id="rId9"/>
            </p:custDataLst>
          </p:nvPr>
        </p:nvSpPr>
        <p:spPr bwMode="auto">
          <a:xfrm>
            <a:off x="3664763" y="3689386"/>
            <a:ext cx="286636" cy="286711"/>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rgbClr val="EFC997"/>
          </a:solidFill>
          <a:ln>
            <a:noFill/>
          </a:ln>
          <a:effectLst/>
        </p:spPr>
        <p:txBody>
          <a:bodyPr anchor="ctr"/>
          <a:lstStyle/>
          <a:p>
            <a:pPr algn="ctr"/>
            <a:endParaRPr dirty="0">
              <a:cs typeface="+mn-ea"/>
              <a:sym typeface="+mn-lt"/>
            </a:endParaRPr>
          </a:p>
        </p:txBody>
      </p:sp>
      <p:sp>
        <p:nvSpPr>
          <p:cNvPr id="12" name="8661124Freeform: Shape 63">
            <a:extLst>
              <a:ext uri="{FF2B5EF4-FFF2-40B4-BE49-F238E27FC236}">
                <a16:creationId xmlns:a16="http://schemas.microsoft.com/office/drawing/2014/main" xmlns="" id="{E5A634B1-2ADF-46C9-B9F6-4CF56DB7C59A}"/>
              </a:ext>
            </a:extLst>
          </p:cNvPr>
          <p:cNvSpPr>
            <a:spLocks/>
          </p:cNvSpPr>
          <p:nvPr>
            <p:custDataLst>
              <p:tags r:id="rId10"/>
            </p:custDataLst>
          </p:nvPr>
        </p:nvSpPr>
        <p:spPr bwMode="auto">
          <a:xfrm>
            <a:off x="4056874" y="1843090"/>
            <a:ext cx="836837" cy="837055"/>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rgbClr val="ACB31C"/>
          </a:solidFill>
          <a:ln>
            <a:noFill/>
          </a:ln>
        </p:spPr>
        <p:txBody>
          <a:bodyPr anchor="ctr"/>
          <a:lstStyle/>
          <a:p>
            <a:pPr algn="ctr"/>
            <a:endParaRPr dirty="0">
              <a:cs typeface="+mn-ea"/>
              <a:sym typeface="+mn-lt"/>
            </a:endParaRPr>
          </a:p>
        </p:txBody>
      </p:sp>
      <p:sp>
        <p:nvSpPr>
          <p:cNvPr id="13" name="8661124Freeform: Shape 64">
            <a:extLst>
              <a:ext uri="{FF2B5EF4-FFF2-40B4-BE49-F238E27FC236}">
                <a16:creationId xmlns:a16="http://schemas.microsoft.com/office/drawing/2014/main" xmlns="" id="{E3167CA8-AD88-4DDA-8C69-9900312E58C7}"/>
              </a:ext>
            </a:extLst>
          </p:cNvPr>
          <p:cNvSpPr>
            <a:spLocks/>
          </p:cNvSpPr>
          <p:nvPr>
            <p:custDataLst>
              <p:tags r:id="rId11"/>
            </p:custDataLst>
          </p:nvPr>
        </p:nvSpPr>
        <p:spPr bwMode="auto">
          <a:xfrm>
            <a:off x="4325024" y="2113311"/>
            <a:ext cx="296882" cy="295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rgbClr val="EFC997"/>
          </a:solidFill>
          <a:ln>
            <a:noFill/>
          </a:ln>
          <a:effectLst/>
        </p:spPr>
        <p:txBody>
          <a:bodyPr anchor="ctr"/>
          <a:lstStyle/>
          <a:p>
            <a:pPr algn="ctr"/>
            <a:endParaRPr dirty="0">
              <a:cs typeface="+mn-ea"/>
              <a:sym typeface="+mn-lt"/>
            </a:endParaRPr>
          </a:p>
        </p:txBody>
      </p:sp>
      <p:sp>
        <p:nvSpPr>
          <p:cNvPr id="14" name="661124Freeform: Shape 66">
            <a:extLst>
              <a:ext uri="{FF2B5EF4-FFF2-40B4-BE49-F238E27FC236}">
                <a16:creationId xmlns:a16="http://schemas.microsoft.com/office/drawing/2014/main" xmlns="" id="{2857ABF2-5DEB-43AA-820C-B7B9D6ED5EC7}"/>
              </a:ext>
            </a:extLst>
          </p:cNvPr>
          <p:cNvSpPr>
            <a:spLocks/>
          </p:cNvSpPr>
          <p:nvPr>
            <p:custDataLst>
              <p:tags r:id="rId12"/>
            </p:custDataLst>
          </p:nvPr>
        </p:nvSpPr>
        <p:spPr bwMode="auto">
          <a:xfrm>
            <a:off x="7199181" y="1843090"/>
            <a:ext cx="836837" cy="837055"/>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rgbClr val="ACB31C"/>
          </a:solidFill>
          <a:ln>
            <a:noFill/>
          </a:ln>
        </p:spPr>
        <p:txBody>
          <a:bodyPr anchor="ctr"/>
          <a:lstStyle/>
          <a:p>
            <a:pPr algn="ctr"/>
            <a:endParaRPr dirty="0">
              <a:cs typeface="+mn-ea"/>
              <a:sym typeface="+mn-lt"/>
            </a:endParaRPr>
          </a:p>
        </p:txBody>
      </p:sp>
      <p:sp>
        <p:nvSpPr>
          <p:cNvPr id="15" name="661124Freeform: Shape 67">
            <a:extLst>
              <a:ext uri="{FF2B5EF4-FFF2-40B4-BE49-F238E27FC236}">
                <a16:creationId xmlns:a16="http://schemas.microsoft.com/office/drawing/2014/main" xmlns="" id="{0909F92B-8ABB-4CD5-83B7-F2D1A081BF83}"/>
              </a:ext>
            </a:extLst>
          </p:cNvPr>
          <p:cNvSpPr>
            <a:spLocks/>
          </p:cNvSpPr>
          <p:nvPr>
            <p:custDataLst>
              <p:tags r:id="rId13"/>
            </p:custDataLst>
          </p:nvPr>
        </p:nvSpPr>
        <p:spPr bwMode="auto">
          <a:xfrm>
            <a:off x="7470194" y="2124260"/>
            <a:ext cx="298016" cy="266366"/>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rgbClr val="EFC997"/>
          </a:solidFill>
          <a:ln>
            <a:noFill/>
          </a:ln>
          <a:effectLst/>
        </p:spPr>
        <p:txBody>
          <a:bodyPr anchor="ctr"/>
          <a:lstStyle/>
          <a:p>
            <a:pPr algn="ctr"/>
            <a:endParaRPr dirty="0">
              <a:cs typeface="+mn-ea"/>
              <a:sym typeface="+mn-lt"/>
            </a:endParaRPr>
          </a:p>
        </p:txBody>
      </p:sp>
      <p:sp>
        <p:nvSpPr>
          <p:cNvPr id="16" name="61124Freeform: Shape 69">
            <a:extLst>
              <a:ext uri="{FF2B5EF4-FFF2-40B4-BE49-F238E27FC236}">
                <a16:creationId xmlns:a16="http://schemas.microsoft.com/office/drawing/2014/main" xmlns="" id="{45CDB11E-1F8F-4812-A250-FB3A9BD08611}"/>
              </a:ext>
            </a:extLst>
          </p:cNvPr>
          <p:cNvSpPr>
            <a:spLocks/>
          </p:cNvSpPr>
          <p:nvPr>
            <p:custDataLst>
              <p:tags r:id="rId14"/>
            </p:custDataLst>
          </p:nvPr>
        </p:nvSpPr>
        <p:spPr bwMode="auto">
          <a:xfrm>
            <a:off x="7862649" y="3422157"/>
            <a:ext cx="836837" cy="838722"/>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rgbClr val="ACB31C"/>
          </a:solidFill>
          <a:ln>
            <a:noFill/>
          </a:ln>
        </p:spPr>
        <p:txBody>
          <a:bodyPr anchor="ctr"/>
          <a:lstStyle/>
          <a:p>
            <a:pPr algn="ctr"/>
            <a:endParaRPr dirty="0">
              <a:cs typeface="+mn-ea"/>
              <a:sym typeface="+mn-lt"/>
            </a:endParaRPr>
          </a:p>
        </p:txBody>
      </p:sp>
      <p:sp>
        <p:nvSpPr>
          <p:cNvPr id="17" name="661124Freeform: Shape 70">
            <a:extLst>
              <a:ext uri="{FF2B5EF4-FFF2-40B4-BE49-F238E27FC236}">
                <a16:creationId xmlns:a16="http://schemas.microsoft.com/office/drawing/2014/main" xmlns="" id="{C24B9AAD-5054-4368-945F-42D0AECDFBC6}"/>
              </a:ext>
            </a:extLst>
          </p:cNvPr>
          <p:cNvSpPr>
            <a:spLocks/>
          </p:cNvSpPr>
          <p:nvPr>
            <p:custDataLst>
              <p:tags r:id="rId15"/>
            </p:custDataLst>
          </p:nvPr>
        </p:nvSpPr>
        <p:spPr bwMode="auto">
          <a:xfrm>
            <a:off x="8141297" y="3691795"/>
            <a:ext cx="285368" cy="2843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solidFill>
            <a:srgbClr val="EFC997"/>
          </a:solidFill>
          <a:ln>
            <a:noFill/>
          </a:ln>
          <a:effectLst/>
        </p:spPr>
        <p:txBody>
          <a:bodyPr anchor="ctr"/>
          <a:lstStyle/>
          <a:p>
            <a:pPr algn="ctr"/>
            <a:endParaRPr dirty="0">
              <a:cs typeface="+mn-ea"/>
              <a:sym typeface="+mn-lt"/>
            </a:endParaRPr>
          </a:p>
        </p:txBody>
      </p:sp>
      <p:sp>
        <p:nvSpPr>
          <p:cNvPr id="18" name="61124椭圆 1">
            <a:extLst>
              <a:ext uri="{FF2B5EF4-FFF2-40B4-BE49-F238E27FC236}">
                <a16:creationId xmlns:a16="http://schemas.microsoft.com/office/drawing/2014/main" xmlns="" id="{52F121F6-9DC8-4555-9B6D-8A8F3642C0F5}"/>
              </a:ext>
            </a:extLst>
          </p:cNvPr>
          <p:cNvSpPr/>
          <p:nvPr>
            <p:custDataLst>
              <p:tags r:id="rId16"/>
            </p:custDataLst>
          </p:nvPr>
        </p:nvSpPr>
        <p:spPr>
          <a:xfrm>
            <a:off x="4485374" y="2314183"/>
            <a:ext cx="3123810" cy="3091344"/>
          </a:xfrm>
          <a:prstGeom prst="ellipse">
            <a:avLst/>
          </a:prstGeom>
          <a:blipFill dpi="0" rotWithShape="1">
            <a:blip r:embed="rId26"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8661124文本框 54">
            <a:extLst>
              <a:ext uri="{FF2B5EF4-FFF2-40B4-BE49-F238E27FC236}">
                <a16:creationId xmlns:a16="http://schemas.microsoft.com/office/drawing/2014/main" xmlns="" id="{C6DF4587-14A0-456B-B538-E5FA7C27453E}"/>
              </a:ext>
            </a:extLst>
          </p:cNvPr>
          <p:cNvSpPr txBox="1"/>
          <p:nvPr>
            <p:custDataLst>
              <p:tags r:id="rId17"/>
            </p:custDataLst>
          </p:nvPr>
        </p:nvSpPr>
        <p:spPr>
          <a:xfrm>
            <a:off x="8769501" y="1451617"/>
            <a:ext cx="1415772" cy="338554"/>
          </a:xfrm>
          <a:prstGeom prst="rect">
            <a:avLst/>
          </a:prstGeom>
          <a:noFill/>
        </p:spPr>
        <p:txBody>
          <a:bodyPr wrap="none">
            <a:noAutofit/>
          </a:bodyPr>
          <a:lstStyle/>
          <a:p>
            <a:pPr algn="just">
              <a:lnSpc>
                <a:spcPct val="120000"/>
              </a:lnSpc>
            </a:pPr>
            <a:r>
              <a:rPr lang="zh-CN" altLang="en-US" b="1" dirty="0">
                <a:solidFill>
                  <a:schemeClr val="tx1">
                    <a:lumMod val="75000"/>
                    <a:lumOff val="25000"/>
                  </a:schemeClr>
                </a:solidFill>
                <a:cs typeface="+mn-ea"/>
                <a:sym typeface="+mn-lt"/>
              </a:rPr>
              <a:t>添加标题</a:t>
            </a:r>
          </a:p>
        </p:txBody>
      </p:sp>
      <p:sp>
        <p:nvSpPr>
          <p:cNvPr id="20" name="661124文本框 55">
            <a:extLst>
              <a:ext uri="{FF2B5EF4-FFF2-40B4-BE49-F238E27FC236}">
                <a16:creationId xmlns:a16="http://schemas.microsoft.com/office/drawing/2014/main" xmlns="" id="{AC8421AA-D4EB-4369-A219-E77D0C591ADC}"/>
              </a:ext>
            </a:extLst>
          </p:cNvPr>
          <p:cNvSpPr txBox="1"/>
          <p:nvPr>
            <p:custDataLst>
              <p:tags r:id="rId18"/>
            </p:custDataLst>
          </p:nvPr>
        </p:nvSpPr>
        <p:spPr>
          <a:xfrm>
            <a:off x="8746270" y="1878909"/>
            <a:ext cx="2239686" cy="516423"/>
          </a:xfrm>
          <a:prstGeom prst="rect">
            <a:avLst/>
          </a:prstGeom>
          <a:noFill/>
        </p:spPr>
        <p:txBody>
          <a:bodyPr wrap="square">
            <a:noAutofit/>
          </a:bodyPr>
          <a:lstStyle/>
          <a:p>
            <a:pPr>
              <a:lnSpc>
                <a:spcPct val="120000"/>
              </a:lnSpc>
            </a:pPr>
            <a:r>
              <a:rPr lang="zh-CN" altLang="en-US" sz="1400" dirty="0">
                <a:solidFill>
                  <a:schemeClr val="tx1">
                    <a:lumMod val="75000"/>
                    <a:lumOff val="25000"/>
                  </a:schemeClr>
                </a:solidFill>
                <a:cs typeface="+mn-ea"/>
                <a:sym typeface="+mn-lt"/>
              </a:rPr>
              <a:t>请替换文字内容复制你的内容到此请替换文字内容复制你的内容到此</a:t>
            </a:r>
          </a:p>
        </p:txBody>
      </p:sp>
      <p:sp>
        <p:nvSpPr>
          <p:cNvPr id="21" name="661124文本框 74">
            <a:extLst>
              <a:ext uri="{FF2B5EF4-FFF2-40B4-BE49-F238E27FC236}">
                <a16:creationId xmlns:a16="http://schemas.microsoft.com/office/drawing/2014/main" xmlns="" id="{3601767C-BA54-452B-857C-0ECA128FEC38}"/>
              </a:ext>
            </a:extLst>
          </p:cNvPr>
          <p:cNvSpPr txBox="1"/>
          <p:nvPr>
            <p:custDataLst>
              <p:tags r:id="rId19"/>
            </p:custDataLst>
          </p:nvPr>
        </p:nvSpPr>
        <p:spPr>
          <a:xfrm>
            <a:off x="8746270" y="3413819"/>
            <a:ext cx="1415772" cy="338554"/>
          </a:xfrm>
          <a:prstGeom prst="rect">
            <a:avLst/>
          </a:prstGeom>
          <a:noFill/>
        </p:spPr>
        <p:txBody>
          <a:bodyPr wrap="none">
            <a:noAutofit/>
          </a:bodyPr>
          <a:lstStyle/>
          <a:p>
            <a:pPr algn="just">
              <a:lnSpc>
                <a:spcPct val="120000"/>
              </a:lnSpc>
            </a:pPr>
            <a:r>
              <a:rPr lang="zh-CN" altLang="en-US" b="1" dirty="0">
                <a:solidFill>
                  <a:schemeClr val="tx1">
                    <a:lumMod val="75000"/>
                    <a:lumOff val="25000"/>
                  </a:schemeClr>
                </a:solidFill>
                <a:cs typeface="+mn-ea"/>
                <a:sym typeface="+mn-lt"/>
              </a:rPr>
              <a:t>添加标题</a:t>
            </a:r>
          </a:p>
        </p:txBody>
      </p:sp>
      <p:sp>
        <p:nvSpPr>
          <p:cNvPr id="22" name="61124文本框 74">
            <a:extLst>
              <a:ext uri="{FF2B5EF4-FFF2-40B4-BE49-F238E27FC236}">
                <a16:creationId xmlns:a16="http://schemas.microsoft.com/office/drawing/2014/main" xmlns="" id="{4E5F925E-5F87-4CBD-9908-B6E08C6FCFB2}"/>
              </a:ext>
            </a:extLst>
          </p:cNvPr>
          <p:cNvSpPr txBox="1"/>
          <p:nvPr>
            <p:custDataLst>
              <p:tags r:id="rId20"/>
            </p:custDataLst>
          </p:nvPr>
        </p:nvSpPr>
        <p:spPr>
          <a:xfrm>
            <a:off x="8746270" y="3813427"/>
            <a:ext cx="2239686" cy="862566"/>
          </a:xfrm>
          <a:prstGeom prst="rect">
            <a:avLst/>
          </a:prstGeom>
          <a:noFill/>
        </p:spPr>
        <p:txBody>
          <a:bodyPr wrap="square">
            <a:noAutofit/>
          </a:bodyPr>
          <a:lstStyle/>
          <a:p>
            <a:pPr>
              <a:lnSpc>
                <a:spcPct val="120000"/>
              </a:lnSpc>
            </a:pPr>
            <a:r>
              <a:rPr lang="zh-CN" altLang="en-US" sz="1400" dirty="0">
                <a:solidFill>
                  <a:schemeClr val="tx1">
                    <a:lumMod val="75000"/>
                    <a:lumOff val="25000"/>
                  </a:schemeClr>
                </a:solidFill>
                <a:cs typeface="+mn-ea"/>
                <a:sym typeface="+mn-lt"/>
              </a:rPr>
              <a:t>请请替换文字内容复制你的内容到此请替换文字内容复制你的内容到此</a:t>
            </a:r>
          </a:p>
        </p:txBody>
      </p:sp>
      <p:sp>
        <p:nvSpPr>
          <p:cNvPr id="23" name="=">
            <a:extLst>
              <a:ext uri="{FF2B5EF4-FFF2-40B4-BE49-F238E27FC236}">
                <a16:creationId xmlns:a16="http://schemas.microsoft.com/office/drawing/2014/main" xmlns="" id="{B9D6F9DB-62DB-4F8A-A485-72CC35A9CCE3}"/>
              </a:ext>
            </a:extLst>
          </p:cNvPr>
          <p:cNvSpPr txBox="1"/>
          <p:nvPr>
            <p:custDataLst>
              <p:tags r:id="rId21"/>
            </p:custDataLst>
          </p:nvPr>
        </p:nvSpPr>
        <p:spPr>
          <a:xfrm flipH="1">
            <a:off x="2029959" y="1415798"/>
            <a:ext cx="1415772" cy="338554"/>
          </a:xfrm>
          <a:prstGeom prst="rect">
            <a:avLst/>
          </a:prstGeom>
          <a:noFill/>
        </p:spPr>
        <p:txBody>
          <a:bodyPr wrap="none">
            <a:noAutofit/>
          </a:bodyPr>
          <a:lstStyle/>
          <a:p>
            <a:pPr algn="just">
              <a:lnSpc>
                <a:spcPct val="120000"/>
              </a:lnSpc>
            </a:pPr>
            <a:r>
              <a:rPr lang="zh-CN" altLang="en-US" b="1" dirty="0">
                <a:solidFill>
                  <a:schemeClr val="tx1">
                    <a:lumMod val="75000"/>
                    <a:lumOff val="25000"/>
                  </a:schemeClr>
                </a:solidFill>
                <a:cs typeface="+mn-ea"/>
                <a:sym typeface="+mn-lt"/>
              </a:rPr>
              <a:t>添加标题</a:t>
            </a:r>
          </a:p>
        </p:txBody>
      </p:sp>
      <p:sp>
        <p:nvSpPr>
          <p:cNvPr id="24" name="h">
            <a:extLst>
              <a:ext uri="{FF2B5EF4-FFF2-40B4-BE49-F238E27FC236}">
                <a16:creationId xmlns:a16="http://schemas.microsoft.com/office/drawing/2014/main" xmlns="" id="{B43F0AFE-242D-4BF6-84A0-2C5E0DF8959D}"/>
              </a:ext>
            </a:extLst>
          </p:cNvPr>
          <p:cNvSpPr txBox="1"/>
          <p:nvPr>
            <p:custDataLst>
              <p:tags r:id="rId22"/>
            </p:custDataLst>
          </p:nvPr>
        </p:nvSpPr>
        <p:spPr>
          <a:xfrm flipH="1">
            <a:off x="705153" y="1878909"/>
            <a:ext cx="2521547" cy="516423"/>
          </a:xfrm>
          <a:prstGeom prst="rect">
            <a:avLst/>
          </a:prstGeom>
          <a:noFill/>
        </p:spPr>
        <p:txBody>
          <a:bodyPr wrap="square">
            <a:noAutofit/>
          </a:bodyPr>
          <a:lstStyle/>
          <a:p>
            <a:pPr algn="r">
              <a:lnSpc>
                <a:spcPct val="120000"/>
              </a:lnSpc>
            </a:pPr>
            <a:r>
              <a:rPr lang="zh-CN" altLang="en-US" sz="1400" dirty="0">
                <a:solidFill>
                  <a:schemeClr val="tx1">
                    <a:lumMod val="75000"/>
                    <a:lumOff val="25000"/>
                  </a:schemeClr>
                </a:solidFill>
                <a:cs typeface="+mn-ea"/>
                <a:sym typeface="+mn-lt"/>
              </a:rPr>
              <a:t>请替换文字内容复制你的内容到此请替换文字内容复制你的内容到此</a:t>
            </a:r>
          </a:p>
        </p:txBody>
      </p:sp>
      <p:sp>
        <p:nvSpPr>
          <p:cNvPr id="25" name="8661124文本框 77">
            <a:extLst>
              <a:ext uri="{FF2B5EF4-FFF2-40B4-BE49-F238E27FC236}">
                <a16:creationId xmlns:a16="http://schemas.microsoft.com/office/drawing/2014/main" xmlns="" id="{D71B61C7-7323-4439-8289-C0AFCBE1147A}"/>
              </a:ext>
            </a:extLst>
          </p:cNvPr>
          <p:cNvSpPr txBox="1"/>
          <p:nvPr>
            <p:custDataLst>
              <p:tags r:id="rId23"/>
            </p:custDataLst>
          </p:nvPr>
        </p:nvSpPr>
        <p:spPr>
          <a:xfrm flipH="1">
            <a:off x="2029959" y="3413819"/>
            <a:ext cx="1415772" cy="338554"/>
          </a:xfrm>
          <a:prstGeom prst="rect">
            <a:avLst/>
          </a:prstGeom>
          <a:noFill/>
        </p:spPr>
        <p:txBody>
          <a:bodyPr wrap="none">
            <a:noAutofit/>
          </a:bodyPr>
          <a:lstStyle/>
          <a:p>
            <a:pPr algn="just">
              <a:lnSpc>
                <a:spcPct val="120000"/>
              </a:lnSpc>
            </a:pPr>
            <a:r>
              <a:rPr lang="zh-CN" altLang="en-US" b="1" dirty="0">
                <a:solidFill>
                  <a:schemeClr val="tx1">
                    <a:lumMod val="75000"/>
                    <a:lumOff val="25000"/>
                  </a:schemeClr>
                </a:solidFill>
                <a:cs typeface="+mn-ea"/>
                <a:sym typeface="+mn-lt"/>
              </a:rPr>
              <a:t>添加标题</a:t>
            </a:r>
          </a:p>
        </p:txBody>
      </p:sp>
      <p:sp>
        <p:nvSpPr>
          <p:cNvPr id="26" name="8661124文本框 77">
            <a:extLst>
              <a:ext uri="{FF2B5EF4-FFF2-40B4-BE49-F238E27FC236}">
                <a16:creationId xmlns:a16="http://schemas.microsoft.com/office/drawing/2014/main" xmlns="" id="{6EBB5AB3-99CE-4CA7-9765-A3E3EE8B30B0}"/>
              </a:ext>
            </a:extLst>
          </p:cNvPr>
          <p:cNvSpPr txBox="1"/>
          <p:nvPr>
            <p:custDataLst>
              <p:tags r:id="rId24"/>
            </p:custDataLst>
          </p:nvPr>
        </p:nvSpPr>
        <p:spPr>
          <a:xfrm flipH="1">
            <a:off x="705153" y="3813427"/>
            <a:ext cx="2521547" cy="516423"/>
          </a:xfrm>
          <a:prstGeom prst="rect">
            <a:avLst/>
          </a:prstGeom>
          <a:noFill/>
        </p:spPr>
        <p:txBody>
          <a:bodyPr wrap="square">
            <a:noAutofit/>
          </a:bodyPr>
          <a:lstStyle/>
          <a:p>
            <a:pPr algn="r">
              <a:lnSpc>
                <a:spcPct val="120000"/>
              </a:lnSpc>
            </a:pPr>
            <a:r>
              <a:rPr lang="zh-CN" altLang="en-US" sz="1400" dirty="0">
                <a:solidFill>
                  <a:schemeClr val="tx1">
                    <a:lumMod val="75000"/>
                    <a:lumOff val="25000"/>
                  </a:schemeClr>
                </a:solidFill>
                <a:cs typeface="+mn-ea"/>
                <a:sym typeface="+mn-lt"/>
              </a:rPr>
              <a:t>请替换文字内容复制你的内容到此请替换文字内容复制你的内容到此</a:t>
            </a:r>
          </a:p>
        </p:txBody>
      </p:sp>
    </p:spTree>
    <p:extLst>
      <p:ext uri="{BB962C8B-B14F-4D97-AF65-F5344CB8AC3E}">
        <p14:creationId xmlns:p14="http://schemas.microsoft.com/office/powerpoint/2010/main" val="226902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 calcmode="lin" valueType="num">
                                      <p:cBhvr>
                                        <p:cTn id="19" dur="500" fill="hold"/>
                                        <p:tgtEl>
                                          <p:spTgt spid="10"/>
                                        </p:tgtEl>
                                        <p:attrNameLst>
                                          <p:attrName>style.rotation</p:attrName>
                                        </p:attrNameLst>
                                      </p:cBhvr>
                                      <p:tavLst>
                                        <p:tav tm="0">
                                          <p:val>
                                            <p:fltVal val="360"/>
                                          </p:val>
                                        </p:tav>
                                        <p:tav tm="100000">
                                          <p:val>
                                            <p:fltVal val="0"/>
                                          </p:val>
                                        </p:tav>
                                      </p:tavLst>
                                    </p:anim>
                                    <p:animEffect transition="in" filter="fade">
                                      <p:cBhvr>
                                        <p:cTn id="20" dur="500"/>
                                        <p:tgtEl>
                                          <p:spTgt spid="10"/>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 calcmode="lin" valueType="num">
                                      <p:cBhvr>
                                        <p:cTn id="25" dur="500" fill="hold"/>
                                        <p:tgtEl>
                                          <p:spTgt spid="11"/>
                                        </p:tgtEl>
                                        <p:attrNameLst>
                                          <p:attrName>style.rotation</p:attrName>
                                        </p:attrNameLst>
                                      </p:cBhvr>
                                      <p:tavLst>
                                        <p:tav tm="0">
                                          <p:val>
                                            <p:fltVal val="360"/>
                                          </p:val>
                                        </p:tav>
                                        <p:tav tm="100000">
                                          <p:val>
                                            <p:fltVal val="0"/>
                                          </p:val>
                                        </p:tav>
                                      </p:tavLst>
                                    </p:anim>
                                    <p:animEffect transition="in" filter="fade">
                                      <p:cBhvr>
                                        <p:cTn id="26" dur="500"/>
                                        <p:tgtEl>
                                          <p:spTgt spid="11"/>
                                        </p:tgtEl>
                                      </p:cBhvr>
                                    </p:animEffect>
                                  </p:childTnLst>
                                </p:cTn>
                              </p:par>
                            </p:childTnLst>
                          </p:cTn>
                        </p:par>
                        <p:par>
                          <p:cTn id="27" fill="hold">
                            <p:stCondLst>
                              <p:cond delay="1500"/>
                            </p:stCondLst>
                            <p:childTnLst>
                              <p:par>
                                <p:cTn id="28" presetID="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0-#ppt_w/2"/>
                                          </p:val>
                                        </p:tav>
                                        <p:tav tm="100000">
                                          <p:val>
                                            <p:strVal val="#ppt_x"/>
                                          </p:val>
                                        </p:tav>
                                      </p:tavLst>
                                    </p:anim>
                                    <p:anim calcmode="lin" valueType="num">
                                      <p:cBhvr additive="base">
                                        <p:cTn id="31" dur="500" fill="hold"/>
                                        <p:tgtEl>
                                          <p:spTgt spid="25"/>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0-#ppt_w/2"/>
                                          </p:val>
                                        </p:tav>
                                        <p:tav tm="100000">
                                          <p:val>
                                            <p:strVal val="#ppt_x"/>
                                          </p:val>
                                        </p:tav>
                                      </p:tavLst>
                                    </p:anim>
                                    <p:anim calcmode="lin" valueType="num">
                                      <p:cBhvr additive="base">
                                        <p:cTn id="35" dur="500" fill="hold"/>
                                        <p:tgtEl>
                                          <p:spTgt spid="26"/>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22" presetClass="entr" presetSubtype="4"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00"/>
                                        <p:tgtEl>
                                          <p:spTgt spid="3"/>
                                        </p:tgtEl>
                                      </p:cBhvr>
                                    </p:animEffect>
                                  </p:childTnLst>
                                </p:cTn>
                              </p:par>
                            </p:childTnLst>
                          </p:cTn>
                        </p:par>
                        <p:par>
                          <p:cTn id="40" fill="hold">
                            <p:stCondLst>
                              <p:cond delay="2500"/>
                            </p:stCondLst>
                            <p:childTnLst>
                              <p:par>
                                <p:cTn id="41" presetID="49" presetClass="entr" presetSubtype="0" decel="10000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 calcmode="lin" valueType="num">
                                      <p:cBhvr>
                                        <p:cTn id="45" dur="500" fill="hold"/>
                                        <p:tgtEl>
                                          <p:spTgt spid="12"/>
                                        </p:tgtEl>
                                        <p:attrNameLst>
                                          <p:attrName>style.rotation</p:attrName>
                                        </p:attrNameLst>
                                      </p:cBhvr>
                                      <p:tavLst>
                                        <p:tav tm="0">
                                          <p:val>
                                            <p:fltVal val="360"/>
                                          </p:val>
                                        </p:tav>
                                        <p:tav tm="100000">
                                          <p:val>
                                            <p:fltVal val="0"/>
                                          </p:val>
                                        </p:tav>
                                      </p:tavLst>
                                    </p:anim>
                                    <p:animEffect transition="in" filter="fade">
                                      <p:cBhvr>
                                        <p:cTn id="46" dur="500"/>
                                        <p:tgtEl>
                                          <p:spTgt spid="12"/>
                                        </p:tgtEl>
                                      </p:cBhvr>
                                    </p:animEffect>
                                  </p:childTnLst>
                                </p:cTn>
                              </p:par>
                              <p:par>
                                <p:cTn id="47" presetID="49" presetClass="entr" presetSubtype="0" decel="10000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 calcmode="lin" valueType="num">
                                      <p:cBhvr>
                                        <p:cTn id="51" dur="500" fill="hold"/>
                                        <p:tgtEl>
                                          <p:spTgt spid="13"/>
                                        </p:tgtEl>
                                        <p:attrNameLst>
                                          <p:attrName>style.rotation</p:attrName>
                                        </p:attrNameLst>
                                      </p:cBhvr>
                                      <p:tavLst>
                                        <p:tav tm="0">
                                          <p:val>
                                            <p:fltVal val="360"/>
                                          </p:val>
                                        </p:tav>
                                        <p:tav tm="100000">
                                          <p:val>
                                            <p:fltVal val="0"/>
                                          </p:val>
                                        </p:tav>
                                      </p:tavLst>
                                    </p:anim>
                                    <p:animEffect transition="in" filter="fade">
                                      <p:cBhvr>
                                        <p:cTn id="52" dur="500"/>
                                        <p:tgtEl>
                                          <p:spTgt spid="13"/>
                                        </p:tgtEl>
                                      </p:cBhvr>
                                    </p:animEffect>
                                  </p:childTnLst>
                                </p:cTn>
                              </p:par>
                            </p:childTnLst>
                          </p:cTn>
                        </p:par>
                        <p:par>
                          <p:cTn id="53" fill="hold">
                            <p:stCondLst>
                              <p:cond delay="3000"/>
                            </p:stCondLst>
                            <p:childTnLst>
                              <p:par>
                                <p:cTn id="54" presetID="2" presetClass="entr" presetSubtype="8"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0-#ppt_w/2"/>
                                          </p:val>
                                        </p:tav>
                                        <p:tav tm="100000">
                                          <p:val>
                                            <p:strVal val="#ppt_x"/>
                                          </p:val>
                                        </p:tav>
                                      </p:tavLst>
                                    </p:anim>
                                    <p:anim calcmode="lin" valueType="num">
                                      <p:cBhvr additive="base">
                                        <p:cTn id="57" dur="500" fill="hold"/>
                                        <p:tgtEl>
                                          <p:spTgt spid="23"/>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 calcmode="lin" valueType="num">
                                      <p:cBhvr additive="base">
                                        <p:cTn id="60" dur="500" fill="hold"/>
                                        <p:tgtEl>
                                          <p:spTgt spid="24"/>
                                        </p:tgtEl>
                                        <p:attrNameLst>
                                          <p:attrName>ppt_x</p:attrName>
                                        </p:attrNameLst>
                                      </p:cBhvr>
                                      <p:tavLst>
                                        <p:tav tm="0">
                                          <p:val>
                                            <p:strVal val="0-#ppt_w/2"/>
                                          </p:val>
                                        </p:tav>
                                        <p:tav tm="100000">
                                          <p:val>
                                            <p:strVal val="#ppt_x"/>
                                          </p:val>
                                        </p:tav>
                                      </p:tavLst>
                                    </p:anim>
                                    <p:anim calcmode="lin" valueType="num">
                                      <p:cBhvr additive="base">
                                        <p:cTn id="61" dur="500" fill="hold"/>
                                        <p:tgtEl>
                                          <p:spTgt spid="24"/>
                                        </p:tgtEl>
                                        <p:attrNameLst>
                                          <p:attrName>ppt_y</p:attrName>
                                        </p:attrNameLst>
                                      </p:cBhvr>
                                      <p:tavLst>
                                        <p:tav tm="0">
                                          <p:val>
                                            <p:strVal val="#ppt_y"/>
                                          </p:val>
                                        </p:tav>
                                        <p:tav tm="100000">
                                          <p:val>
                                            <p:strVal val="#ppt_y"/>
                                          </p:val>
                                        </p:tav>
                                      </p:tavLst>
                                    </p:anim>
                                  </p:childTnLst>
                                </p:cTn>
                              </p:par>
                            </p:childTnLst>
                          </p:cTn>
                        </p:par>
                        <p:par>
                          <p:cTn id="62" fill="hold">
                            <p:stCondLst>
                              <p:cond delay="3500"/>
                            </p:stCondLst>
                            <p:childTnLst>
                              <p:par>
                                <p:cTn id="63" presetID="22" presetClass="entr" presetSubtype="4" fill="hold" grpId="0" nodeType="after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down)">
                                      <p:cBhvr>
                                        <p:cTn id="65" dur="500"/>
                                        <p:tgtEl>
                                          <p:spTgt spid="6"/>
                                        </p:tgtEl>
                                      </p:cBhvr>
                                    </p:animEffect>
                                  </p:childTnLst>
                                </p:cTn>
                              </p:par>
                            </p:childTnLst>
                          </p:cTn>
                        </p:par>
                        <p:par>
                          <p:cTn id="66" fill="hold">
                            <p:stCondLst>
                              <p:cond delay="4000"/>
                            </p:stCondLst>
                            <p:childTnLst>
                              <p:par>
                                <p:cTn id="67" presetID="49" presetClass="entr" presetSubtype="0" decel="100000" fill="hold" grpId="0" nodeType="afterEffect">
                                  <p:stCondLst>
                                    <p:cond delay="0"/>
                                  </p:stCondLst>
                                  <p:childTnLst>
                                    <p:set>
                                      <p:cBhvr>
                                        <p:cTn id="68" dur="1" fill="hold">
                                          <p:stCondLst>
                                            <p:cond delay="0"/>
                                          </p:stCondLst>
                                        </p:cTn>
                                        <p:tgtEl>
                                          <p:spTgt spid="7"/>
                                        </p:tgtEl>
                                        <p:attrNameLst>
                                          <p:attrName>style.visibility</p:attrName>
                                        </p:attrNameLst>
                                      </p:cBhvr>
                                      <p:to>
                                        <p:strVal val="visible"/>
                                      </p:to>
                                    </p:set>
                                    <p:anim calcmode="lin" valueType="num">
                                      <p:cBhvr>
                                        <p:cTn id="69" dur="500" fill="hold"/>
                                        <p:tgtEl>
                                          <p:spTgt spid="7"/>
                                        </p:tgtEl>
                                        <p:attrNameLst>
                                          <p:attrName>ppt_w</p:attrName>
                                        </p:attrNameLst>
                                      </p:cBhvr>
                                      <p:tavLst>
                                        <p:tav tm="0">
                                          <p:val>
                                            <p:fltVal val="0"/>
                                          </p:val>
                                        </p:tav>
                                        <p:tav tm="100000">
                                          <p:val>
                                            <p:strVal val="#ppt_w"/>
                                          </p:val>
                                        </p:tav>
                                      </p:tavLst>
                                    </p:anim>
                                    <p:anim calcmode="lin" valueType="num">
                                      <p:cBhvr>
                                        <p:cTn id="70" dur="500" fill="hold"/>
                                        <p:tgtEl>
                                          <p:spTgt spid="7"/>
                                        </p:tgtEl>
                                        <p:attrNameLst>
                                          <p:attrName>ppt_h</p:attrName>
                                        </p:attrNameLst>
                                      </p:cBhvr>
                                      <p:tavLst>
                                        <p:tav tm="0">
                                          <p:val>
                                            <p:fltVal val="0"/>
                                          </p:val>
                                        </p:tav>
                                        <p:tav tm="100000">
                                          <p:val>
                                            <p:strVal val="#ppt_h"/>
                                          </p:val>
                                        </p:tav>
                                      </p:tavLst>
                                    </p:anim>
                                    <p:anim calcmode="lin" valueType="num">
                                      <p:cBhvr>
                                        <p:cTn id="71" dur="500" fill="hold"/>
                                        <p:tgtEl>
                                          <p:spTgt spid="7"/>
                                        </p:tgtEl>
                                        <p:attrNameLst>
                                          <p:attrName>style.rotation</p:attrName>
                                        </p:attrNameLst>
                                      </p:cBhvr>
                                      <p:tavLst>
                                        <p:tav tm="0">
                                          <p:val>
                                            <p:fltVal val="360"/>
                                          </p:val>
                                        </p:tav>
                                        <p:tav tm="100000">
                                          <p:val>
                                            <p:fltVal val="0"/>
                                          </p:val>
                                        </p:tav>
                                      </p:tavLst>
                                    </p:anim>
                                    <p:animEffect transition="in" filter="fade">
                                      <p:cBhvr>
                                        <p:cTn id="72" dur="500"/>
                                        <p:tgtEl>
                                          <p:spTgt spid="7"/>
                                        </p:tgtEl>
                                      </p:cBhvr>
                                    </p:animEffect>
                                  </p:childTnLst>
                                </p:cTn>
                              </p:par>
                              <p:par>
                                <p:cTn id="73" presetID="49" presetClass="entr" presetSubtype="0" decel="100000" fill="hold" grpId="0" nodeType="withEffect">
                                  <p:stCondLst>
                                    <p:cond delay="0"/>
                                  </p:stCondLst>
                                  <p:childTnLst>
                                    <p:set>
                                      <p:cBhvr>
                                        <p:cTn id="74" dur="1" fill="hold">
                                          <p:stCondLst>
                                            <p:cond delay="0"/>
                                          </p:stCondLst>
                                        </p:cTn>
                                        <p:tgtEl>
                                          <p:spTgt spid="8"/>
                                        </p:tgtEl>
                                        <p:attrNameLst>
                                          <p:attrName>style.visibility</p:attrName>
                                        </p:attrNameLst>
                                      </p:cBhvr>
                                      <p:to>
                                        <p:strVal val="visible"/>
                                      </p:to>
                                    </p:set>
                                    <p:anim calcmode="lin" valueType="num">
                                      <p:cBhvr>
                                        <p:cTn id="75" dur="500" fill="hold"/>
                                        <p:tgtEl>
                                          <p:spTgt spid="8"/>
                                        </p:tgtEl>
                                        <p:attrNameLst>
                                          <p:attrName>ppt_w</p:attrName>
                                        </p:attrNameLst>
                                      </p:cBhvr>
                                      <p:tavLst>
                                        <p:tav tm="0">
                                          <p:val>
                                            <p:fltVal val="0"/>
                                          </p:val>
                                        </p:tav>
                                        <p:tav tm="100000">
                                          <p:val>
                                            <p:strVal val="#ppt_w"/>
                                          </p:val>
                                        </p:tav>
                                      </p:tavLst>
                                    </p:anim>
                                    <p:anim calcmode="lin" valueType="num">
                                      <p:cBhvr>
                                        <p:cTn id="76" dur="500" fill="hold"/>
                                        <p:tgtEl>
                                          <p:spTgt spid="8"/>
                                        </p:tgtEl>
                                        <p:attrNameLst>
                                          <p:attrName>ppt_h</p:attrName>
                                        </p:attrNameLst>
                                      </p:cBhvr>
                                      <p:tavLst>
                                        <p:tav tm="0">
                                          <p:val>
                                            <p:fltVal val="0"/>
                                          </p:val>
                                        </p:tav>
                                        <p:tav tm="100000">
                                          <p:val>
                                            <p:strVal val="#ppt_h"/>
                                          </p:val>
                                        </p:tav>
                                      </p:tavLst>
                                    </p:anim>
                                    <p:anim calcmode="lin" valueType="num">
                                      <p:cBhvr>
                                        <p:cTn id="77" dur="500" fill="hold"/>
                                        <p:tgtEl>
                                          <p:spTgt spid="8"/>
                                        </p:tgtEl>
                                        <p:attrNameLst>
                                          <p:attrName>style.rotation</p:attrName>
                                        </p:attrNameLst>
                                      </p:cBhvr>
                                      <p:tavLst>
                                        <p:tav tm="0">
                                          <p:val>
                                            <p:fltVal val="360"/>
                                          </p:val>
                                        </p:tav>
                                        <p:tav tm="100000">
                                          <p:val>
                                            <p:fltVal val="0"/>
                                          </p:val>
                                        </p:tav>
                                      </p:tavLst>
                                    </p:anim>
                                    <p:animEffect transition="in" filter="fade">
                                      <p:cBhvr>
                                        <p:cTn id="78" dur="500"/>
                                        <p:tgtEl>
                                          <p:spTgt spid="8"/>
                                        </p:tgtEl>
                                      </p:cBhvr>
                                    </p:animEffect>
                                  </p:childTnLst>
                                </p:cTn>
                              </p:par>
                              <p:par>
                                <p:cTn id="79" presetID="49" presetClass="entr" presetSubtype="0" decel="100000" fill="hold" grpId="0" nodeType="withEffect">
                                  <p:stCondLst>
                                    <p:cond delay="0"/>
                                  </p:stCondLst>
                                  <p:childTnLst>
                                    <p:set>
                                      <p:cBhvr>
                                        <p:cTn id="80" dur="1" fill="hold">
                                          <p:stCondLst>
                                            <p:cond delay="0"/>
                                          </p:stCondLst>
                                        </p:cTn>
                                        <p:tgtEl>
                                          <p:spTgt spid="9"/>
                                        </p:tgtEl>
                                        <p:attrNameLst>
                                          <p:attrName>style.visibility</p:attrName>
                                        </p:attrNameLst>
                                      </p:cBhvr>
                                      <p:to>
                                        <p:strVal val="visible"/>
                                      </p:to>
                                    </p:set>
                                    <p:anim calcmode="lin" valueType="num">
                                      <p:cBhvr>
                                        <p:cTn id="81" dur="500" fill="hold"/>
                                        <p:tgtEl>
                                          <p:spTgt spid="9"/>
                                        </p:tgtEl>
                                        <p:attrNameLst>
                                          <p:attrName>ppt_w</p:attrName>
                                        </p:attrNameLst>
                                      </p:cBhvr>
                                      <p:tavLst>
                                        <p:tav tm="0">
                                          <p:val>
                                            <p:fltVal val="0"/>
                                          </p:val>
                                        </p:tav>
                                        <p:tav tm="100000">
                                          <p:val>
                                            <p:strVal val="#ppt_w"/>
                                          </p:val>
                                        </p:tav>
                                      </p:tavLst>
                                    </p:anim>
                                    <p:anim calcmode="lin" valueType="num">
                                      <p:cBhvr>
                                        <p:cTn id="82" dur="500" fill="hold"/>
                                        <p:tgtEl>
                                          <p:spTgt spid="9"/>
                                        </p:tgtEl>
                                        <p:attrNameLst>
                                          <p:attrName>ppt_h</p:attrName>
                                        </p:attrNameLst>
                                      </p:cBhvr>
                                      <p:tavLst>
                                        <p:tav tm="0">
                                          <p:val>
                                            <p:fltVal val="0"/>
                                          </p:val>
                                        </p:tav>
                                        <p:tav tm="100000">
                                          <p:val>
                                            <p:strVal val="#ppt_h"/>
                                          </p:val>
                                        </p:tav>
                                      </p:tavLst>
                                    </p:anim>
                                    <p:anim calcmode="lin" valueType="num">
                                      <p:cBhvr>
                                        <p:cTn id="83" dur="500" fill="hold"/>
                                        <p:tgtEl>
                                          <p:spTgt spid="9"/>
                                        </p:tgtEl>
                                        <p:attrNameLst>
                                          <p:attrName>style.rotation</p:attrName>
                                        </p:attrNameLst>
                                      </p:cBhvr>
                                      <p:tavLst>
                                        <p:tav tm="0">
                                          <p:val>
                                            <p:fltVal val="360"/>
                                          </p:val>
                                        </p:tav>
                                        <p:tav tm="100000">
                                          <p:val>
                                            <p:fltVal val="0"/>
                                          </p:val>
                                        </p:tav>
                                      </p:tavLst>
                                    </p:anim>
                                    <p:animEffect transition="in" filter="fade">
                                      <p:cBhvr>
                                        <p:cTn id="84" dur="500"/>
                                        <p:tgtEl>
                                          <p:spTgt spid="9"/>
                                        </p:tgtEl>
                                      </p:cBhvr>
                                    </p:animEffect>
                                  </p:childTnLst>
                                </p:cTn>
                              </p:par>
                            </p:childTnLst>
                          </p:cTn>
                        </p:par>
                        <p:par>
                          <p:cTn id="85" fill="hold">
                            <p:stCondLst>
                              <p:cond delay="4500"/>
                            </p:stCondLst>
                            <p:childTnLst>
                              <p:par>
                                <p:cTn id="86" presetID="22" presetClass="entr" presetSubtype="8" fill="hold" grpId="0" nodeType="after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left)">
                                      <p:cBhvr>
                                        <p:cTn id="88" dur="500"/>
                                        <p:tgtEl>
                                          <p:spTgt spid="5"/>
                                        </p:tgtEl>
                                      </p:cBhvr>
                                    </p:animEffect>
                                  </p:childTnLst>
                                </p:cTn>
                              </p:par>
                            </p:childTnLst>
                          </p:cTn>
                        </p:par>
                        <p:par>
                          <p:cTn id="89" fill="hold">
                            <p:stCondLst>
                              <p:cond delay="5000"/>
                            </p:stCondLst>
                            <p:childTnLst>
                              <p:par>
                                <p:cTn id="90" presetID="49" presetClass="entr" presetSubtype="0" decel="100000" fill="hold" grpId="0" nodeType="afterEffect">
                                  <p:stCondLst>
                                    <p:cond delay="0"/>
                                  </p:stCondLst>
                                  <p:childTnLst>
                                    <p:set>
                                      <p:cBhvr>
                                        <p:cTn id="91" dur="1" fill="hold">
                                          <p:stCondLst>
                                            <p:cond delay="0"/>
                                          </p:stCondLst>
                                        </p:cTn>
                                        <p:tgtEl>
                                          <p:spTgt spid="14"/>
                                        </p:tgtEl>
                                        <p:attrNameLst>
                                          <p:attrName>style.visibility</p:attrName>
                                        </p:attrNameLst>
                                      </p:cBhvr>
                                      <p:to>
                                        <p:strVal val="visible"/>
                                      </p:to>
                                    </p:set>
                                    <p:anim calcmode="lin" valueType="num">
                                      <p:cBhvr>
                                        <p:cTn id="92" dur="500" fill="hold"/>
                                        <p:tgtEl>
                                          <p:spTgt spid="14"/>
                                        </p:tgtEl>
                                        <p:attrNameLst>
                                          <p:attrName>ppt_w</p:attrName>
                                        </p:attrNameLst>
                                      </p:cBhvr>
                                      <p:tavLst>
                                        <p:tav tm="0">
                                          <p:val>
                                            <p:fltVal val="0"/>
                                          </p:val>
                                        </p:tav>
                                        <p:tav tm="100000">
                                          <p:val>
                                            <p:strVal val="#ppt_w"/>
                                          </p:val>
                                        </p:tav>
                                      </p:tavLst>
                                    </p:anim>
                                    <p:anim calcmode="lin" valueType="num">
                                      <p:cBhvr>
                                        <p:cTn id="93" dur="500" fill="hold"/>
                                        <p:tgtEl>
                                          <p:spTgt spid="14"/>
                                        </p:tgtEl>
                                        <p:attrNameLst>
                                          <p:attrName>ppt_h</p:attrName>
                                        </p:attrNameLst>
                                      </p:cBhvr>
                                      <p:tavLst>
                                        <p:tav tm="0">
                                          <p:val>
                                            <p:fltVal val="0"/>
                                          </p:val>
                                        </p:tav>
                                        <p:tav tm="100000">
                                          <p:val>
                                            <p:strVal val="#ppt_h"/>
                                          </p:val>
                                        </p:tav>
                                      </p:tavLst>
                                    </p:anim>
                                    <p:anim calcmode="lin" valueType="num">
                                      <p:cBhvr>
                                        <p:cTn id="94" dur="500" fill="hold"/>
                                        <p:tgtEl>
                                          <p:spTgt spid="14"/>
                                        </p:tgtEl>
                                        <p:attrNameLst>
                                          <p:attrName>style.rotation</p:attrName>
                                        </p:attrNameLst>
                                      </p:cBhvr>
                                      <p:tavLst>
                                        <p:tav tm="0">
                                          <p:val>
                                            <p:fltVal val="360"/>
                                          </p:val>
                                        </p:tav>
                                        <p:tav tm="100000">
                                          <p:val>
                                            <p:fltVal val="0"/>
                                          </p:val>
                                        </p:tav>
                                      </p:tavLst>
                                    </p:anim>
                                    <p:animEffect transition="in" filter="fade">
                                      <p:cBhvr>
                                        <p:cTn id="95" dur="500"/>
                                        <p:tgtEl>
                                          <p:spTgt spid="14"/>
                                        </p:tgtEl>
                                      </p:cBhvr>
                                    </p:animEffect>
                                  </p:childTnLst>
                                </p:cTn>
                              </p:par>
                              <p:par>
                                <p:cTn id="96" presetID="49" presetClass="entr" presetSubtype="0" decel="100000" fill="hold" grpId="0" nodeType="withEffect">
                                  <p:stCondLst>
                                    <p:cond delay="0"/>
                                  </p:stCondLst>
                                  <p:childTnLst>
                                    <p:set>
                                      <p:cBhvr>
                                        <p:cTn id="97" dur="1" fill="hold">
                                          <p:stCondLst>
                                            <p:cond delay="0"/>
                                          </p:stCondLst>
                                        </p:cTn>
                                        <p:tgtEl>
                                          <p:spTgt spid="15"/>
                                        </p:tgtEl>
                                        <p:attrNameLst>
                                          <p:attrName>style.visibility</p:attrName>
                                        </p:attrNameLst>
                                      </p:cBhvr>
                                      <p:to>
                                        <p:strVal val="visible"/>
                                      </p:to>
                                    </p:set>
                                    <p:anim calcmode="lin" valueType="num">
                                      <p:cBhvr>
                                        <p:cTn id="98" dur="500" fill="hold"/>
                                        <p:tgtEl>
                                          <p:spTgt spid="15"/>
                                        </p:tgtEl>
                                        <p:attrNameLst>
                                          <p:attrName>ppt_w</p:attrName>
                                        </p:attrNameLst>
                                      </p:cBhvr>
                                      <p:tavLst>
                                        <p:tav tm="0">
                                          <p:val>
                                            <p:fltVal val="0"/>
                                          </p:val>
                                        </p:tav>
                                        <p:tav tm="100000">
                                          <p:val>
                                            <p:strVal val="#ppt_w"/>
                                          </p:val>
                                        </p:tav>
                                      </p:tavLst>
                                    </p:anim>
                                    <p:anim calcmode="lin" valueType="num">
                                      <p:cBhvr>
                                        <p:cTn id="99" dur="500" fill="hold"/>
                                        <p:tgtEl>
                                          <p:spTgt spid="15"/>
                                        </p:tgtEl>
                                        <p:attrNameLst>
                                          <p:attrName>ppt_h</p:attrName>
                                        </p:attrNameLst>
                                      </p:cBhvr>
                                      <p:tavLst>
                                        <p:tav tm="0">
                                          <p:val>
                                            <p:fltVal val="0"/>
                                          </p:val>
                                        </p:tav>
                                        <p:tav tm="100000">
                                          <p:val>
                                            <p:strVal val="#ppt_h"/>
                                          </p:val>
                                        </p:tav>
                                      </p:tavLst>
                                    </p:anim>
                                    <p:anim calcmode="lin" valueType="num">
                                      <p:cBhvr>
                                        <p:cTn id="100" dur="500" fill="hold"/>
                                        <p:tgtEl>
                                          <p:spTgt spid="15"/>
                                        </p:tgtEl>
                                        <p:attrNameLst>
                                          <p:attrName>style.rotation</p:attrName>
                                        </p:attrNameLst>
                                      </p:cBhvr>
                                      <p:tavLst>
                                        <p:tav tm="0">
                                          <p:val>
                                            <p:fltVal val="360"/>
                                          </p:val>
                                        </p:tav>
                                        <p:tav tm="100000">
                                          <p:val>
                                            <p:fltVal val="0"/>
                                          </p:val>
                                        </p:tav>
                                      </p:tavLst>
                                    </p:anim>
                                    <p:animEffect transition="in" filter="fade">
                                      <p:cBhvr>
                                        <p:cTn id="101" dur="500"/>
                                        <p:tgtEl>
                                          <p:spTgt spid="15"/>
                                        </p:tgtEl>
                                      </p:cBhvr>
                                    </p:animEffect>
                                  </p:childTnLst>
                                </p:cTn>
                              </p:par>
                            </p:childTnLst>
                          </p:cTn>
                        </p:par>
                        <p:par>
                          <p:cTn id="102" fill="hold">
                            <p:stCondLst>
                              <p:cond delay="5500"/>
                            </p:stCondLst>
                            <p:childTnLst>
                              <p:par>
                                <p:cTn id="103" presetID="2" presetClass="entr" presetSubtype="2" fill="hold" grpId="0" nodeType="afterEffect">
                                  <p:stCondLst>
                                    <p:cond delay="0"/>
                                  </p:stCondLst>
                                  <p:childTnLst>
                                    <p:set>
                                      <p:cBhvr>
                                        <p:cTn id="104" dur="1" fill="hold">
                                          <p:stCondLst>
                                            <p:cond delay="0"/>
                                          </p:stCondLst>
                                        </p:cTn>
                                        <p:tgtEl>
                                          <p:spTgt spid="19"/>
                                        </p:tgtEl>
                                        <p:attrNameLst>
                                          <p:attrName>style.visibility</p:attrName>
                                        </p:attrNameLst>
                                      </p:cBhvr>
                                      <p:to>
                                        <p:strVal val="visible"/>
                                      </p:to>
                                    </p:set>
                                    <p:anim calcmode="lin" valueType="num">
                                      <p:cBhvr additive="base">
                                        <p:cTn id="105" dur="500" fill="hold"/>
                                        <p:tgtEl>
                                          <p:spTgt spid="19"/>
                                        </p:tgtEl>
                                        <p:attrNameLst>
                                          <p:attrName>ppt_x</p:attrName>
                                        </p:attrNameLst>
                                      </p:cBhvr>
                                      <p:tavLst>
                                        <p:tav tm="0">
                                          <p:val>
                                            <p:strVal val="1+#ppt_w/2"/>
                                          </p:val>
                                        </p:tav>
                                        <p:tav tm="100000">
                                          <p:val>
                                            <p:strVal val="#ppt_x"/>
                                          </p:val>
                                        </p:tav>
                                      </p:tavLst>
                                    </p:anim>
                                    <p:anim calcmode="lin" valueType="num">
                                      <p:cBhvr additive="base">
                                        <p:cTn id="106" dur="500" fill="hold"/>
                                        <p:tgtEl>
                                          <p:spTgt spid="19"/>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 calcmode="lin" valueType="num">
                                      <p:cBhvr additive="base">
                                        <p:cTn id="109" dur="500" fill="hold"/>
                                        <p:tgtEl>
                                          <p:spTgt spid="20"/>
                                        </p:tgtEl>
                                        <p:attrNameLst>
                                          <p:attrName>ppt_x</p:attrName>
                                        </p:attrNameLst>
                                      </p:cBhvr>
                                      <p:tavLst>
                                        <p:tav tm="0">
                                          <p:val>
                                            <p:strVal val="1+#ppt_w/2"/>
                                          </p:val>
                                        </p:tav>
                                        <p:tav tm="100000">
                                          <p:val>
                                            <p:strVal val="#ppt_x"/>
                                          </p:val>
                                        </p:tav>
                                      </p:tavLst>
                                    </p:anim>
                                    <p:anim calcmode="lin" valueType="num">
                                      <p:cBhvr additive="base">
                                        <p:cTn id="110" dur="500" fill="hold"/>
                                        <p:tgtEl>
                                          <p:spTgt spid="20"/>
                                        </p:tgtEl>
                                        <p:attrNameLst>
                                          <p:attrName>ppt_y</p:attrName>
                                        </p:attrNameLst>
                                      </p:cBhvr>
                                      <p:tavLst>
                                        <p:tav tm="0">
                                          <p:val>
                                            <p:strVal val="#ppt_y"/>
                                          </p:val>
                                        </p:tav>
                                        <p:tav tm="100000">
                                          <p:val>
                                            <p:strVal val="#ppt_y"/>
                                          </p:val>
                                        </p:tav>
                                      </p:tavLst>
                                    </p:anim>
                                  </p:childTnLst>
                                </p:cTn>
                              </p:par>
                            </p:childTnLst>
                          </p:cTn>
                        </p:par>
                        <p:par>
                          <p:cTn id="111" fill="hold">
                            <p:stCondLst>
                              <p:cond delay="6000"/>
                            </p:stCondLst>
                            <p:childTnLst>
                              <p:par>
                                <p:cTn id="112" presetID="22" presetClass="entr" presetSubtype="1" fill="hold" grpId="0" nodeType="afterEffect">
                                  <p:stCondLst>
                                    <p:cond delay="0"/>
                                  </p:stCondLst>
                                  <p:childTnLst>
                                    <p:set>
                                      <p:cBhvr>
                                        <p:cTn id="113" dur="1" fill="hold">
                                          <p:stCondLst>
                                            <p:cond delay="0"/>
                                          </p:stCondLst>
                                        </p:cTn>
                                        <p:tgtEl>
                                          <p:spTgt spid="4"/>
                                        </p:tgtEl>
                                        <p:attrNameLst>
                                          <p:attrName>style.visibility</p:attrName>
                                        </p:attrNameLst>
                                      </p:cBhvr>
                                      <p:to>
                                        <p:strVal val="visible"/>
                                      </p:to>
                                    </p:set>
                                    <p:animEffect transition="in" filter="wipe(up)">
                                      <p:cBhvr>
                                        <p:cTn id="114" dur="500"/>
                                        <p:tgtEl>
                                          <p:spTgt spid="4"/>
                                        </p:tgtEl>
                                      </p:cBhvr>
                                    </p:animEffect>
                                  </p:childTnLst>
                                </p:cTn>
                              </p:par>
                            </p:childTnLst>
                          </p:cTn>
                        </p:par>
                        <p:par>
                          <p:cTn id="115" fill="hold">
                            <p:stCondLst>
                              <p:cond delay="6500"/>
                            </p:stCondLst>
                            <p:childTnLst>
                              <p:par>
                                <p:cTn id="116" presetID="49" presetClass="entr" presetSubtype="0" decel="100000" fill="hold" grpId="0" nodeType="afterEffect">
                                  <p:stCondLst>
                                    <p:cond delay="0"/>
                                  </p:stCondLst>
                                  <p:childTnLst>
                                    <p:set>
                                      <p:cBhvr>
                                        <p:cTn id="117" dur="1" fill="hold">
                                          <p:stCondLst>
                                            <p:cond delay="0"/>
                                          </p:stCondLst>
                                        </p:cTn>
                                        <p:tgtEl>
                                          <p:spTgt spid="16"/>
                                        </p:tgtEl>
                                        <p:attrNameLst>
                                          <p:attrName>style.visibility</p:attrName>
                                        </p:attrNameLst>
                                      </p:cBhvr>
                                      <p:to>
                                        <p:strVal val="visible"/>
                                      </p:to>
                                    </p:set>
                                    <p:anim calcmode="lin" valueType="num">
                                      <p:cBhvr>
                                        <p:cTn id="118" dur="500" fill="hold"/>
                                        <p:tgtEl>
                                          <p:spTgt spid="16"/>
                                        </p:tgtEl>
                                        <p:attrNameLst>
                                          <p:attrName>ppt_w</p:attrName>
                                        </p:attrNameLst>
                                      </p:cBhvr>
                                      <p:tavLst>
                                        <p:tav tm="0">
                                          <p:val>
                                            <p:fltVal val="0"/>
                                          </p:val>
                                        </p:tav>
                                        <p:tav tm="100000">
                                          <p:val>
                                            <p:strVal val="#ppt_w"/>
                                          </p:val>
                                        </p:tav>
                                      </p:tavLst>
                                    </p:anim>
                                    <p:anim calcmode="lin" valueType="num">
                                      <p:cBhvr>
                                        <p:cTn id="119" dur="500" fill="hold"/>
                                        <p:tgtEl>
                                          <p:spTgt spid="16"/>
                                        </p:tgtEl>
                                        <p:attrNameLst>
                                          <p:attrName>ppt_h</p:attrName>
                                        </p:attrNameLst>
                                      </p:cBhvr>
                                      <p:tavLst>
                                        <p:tav tm="0">
                                          <p:val>
                                            <p:fltVal val="0"/>
                                          </p:val>
                                        </p:tav>
                                        <p:tav tm="100000">
                                          <p:val>
                                            <p:strVal val="#ppt_h"/>
                                          </p:val>
                                        </p:tav>
                                      </p:tavLst>
                                    </p:anim>
                                    <p:anim calcmode="lin" valueType="num">
                                      <p:cBhvr>
                                        <p:cTn id="120" dur="500" fill="hold"/>
                                        <p:tgtEl>
                                          <p:spTgt spid="16"/>
                                        </p:tgtEl>
                                        <p:attrNameLst>
                                          <p:attrName>style.rotation</p:attrName>
                                        </p:attrNameLst>
                                      </p:cBhvr>
                                      <p:tavLst>
                                        <p:tav tm="0">
                                          <p:val>
                                            <p:fltVal val="360"/>
                                          </p:val>
                                        </p:tav>
                                        <p:tav tm="100000">
                                          <p:val>
                                            <p:fltVal val="0"/>
                                          </p:val>
                                        </p:tav>
                                      </p:tavLst>
                                    </p:anim>
                                    <p:animEffect transition="in" filter="fade">
                                      <p:cBhvr>
                                        <p:cTn id="121" dur="500"/>
                                        <p:tgtEl>
                                          <p:spTgt spid="16"/>
                                        </p:tgtEl>
                                      </p:cBhvr>
                                    </p:animEffect>
                                  </p:childTnLst>
                                </p:cTn>
                              </p:par>
                              <p:par>
                                <p:cTn id="122" presetID="49" presetClass="entr" presetSubtype="0" decel="100000" fill="hold" grpId="0" nodeType="withEffect">
                                  <p:stCondLst>
                                    <p:cond delay="0"/>
                                  </p:stCondLst>
                                  <p:childTnLst>
                                    <p:set>
                                      <p:cBhvr>
                                        <p:cTn id="123" dur="1" fill="hold">
                                          <p:stCondLst>
                                            <p:cond delay="0"/>
                                          </p:stCondLst>
                                        </p:cTn>
                                        <p:tgtEl>
                                          <p:spTgt spid="17"/>
                                        </p:tgtEl>
                                        <p:attrNameLst>
                                          <p:attrName>style.visibility</p:attrName>
                                        </p:attrNameLst>
                                      </p:cBhvr>
                                      <p:to>
                                        <p:strVal val="visible"/>
                                      </p:to>
                                    </p:set>
                                    <p:anim calcmode="lin" valueType="num">
                                      <p:cBhvr>
                                        <p:cTn id="124" dur="500" fill="hold"/>
                                        <p:tgtEl>
                                          <p:spTgt spid="17"/>
                                        </p:tgtEl>
                                        <p:attrNameLst>
                                          <p:attrName>ppt_w</p:attrName>
                                        </p:attrNameLst>
                                      </p:cBhvr>
                                      <p:tavLst>
                                        <p:tav tm="0">
                                          <p:val>
                                            <p:fltVal val="0"/>
                                          </p:val>
                                        </p:tav>
                                        <p:tav tm="100000">
                                          <p:val>
                                            <p:strVal val="#ppt_w"/>
                                          </p:val>
                                        </p:tav>
                                      </p:tavLst>
                                    </p:anim>
                                    <p:anim calcmode="lin" valueType="num">
                                      <p:cBhvr>
                                        <p:cTn id="125" dur="500" fill="hold"/>
                                        <p:tgtEl>
                                          <p:spTgt spid="17"/>
                                        </p:tgtEl>
                                        <p:attrNameLst>
                                          <p:attrName>ppt_h</p:attrName>
                                        </p:attrNameLst>
                                      </p:cBhvr>
                                      <p:tavLst>
                                        <p:tav tm="0">
                                          <p:val>
                                            <p:fltVal val="0"/>
                                          </p:val>
                                        </p:tav>
                                        <p:tav tm="100000">
                                          <p:val>
                                            <p:strVal val="#ppt_h"/>
                                          </p:val>
                                        </p:tav>
                                      </p:tavLst>
                                    </p:anim>
                                    <p:anim calcmode="lin" valueType="num">
                                      <p:cBhvr>
                                        <p:cTn id="126" dur="500" fill="hold"/>
                                        <p:tgtEl>
                                          <p:spTgt spid="17"/>
                                        </p:tgtEl>
                                        <p:attrNameLst>
                                          <p:attrName>style.rotation</p:attrName>
                                        </p:attrNameLst>
                                      </p:cBhvr>
                                      <p:tavLst>
                                        <p:tav tm="0">
                                          <p:val>
                                            <p:fltVal val="360"/>
                                          </p:val>
                                        </p:tav>
                                        <p:tav tm="100000">
                                          <p:val>
                                            <p:fltVal val="0"/>
                                          </p:val>
                                        </p:tav>
                                      </p:tavLst>
                                    </p:anim>
                                    <p:animEffect transition="in" filter="fade">
                                      <p:cBhvr>
                                        <p:cTn id="127" dur="500"/>
                                        <p:tgtEl>
                                          <p:spTgt spid="17"/>
                                        </p:tgtEl>
                                      </p:cBhvr>
                                    </p:animEffect>
                                  </p:childTnLst>
                                </p:cTn>
                              </p:par>
                            </p:childTnLst>
                          </p:cTn>
                        </p:par>
                        <p:par>
                          <p:cTn id="128" fill="hold">
                            <p:stCondLst>
                              <p:cond delay="7000"/>
                            </p:stCondLst>
                            <p:childTnLst>
                              <p:par>
                                <p:cTn id="129" presetID="2" presetClass="entr" presetSubtype="2" fill="hold" grpId="0" nodeType="afterEffect">
                                  <p:stCondLst>
                                    <p:cond delay="0"/>
                                  </p:stCondLst>
                                  <p:childTnLst>
                                    <p:set>
                                      <p:cBhvr>
                                        <p:cTn id="130" dur="1" fill="hold">
                                          <p:stCondLst>
                                            <p:cond delay="0"/>
                                          </p:stCondLst>
                                        </p:cTn>
                                        <p:tgtEl>
                                          <p:spTgt spid="21"/>
                                        </p:tgtEl>
                                        <p:attrNameLst>
                                          <p:attrName>style.visibility</p:attrName>
                                        </p:attrNameLst>
                                      </p:cBhvr>
                                      <p:to>
                                        <p:strVal val="visible"/>
                                      </p:to>
                                    </p:set>
                                    <p:anim calcmode="lin" valueType="num">
                                      <p:cBhvr additive="base">
                                        <p:cTn id="131" dur="500" fill="hold"/>
                                        <p:tgtEl>
                                          <p:spTgt spid="21"/>
                                        </p:tgtEl>
                                        <p:attrNameLst>
                                          <p:attrName>ppt_x</p:attrName>
                                        </p:attrNameLst>
                                      </p:cBhvr>
                                      <p:tavLst>
                                        <p:tav tm="0">
                                          <p:val>
                                            <p:strVal val="1+#ppt_w/2"/>
                                          </p:val>
                                        </p:tav>
                                        <p:tav tm="100000">
                                          <p:val>
                                            <p:strVal val="#ppt_x"/>
                                          </p:val>
                                        </p:tav>
                                      </p:tavLst>
                                    </p:anim>
                                    <p:anim calcmode="lin" valueType="num">
                                      <p:cBhvr additive="base">
                                        <p:cTn id="132" dur="500" fill="hold"/>
                                        <p:tgtEl>
                                          <p:spTgt spid="21"/>
                                        </p:tgtEl>
                                        <p:attrNameLst>
                                          <p:attrName>ppt_y</p:attrName>
                                        </p:attrNameLst>
                                      </p:cBhvr>
                                      <p:tavLst>
                                        <p:tav tm="0">
                                          <p:val>
                                            <p:strVal val="#ppt_y"/>
                                          </p:val>
                                        </p:tav>
                                        <p:tav tm="100000">
                                          <p:val>
                                            <p:strVal val="#ppt_y"/>
                                          </p:val>
                                        </p:tav>
                                      </p:tavLst>
                                    </p:anim>
                                  </p:childTnLst>
                                </p:cTn>
                              </p:par>
                              <p:par>
                                <p:cTn id="133" presetID="2" presetClass="entr" presetSubtype="2" fill="hold" grpId="0" nodeType="withEffect">
                                  <p:stCondLst>
                                    <p:cond delay="0"/>
                                  </p:stCondLst>
                                  <p:childTnLst>
                                    <p:set>
                                      <p:cBhvr>
                                        <p:cTn id="134" dur="1" fill="hold">
                                          <p:stCondLst>
                                            <p:cond delay="0"/>
                                          </p:stCondLst>
                                        </p:cTn>
                                        <p:tgtEl>
                                          <p:spTgt spid="22"/>
                                        </p:tgtEl>
                                        <p:attrNameLst>
                                          <p:attrName>style.visibility</p:attrName>
                                        </p:attrNameLst>
                                      </p:cBhvr>
                                      <p:to>
                                        <p:strVal val="visible"/>
                                      </p:to>
                                    </p:set>
                                    <p:anim calcmode="lin" valueType="num">
                                      <p:cBhvr additive="base">
                                        <p:cTn id="135" dur="500" fill="hold"/>
                                        <p:tgtEl>
                                          <p:spTgt spid="22"/>
                                        </p:tgtEl>
                                        <p:attrNameLst>
                                          <p:attrName>ppt_x</p:attrName>
                                        </p:attrNameLst>
                                      </p:cBhvr>
                                      <p:tavLst>
                                        <p:tav tm="0">
                                          <p:val>
                                            <p:strVal val="1+#ppt_w/2"/>
                                          </p:val>
                                        </p:tav>
                                        <p:tav tm="100000">
                                          <p:val>
                                            <p:strVal val="#ppt_x"/>
                                          </p:val>
                                        </p:tav>
                                      </p:tavLst>
                                    </p:anim>
                                    <p:anim calcmode="lin" valueType="num">
                                      <p:cBhvr additive="base">
                                        <p:cTn id="136"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80DD059A-1BD2-4081-92F0-D0873D0A5AEC}"/>
              </a:ext>
            </a:extLst>
          </p:cNvPr>
          <p:cNvGrpSpPr/>
          <p:nvPr/>
        </p:nvGrpSpPr>
        <p:grpSpPr>
          <a:xfrm>
            <a:off x="875327" y="1569647"/>
            <a:ext cx="5132387" cy="1704974"/>
            <a:chOff x="874713" y="1943101"/>
            <a:chExt cx="5132387" cy="1704974"/>
          </a:xfrm>
        </p:grpSpPr>
        <p:grpSp>
          <p:nvGrpSpPr>
            <p:cNvPr id="4" name="组合 3">
              <a:extLst>
                <a:ext uri="{FF2B5EF4-FFF2-40B4-BE49-F238E27FC236}">
                  <a16:creationId xmlns:a16="http://schemas.microsoft.com/office/drawing/2014/main" xmlns="" id="{B8570D41-E345-4DD3-B23B-CD83AB31B412}"/>
                </a:ext>
              </a:extLst>
            </p:cNvPr>
            <p:cNvGrpSpPr/>
            <p:nvPr/>
          </p:nvGrpSpPr>
          <p:grpSpPr>
            <a:xfrm>
              <a:off x="874713" y="1943101"/>
              <a:ext cx="5132387" cy="1704974"/>
              <a:chOff x="874713" y="1752601"/>
              <a:chExt cx="5132387" cy="1704974"/>
            </a:xfrm>
          </p:grpSpPr>
          <p:sp>
            <p:nvSpPr>
              <p:cNvPr id="8" name="矩形 7">
                <a:extLst>
                  <a:ext uri="{FF2B5EF4-FFF2-40B4-BE49-F238E27FC236}">
                    <a16:creationId xmlns:a16="http://schemas.microsoft.com/office/drawing/2014/main" xmlns="" id="{DBA08042-03F2-4703-A7E6-5F66356EF7F4}"/>
                  </a:ext>
                </a:extLst>
              </p:cNvPr>
              <p:cNvSpPr/>
              <p:nvPr/>
            </p:nvSpPr>
            <p:spPr>
              <a:xfrm>
                <a:off x="874713" y="1752601"/>
                <a:ext cx="5132387" cy="1704974"/>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9" name="椭圆 8">
                <a:extLst>
                  <a:ext uri="{FF2B5EF4-FFF2-40B4-BE49-F238E27FC236}">
                    <a16:creationId xmlns:a16="http://schemas.microsoft.com/office/drawing/2014/main" xmlns="" id="{67941C3E-6113-4C64-B0FC-C88653C69025}"/>
                  </a:ext>
                </a:extLst>
              </p:cNvPr>
              <p:cNvSpPr/>
              <p:nvPr/>
            </p:nvSpPr>
            <p:spPr>
              <a:xfrm>
                <a:off x="1084744" y="1991396"/>
                <a:ext cx="586015" cy="514075"/>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solidFill>
                <a:srgbClr val="ACB31C"/>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grpSp>
          <p:nvGrpSpPr>
            <p:cNvPr id="5" name="组合 4">
              <a:extLst>
                <a:ext uri="{FF2B5EF4-FFF2-40B4-BE49-F238E27FC236}">
                  <a16:creationId xmlns:a16="http://schemas.microsoft.com/office/drawing/2014/main" xmlns="" id="{ED6BE751-8B0C-4822-AF75-EA94CD3680B0}"/>
                </a:ext>
              </a:extLst>
            </p:cNvPr>
            <p:cNvGrpSpPr/>
            <p:nvPr/>
          </p:nvGrpSpPr>
          <p:grpSpPr>
            <a:xfrm>
              <a:off x="1710682" y="2277135"/>
              <a:ext cx="3941252" cy="1027435"/>
              <a:chOff x="7935273" y="3314482"/>
              <a:chExt cx="3941252" cy="1027435"/>
            </a:xfrm>
          </p:grpSpPr>
          <p:sp>
            <p:nvSpPr>
              <p:cNvPr id="6" name="矩形 5">
                <a:extLst>
                  <a:ext uri="{FF2B5EF4-FFF2-40B4-BE49-F238E27FC236}">
                    <a16:creationId xmlns:a16="http://schemas.microsoft.com/office/drawing/2014/main" xmlns="" id="{A99E28D2-0040-4DDC-AEA6-5341C58D6B20}"/>
                  </a:ext>
                </a:extLst>
              </p:cNvPr>
              <p:cNvSpPr/>
              <p:nvPr/>
            </p:nvSpPr>
            <p:spPr>
              <a:xfrm>
                <a:off x="7935273" y="3732519"/>
                <a:ext cx="3941252" cy="609398"/>
              </a:xfrm>
              <a:prstGeom prst="rect">
                <a:avLst/>
              </a:prstGeom>
              <a:ln>
                <a:noFill/>
              </a:ln>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cs typeface="+mn-ea"/>
                    <a:sym typeface="+mn-lt"/>
                  </a:rPr>
                  <a:t>请替换文字内容复制你的内容到此请替换文字内容复制你的内容到此</a:t>
                </a:r>
              </a:p>
            </p:txBody>
          </p:sp>
          <p:sp>
            <p:nvSpPr>
              <p:cNvPr id="7" name="矩形 6">
                <a:extLst>
                  <a:ext uri="{FF2B5EF4-FFF2-40B4-BE49-F238E27FC236}">
                    <a16:creationId xmlns:a16="http://schemas.microsoft.com/office/drawing/2014/main" xmlns="" id="{6E3D72B0-97D0-425E-B482-31391E84DFF6}"/>
                  </a:ext>
                </a:extLst>
              </p:cNvPr>
              <p:cNvSpPr/>
              <p:nvPr/>
            </p:nvSpPr>
            <p:spPr>
              <a:xfrm>
                <a:off x="9798275" y="3314482"/>
                <a:ext cx="2050552" cy="410882"/>
              </a:xfrm>
              <a:prstGeom prst="rect">
                <a:avLst/>
              </a:prstGeom>
              <a:ln>
                <a:noFill/>
              </a:ln>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85000"/>
                        <a:lumOff val="15000"/>
                      </a:schemeClr>
                    </a:solidFill>
                    <a:cs typeface="+mn-ea"/>
                    <a:sym typeface="+mn-lt"/>
                  </a:rPr>
                  <a:t>添加标题</a:t>
                </a:r>
              </a:p>
            </p:txBody>
          </p:sp>
        </p:grpSp>
      </p:grpSp>
      <p:grpSp>
        <p:nvGrpSpPr>
          <p:cNvPr id="10" name="组合 9">
            <a:extLst>
              <a:ext uri="{FF2B5EF4-FFF2-40B4-BE49-F238E27FC236}">
                <a16:creationId xmlns:a16="http://schemas.microsoft.com/office/drawing/2014/main" xmlns="" id="{2B4FEBF1-C7F0-4D33-9B02-8CD412376F77}"/>
              </a:ext>
            </a:extLst>
          </p:cNvPr>
          <p:cNvGrpSpPr/>
          <p:nvPr/>
        </p:nvGrpSpPr>
        <p:grpSpPr>
          <a:xfrm>
            <a:off x="875327" y="3549259"/>
            <a:ext cx="5132387" cy="1704974"/>
            <a:chOff x="874713" y="3922713"/>
            <a:chExt cx="5132387" cy="1704974"/>
          </a:xfrm>
        </p:grpSpPr>
        <p:grpSp>
          <p:nvGrpSpPr>
            <p:cNvPr id="11" name="组合 10">
              <a:extLst>
                <a:ext uri="{FF2B5EF4-FFF2-40B4-BE49-F238E27FC236}">
                  <a16:creationId xmlns:a16="http://schemas.microsoft.com/office/drawing/2014/main" xmlns="" id="{98ED7D41-3A41-4166-AF50-5F0D0568E40C}"/>
                </a:ext>
              </a:extLst>
            </p:cNvPr>
            <p:cNvGrpSpPr/>
            <p:nvPr/>
          </p:nvGrpSpPr>
          <p:grpSpPr>
            <a:xfrm>
              <a:off x="874713" y="3922713"/>
              <a:ext cx="5132387" cy="1704974"/>
              <a:chOff x="874713" y="1752601"/>
              <a:chExt cx="5132387" cy="1704974"/>
            </a:xfrm>
          </p:grpSpPr>
          <p:sp>
            <p:nvSpPr>
              <p:cNvPr id="15" name="矩形 14">
                <a:extLst>
                  <a:ext uri="{FF2B5EF4-FFF2-40B4-BE49-F238E27FC236}">
                    <a16:creationId xmlns:a16="http://schemas.microsoft.com/office/drawing/2014/main" xmlns="" id="{9EFC2A70-570F-4D42-99E9-6ED4D526F444}"/>
                  </a:ext>
                </a:extLst>
              </p:cNvPr>
              <p:cNvSpPr/>
              <p:nvPr/>
            </p:nvSpPr>
            <p:spPr>
              <a:xfrm>
                <a:off x="874713" y="1752601"/>
                <a:ext cx="5132387" cy="1704974"/>
              </a:xfrm>
              <a:prstGeom prst="rect">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16" name="椭圆 31">
                <a:extLst>
                  <a:ext uri="{FF2B5EF4-FFF2-40B4-BE49-F238E27FC236}">
                    <a16:creationId xmlns:a16="http://schemas.microsoft.com/office/drawing/2014/main" xmlns="" id="{795DFE90-2B65-485A-A786-C55613DA058A}"/>
                  </a:ext>
                </a:extLst>
              </p:cNvPr>
              <p:cNvSpPr/>
              <p:nvPr/>
            </p:nvSpPr>
            <p:spPr>
              <a:xfrm>
                <a:off x="1102588" y="1955426"/>
                <a:ext cx="568171" cy="586015"/>
              </a:xfrm>
              <a:custGeom>
                <a:avLst/>
                <a:gdLst>
                  <a:gd name="connsiteX0" fmla="*/ 559267 w 589292"/>
                  <a:gd name="connsiteY0" fmla="*/ 238088 h 607799"/>
                  <a:gd name="connsiteX1" fmla="*/ 575556 w 589292"/>
                  <a:gd name="connsiteY1" fmla="*/ 244486 h 607799"/>
                  <a:gd name="connsiteX2" fmla="*/ 589292 w 589292"/>
                  <a:gd name="connsiteY2" fmla="*/ 264606 h 607799"/>
                  <a:gd name="connsiteX3" fmla="*/ 589292 w 589292"/>
                  <a:gd name="connsiteY3" fmla="*/ 598164 h 607799"/>
                  <a:gd name="connsiteX4" fmla="*/ 576113 w 589292"/>
                  <a:gd name="connsiteY4" fmla="*/ 607112 h 607799"/>
                  <a:gd name="connsiteX5" fmla="*/ 452019 w 589292"/>
                  <a:gd name="connsiteY5" fmla="*/ 558341 h 607799"/>
                  <a:gd name="connsiteX6" fmla="*/ 438282 w 589292"/>
                  <a:gd name="connsiteY6" fmla="*/ 538221 h 607799"/>
                  <a:gd name="connsiteX7" fmla="*/ 438282 w 589292"/>
                  <a:gd name="connsiteY7" fmla="*/ 383843 h 607799"/>
                  <a:gd name="connsiteX8" fmla="*/ 444362 w 589292"/>
                  <a:gd name="connsiteY8" fmla="*/ 381618 h 607799"/>
                  <a:gd name="connsiteX9" fmla="*/ 466080 w 589292"/>
                  <a:gd name="connsiteY9" fmla="*/ 366690 h 607799"/>
                  <a:gd name="connsiteX10" fmla="*/ 537409 w 589292"/>
                  <a:gd name="connsiteY10" fmla="*/ 275269 h 607799"/>
                  <a:gd name="connsiteX11" fmla="*/ 559267 w 589292"/>
                  <a:gd name="connsiteY11" fmla="*/ 238088 h 607799"/>
                  <a:gd name="connsiteX12" fmla="*/ 209859 w 589292"/>
                  <a:gd name="connsiteY12" fmla="*/ 194902 h 607799"/>
                  <a:gd name="connsiteX13" fmla="*/ 260000 w 589292"/>
                  <a:gd name="connsiteY13" fmla="*/ 194902 h 607799"/>
                  <a:gd name="connsiteX14" fmla="*/ 262971 w 589292"/>
                  <a:gd name="connsiteY14" fmla="*/ 202458 h 607799"/>
                  <a:gd name="connsiteX15" fmla="*/ 291525 w 589292"/>
                  <a:gd name="connsiteY15" fmla="*/ 257523 h 607799"/>
                  <a:gd name="connsiteX16" fmla="*/ 371937 w 589292"/>
                  <a:gd name="connsiteY16" fmla="*/ 366032 h 607799"/>
                  <a:gd name="connsiteX17" fmla="*/ 393850 w 589292"/>
                  <a:gd name="connsiteY17" fmla="*/ 381374 h 607799"/>
                  <a:gd name="connsiteX18" fmla="*/ 397425 w 589292"/>
                  <a:gd name="connsiteY18" fmla="*/ 382811 h 607799"/>
                  <a:gd name="connsiteX19" fmla="*/ 397425 w 589292"/>
                  <a:gd name="connsiteY19" fmla="*/ 539294 h 607799"/>
                  <a:gd name="connsiteX20" fmla="*/ 379504 w 589292"/>
                  <a:gd name="connsiteY20" fmla="*/ 557185 h 607799"/>
                  <a:gd name="connsiteX21" fmla="*/ 209859 w 589292"/>
                  <a:gd name="connsiteY21" fmla="*/ 557185 h 607799"/>
                  <a:gd name="connsiteX22" fmla="*/ 191938 w 589292"/>
                  <a:gd name="connsiteY22" fmla="*/ 539294 h 607799"/>
                  <a:gd name="connsiteX23" fmla="*/ 191938 w 589292"/>
                  <a:gd name="connsiteY23" fmla="*/ 212840 h 607799"/>
                  <a:gd name="connsiteX24" fmla="*/ 209859 w 589292"/>
                  <a:gd name="connsiteY24" fmla="*/ 194902 h 607799"/>
                  <a:gd name="connsiteX25" fmla="*/ 13186 w 589292"/>
                  <a:gd name="connsiteY25" fmla="*/ 140695 h 607799"/>
                  <a:gd name="connsiteX26" fmla="*/ 137338 w 589292"/>
                  <a:gd name="connsiteY26" fmla="*/ 189466 h 607799"/>
                  <a:gd name="connsiteX27" fmla="*/ 151081 w 589292"/>
                  <a:gd name="connsiteY27" fmla="*/ 209633 h 607799"/>
                  <a:gd name="connsiteX28" fmla="*/ 151081 w 589292"/>
                  <a:gd name="connsiteY28" fmla="*/ 543612 h 607799"/>
                  <a:gd name="connsiteX29" fmla="*/ 138359 w 589292"/>
                  <a:gd name="connsiteY29" fmla="*/ 552235 h 607799"/>
                  <a:gd name="connsiteX30" fmla="*/ 13743 w 589292"/>
                  <a:gd name="connsiteY30" fmla="*/ 503278 h 607799"/>
                  <a:gd name="connsiteX31" fmla="*/ 0 w 589292"/>
                  <a:gd name="connsiteY31" fmla="*/ 483065 h 607799"/>
                  <a:gd name="connsiteX32" fmla="*/ 0 w 589292"/>
                  <a:gd name="connsiteY32" fmla="*/ 149643 h 607799"/>
                  <a:gd name="connsiteX33" fmla="*/ 13186 w 589292"/>
                  <a:gd name="connsiteY33" fmla="*/ 140695 h 607799"/>
                  <a:gd name="connsiteX34" fmla="*/ 418473 w 589292"/>
                  <a:gd name="connsiteY34" fmla="*/ 52152 h 607799"/>
                  <a:gd name="connsiteX35" fmla="*/ 341047 w 589292"/>
                  <a:gd name="connsiteY35" fmla="*/ 129569 h 607799"/>
                  <a:gd name="connsiteX36" fmla="*/ 376975 w 589292"/>
                  <a:gd name="connsiteY36" fmla="*/ 194887 h 607799"/>
                  <a:gd name="connsiteX37" fmla="*/ 394568 w 589292"/>
                  <a:gd name="connsiteY37" fmla="*/ 203092 h 607799"/>
                  <a:gd name="connsiteX38" fmla="*/ 418473 w 589292"/>
                  <a:gd name="connsiteY38" fmla="*/ 206893 h 607799"/>
                  <a:gd name="connsiteX39" fmla="*/ 438248 w 589292"/>
                  <a:gd name="connsiteY39" fmla="*/ 204344 h 607799"/>
                  <a:gd name="connsiteX40" fmla="*/ 455701 w 589292"/>
                  <a:gd name="connsiteY40" fmla="*/ 197436 h 607799"/>
                  <a:gd name="connsiteX41" fmla="*/ 495946 w 589292"/>
                  <a:gd name="connsiteY41" fmla="*/ 129569 h 607799"/>
                  <a:gd name="connsiteX42" fmla="*/ 418473 w 589292"/>
                  <a:gd name="connsiteY42" fmla="*/ 52152 h 607799"/>
                  <a:gd name="connsiteX43" fmla="*/ 419123 w 589292"/>
                  <a:gd name="connsiteY43" fmla="*/ 0 h 607799"/>
                  <a:gd name="connsiteX44" fmla="*/ 552809 w 589292"/>
                  <a:gd name="connsiteY44" fmla="*/ 133509 h 607799"/>
                  <a:gd name="connsiteX45" fmla="*/ 524540 w 589292"/>
                  <a:gd name="connsiteY45" fmla="*/ 224509 h 607799"/>
                  <a:gd name="connsiteX46" fmla="*/ 505973 w 589292"/>
                  <a:gd name="connsiteY46" fmla="*/ 255708 h 607799"/>
                  <a:gd name="connsiteX47" fmla="*/ 439315 w 589292"/>
                  <a:gd name="connsiteY47" fmla="*/ 341051 h 607799"/>
                  <a:gd name="connsiteX48" fmla="*/ 438248 w 589292"/>
                  <a:gd name="connsiteY48" fmla="*/ 342071 h 607799"/>
                  <a:gd name="connsiteX49" fmla="*/ 419262 w 589292"/>
                  <a:gd name="connsiteY49" fmla="*/ 349581 h 607799"/>
                  <a:gd name="connsiteX50" fmla="*/ 398978 w 589292"/>
                  <a:gd name="connsiteY50" fmla="*/ 340681 h 607799"/>
                  <a:gd name="connsiteX51" fmla="*/ 397492 w 589292"/>
                  <a:gd name="connsiteY51" fmla="*/ 339151 h 607799"/>
                  <a:gd name="connsiteX52" fmla="*/ 323593 w 589292"/>
                  <a:gd name="connsiteY52" fmla="*/ 238880 h 607799"/>
                  <a:gd name="connsiteX53" fmla="*/ 300198 w 589292"/>
                  <a:gd name="connsiteY53" fmla="*/ 195026 h 607799"/>
                  <a:gd name="connsiteX54" fmla="*/ 285437 w 589292"/>
                  <a:gd name="connsiteY54" fmla="*/ 133509 h 607799"/>
                  <a:gd name="connsiteX55" fmla="*/ 419123 w 589292"/>
                  <a:gd name="connsiteY55" fmla="*/ 0 h 60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9292" h="607799">
                    <a:moveTo>
                      <a:pt x="559267" y="238088"/>
                    </a:moveTo>
                    <a:lnTo>
                      <a:pt x="575556" y="244486"/>
                    </a:lnTo>
                    <a:cubicBezTo>
                      <a:pt x="583816" y="247731"/>
                      <a:pt x="589292" y="255705"/>
                      <a:pt x="589292" y="264606"/>
                    </a:cubicBezTo>
                    <a:lnTo>
                      <a:pt x="589292" y="598164"/>
                    </a:lnTo>
                    <a:cubicBezTo>
                      <a:pt x="589292" y="604979"/>
                      <a:pt x="582424" y="609615"/>
                      <a:pt x="576113" y="607112"/>
                    </a:cubicBezTo>
                    <a:lnTo>
                      <a:pt x="452019" y="558341"/>
                    </a:lnTo>
                    <a:cubicBezTo>
                      <a:pt x="443758" y="555096"/>
                      <a:pt x="438282" y="547122"/>
                      <a:pt x="438282" y="538221"/>
                    </a:cubicBezTo>
                    <a:lnTo>
                      <a:pt x="438282" y="383843"/>
                    </a:lnTo>
                    <a:cubicBezTo>
                      <a:pt x="440324" y="383194"/>
                      <a:pt x="442366" y="382499"/>
                      <a:pt x="444362" y="381618"/>
                    </a:cubicBezTo>
                    <a:cubicBezTo>
                      <a:pt x="452529" y="378187"/>
                      <a:pt x="459815" y="373181"/>
                      <a:pt x="466080" y="366690"/>
                    </a:cubicBezTo>
                    <a:cubicBezTo>
                      <a:pt x="492997" y="338735"/>
                      <a:pt x="516989" y="307952"/>
                      <a:pt x="537409" y="275269"/>
                    </a:cubicBezTo>
                    <a:cubicBezTo>
                      <a:pt x="544787" y="263447"/>
                      <a:pt x="552352" y="251069"/>
                      <a:pt x="559267" y="238088"/>
                    </a:cubicBezTo>
                    <a:close/>
                    <a:moveTo>
                      <a:pt x="209859" y="194902"/>
                    </a:moveTo>
                    <a:lnTo>
                      <a:pt x="260000" y="194902"/>
                    </a:lnTo>
                    <a:cubicBezTo>
                      <a:pt x="260929" y="197405"/>
                      <a:pt x="261950" y="199908"/>
                      <a:pt x="262971" y="202458"/>
                    </a:cubicBezTo>
                    <a:cubicBezTo>
                      <a:pt x="271143" y="222296"/>
                      <a:pt x="281542" y="240512"/>
                      <a:pt x="291525" y="257523"/>
                    </a:cubicBezTo>
                    <a:cubicBezTo>
                      <a:pt x="315435" y="298173"/>
                      <a:pt x="342455" y="334652"/>
                      <a:pt x="371937" y="366032"/>
                    </a:cubicBezTo>
                    <a:cubicBezTo>
                      <a:pt x="378112" y="372706"/>
                      <a:pt x="385540" y="377851"/>
                      <a:pt x="393850" y="381374"/>
                    </a:cubicBezTo>
                    <a:cubicBezTo>
                      <a:pt x="395011" y="381884"/>
                      <a:pt x="396265" y="382348"/>
                      <a:pt x="397425" y="382811"/>
                    </a:cubicBezTo>
                    <a:lnTo>
                      <a:pt x="397425" y="539294"/>
                    </a:lnTo>
                    <a:cubicBezTo>
                      <a:pt x="397425" y="549166"/>
                      <a:pt x="389393" y="557185"/>
                      <a:pt x="379504" y="557185"/>
                    </a:cubicBezTo>
                    <a:lnTo>
                      <a:pt x="209859" y="557185"/>
                    </a:lnTo>
                    <a:cubicBezTo>
                      <a:pt x="199970" y="557185"/>
                      <a:pt x="191938" y="549166"/>
                      <a:pt x="191938" y="539294"/>
                    </a:cubicBezTo>
                    <a:lnTo>
                      <a:pt x="191938" y="212840"/>
                    </a:lnTo>
                    <a:cubicBezTo>
                      <a:pt x="191938" y="202967"/>
                      <a:pt x="199970" y="194902"/>
                      <a:pt x="209859" y="194902"/>
                    </a:cubicBezTo>
                    <a:close/>
                    <a:moveTo>
                      <a:pt x="13186" y="140695"/>
                    </a:moveTo>
                    <a:lnTo>
                      <a:pt x="137338" y="189466"/>
                    </a:lnTo>
                    <a:cubicBezTo>
                      <a:pt x="145602" y="192758"/>
                      <a:pt x="151081" y="200732"/>
                      <a:pt x="151081" y="209633"/>
                    </a:cubicBezTo>
                    <a:lnTo>
                      <a:pt x="151081" y="543612"/>
                    </a:lnTo>
                    <a:cubicBezTo>
                      <a:pt x="151081" y="550148"/>
                      <a:pt x="144441" y="554645"/>
                      <a:pt x="138359" y="552235"/>
                    </a:cubicBezTo>
                    <a:lnTo>
                      <a:pt x="13743" y="503278"/>
                    </a:lnTo>
                    <a:cubicBezTo>
                      <a:pt x="5478" y="500033"/>
                      <a:pt x="0" y="492059"/>
                      <a:pt x="0" y="483065"/>
                    </a:cubicBezTo>
                    <a:lnTo>
                      <a:pt x="0" y="149643"/>
                    </a:lnTo>
                    <a:cubicBezTo>
                      <a:pt x="0" y="142874"/>
                      <a:pt x="6871" y="138238"/>
                      <a:pt x="13186" y="140695"/>
                    </a:cubicBezTo>
                    <a:close/>
                    <a:moveTo>
                      <a:pt x="418473" y="52152"/>
                    </a:moveTo>
                    <a:cubicBezTo>
                      <a:pt x="375675" y="52152"/>
                      <a:pt x="340954" y="86828"/>
                      <a:pt x="341047" y="129569"/>
                    </a:cubicBezTo>
                    <a:cubicBezTo>
                      <a:pt x="341047" y="157013"/>
                      <a:pt x="355344" y="181165"/>
                      <a:pt x="376975" y="194887"/>
                    </a:cubicBezTo>
                    <a:cubicBezTo>
                      <a:pt x="382452" y="198363"/>
                      <a:pt x="388301" y="201191"/>
                      <a:pt x="394568" y="203092"/>
                    </a:cubicBezTo>
                    <a:cubicBezTo>
                      <a:pt x="402134" y="205595"/>
                      <a:pt x="410118" y="206893"/>
                      <a:pt x="418473" y="206893"/>
                    </a:cubicBezTo>
                    <a:cubicBezTo>
                      <a:pt x="425343" y="206893"/>
                      <a:pt x="431935" y="206012"/>
                      <a:pt x="438248" y="204344"/>
                    </a:cubicBezTo>
                    <a:cubicBezTo>
                      <a:pt x="444468" y="202721"/>
                      <a:pt x="450270" y="200403"/>
                      <a:pt x="455701" y="197436"/>
                    </a:cubicBezTo>
                    <a:cubicBezTo>
                      <a:pt x="479653" y="184271"/>
                      <a:pt x="495946" y="158774"/>
                      <a:pt x="495946" y="129569"/>
                    </a:cubicBezTo>
                    <a:cubicBezTo>
                      <a:pt x="495946" y="86828"/>
                      <a:pt x="461225" y="52152"/>
                      <a:pt x="418473" y="52152"/>
                    </a:cubicBezTo>
                    <a:close/>
                    <a:moveTo>
                      <a:pt x="419123" y="0"/>
                    </a:moveTo>
                    <a:cubicBezTo>
                      <a:pt x="492975" y="0"/>
                      <a:pt x="552809" y="59755"/>
                      <a:pt x="552809" y="133509"/>
                    </a:cubicBezTo>
                    <a:cubicBezTo>
                      <a:pt x="552809" y="165218"/>
                      <a:pt x="540137" y="196138"/>
                      <a:pt x="524540" y="224509"/>
                    </a:cubicBezTo>
                    <a:cubicBezTo>
                      <a:pt x="518599" y="235310"/>
                      <a:pt x="512239" y="245741"/>
                      <a:pt x="505973" y="255708"/>
                    </a:cubicBezTo>
                    <a:cubicBezTo>
                      <a:pt x="486802" y="286350"/>
                      <a:pt x="464382" y="315045"/>
                      <a:pt x="439315" y="341051"/>
                    </a:cubicBezTo>
                    <a:cubicBezTo>
                      <a:pt x="438944" y="341376"/>
                      <a:pt x="438619" y="341747"/>
                      <a:pt x="438248" y="342071"/>
                    </a:cubicBezTo>
                    <a:cubicBezTo>
                      <a:pt x="432863" y="347078"/>
                      <a:pt x="426086" y="349581"/>
                      <a:pt x="419262" y="349581"/>
                    </a:cubicBezTo>
                    <a:cubicBezTo>
                      <a:pt x="411882" y="349581"/>
                      <a:pt x="404548" y="346614"/>
                      <a:pt x="398978" y="340681"/>
                    </a:cubicBezTo>
                    <a:cubicBezTo>
                      <a:pt x="398467" y="340124"/>
                      <a:pt x="397910" y="339568"/>
                      <a:pt x="397492" y="339151"/>
                    </a:cubicBezTo>
                    <a:cubicBezTo>
                      <a:pt x="369130" y="308740"/>
                      <a:pt x="344575" y="274668"/>
                      <a:pt x="323593" y="238880"/>
                    </a:cubicBezTo>
                    <a:cubicBezTo>
                      <a:pt x="315285" y="224741"/>
                      <a:pt x="306929" y="210138"/>
                      <a:pt x="300198" y="195026"/>
                    </a:cubicBezTo>
                    <a:cubicBezTo>
                      <a:pt x="291518" y="175556"/>
                      <a:pt x="285437" y="155158"/>
                      <a:pt x="285437" y="133509"/>
                    </a:cubicBezTo>
                    <a:cubicBezTo>
                      <a:pt x="285437" y="59755"/>
                      <a:pt x="345317" y="0"/>
                      <a:pt x="419123" y="0"/>
                    </a:cubicBezTo>
                    <a:close/>
                  </a:path>
                </a:pathLst>
              </a:custGeom>
              <a:solidFill>
                <a:srgbClr val="EFC9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grpSp>
          <p:nvGrpSpPr>
            <p:cNvPr id="12" name="组合 11">
              <a:extLst>
                <a:ext uri="{FF2B5EF4-FFF2-40B4-BE49-F238E27FC236}">
                  <a16:creationId xmlns:a16="http://schemas.microsoft.com/office/drawing/2014/main" xmlns="" id="{F2E1E984-1AC4-4B08-9AED-8595AB179161}"/>
                </a:ext>
              </a:extLst>
            </p:cNvPr>
            <p:cNvGrpSpPr/>
            <p:nvPr/>
          </p:nvGrpSpPr>
          <p:grpSpPr>
            <a:xfrm>
              <a:off x="1712208" y="4272447"/>
              <a:ext cx="3941252" cy="1027435"/>
              <a:chOff x="7936799" y="3314482"/>
              <a:chExt cx="3941252" cy="1027435"/>
            </a:xfrm>
          </p:grpSpPr>
          <p:sp>
            <p:nvSpPr>
              <p:cNvPr id="13" name="矩形 12">
                <a:extLst>
                  <a:ext uri="{FF2B5EF4-FFF2-40B4-BE49-F238E27FC236}">
                    <a16:creationId xmlns:a16="http://schemas.microsoft.com/office/drawing/2014/main" xmlns="" id="{C509049C-FB54-40F6-8F56-68F805F243D9}"/>
                  </a:ext>
                </a:extLst>
              </p:cNvPr>
              <p:cNvSpPr/>
              <p:nvPr/>
            </p:nvSpPr>
            <p:spPr>
              <a:xfrm>
                <a:off x="7936799" y="3732519"/>
                <a:ext cx="3941252"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cs typeface="+mn-ea"/>
                    <a:sym typeface="+mn-lt"/>
                  </a:rPr>
                  <a:t>请替换文字内容复制你的内容到此请替换文字内容复制你的内容到此</a:t>
                </a:r>
              </a:p>
            </p:txBody>
          </p:sp>
          <p:sp>
            <p:nvSpPr>
              <p:cNvPr id="14" name="矩形 13">
                <a:extLst>
                  <a:ext uri="{FF2B5EF4-FFF2-40B4-BE49-F238E27FC236}">
                    <a16:creationId xmlns:a16="http://schemas.microsoft.com/office/drawing/2014/main" xmlns="" id="{237BA4D6-D725-4413-AD9D-6E163B2E2CCC}"/>
                  </a:ext>
                </a:extLst>
              </p:cNvPr>
              <p:cNvSpPr/>
              <p:nvPr/>
            </p:nvSpPr>
            <p:spPr>
              <a:xfrm>
                <a:off x="9820925" y="3314482"/>
                <a:ext cx="2050552" cy="41088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85000"/>
                        <a:lumOff val="15000"/>
                      </a:schemeClr>
                    </a:solidFill>
                    <a:cs typeface="+mn-ea"/>
                    <a:sym typeface="+mn-lt"/>
                  </a:rPr>
                  <a:t>添加标题</a:t>
                </a:r>
              </a:p>
            </p:txBody>
          </p:sp>
        </p:grpSp>
      </p:grpSp>
      <p:grpSp>
        <p:nvGrpSpPr>
          <p:cNvPr id="17" name="组合 16">
            <a:extLst>
              <a:ext uri="{FF2B5EF4-FFF2-40B4-BE49-F238E27FC236}">
                <a16:creationId xmlns:a16="http://schemas.microsoft.com/office/drawing/2014/main" xmlns="" id="{AC71B47B-6147-4DD3-8FDD-D2DEF389A9D9}"/>
              </a:ext>
            </a:extLst>
          </p:cNvPr>
          <p:cNvGrpSpPr/>
          <p:nvPr/>
        </p:nvGrpSpPr>
        <p:grpSpPr>
          <a:xfrm>
            <a:off x="6185515" y="1569647"/>
            <a:ext cx="5132387" cy="1704974"/>
            <a:chOff x="6184901" y="1943101"/>
            <a:chExt cx="5132387" cy="1704974"/>
          </a:xfrm>
        </p:grpSpPr>
        <p:grpSp>
          <p:nvGrpSpPr>
            <p:cNvPr id="18" name="组合 17">
              <a:extLst>
                <a:ext uri="{FF2B5EF4-FFF2-40B4-BE49-F238E27FC236}">
                  <a16:creationId xmlns:a16="http://schemas.microsoft.com/office/drawing/2014/main" xmlns="" id="{96BFB973-1C5D-4FCF-815C-35D8B07A2DDF}"/>
                </a:ext>
              </a:extLst>
            </p:cNvPr>
            <p:cNvGrpSpPr/>
            <p:nvPr/>
          </p:nvGrpSpPr>
          <p:grpSpPr>
            <a:xfrm>
              <a:off x="6184901" y="1943101"/>
              <a:ext cx="5132387" cy="1704974"/>
              <a:chOff x="874713" y="1752601"/>
              <a:chExt cx="5132387" cy="1704974"/>
            </a:xfrm>
          </p:grpSpPr>
          <p:sp>
            <p:nvSpPr>
              <p:cNvPr id="22" name="矩形 21">
                <a:extLst>
                  <a:ext uri="{FF2B5EF4-FFF2-40B4-BE49-F238E27FC236}">
                    <a16:creationId xmlns:a16="http://schemas.microsoft.com/office/drawing/2014/main" xmlns="" id="{E144140A-57F1-4E81-A906-B53E60C6CF61}"/>
                  </a:ext>
                </a:extLst>
              </p:cNvPr>
              <p:cNvSpPr/>
              <p:nvPr/>
            </p:nvSpPr>
            <p:spPr>
              <a:xfrm>
                <a:off x="874713" y="1752601"/>
                <a:ext cx="5132387" cy="1704974"/>
              </a:xfrm>
              <a:prstGeom prst="rect">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23" name="椭圆 34">
                <a:extLst>
                  <a:ext uri="{FF2B5EF4-FFF2-40B4-BE49-F238E27FC236}">
                    <a16:creationId xmlns:a16="http://schemas.microsoft.com/office/drawing/2014/main" xmlns="" id="{BB74F507-AC01-4F7B-A902-51E788FB4C82}"/>
                  </a:ext>
                </a:extLst>
              </p:cNvPr>
              <p:cNvSpPr/>
              <p:nvPr/>
            </p:nvSpPr>
            <p:spPr>
              <a:xfrm>
                <a:off x="5200650" y="2065550"/>
                <a:ext cx="586015" cy="365766"/>
              </a:xfrm>
              <a:custGeom>
                <a:avLst/>
                <a:gdLst>
                  <a:gd name="connsiteX0" fmla="*/ 509262 w 608697"/>
                  <a:gd name="connsiteY0" fmla="*/ 287324 h 379924"/>
                  <a:gd name="connsiteX1" fmla="*/ 488226 w 608697"/>
                  <a:gd name="connsiteY1" fmla="*/ 308258 h 379924"/>
                  <a:gd name="connsiteX2" fmla="*/ 509262 w 608697"/>
                  <a:gd name="connsiteY2" fmla="*/ 329266 h 379924"/>
                  <a:gd name="connsiteX3" fmla="*/ 530223 w 608697"/>
                  <a:gd name="connsiteY3" fmla="*/ 308258 h 379924"/>
                  <a:gd name="connsiteX4" fmla="*/ 509262 w 608697"/>
                  <a:gd name="connsiteY4" fmla="*/ 287324 h 379924"/>
                  <a:gd name="connsiteX5" fmla="*/ 442648 w 608697"/>
                  <a:gd name="connsiteY5" fmla="*/ 287324 h 379924"/>
                  <a:gd name="connsiteX6" fmla="*/ 421687 w 608697"/>
                  <a:gd name="connsiteY6" fmla="*/ 308332 h 379924"/>
                  <a:gd name="connsiteX7" fmla="*/ 442648 w 608697"/>
                  <a:gd name="connsiteY7" fmla="*/ 329266 h 379924"/>
                  <a:gd name="connsiteX8" fmla="*/ 463684 w 608697"/>
                  <a:gd name="connsiteY8" fmla="*/ 308332 h 379924"/>
                  <a:gd name="connsiteX9" fmla="*/ 442648 w 608697"/>
                  <a:gd name="connsiteY9" fmla="*/ 287324 h 379924"/>
                  <a:gd name="connsiteX10" fmla="*/ 380436 w 608697"/>
                  <a:gd name="connsiteY10" fmla="*/ 284940 h 379924"/>
                  <a:gd name="connsiteX11" fmla="*/ 380436 w 608697"/>
                  <a:gd name="connsiteY11" fmla="*/ 332469 h 379924"/>
                  <a:gd name="connsiteX12" fmla="*/ 399457 w 608697"/>
                  <a:gd name="connsiteY12" fmla="*/ 332469 h 379924"/>
                  <a:gd name="connsiteX13" fmla="*/ 399457 w 608697"/>
                  <a:gd name="connsiteY13" fmla="*/ 284940 h 379924"/>
                  <a:gd name="connsiteX14" fmla="*/ 114131 w 608697"/>
                  <a:gd name="connsiteY14" fmla="*/ 199418 h 379924"/>
                  <a:gd name="connsiteX15" fmla="*/ 171196 w 608697"/>
                  <a:gd name="connsiteY15" fmla="*/ 199418 h 379924"/>
                  <a:gd name="connsiteX16" fmla="*/ 437501 w 608697"/>
                  <a:gd name="connsiteY16" fmla="*/ 199418 h 379924"/>
                  <a:gd name="connsiteX17" fmla="*/ 494566 w 608697"/>
                  <a:gd name="connsiteY17" fmla="*/ 199418 h 379924"/>
                  <a:gd name="connsiteX18" fmla="*/ 513588 w 608697"/>
                  <a:gd name="connsiteY18" fmla="*/ 218415 h 379924"/>
                  <a:gd name="connsiteX19" fmla="*/ 608697 w 608697"/>
                  <a:gd name="connsiteY19" fmla="*/ 360927 h 379924"/>
                  <a:gd name="connsiteX20" fmla="*/ 589675 w 608697"/>
                  <a:gd name="connsiteY20" fmla="*/ 379924 h 379924"/>
                  <a:gd name="connsiteX21" fmla="*/ 19022 w 608697"/>
                  <a:gd name="connsiteY21" fmla="*/ 379924 h 379924"/>
                  <a:gd name="connsiteX22" fmla="*/ 0 w 608697"/>
                  <a:gd name="connsiteY22" fmla="*/ 360927 h 379924"/>
                  <a:gd name="connsiteX23" fmla="*/ 95109 w 608697"/>
                  <a:gd name="connsiteY23" fmla="*/ 218415 h 379924"/>
                  <a:gd name="connsiteX24" fmla="*/ 114131 w 608697"/>
                  <a:gd name="connsiteY24" fmla="*/ 199418 h 379924"/>
                  <a:gd name="connsiteX25" fmla="*/ 190214 w 608697"/>
                  <a:gd name="connsiteY25" fmla="*/ 0 h 379924"/>
                  <a:gd name="connsiteX26" fmla="*/ 418484 w 608697"/>
                  <a:gd name="connsiteY26" fmla="*/ 0 h 379924"/>
                  <a:gd name="connsiteX27" fmla="*/ 437506 w 608697"/>
                  <a:gd name="connsiteY27" fmla="*/ 18997 h 379924"/>
                  <a:gd name="connsiteX28" fmla="*/ 437506 w 608697"/>
                  <a:gd name="connsiteY28" fmla="*/ 180436 h 379924"/>
                  <a:gd name="connsiteX29" fmla="*/ 171192 w 608697"/>
                  <a:gd name="connsiteY29" fmla="*/ 180436 h 379924"/>
                  <a:gd name="connsiteX30" fmla="*/ 171192 w 608697"/>
                  <a:gd name="connsiteY30" fmla="*/ 18997 h 379924"/>
                  <a:gd name="connsiteX31" fmla="*/ 190214 w 608697"/>
                  <a:gd name="connsiteY31" fmla="*/ 0 h 37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8697" h="379924">
                    <a:moveTo>
                      <a:pt x="509262" y="287324"/>
                    </a:moveTo>
                    <a:cubicBezTo>
                      <a:pt x="497625" y="287324"/>
                      <a:pt x="488226" y="296711"/>
                      <a:pt x="488226" y="308258"/>
                    </a:cubicBezTo>
                    <a:cubicBezTo>
                      <a:pt x="488226" y="319879"/>
                      <a:pt x="497625" y="329266"/>
                      <a:pt x="509262" y="329266"/>
                    </a:cubicBezTo>
                    <a:cubicBezTo>
                      <a:pt x="520824" y="329266"/>
                      <a:pt x="530223" y="319879"/>
                      <a:pt x="530223" y="308258"/>
                    </a:cubicBezTo>
                    <a:cubicBezTo>
                      <a:pt x="530223" y="296711"/>
                      <a:pt x="520824" y="287324"/>
                      <a:pt x="509262" y="287324"/>
                    </a:cubicBezTo>
                    <a:close/>
                    <a:moveTo>
                      <a:pt x="442648" y="287324"/>
                    </a:moveTo>
                    <a:cubicBezTo>
                      <a:pt x="431086" y="287324"/>
                      <a:pt x="421687" y="296711"/>
                      <a:pt x="421687" y="308332"/>
                    </a:cubicBezTo>
                    <a:cubicBezTo>
                      <a:pt x="421687" y="319879"/>
                      <a:pt x="431086" y="329266"/>
                      <a:pt x="442648" y="329266"/>
                    </a:cubicBezTo>
                    <a:cubicBezTo>
                      <a:pt x="454285" y="329266"/>
                      <a:pt x="463684" y="319879"/>
                      <a:pt x="463684" y="308332"/>
                    </a:cubicBezTo>
                    <a:cubicBezTo>
                      <a:pt x="463684" y="296711"/>
                      <a:pt x="454285" y="287324"/>
                      <a:pt x="442648" y="287324"/>
                    </a:cubicBezTo>
                    <a:close/>
                    <a:moveTo>
                      <a:pt x="380436" y="284940"/>
                    </a:moveTo>
                    <a:lnTo>
                      <a:pt x="380436" y="332469"/>
                    </a:lnTo>
                    <a:lnTo>
                      <a:pt x="399457" y="332469"/>
                    </a:lnTo>
                    <a:lnTo>
                      <a:pt x="399457" y="284940"/>
                    </a:lnTo>
                    <a:close/>
                    <a:moveTo>
                      <a:pt x="114131" y="199418"/>
                    </a:moveTo>
                    <a:lnTo>
                      <a:pt x="171196" y="199418"/>
                    </a:lnTo>
                    <a:lnTo>
                      <a:pt x="437501" y="199418"/>
                    </a:lnTo>
                    <a:lnTo>
                      <a:pt x="494566" y="199418"/>
                    </a:lnTo>
                    <a:cubicBezTo>
                      <a:pt x="505084" y="199418"/>
                      <a:pt x="505681" y="206942"/>
                      <a:pt x="513588" y="218415"/>
                    </a:cubicBezTo>
                    <a:lnTo>
                      <a:pt x="608697" y="360927"/>
                    </a:lnTo>
                    <a:cubicBezTo>
                      <a:pt x="608697" y="371431"/>
                      <a:pt x="608697" y="379924"/>
                      <a:pt x="589675" y="379924"/>
                    </a:cubicBezTo>
                    <a:lnTo>
                      <a:pt x="19022" y="379924"/>
                    </a:lnTo>
                    <a:cubicBezTo>
                      <a:pt x="0" y="379924"/>
                      <a:pt x="0" y="371431"/>
                      <a:pt x="0" y="360927"/>
                    </a:cubicBezTo>
                    <a:lnTo>
                      <a:pt x="95109" y="218415"/>
                    </a:lnTo>
                    <a:cubicBezTo>
                      <a:pt x="101450" y="208954"/>
                      <a:pt x="103613" y="199418"/>
                      <a:pt x="114131" y="199418"/>
                    </a:cubicBezTo>
                    <a:close/>
                    <a:moveTo>
                      <a:pt x="190214" y="0"/>
                    </a:moveTo>
                    <a:lnTo>
                      <a:pt x="418484" y="0"/>
                    </a:lnTo>
                    <a:cubicBezTo>
                      <a:pt x="429002" y="0"/>
                      <a:pt x="437506" y="8493"/>
                      <a:pt x="437506" y="18997"/>
                    </a:cubicBezTo>
                    <a:lnTo>
                      <a:pt x="437506" y="180436"/>
                    </a:lnTo>
                    <a:lnTo>
                      <a:pt x="171192" y="180436"/>
                    </a:lnTo>
                    <a:lnTo>
                      <a:pt x="171192" y="18997"/>
                    </a:lnTo>
                    <a:cubicBezTo>
                      <a:pt x="171192" y="8493"/>
                      <a:pt x="179696" y="0"/>
                      <a:pt x="190214" y="0"/>
                    </a:cubicBezTo>
                    <a:close/>
                  </a:path>
                </a:pathLst>
              </a:custGeom>
              <a:solidFill>
                <a:srgbClr val="EFC9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F4B311"/>
                  </a:solidFill>
                  <a:cs typeface="+mn-ea"/>
                  <a:sym typeface="+mn-lt"/>
                </a:endParaRPr>
              </a:p>
            </p:txBody>
          </p:sp>
        </p:grpSp>
        <p:grpSp>
          <p:nvGrpSpPr>
            <p:cNvPr id="19" name="组合 18">
              <a:extLst>
                <a:ext uri="{FF2B5EF4-FFF2-40B4-BE49-F238E27FC236}">
                  <a16:creationId xmlns:a16="http://schemas.microsoft.com/office/drawing/2014/main" xmlns="" id="{81FDAB09-4894-40D8-82DD-F041811260E5}"/>
                </a:ext>
              </a:extLst>
            </p:cNvPr>
            <p:cNvGrpSpPr/>
            <p:nvPr/>
          </p:nvGrpSpPr>
          <p:grpSpPr>
            <a:xfrm>
              <a:off x="6569586" y="2277135"/>
              <a:ext cx="3941252" cy="1027435"/>
              <a:chOff x="7483989" y="3314482"/>
              <a:chExt cx="3941252" cy="1027435"/>
            </a:xfrm>
          </p:grpSpPr>
          <p:sp>
            <p:nvSpPr>
              <p:cNvPr id="20" name="矩形 19">
                <a:extLst>
                  <a:ext uri="{FF2B5EF4-FFF2-40B4-BE49-F238E27FC236}">
                    <a16:creationId xmlns:a16="http://schemas.microsoft.com/office/drawing/2014/main" xmlns="" id="{6EE96FAE-254B-4367-936D-431F20738AB5}"/>
                  </a:ext>
                </a:extLst>
              </p:cNvPr>
              <p:cNvSpPr/>
              <p:nvPr/>
            </p:nvSpPr>
            <p:spPr>
              <a:xfrm>
                <a:off x="7483989" y="3732519"/>
                <a:ext cx="394125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cs typeface="+mn-ea"/>
                    <a:sym typeface="+mn-lt"/>
                  </a:rPr>
                  <a:t>请替换文字内容复制你的内容到此请替换文字内容复制你的内容到此</a:t>
                </a:r>
              </a:p>
            </p:txBody>
          </p:sp>
          <p:sp>
            <p:nvSpPr>
              <p:cNvPr id="21" name="矩形 20">
                <a:extLst>
                  <a:ext uri="{FF2B5EF4-FFF2-40B4-BE49-F238E27FC236}">
                    <a16:creationId xmlns:a16="http://schemas.microsoft.com/office/drawing/2014/main" xmlns="" id="{40F3ADD2-44C3-42B0-B259-8C4A3C5CEDA1}"/>
                  </a:ext>
                </a:extLst>
              </p:cNvPr>
              <p:cNvSpPr/>
              <p:nvPr/>
            </p:nvSpPr>
            <p:spPr>
              <a:xfrm>
                <a:off x="7483989" y="3314482"/>
                <a:ext cx="2050552" cy="41088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85000"/>
                        <a:lumOff val="15000"/>
                      </a:schemeClr>
                    </a:solidFill>
                    <a:cs typeface="+mn-ea"/>
                    <a:sym typeface="+mn-lt"/>
                  </a:rPr>
                  <a:t>添加标题</a:t>
                </a:r>
              </a:p>
            </p:txBody>
          </p:sp>
        </p:grpSp>
      </p:grpSp>
      <p:grpSp>
        <p:nvGrpSpPr>
          <p:cNvPr id="24" name="组合 23">
            <a:extLst>
              <a:ext uri="{FF2B5EF4-FFF2-40B4-BE49-F238E27FC236}">
                <a16:creationId xmlns:a16="http://schemas.microsoft.com/office/drawing/2014/main" xmlns="" id="{80647C7E-0544-44F9-83DE-E777EF143CAC}"/>
              </a:ext>
            </a:extLst>
          </p:cNvPr>
          <p:cNvGrpSpPr/>
          <p:nvPr/>
        </p:nvGrpSpPr>
        <p:grpSpPr>
          <a:xfrm>
            <a:off x="6185515" y="3549259"/>
            <a:ext cx="5132387" cy="1704974"/>
            <a:chOff x="6184901" y="3922713"/>
            <a:chExt cx="5132387" cy="1704974"/>
          </a:xfrm>
        </p:grpSpPr>
        <p:grpSp>
          <p:nvGrpSpPr>
            <p:cNvPr id="25" name="组合 24">
              <a:extLst>
                <a:ext uri="{FF2B5EF4-FFF2-40B4-BE49-F238E27FC236}">
                  <a16:creationId xmlns:a16="http://schemas.microsoft.com/office/drawing/2014/main" xmlns="" id="{2BC70AD4-52F2-48E5-B89E-BE7A52AFF5D9}"/>
                </a:ext>
              </a:extLst>
            </p:cNvPr>
            <p:cNvGrpSpPr/>
            <p:nvPr/>
          </p:nvGrpSpPr>
          <p:grpSpPr>
            <a:xfrm>
              <a:off x="6184901" y="3922713"/>
              <a:ext cx="5132387" cy="1704974"/>
              <a:chOff x="874713" y="1752601"/>
              <a:chExt cx="5132387" cy="1704974"/>
            </a:xfrm>
          </p:grpSpPr>
          <p:sp>
            <p:nvSpPr>
              <p:cNvPr id="29" name="矩形 28">
                <a:extLst>
                  <a:ext uri="{FF2B5EF4-FFF2-40B4-BE49-F238E27FC236}">
                    <a16:creationId xmlns:a16="http://schemas.microsoft.com/office/drawing/2014/main" xmlns="" id="{435BDF03-9798-4AF7-B26A-3D939471A147}"/>
                  </a:ext>
                </a:extLst>
              </p:cNvPr>
              <p:cNvSpPr/>
              <p:nvPr/>
            </p:nvSpPr>
            <p:spPr>
              <a:xfrm>
                <a:off x="874713" y="1752601"/>
                <a:ext cx="5132387" cy="1704974"/>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30" name="椭圆 37">
                <a:extLst>
                  <a:ext uri="{FF2B5EF4-FFF2-40B4-BE49-F238E27FC236}">
                    <a16:creationId xmlns:a16="http://schemas.microsoft.com/office/drawing/2014/main" xmlns="" id="{8C8FCA6F-9EB6-457E-A032-A12A8555D31A}"/>
                  </a:ext>
                </a:extLst>
              </p:cNvPr>
              <p:cNvSpPr/>
              <p:nvPr/>
            </p:nvSpPr>
            <p:spPr>
              <a:xfrm>
                <a:off x="5231643" y="1955426"/>
                <a:ext cx="524028" cy="586015"/>
              </a:xfrm>
              <a:custGeom>
                <a:avLst/>
                <a:gdLst>
                  <a:gd name="T0" fmla="*/ 3531 w 3631"/>
                  <a:gd name="T1" fmla="*/ 0 h 4067"/>
                  <a:gd name="T2" fmla="*/ 1249 w 3631"/>
                  <a:gd name="T3" fmla="*/ 0 h 4067"/>
                  <a:gd name="T4" fmla="*/ 1178 w 3631"/>
                  <a:gd name="T5" fmla="*/ 29 h 4067"/>
                  <a:gd name="T6" fmla="*/ 29 w 3631"/>
                  <a:gd name="T7" fmla="*/ 1179 h 4067"/>
                  <a:gd name="T8" fmla="*/ 0 w 3631"/>
                  <a:gd name="T9" fmla="*/ 1249 h 4067"/>
                  <a:gd name="T10" fmla="*/ 0 w 3631"/>
                  <a:gd name="T11" fmla="*/ 3967 h 4067"/>
                  <a:gd name="T12" fmla="*/ 100 w 3631"/>
                  <a:gd name="T13" fmla="*/ 4067 h 4067"/>
                  <a:gd name="T14" fmla="*/ 3531 w 3631"/>
                  <a:gd name="T15" fmla="*/ 4067 h 4067"/>
                  <a:gd name="T16" fmla="*/ 3631 w 3631"/>
                  <a:gd name="T17" fmla="*/ 3967 h 4067"/>
                  <a:gd name="T18" fmla="*/ 3631 w 3631"/>
                  <a:gd name="T19" fmla="*/ 100 h 4067"/>
                  <a:gd name="T20" fmla="*/ 3531 w 3631"/>
                  <a:gd name="T21" fmla="*/ 0 h 4067"/>
                  <a:gd name="T22" fmla="*/ 2636 w 3631"/>
                  <a:gd name="T23" fmla="*/ 1442 h 4067"/>
                  <a:gd name="T24" fmla="*/ 2932 w 3631"/>
                  <a:gd name="T25" fmla="*/ 1442 h 4067"/>
                  <a:gd name="T26" fmla="*/ 2932 w 3631"/>
                  <a:gd name="T27" fmla="*/ 449 h 4067"/>
                  <a:gd name="T28" fmla="*/ 2998 w 3631"/>
                  <a:gd name="T29" fmla="*/ 382 h 4067"/>
                  <a:gd name="T30" fmla="*/ 3065 w 3631"/>
                  <a:gd name="T31" fmla="*/ 449 h 4067"/>
                  <a:gd name="T32" fmla="*/ 3065 w 3631"/>
                  <a:gd name="T33" fmla="*/ 1509 h 4067"/>
                  <a:gd name="T34" fmla="*/ 2998 w 3631"/>
                  <a:gd name="T35" fmla="*/ 1575 h 4067"/>
                  <a:gd name="T36" fmla="*/ 2636 w 3631"/>
                  <a:gd name="T37" fmla="*/ 1575 h 4067"/>
                  <a:gd name="T38" fmla="*/ 2569 w 3631"/>
                  <a:gd name="T39" fmla="*/ 1509 h 4067"/>
                  <a:gd name="T40" fmla="*/ 2636 w 3631"/>
                  <a:gd name="T41" fmla="*/ 1442 h 4067"/>
                  <a:gd name="T42" fmla="*/ 1966 w 3631"/>
                  <a:gd name="T43" fmla="*/ 1442 h 4067"/>
                  <a:gd name="T44" fmla="*/ 2262 w 3631"/>
                  <a:gd name="T45" fmla="*/ 1442 h 4067"/>
                  <a:gd name="T46" fmla="*/ 2262 w 3631"/>
                  <a:gd name="T47" fmla="*/ 449 h 4067"/>
                  <a:gd name="T48" fmla="*/ 2329 w 3631"/>
                  <a:gd name="T49" fmla="*/ 382 h 4067"/>
                  <a:gd name="T50" fmla="*/ 2395 w 3631"/>
                  <a:gd name="T51" fmla="*/ 449 h 4067"/>
                  <a:gd name="T52" fmla="*/ 2395 w 3631"/>
                  <a:gd name="T53" fmla="*/ 1509 h 4067"/>
                  <a:gd name="T54" fmla="*/ 2329 w 3631"/>
                  <a:gd name="T55" fmla="*/ 1575 h 4067"/>
                  <a:gd name="T56" fmla="*/ 1966 w 3631"/>
                  <a:gd name="T57" fmla="*/ 1575 h 4067"/>
                  <a:gd name="T58" fmla="*/ 1899 w 3631"/>
                  <a:gd name="T59" fmla="*/ 1509 h 4067"/>
                  <a:gd name="T60" fmla="*/ 1966 w 3631"/>
                  <a:gd name="T61" fmla="*/ 1442 h 4067"/>
                  <a:gd name="T62" fmla="*/ 1296 w 3631"/>
                  <a:gd name="T63" fmla="*/ 1442 h 4067"/>
                  <a:gd name="T64" fmla="*/ 1592 w 3631"/>
                  <a:gd name="T65" fmla="*/ 1442 h 4067"/>
                  <a:gd name="T66" fmla="*/ 1592 w 3631"/>
                  <a:gd name="T67" fmla="*/ 449 h 4067"/>
                  <a:gd name="T68" fmla="*/ 1659 w 3631"/>
                  <a:gd name="T69" fmla="*/ 382 h 4067"/>
                  <a:gd name="T70" fmla="*/ 1726 w 3631"/>
                  <a:gd name="T71" fmla="*/ 449 h 4067"/>
                  <a:gd name="T72" fmla="*/ 1726 w 3631"/>
                  <a:gd name="T73" fmla="*/ 1509 h 4067"/>
                  <a:gd name="T74" fmla="*/ 1659 w 3631"/>
                  <a:gd name="T75" fmla="*/ 1575 h 4067"/>
                  <a:gd name="T76" fmla="*/ 1296 w 3631"/>
                  <a:gd name="T77" fmla="*/ 1575 h 4067"/>
                  <a:gd name="T78" fmla="*/ 1230 w 3631"/>
                  <a:gd name="T79" fmla="*/ 1509 h 4067"/>
                  <a:gd name="T80" fmla="*/ 1296 w 3631"/>
                  <a:gd name="T81" fmla="*/ 1442 h 4067"/>
                  <a:gd name="T82" fmla="*/ 3121 w 3631"/>
                  <a:gd name="T83" fmla="*/ 3413 h 4067"/>
                  <a:gd name="T84" fmla="*/ 510 w 3631"/>
                  <a:gd name="T85" fmla="*/ 3413 h 4067"/>
                  <a:gd name="T86" fmla="*/ 510 w 3631"/>
                  <a:gd name="T87" fmla="*/ 2126 h 4067"/>
                  <a:gd name="T88" fmla="*/ 3121 w 3631"/>
                  <a:gd name="T89" fmla="*/ 2126 h 4067"/>
                  <a:gd name="T90" fmla="*/ 3121 w 3631"/>
                  <a:gd name="T91" fmla="*/ 3413 h 4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31" h="4067">
                    <a:moveTo>
                      <a:pt x="3531" y="0"/>
                    </a:moveTo>
                    <a:lnTo>
                      <a:pt x="1249" y="0"/>
                    </a:lnTo>
                    <a:cubicBezTo>
                      <a:pt x="1222" y="0"/>
                      <a:pt x="1197" y="11"/>
                      <a:pt x="1178" y="29"/>
                    </a:cubicBezTo>
                    <a:lnTo>
                      <a:pt x="29" y="1179"/>
                    </a:lnTo>
                    <a:cubicBezTo>
                      <a:pt x="10" y="1197"/>
                      <a:pt x="0" y="1223"/>
                      <a:pt x="0" y="1249"/>
                    </a:cubicBezTo>
                    <a:lnTo>
                      <a:pt x="0" y="3967"/>
                    </a:lnTo>
                    <a:cubicBezTo>
                      <a:pt x="0" y="4022"/>
                      <a:pt x="44" y="4067"/>
                      <a:pt x="100" y="4067"/>
                    </a:cubicBezTo>
                    <a:lnTo>
                      <a:pt x="3531" y="4067"/>
                    </a:lnTo>
                    <a:cubicBezTo>
                      <a:pt x="3586" y="4067"/>
                      <a:pt x="3631" y="4022"/>
                      <a:pt x="3631" y="3967"/>
                    </a:cubicBezTo>
                    <a:lnTo>
                      <a:pt x="3631" y="100"/>
                    </a:lnTo>
                    <a:cubicBezTo>
                      <a:pt x="3631" y="45"/>
                      <a:pt x="3586" y="0"/>
                      <a:pt x="3531" y="0"/>
                    </a:cubicBezTo>
                    <a:close/>
                    <a:moveTo>
                      <a:pt x="2636" y="1442"/>
                    </a:moveTo>
                    <a:lnTo>
                      <a:pt x="2932" y="1442"/>
                    </a:lnTo>
                    <a:lnTo>
                      <a:pt x="2932" y="449"/>
                    </a:lnTo>
                    <a:cubicBezTo>
                      <a:pt x="2932" y="412"/>
                      <a:pt x="2961" y="382"/>
                      <a:pt x="2998" y="382"/>
                    </a:cubicBezTo>
                    <a:cubicBezTo>
                      <a:pt x="3035" y="382"/>
                      <a:pt x="3065" y="412"/>
                      <a:pt x="3065" y="449"/>
                    </a:cubicBezTo>
                    <a:lnTo>
                      <a:pt x="3065" y="1509"/>
                    </a:lnTo>
                    <a:cubicBezTo>
                      <a:pt x="3065" y="1546"/>
                      <a:pt x="3035" y="1575"/>
                      <a:pt x="2998" y="1575"/>
                    </a:cubicBezTo>
                    <a:lnTo>
                      <a:pt x="2636" y="1575"/>
                    </a:lnTo>
                    <a:cubicBezTo>
                      <a:pt x="2599" y="1575"/>
                      <a:pt x="2569" y="1546"/>
                      <a:pt x="2569" y="1509"/>
                    </a:cubicBezTo>
                    <a:cubicBezTo>
                      <a:pt x="2569" y="1472"/>
                      <a:pt x="2599" y="1442"/>
                      <a:pt x="2636" y="1442"/>
                    </a:cubicBezTo>
                    <a:close/>
                    <a:moveTo>
                      <a:pt x="1966" y="1442"/>
                    </a:moveTo>
                    <a:lnTo>
                      <a:pt x="2262" y="1442"/>
                    </a:lnTo>
                    <a:lnTo>
                      <a:pt x="2262" y="449"/>
                    </a:lnTo>
                    <a:cubicBezTo>
                      <a:pt x="2262" y="412"/>
                      <a:pt x="2292" y="382"/>
                      <a:pt x="2329" y="382"/>
                    </a:cubicBezTo>
                    <a:cubicBezTo>
                      <a:pt x="2366" y="382"/>
                      <a:pt x="2395" y="412"/>
                      <a:pt x="2395" y="449"/>
                    </a:cubicBezTo>
                    <a:lnTo>
                      <a:pt x="2395" y="1509"/>
                    </a:lnTo>
                    <a:cubicBezTo>
                      <a:pt x="2395" y="1546"/>
                      <a:pt x="2366" y="1575"/>
                      <a:pt x="2329" y="1575"/>
                    </a:cubicBezTo>
                    <a:lnTo>
                      <a:pt x="1966" y="1575"/>
                    </a:lnTo>
                    <a:cubicBezTo>
                      <a:pt x="1929" y="1575"/>
                      <a:pt x="1899" y="1546"/>
                      <a:pt x="1899" y="1509"/>
                    </a:cubicBezTo>
                    <a:cubicBezTo>
                      <a:pt x="1899" y="1472"/>
                      <a:pt x="1929" y="1442"/>
                      <a:pt x="1966" y="1442"/>
                    </a:cubicBezTo>
                    <a:close/>
                    <a:moveTo>
                      <a:pt x="1296" y="1442"/>
                    </a:moveTo>
                    <a:lnTo>
                      <a:pt x="1592" y="1442"/>
                    </a:lnTo>
                    <a:lnTo>
                      <a:pt x="1592" y="449"/>
                    </a:lnTo>
                    <a:cubicBezTo>
                      <a:pt x="1592" y="412"/>
                      <a:pt x="1622" y="382"/>
                      <a:pt x="1659" y="382"/>
                    </a:cubicBezTo>
                    <a:cubicBezTo>
                      <a:pt x="1696" y="382"/>
                      <a:pt x="1726" y="412"/>
                      <a:pt x="1726" y="449"/>
                    </a:cubicBezTo>
                    <a:lnTo>
                      <a:pt x="1726" y="1509"/>
                    </a:lnTo>
                    <a:cubicBezTo>
                      <a:pt x="1726" y="1546"/>
                      <a:pt x="1696" y="1575"/>
                      <a:pt x="1659" y="1575"/>
                    </a:cubicBezTo>
                    <a:lnTo>
                      <a:pt x="1296" y="1575"/>
                    </a:lnTo>
                    <a:cubicBezTo>
                      <a:pt x="1260" y="1575"/>
                      <a:pt x="1230" y="1546"/>
                      <a:pt x="1230" y="1509"/>
                    </a:cubicBezTo>
                    <a:cubicBezTo>
                      <a:pt x="1230" y="1472"/>
                      <a:pt x="1260" y="1442"/>
                      <a:pt x="1296" y="1442"/>
                    </a:cubicBezTo>
                    <a:close/>
                    <a:moveTo>
                      <a:pt x="3121" y="3413"/>
                    </a:moveTo>
                    <a:lnTo>
                      <a:pt x="510" y="3413"/>
                    </a:lnTo>
                    <a:lnTo>
                      <a:pt x="510" y="2126"/>
                    </a:lnTo>
                    <a:lnTo>
                      <a:pt x="3121" y="2126"/>
                    </a:lnTo>
                    <a:lnTo>
                      <a:pt x="3121" y="3413"/>
                    </a:lnTo>
                    <a:close/>
                  </a:path>
                </a:pathLst>
              </a:custGeom>
              <a:solidFill>
                <a:srgbClr val="ACB31C"/>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grpSp>
          <p:nvGrpSpPr>
            <p:cNvPr id="26" name="组合 25">
              <a:extLst>
                <a:ext uri="{FF2B5EF4-FFF2-40B4-BE49-F238E27FC236}">
                  <a16:creationId xmlns:a16="http://schemas.microsoft.com/office/drawing/2014/main" xmlns="" id="{4FD696AB-086A-433C-AAE5-20C9BA8B53B6}"/>
                </a:ext>
              </a:extLst>
            </p:cNvPr>
            <p:cNvGrpSpPr/>
            <p:nvPr/>
          </p:nvGrpSpPr>
          <p:grpSpPr>
            <a:xfrm>
              <a:off x="6569586" y="4272447"/>
              <a:ext cx="3941252" cy="1027435"/>
              <a:chOff x="7483989" y="3314482"/>
              <a:chExt cx="3941252" cy="1027435"/>
            </a:xfrm>
          </p:grpSpPr>
          <p:sp>
            <p:nvSpPr>
              <p:cNvPr id="27" name="矩形 26">
                <a:extLst>
                  <a:ext uri="{FF2B5EF4-FFF2-40B4-BE49-F238E27FC236}">
                    <a16:creationId xmlns:a16="http://schemas.microsoft.com/office/drawing/2014/main" xmlns="" id="{4FE9D6A4-8D66-438C-8427-845847111EF8}"/>
                  </a:ext>
                </a:extLst>
              </p:cNvPr>
              <p:cNvSpPr/>
              <p:nvPr/>
            </p:nvSpPr>
            <p:spPr>
              <a:xfrm>
                <a:off x="7483989" y="3732519"/>
                <a:ext cx="3941252" cy="609398"/>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cs typeface="+mn-ea"/>
                    <a:sym typeface="+mn-lt"/>
                  </a:rPr>
                  <a:t>请替换文字内容复制你的内容到此请替换文字内容复制你的内容到此</a:t>
                </a:r>
              </a:p>
            </p:txBody>
          </p:sp>
          <p:sp>
            <p:nvSpPr>
              <p:cNvPr id="28" name="矩形 27">
                <a:extLst>
                  <a:ext uri="{FF2B5EF4-FFF2-40B4-BE49-F238E27FC236}">
                    <a16:creationId xmlns:a16="http://schemas.microsoft.com/office/drawing/2014/main" xmlns="" id="{A80DB52A-D5DB-476A-A175-320CB63B573F}"/>
                  </a:ext>
                </a:extLst>
              </p:cNvPr>
              <p:cNvSpPr/>
              <p:nvPr/>
            </p:nvSpPr>
            <p:spPr>
              <a:xfrm>
                <a:off x="7483989" y="3314482"/>
                <a:ext cx="2050552" cy="41088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85000"/>
                        <a:lumOff val="15000"/>
                      </a:schemeClr>
                    </a:solidFill>
                    <a:cs typeface="+mn-ea"/>
                    <a:sym typeface="+mn-lt"/>
                  </a:rPr>
                  <a:t>添加标题</a:t>
                </a:r>
              </a:p>
            </p:txBody>
          </p:sp>
        </p:grpSp>
      </p:grpSp>
      <p:sp>
        <p:nvSpPr>
          <p:cNvPr id="31" name="矩形 30">
            <a:extLst>
              <a:ext uri="{FF2B5EF4-FFF2-40B4-BE49-F238E27FC236}">
                <a16:creationId xmlns:a16="http://schemas.microsoft.com/office/drawing/2014/main" xmlns="" id="{AA872CCF-C0B1-4644-BF90-D5813D499CDB}"/>
              </a:ext>
            </a:extLst>
          </p:cNvPr>
          <p:cNvSpPr/>
          <p:nvPr/>
        </p:nvSpPr>
        <p:spPr>
          <a:xfrm>
            <a:off x="1330457" y="309935"/>
            <a:ext cx="1620957" cy="523220"/>
          </a:xfrm>
          <a:prstGeom prst="rect">
            <a:avLst/>
          </a:prstGeom>
        </p:spPr>
        <p:txBody>
          <a:bodyPr wrap="none">
            <a:spAutoFit/>
          </a:bodyPr>
          <a:lstStyle/>
          <a:p>
            <a:r>
              <a:rPr lang="zh-CN" altLang="en-US" sz="2800" b="1" dirty="0">
                <a:cs typeface="+mn-ea"/>
                <a:sym typeface="+mn-lt"/>
              </a:rPr>
              <a:t>生产管理</a:t>
            </a:r>
          </a:p>
        </p:txBody>
      </p:sp>
    </p:spTree>
    <p:extLst>
      <p:ext uri="{BB962C8B-B14F-4D97-AF65-F5344CB8AC3E}">
        <p14:creationId xmlns:p14="http://schemas.microsoft.com/office/powerpoint/2010/main" val="185541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000"/>
                            </p:stCondLst>
                            <p:childTnLst>
                              <p:par>
                                <p:cTn id="14" presetID="12" presetClass="entr" presetSubtype="1"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p:tgtEl>
                                          <p:spTgt spid="17"/>
                                        </p:tgtEl>
                                        <p:attrNameLst>
                                          <p:attrName>ppt_y</p:attrName>
                                        </p:attrNameLst>
                                      </p:cBhvr>
                                      <p:tavLst>
                                        <p:tav tm="0">
                                          <p:val>
                                            <p:strVal val="#ppt_y-#ppt_h*1.125000"/>
                                          </p:val>
                                        </p:tav>
                                        <p:tav tm="100000">
                                          <p:val>
                                            <p:strVal val="#ppt_y"/>
                                          </p:val>
                                        </p:tav>
                                      </p:tavLst>
                                    </p:anim>
                                    <p:animEffect transition="in" filter="wipe(down)">
                                      <p:cBhvr>
                                        <p:cTn id="17" dur="500"/>
                                        <p:tgtEl>
                                          <p:spTgt spid="17"/>
                                        </p:tgtEl>
                                      </p:cBhvr>
                                    </p:animEffect>
                                  </p:childTnLst>
                                </p:cTn>
                              </p:par>
                            </p:childTnLst>
                          </p:cTn>
                        </p:par>
                        <p:par>
                          <p:cTn id="18" fill="hold">
                            <p:stCondLst>
                              <p:cond delay="1500"/>
                            </p:stCondLst>
                            <p:childTnLst>
                              <p:par>
                                <p:cTn id="19" presetID="12" presetClass="entr" presetSubtype="2"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p:tgtEl>
                                          <p:spTgt spid="24"/>
                                        </p:tgtEl>
                                        <p:attrNameLst>
                                          <p:attrName>ppt_x</p:attrName>
                                        </p:attrNameLst>
                                      </p:cBhvr>
                                      <p:tavLst>
                                        <p:tav tm="0">
                                          <p:val>
                                            <p:strVal val="#ppt_x+#ppt_w*1.125000"/>
                                          </p:val>
                                        </p:tav>
                                        <p:tav tm="100000">
                                          <p:val>
                                            <p:strVal val="#ppt_x"/>
                                          </p:val>
                                        </p:tav>
                                      </p:tavLst>
                                    </p:anim>
                                    <p:animEffect transition="in" filter="wipe(left)">
                                      <p:cBhvr>
                                        <p:cTn id="22" dur="500"/>
                                        <p:tgtEl>
                                          <p:spTgt spid="24"/>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p:tgtEl>
                                          <p:spTgt spid="10"/>
                                        </p:tgtEl>
                                        <p:attrNameLst>
                                          <p:attrName>ppt_y</p:attrName>
                                        </p:attrNameLst>
                                      </p:cBhvr>
                                      <p:tavLst>
                                        <p:tav tm="0">
                                          <p:val>
                                            <p:strVal val="#ppt_y+#ppt_h*1.125000"/>
                                          </p:val>
                                        </p:tav>
                                        <p:tav tm="100000">
                                          <p:val>
                                            <p:strVal val="#ppt_y"/>
                                          </p:val>
                                        </p:tav>
                                      </p:tavLst>
                                    </p:anim>
                                    <p:animEffect transition="in" filter="wipe(up)">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5.1.0"/>
</p:tagLst>
</file>

<file path=ppt/tags/tag10.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PA" val="v3.2.0"/>
</p:tagLst>
</file>

<file path=ppt/tags/tag15.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PA" val="v3.2.0"/>
</p:tagLst>
</file>

<file path=ppt/tags/tag17.xml><?xml version="1.0" encoding="utf-8"?>
<p:tagLst xmlns:a="http://schemas.openxmlformats.org/drawingml/2006/main" xmlns:r="http://schemas.openxmlformats.org/officeDocument/2006/relationships" xmlns:p="http://schemas.openxmlformats.org/presentationml/2006/main">
  <p:tag name="PA" val="v3.2.0"/>
</p:tagLst>
</file>

<file path=ppt/tags/tag18.xml><?xml version="1.0" encoding="utf-8"?>
<p:tagLst xmlns:a="http://schemas.openxmlformats.org/drawingml/2006/main" xmlns:r="http://schemas.openxmlformats.org/officeDocument/2006/relationships" xmlns:p="http://schemas.openxmlformats.org/presentationml/2006/main">
  <p:tag name="PA" val="v3.2.0"/>
</p:tagLst>
</file>

<file path=ppt/tags/tag19.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5.1.0"/>
</p:tagLst>
</file>

<file path=ppt/tags/tag20.xml><?xml version="1.0" encoding="utf-8"?>
<p:tagLst xmlns:a="http://schemas.openxmlformats.org/drawingml/2006/main" xmlns:r="http://schemas.openxmlformats.org/officeDocument/2006/relationships" xmlns:p="http://schemas.openxmlformats.org/presentationml/2006/main">
  <p:tag name="PA" val="v3.2.0"/>
</p:tagLst>
</file>

<file path=ppt/tags/tag21.xml><?xml version="1.0" encoding="utf-8"?>
<p:tagLst xmlns:a="http://schemas.openxmlformats.org/drawingml/2006/main" xmlns:r="http://schemas.openxmlformats.org/officeDocument/2006/relationships" xmlns:p="http://schemas.openxmlformats.org/presentationml/2006/main">
  <p:tag name="PA" val="v3.2.0"/>
</p:tagLst>
</file>

<file path=ppt/tags/tag22.xml><?xml version="1.0" encoding="utf-8"?>
<p:tagLst xmlns:a="http://schemas.openxmlformats.org/drawingml/2006/main" xmlns:r="http://schemas.openxmlformats.org/officeDocument/2006/relationships" xmlns:p="http://schemas.openxmlformats.org/presentationml/2006/main">
  <p:tag name="PA" val="v3.2.0"/>
</p:tagLst>
</file>

<file path=ppt/tags/tag23.xml><?xml version="1.0" encoding="utf-8"?>
<p:tagLst xmlns:a="http://schemas.openxmlformats.org/drawingml/2006/main" xmlns:r="http://schemas.openxmlformats.org/officeDocument/2006/relationships" xmlns:p="http://schemas.openxmlformats.org/presentationml/2006/main">
  <p:tag name="PA" val="v3.2.0"/>
</p:tagLst>
</file>

<file path=ppt/tags/tag24.xml><?xml version="1.0" encoding="utf-8"?>
<p:tagLst xmlns:a="http://schemas.openxmlformats.org/drawingml/2006/main" xmlns:r="http://schemas.openxmlformats.org/officeDocument/2006/relationships" xmlns:p="http://schemas.openxmlformats.org/presentationml/2006/main">
  <p:tag name="PA" val="v3.2.0"/>
</p:tagLst>
</file>

<file path=ppt/tags/tag25.xml><?xml version="1.0" encoding="utf-8"?>
<p:tagLst xmlns:a="http://schemas.openxmlformats.org/drawingml/2006/main" xmlns:r="http://schemas.openxmlformats.org/officeDocument/2006/relationships" xmlns:p="http://schemas.openxmlformats.org/presentationml/2006/main">
  <p:tag name="PA" val="v3.2.0"/>
</p:tagLst>
</file>

<file path=ppt/tags/tag26.xml><?xml version="1.0" encoding="utf-8"?>
<p:tagLst xmlns:a="http://schemas.openxmlformats.org/drawingml/2006/main" xmlns:r="http://schemas.openxmlformats.org/officeDocument/2006/relationships" xmlns:p="http://schemas.openxmlformats.org/presentationml/2006/main">
  <p:tag name="PA" val="v3.2.0"/>
</p:tagLst>
</file>

<file path=ppt/tags/tag27.xml><?xml version="1.0" encoding="utf-8"?>
<p:tagLst xmlns:a="http://schemas.openxmlformats.org/drawingml/2006/main" xmlns:r="http://schemas.openxmlformats.org/officeDocument/2006/relationships" xmlns:p="http://schemas.openxmlformats.org/presentationml/2006/main">
  <p:tag name="PA" val="v3.2.0"/>
</p:tagLst>
</file>

<file path=ppt/tags/tag28.xml><?xml version="1.0" encoding="utf-8"?>
<p:tagLst xmlns:a="http://schemas.openxmlformats.org/drawingml/2006/main" xmlns:r="http://schemas.openxmlformats.org/officeDocument/2006/relationships" xmlns:p="http://schemas.openxmlformats.org/presentationml/2006/main">
  <p:tag name="PA" val="v3.2.0"/>
</p:tagLst>
</file>

<file path=ppt/tags/tag29.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5.1.0"/>
</p:tagLst>
</file>

<file path=ppt/tags/tag30.xml><?xml version="1.0" encoding="utf-8"?>
<p:tagLst xmlns:a="http://schemas.openxmlformats.org/drawingml/2006/main" xmlns:r="http://schemas.openxmlformats.org/officeDocument/2006/relationships" xmlns:p="http://schemas.openxmlformats.org/presentationml/2006/main">
  <p:tag name="PA" val="v3.2.0"/>
</p:tagLst>
</file>

<file path=ppt/tags/tag31.xml><?xml version="1.0" encoding="utf-8"?>
<p:tagLst xmlns:a="http://schemas.openxmlformats.org/drawingml/2006/main" xmlns:r="http://schemas.openxmlformats.org/officeDocument/2006/relationships" xmlns:p="http://schemas.openxmlformats.org/presentationml/2006/main">
  <p:tag name="PA" val="v3.2.0"/>
</p:tagLst>
</file>

<file path=ppt/tags/tag32.xml><?xml version="1.0" encoding="utf-8"?>
<p:tagLst xmlns:a="http://schemas.openxmlformats.org/drawingml/2006/main" xmlns:r="http://schemas.openxmlformats.org/officeDocument/2006/relationships" xmlns:p="http://schemas.openxmlformats.org/presentationml/2006/main">
  <p:tag name="PA" val="v3.2.0"/>
</p:tagLst>
</file>

<file path=ppt/tags/tag3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5.1.0"/>
</p:tagLst>
</file>

<file path=ppt/tags/tag5.xml><?xml version="1.0" encoding="utf-8"?>
<p:tagLst xmlns:a="http://schemas.openxmlformats.org/drawingml/2006/main" xmlns:r="http://schemas.openxmlformats.org/officeDocument/2006/relationships" xmlns:p="http://schemas.openxmlformats.org/presentationml/2006/main">
  <p:tag name="PA" val="v5.1.0"/>
</p:tagLst>
</file>

<file path=ppt/tags/tag6.xml><?xml version="1.0" encoding="utf-8"?>
<p:tagLst xmlns:a="http://schemas.openxmlformats.org/drawingml/2006/main" xmlns:r="http://schemas.openxmlformats.org/officeDocument/2006/relationships" xmlns:p="http://schemas.openxmlformats.org/presentationml/2006/main">
  <p:tag name="PA" val="v5.1.0"/>
</p:tagLst>
</file>

<file path=ppt/tags/tag7.xml><?xml version="1.0" encoding="utf-8"?>
<p:tagLst xmlns:a="http://schemas.openxmlformats.org/drawingml/2006/main" xmlns:r="http://schemas.openxmlformats.org/officeDocument/2006/relationships" xmlns:p="http://schemas.openxmlformats.org/presentationml/2006/main">
  <p:tag name="PA" val="v5.1.0"/>
</p:tagLst>
</file>

<file path=ppt/tags/tag8.xml><?xml version="1.0" encoding="utf-8"?>
<p:tagLst xmlns:a="http://schemas.openxmlformats.org/drawingml/2006/main" xmlns:r="http://schemas.openxmlformats.org/officeDocument/2006/relationships" xmlns:p="http://schemas.openxmlformats.org/presentationml/2006/main">
  <p:tag name="PA" val="v5.1.0"/>
</p:tagLst>
</file>

<file path=ppt/tags/tag9.xml><?xml version="1.0" encoding="utf-8"?>
<p:tagLst xmlns:a="http://schemas.openxmlformats.org/drawingml/2006/main" xmlns:r="http://schemas.openxmlformats.org/officeDocument/2006/relationships" xmlns:p="http://schemas.openxmlformats.org/presentationml/2006/main">
  <p:tag name="PA" val="v5.1.0"/>
</p:tagLst>
</file>

<file path=ppt/theme/theme1.xml><?xml version="1.0" encoding="utf-8"?>
<a:theme xmlns:a="http://schemas.openxmlformats.org/drawingml/2006/main" name="www.92ppt.ne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r1ww4xfm">
      <a:majorFont>
        <a:latin typeface="微软雅黑 Light"/>
        <a:ea typeface="微软雅黑"/>
        <a:cs typeface=""/>
      </a:majorFont>
      <a:minorFont>
        <a:latin typeface="微软雅黑 Light"/>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TotalTime>
  <Words>1914</Words>
  <Application>Microsoft Office PowerPoint</Application>
  <PresentationFormat>自定义</PresentationFormat>
  <Paragraphs>193</Paragraphs>
  <Slides>24</Slides>
  <Notes>0</Notes>
  <HiddenSlides>0</HiddenSlides>
  <MMClips>0</MMClips>
  <ScaleCrop>false</ScaleCrop>
  <HeadingPairs>
    <vt:vector size="4" baseType="variant">
      <vt:variant>
        <vt:lpstr>主题</vt:lpstr>
      </vt:variant>
      <vt:variant>
        <vt:i4>2</vt:i4>
      </vt:variant>
      <vt:variant>
        <vt:lpstr>幻灯片标题</vt:lpstr>
      </vt:variant>
      <vt:variant>
        <vt:i4>24</vt:i4>
      </vt:variant>
    </vt:vector>
  </HeadingPairs>
  <TitlesOfParts>
    <vt:vector size="26" baseType="lpstr">
      <vt:lpstr>www.92ppt.net</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工厂</dc:title>
  <dc:creator>第一PPT</dc:creator>
  <cp:keywords>www.1ppt.com</cp:keywords>
  <dc:description>www.1ppt.com</dc:description>
  <cp:lastModifiedBy>樊广庆</cp:lastModifiedBy>
  <cp:revision>15</cp:revision>
  <dcterms:created xsi:type="dcterms:W3CDTF">2021-12-14T07:16:28Z</dcterms:created>
  <dcterms:modified xsi:type="dcterms:W3CDTF">2023-06-21T02:15:54Z</dcterms:modified>
</cp:coreProperties>
</file>