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8" r:id="rId2"/>
  </p:sldMasterIdLst>
  <p:notesMasterIdLst>
    <p:notesMasterId r:id="rId27"/>
  </p:notesMasterIdLst>
  <p:sldIdLst>
    <p:sldId id="260" r:id="rId3"/>
    <p:sldId id="263" r:id="rId4"/>
    <p:sldId id="385" r:id="rId5"/>
    <p:sldId id="334" r:id="rId6"/>
    <p:sldId id="379" r:id="rId7"/>
    <p:sldId id="377" r:id="rId8"/>
    <p:sldId id="347" r:id="rId9"/>
    <p:sldId id="384" r:id="rId10"/>
    <p:sldId id="277" r:id="rId11"/>
    <p:sldId id="382" r:id="rId12"/>
    <p:sldId id="303" r:id="rId13"/>
    <p:sldId id="288" r:id="rId14"/>
    <p:sldId id="287" r:id="rId15"/>
    <p:sldId id="383" r:id="rId16"/>
    <p:sldId id="328" r:id="rId17"/>
    <p:sldId id="378" r:id="rId18"/>
    <p:sldId id="380" r:id="rId19"/>
    <p:sldId id="283" r:id="rId20"/>
    <p:sldId id="261" r:id="rId21"/>
    <p:sldId id="264" r:id="rId22"/>
    <p:sldId id="302" r:id="rId23"/>
    <p:sldId id="323" r:id="rId24"/>
    <p:sldId id="381" r:id="rId25"/>
    <p:sldId id="389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D5C"/>
    <a:srgbClr val="2AA4B1"/>
    <a:srgbClr val="FFFFFF"/>
    <a:srgbClr val="D3F2F5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47" autoAdjust="0"/>
    <p:restoredTop sz="94660"/>
  </p:normalViewPr>
  <p:slideViewPr>
    <p:cSldViewPr snapToGrid="0">
      <p:cViewPr>
        <p:scale>
          <a:sx n="75" d="100"/>
          <a:sy n="75" d="100"/>
        </p:scale>
        <p:origin x="-284" y="2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2023/6/21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990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11550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04381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9379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0362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00040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33893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69664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72121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621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319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9462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727109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458644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164838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76759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64508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722087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443827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11990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71294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47260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846168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885694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828049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5626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53949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958618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40142390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94036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2985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397329" y="1812067"/>
            <a:ext cx="4425733" cy="3698629"/>
          </a:xfrm>
          <a:custGeom>
            <a:avLst/>
            <a:gdLst>
              <a:gd name="connsiteX0" fmla="*/ 4224357 w 4425733"/>
              <a:gd name="connsiteY0" fmla="*/ 2324590 h 3698629"/>
              <a:gd name="connsiteX1" fmla="*/ 4382088 w 4425733"/>
              <a:gd name="connsiteY1" fmla="*/ 2980423 h 3698629"/>
              <a:gd name="connsiteX2" fmla="*/ 1395833 w 4425733"/>
              <a:gd name="connsiteY2" fmla="*/ 3698629 h 3698629"/>
              <a:gd name="connsiteX3" fmla="*/ 1238102 w 4425733"/>
              <a:gd name="connsiteY3" fmla="*/ 3042796 h 3698629"/>
              <a:gd name="connsiteX4" fmla="*/ 3427243 w 4425733"/>
              <a:gd name="connsiteY4" fmla="*/ 1696615 h 3698629"/>
              <a:gd name="connsiteX5" fmla="*/ 3584974 w 4425733"/>
              <a:gd name="connsiteY5" fmla="*/ 2352449 h 3698629"/>
              <a:gd name="connsiteX6" fmla="*/ 211770 w 4425733"/>
              <a:gd name="connsiteY6" fmla="*/ 3163718 h 3698629"/>
              <a:gd name="connsiteX7" fmla="*/ 54040 w 4425733"/>
              <a:gd name="connsiteY7" fmla="*/ 2507884 h 3698629"/>
              <a:gd name="connsiteX8" fmla="*/ 4268002 w 4425733"/>
              <a:gd name="connsiteY8" fmla="*/ 674727 h 3698629"/>
              <a:gd name="connsiteX9" fmla="*/ 4425733 w 4425733"/>
              <a:gd name="connsiteY9" fmla="*/ 1330560 h 3698629"/>
              <a:gd name="connsiteX10" fmla="*/ 595531 w 4425733"/>
              <a:gd name="connsiteY10" fmla="*/ 2251739 h 3698629"/>
              <a:gd name="connsiteX11" fmla="*/ 437800 w 4425733"/>
              <a:gd name="connsiteY11" fmla="*/ 1595906 h 3698629"/>
              <a:gd name="connsiteX12" fmla="*/ 3665284 w 4425733"/>
              <a:gd name="connsiteY12" fmla="*/ 0 h 3698629"/>
              <a:gd name="connsiteX13" fmla="*/ 3823015 w 4425733"/>
              <a:gd name="connsiteY13" fmla="*/ 655834 h 3698629"/>
              <a:gd name="connsiteX14" fmla="*/ 157731 w 4425733"/>
              <a:gd name="connsiteY14" fmla="*/ 1537349 h 3698629"/>
              <a:gd name="connsiteX15" fmla="*/ 0 w 4425733"/>
              <a:gd name="connsiteY15" fmla="*/ 881516 h 369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5733" h="3698629">
                <a:moveTo>
                  <a:pt x="4224357" y="2324590"/>
                </a:moveTo>
                <a:lnTo>
                  <a:pt x="4382088" y="2980423"/>
                </a:lnTo>
                <a:lnTo>
                  <a:pt x="1395833" y="3698629"/>
                </a:lnTo>
                <a:lnTo>
                  <a:pt x="1238102" y="3042796"/>
                </a:lnTo>
                <a:close/>
                <a:moveTo>
                  <a:pt x="3427243" y="1696615"/>
                </a:moveTo>
                <a:lnTo>
                  <a:pt x="3584974" y="2352449"/>
                </a:lnTo>
                <a:lnTo>
                  <a:pt x="211770" y="3163718"/>
                </a:lnTo>
                <a:lnTo>
                  <a:pt x="54040" y="2507884"/>
                </a:lnTo>
                <a:close/>
                <a:moveTo>
                  <a:pt x="4268002" y="674727"/>
                </a:moveTo>
                <a:lnTo>
                  <a:pt x="4425733" y="1330560"/>
                </a:lnTo>
                <a:lnTo>
                  <a:pt x="595531" y="2251739"/>
                </a:lnTo>
                <a:lnTo>
                  <a:pt x="437800" y="1595906"/>
                </a:lnTo>
                <a:close/>
                <a:moveTo>
                  <a:pt x="3665284" y="0"/>
                </a:moveTo>
                <a:lnTo>
                  <a:pt x="3823015" y="655834"/>
                </a:lnTo>
                <a:lnTo>
                  <a:pt x="157731" y="1537349"/>
                </a:lnTo>
                <a:lnTo>
                  <a:pt x="0" y="8815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2023/6/21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230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2023/6/21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733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89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14809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78416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0473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019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8915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rgbClr val="FF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297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-1076417" y="1736963"/>
            <a:ext cx="3783756" cy="423569"/>
          </a:xfrm>
          <a:prstGeom prst="rect">
            <a:avLst/>
          </a:prstGeom>
        </p:spPr>
      </p:pic>
      <p:sp>
        <p:nvSpPr>
          <p:cNvPr id="7" name="任意多边形: 形状 6"/>
          <p:cNvSpPr/>
          <p:nvPr/>
        </p:nvSpPr>
        <p:spPr>
          <a:xfrm>
            <a:off x="4606925" y="4829648"/>
            <a:ext cx="954804" cy="1357953"/>
          </a:xfrm>
          <a:custGeom>
            <a:avLst/>
            <a:gdLst>
              <a:gd name="connsiteX0" fmla="*/ 0 w 1611105"/>
              <a:gd name="connsiteY0" fmla="*/ 0 h 2291365"/>
              <a:gd name="connsiteX1" fmla="*/ 1611105 w 1611105"/>
              <a:gd name="connsiteY1" fmla="*/ 0 h 2291365"/>
              <a:gd name="connsiteX2" fmla="*/ 0 w 1611105"/>
              <a:gd name="connsiteY2" fmla="*/ 2291365 h 229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1105" h="2291365">
                <a:moveTo>
                  <a:pt x="0" y="0"/>
                </a:moveTo>
                <a:lnTo>
                  <a:pt x="1611105" y="0"/>
                </a:lnTo>
                <a:lnTo>
                  <a:pt x="0" y="22913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0" y="2435747"/>
            <a:ext cx="7244989" cy="2392907"/>
          </a:xfrm>
          <a:custGeom>
            <a:avLst/>
            <a:gdLst>
              <a:gd name="connsiteX0" fmla="*/ 0 w 7244989"/>
              <a:gd name="connsiteY0" fmla="*/ 0 h 2392907"/>
              <a:gd name="connsiteX1" fmla="*/ 7244989 w 7244989"/>
              <a:gd name="connsiteY1" fmla="*/ 0 h 2392907"/>
              <a:gd name="connsiteX2" fmla="*/ 5562488 w 7244989"/>
              <a:gd name="connsiteY2" fmla="*/ 2392907 h 2392907"/>
              <a:gd name="connsiteX3" fmla="*/ 0 w 7244989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4989" h="2392907">
                <a:moveTo>
                  <a:pt x="0" y="0"/>
                </a:moveTo>
                <a:lnTo>
                  <a:pt x="7244989" y="0"/>
                </a:lnTo>
                <a:lnTo>
                  <a:pt x="5562488" y="2392907"/>
                </a:lnTo>
                <a:lnTo>
                  <a:pt x="0" y="2392907"/>
                </a:ln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1321616"/>
            <a:ext cx="1517494" cy="1114131"/>
          </a:xfrm>
          <a:custGeom>
            <a:avLst/>
            <a:gdLst>
              <a:gd name="connsiteX0" fmla="*/ 0 w 1517494"/>
              <a:gd name="connsiteY0" fmla="*/ 0 h 1114131"/>
              <a:gd name="connsiteX1" fmla="*/ 1517494 w 1517494"/>
              <a:gd name="connsiteY1" fmla="*/ 0 h 1114131"/>
              <a:gd name="connsiteX2" fmla="*/ 734126 w 1517494"/>
              <a:gd name="connsiteY2" fmla="*/ 1114131 h 1114131"/>
              <a:gd name="connsiteX3" fmla="*/ 0 w 1517494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7494" h="1114131">
                <a:moveTo>
                  <a:pt x="0" y="0"/>
                </a:moveTo>
                <a:lnTo>
                  <a:pt x="1517494" y="0"/>
                </a:lnTo>
                <a:lnTo>
                  <a:pt x="734126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5358529" y="-1"/>
            <a:ext cx="6833470" cy="5648325"/>
          </a:xfrm>
          <a:custGeom>
            <a:avLst/>
            <a:gdLst>
              <a:gd name="connsiteX0" fmla="*/ 3971450 w 6833470"/>
              <a:gd name="connsiteY0" fmla="*/ 0 h 5648325"/>
              <a:gd name="connsiteX1" fmla="*/ 6833470 w 6833470"/>
              <a:gd name="connsiteY1" fmla="*/ 0 h 5648325"/>
              <a:gd name="connsiteX2" fmla="*/ 6833470 w 6833470"/>
              <a:gd name="connsiteY2" fmla="*/ 5648325 h 5648325"/>
              <a:gd name="connsiteX3" fmla="*/ 0 w 6833470"/>
              <a:gd name="connsiteY3" fmla="*/ 5648325 h 564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3470" h="5648325">
                <a:moveTo>
                  <a:pt x="3971450" y="0"/>
                </a:moveTo>
                <a:lnTo>
                  <a:pt x="6833470" y="0"/>
                </a:lnTo>
                <a:lnTo>
                  <a:pt x="6833470" y="5648325"/>
                </a:lnTo>
                <a:lnTo>
                  <a:pt x="0" y="5648325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57273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328290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899307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6108617" y="-1"/>
            <a:ext cx="6083382" cy="4581526"/>
          </a:xfrm>
          <a:custGeom>
            <a:avLst/>
            <a:gdLst>
              <a:gd name="connsiteX0" fmla="*/ 3221362 w 6083382"/>
              <a:gd name="connsiteY0" fmla="*/ 0 h 4581526"/>
              <a:gd name="connsiteX1" fmla="*/ 6083382 w 6083382"/>
              <a:gd name="connsiteY1" fmla="*/ 0 h 4581526"/>
              <a:gd name="connsiteX2" fmla="*/ 6083382 w 6083382"/>
              <a:gd name="connsiteY2" fmla="*/ 4581526 h 4581526"/>
              <a:gd name="connsiteX3" fmla="*/ 0 w 6083382"/>
              <a:gd name="connsiteY3" fmla="*/ 4581526 h 458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3382" h="4581526">
                <a:moveTo>
                  <a:pt x="3221362" y="0"/>
                </a:moveTo>
                <a:lnTo>
                  <a:pt x="6083382" y="0"/>
                </a:lnTo>
                <a:lnTo>
                  <a:pt x="6083382" y="4581526"/>
                </a:lnTo>
                <a:lnTo>
                  <a:pt x="0" y="4581526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3366636" y="2813448"/>
            <a:ext cx="6416416" cy="42356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296152" y="1305632"/>
            <a:ext cx="553369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dirty="0">
                <a:gradFill>
                  <a:gsLst>
                    <a:gs pos="0">
                      <a:schemeClr val="bg1"/>
                    </a:gs>
                    <a:gs pos="28000">
                      <a:srgbClr val="2AA4B1"/>
                    </a:gs>
                    <a:gs pos="100000">
                      <a:srgbClr val="1F2D5C"/>
                    </a:gs>
                  </a:gsLst>
                  <a:lin ang="5400000" scaled="1"/>
                </a:gra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+mn-lt"/>
              </a:rPr>
              <a:t>医疗</a:t>
            </a:r>
            <a:r>
              <a:rPr lang="zh-CN" altLang="en-US" sz="6600" b="1" dirty="0">
                <a:gradFill>
                  <a:gsLst>
                    <a:gs pos="0">
                      <a:schemeClr val="bg1"/>
                    </a:gs>
                    <a:gs pos="28000">
                      <a:srgbClr val="2AA4B1"/>
                    </a:gs>
                    <a:gs pos="100000">
                      <a:srgbClr val="1F2D5C"/>
                    </a:gs>
                  </a:gsLst>
                  <a:lin ang="5400000" scaled="1"/>
                </a:gra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+mn-lt"/>
              </a:rPr>
              <a:t>年终总结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958531" y="5097955"/>
            <a:ext cx="3051952" cy="6117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19" name="Oval 24"/>
          <p:cNvSpPr/>
          <p:nvPr/>
        </p:nvSpPr>
        <p:spPr>
          <a:xfrm>
            <a:off x="6962896" y="5435474"/>
            <a:ext cx="533400" cy="423946"/>
          </a:xfrm>
          <a:custGeom>
            <a:avLst/>
            <a:gdLst>
              <a:gd name="T0" fmla="*/ 5577 w 6313"/>
              <a:gd name="T1" fmla="*/ 1263 h 5025"/>
              <a:gd name="T2" fmla="*/ 4690 w 6313"/>
              <a:gd name="T3" fmla="*/ 1263 h 5025"/>
              <a:gd name="T4" fmla="*/ 4434 w 6313"/>
              <a:gd name="T5" fmla="*/ 520 h 5025"/>
              <a:gd name="T6" fmla="*/ 3705 w 6313"/>
              <a:gd name="T7" fmla="*/ 0 h 5025"/>
              <a:gd name="T8" fmla="*/ 2608 w 6313"/>
              <a:gd name="T9" fmla="*/ 0 h 5025"/>
              <a:gd name="T10" fmla="*/ 1880 w 6313"/>
              <a:gd name="T11" fmla="*/ 520 h 5025"/>
              <a:gd name="T12" fmla="*/ 1624 w 6313"/>
              <a:gd name="T13" fmla="*/ 1263 h 5025"/>
              <a:gd name="T14" fmla="*/ 737 w 6313"/>
              <a:gd name="T15" fmla="*/ 1263 h 5025"/>
              <a:gd name="T16" fmla="*/ 0 w 6313"/>
              <a:gd name="T17" fmla="*/ 2000 h 5025"/>
              <a:gd name="T18" fmla="*/ 0 w 6313"/>
              <a:gd name="T19" fmla="*/ 4288 h 5025"/>
              <a:gd name="T20" fmla="*/ 737 w 6313"/>
              <a:gd name="T21" fmla="*/ 5025 h 5025"/>
              <a:gd name="T22" fmla="*/ 5577 w 6313"/>
              <a:gd name="T23" fmla="*/ 5025 h 5025"/>
              <a:gd name="T24" fmla="*/ 6313 w 6313"/>
              <a:gd name="T25" fmla="*/ 4288 h 5025"/>
              <a:gd name="T26" fmla="*/ 6313 w 6313"/>
              <a:gd name="T27" fmla="*/ 2000 h 5025"/>
              <a:gd name="T28" fmla="*/ 5577 w 6313"/>
              <a:gd name="T29" fmla="*/ 1263 h 5025"/>
              <a:gd name="T30" fmla="*/ 2477 w 6313"/>
              <a:gd name="T31" fmla="*/ 726 h 5025"/>
              <a:gd name="T32" fmla="*/ 2608 w 6313"/>
              <a:gd name="T33" fmla="*/ 632 h 5025"/>
              <a:gd name="T34" fmla="*/ 3705 w 6313"/>
              <a:gd name="T35" fmla="*/ 632 h 5025"/>
              <a:gd name="T36" fmla="*/ 3837 w 6313"/>
              <a:gd name="T37" fmla="*/ 726 h 5025"/>
              <a:gd name="T38" fmla="*/ 4008 w 6313"/>
              <a:gd name="T39" fmla="*/ 1224 h 5025"/>
              <a:gd name="T40" fmla="*/ 2305 w 6313"/>
              <a:gd name="T41" fmla="*/ 1224 h 5025"/>
              <a:gd name="T42" fmla="*/ 2477 w 6313"/>
              <a:gd name="T43" fmla="*/ 726 h 5025"/>
              <a:gd name="T44" fmla="*/ 4163 w 6313"/>
              <a:gd name="T45" fmla="*/ 3418 h 5025"/>
              <a:gd name="T46" fmla="*/ 3983 w 6313"/>
              <a:gd name="T47" fmla="*/ 3598 h 5025"/>
              <a:gd name="T48" fmla="*/ 3610 w 6313"/>
              <a:gd name="T49" fmla="*/ 3598 h 5025"/>
              <a:gd name="T50" fmla="*/ 3610 w 6313"/>
              <a:gd name="T51" fmla="*/ 3970 h 5025"/>
              <a:gd name="T52" fmla="*/ 3431 w 6313"/>
              <a:gd name="T53" fmla="*/ 4150 h 5025"/>
              <a:gd name="T54" fmla="*/ 2883 w 6313"/>
              <a:gd name="T55" fmla="*/ 4150 h 5025"/>
              <a:gd name="T56" fmla="*/ 2703 w 6313"/>
              <a:gd name="T57" fmla="*/ 3970 h 5025"/>
              <a:gd name="T58" fmla="*/ 2703 w 6313"/>
              <a:gd name="T59" fmla="*/ 3598 h 5025"/>
              <a:gd name="T60" fmla="*/ 2330 w 6313"/>
              <a:gd name="T61" fmla="*/ 3598 h 5025"/>
              <a:gd name="T62" fmla="*/ 2151 w 6313"/>
              <a:gd name="T63" fmla="*/ 3418 h 5025"/>
              <a:gd name="T64" fmla="*/ 2151 w 6313"/>
              <a:gd name="T65" fmla="*/ 2870 h 5025"/>
              <a:gd name="T66" fmla="*/ 2330 w 6313"/>
              <a:gd name="T67" fmla="*/ 2690 h 5025"/>
              <a:gd name="T68" fmla="*/ 2703 w 6313"/>
              <a:gd name="T69" fmla="*/ 2690 h 5025"/>
              <a:gd name="T70" fmla="*/ 2703 w 6313"/>
              <a:gd name="T71" fmla="*/ 2318 h 5025"/>
              <a:gd name="T72" fmla="*/ 2883 w 6313"/>
              <a:gd name="T73" fmla="*/ 2138 h 5025"/>
              <a:gd name="T74" fmla="*/ 3431 w 6313"/>
              <a:gd name="T75" fmla="*/ 2138 h 5025"/>
              <a:gd name="T76" fmla="*/ 3610 w 6313"/>
              <a:gd name="T77" fmla="*/ 2318 h 5025"/>
              <a:gd name="T78" fmla="*/ 3610 w 6313"/>
              <a:gd name="T79" fmla="*/ 2690 h 5025"/>
              <a:gd name="T80" fmla="*/ 3983 w 6313"/>
              <a:gd name="T81" fmla="*/ 2690 h 5025"/>
              <a:gd name="T82" fmla="*/ 4163 w 6313"/>
              <a:gd name="T83" fmla="*/ 2870 h 5025"/>
              <a:gd name="T84" fmla="*/ 4163 w 6313"/>
              <a:gd name="T85" fmla="*/ 3418 h 5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13" h="5025">
                <a:moveTo>
                  <a:pt x="5577" y="1263"/>
                </a:moveTo>
                <a:lnTo>
                  <a:pt x="4690" y="1263"/>
                </a:lnTo>
                <a:lnTo>
                  <a:pt x="4434" y="520"/>
                </a:lnTo>
                <a:cubicBezTo>
                  <a:pt x="4327" y="209"/>
                  <a:pt x="4034" y="0"/>
                  <a:pt x="3705" y="0"/>
                </a:cubicBezTo>
                <a:lnTo>
                  <a:pt x="2608" y="0"/>
                </a:lnTo>
                <a:cubicBezTo>
                  <a:pt x="2279" y="0"/>
                  <a:pt x="1986" y="209"/>
                  <a:pt x="1880" y="520"/>
                </a:cubicBezTo>
                <a:lnTo>
                  <a:pt x="1624" y="1263"/>
                </a:lnTo>
                <a:lnTo>
                  <a:pt x="737" y="1263"/>
                </a:lnTo>
                <a:cubicBezTo>
                  <a:pt x="330" y="1263"/>
                  <a:pt x="0" y="1593"/>
                  <a:pt x="0" y="2000"/>
                </a:cubicBezTo>
                <a:lnTo>
                  <a:pt x="0" y="4288"/>
                </a:lnTo>
                <a:cubicBezTo>
                  <a:pt x="0" y="4695"/>
                  <a:pt x="330" y="5025"/>
                  <a:pt x="737" y="5025"/>
                </a:cubicBezTo>
                <a:lnTo>
                  <a:pt x="5577" y="5025"/>
                </a:lnTo>
                <a:cubicBezTo>
                  <a:pt x="5984" y="5025"/>
                  <a:pt x="6313" y="4695"/>
                  <a:pt x="6313" y="4288"/>
                </a:cubicBezTo>
                <a:lnTo>
                  <a:pt x="6313" y="2000"/>
                </a:lnTo>
                <a:cubicBezTo>
                  <a:pt x="6313" y="1593"/>
                  <a:pt x="5984" y="1263"/>
                  <a:pt x="5577" y="1263"/>
                </a:cubicBezTo>
                <a:close/>
                <a:moveTo>
                  <a:pt x="2477" y="726"/>
                </a:moveTo>
                <a:cubicBezTo>
                  <a:pt x="2496" y="669"/>
                  <a:pt x="2549" y="632"/>
                  <a:pt x="2608" y="632"/>
                </a:cubicBezTo>
                <a:lnTo>
                  <a:pt x="3705" y="632"/>
                </a:lnTo>
                <a:cubicBezTo>
                  <a:pt x="3765" y="632"/>
                  <a:pt x="3818" y="669"/>
                  <a:pt x="3837" y="726"/>
                </a:cubicBezTo>
                <a:lnTo>
                  <a:pt x="4008" y="1224"/>
                </a:lnTo>
                <a:lnTo>
                  <a:pt x="2305" y="1224"/>
                </a:lnTo>
                <a:lnTo>
                  <a:pt x="2477" y="726"/>
                </a:lnTo>
                <a:close/>
                <a:moveTo>
                  <a:pt x="4163" y="3418"/>
                </a:moveTo>
                <a:cubicBezTo>
                  <a:pt x="4163" y="3517"/>
                  <a:pt x="4082" y="3598"/>
                  <a:pt x="3983" y="3598"/>
                </a:cubicBezTo>
                <a:lnTo>
                  <a:pt x="3610" y="3598"/>
                </a:lnTo>
                <a:lnTo>
                  <a:pt x="3610" y="3970"/>
                </a:lnTo>
                <a:cubicBezTo>
                  <a:pt x="3610" y="4070"/>
                  <a:pt x="3530" y="4150"/>
                  <a:pt x="3431" y="4150"/>
                </a:cubicBezTo>
                <a:lnTo>
                  <a:pt x="2883" y="4150"/>
                </a:lnTo>
                <a:cubicBezTo>
                  <a:pt x="2783" y="4150"/>
                  <a:pt x="2703" y="4070"/>
                  <a:pt x="2703" y="3970"/>
                </a:cubicBezTo>
                <a:lnTo>
                  <a:pt x="2703" y="3598"/>
                </a:lnTo>
                <a:lnTo>
                  <a:pt x="2330" y="3598"/>
                </a:lnTo>
                <a:cubicBezTo>
                  <a:pt x="2231" y="3598"/>
                  <a:pt x="2151" y="3517"/>
                  <a:pt x="2151" y="3418"/>
                </a:cubicBezTo>
                <a:lnTo>
                  <a:pt x="2151" y="2870"/>
                </a:lnTo>
                <a:cubicBezTo>
                  <a:pt x="2151" y="2771"/>
                  <a:pt x="2231" y="2690"/>
                  <a:pt x="2330" y="2690"/>
                </a:cubicBezTo>
                <a:lnTo>
                  <a:pt x="2703" y="2690"/>
                </a:lnTo>
                <a:lnTo>
                  <a:pt x="2703" y="2318"/>
                </a:lnTo>
                <a:cubicBezTo>
                  <a:pt x="2703" y="2218"/>
                  <a:pt x="2783" y="2138"/>
                  <a:pt x="2883" y="2138"/>
                </a:cubicBezTo>
                <a:lnTo>
                  <a:pt x="3431" y="2138"/>
                </a:lnTo>
                <a:cubicBezTo>
                  <a:pt x="3530" y="2138"/>
                  <a:pt x="3610" y="2218"/>
                  <a:pt x="3610" y="2318"/>
                </a:cubicBezTo>
                <a:lnTo>
                  <a:pt x="3610" y="2690"/>
                </a:lnTo>
                <a:lnTo>
                  <a:pt x="3983" y="2690"/>
                </a:lnTo>
                <a:cubicBezTo>
                  <a:pt x="4082" y="2690"/>
                  <a:pt x="4163" y="2771"/>
                  <a:pt x="4163" y="2870"/>
                </a:cubicBezTo>
                <a:lnTo>
                  <a:pt x="4163" y="3418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5"/>
          <p:cNvSpPr/>
          <p:nvPr/>
        </p:nvSpPr>
        <p:spPr>
          <a:xfrm>
            <a:off x="8533913" y="5421414"/>
            <a:ext cx="533400" cy="45206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064" h="508565">
                <a:moveTo>
                  <a:pt x="254630" y="202029"/>
                </a:moveTo>
                <a:lnTo>
                  <a:pt x="277220" y="345402"/>
                </a:lnTo>
                <a:cubicBezTo>
                  <a:pt x="278372" y="352306"/>
                  <a:pt x="284135" y="357829"/>
                  <a:pt x="291281" y="358289"/>
                </a:cubicBezTo>
                <a:cubicBezTo>
                  <a:pt x="291511" y="358289"/>
                  <a:pt x="291972" y="358289"/>
                  <a:pt x="292433" y="358289"/>
                </a:cubicBezTo>
                <a:cubicBezTo>
                  <a:pt x="299118" y="358289"/>
                  <a:pt x="305111" y="353916"/>
                  <a:pt x="306955" y="347473"/>
                </a:cubicBezTo>
                <a:lnTo>
                  <a:pt x="331849" y="268537"/>
                </a:lnTo>
                <a:lnTo>
                  <a:pt x="341070" y="284877"/>
                </a:lnTo>
                <a:cubicBezTo>
                  <a:pt x="343836" y="289710"/>
                  <a:pt x="348907" y="292471"/>
                  <a:pt x="354439" y="292701"/>
                </a:cubicBezTo>
                <a:lnTo>
                  <a:pt x="559819" y="291090"/>
                </a:lnTo>
                <a:cubicBezTo>
                  <a:pt x="523399" y="338958"/>
                  <a:pt x="468309" y="371406"/>
                  <a:pt x="424282" y="397642"/>
                </a:cubicBezTo>
                <a:cubicBezTo>
                  <a:pt x="401923" y="410759"/>
                  <a:pt x="381178" y="423186"/>
                  <a:pt x="366425" y="434923"/>
                </a:cubicBezTo>
                <a:cubicBezTo>
                  <a:pt x="311796" y="479569"/>
                  <a:pt x="307646" y="501661"/>
                  <a:pt x="307646" y="501891"/>
                </a:cubicBezTo>
                <a:cubicBezTo>
                  <a:pt x="307185" y="505804"/>
                  <a:pt x="303958" y="508565"/>
                  <a:pt x="300040" y="508565"/>
                </a:cubicBezTo>
                <a:cubicBezTo>
                  <a:pt x="296121" y="508565"/>
                  <a:pt x="292894" y="505574"/>
                  <a:pt x="292433" y="501891"/>
                </a:cubicBezTo>
                <a:cubicBezTo>
                  <a:pt x="292203" y="500971"/>
                  <a:pt x="287362" y="478878"/>
                  <a:pt x="233654" y="434923"/>
                </a:cubicBezTo>
                <a:cubicBezTo>
                  <a:pt x="218902" y="423186"/>
                  <a:pt x="197926" y="410759"/>
                  <a:pt x="175797" y="397642"/>
                </a:cubicBezTo>
                <a:cubicBezTo>
                  <a:pt x="130618" y="370946"/>
                  <a:pt x="74145" y="337347"/>
                  <a:pt x="37494" y="287638"/>
                </a:cubicBezTo>
                <a:lnTo>
                  <a:pt x="223973" y="287638"/>
                </a:lnTo>
                <a:cubicBezTo>
                  <a:pt x="231349" y="287638"/>
                  <a:pt x="237573" y="282575"/>
                  <a:pt x="239186" y="275441"/>
                </a:cubicBezTo>
                <a:close/>
                <a:moveTo>
                  <a:pt x="162905" y="0"/>
                </a:moveTo>
                <a:cubicBezTo>
                  <a:pt x="240111" y="0"/>
                  <a:pt x="284130" y="51776"/>
                  <a:pt x="300032" y="75018"/>
                </a:cubicBezTo>
                <a:cubicBezTo>
                  <a:pt x="315934" y="51776"/>
                  <a:pt x="359953" y="0"/>
                  <a:pt x="437159" y="0"/>
                </a:cubicBezTo>
                <a:cubicBezTo>
                  <a:pt x="486940" y="0"/>
                  <a:pt x="528885" y="17949"/>
                  <a:pt x="558384" y="52467"/>
                </a:cubicBezTo>
                <a:cubicBezTo>
                  <a:pt x="591802" y="91126"/>
                  <a:pt x="606321" y="148195"/>
                  <a:pt x="597564" y="204805"/>
                </a:cubicBezTo>
                <a:cubicBezTo>
                  <a:pt x="594337" y="225055"/>
                  <a:pt x="588114" y="243465"/>
                  <a:pt x="579357" y="260263"/>
                </a:cubicBezTo>
                <a:lnTo>
                  <a:pt x="363180" y="261874"/>
                </a:lnTo>
                <a:lnTo>
                  <a:pt x="341055" y="222754"/>
                </a:lnTo>
                <a:cubicBezTo>
                  <a:pt x="338059" y="217461"/>
                  <a:pt x="332297" y="214470"/>
                  <a:pt x="326075" y="214930"/>
                </a:cubicBezTo>
                <a:cubicBezTo>
                  <a:pt x="320083" y="215620"/>
                  <a:pt x="315013" y="219763"/>
                  <a:pt x="313169" y="225746"/>
                </a:cubicBezTo>
                <a:lnTo>
                  <a:pt x="297267" y="275911"/>
                </a:lnTo>
                <a:lnTo>
                  <a:pt x="272146" y="115289"/>
                </a:lnTo>
                <a:cubicBezTo>
                  <a:pt x="270994" y="107925"/>
                  <a:pt x="264771" y="102402"/>
                  <a:pt x="257396" y="102172"/>
                </a:cubicBezTo>
                <a:cubicBezTo>
                  <a:pt x="250021" y="101942"/>
                  <a:pt x="243568" y="107235"/>
                  <a:pt x="241955" y="114368"/>
                </a:cubicBezTo>
                <a:lnTo>
                  <a:pt x="211533" y="256811"/>
                </a:lnTo>
                <a:lnTo>
                  <a:pt x="18864" y="256811"/>
                </a:lnTo>
                <a:cubicBezTo>
                  <a:pt x="11028" y="240933"/>
                  <a:pt x="5497" y="223675"/>
                  <a:pt x="2500" y="204805"/>
                </a:cubicBezTo>
                <a:cubicBezTo>
                  <a:pt x="-6257" y="148195"/>
                  <a:pt x="8262" y="91126"/>
                  <a:pt x="41680" y="52467"/>
                </a:cubicBezTo>
                <a:cubicBezTo>
                  <a:pt x="71180" y="17949"/>
                  <a:pt x="113125" y="0"/>
                  <a:pt x="162905" y="0"/>
                </a:cubicBez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26"/>
          <p:cNvSpPr/>
          <p:nvPr/>
        </p:nvSpPr>
        <p:spPr>
          <a:xfrm>
            <a:off x="10104930" y="5387271"/>
            <a:ext cx="533400" cy="520352"/>
          </a:xfrm>
          <a:custGeom>
            <a:avLst/>
            <a:gdLst>
              <a:gd name="connsiteX0" fmla="*/ 305793 w 608697"/>
              <a:gd name="connsiteY0" fmla="*/ 274217 h 593808"/>
              <a:gd name="connsiteX1" fmla="*/ 307733 w 608697"/>
              <a:gd name="connsiteY1" fmla="*/ 275334 h 593808"/>
              <a:gd name="connsiteX2" fmla="*/ 417390 w 608697"/>
              <a:gd name="connsiteY2" fmla="*/ 338493 h 593808"/>
              <a:gd name="connsiteX3" fmla="*/ 417465 w 608697"/>
              <a:gd name="connsiteY3" fmla="*/ 467119 h 593808"/>
              <a:gd name="connsiteX4" fmla="*/ 324965 w 608697"/>
              <a:gd name="connsiteY4" fmla="*/ 520520 h 593808"/>
              <a:gd name="connsiteX5" fmla="*/ 324965 w 608697"/>
              <a:gd name="connsiteY5" fmla="*/ 593808 h 593808"/>
              <a:gd name="connsiteX6" fmla="*/ 286696 w 608697"/>
              <a:gd name="connsiteY6" fmla="*/ 593808 h 593808"/>
              <a:gd name="connsiteX7" fmla="*/ 286696 w 608697"/>
              <a:gd name="connsiteY7" fmla="*/ 520520 h 593808"/>
              <a:gd name="connsiteX8" fmla="*/ 194271 w 608697"/>
              <a:gd name="connsiteY8" fmla="*/ 467268 h 593808"/>
              <a:gd name="connsiteX9" fmla="*/ 194196 w 608697"/>
              <a:gd name="connsiteY9" fmla="*/ 340876 h 593808"/>
              <a:gd name="connsiteX10" fmla="*/ 194196 w 608697"/>
              <a:gd name="connsiteY10" fmla="*/ 338642 h 593808"/>
              <a:gd name="connsiteX11" fmla="*/ 430195 w 608697"/>
              <a:gd name="connsiteY11" fmla="*/ 60827 h 593808"/>
              <a:gd name="connsiteX12" fmla="*/ 521796 w 608697"/>
              <a:gd name="connsiteY12" fmla="*/ 113638 h 593808"/>
              <a:gd name="connsiteX13" fmla="*/ 589526 w 608697"/>
              <a:gd name="connsiteY13" fmla="*/ 74458 h 593808"/>
              <a:gd name="connsiteX14" fmla="*/ 608697 w 608697"/>
              <a:gd name="connsiteY14" fmla="*/ 107530 h 593808"/>
              <a:gd name="connsiteX15" fmla="*/ 541787 w 608697"/>
              <a:gd name="connsiteY15" fmla="*/ 146263 h 593808"/>
              <a:gd name="connsiteX16" fmla="*/ 541861 w 608697"/>
              <a:gd name="connsiteY16" fmla="*/ 253822 h 593808"/>
              <a:gd name="connsiteX17" fmla="*/ 430344 w 608697"/>
              <a:gd name="connsiteY17" fmla="*/ 318179 h 593808"/>
              <a:gd name="connsiteX18" fmla="*/ 318678 w 608697"/>
              <a:gd name="connsiteY18" fmla="*/ 253971 h 593808"/>
              <a:gd name="connsiteX19" fmla="*/ 318603 w 608697"/>
              <a:gd name="connsiteY19" fmla="*/ 125258 h 593808"/>
              <a:gd name="connsiteX20" fmla="*/ 160673 w 608697"/>
              <a:gd name="connsiteY20" fmla="*/ 0 h 593808"/>
              <a:gd name="connsiteX21" fmla="*/ 198940 w 608697"/>
              <a:gd name="connsiteY21" fmla="*/ 0 h 593808"/>
              <a:gd name="connsiteX22" fmla="*/ 198940 w 608697"/>
              <a:gd name="connsiteY22" fmla="*/ 40974 h 593808"/>
              <a:gd name="connsiteX23" fmla="*/ 198940 w 608697"/>
              <a:gd name="connsiteY23" fmla="*/ 56469 h 593808"/>
              <a:gd name="connsiteX24" fmla="*/ 198940 w 608697"/>
              <a:gd name="connsiteY24" fmla="*/ 71890 h 593808"/>
              <a:gd name="connsiteX25" fmla="*/ 291360 w 608697"/>
              <a:gd name="connsiteY25" fmla="*/ 125081 h 593808"/>
              <a:gd name="connsiteX26" fmla="*/ 291435 w 608697"/>
              <a:gd name="connsiteY26" fmla="*/ 253813 h 593808"/>
              <a:gd name="connsiteX27" fmla="*/ 179918 w 608697"/>
              <a:gd name="connsiteY27" fmla="*/ 318179 h 593808"/>
              <a:gd name="connsiteX28" fmla="*/ 87572 w 608697"/>
              <a:gd name="connsiteY28" fmla="*/ 265062 h 593808"/>
              <a:gd name="connsiteX29" fmla="*/ 74220 w 608697"/>
              <a:gd name="connsiteY29" fmla="*/ 272810 h 593808"/>
              <a:gd name="connsiteX30" fmla="*/ 60793 w 608697"/>
              <a:gd name="connsiteY30" fmla="*/ 280483 h 593808"/>
              <a:gd name="connsiteX31" fmla="*/ 19170 w 608697"/>
              <a:gd name="connsiteY31" fmla="*/ 304620 h 593808"/>
              <a:gd name="connsiteX32" fmla="*/ 0 w 608697"/>
              <a:gd name="connsiteY32" fmla="*/ 271544 h 593808"/>
              <a:gd name="connsiteX33" fmla="*/ 41474 w 608697"/>
              <a:gd name="connsiteY33" fmla="*/ 247555 h 593808"/>
              <a:gd name="connsiteX34" fmla="*/ 54900 w 608697"/>
              <a:gd name="connsiteY34" fmla="*/ 239808 h 593808"/>
              <a:gd name="connsiteX35" fmla="*/ 68253 w 608697"/>
              <a:gd name="connsiteY35" fmla="*/ 232060 h 593808"/>
              <a:gd name="connsiteX36" fmla="*/ 68178 w 608697"/>
              <a:gd name="connsiteY36" fmla="*/ 125230 h 593808"/>
              <a:gd name="connsiteX37" fmla="*/ 160673 w 608697"/>
              <a:gd name="connsiteY37" fmla="*/ 71816 h 593808"/>
              <a:gd name="connsiteX38" fmla="*/ 160673 w 608697"/>
              <a:gd name="connsiteY38" fmla="*/ 56395 h 593808"/>
              <a:gd name="connsiteX39" fmla="*/ 160673 w 608697"/>
              <a:gd name="connsiteY39" fmla="*/ 40899 h 5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593808">
                <a:moveTo>
                  <a:pt x="305793" y="274217"/>
                </a:moveTo>
                <a:lnTo>
                  <a:pt x="307733" y="275334"/>
                </a:lnTo>
                <a:lnTo>
                  <a:pt x="417390" y="338493"/>
                </a:lnTo>
                <a:lnTo>
                  <a:pt x="417465" y="467119"/>
                </a:lnTo>
                <a:lnTo>
                  <a:pt x="324965" y="520520"/>
                </a:lnTo>
                <a:lnTo>
                  <a:pt x="324965" y="593808"/>
                </a:lnTo>
                <a:lnTo>
                  <a:pt x="286696" y="593808"/>
                </a:lnTo>
                <a:lnTo>
                  <a:pt x="286696" y="520520"/>
                </a:lnTo>
                <a:lnTo>
                  <a:pt x="194271" y="467268"/>
                </a:lnTo>
                <a:lnTo>
                  <a:pt x="194196" y="340876"/>
                </a:lnTo>
                <a:lnTo>
                  <a:pt x="194196" y="338642"/>
                </a:lnTo>
                <a:close/>
                <a:moveTo>
                  <a:pt x="430195" y="60827"/>
                </a:moveTo>
                <a:lnTo>
                  <a:pt x="521796" y="113638"/>
                </a:lnTo>
                <a:lnTo>
                  <a:pt x="589526" y="74458"/>
                </a:lnTo>
                <a:lnTo>
                  <a:pt x="608697" y="107530"/>
                </a:lnTo>
                <a:lnTo>
                  <a:pt x="541787" y="146263"/>
                </a:lnTo>
                <a:lnTo>
                  <a:pt x="541861" y="253822"/>
                </a:lnTo>
                <a:lnTo>
                  <a:pt x="430344" y="318179"/>
                </a:lnTo>
                <a:lnTo>
                  <a:pt x="318678" y="253971"/>
                </a:lnTo>
                <a:lnTo>
                  <a:pt x="318603" y="125258"/>
                </a:lnTo>
                <a:close/>
                <a:moveTo>
                  <a:pt x="160673" y="0"/>
                </a:moveTo>
                <a:lnTo>
                  <a:pt x="198940" y="0"/>
                </a:lnTo>
                <a:lnTo>
                  <a:pt x="198940" y="40974"/>
                </a:lnTo>
                <a:lnTo>
                  <a:pt x="198940" y="56469"/>
                </a:lnTo>
                <a:lnTo>
                  <a:pt x="198940" y="71890"/>
                </a:lnTo>
                <a:lnTo>
                  <a:pt x="291360" y="125081"/>
                </a:lnTo>
                <a:lnTo>
                  <a:pt x="291435" y="253813"/>
                </a:lnTo>
                <a:lnTo>
                  <a:pt x="179918" y="318179"/>
                </a:lnTo>
                <a:lnTo>
                  <a:pt x="87572" y="265062"/>
                </a:lnTo>
                <a:lnTo>
                  <a:pt x="74220" y="272810"/>
                </a:lnTo>
                <a:lnTo>
                  <a:pt x="60793" y="280483"/>
                </a:lnTo>
                <a:lnTo>
                  <a:pt x="19170" y="304620"/>
                </a:lnTo>
                <a:lnTo>
                  <a:pt x="0" y="271544"/>
                </a:lnTo>
                <a:lnTo>
                  <a:pt x="41474" y="247555"/>
                </a:lnTo>
                <a:lnTo>
                  <a:pt x="54900" y="239808"/>
                </a:lnTo>
                <a:lnTo>
                  <a:pt x="68253" y="232060"/>
                </a:lnTo>
                <a:lnTo>
                  <a:pt x="68178" y="125230"/>
                </a:lnTo>
                <a:lnTo>
                  <a:pt x="160673" y="71816"/>
                </a:lnTo>
                <a:lnTo>
                  <a:pt x="160673" y="56395"/>
                </a:lnTo>
                <a:lnTo>
                  <a:pt x="160673" y="40899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4804" y="2680668"/>
            <a:ext cx="40051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给我一份信任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96151" y="3572501"/>
            <a:ext cx="40051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还您一身健康</a:t>
            </a:r>
          </a:p>
        </p:txBody>
      </p:sp>
      <p:sp>
        <p:nvSpPr>
          <p:cNvPr id="2" name="矩形 1"/>
          <p:cNvSpPr/>
          <p:nvPr/>
        </p:nvSpPr>
        <p:spPr>
          <a:xfrm>
            <a:off x="795462" y="6187601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+mn-lt"/>
              </a:rPr>
              <a:t>www.92ppt.net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3" grpId="0" animBg="1"/>
      <p:bldP spid="8" grpId="0" animBg="1"/>
      <p:bldP spid="9" grpId="0" animBg="1"/>
      <p:bldP spid="10" grpId="0" animBg="1"/>
      <p:bldP spid="20" grpId="0" animBg="1"/>
      <p:bldP spid="23" grpId="0"/>
      <p:bldP spid="24" grpId="0"/>
      <p:bldP spid="19" grpId="0" animBg="1"/>
      <p:bldP spid="29" grpId="0" animBg="1"/>
      <p:bldP spid="31" grpId="0" animBg="1"/>
      <p:bldP spid="28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a50f958-879d-4f15-af65-b4e9f0fed8c3" descr="bxIAAB+LCAAAAAAABADdl11PwjAUhv9L1Ts0W+cQdjdUDBd+JBC9MFzUrbLqVsjWGQzhv9uybnRQ2YiJYYSbcXpO+76nhz1hAU7Z9wwDBwwjFLMbgiYxigYMR6AFBj5waBqGLdAj1Cd0chdP01kCnNdFUaauvBAWPKMwxaKWEkZQmH11tvLztHtCSZRGMs24MHgIzZWQaWRB4vshVtMGlOH4qzjBFLHV85DF/ID+NI4Q4wcujOUZkEvAueK1S1Hs4zkvaoFRJivXI+WJBmh9igVh0/U/0oRFmLJ10RPircNclcbvdt06u5ADN/tx3tV0BEoPcudhgGb4gW8l9MoOiJAJxoW7klp+MH8o+V62fhU8wvM9LYoK1ZzuPnbKFxuo6qUEne6xRnkxitfTcBpXj2KetrX++P5OPDwKcITznBGhzKU+F+3nc9iLySRgFCeJDDy+fWCPKWVOV2SlScD3POn37Vv72oUgt2csdfOYH1h3Hjfy69zTqkS9KO43wcz1PN5mqTwztIqXfVpr+XtNYq6zdJlZcMcQ/rc7o567HvI+G2zO/M2c8LXXze38GR44Eey2SgR46EQwO7qWdGohATYaCfCYkNAuIcFsd7quoUUCPEokwOa+NauR0GBz1Uioa67RSLBVJFiHjoQ//EmwGk0E65iIYJeIcAmv2q6rJYJ1lESwmvvSrCZCg81VE6GuuTH//ADrXrh/bxIAAA=="/>
          <p:cNvGrpSpPr>
            <a:grpSpLocks noChangeAspect="1"/>
          </p:cNvGrpSpPr>
          <p:nvPr/>
        </p:nvGrpSpPr>
        <p:grpSpPr>
          <a:xfrm>
            <a:off x="6498536" y="1832236"/>
            <a:ext cx="4096892" cy="3826259"/>
            <a:chOff x="4364937" y="1416107"/>
            <a:chExt cx="3462126" cy="3233425"/>
          </a:xfrm>
        </p:grpSpPr>
        <p:sp>
          <p:nvSpPr>
            <p:cNvPr id="3" name="BackShape1"/>
            <p:cNvSpPr/>
            <p:nvPr/>
          </p:nvSpPr>
          <p:spPr>
            <a:xfrm rot="15265305">
              <a:off x="4364937" y="2803645"/>
              <a:ext cx="1845887" cy="1845887"/>
            </a:xfrm>
            <a:prstGeom prst="arc">
              <a:avLst>
                <a:gd name="adj1" fmla="val 5136779"/>
                <a:gd name="adj2" fmla="val 537690"/>
              </a:avLst>
            </a:prstGeom>
            <a:ln w="57150" cap="rnd">
              <a:solidFill>
                <a:srgbClr val="1F2D5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BackShape2"/>
            <p:cNvSpPr/>
            <p:nvPr/>
          </p:nvSpPr>
          <p:spPr>
            <a:xfrm rot="833381">
              <a:off x="5209645" y="1416107"/>
              <a:ext cx="1845887" cy="1845887"/>
            </a:xfrm>
            <a:prstGeom prst="arc">
              <a:avLst>
                <a:gd name="adj1" fmla="val 5136779"/>
                <a:gd name="adj2" fmla="val 537690"/>
              </a:avLst>
            </a:prstGeom>
            <a:ln w="57150" cap="rnd">
              <a:solidFill>
                <a:srgbClr val="2AA4B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BackShape3"/>
            <p:cNvSpPr/>
            <p:nvPr/>
          </p:nvSpPr>
          <p:spPr>
            <a:xfrm rot="8072089">
              <a:off x="5981176" y="2803644"/>
              <a:ext cx="1845887" cy="1845887"/>
            </a:xfrm>
            <a:prstGeom prst="arc">
              <a:avLst>
                <a:gd name="adj1" fmla="val 5136779"/>
                <a:gd name="adj2" fmla="val 537690"/>
              </a:avLst>
            </a:prstGeom>
            <a:ln w="57150" cap="rnd"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ValueShape1"/>
            <p:cNvSpPr/>
            <p:nvPr/>
          </p:nvSpPr>
          <p:spPr bwMode="auto">
            <a:xfrm flipH="1">
              <a:off x="4511021" y="2949730"/>
              <a:ext cx="1556249" cy="1556249"/>
            </a:xfrm>
            <a:prstGeom prst="pie">
              <a:avLst>
                <a:gd name="adj1" fmla="val 16200000"/>
                <a:gd name="adj2" fmla="val 9720000"/>
              </a:avLst>
            </a:prstGeom>
            <a:solidFill>
              <a:schemeClr val="bg1">
                <a:lumMod val="85000"/>
                <a:alpha val="49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ValueShape2"/>
            <p:cNvSpPr/>
            <p:nvPr/>
          </p:nvSpPr>
          <p:spPr bwMode="auto">
            <a:xfrm>
              <a:off x="5348418" y="1585036"/>
              <a:ext cx="1556249" cy="1556249"/>
            </a:xfrm>
            <a:prstGeom prst="pie">
              <a:avLst>
                <a:gd name="adj1" fmla="val 10800000"/>
                <a:gd name="adj2" fmla="val 1296000"/>
              </a:avLst>
            </a:prstGeom>
            <a:solidFill>
              <a:schemeClr val="bg1">
                <a:lumMod val="85000"/>
                <a:alpha val="49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ValueShape3"/>
            <p:cNvSpPr/>
            <p:nvPr/>
          </p:nvSpPr>
          <p:spPr bwMode="auto">
            <a:xfrm>
              <a:off x="6150710" y="2948463"/>
              <a:ext cx="1556249" cy="1556249"/>
            </a:xfrm>
            <a:prstGeom prst="pie">
              <a:avLst>
                <a:gd name="adj1" fmla="val 16200000"/>
                <a:gd name="adj2" fmla="val 6480000"/>
              </a:avLst>
            </a:prstGeom>
            <a:solidFill>
              <a:schemeClr val="bg1">
                <a:lumMod val="85000"/>
                <a:alpha val="49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ValueBack1"/>
            <p:cNvSpPr/>
            <p:nvPr/>
          </p:nvSpPr>
          <p:spPr bwMode="auto">
            <a:xfrm>
              <a:off x="4834943" y="3273652"/>
              <a:ext cx="908404" cy="908404"/>
            </a:xfrm>
            <a:prstGeom prst="ellipse">
              <a:avLst/>
            </a:prstGeom>
            <a:solidFill>
              <a:srgbClr val="1F2D5C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ValueBack2"/>
            <p:cNvSpPr/>
            <p:nvPr/>
          </p:nvSpPr>
          <p:spPr bwMode="auto">
            <a:xfrm>
              <a:off x="5672340" y="1908958"/>
              <a:ext cx="908404" cy="908404"/>
            </a:xfrm>
            <a:prstGeom prst="ellipse">
              <a:avLst/>
            </a:prstGeom>
            <a:solidFill>
              <a:srgbClr val="2AA4B1"/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ValueBack3"/>
            <p:cNvSpPr/>
            <p:nvPr/>
          </p:nvSpPr>
          <p:spPr bwMode="auto">
            <a:xfrm>
              <a:off x="6474632" y="3272385"/>
              <a:ext cx="908404" cy="90840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ValueText1"/>
            <p:cNvSpPr txBox="1"/>
            <p:nvPr/>
          </p:nvSpPr>
          <p:spPr>
            <a:xfrm>
              <a:off x="5095013" y="3585923"/>
              <a:ext cx="432002" cy="3240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ValueText2"/>
            <p:cNvSpPr txBox="1"/>
            <p:nvPr/>
          </p:nvSpPr>
          <p:spPr>
            <a:xfrm>
              <a:off x="5910541" y="2201160"/>
              <a:ext cx="432002" cy="3240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56%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ValueText3"/>
            <p:cNvSpPr txBox="1"/>
            <p:nvPr/>
          </p:nvSpPr>
          <p:spPr>
            <a:xfrm>
              <a:off x="6712833" y="3564587"/>
              <a:ext cx="432002" cy="3240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73470" y="1989138"/>
            <a:ext cx="3935221" cy="833733"/>
            <a:chOff x="1689252" y="2352404"/>
            <a:chExt cx="4709730" cy="833733"/>
          </a:xfrm>
        </p:grpSpPr>
        <p:sp>
          <p:nvSpPr>
            <p:cNvPr id="16" name="文本框 15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3470" y="3373586"/>
            <a:ext cx="3935221" cy="833733"/>
            <a:chOff x="1689252" y="2352404"/>
            <a:chExt cx="4709730" cy="833733"/>
          </a:xfrm>
        </p:grpSpPr>
        <p:sp>
          <p:nvSpPr>
            <p:cNvPr id="19" name="文本框 18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73470" y="4758034"/>
            <a:ext cx="3935221" cy="833733"/>
            <a:chOff x="1689252" y="2352404"/>
            <a:chExt cx="4709730" cy="833733"/>
          </a:xfrm>
        </p:grpSpPr>
        <p:sp>
          <p:nvSpPr>
            <p:cNvPr id="22" name="文本框 21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5" name="任意多边形: 形状 24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35493" y="2211824"/>
            <a:ext cx="2436923" cy="264810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2285" y="2211824"/>
            <a:ext cx="2436923" cy="264810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91462" y="2211824"/>
            <a:ext cx="4809079" cy="2648105"/>
            <a:chOff x="3691462" y="3570724"/>
            <a:chExt cx="4809079" cy="2648105"/>
          </a:xfrm>
        </p:grpSpPr>
        <p:sp>
          <p:nvSpPr>
            <p:cNvPr id="7" name="矩形 6"/>
            <p:cNvSpPr/>
            <p:nvPr/>
          </p:nvSpPr>
          <p:spPr>
            <a:xfrm>
              <a:off x="3691462" y="3570724"/>
              <a:ext cx="4809079" cy="2648105"/>
            </a:xfrm>
            <a:prstGeom prst="rect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066479" y="4251826"/>
              <a:ext cx="4003464" cy="1104953"/>
              <a:chOff x="845175" y="4937214"/>
              <a:chExt cx="4003464" cy="1104953"/>
            </a:xfrm>
          </p:grpSpPr>
          <p:sp>
            <p:nvSpPr>
              <p:cNvPr id="16" name="矩形 15"/>
              <p:cNvSpPr/>
              <p:nvPr/>
            </p:nvSpPr>
            <p:spPr bwMode="auto">
              <a:xfrm>
                <a:off x="845175" y="5441746"/>
                <a:ext cx="4003464" cy="60042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This template is exclusively designed creative, and copyrights belong This template is exclusively designed creative, and copyrights belong This template is exclusively designed creative, and copyrights belong 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458191" y="4937214"/>
                <a:ext cx="1844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>
                  <a:defRPr sz="28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Segoe UI Light" panose="020B0502040204020203" pitchFamily="34" charset="0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标题添加</a:t>
                </a: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165847" y="4200167"/>
              <a:ext cx="487891" cy="487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4"/>
            <p:cNvSpPr/>
            <p:nvPr/>
          </p:nvSpPr>
          <p:spPr>
            <a:xfrm>
              <a:off x="4309657" y="4353283"/>
              <a:ext cx="200272" cy="181660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27444" y="3970617"/>
              <a:ext cx="1253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89%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15" name="任意多边形: 形状 14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4118022" y="2137515"/>
            <a:ext cx="3905638" cy="3403461"/>
            <a:chOff x="4118022" y="2137515"/>
            <a:chExt cx="3905638" cy="3403461"/>
          </a:xfrm>
        </p:grpSpPr>
        <p:sp>
          <p:nvSpPr>
            <p:cNvPr id="4" name="ïSlîdê"/>
            <p:cNvSpPr/>
            <p:nvPr/>
          </p:nvSpPr>
          <p:spPr>
            <a:xfrm rot="20752402">
              <a:off x="4676954" y="2409948"/>
              <a:ext cx="3074776" cy="3131028"/>
            </a:xfrm>
            <a:prstGeom prst="ellipse">
              <a:avLst/>
            </a:pr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ṥ1íḍê"/>
            <p:cNvSpPr/>
            <p:nvPr/>
          </p:nvSpPr>
          <p:spPr>
            <a:xfrm rot="20752402">
              <a:off x="6584140" y="2137515"/>
              <a:ext cx="1036251" cy="1036014"/>
            </a:xfrm>
            <a:prstGeom prst="ellipse">
              <a:avLst/>
            </a:prstGeom>
            <a:solidFill>
              <a:srgbClr val="2AA4B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îṧ1îḓé"/>
            <p:cNvSpPr/>
            <p:nvPr/>
          </p:nvSpPr>
          <p:spPr>
            <a:xfrm>
              <a:off x="6844816" y="2404583"/>
              <a:ext cx="514898" cy="501878"/>
            </a:xfrm>
            <a:custGeom>
              <a:avLst/>
              <a:gdLst>
                <a:gd name="T0" fmla="*/ 246 w 418"/>
                <a:gd name="T1" fmla="*/ 242 h 408"/>
                <a:gd name="T2" fmla="*/ 362 w 418"/>
                <a:gd name="T3" fmla="*/ 125 h 408"/>
                <a:gd name="T4" fmla="*/ 418 w 418"/>
                <a:gd name="T5" fmla="*/ 181 h 408"/>
                <a:gd name="T6" fmla="*/ 302 w 418"/>
                <a:gd name="T7" fmla="*/ 298 h 408"/>
                <a:gd name="T8" fmla="*/ 246 w 418"/>
                <a:gd name="T9" fmla="*/ 242 h 408"/>
                <a:gd name="T10" fmla="*/ 227 w 418"/>
                <a:gd name="T11" fmla="*/ 317 h 408"/>
                <a:gd name="T12" fmla="*/ 261 w 418"/>
                <a:gd name="T13" fmla="*/ 308 h 408"/>
                <a:gd name="T14" fmla="*/ 235 w 418"/>
                <a:gd name="T15" fmla="*/ 282 h 408"/>
                <a:gd name="T16" fmla="*/ 227 w 418"/>
                <a:gd name="T17" fmla="*/ 317 h 408"/>
                <a:gd name="T18" fmla="*/ 273 w 418"/>
                <a:gd name="T19" fmla="*/ 319 h 408"/>
                <a:gd name="T20" fmla="*/ 273 w 418"/>
                <a:gd name="T21" fmla="*/ 337 h 408"/>
                <a:gd name="T22" fmla="*/ 56 w 418"/>
                <a:gd name="T23" fmla="*/ 337 h 408"/>
                <a:gd name="T24" fmla="*/ 56 w 418"/>
                <a:gd name="T25" fmla="*/ 310 h 408"/>
                <a:gd name="T26" fmla="*/ 214 w 418"/>
                <a:gd name="T27" fmla="*/ 310 h 408"/>
                <a:gd name="T28" fmla="*/ 222 w 418"/>
                <a:gd name="T29" fmla="*/ 279 h 408"/>
                <a:gd name="T30" fmla="*/ 56 w 418"/>
                <a:gd name="T31" fmla="*/ 279 h 408"/>
                <a:gd name="T32" fmla="*/ 56 w 418"/>
                <a:gd name="T33" fmla="*/ 252 h 408"/>
                <a:gd name="T34" fmla="*/ 225 w 418"/>
                <a:gd name="T35" fmla="*/ 252 h 408"/>
                <a:gd name="T36" fmla="*/ 228 w 418"/>
                <a:gd name="T37" fmla="*/ 240 h 408"/>
                <a:gd name="T38" fmla="*/ 247 w 418"/>
                <a:gd name="T39" fmla="*/ 221 h 408"/>
                <a:gd name="T40" fmla="*/ 56 w 418"/>
                <a:gd name="T41" fmla="*/ 221 h 408"/>
                <a:gd name="T42" fmla="*/ 56 w 418"/>
                <a:gd name="T43" fmla="*/ 194 h 408"/>
                <a:gd name="T44" fmla="*/ 273 w 418"/>
                <a:gd name="T45" fmla="*/ 194 h 408"/>
                <a:gd name="T46" fmla="*/ 330 w 418"/>
                <a:gd name="T47" fmla="*/ 139 h 408"/>
                <a:gd name="T48" fmla="*/ 330 w 418"/>
                <a:gd name="T49" fmla="*/ 0 h 408"/>
                <a:gd name="T50" fmla="*/ 118 w 418"/>
                <a:gd name="T51" fmla="*/ 0 h 408"/>
                <a:gd name="T52" fmla="*/ 118 w 418"/>
                <a:gd name="T53" fmla="*/ 124 h 408"/>
                <a:gd name="T54" fmla="*/ 0 w 418"/>
                <a:gd name="T55" fmla="*/ 124 h 408"/>
                <a:gd name="T56" fmla="*/ 0 w 418"/>
                <a:gd name="T57" fmla="*/ 408 h 408"/>
                <a:gd name="T58" fmla="*/ 330 w 418"/>
                <a:gd name="T59" fmla="*/ 408 h 408"/>
                <a:gd name="T60" fmla="*/ 330 w 418"/>
                <a:gd name="T61" fmla="*/ 289 h 408"/>
                <a:gd name="T62" fmla="*/ 302 w 418"/>
                <a:gd name="T63" fmla="*/ 317 h 408"/>
                <a:gd name="T64" fmla="*/ 273 w 418"/>
                <a:gd name="T65" fmla="*/ 319 h 408"/>
                <a:gd name="T66" fmla="*/ 93 w 418"/>
                <a:gd name="T67" fmla="*/ 14 h 408"/>
                <a:gd name="T68" fmla="*/ 12 w 418"/>
                <a:gd name="T69" fmla="*/ 99 h 408"/>
                <a:gd name="T70" fmla="*/ 93 w 418"/>
                <a:gd name="T71" fmla="*/ 99 h 408"/>
                <a:gd name="T72" fmla="*/ 93 w 418"/>
                <a:gd name="T73" fmla="*/ 1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8" h="408">
                  <a:moveTo>
                    <a:pt x="246" y="242"/>
                  </a:moveTo>
                  <a:lnTo>
                    <a:pt x="362" y="125"/>
                  </a:lnTo>
                  <a:lnTo>
                    <a:pt x="418" y="181"/>
                  </a:lnTo>
                  <a:lnTo>
                    <a:pt x="302" y="298"/>
                  </a:lnTo>
                  <a:lnTo>
                    <a:pt x="246" y="242"/>
                  </a:lnTo>
                  <a:close/>
                  <a:moveTo>
                    <a:pt x="227" y="317"/>
                  </a:moveTo>
                  <a:lnTo>
                    <a:pt x="261" y="308"/>
                  </a:lnTo>
                  <a:lnTo>
                    <a:pt x="235" y="282"/>
                  </a:lnTo>
                  <a:lnTo>
                    <a:pt x="227" y="317"/>
                  </a:lnTo>
                  <a:close/>
                  <a:moveTo>
                    <a:pt x="273" y="319"/>
                  </a:moveTo>
                  <a:lnTo>
                    <a:pt x="273" y="337"/>
                  </a:lnTo>
                  <a:lnTo>
                    <a:pt x="56" y="337"/>
                  </a:lnTo>
                  <a:lnTo>
                    <a:pt x="56" y="310"/>
                  </a:lnTo>
                  <a:lnTo>
                    <a:pt x="214" y="310"/>
                  </a:lnTo>
                  <a:lnTo>
                    <a:pt x="222" y="279"/>
                  </a:lnTo>
                  <a:lnTo>
                    <a:pt x="56" y="279"/>
                  </a:lnTo>
                  <a:lnTo>
                    <a:pt x="56" y="252"/>
                  </a:lnTo>
                  <a:lnTo>
                    <a:pt x="225" y="252"/>
                  </a:lnTo>
                  <a:lnTo>
                    <a:pt x="228" y="240"/>
                  </a:lnTo>
                  <a:lnTo>
                    <a:pt x="247" y="221"/>
                  </a:lnTo>
                  <a:lnTo>
                    <a:pt x="56" y="221"/>
                  </a:lnTo>
                  <a:lnTo>
                    <a:pt x="56" y="194"/>
                  </a:lnTo>
                  <a:lnTo>
                    <a:pt x="273" y="194"/>
                  </a:lnTo>
                  <a:lnTo>
                    <a:pt x="330" y="139"/>
                  </a:lnTo>
                  <a:lnTo>
                    <a:pt x="330" y="0"/>
                  </a:lnTo>
                  <a:lnTo>
                    <a:pt x="118" y="0"/>
                  </a:lnTo>
                  <a:lnTo>
                    <a:pt x="118" y="124"/>
                  </a:lnTo>
                  <a:lnTo>
                    <a:pt x="0" y="124"/>
                  </a:lnTo>
                  <a:lnTo>
                    <a:pt x="0" y="408"/>
                  </a:lnTo>
                  <a:lnTo>
                    <a:pt x="330" y="408"/>
                  </a:lnTo>
                  <a:lnTo>
                    <a:pt x="330" y="289"/>
                  </a:lnTo>
                  <a:lnTo>
                    <a:pt x="302" y="317"/>
                  </a:lnTo>
                  <a:lnTo>
                    <a:pt x="273" y="319"/>
                  </a:lnTo>
                  <a:close/>
                  <a:moveTo>
                    <a:pt x="93" y="14"/>
                  </a:moveTo>
                  <a:lnTo>
                    <a:pt x="12" y="99"/>
                  </a:lnTo>
                  <a:lnTo>
                    <a:pt x="93" y="99"/>
                  </a:lnTo>
                  <a:lnTo>
                    <a:pt x="93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íšḷidê"/>
            <p:cNvSpPr/>
            <p:nvPr/>
          </p:nvSpPr>
          <p:spPr>
            <a:xfrm rot="20752402">
              <a:off x="7447451" y="3685046"/>
              <a:ext cx="576209" cy="576208"/>
            </a:xfrm>
            <a:prstGeom prst="ellipse">
              <a:avLst/>
            </a:prstGeom>
            <a:solidFill>
              <a:srgbClr val="2AA4B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îṧḷïďè"/>
            <p:cNvSpPr/>
            <p:nvPr/>
          </p:nvSpPr>
          <p:spPr>
            <a:xfrm>
              <a:off x="7583678" y="3839256"/>
              <a:ext cx="303754" cy="2677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  <a:gd name="T66" fmla="*/ 472622 w 604011"/>
                <a:gd name="T67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2" h="2315">
                  <a:moveTo>
                    <a:pt x="751" y="330"/>
                  </a:moveTo>
                  <a:cubicBezTo>
                    <a:pt x="751" y="293"/>
                    <a:pt x="781" y="263"/>
                    <a:pt x="818" y="263"/>
                  </a:cubicBezTo>
                  <a:lnTo>
                    <a:pt x="1754" y="263"/>
                  </a:lnTo>
                  <a:cubicBezTo>
                    <a:pt x="1791" y="263"/>
                    <a:pt x="1821" y="293"/>
                    <a:pt x="1821" y="330"/>
                  </a:cubicBezTo>
                  <a:cubicBezTo>
                    <a:pt x="1821" y="367"/>
                    <a:pt x="1791" y="397"/>
                    <a:pt x="1754" y="397"/>
                  </a:cubicBezTo>
                  <a:lnTo>
                    <a:pt x="818" y="397"/>
                  </a:lnTo>
                  <a:cubicBezTo>
                    <a:pt x="781" y="397"/>
                    <a:pt x="751" y="367"/>
                    <a:pt x="751" y="330"/>
                  </a:cubicBezTo>
                  <a:close/>
                  <a:moveTo>
                    <a:pt x="2622" y="837"/>
                  </a:moveTo>
                  <a:lnTo>
                    <a:pt x="2622" y="2035"/>
                  </a:lnTo>
                  <a:cubicBezTo>
                    <a:pt x="2622" y="2189"/>
                    <a:pt x="2497" y="2315"/>
                    <a:pt x="2343" y="2315"/>
                  </a:cubicBezTo>
                  <a:lnTo>
                    <a:pt x="279" y="2315"/>
                  </a:lnTo>
                  <a:cubicBezTo>
                    <a:pt x="125" y="2315"/>
                    <a:pt x="0" y="2189"/>
                    <a:pt x="0" y="2035"/>
                  </a:cubicBezTo>
                  <a:lnTo>
                    <a:pt x="0" y="837"/>
                  </a:lnTo>
                  <a:cubicBezTo>
                    <a:pt x="0" y="683"/>
                    <a:pt x="125" y="558"/>
                    <a:pt x="279" y="558"/>
                  </a:cubicBezTo>
                  <a:lnTo>
                    <a:pt x="486" y="558"/>
                  </a:lnTo>
                  <a:lnTo>
                    <a:pt x="486" y="183"/>
                  </a:lnTo>
                  <a:cubicBezTo>
                    <a:pt x="486" y="82"/>
                    <a:pt x="569" y="0"/>
                    <a:pt x="670" y="0"/>
                  </a:cubicBezTo>
                  <a:lnTo>
                    <a:pt x="1927" y="0"/>
                  </a:lnTo>
                  <a:cubicBezTo>
                    <a:pt x="2028" y="0"/>
                    <a:pt x="2111" y="82"/>
                    <a:pt x="2111" y="183"/>
                  </a:cubicBezTo>
                  <a:lnTo>
                    <a:pt x="2111" y="558"/>
                  </a:lnTo>
                  <a:lnTo>
                    <a:pt x="2343" y="558"/>
                  </a:lnTo>
                  <a:cubicBezTo>
                    <a:pt x="2497" y="558"/>
                    <a:pt x="2622" y="683"/>
                    <a:pt x="2622" y="837"/>
                  </a:cubicBezTo>
                  <a:close/>
                  <a:moveTo>
                    <a:pt x="2420" y="1997"/>
                  </a:moveTo>
                  <a:lnTo>
                    <a:pt x="1583" y="1452"/>
                  </a:lnTo>
                  <a:lnTo>
                    <a:pt x="2422" y="861"/>
                  </a:lnTo>
                  <a:cubicBezTo>
                    <a:pt x="2452" y="839"/>
                    <a:pt x="2459" y="798"/>
                    <a:pt x="2438" y="768"/>
                  </a:cubicBezTo>
                  <a:cubicBezTo>
                    <a:pt x="2417" y="738"/>
                    <a:pt x="2375" y="730"/>
                    <a:pt x="2345" y="752"/>
                  </a:cubicBezTo>
                  <a:lnTo>
                    <a:pt x="1978" y="1011"/>
                  </a:lnTo>
                  <a:lnTo>
                    <a:pt x="1978" y="778"/>
                  </a:lnTo>
                  <a:lnTo>
                    <a:pt x="1978" y="764"/>
                  </a:lnTo>
                  <a:lnTo>
                    <a:pt x="1978" y="183"/>
                  </a:lnTo>
                  <a:cubicBezTo>
                    <a:pt x="1978" y="156"/>
                    <a:pt x="1955" y="133"/>
                    <a:pt x="1927" y="133"/>
                  </a:cubicBezTo>
                  <a:lnTo>
                    <a:pt x="670" y="133"/>
                  </a:lnTo>
                  <a:cubicBezTo>
                    <a:pt x="642" y="133"/>
                    <a:pt x="620" y="156"/>
                    <a:pt x="620" y="183"/>
                  </a:cubicBezTo>
                  <a:lnTo>
                    <a:pt x="620" y="755"/>
                  </a:lnTo>
                  <a:lnTo>
                    <a:pt x="620" y="755"/>
                  </a:lnTo>
                  <a:lnTo>
                    <a:pt x="620" y="995"/>
                  </a:lnTo>
                  <a:lnTo>
                    <a:pt x="279" y="756"/>
                  </a:lnTo>
                  <a:cubicBezTo>
                    <a:pt x="249" y="735"/>
                    <a:pt x="208" y="742"/>
                    <a:pt x="186" y="773"/>
                  </a:cubicBezTo>
                  <a:cubicBezTo>
                    <a:pt x="165" y="803"/>
                    <a:pt x="173" y="844"/>
                    <a:pt x="203" y="865"/>
                  </a:cubicBezTo>
                  <a:lnTo>
                    <a:pt x="1046" y="1458"/>
                  </a:lnTo>
                  <a:lnTo>
                    <a:pt x="205" y="2005"/>
                  </a:lnTo>
                  <a:cubicBezTo>
                    <a:pt x="174" y="2025"/>
                    <a:pt x="165" y="2066"/>
                    <a:pt x="185" y="2097"/>
                  </a:cubicBezTo>
                  <a:cubicBezTo>
                    <a:pt x="198" y="2117"/>
                    <a:pt x="219" y="2127"/>
                    <a:pt x="241" y="2127"/>
                  </a:cubicBezTo>
                  <a:cubicBezTo>
                    <a:pt x="254" y="2127"/>
                    <a:pt x="266" y="2124"/>
                    <a:pt x="277" y="2117"/>
                  </a:cubicBezTo>
                  <a:lnTo>
                    <a:pt x="1161" y="1542"/>
                  </a:lnTo>
                  <a:cubicBezTo>
                    <a:pt x="1162" y="1541"/>
                    <a:pt x="1162" y="1540"/>
                    <a:pt x="1163" y="1540"/>
                  </a:cubicBezTo>
                  <a:lnTo>
                    <a:pt x="1201" y="1566"/>
                  </a:lnTo>
                  <a:cubicBezTo>
                    <a:pt x="1234" y="1589"/>
                    <a:pt x="1272" y="1601"/>
                    <a:pt x="1311" y="1601"/>
                  </a:cubicBezTo>
                  <a:cubicBezTo>
                    <a:pt x="1350" y="1601"/>
                    <a:pt x="1389" y="1589"/>
                    <a:pt x="1422" y="1566"/>
                  </a:cubicBezTo>
                  <a:lnTo>
                    <a:pt x="1466" y="1535"/>
                  </a:lnTo>
                  <a:lnTo>
                    <a:pt x="2347" y="2108"/>
                  </a:lnTo>
                  <a:cubicBezTo>
                    <a:pt x="2359" y="2116"/>
                    <a:pt x="2371" y="2119"/>
                    <a:pt x="2384" y="2119"/>
                  </a:cubicBezTo>
                  <a:cubicBezTo>
                    <a:pt x="2405" y="2119"/>
                    <a:pt x="2427" y="2109"/>
                    <a:pt x="2440" y="2089"/>
                  </a:cubicBezTo>
                  <a:cubicBezTo>
                    <a:pt x="2460" y="2058"/>
                    <a:pt x="2451" y="2017"/>
                    <a:pt x="2420" y="1997"/>
                  </a:cubicBezTo>
                  <a:close/>
                  <a:moveTo>
                    <a:pt x="818" y="695"/>
                  </a:moveTo>
                  <a:lnTo>
                    <a:pt x="1754" y="695"/>
                  </a:lnTo>
                  <a:cubicBezTo>
                    <a:pt x="1791" y="695"/>
                    <a:pt x="1821" y="665"/>
                    <a:pt x="1821" y="628"/>
                  </a:cubicBezTo>
                  <a:cubicBezTo>
                    <a:pt x="1821" y="591"/>
                    <a:pt x="1791" y="561"/>
                    <a:pt x="1754" y="561"/>
                  </a:cubicBezTo>
                  <a:lnTo>
                    <a:pt x="818" y="561"/>
                  </a:lnTo>
                  <a:cubicBezTo>
                    <a:pt x="781" y="561"/>
                    <a:pt x="751" y="591"/>
                    <a:pt x="751" y="628"/>
                  </a:cubicBezTo>
                  <a:cubicBezTo>
                    <a:pt x="751" y="665"/>
                    <a:pt x="781" y="695"/>
                    <a:pt x="818" y="695"/>
                  </a:cubicBezTo>
                  <a:close/>
                  <a:moveTo>
                    <a:pt x="818" y="993"/>
                  </a:moveTo>
                  <a:lnTo>
                    <a:pt x="1754" y="993"/>
                  </a:lnTo>
                  <a:cubicBezTo>
                    <a:pt x="1791" y="993"/>
                    <a:pt x="1821" y="963"/>
                    <a:pt x="1821" y="926"/>
                  </a:cubicBezTo>
                  <a:cubicBezTo>
                    <a:pt x="1821" y="889"/>
                    <a:pt x="1791" y="859"/>
                    <a:pt x="1754" y="859"/>
                  </a:cubicBezTo>
                  <a:lnTo>
                    <a:pt x="818" y="859"/>
                  </a:lnTo>
                  <a:cubicBezTo>
                    <a:pt x="781" y="859"/>
                    <a:pt x="751" y="889"/>
                    <a:pt x="751" y="926"/>
                  </a:cubicBezTo>
                  <a:cubicBezTo>
                    <a:pt x="751" y="963"/>
                    <a:pt x="781" y="993"/>
                    <a:pt x="818" y="9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í$ḷíḋe"/>
            <p:cNvSpPr/>
            <p:nvPr/>
          </p:nvSpPr>
          <p:spPr>
            <a:xfrm rot="21447877">
              <a:off x="6868173" y="4951102"/>
              <a:ext cx="576209" cy="576208"/>
            </a:xfrm>
            <a:prstGeom prst="ellipse">
              <a:avLst/>
            </a:prstGeom>
            <a:solidFill>
              <a:srgbClr val="2AA4B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45" name="iṥḻïḍé"/>
            <p:cNvSpPr/>
            <p:nvPr/>
          </p:nvSpPr>
          <p:spPr>
            <a:xfrm rot="272086">
              <a:off x="7008220" y="5091435"/>
              <a:ext cx="296114" cy="295543"/>
            </a:xfrm>
            <a:custGeom>
              <a:avLst/>
              <a:gdLst>
                <a:gd name="T0" fmla="*/ 325 w 333"/>
                <a:gd name="T1" fmla="*/ 136 h 333"/>
                <a:gd name="T2" fmla="*/ 295 w 333"/>
                <a:gd name="T3" fmla="*/ 132 h 333"/>
                <a:gd name="T4" fmla="*/ 282 w 333"/>
                <a:gd name="T5" fmla="*/ 100 h 333"/>
                <a:gd name="T6" fmla="*/ 301 w 333"/>
                <a:gd name="T7" fmla="*/ 77 h 333"/>
                <a:gd name="T8" fmla="*/ 300 w 333"/>
                <a:gd name="T9" fmla="*/ 64 h 333"/>
                <a:gd name="T10" fmla="*/ 269 w 333"/>
                <a:gd name="T11" fmla="*/ 33 h 333"/>
                <a:gd name="T12" fmla="*/ 257 w 333"/>
                <a:gd name="T13" fmla="*/ 33 h 333"/>
                <a:gd name="T14" fmla="*/ 233 w 333"/>
                <a:gd name="T15" fmla="*/ 51 h 333"/>
                <a:gd name="T16" fmla="*/ 201 w 333"/>
                <a:gd name="T17" fmla="*/ 38 h 333"/>
                <a:gd name="T18" fmla="*/ 198 w 333"/>
                <a:gd name="T19" fmla="*/ 8 h 333"/>
                <a:gd name="T20" fmla="*/ 188 w 333"/>
                <a:gd name="T21" fmla="*/ 0 h 333"/>
                <a:gd name="T22" fmla="*/ 145 w 333"/>
                <a:gd name="T23" fmla="*/ 0 h 333"/>
                <a:gd name="T24" fmla="*/ 136 w 333"/>
                <a:gd name="T25" fmla="*/ 8 h 333"/>
                <a:gd name="T26" fmla="*/ 132 w 333"/>
                <a:gd name="T27" fmla="*/ 38 h 333"/>
                <a:gd name="T28" fmla="*/ 100 w 333"/>
                <a:gd name="T29" fmla="*/ 51 h 333"/>
                <a:gd name="T30" fmla="*/ 77 w 333"/>
                <a:gd name="T31" fmla="*/ 33 h 333"/>
                <a:gd name="T32" fmla="*/ 64 w 333"/>
                <a:gd name="T33" fmla="*/ 33 h 333"/>
                <a:gd name="T34" fmla="*/ 33 w 333"/>
                <a:gd name="T35" fmla="*/ 64 h 333"/>
                <a:gd name="T36" fmla="*/ 33 w 333"/>
                <a:gd name="T37" fmla="*/ 77 h 333"/>
                <a:gd name="T38" fmla="*/ 51 w 333"/>
                <a:gd name="T39" fmla="*/ 100 h 333"/>
                <a:gd name="T40" fmla="*/ 38 w 333"/>
                <a:gd name="T41" fmla="*/ 132 h 333"/>
                <a:gd name="T42" fmla="*/ 8 w 333"/>
                <a:gd name="T43" fmla="*/ 136 h 333"/>
                <a:gd name="T44" fmla="*/ 0 w 333"/>
                <a:gd name="T45" fmla="*/ 145 h 333"/>
                <a:gd name="T46" fmla="*/ 0 w 333"/>
                <a:gd name="T47" fmla="*/ 188 h 333"/>
                <a:gd name="T48" fmla="*/ 8 w 333"/>
                <a:gd name="T49" fmla="*/ 198 h 333"/>
                <a:gd name="T50" fmla="*/ 38 w 333"/>
                <a:gd name="T51" fmla="*/ 201 h 333"/>
                <a:gd name="T52" fmla="*/ 51 w 333"/>
                <a:gd name="T53" fmla="*/ 233 h 333"/>
                <a:gd name="T54" fmla="*/ 33 w 333"/>
                <a:gd name="T55" fmla="*/ 257 h 333"/>
                <a:gd name="T56" fmla="*/ 34 w 333"/>
                <a:gd name="T57" fmla="*/ 269 h 333"/>
                <a:gd name="T58" fmla="*/ 64 w 333"/>
                <a:gd name="T59" fmla="*/ 300 h 333"/>
                <a:gd name="T60" fmla="*/ 77 w 333"/>
                <a:gd name="T61" fmla="*/ 301 h 333"/>
                <a:gd name="T62" fmla="*/ 100 w 333"/>
                <a:gd name="T63" fmla="*/ 282 h 333"/>
                <a:gd name="T64" fmla="*/ 132 w 333"/>
                <a:gd name="T65" fmla="*/ 295 h 333"/>
                <a:gd name="T66" fmla="*/ 136 w 333"/>
                <a:gd name="T67" fmla="*/ 325 h 333"/>
                <a:gd name="T68" fmla="*/ 145 w 333"/>
                <a:gd name="T69" fmla="*/ 333 h 333"/>
                <a:gd name="T70" fmla="*/ 188 w 333"/>
                <a:gd name="T71" fmla="*/ 333 h 333"/>
                <a:gd name="T72" fmla="*/ 198 w 333"/>
                <a:gd name="T73" fmla="*/ 325 h 333"/>
                <a:gd name="T74" fmla="*/ 201 w 333"/>
                <a:gd name="T75" fmla="*/ 295 h 333"/>
                <a:gd name="T76" fmla="*/ 233 w 333"/>
                <a:gd name="T77" fmla="*/ 282 h 333"/>
                <a:gd name="T78" fmla="*/ 257 w 333"/>
                <a:gd name="T79" fmla="*/ 301 h 333"/>
                <a:gd name="T80" fmla="*/ 269 w 333"/>
                <a:gd name="T81" fmla="*/ 300 h 333"/>
                <a:gd name="T82" fmla="*/ 300 w 333"/>
                <a:gd name="T83" fmla="*/ 269 h 333"/>
                <a:gd name="T84" fmla="*/ 301 w 333"/>
                <a:gd name="T85" fmla="*/ 257 h 333"/>
                <a:gd name="T86" fmla="*/ 282 w 333"/>
                <a:gd name="T87" fmla="*/ 233 h 333"/>
                <a:gd name="T88" fmla="*/ 295 w 333"/>
                <a:gd name="T89" fmla="*/ 201 h 333"/>
                <a:gd name="T90" fmla="*/ 325 w 333"/>
                <a:gd name="T91" fmla="*/ 198 h 333"/>
                <a:gd name="T92" fmla="*/ 333 w 333"/>
                <a:gd name="T93" fmla="*/ 188 h 333"/>
                <a:gd name="T94" fmla="*/ 333 w 333"/>
                <a:gd name="T95" fmla="*/ 145 h 333"/>
                <a:gd name="T96" fmla="*/ 325 w 333"/>
                <a:gd name="T97" fmla="*/ 136 h 333"/>
                <a:gd name="T98" fmla="*/ 167 w 333"/>
                <a:gd name="T99" fmla="*/ 250 h 333"/>
                <a:gd name="T100" fmla="*/ 83 w 333"/>
                <a:gd name="T101" fmla="*/ 167 h 333"/>
                <a:gd name="T102" fmla="*/ 167 w 333"/>
                <a:gd name="T103" fmla="*/ 83 h 333"/>
                <a:gd name="T104" fmla="*/ 250 w 333"/>
                <a:gd name="T105" fmla="*/ 167 h 333"/>
                <a:gd name="T106" fmla="*/ 167 w 333"/>
                <a:gd name="T107" fmla="*/ 25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333">
                  <a:moveTo>
                    <a:pt x="325" y="136"/>
                  </a:moveTo>
                  <a:lnTo>
                    <a:pt x="295" y="132"/>
                  </a:lnTo>
                  <a:cubicBezTo>
                    <a:pt x="292" y="121"/>
                    <a:pt x="288" y="110"/>
                    <a:pt x="282" y="100"/>
                  </a:cubicBezTo>
                  <a:lnTo>
                    <a:pt x="301" y="77"/>
                  </a:lnTo>
                  <a:cubicBezTo>
                    <a:pt x="303" y="73"/>
                    <a:pt x="303" y="67"/>
                    <a:pt x="300" y="64"/>
                  </a:cubicBezTo>
                  <a:lnTo>
                    <a:pt x="269" y="33"/>
                  </a:lnTo>
                  <a:cubicBezTo>
                    <a:pt x="266" y="30"/>
                    <a:pt x="260" y="30"/>
                    <a:pt x="257" y="33"/>
                  </a:cubicBezTo>
                  <a:lnTo>
                    <a:pt x="233" y="51"/>
                  </a:lnTo>
                  <a:cubicBezTo>
                    <a:pt x="223" y="45"/>
                    <a:pt x="213" y="41"/>
                    <a:pt x="201" y="38"/>
                  </a:cubicBezTo>
                  <a:lnTo>
                    <a:pt x="198" y="8"/>
                  </a:lnTo>
                  <a:cubicBezTo>
                    <a:pt x="197" y="4"/>
                    <a:pt x="193" y="0"/>
                    <a:pt x="188" y="0"/>
                  </a:cubicBezTo>
                  <a:lnTo>
                    <a:pt x="145" y="0"/>
                  </a:lnTo>
                  <a:cubicBezTo>
                    <a:pt x="140" y="0"/>
                    <a:pt x="136" y="4"/>
                    <a:pt x="136" y="8"/>
                  </a:cubicBezTo>
                  <a:lnTo>
                    <a:pt x="132" y="38"/>
                  </a:lnTo>
                  <a:cubicBezTo>
                    <a:pt x="121" y="41"/>
                    <a:pt x="110" y="46"/>
                    <a:pt x="100" y="51"/>
                  </a:cubicBezTo>
                  <a:lnTo>
                    <a:pt x="77" y="33"/>
                  </a:lnTo>
                  <a:cubicBezTo>
                    <a:pt x="73" y="30"/>
                    <a:pt x="67" y="30"/>
                    <a:pt x="64" y="33"/>
                  </a:cubicBezTo>
                  <a:lnTo>
                    <a:pt x="33" y="64"/>
                  </a:lnTo>
                  <a:cubicBezTo>
                    <a:pt x="30" y="67"/>
                    <a:pt x="30" y="73"/>
                    <a:pt x="33" y="77"/>
                  </a:cubicBezTo>
                  <a:lnTo>
                    <a:pt x="51" y="100"/>
                  </a:lnTo>
                  <a:cubicBezTo>
                    <a:pt x="45" y="110"/>
                    <a:pt x="41" y="121"/>
                    <a:pt x="38" y="132"/>
                  </a:cubicBezTo>
                  <a:lnTo>
                    <a:pt x="8" y="136"/>
                  </a:lnTo>
                  <a:cubicBezTo>
                    <a:pt x="4" y="136"/>
                    <a:pt x="0" y="140"/>
                    <a:pt x="0" y="145"/>
                  </a:cubicBezTo>
                  <a:lnTo>
                    <a:pt x="0" y="188"/>
                  </a:lnTo>
                  <a:cubicBezTo>
                    <a:pt x="0" y="193"/>
                    <a:pt x="4" y="197"/>
                    <a:pt x="8" y="198"/>
                  </a:cubicBezTo>
                  <a:lnTo>
                    <a:pt x="38" y="201"/>
                  </a:lnTo>
                  <a:cubicBezTo>
                    <a:pt x="41" y="213"/>
                    <a:pt x="46" y="223"/>
                    <a:pt x="51" y="233"/>
                  </a:cubicBezTo>
                  <a:lnTo>
                    <a:pt x="33" y="257"/>
                  </a:lnTo>
                  <a:cubicBezTo>
                    <a:pt x="30" y="260"/>
                    <a:pt x="30" y="266"/>
                    <a:pt x="34" y="269"/>
                  </a:cubicBezTo>
                  <a:lnTo>
                    <a:pt x="64" y="300"/>
                  </a:lnTo>
                  <a:cubicBezTo>
                    <a:pt x="67" y="303"/>
                    <a:pt x="73" y="303"/>
                    <a:pt x="77" y="301"/>
                  </a:cubicBezTo>
                  <a:lnTo>
                    <a:pt x="100" y="282"/>
                  </a:lnTo>
                  <a:cubicBezTo>
                    <a:pt x="110" y="288"/>
                    <a:pt x="121" y="292"/>
                    <a:pt x="132" y="295"/>
                  </a:cubicBezTo>
                  <a:lnTo>
                    <a:pt x="136" y="325"/>
                  </a:lnTo>
                  <a:cubicBezTo>
                    <a:pt x="136" y="330"/>
                    <a:pt x="140" y="333"/>
                    <a:pt x="145" y="333"/>
                  </a:cubicBezTo>
                  <a:lnTo>
                    <a:pt x="188" y="333"/>
                  </a:lnTo>
                  <a:cubicBezTo>
                    <a:pt x="193" y="333"/>
                    <a:pt x="197" y="330"/>
                    <a:pt x="198" y="325"/>
                  </a:cubicBezTo>
                  <a:lnTo>
                    <a:pt x="201" y="295"/>
                  </a:lnTo>
                  <a:cubicBezTo>
                    <a:pt x="213" y="292"/>
                    <a:pt x="223" y="288"/>
                    <a:pt x="233" y="282"/>
                  </a:cubicBezTo>
                  <a:lnTo>
                    <a:pt x="257" y="301"/>
                  </a:lnTo>
                  <a:cubicBezTo>
                    <a:pt x="260" y="303"/>
                    <a:pt x="266" y="303"/>
                    <a:pt x="269" y="300"/>
                  </a:cubicBezTo>
                  <a:lnTo>
                    <a:pt x="300" y="269"/>
                  </a:lnTo>
                  <a:cubicBezTo>
                    <a:pt x="303" y="266"/>
                    <a:pt x="303" y="260"/>
                    <a:pt x="301" y="257"/>
                  </a:cubicBezTo>
                  <a:lnTo>
                    <a:pt x="282" y="233"/>
                  </a:lnTo>
                  <a:cubicBezTo>
                    <a:pt x="288" y="223"/>
                    <a:pt x="292" y="213"/>
                    <a:pt x="295" y="201"/>
                  </a:cubicBezTo>
                  <a:lnTo>
                    <a:pt x="325" y="198"/>
                  </a:lnTo>
                  <a:cubicBezTo>
                    <a:pt x="330" y="197"/>
                    <a:pt x="333" y="193"/>
                    <a:pt x="333" y="188"/>
                  </a:cubicBezTo>
                  <a:lnTo>
                    <a:pt x="333" y="145"/>
                  </a:lnTo>
                  <a:cubicBezTo>
                    <a:pt x="333" y="140"/>
                    <a:pt x="330" y="136"/>
                    <a:pt x="325" y="136"/>
                  </a:cubicBezTo>
                  <a:close/>
                  <a:moveTo>
                    <a:pt x="167" y="250"/>
                  </a:moveTo>
                  <a:cubicBezTo>
                    <a:pt x="121" y="250"/>
                    <a:pt x="83" y="213"/>
                    <a:pt x="83" y="167"/>
                  </a:cubicBezTo>
                  <a:cubicBezTo>
                    <a:pt x="83" y="121"/>
                    <a:pt x="121" y="83"/>
                    <a:pt x="167" y="83"/>
                  </a:cubicBezTo>
                  <a:cubicBezTo>
                    <a:pt x="213" y="83"/>
                    <a:pt x="250" y="121"/>
                    <a:pt x="250" y="167"/>
                  </a:cubicBezTo>
                  <a:cubicBezTo>
                    <a:pt x="250" y="213"/>
                    <a:pt x="213" y="250"/>
                    <a:pt x="167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ïsḻídê"/>
            <p:cNvSpPr/>
            <p:nvPr/>
          </p:nvSpPr>
          <p:spPr>
            <a:xfrm rot="20752402">
              <a:off x="4118022" y="2689624"/>
              <a:ext cx="1766316" cy="1766316"/>
            </a:xfrm>
            <a:prstGeom prst="ellipse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isḻïḑe"/>
            <p:cNvSpPr/>
            <p:nvPr/>
          </p:nvSpPr>
          <p:spPr bwMode="auto">
            <a:xfrm rot="21447877">
              <a:off x="4568876" y="3100762"/>
              <a:ext cx="864605" cy="944039"/>
            </a:xfrm>
            <a:custGeom>
              <a:avLst/>
              <a:gdLst>
                <a:gd name="connsiteX0" fmla="*/ 481435 w 555334"/>
                <a:gd name="connsiteY0" fmla="*/ 482289 h 606353"/>
                <a:gd name="connsiteX1" fmla="*/ 448941 w 555334"/>
                <a:gd name="connsiteY1" fmla="*/ 514557 h 606353"/>
                <a:gd name="connsiteX2" fmla="*/ 440493 w 555334"/>
                <a:gd name="connsiteY2" fmla="*/ 506212 h 606353"/>
                <a:gd name="connsiteX3" fmla="*/ 422390 w 555334"/>
                <a:gd name="connsiteY3" fmla="*/ 506212 h 606353"/>
                <a:gd name="connsiteX4" fmla="*/ 422390 w 555334"/>
                <a:gd name="connsiteY4" fmla="*/ 524200 h 606353"/>
                <a:gd name="connsiteX5" fmla="*/ 439750 w 555334"/>
                <a:gd name="connsiteY5" fmla="*/ 541632 h 606353"/>
                <a:gd name="connsiteX6" fmla="*/ 448756 w 555334"/>
                <a:gd name="connsiteY6" fmla="*/ 545341 h 606353"/>
                <a:gd name="connsiteX7" fmla="*/ 457854 w 555334"/>
                <a:gd name="connsiteY7" fmla="*/ 541632 h 606353"/>
                <a:gd name="connsiteX8" fmla="*/ 499445 w 555334"/>
                <a:gd name="connsiteY8" fmla="*/ 500370 h 606353"/>
                <a:gd name="connsiteX9" fmla="*/ 499538 w 555334"/>
                <a:gd name="connsiteY9" fmla="*/ 482289 h 606353"/>
                <a:gd name="connsiteX10" fmla="*/ 481435 w 555334"/>
                <a:gd name="connsiteY10" fmla="*/ 482289 h 606353"/>
                <a:gd name="connsiteX11" fmla="*/ 460917 w 555334"/>
                <a:gd name="connsiteY11" fmla="*/ 417661 h 606353"/>
                <a:gd name="connsiteX12" fmla="*/ 555334 w 555334"/>
                <a:gd name="connsiteY12" fmla="*/ 511961 h 606353"/>
                <a:gd name="connsiteX13" fmla="*/ 460917 w 555334"/>
                <a:gd name="connsiteY13" fmla="*/ 606353 h 606353"/>
                <a:gd name="connsiteX14" fmla="*/ 366501 w 555334"/>
                <a:gd name="connsiteY14" fmla="*/ 511961 h 606353"/>
                <a:gd name="connsiteX15" fmla="*/ 460917 w 555334"/>
                <a:gd name="connsiteY15" fmla="*/ 417661 h 606353"/>
                <a:gd name="connsiteX16" fmla="*/ 151465 w 555334"/>
                <a:gd name="connsiteY16" fmla="*/ 315977 h 606353"/>
                <a:gd name="connsiteX17" fmla="*/ 188788 w 555334"/>
                <a:gd name="connsiteY17" fmla="*/ 433982 h 606353"/>
                <a:gd name="connsiteX18" fmla="*/ 195844 w 555334"/>
                <a:gd name="connsiteY18" fmla="*/ 456230 h 606353"/>
                <a:gd name="connsiteX19" fmla="*/ 196030 w 555334"/>
                <a:gd name="connsiteY19" fmla="*/ 455952 h 606353"/>
                <a:gd name="connsiteX20" fmla="*/ 202157 w 555334"/>
                <a:gd name="connsiteY20" fmla="*/ 474770 h 606353"/>
                <a:gd name="connsiteX21" fmla="*/ 222026 w 555334"/>
                <a:gd name="connsiteY21" fmla="*/ 419058 h 606353"/>
                <a:gd name="connsiteX22" fmla="*/ 235024 w 555334"/>
                <a:gd name="connsiteY22" fmla="*/ 352315 h 606353"/>
                <a:gd name="connsiteX23" fmla="*/ 248022 w 555334"/>
                <a:gd name="connsiteY23" fmla="*/ 419058 h 606353"/>
                <a:gd name="connsiteX24" fmla="*/ 267705 w 555334"/>
                <a:gd name="connsiteY24" fmla="*/ 474863 h 606353"/>
                <a:gd name="connsiteX25" fmla="*/ 273833 w 555334"/>
                <a:gd name="connsiteY25" fmla="*/ 456137 h 606353"/>
                <a:gd name="connsiteX26" fmla="*/ 274018 w 555334"/>
                <a:gd name="connsiteY26" fmla="*/ 456323 h 606353"/>
                <a:gd name="connsiteX27" fmla="*/ 281075 w 555334"/>
                <a:gd name="connsiteY27" fmla="*/ 434075 h 606353"/>
                <a:gd name="connsiteX28" fmla="*/ 318398 w 555334"/>
                <a:gd name="connsiteY28" fmla="*/ 315977 h 606353"/>
                <a:gd name="connsiteX29" fmla="*/ 425261 w 555334"/>
                <a:gd name="connsiteY29" fmla="*/ 364644 h 606353"/>
                <a:gd name="connsiteX30" fmla="*/ 440023 w 555334"/>
                <a:gd name="connsiteY30" fmla="*/ 370669 h 606353"/>
                <a:gd name="connsiteX31" fmla="*/ 437145 w 555334"/>
                <a:gd name="connsiteY31" fmla="*/ 385872 h 606353"/>
                <a:gd name="connsiteX32" fmla="*/ 332417 w 555334"/>
                <a:gd name="connsiteY32" fmla="*/ 511942 h 606353"/>
                <a:gd name="connsiteX33" fmla="*/ 337152 w 555334"/>
                <a:gd name="connsiteY33" fmla="*/ 546333 h 606353"/>
                <a:gd name="connsiteX34" fmla="*/ 235024 w 555334"/>
                <a:gd name="connsiteY34" fmla="*/ 556252 h 606353"/>
                <a:gd name="connsiteX35" fmla="*/ 5514 w 555334"/>
                <a:gd name="connsiteY35" fmla="*/ 500447 h 606353"/>
                <a:gd name="connsiteX36" fmla="*/ 408 w 555334"/>
                <a:gd name="connsiteY36" fmla="*/ 451502 h 606353"/>
                <a:gd name="connsiteX37" fmla="*/ 44602 w 555334"/>
                <a:gd name="connsiteY37" fmla="*/ 364644 h 606353"/>
                <a:gd name="connsiteX38" fmla="*/ 151465 w 555334"/>
                <a:gd name="connsiteY38" fmla="*/ 315977 h 606353"/>
                <a:gd name="connsiteX39" fmla="*/ 227577 w 555334"/>
                <a:gd name="connsiteY39" fmla="*/ 446 h 606353"/>
                <a:gd name="connsiteX40" fmla="*/ 287448 w 555334"/>
                <a:gd name="connsiteY40" fmla="*/ 13053 h 606353"/>
                <a:gd name="connsiteX41" fmla="*/ 316688 w 555334"/>
                <a:gd name="connsiteY41" fmla="*/ 40122 h 606353"/>
                <a:gd name="connsiteX42" fmla="*/ 348712 w 555334"/>
                <a:gd name="connsiteY42" fmla="*/ 141721 h 606353"/>
                <a:gd name="connsiteX43" fmla="*/ 344535 w 555334"/>
                <a:gd name="connsiteY43" fmla="*/ 157295 h 606353"/>
                <a:gd name="connsiteX44" fmla="*/ 354745 w 555334"/>
                <a:gd name="connsiteY44" fmla="*/ 199937 h 606353"/>
                <a:gd name="connsiteX45" fmla="*/ 334139 w 555334"/>
                <a:gd name="connsiteY45" fmla="*/ 235905 h 606353"/>
                <a:gd name="connsiteX46" fmla="*/ 261457 w 555334"/>
                <a:gd name="connsiteY46" fmla="*/ 325361 h 606353"/>
                <a:gd name="connsiteX47" fmla="*/ 208362 w 555334"/>
                <a:gd name="connsiteY47" fmla="*/ 325454 h 606353"/>
                <a:gd name="connsiteX48" fmla="*/ 135959 w 555334"/>
                <a:gd name="connsiteY48" fmla="*/ 235905 h 606353"/>
                <a:gd name="connsiteX49" fmla="*/ 115260 w 555334"/>
                <a:gd name="connsiteY49" fmla="*/ 199937 h 606353"/>
                <a:gd name="connsiteX50" fmla="*/ 125656 w 555334"/>
                <a:gd name="connsiteY50" fmla="*/ 157388 h 606353"/>
                <a:gd name="connsiteX51" fmla="*/ 121479 w 555334"/>
                <a:gd name="connsiteY51" fmla="*/ 141814 h 606353"/>
                <a:gd name="connsiteX52" fmla="*/ 121200 w 555334"/>
                <a:gd name="connsiteY52" fmla="*/ 91849 h 606353"/>
                <a:gd name="connsiteX53" fmla="*/ 150440 w 555334"/>
                <a:gd name="connsiteY53" fmla="*/ 40678 h 606353"/>
                <a:gd name="connsiteX54" fmla="*/ 177452 w 555334"/>
                <a:gd name="connsiteY54" fmla="*/ 18430 h 606353"/>
                <a:gd name="connsiteX55" fmla="*/ 203628 w 555334"/>
                <a:gd name="connsiteY55" fmla="*/ 4988 h 606353"/>
                <a:gd name="connsiteX56" fmla="*/ 227577 w 555334"/>
                <a:gd name="connsiteY56" fmla="*/ 446 h 60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55334" h="606353">
                  <a:moveTo>
                    <a:pt x="481435" y="482289"/>
                  </a:moveTo>
                  <a:lnTo>
                    <a:pt x="448941" y="514557"/>
                  </a:lnTo>
                  <a:lnTo>
                    <a:pt x="440493" y="506212"/>
                  </a:lnTo>
                  <a:cubicBezTo>
                    <a:pt x="435573" y="501205"/>
                    <a:pt x="427403" y="501205"/>
                    <a:pt x="422390" y="506212"/>
                  </a:cubicBezTo>
                  <a:cubicBezTo>
                    <a:pt x="417469" y="511126"/>
                    <a:pt x="417469" y="519286"/>
                    <a:pt x="422390" y="524200"/>
                  </a:cubicBezTo>
                  <a:lnTo>
                    <a:pt x="439750" y="541632"/>
                  </a:lnTo>
                  <a:cubicBezTo>
                    <a:pt x="442257" y="544043"/>
                    <a:pt x="445414" y="545341"/>
                    <a:pt x="448756" y="545341"/>
                  </a:cubicBezTo>
                  <a:cubicBezTo>
                    <a:pt x="452284" y="545341"/>
                    <a:pt x="455440" y="544043"/>
                    <a:pt x="457854" y="541632"/>
                  </a:cubicBezTo>
                  <a:lnTo>
                    <a:pt x="499445" y="500370"/>
                  </a:lnTo>
                  <a:cubicBezTo>
                    <a:pt x="504366" y="495456"/>
                    <a:pt x="504366" y="487389"/>
                    <a:pt x="499538" y="482289"/>
                  </a:cubicBezTo>
                  <a:cubicBezTo>
                    <a:pt x="494618" y="477375"/>
                    <a:pt x="486448" y="477375"/>
                    <a:pt x="481435" y="482289"/>
                  </a:cubicBezTo>
                  <a:close/>
                  <a:moveTo>
                    <a:pt x="460917" y="417661"/>
                  </a:moveTo>
                  <a:cubicBezTo>
                    <a:pt x="513185" y="417661"/>
                    <a:pt x="555334" y="459943"/>
                    <a:pt x="555334" y="511961"/>
                  </a:cubicBezTo>
                  <a:cubicBezTo>
                    <a:pt x="555334" y="564071"/>
                    <a:pt x="513000" y="606353"/>
                    <a:pt x="460917" y="606353"/>
                  </a:cubicBezTo>
                  <a:cubicBezTo>
                    <a:pt x="408835" y="606353"/>
                    <a:pt x="366501" y="564071"/>
                    <a:pt x="366501" y="511961"/>
                  </a:cubicBezTo>
                  <a:cubicBezTo>
                    <a:pt x="366501" y="459943"/>
                    <a:pt x="408835" y="417661"/>
                    <a:pt x="460917" y="417661"/>
                  </a:cubicBezTo>
                  <a:close/>
                  <a:moveTo>
                    <a:pt x="151465" y="315977"/>
                  </a:moveTo>
                  <a:lnTo>
                    <a:pt x="188788" y="433982"/>
                  </a:lnTo>
                  <a:lnTo>
                    <a:pt x="195844" y="456230"/>
                  </a:lnTo>
                  <a:lnTo>
                    <a:pt x="196030" y="455952"/>
                  </a:lnTo>
                  <a:lnTo>
                    <a:pt x="202157" y="474770"/>
                  </a:lnTo>
                  <a:lnTo>
                    <a:pt x="222026" y="419058"/>
                  </a:lnTo>
                  <a:cubicBezTo>
                    <a:pt x="173469" y="351573"/>
                    <a:pt x="231775" y="352129"/>
                    <a:pt x="235024" y="352315"/>
                  </a:cubicBezTo>
                  <a:cubicBezTo>
                    <a:pt x="238181" y="352129"/>
                    <a:pt x="296394" y="351573"/>
                    <a:pt x="248022" y="419058"/>
                  </a:cubicBezTo>
                  <a:lnTo>
                    <a:pt x="267705" y="474863"/>
                  </a:lnTo>
                  <a:lnTo>
                    <a:pt x="273833" y="456137"/>
                  </a:lnTo>
                  <a:lnTo>
                    <a:pt x="274018" y="456323"/>
                  </a:lnTo>
                  <a:lnTo>
                    <a:pt x="281075" y="434075"/>
                  </a:lnTo>
                  <a:lnTo>
                    <a:pt x="318398" y="315977"/>
                  </a:lnTo>
                  <a:cubicBezTo>
                    <a:pt x="318398" y="315977"/>
                    <a:pt x="366305" y="349719"/>
                    <a:pt x="425261" y="364644"/>
                  </a:cubicBezTo>
                  <a:cubicBezTo>
                    <a:pt x="430831" y="366127"/>
                    <a:pt x="435659" y="368074"/>
                    <a:pt x="440023" y="370669"/>
                  </a:cubicBezTo>
                  <a:cubicBezTo>
                    <a:pt x="446522" y="374563"/>
                    <a:pt x="444572" y="384574"/>
                    <a:pt x="437145" y="385872"/>
                  </a:cubicBezTo>
                  <a:cubicBezTo>
                    <a:pt x="377632" y="396996"/>
                    <a:pt x="332417" y="449278"/>
                    <a:pt x="332417" y="511942"/>
                  </a:cubicBezTo>
                  <a:cubicBezTo>
                    <a:pt x="332417" y="523807"/>
                    <a:pt x="333995" y="535302"/>
                    <a:pt x="337152" y="546333"/>
                  </a:cubicBezTo>
                  <a:cubicBezTo>
                    <a:pt x="307535" y="552266"/>
                    <a:pt x="273369" y="556252"/>
                    <a:pt x="235024" y="556252"/>
                  </a:cubicBezTo>
                  <a:cubicBezTo>
                    <a:pt x="91302" y="556067"/>
                    <a:pt x="5514" y="500447"/>
                    <a:pt x="5514" y="500447"/>
                  </a:cubicBezTo>
                  <a:cubicBezTo>
                    <a:pt x="3008" y="485523"/>
                    <a:pt x="408" y="451502"/>
                    <a:pt x="408" y="451502"/>
                  </a:cubicBezTo>
                  <a:cubicBezTo>
                    <a:pt x="-1356" y="426474"/>
                    <a:pt x="779" y="375860"/>
                    <a:pt x="44602" y="364644"/>
                  </a:cubicBezTo>
                  <a:cubicBezTo>
                    <a:pt x="103557" y="349534"/>
                    <a:pt x="151465" y="315977"/>
                    <a:pt x="151465" y="315977"/>
                  </a:cubicBezTo>
                  <a:close/>
                  <a:moveTo>
                    <a:pt x="227577" y="446"/>
                  </a:moveTo>
                  <a:cubicBezTo>
                    <a:pt x="253567" y="-1779"/>
                    <a:pt x="273339" y="4617"/>
                    <a:pt x="287448" y="13053"/>
                  </a:cubicBezTo>
                  <a:cubicBezTo>
                    <a:pt x="308612" y="24641"/>
                    <a:pt x="316688" y="40122"/>
                    <a:pt x="316688" y="40122"/>
                  </a:cubicBezTo>
                  <a:cubicBezTo>
                    <a:pt x="316688" y="40122"/>
                    <a:pt x="365049" y="43552"/>
                    <a:pt x="348712" y="141721"/>
                  </a:cubicBezTo>
                  <a:cubicBezTo>
                    <a:pt x="347691" y="146913"/>
                    <a:pt x="346391" y="152104"/>
                    <a:pt x="344535" y="157295"/>
                  </a:cubicBezTo>
                  <a:cubicBezTo>
                    <a:pt x="354188" y="156368"/>
                    <a:pt x="365513" y="161930"/>
                    <a:pt x="354745" y="199937"/>
                  </a:cubicBezTo>
                  <a:cubicBezTo>
                    <a:pt x="346948" y="227747"/>
                    <a:pt x="339708" y="235349"/>
                    <a:pt x="334139" y="235905"/>
                  </a:cubicBezTo>
                  <a:cubicBezTo>
                    <a:pt x="328940" y="268721"/>
                    <a:pt x="302671" y="310529"/>
                    <a:pt x="261457" y="325361"/>
                  </a:cubicBezTo>
                  <a:cubicBezTo>
                    <a:pt x="244378" y="331572"/>
                    <a:pt x="225534" y="331572"/>
                    <a:pt x="208362" y="325454"/>
                  </a:cubicBezTo>
                  <a:cubicBezTo>
                    <a:pt x="166498" y="310807"/>
                    <a:pt x="141065" y="268906"/>
                    <a:pt x="135959" y="235905"/>
                  </a:cubicBezTo>
                  <a:cubicBezTo>
                    <a:pt x="130390" y="235349"/>
                    <a:pt x="123057" y="227562"/>
                    <a:pt x="115260" y="199937"/>
                  </a:cubicBezTo>
                  <a:cubicBezTo>
                    <a:pt x="104492" y="161930"/>
                    <a:pt x="115909" y="156368"/>
                    <a:pt x="125656" y="157388"/>
                  </a:cubicBezTo>
                  <a:cubicBezTo>
                    <a:pt x="123799" y="152197"/>
                    <a:pt x="122500" y="147005"/>
                    <a:pt x="121479" y="141814"/>
                  </a:cubicBezTo>
                  <a:cubicBezTo>
                    <a:pt x="118044" y="124108"/>
                    <a:pt x="117116" y="107700"/>
                    <a:pt x="121200" y="91849"/>
                  </a:cubicBezTo>
                  <a:cubicBezTo>
                    <a:pt x="126213" y="70713"/>
                    <a:pt x="137537" y="53841"/>
                    <a:pt x="150440" y="40678"/>
                  </a:cubicBezTo>
                  <a:cubicBezTo>
                    <a:pt x="158516" y="32149"/>
                    <a:pt x="167612" y="24641"/>
                    <a:pt x="177452" y="18430"/>
                  </a:cubicBezTo>
                  <a:cubicBezTo>
                    <a:pt x="185342" y="12868"/>
                    <a:pt x="194160" y="8233"/>
                    <a:pt x="203628" y="4988"/>
                  </a:cubicBezTo>
                  <a:cubicBezTo>
                    <a:pt x="211240" y="2393"/>
                    <a:pt x="219130" y="817"/>
                    <a:pt x="227577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365885" y="2746251"/>
            <a:ext cx="2691129" cy="1411474"/>
            <a:chOff x="845173" y="5121881"/>
            <a:chExt cx="2691597" cy="1412532"/>
          </a:xfrm>
        </p:grpSpPr>
        <p:sp>
          <p:nvSpPr>
            <p:cNvPr id="31" name="矩形 30"/>
            <p:cNvSpPr/>
            <p:nvPr/>
          </p:nvSpPr>
          <p:spPr bwMode="auto">
            <a:xfrm>
              <a:off x="845173" y="5517989"/>
              <a:ext cx="2691597" cy="10164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5174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37274" y="1989392"/>
            <a:ext cx="2457450" cy="763649"/>
            <a:chOff x="8198474" y="2307321"/>
            <a:chExt cx="2457450" cy="763649"/>
          </a:xfrm>
        </p:grpSpPr>
        <p:sp>
          <p:nvSpPr>
            <p:cNvPr id="33" name="矩形 32"/>
            <p:cNvSpPr/>
            <p:nvPr/>
          </p:nvSpPr>
          <p:spPr bwMode="auto">
            <a:xfrm>
              <a:off x="8198474" y="2645982"/>
              <a:ext cx="2457450" cy="424988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8198474" y="2307321"/>
              <a:ext cx="1844539" cy="36905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37274" y="3446691"/>
            <a:ext cx="2457450" cy="763649"/>
            <a:chOff x="8198474" y="2307321"/>
            <a:chExt cx="2457450" cy="763649"/>
          </a:xfrm>
        </p:grpSpPr>
        <p:sp>
          <p:nvSpPr>
            <p:cNvPr id="37" name="矩形 36"/>
            <p:cNvSpPr/>
            <p:nvPr/>
          </p:nvSpPr>
          <p:spPr bwMode="auto">
            <a:xfrm>
              <a:off x="8198474" y="2645982"/>
              <a:ext cx="2457450" cy="424988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8198474" y="2307321"/>
              <a:ext cx="1844539" cy="36905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37274" y="4903989"/>
            <a:ext cx="2457450" cy="763649"/>
            <a:chOff x="8198474" y="2307321"/>
            <a:chExt cx="2457450" cy="763649"/>
          </a:xfrm>
        </p:grpSpPr>
        <p:sp>
          <p:nvSpPr>
            <p:cNvPr id="40" name="矩形 39"/>
            <p:cNvSpPr/>
            <p:nvPr/>
          </p:nvSpPr>
          <p:spPr bwMode="auto">
            <a:xfrm>
              <a:off x="8198474" y="2645982"/>
              <a:ext cx="2457450" cy="424988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8198474" y="2307321"/>
              <a:ext cx="1844539" cy="36905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5" name="任意多边形: 形状 24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80550" y="0"/>
            <a:ext cx="2711450" cy="6858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28645" y="2268538"/>
            <a:ext cx="1600200" cy="16002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06683" y="2268538"/>
            <a:ext cx="1600200" cy="16002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84721" y="2268538"/>
            <a:ext cx="1600200" cy="16002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362758" y="2268538"/>
            <a:ext cx="1600200" cy="160020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11"/>
          <p:cNvGrpSpPr/>
          <p:nvPr/>
        </p:nvGrpSpPr>
        <p:grpSpPr bwMode="auto">
          <a:xfrm>
            <a:off x="1006475" y="4278405"/>
            <a:ext cx="1844540" cy="1187269"/>
            <a:chOff x="1410933" y="5121881"/>
            <a:chExt cx="1844860" cy="1188159"/>
          </a:xfrm>
        </p:grpSpPr>
        <p:sp>
          <p:nvSpPr>
            <p:cNvPr id="8" name="矩形 7"/>
            <p:cNvSpPr/>
            <p:nvPr/>
          </p:nvSpPr>
          <p:spPr bwMode="auto">
            <a:xfrm>
              <a:off x="1410933" y="5619591"/>
              <a:ext cx="1844860" cy="6904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0" name="组合 11"/>
          <p:cNvGrpSpPr/>
          <p:nvPr/>
        </p:nvGrpSpPr>
        <p:grpSpPr bwMode="auto">
          <a:xfrm>
            <a:off x="3084513" y="4278405"/>
            <a:ext cx="1844540" cy="1187269"/>
            <a:chOff x="1410933" y="5121881"/>
            <a:chExt cx="1844860" cy="1188159"/>
          </a:xfrm>
        </p:grpSpPr>
        <p:sp>
          <p:nvSpPr>
            <p:cNvPr id="11" name="矩形 10"/>
            <p:cNvSpPr/>
            <p:nvPr/>
          </p:nvSpPr>
          <p:spPr bwMode="auto">
            <a:xfrm>
              <a:off x="1410933" y="5619591"/>
              <a:ext cx="1844860" cy="6904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3" name="组合 11"/>
          <p:cNvGrpSpPr/>
          <p:nvPr/>
        </p:nvGrpSpPr>
        <p:grpSpPr bwMode="auto">
          <a:xfrm>
            <a:off x="5162551" y="4278405"/>
            <a:ext cx="1844540" cy="1187269"/>
            <a:chOff x="1410933" y="5121881"/>
            <a:chExt cx="1844860" cy="1188159"/>
          </a:xfrm>
        </p:grpSpPr>
        <p:sp>
          <p:nvSpPr>
            <p:cNvPr id="14" name="矩形 13"/>
            <p:cNvSpPr/>
            <p:nvPr/>
          </p:nvSpPr>
          <p:spPr bwMode="auto">
            <a:xfrm>
              <a:off x="1410933" y="5619591"/>
              <a:ext cx="1844860" cy="6904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6" name="组合 11"/>
          <p:cNvGrpSpPr/>
          <p:nvPr/>
        </p:nvGrpSpPr>
        <p:grpSpPr bwMode="auto">
          <a:xfrm>
            <a:off x="7240589" y="4278405"/>
            <a:ext cx="1844540" cy="1187269"/>
            <a:chOff x="1410933" y="5121881"/>
            <a:chExt cx="1844860" cy="1188159"/>
          </a:xfrm>
        </p:grpSpPr>
        <p:sp>
          <p:nvSpPr>
            <p:cNvPr id="17" name="矩形 16"/>
            <p:cNvSpPr/>
            <p:nvPr/>
          </p:nvSpPr>
          <p:spPr bwMode="auto">
            <a:xfrm>
              <a:off x="1410933" y="5619591"/>
              <a:ext cx="1844860" cy="6904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9480550" y="0"/>
            <a:ext cx="2711450" cy="6858000"/>
          </a:xfrm>
          <a:prstGeom prst="rect">
            <a:avLst/>
          </a:prstGeom>
          <a:gradFill flip="none" rotWithShape="1">
            <a:gsLst>
              <a:gs pos="0">
                <a:srgbClr val="2AA4B1">
                  <a:alpha val="70000"/>
                </a:srgbClr>
              </a:gs>
              <a:gs pos="100000">
                <a:srgbClr val="1F2D5C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2" name="任意多边形: 形状 21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flipH="1">
            <a:off x="2513138" y="772416"/>
            <a:ext cx="1375224" cy="901797"/>
          </a:xfrm>
          <a:custGeom>
            <a:avLst/>
            <a:gdLst>
              <a:gd name="connsiteX0" fmla="*/ 1375224 w 1375224"/>
              <a:gd name="connsiteY0" fmla="*/ 0 h 901797"/>
              <a:gd name="connsiteX1" fmla="*/ 634071 w 1375224"/>
              <a:gd name="connsiteY1" fmla="*/ 0 h 901797"/>
              <a:gd name="connsiteX2" fmla="*/ 0 w 1375224"/>
              <a:gd name="connsiteY2" fmla="*/ 901797 h 901797"/>
              <a:gd name="connsiteX3" fmla="*/ 1375224 w 1375224"/>
              <a:gd name="connsiteY3" fmla="*/ 901797 h 9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224" h="901797">
                <a:moveTo>
                  <a:pt x="1375224" y="0"/>
                </a:moveTo>
                <a:lnTo>
                  <a:pt x="634071" y="0"/>
                </a:lnTo>
                <a:lnTo>
                  <a:pt x="0" y="901797"/>
                </a:lnTo>
                <a:lnTo>
                  <a:pt x="1375224" y="901797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969922" y="4642132"/>
            <a:ext cx="769541" cy="802993"/>
          </a:xfrm>
          <a:custGeom>
            <a:avLst/>
            <a:gdLst>
              <a:gd name="connsiteX0" fmla="*/ 2925431 w 3987315"/>
              <a:gd name="connsiteY0" fmla="*/ 0 h 4160643"/>
              <a:gd name="connsiteX1" fmla="*/ 3987315 w 3987315"/>
              <a:gd name="connsiteY1" fmla="*/ 0 h 4160643"/>
              <a:gd name="connsiteX2" fmla="*/ 1061884 w 3987315"/>
              <a:gd name="connsiteY2" fmla="*/ 4160643 h 4160643"/>
              <a:gd name="connsiteX3" fmla="*/ 0 w 3987315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315" h="4160643">
                <a:moveTo>
                  <a:pt x="2925431" y="0"/>
                </a:moveTo>
                <a:lnTo>
                  <a:pt x="3987315" y="0"/>
                </a:lnTo>
                <a:lnTo>
                  <a:pt x="1061884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1" y="1547525"/>
            <a:ext cx="6371303" cy="4160643"/>
          </a:xfrm>
          <a:custGeom>
            <a:avLst/>
            <a:gdLst>
              <a:gd name="connsiteX0" fmla="*/ 0 w 6371303"/>
              <a:gd name="connsiteY0" fmla="*/ 0 h 4160643"/>
              <a:gd name="connsiteX1" fmla="*/ 6371303 w 6371303"/>
              <a:gd name="connsiteY1" fmla="*/ 0 h 4160643"/>
              <a:gd name="connsiteX2" fmla="*/ 3445872 w 6371303"/>
              <a:gd name="connsiteY2" fmla="*/ 4160643 h 4160643"/>
              <a:gd name="connsiteX3" fmla="*/ 0 w 637130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03" h="4160643">
                <a:moveTo>
                  <a:pt x="0" y="0"/>
                </a:moveTo>
                <a:lnTo>
                  <a:pt x="6371303" y="0"/>
                </a:lnTo>
                <a:lnTo>
                  <a:pt x="3445872" y="4160643"/>
                </a:lnTo>
                <a:lnTo>
                  <a:pt x="0" y="416064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4401723" y="2435747"/>
            <a:ext cx="7790277" cy="2392907"/>
          </a:xfrm>
          <a:custGeom>
            <a:avLst/>
            <a:gdLst>
              <a:gd name="connsiteX0" fmla="*/ 1682501 w 7790277"/>
              <a:gd name="connsiteY0" fmla="*/ 0 h 2392907"/>
              <a:gd name="connsiteX1" fmla="*/ 7790277 w 7790277"/>
              <a:gd name="connsiteY1" fmla="*/ 0 h 2392907"/>
              <a:gd name="connsiteX2" fmla="*/ 7790277 w 7790277"/>
              <a:gd name="connsiteY2" fmla="*/ 2392907 h 2392907"/>
              <a:gd name="connsiteX3" fmla="*/ 0 w 7790277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0277" h="2392907">
                <a:moveTo>
                  <a:pt x="1682501" y="0"/>
                </a:moveTo>
                <a:lnTo>
                  <a:pt x="7790277" y="0"/>
                </a:lnTo>
                <a:lnTo>
                  <a:pt x="7790277" y="2392907"/>
                </a:lnTo>
                <a:lnTo>
                  <a:pt x="0" y="2392907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" y="772416"/>
            <a:ext cx="3266153" cy="4160643"/>
          </a:xfrm>
          <a:custGeom>
            <a:avLst/>
            <a:gdLst>
              <a:gd name="connsiteX0" fmla="*/ 0 w 3266153"/>
              <a:gd name="connsiteY0" fmla="*/ 0 h 4160643"/>
              <a:gd name="connsiteX1" fmla="*/ 3266153 w 3266153"/>
              <a:gd name="connsiteY1" fmla="*/ 0 h 4160643"/>
              <a:gd name="connsiteX2" fmla="*/ 340722 w 3266153"/>
              <a:gd name="connsiteY2" fmla="*/ 4160643 h 4160643"/>
              <a:gd name="connsiteX3" fmla="*/ 0 w 326615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153" h="4160643">
                <a:moveTo>
                  <a:pt x="0" y="0"/>
                </a:moveTo>
                <a:lnTo>
                  <a:pt x="3266153" y="0"/>
                </a:lnTo>
                <a:lnTo>
                  <a:pt x="340722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8672054" y="1321616"/>
            <a:ext cx="3519947" cy="1114131"/>
          </a:xfrm>
          <a:custGeom>
            <a:avLst/>
            <a:gdLst>
              <a:gd name="connsiteX0" fmla="*/ 783368 w 3519947"/>
              <a:gd name="connsiteY0" fmla="*/ 0 h 1114131"/>
              <a:gd name="connsiteX1" fmla="*/ 3519947 w 3519947"/>
              <a:gd name="connsiteY1" fmla="*/ 0 h 1114131"/>
              <a:gd name="connsiteX2" fmla="*/ 3519947 w 3519947"/>
              <a:gd name="connsiteY2" fmla="*/ 1114131 h 1114131"/>
              <a:gd name="connsiteX3" fmla="*/ 0 w 3519947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9947" h="1114131">
                <a:moveTo>
                  <a:pt x="783368" y="0"/>
                </a:moveTo>
                <a:lnTo>
                  <a:pt x="3519947" y="0"/>
                </a:lnTo>
                <a:lnTo>
                  <a:pt x="3519947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2129234" y="2424894"/>
            <a:ext cx="6416416" cy="42356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12113" y="2980120"/>
            <a:ext cx="506541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600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汉仪综艺体简" pitchFamily="49" charset="-122"/>
                <a:ea typeface="汉仪综艺体简" pitchFamily="49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存在不足之处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5733480" y="3974436"/>
            <a:ext cx="5529533" cy="421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45599" y="1553766"/>
            <a:ext cx="263743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4000" b="1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Arial"/>
                <a:ea typeface="微软雅黑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03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8" grpId="0" animBg="1"/>
      <p:bldP spid="23" grpId="0" animBg="1"/>
      <p:bldP spid="17" grpId="0" animBg="1"/>
      <p:bldP spid="22" grpId="0" animBg="1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3724" y="1847850"/>
            <a:ext cx="7788275" cy="4019550"/>
          </a:xfrm>
          <a:prstGeom prst="rect">
            <a:avLst/>
          </a:pr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847850"/>
            <a:ext cx="4403725" cy="40195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Group 3"/>
          <p:cNvGrpSpPr/>
          <p:nvPr/>
        </p:nvGrpSpPr>
        <p:grpSpPr>
          <a:xfrm>
            <a:off x="5450982" y="4648200"/>
            <a:ext cx="720725" cy="720725"/>
            <a:chOff x="2368550" y="655638"/>
            <a:chExt cx="1333500" cy="1333500"/>
          </a:xfrm>
        </p:grpSpPr>
        <p:sp>
          <p:nvSpPr>
            <p:cNvPr id="17" name="矩形 16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5"/>
            <p:cNvSpPr/>
            <p:nvPr/>
          </p:nvSpPr>
          <p:spPr>
            <a:xfrm>
              <a:off x="2644873" y="1009354"/>
              <a:ext cx="780854" cy="626065"/>
            </a:xfrm>
            <a:custGeom>
              <a:avLst/>
              <a:gdLst>
                <a:gd name="connsiteX0" fmla="*/ 8609 w 598042"/>
                <a:gd name="connsiteY0" fmla="*/ 232725 h 479492"/>
                <a:gd name="connsiteX1" fmla="*/ 273350 w 598042"/>
                <a:gd name="connsiteY1" fmla="*/ 285685 h 479492"/>
                <a:gd name="connsiteX2" fmla="*/ 273350 w 598042"/>
                <a:gd name="connsiteY2" fmla="*/ 300285 h 479492"/>
                <a:gd name="connsiteX3" fmla="*/ 290560 w 598042"/>
                <a:gd name="connsiteY3" fmla="*/ 317462 h 479492"/>
                <a:gd name="connsiteX4" fmla="*/ 307482 w 598042"/>
                <a:gd name="connsiteY4" fmla="*/ 317462 h 479492"/>
                <a:gd name="connsiteX5" fmla="*/ 324692 w 598042"/>
                <a:gd name="connsiteY5" fmla="*/ 300285 h 479492"/>
                <a:gd name="connsiteX6" fmla="*/ 324692 w 598042"/>
                <a:gd name="connsiteY6" fmla="*/ 285685 h 479492"/>
                <a:gd name="connsiteX7" fmla="*/ 589433 w 598042"/>
                <a:gd name="connsiteY7" fmla="*/ 232725 h 479492"/>
                <a:gd name="connsiteX8" fmla="*/ 589433 w 598042"/>
                <a:gd name="connsiteY8" fmla="*/ 411359 h 479492"/>
                <a:gd name="connsiteX9" fmla="*/ 521168 w 598042"/>
                <a:gd name="connsiteY9" fmla="*/ 479492 h 479492"/>
                <a:gd name="connsiteX10" fmla="*/ 76874 w 598042"/>
                <a:gd name="connsiteY10" fmla="*/ 479492 h 479492"/>
                <a:gd name="connsiteX11" fmla="*/ 8609 w 598042"/>
                <a:gd name="connsiteY11" fmla="*/ 411359 h 479492"/>
                <a:gd name="connsiteX12" fmla="*/ 231186 w 598042"/>
                <a:gd name="connsiteY12" fmla="*/ 25761 h 479492"/>
                <a:gd name="connsiteX13" fmla="*/ 209673 w 598042"/>
                <a:gd name="connsiteY13" fmla="*/ 46942 h 479492"/>
                <a:gd name="connsiteX14" fmla="*/ 209673 w 598042"/>
                <a:gd name="connsiteY14" fmla="*/ 81003 h 479492"/>
                <a:gd name="connsiteX15" fmla="*/ 210534 w 598042"/>
                <a:gd name="connsiteY15" fmla="*/ 84152 h 479492"/>
                <a:gd name="connsiteX16" fmla="*/ 387795 w 598042"/>
                <a:gd name="connsiteY16" fmla="*/ 84152 h 479492"/>
                <a:gd name="connsiteX17" fmla="*/ 388369 w 598042"/>
                <a:gd name="connsiteY17" fmla="*/ 81003 h 479492"/>
                <a:gd name="connsiteX18" fmla="*/ 388369 w 598042"/>
                <a:gd name="connsiteY18" fmla="*/ 46942 h 479492"/>
                <a:gd name="connsiteX19" fmla="*/ 366856 w 598042"/>
                <a:gd name="connsiteY19" fmla="*/ 25761 h 479492"/>
                <a:gd name="connsiteX20" fmla="*/ 231186 w 598042"/>
                <a:gd name="connsiteY20" fmla="*/ 0 h 479492"/>
                <a:gd name="connsiteX21" fmla="*/ 366856 w 598042"/>
                <a:gd name="connsiteY21" fmla="*/ 0 h 479492"/>
                <a:gd name="connsiteX22" fmla="*/ 413897 w 598042"/>
                <a:gd name="connsiteY22" fmla="*/ 46942 h 479492"/>
                <a:gd name="connsiteX23" fmla="*/ 413897 w 598042"/>
                <a:gd name="connsiteY23" fmla="*/ 81003 h 479492"/>
                <a:gd name="connsiteX24" fmla="*/ 413610 w 598042"/>
                <a:gd name="connsiteY24" fmla="*/ 84152 h 479492"/>
                <a:gd name="connsiteX25" fmla="*/ 521171 w 598042"/>
                <a:gd name="connsiteY25" fmla="*/ 84152 h 479492"/>
                <a:gd name="connsiteX26" fmla="*/ 598042 w 598042"/>
                <a:gd name="connsiteY26" fmla="*/ 160862 h 479492"/>
                <a:gd name="connsiteX27" fmla="*/ 598042 w 598042"/>
                <a:gd name="connsiteY27" fmla="*/ 214960 h 479492"/>
                <a:gd name="connsiteX28" fmla="*/ 324692 w 598042"/>
                <a:gd name="connsiteY28" fmla="*/ 269630 h 479492"/>
                <a:gd name="connsiteX29" fmla="*/ 324692 w 598042"/>
                <a:gd name="connsiteY29" fmla="*/ 249308 h 479492"/>
                <a:gd name="connsiteX30" fmla="*/ 307769 w 598042"/>
                <a:gd name="connsiteY30" fmla="*/ 232134 h 479492"/>
                <a:gd name="connsiteX31" fmla="*/ 290560 w 598042"/>
                <a:gd name="connsiteY31" fmla="*/ 232134 h 479492"/>
                <a:gd name="connsiteX32" fmla="*/ 273350 w 598042"/>
                <a:gd name="connsiteY32" fmla="*/ 249308 h 479492"/>
                <a:gd name="connsiteX33" fmla="*/ 273350 w 598042"/>
                <a:gd name="connsiteY33" fmla="*/ 269630 h 479492"/>
                <a:gd name="connsiteX34" fmla="*/ 0 w 598042"/>
                <a:gd name="connsiteY34" fmla="*/ 214960 h 479492"/>
                <a:gd name="connsiteX35" fmla="*/ 0 w 598042"/>
                <a:gd name="connsiteY35" fmla="*/ 160862 h 479492"/>
                <a:gd name="connsiteX36" fmla="*/ 76871 w 598042"/>
                <a:gd name="connsiteY36" fmla="*/ 84152 h 479492"/>
                <a:gd name="connsiteX37" fmla="*/ 184432 w 598042"/>
                <a:gd name="connsiteY37" fmla="*/ 84152 h 479492"/>
                <a:gd name="connsiteX38" fmla="*/ 184145 w 598042"/>
                <a:gd name="connsiteY38" fmla="*/ 81003 h 479492"/>
                <a:gd name="connsiteX39" fmla="*/ 184145 w 598042"/>
                <a:gd name="connsiteY39" fmla="*/ 46942 h 479492"/>
                <a:gd name="connsiteX40" fmla="*/ 231186 w 598042"/>
                <a:gd name="connsiteY40" fmla="*/ 0 h 4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98042" h="479492">
                  <a:moveTo>
                    <a:pt x="8609" y="232725"/>
                  </a:moveTo>
                  <a:lnTo>
                    <a:pt x="273350" y="285685"/>
                  </a:lnTo>
                  <a:lnTo>
                    <a:pt x="273350" y="300285"/>
                  </a:lnTo>
                  <a:cubicBezTo>
                    <a:pt x="273350" y="309732"/>
                    <a:pt x="281094" y="317462"/>
                    <a:pt x="290560" y="317462"/>
                  </a:cubicBezTo>
                  <a:lnTo>
                    <a:pt x="307482" y="317462"/>
                  </a:lnTo>
                  <a:cubicBezTo>
                    <a:pt x="316948" y="317462"/>
                    <a:pt x="324692" y="309732"/>
                    <a:pt x="324692" y="300285"/>
                  </a:cubicBezTo>
                  <a:lnTo>
                    <a:pt x="324692" y="285685"/>
                  </a:lnTo>
                  <a:lnTo>
                    <a:pt x="589433" y="232725"/>
                  </a:lnTo>
                  <a:lnTo>
                    <a:pt x="589433" y="411359"/>
                  </a:lnTo>
                  <a:cubicBezTo>
                    <a:pt x="589433" y="448861"/>
                    <a:pt x="558743" y="479492"/>
                    <a:pt x="521168" y="479492"/>
                  </a:cubicBezTo>
                  <a:lnTo>
                    <a:pt x="76874" y="479492"/>
                  </a:lnTo>
                  <a:cubicBezTo>
                    <a:pt x="39299" y="479492"/>
                    <a:pt x="8609" y="448861"/>
                    <a:pt x="8609" y="411359"/>
                  </a:cubicBezTo>
                  <a:close/>
                  <a:moveTo>
                    <a:pt x="231186" y="25761"/>
                  </a:moveTo>
                  <a:cubicBezTo>
                    <a:pt x="219425" y="25761"/>
                    <a:pt x="209673" y="35206"/>
                    <a:pt x="209673" y="46942"/>
                  </a:cubicBezTo>
                  <a:lnTo>
                    <a:pt x="209673" y="81003"/>
                  </a:lnTo>
                  <a:cubicBezTo>
                    <a:pt x="209673" y="82148"/>
                    <a:pt x="210247" y="83293"/>
                    <a:pt x="210534" y="84152"/>
                  </a:cubicBezTo>
                  <a:lnTo>
                    <a:pt x="387795" y="84152"/>
                  </a:lnTo>
                  <a:cubicBezTo>
                    <a:pt x="387795" y="83293"/>
                    <a:pt x="388369" y="82148"/>
                    <a:pt x="388369" y="81003"/>
                  </a:cubicBezTo>
                  <a:lnTo>
                    <a:pt x="388369" y="46942"/>
                  </a:lnTo>
                  <a:cubicBezTo>
                    <a:pt x="388369" y="35206"/>
                    <a:pt x="378903" y="25761"/>
                    <a:pt x="366856" y="25761"/>
                  </a:cubicBezTo>
                  <a:close/>
                  <a:moveTo>
                    <a:pt x="231186" y="0"/>
                  </a:moveTo>
                  <a:lnTo>
                    <a:pt x="366856" y="0"/>
                  </a:lnTo>
                  <a:cubicBezTo>
                    <a:pt x="392958" y="0"/>
                    <a:pt x="413897" y="21181"/>
                    <a:pt x="413897" y="46942"/>
                  </a:cubicBezTo>
                  <a:lnTo>
                    <a:pt x="413897" y="81003"/>
                  </a:lnTo>
                  <a:cubicBezTo>
                    <a:pt x="413897" y="82148"/>
                    <a:pt x="413610" y="83293"/>
                    <a:pt x="413610" y="84152"/>
                  </a:cubicBezTo>
                  <a:lnTo>
                    <a:pt x="521171" y="84152"/>
                  </a:lnTo>
                  <a:cubicBezTo>
                    <a:pt x="563622" y="84152"/>
                    <a:pt x="598042" y="118500"/>
                    <a:pt x="598042" y="160862"/>
                  </a:cubicBezTo>
                  <a:lnTo>
                    <a:pt x="598042" y="214960"/>
                  </a:lnTo>
                  <a:lnTo>
                    <a:pt x="324692" y="269630"/>
                  </a:lnTo>
                  <a:lnTo>
                    <a:pt x="324692" y="249308"/>
                  </a:lnTo>
                  <a:cubicBezTo>
                    <a:pt x="324692" y="239862"/>
                    <a:pt x="316948" y="232134"/>
                    <a:pt x="307769" y="232134"/>
                  </a:cubicBezTo>
                  <a:lnTo>
                    <a:pt x="290560" y="232134"/>
                  </a:lnTo>
                  <a:cubicBezTo>
                    <a:pt x="281094" y="232134"/>
                    <a:pt x="273350" y="239862"/>
                    <a:pt x="273350" y="249308"/>
                  </a:cubicBezTo>
                  <a:lnTo>
                    <a:pt x="273350" y="269630"/>
                  </a:lnTo>
                  <a:lnTo>
                    <a:pt x="0" y="214960"/>
                  </a:lnTo>
                  <a:lnTo>
                    <a:pt x="0" y="160862"/>
                  </a:lnTo>
                  <a:cubicBezTo>
                    <a:pt x="0" y="118500"/>
                    <a:pt x="34420" y="84152"/>
                    <a:pt x="76871" y="84152"/>
                  </a:cubicBezTo>
                  <a:lnTo>
                    <a:pt x="184432" y="84152"/>
                  </a:lnTo>
                  <a:cubicBezTo>
                    <a:pt x="184432" y="83293"/>
                    <a:pt x="184145" y="82148"/>
                    <a:pt x="184145" y="81003"/>
                  </a:cubicBezTo>
                  <a:lnTo>
                    <a:pt x="184145" y="46942"/>
                  </a:lnTo>
                  <a:cubicBezTo>
                    <a:pt x="184145" y="21181"/>
                    <a:pt x="205371" y="0"/>
                    <a:pt x="2311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6"/>
          <p:cNvGrpSpPr/>
          <p:nvPr/>
        </p:nvGrpSpPr>
        <p:grpSpPr>
          <a:xfrm>
            <a:off x="7010154" y="4648200"/>
            <a:ext cx="720725" cy="720725"/>
            <a:chOff x="2368550" y="655638"/>
            <a:chExt cx="1333500" cy="1333500"/>
          </a:xfrm>
        </p:grpSpPr>
        <p:sp>
          <p:nvSpPr>
            <p:cNvPr id="20" name="矩形 19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8"/>
            <p:cNvSpPr/>
            <p:nvPr/>
          </p:nvSpPr>
          <p:spPr>
            <a:xfrm>
              <a:off x="2644873" y="1051205"/>
              <a:ext cx="780854" cy="542363"/>
            </a:xfrm>
            <a:custGeom>
              <a:avLst/>
              <a:gdLst>
                <a:gd name="connsiteX0" fmla="*/ 243087 w 607639"/>
                <a:gd name="connsiteY0" fmla="*/ 237171 h 422052"/>
                <a:gd name="connsiteX1" fmla="*/ 303784 w 607639"/>
                <a:gd name="connsiteY1" fmla="*/ 289969 h 422052"/>
                <a:gd name="connsiteX2" fmla="*/ 364570 w 607639"/>
                <a:gd name="connsiteY2" fmla="*/ 237171 h 422052"/>
                <a:gd name="connsiteX3" fmla="*/ 577366 w 607639"/>
                <a:gd name="connsiteY3" fmla="*/ 422052 h 422052"/>
                <a:gd name="connsiteX4" fmla="*/ 30202 w 607639"/>
                <a:gd name="connsiteY4" fmla="*/ 422052 h 422052"/>
                <a:gd name="connsiteX5" fmla="*/ 0 w 607639"/>
                <a:gd name="connsiteY5" fmla="*/ 26180 h 422052"/>
                <a:gd name="connsiteX6" fmla="*/ 212825 w 607639"/>
                <a:gd name="connsiteY6" fmla="*/ 210947 h 422052"/>
                <a:gd name="connsiteX7" fmla="*/ 0 w 607639"/>
                <a:gd name="connsiteY7" fmla="*/ 395802 h 422052"/>
                <a:gd name="connsiteX8" fmla="*/ 607639 w 607639"/>
                <a:gd name="connsiteY8" fmla="*/ 26180 h 422052"/>
                <a:gd name="connsiteX9" fmla="*/ 607639 w 607639"/>
                <a:gd name="connsiteY9" fmla="*/ 395802 h 422052"/>
                <a:gd name="connsiteX10" fmla="*/ 394743 w 607639"/>
                <a:gd name="connsiteY10" fmla="*/ 210947 h 422052"/>
                <a:gd name="connsiteX11" fmla="*/ 30202 w 607639"/>
                <a:gd name="connsiteY11" fmla="*/ 0 h 422052"/>
                <a:gd name="connsiteX12" fmla="*/ 577366 w 607639"/>
                <a:gd name="connsiteY12" fmla="*/ 0 h 422052"/>
                <a:gd name="connsiteX13" fmla="*/ 364570 w 607639"/>
                <a:gd name="connsiteY13" fmla="*/ 184740 h 422052"/>
                <a:gd name="connsiteX14" fmla="*/ 362612 w 607639"/>
                <a:gd name="connsiteY14" fmla="*/ 183052 h 422052"/>
                <a:gd name="connsiteX15" fmla="*/ 350508 w 607639"/>
                <a:gd name="connsiteY15" fmla="*/ 197003 h 422052"/>
                <a:gd name="connsiteX16" fmla="*/ 303784 w 607639"/>
                <a:gd name="connsiteY16" fmla="*/ 237523 h 422052"/>
                <a:gd name="connsiteX17" fmla="*/ 257060 w 607639"/>
                <a:gd name="connsiteY17" fmla="*/ 197003 h 422052"/>
                <a:gd name="connsiteX18" fmla="*/ 245045 w 607639"/>
                <a:gd name="connsiteY18" fmla="*/ 183052 h 422052"/>
                <a:gd name="connsiteX19" fmla="*/ 243087 w 607639"/>
                <a:gd name="connsiteY19" fmla="*/ 184740 h 42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639" h="422052">
                  <a:moveTo>
                    <a:pt x="243087" y="237171"/>
                  </a:moveTo>
                  <a:lnTo>
                    <a:pt x="303784" y="289969"/>
                  </a:lnTo>
                  <a:lnTo>
                    <a:pt x="364570" y="237171"/>
                  </a:lnTo>
                  <a:lnTo>
                    <a:pt x="577366" y="422052"/>
                  </a:lnTo>
                  <a:lnTo>
                    <a:pt x="30202" y="422052"/>
                  </a:lnTo>
                  <a:close/>
                  <a:moveTo>
                    <a:pt x="0" y="26180"/>
                  </a:moveTo>
                  <a:lnTo>
                    <a:pt x="212825" y="210947"/>
                  </a:lnTo>
                  <a:lnTo>
                    <a:pt x="0" y="395802"/>
                  </a:lnTo>
                  <a:close/>
                  <a:moveTo>
                    <a:pt x="607639" y="26180"/>
                  </a:moveTo>
                  <a:lnTo>
                    <a:pt x="607639" y="395802"/>
                  </a:lnTo>
                  <a:lnTo>
                    <a:pt x="394743" y="210947"/>
                  </a:lnTo>
                  <a:close/>
                  <a:moveTo>
                    <a:pt x="30202" y="0"/>
                  </a:moveTo>
                  <a:lnTo>
                    <a:pt x="577366" y="0"/>
                  </a:lnTo>
                  <a:lnTo>
                    <a:pt x="364570" y="184740"/>
                  </a:lnTo>
                  <a:lnTo>
                    <a:pt x="362612" y="183052"/>
                  </a:lnTo>
                  <a:lnTo>
                    <a:pt x="350508" y="197003"/>
                  </a:lnTo>
                  <a:lnTo>
                    <a:pt x="303784" y="237523"/>
                  </a:lnTo>
                  <a:lnTo>
                    <a:pt x="257060" y="197003"/>
                  </a:lnTo>
                  <a:lnTo>
                    <a:pt x="245045" y="183052"/>
                  </a:lnTo>
                  <a:lnTo>
                    <a:pt x="243087" y="1847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9"/>
          <p:cNvGrpSpPr/>
          <p:nvPr/>
        </p:nvGrpSpPr>
        <p:grpSpPr>
          <a:xfrm>
            <a:off x="8569325" y="4648200"/>
            <a:ext cx="720725" cy="720725"/>
            <a:chOff x="2368550" y="655638"/>
            <a:chExt cx="1333500" cy="1333500"/>
          </a:xfrm>
        </p:grpSpPr>
        <p:sp>
          <p:nvSpPr>
            <p:cNvPr id="23" name="矩形 22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11"/>
            <p:cNvSpPr/>
            <p:nvPr/>
          </p:nvSpPr>
          <p:spPr>
            <a:xfrm>
              <a:off x="2644873" y="952381"/>
              <a:ext cx="780854" cy="740011"/>
            </a:xfrm>
            <a:custGeom>
              <a:avLst/>
              <a:gdLst>
                <a:gd name="connsiteX0" fmla="*/ 453642 w 606552"/>
                <a:gd name="connsiteY0" fmla="*/ 365049 h 574826"/>
                <a:gd name="connsiteX1" fmla="*/ 442314 w 606552"/>
                <a:gd name="connsiteY1" fmla="*/ 370425 h 574826"/>
                <a:gd name="connsiteX2" fmla="*/ 408979 w 606552"/>
                <a:gd name="connsiteY2" fmla="*/ 400552 h 574826"/>
                <a:gd name="connsiteX3" fmla="*/ 407957 w 606552"/>
                <a:gd name="connsiteY3" fmla="*/ 421131 h 574826"/>
                <a:gd name="connsiteX4" fmla="*/ 418821 w 606552"/>
                <a:gd name="connsiteY4" fmla="*/ 425952 h 574826"/>
                <a:gd name="connsiteX5" fmla="*/ 428571 w 606552"/>
                <a:gd name="connsiteY5" fmla="*/ 422151 h 574826"/>
                <a:gd name="connsiteX6" fmla="*/ 438971 w 606552"/>
                <a:gd name="connsiteY6" fmla="*/ 412696 h 574826"/>
                <a:gd name="connsiteX7" fmla="*/ 438971 w 606552"/>
                <a:gd name="connsiteY7" fmla="*/ 477956 h 574826"/>
                <a:gd name="connsiteX8" fmla="*/ 453642 w 606552"/>
                <a:gd name="connsiteY8" fmla="*/ 492602 h 574826"/>
                <a:gd name="connsiteX9" fmla="*/ 468220 w 606552"/>
                <a:gd name="connsiteY9" fmla="*/ 477956 h 574826"/>
                <a:gd name="connsiteX10" fmla="*/ 468220 w 606552"/>
                <a:gd name="connsiteY10" fmla="*/ 412696 h 574826"/>
                <a:gd name="connsiteX11" fmla="*/ 478620 w 606552"/>
                <a:gd name="connsiteY11" fmla="*/ 422151 h 574826"/>
                <a:gd name="connsiteX12" fmla="*/ 488463 w 606552"/>
                <a:gd name="connsiteY12" fmla="*/ 425952 h 574826"/>
                <a:gd name="connsiteX13" fmla="*/ 499327 w 606552"/>
                <a:gd name="connsiteY13" fmla="*/ 421131 h 574826"/>
                <a:gd name="connsiteX14" fmla="*/ 498305 w 606552"/>
                <a:gd name="connsiteY14" fmla="*/ 400552 h 574826"/>
                <a:gd name="connsiteX15" fmla="*/ 464970 w 606552"/>
                <a:gd name="connsiteY15" fmla="*/ 370425 h 574826"/>
                <a:gd name="connsiteX16" fmla="*/ 453642 w 606552"/>
                <a:gd name="connsiteY16" fmla="*/ 365049 h 574826"/>
                <a:gd name="connsiteX17" fmla="*/ 325130 w 606552"/>
                <a:gd name="connsiteY17" fmla="*/ 365049 h 574826"/>
                <a:gd name="connsiteX18" fmla="*/ 313802 w 606552"/>
                <a:gd name="connsiteY18" fmla="*/ 370425 h 574826"/>
                <a:gd name="connsiteX19" fmla="*/ 280467 w 606552"/>
                <a:gd name="connsiteY19" fmla="*/ 400552 h 574826"/>
                <a:gd name="connsiteX20" fmla="*/ 279446 w 606552"/>
                <a:gd name="connsiteY20" fmla="*/ 421131 h 574826"/>
                <a:gd name="connsiteX21" fmla="*/ 290310 w 606552"/>
                <a:gd name="connsiteY21" fmla="*/ 425952 h 574826"/>
                <a:gd name="connsiteX22" fmla="*/ 300060 w 606552"/>
                <a:gd name="connsiteY22" fmla="*/ 422151 h 574826"/>
                <a:gd name="connsiteX23" fmla="*/ 310459 w 606552"/>
                <a:gd name="connsiteY23" fmla="*/ 412696 h 574826"/>
                <a:gd name="connsiteX24" fmla="*/ 310459 w 606552"/>
                <a:gd name="connsiteY24" fmla="*/ 477956 h 574826"/>
                <a:gd name="connsiteX25" fmla="*/ 325130 w 606552"/>
                <a:gd name="connsiteY25" fmla="*/ 492602 h 574826"/>
                <a:gd name="connsiteX26" fmla="*/ 339709 w 606552"/>
                <a:gd name="connsiteY26" fmla="*/ 477956 h 574826"/>
                <a:gd name="connsiteX27" fmla="*/ 339709 w 606552"/>
                <a:gd name="connsiteY27" fmla="*/ 412696 h 574826"/>
                <a:gd name="connsiteX28" fmla="*/ 350108 w 606552"/>
                <a:gd name="connsiteY28" fmla="*/ 422151 h 574826"/>
                <a:gd name="connsiteX29" fmla="*/ 359951 w 606552"/>
                <a:gd name="connsiteY29" fmla="*/ 425952 h 574826"/>
                <a:gd name="connsiteX30" fmla="*/ 370815 w 606552"/>
                <a:gd name="connsiteY30" fmla="*/ 421131 h 574826"/>
                <a:gd name="connsiteX31" fmla="*/ 369701 w 606552"/>
                <a:gd name="connsiteY31" fmla="*/ 400552 h 574826"/>
                <a:gd name="connsiteX32" fmla="*/ 336459 w 606552"/>
                <a:gd name="connsiteY32" fmla="*/ 370425 h 574826"/>
                <a:gd name="connsiteX33" fmla="*/ 325130 w 606552"/>
                <a:gd name="connsiteY33" fmla="*/ 365049 h 574826"/>
                <a:gd name="connsiteX34" fmla="*/ 233018 w 606552"/>
                <a:gd name="connsiteY34" fmla="*/ 184564 h 574826"/>
                <a:gd name="connsiteX35" fmla="*/ 222897 w 606552"/>
                <a:gd name="connsiteY35" fmla="*/ 194668 h 574826"/>
                <a:gd name="connsiteX36" fmla="*/ 222897 w 606552"/>
                <a:gd name="connsiteY36" fmla="*/ 215804 h 574826"/>
                <a:gd name="connsiteX37" fmla="*/ 233018 w 606552"/>
                <a:gd name="connsiteY37" fmla="*/ 225908 h 574826"/>
                <a:gd name="connsiteX38" fmla="*/ 373508 w 606552"/>
                <a:gd name="connsiteY38" fmla="*/ 225908 h 574826"/>
                <a:gd name="connsiteX39" fmla="*/ 383629 w 606552"/>
                <a:gd name="connsiteY39" fmla="*/ 215804 h 574826"/>
                <a:gd name="connsiteX40" fmla="*/ 383629 w 606552"/>
                <a:gd name="connsiteY40" fmla="*/ 194668 h 574826"/>
                <a:gd name="connsiteX41" fmla="*/ 373508 w 606552"/>
                <a:gd name="connsiteY41" fmla="*/ 184564 h 574826"/>
                <a:gd name="connsiteX42" fmla="*/ 52693 w 606552"/>
                <a:gd name="connsiteY42" fmla="*/ 144518 h 574826"/>
                <a:gd name="connsiteX43" fmla="*/ 553833 w 606552"/>
                <a:gd name="connsiteY43" fmla="*/ 144518 h 574826"/>
                <a:gd name="connsiteX44" fmla="*/ 563861 w 606552"/>
                <a:gd name="connsiteY44" fmla="*/ 154530 h 574826"/>
                <a:gd name="connsiteX45" fmla="*/ 563861 w 606552"/>
                <a:gd name="connsiteY45" fmla="*/ 538210 h 574826"/>
                <a:gd name="connsiteX46" fmla="*/ 527183 w 606552"/>
                <a:gd name="connsiteY46" fmla="*/ 574826 h 574826"/>
                <a:gd name="connsiteX47" fmla="*/ 79343 w 606552"/>
                <a:gd name="connsiteY47" fmla="*/ 574826 h 574826"/>
                <a:gd name="connsiteX48" fmla="*/ 42665 w 606552"/>
                <a:gd name="connsiteY48" fmla="*/ 538210 h 574826"/>
                <a:gd name="connsiteX49" fmla="*/ 42665 w 606552"/>
                <a:gd name="connsiteY49" fmla="*/ 154530 h 574826"/>
                <a:gd name="connsiteX50" fmla="*/ 52693 w 606552"/>
                <a:gd name="connsiteY50" fmla="*/ 144518 h 574826"/>
                <a:gd name="connsiteX51" fmla="*/ 66740 w 606552"/>
                <a:gd name="connsiteY51" fmla="*/ 0 h 574826"/>
                <a:gd name="connsiteX52" fmla="*/ 539764 w 606552"/>
                <a:gd name="connsiteY52" fmla="*/ 0 h 574826"/>
                <a:gd name="connsiteX53" fmla="*/ 552390 w 606552"/>
                <a:gd name="connsiteY53" fmla="*/ 7233 h 574826"/>
                <a:gd name="connsiteX54" fmla="*/ 604474 w 606552"/>
                <a:gd name="connsiteY54" fmla="*/ 95139 h 574826"/>
                <a:gd name="connsiteX55" fmla="*/ 604659 w 606552"/>
                <a:gd name="connsiteY55" fmla="*/ 109883 h 574826"/>
                <a:gd name="connsiteX56" fmla="*/ 591847 w 606552"/>
                <a:gd name="connsiteY56" fmla="*/ 117209 h 574826"/>
                <a:gd name="connsiteX57" fmla="*/ 14657 w 606552"/>
                <a:gd name="connsiteY57" fmla="*/ 117209 h 574826"/>
                <a:gd name="connsiteX58" fmla="*/ 1938 w 606552"/>
                <a:gd name="connsiteY58" fmla="*/ 109883 h 574826"/>
                <a:gd name="connsiteX59" fmla="*/ 2030 w 606552"/>
                <a:gd name="connsiteY59" fmla="*/ 95139 h 574826"/>
                <a:gd name="connsiteX60" fmla="*/ 54114 w 606552"/>
                <a:gd name="connsiteY60" fmla="*/ 7233 h 574826"/>
                <a:gd name="connsiteX61" fmla="*/ 66740 w 606552"/>
                <a:gd name="connsiteY61" fmla="*/ 0 h 57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6552" h="574826">
                  <a:moveTo>
                    <a:pt x="453642" y="365049"/>
                  </a:moveTo>
                  <a:cubicBezTo>
                    <a:pt x="449092" y="365049"/>
                    <a:pt x="445378" y="367552"/>
                    <a:pt x="442314" y="370425"/>
                  </a:cubicBezTo>
                  <a:cubicBezTo>
                    <a:pt x="431357" y="380529"/>
                    <a:pt x="408979" y="400552"/>
                    <a:pt x="408979" y="400552"/>
                  </a:cubicBezTo>
                  <a:cubicBezTo>
                    <a:pt x="403036" y="405929"/>
                    <a:pt x="402572" y="415106"/>
                    <a:pt x="407957" y="421131"/>
                  </a:cubicBezTo>
                  <a:cubicBezTo>
                    <a:pt x="410836" y="424283"/>
                    <a:pt x="414828" y="425952"/>
                    <a:pt x="418821" y="425952"/>
                  </a:cubicBezTo>
                  <a:cubicBezTo>
                    <a:pt x="422257" y="425952"/>
                    <a:pt x="425785" y="424654"/>
                    <a:pt x="428571" y="422151"/>
                  </a:cubicBezTo>
                  <a:cubicBezTo>
                    <a:pt x="431171" y="419834"/>
                    <a:pt x="438971" y="412696"/>
                    <a:pt x="438971" y="412696"/>
                  </a:cubicBezTo>
                  <a:lnTo>
                    <a:pt x="438971" y="477956"/>
                  </a:lnTo>
                  <a:cubicBezTo>
                    <a:pt x="438971" y="486021"/>
                    <a:pt x="445564" y="492602"/>
                    <a:pt x="453642" y="492602"/>
                  </a:cubicBezTo>
                  <a:cubicBezTo>
                    <a:pt x="461720" y="492602"/>
                    <a:pt x="468220" y="486021"/>
                    <a:pt x="468220" y="477956"/>
                  </a:cubicBezTo>
                  <a:lnTo>
                    <a:pt x="468220" y="412696"/>
                  </a:lnTo>
                  <a:cubicBezTo>
                    <a:pt x="468220" y="412696"/>
                    <a:pt x="476020" y="419834"/>
                    <a:pt x="478620" y="422151"/>
                  </a:cubicBezTo>
                  <a:cubicBezTo>
                    <a:pt x="481498" y="424654"/>
                    <a:pt x="484934" y="425952"/>
                    <a:pt x="488463" y="425952"/>
                  </a:cubicBezTo>
                  <a:cubicBezTo>
                    <a:pt x="492455" y="425952"/>
                    <a:pt x="496448" y="424283"/>
                    <a:pt x="499327" y="421131"/>
                  </a:cubicBezTo>
                  <a:cubicBezTo>
                    <a:pt x="504712" y="415106"/>
                    <a:pt x="504248" y="405929"/>
                    <a:pt x="498305" y="400552"/>
                  </a:cubicBezTo>
                  <a:cubicBezTo>
                    <a:pt x="498305" y="400552"/>
                    <a:pt x="475834" y="380529"/>
                    <a:pt x="464970" y="370425"/>
                  </a:cubicBezTo>
                  <a:cubicBezTo>
                    <a:pt x="461813" y="367552"/>
                    <a:pt x="458192" y="365049"/>
                    <a:pt x="453642" y="365049"/>
                  </a:cubicBezTo>
                  <a:close/>
                  <a:moveTo>
                    <a:pt x="325130" y="365049"/>
                  </a:moveTo>
                  <a:cubicBezTo>
                    <a:pt x="320580" y="365049"/>
                    <a:pt x="316866" y="367552"/>
                    <a:pt x="313802" y="370425"/>
                  </a:cubicBezTo>
                  <a:cubicBezTo>
                    <a:pt x="302845" y="380529"/>
                    <a:pt x="280467" y="400552"/>
                    <a:pt x="280467" y="400552"/>
                  </a:cubicBezTo>
                  <a:cubicBezTo>
                    <a:pt x="274431" y="405929"/>
                    <a:pt x="273967" y="415106"/>
                    <a:pt x="279446" y="421131"/>
                  </a:cubicBezTo>
                  <a:cubicBezTo>
                    <a:pt x="282324" y="424283"/>
                    <a:pt x="286317" y="425952"/>
                    <a:pt x="290310" y="425952"/>
                  </a:cubicBezTo>
                  <a:cubicBezTo>
                    <a:pt x="293745" y="425952"/>
                    <a:pt x="297274" y="424654"/>
                    <a:pt x="300060" y="422151"/>
                  </a:cubicBezTo>
                  <a:cubicBezTo>
                    <a:pt x="302659" y="419834"/>
                    <a:pt x="310459" y="412696"/>
                    <a:pt x="310459" y="412696"/>
                  </a:cubicBezTo>
                  <a:lnTo>
                    <a:pt x="310459" y="477956"/>
                  </a:lnTo>
                  <a:cubicBezTo>
                    <a:pt x="310459" y="486021"/>
                    <a:pt x="317052" y="492602"/>
                    <a:pt x="325130" y="492602"/>
                  </a:cubicBezTo>
                  <a:cubicBezTo>
                    <a:pt x="333209" y="492602"/>
                    <a:pt x="339709" y="486021"/>
                    <a:pt x="339709" y="477956"/>
                  </a:cubicBezTo>
                  <a:lnTo>
                    <a:pt x="339709" y="412696"/>
                  </a:lnTo>
                  <a:cubicBezTo>
                    <a:pt x="339709" y="412696"/>
                    <a:pt x="347508" y="419834"/>
                    <a:pt x="350108" y="422151"/>
                  </a:cubicBezTo>
                  <a:cubicBezTo>
                    <a:pt x="352894" y="424654"/>
                    <a:pt x="356423" y="425952"/>
                    <a:pt x="359951" y="425952"/>
                  </a:cubicBezTo>
                  <a:cubicBezTo>
                    <a:pt x="363944" y="425952"/>
                    <a:pt x="367937" y="424283"/>
                    <a:pt x="370815" y="421131"/>
                  </a:cubicBezTo>
                  <a:cubicBezTo>
                    <a:pt x="376201" y="415106"/>
                    <a:pt x="375736" y="405929"/>
                    <a:pt x="369701" y="400552"/>
                  </a:cubicBezTo>
                  <a:cubicBezTo>
                    <a:pt x="369701" y="400552"/>
                    <a:pt x="347323" y="380529"/>
                    <a:pt x="336459" y="370425"/>
                  </a:cubicBezTo>
                  <a:cubicBezTo>
                    <a:pt x="333302" y="367552"/>
                    <a:pt x="329680" y="365049"/>
                    <a:pt x="325130" y="365049"/>
                  </a:cubicBezTo>
                  <a:close/>
                  <a:moveTo>
                    <a:pt x="233018" y="184564"/>
                  </a:moveTo>
                  <a:cubicBezTo>
                    <a:pt x="227447" y="184564"/>
                    <a:pt x="222897" y="189106"/>
                    <a:pt x="222897" y="194668"/>
                  </a:cubicBezTo>
                  <a:lnTo>
                    <a:pt x="222897" y="215804"/>
                  </a:lnTo>
                  <a:cubicBezTo>
                    <a:pt x="222897" y="221458"/>
                    <a:pt x="227447" y="225908"/>
                    <a:pt x="233018" y="225908"/>
                  </a:cubicBezTo>
                  <a:lnTo>
                    <a:pt x="373508" y="225908"/>
                  </a:lnTo>
                  <a:cubicBezTo>
                    <a:pt x="379172" y="225908"/>
                    <a:pt x="383629" y="221458"/>
                    <a:pt x="383629" y="215804"/>
                  </a:cubicBezTo>
                  <a:lnTo>
                    <a:pt x="383629" y="194668"/>
                  </a:lnTo>
                  <a:cubicBezTo>
                    <a:pt x="383629" y="189106"/>
                    <a:pt x="379172" y="184564"/>
                    <a:pt x="373508" y="184564"/>
                  </a:cubicBezTo>
                  <a:close/>
                  <a:moveTo>
                    <a:pt x="52693" y="144518"/>
                  </a:moveTo>
                  <a:lnTo>
                    <a:pt x="553833" y="144518"/>
                  </a:lnTo>
                  <a:cubicBezTo>
                    <a:pt x="559404" y="144518"/>
                    <a:pt x="563861" y="149060"/>
                    <a:pt x="563861" y="154530"/>
                  </a:cubicBezTo>
                  <a:lnTo>
                    <a:pt x="563861" y="538210"/>
                  </a:lnTo>
                  <a:cubicBezTo>
                    <a:pt x="563861" y="558418"/>
                    <a:pt x="547426" y="574826"/>
                    <a:pt x="527183" y="574826"/>
                  </a:cubicBezTo>
                  <a:lnTo>
                    <a:pt x="79343" y="574826"/>
                  </a:lnTo>
                  <a:cubicBezTo>
                    <a:pt x="59193" y="574826"/>
                    <a:pt x="42665" y="558418"/>
                    <a:pt x="42665" y="538210"/>
                  </a:cubicBezTo>
                  <a:lnTo>
                    <a:pt x="42665" y="154530"/>
                  </a:lnTo>
                  <a:cubicBezTo>
                    <a:pt x="42665" y="149060"/>
                    <a:pt x="47215" y="144518"/>
                    <a:pt x="52693" y="144518"/>
                  </a:cubicBezTo>
                  <a:close/>
                  <a:moveTo>
                    <a:pt x="66740" y="0"/>
                  </a:moveTo>
                  <a:lnTo>
                    <a:pt x="539764" y="0"/>
                  </a:lnTo>
                  <a:cubicBezTo>
                    <a:pt x="544963" y="0"/>
                    <a:pt x="549791" y="2782"/>
                    <a:pt x="552390" y="7233"/>
                  </a:cubicBezTo>
                  <a:lnTo>
                    <a:pt x="604474" y="95139"/>
                  </a:lnTo>
                  <a:cubicBezTo>
                    <a:pt x="607166" y="99590"/>
                    <a:pt x="607259" y="105247"/>
                    <a:pt x="604659" y="109883"/>
                  </a:cubicBezTo>
                  <a:cubicBezTo>
                    <a:pt x="601967" y="114427"/>
                    <a:pt x="597139" y="117209"/>
                    <a:pt x="591847" y="117209"/>
                  </a:cubicBezTo>
                  <a:lnTo>
                    <a:pt x="14657" y="117209"/>
                  </a:lnTo>
                  <a:cubicBezTo>
                    <a:pt x="9365" y="117209"/>
                    <a:pt x="4537" y="114427"/>
                    <a:pt x="1938" y="109883"/>
                  </a:cubicBezTo>
                  <a:cubicBezTo>
                    <a:pt x="-662" y="105247"/>
                    <a:pt x="-662" y="99590"/>
                    <a:pt x="2030" y="95139"/>
                  </a:cubicBezTo>
                  <a:lnTo>
                    <a:pt x="54114" y="7233"/>
                  </a:lnTo>
                  <a:cubicBezTo>
                    <a:pt x="56714" y="2782"/>
                    <a:pt x="61541" y="0"/>
                    <a:pt x="667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30398" y="2230363"/>
            <a:ext cx="5265031" cy="763903"/>
            <a:chOff x="845174" y="5121881"/>
            <a:chExt cx="5265031" cy="763903"/>
          </a:xfrm>
        </p:grpSpPr>
        <p:sp>
          <p:nvSpPr>
            <p:cNvPr id="14" name="矩形 13"/>
            <p:cNvSpPr/>
            <p:nvPr/>
          </p:nvSpPr>
          <p:spPr bwMode="auto">
            <a:xfrm>
              <a:off x="845174" y="5460796"/>
              <a:ext cx="5265031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30398" y="3385456"/>
            <a:ext cx="5265031" cy="763903"/>
            <a:chOff x="845174" y="5121881"/>
            <a:chExt cx="5265031" cy="763903"/>
          </a:xfrm>
        </p:grpSpPr>
        <p:sp>
          <p:nvSpPr>
            <p:cNvPr id="30" name="矩形 29"/>
            <p:cNvSpPr/>
            <p:nvPr/>
          </p:nvSpPr>
          <p:spPr bwMode="auto">
            <a:xfrm>
              <a:off x="845174" y="5460796"/>
              <a:ext cx="5265031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6" name="任意多边形: 形状 25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存在不足之处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8800" y="1728264"/>
            <a:ext cx="3454400" cy="451426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301" r="3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402332" y="2945839"/>
            <a:ext cx="2457450" cy="763650"/>
            <a:chOff x="845174" y="5121881"/>
            <a:chExt cx="2457877" cy="764222"/>
          </a:xfrm>
        </p:grpSpPr>
        <p:sp>
          <p:nvSpPr>
            <p:cNvPr id="6" name="矩形 5"/>
            <p:cNvSpPr/>
            <p:nvPr/>
          </p:nvSpPr>
          <p:spPr bwMode="auto">
            <a:xfrm>
              <a:off x="845174" y="5460796"/>
              <a:ext cx="2457877" cy="42530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3" name="Oval 4"/>
          <p:cNvSpPr/>
          <p:nvPr/>
        </p:nvSpPr>
        <p:spPr>
          <a:xfrm>
            <a:off x="2325359" y="1989138"/>
            <a:ext cx="611395" cy="670844"/>
          </a:xfrm>
          <a:custGeom>
            <a:avLst/>
            <a:gdLst>
              <a:gd name="connsiteX0" fmla="*/ 169893 w 553727"/>
              <a:gd name="connsiteY0" fmla="*/ 522714 h 607568"/>
              <a:gd name="connsiteX1" fmla="*/ 203547 w 553727"/>
              <a:gd name="connsiteY1" fmla="*/ 522714 h 607568"/>
              <a:gd name="connsiteX2" fmla="*/ 218761 w 553727"/>
              <a:gd name="connsiteY2" fmla="*/ 537905 h 607568"/>
              <a:gd name="connsiteX3" fmla="*/ 208003 w 553727"/>
              <a:gd name="connsiteY3" fmla="*/ 552482 h 607568"/>
              <a:gd name="connsiteX4" fmla="*/ 280383 w 553727"/>
              <a:gd name="connsiteY4" fmla="*/ 577033 h 607568"/>
              <a:gd name="connsiteX5" fmla="*/ 375199 w 553727"/>
              <a:gd name="connsiteY5" fmla="*/ 530233 h 607568"/>
              <a:gd name="connsiteX6" fmla="*/ 396560 w 553727"/>
              <a:gd name="connsiteY6" fmla="*/ 527318 h 607568"/>
              <a:gd name="connsiteX7" fmla="*/ 399480 w 553727"/>
              <a:gd name="connsiteY7" fmla="*/ 548646 h 607568"/>
              <a:gd name="connsiteX8" fmla="*/ 280383 w 553727"/>
              <a:gd name="connsiteY8" fmla="*/ 607568 h 607568"/>
              <a:gd name="connsiteX9" fmla="*/ 185106 w 553727"/>
              <a:gd name="connsiteY9" fmla="*/ 573350 h 607568"/>
              <a:gd name="connsiteX10" fmla="*/ 169893 w 553727"/>
              <a:gd name="connsiteY10" fmla="*/ 586700 h 607568"/>
              <a:gd name="connsiteX11" fmla="*/ 154679 w 553727"/>
              <a:gd name="connsiteY11" fmla="*/ 571509 h 607568"/>
              <a:gd name="connsiteX12" fmla="*/ 154679 w 553727"/>
              <a:gd name="connsiteY12" fmla="*/ 537905 h 607568"/>
              <a:gd name="connsiteX13" fmla="*/ 169893 w 553727"/>
              <a:gd name="connsiteY13" fmla="*/ 522714 h 607568"/>
              <a:gd name="connsiteX14" fmla="*/ 423547 w 553727"/>
              <a:gd name="connsiteY14" fmla="*/ 284449 h 607568"/>
              <a:gd name="connsiteX15" fmla="*/ 440457 w 553727"/>
              <a:gd name="connsiteY15" fmla="*/ 284449 h 607568"/>
              <a:gd name="connsiteX16" fmla="*/ 446607 w 553727"/>
              <a:gd name="connsiteY16" fmla="*/ 286904 h 607568"/>
              <a:gd name="connsiteX17" fmla="*/ 447529 w 553727"/>
              <a:gd name="connsiteY17" fmla="*/ 296112 h 607568"/>
              <a:gd name="connsiteX18" fmla="*/ 438612 w 553727"/>
              <a:gd name="connsiteY18" fmla="*/ 309770 h 607568"/>
              <a:gd name="connsiteX19" fmla="*/ 442763 w 553727"/>
              <a:gd name="connsiteY19" fmla="*/ 345374 h 607568"/>
              <a:gd name="connsiteX20" fmla="*/ 434462 w 553727"/>
              <a:gd name="connsiteY20" fmla="*/ 367473 h 607568"/>
              <a:gd name="connsiteX21" fmla="*/ 429696 w 553727"/>
              <a:gd name="connsiteY21" fmla="*/ 367473 h 607568"/>
              <a:gd name="connsiteX22" fmla="*/ 421394 w 553727"/>
              <a:gd name="connsiteY22" fmla="*/ 345374 h 607568"/>
              <a:gd name="connsiteX23" fmla="*/ 425545 w 553727"/>
              <a:gd name="connsiteY23" fmla="*/ 309770 h 607568"/>
              <a:gd name="connsiteX24" fmla="*/ 416475 w 553727"/>
              <a:gd name="connsiteY24" fmla="*/ 296112 h 607568"/>
              <a:gd name="connsiteX25" fmla="*/ 417551 w 553727"/>
              <a:gd name="connsiteY25" fmla="*/ 286904 h 607568"/>
              <a:gd name="connsiteX26" fmla="*/ 423547 w 553727"/>
              <a:gd name="connsiteY26" fmla="*/ 284449 h 607568"/>
              <a:gd name="connsiteX27" fmla="*/ 113200 w 553727"/>
              <a:gd name="connsiteY27" fmla="*/ 284449 h 607568"/>
              <a:gd name="connsiteX28" fmla="*/ 130110 w 553727"/>
              <a:gd name="connsiteY28" fmla="*/ 284449 h 607568"/>
              <a:gd name="connsiteX29" fmla="*/ 136106 w 553727"/>
              <a:gd name="connsiteY29" fmla="*/ 286904 h 607568"/>
              <a:gd name="connsiteX30" fmla="*/ 137182 w 553727"/>
              <a:gd name="connsiteY30" fmla="*/ 296112 h 607568"/>
              <a:gd name="connsiteX31" fmla="*/ 128112 w 553727"/>
              <a:gd name="connsiteY31" fmla="*/ 309770 h 607568"/>
              <a:gd name="connsiteX32" fmla="*/ 132263 w 553727"/>
              <a:gd name="connsiteY32" fmla="*/ 345374 h 607568"/>
              <a:gd name="connsiteX33" fmla="*/ 123961 w 553727"/>
              <a:gd name="connsiteY33" fmla="*/ 367473 h 607568"/>
              <a:gd name="connsiteX34" fmla="*/ 119195 w 553727"/>
              <a:gd name="connsiteY34" fmla="*/ 367473 h 607568"/>
              <a:gd name="connsiteX35" fmla="*/ 110894 w 553727"/>
              <a:gd name="connsiteY35" fmla="*/ 345374 h 607568"/>
              <a:gd name="connsiteX36" fmla="*/ 115045 w 553727"/>
              <a:gd name="connsiteY36" fmla="*/ 309770 h 607568"/>
              <a:gd name="connsiteX37" fmla="*/ 106128 w 553727"/>
              <a:gd name="connsiteY37" fmla="*/ 296112 h 607568"/>
              <a:gd name="connsiteX38" fmla="*/ 107050 w 553727"/>
              <a:gd name="connsiteY38" fmla="*/ 286904 h 607568"/>
              <a:gd name="connsiteX39" fmla="*/ 113200 w 553727"/>
              <a:gd name="connsiteY39" fmla="*/ 284449 h 607568"/>
              <a:gd name="connsiteX40" fmla="*/ 383014 w 553727"/>
              <a:gd name="connsiteY40" fmla="*/ 284428 h 607568"/>
              <a:gd name="connsiteX41" fmla="*/ 388238 w 553727"/>
              <a:gd name="connsiteY41" fmla="*/ 287956 h 607568"/>
              <a:gd name="connsiteX42" fmla="*/ 425731 w 553727"/>
              <a:gd name="connsiteY42" fmla="*/ 390594 h 607568"/>
              <a:gd name="connsiteX43" fmla="*/ 438484 w 553727"/>
              <a:gd name="connsiteY43" fmla="*/ 390594 h 607568"/>
              <a:gd name="connsiteX44" fmla="*/ 475977 w 553727"/>
              <a:gd name="connsiteY44" fmla="*/ 287956 h 607568"/>
              <a:gd name="connsiteX45" fmla="*/ 482737 w 553727"/>
              <a:gd name="connsiteY45" fmla="*/ 284581 h 607568"/>
              <a:gd name="connsiteX46" fmla="*/ 515774 w 553727"/>
              <a:gd name="connsiteY46" fmla="*/ 290104 h 607568"/>
              <a:gd name="connsiteX47" fmla="*/ 515927 w 553727"/>
              <a:gd name="connsiteY47" fmla="*/ 290104 h 607568"/>
              <a:gd name="connsiteX48" fmla="*/ 553727 w 553727"/>
              <a:gd name="connsiteY48" fmla="*/ 342267 h 607568"/>
              <a:gd name="connsiteX49" fmla="*/ 553727 w 553727"/>
              <a:gd name="connsiteY49" fmla="*/ 427875 h 607568"/>
              <a:gd name="connsiteX50" fmla="*/ 530525 w 553727"/>
              <a:gd name="connsiteY50" fmla="*/ 451195 h 607568"/>
              <a:gd name="connsiteX51" fmla="*/ 333690 w 553727"/>
              <a:gd name="connsiteY51" fmla="*/ 451195 h 607568"/>
              <a:gd name="connsiteX52" fmla="*/ 310488 w 553727"/>
              <a:gd name="connsiteY52" fmla="*/ 427875 h 607568"/>
              <a:gd name="connsiteX53" fmla="*/ 310488 w 553727"/>
              <a:gd name="connsiteY53" fmla="*/ 342574 h 607568"/>
              <a:gd name="connsiteX54" fmla="*/ 348441 w 553727"/>
              <a:gd name="connsiteY54" fmla="*/ 290104 h 607568"/>
              <a:gd name="connsiteX55" fmla="*/ 383014 w 553727"/>
              <a:gd name="connsiteY55" fmla="*/ 284428 h 607568"/>
              <a:gd name="connsiteX56" fmla="*/ 72659 w 553727"/>
              <a:gd name="connsiteY56" fmla="*/ 284428 h 607568"/>
              <a:gd name="connsiteX57" fmla="*/ 77882 w 553727"/>
              <a:gd name="connsiteY57" fmla="*/ 287956 h 607568"/>
              <a:gd name="connsiteX58" fmla="*/ 115210 w 553727"/>
              <a:gd name="connsiteY58" fmla="*/ 390594 h 607568"/>
              <a:gd name="connsiteX59" fmla="*/ 127959 w 553727"/>
              <a:gd name="connsiteY59" fmla="*/ 390594 h 607568"/>
              <a:gd name="connsiteX60" fmla="*/ 165441 w 553727"/>
              <a:gd name="connsiteY60" fmla="*/ 287956 h 607568"/>
              <a:gd name="connsiteX61" fmla="*/ 172200 w 553727"/>
              <a:gd name="connsiteY61" fmla="*/ 284581 h 607568"/>
              <a:gd name="connsiteX62" fmla="*/ 205227 w 553727"/>
              <a:gd name="connsiteY62" fmla="*/ 290104 h 607568"/>
              <a:gd name="connsiteX63" fmla="*/ 205380 w 553727"/>
              <a:gd name="connsiteY63" fmla="*/ 290104 h 607568"/>
              <a:gd name="connsiteX64" fmla="*/ 243169 w 553727"/>
              <a:gd name="connsiteY64" fmla="*/ 342267 h 607568"/>
              <a:gd name="connsiteX65" fmla="*/ 243169 w 553727"/>
              <a:gd name="connsiteY65" fmla="*/ 427875 h 607568"/>
              <a:gd name="connsiteX66" fmla="*/ 219973 w 553727"/>
              <a:gd name="connsiteY66" fmla="*/ 451195 h 607568"/>
              <a:gd name="connsiteX67" fmla="*/ 23196 w 553727"/>
              <a:gd name="connsiteY67" fmla="*/ 451195 h 607568"/>
              <a:gd name="connsiteX68" fmla="*/ 0 w 553727"/>
              <a:gd name="connsiteY68" fmla="*/ 427875 h 607568"/>
              <a:gd name="connsiteX69" fmla="*/ 0 w 553727"/>
              <a:gd name="connsiteY69" fmla="*/ 342574 h 607568"/>
              <a:gd name="connsiteX70" fmla="*/ 37942 w 553727"/>
              <a:gd name="connsiteY70" fmla="*/ 290104 h 607568"/>
              <a:gd name="connsiteX71" fmla="*/ 72659 w 553727"/>
              <a:gd name="connsiteY71" fmla="*/ 284428 h 607568"/>
              <a:gd name="connsiteX72" fmla="*/ 432073 w 553727"/>
              <a:gd name="connsiteY72" fmla="*/ 135133 h 607568"/>
              <a:gd name="connsiteX73" fmla="*/ 494524 w 553727"/>
              <a:gd name="connsiteY73" fmla="*/ 197513 h 607568"/>
              <a:gd name="connsiteX74" fmla="*/ 432073 w 553727"/>
              <a:gd name="connsiteY74" fmla="*/ 259893 h 607568"/>
              <a:gd name="connsiteX75" fmla="*/ 369622 w 553727"/>
              <a:gd name="connsiteY75" fmla="*/ 197513 h 607568"/>
              <a:gd name="connsiteX76" fmla="*/ 432073 w 553727"/>
              <a:gd name="connsiteY76" fmla="*/ 135133 h 607568"/>
              <a:gd name="connsiteX77" fmla="*/ 121585 w 553727"/>
              <a:gd name="connsiteY77" fmla="*/ 135133 h 607568"/>
              <a:gd name="connsiteX78" fmla="*/ 184036 w 553727"/>
              <a:gd name="connsiteY78" fmla="*/ 197513 h 607568"/>
              <a:gd name="connsiteX79" fmla="*/ 121585 w 553727"/>
              <a:gd name="connsiteY79" fmla="*/ 259893 h 607568"/>
              <a:gd name="connsiteX80" fmla="*/ 59134 w 553727"/>
              <a:gd name="connsiteY80" fmla="*/ 197513 h 607568"/>
              <a:gd name="connsiteX81" fmla="*/ 121585 w 553727"/>
              <a:gd name="connsiteY81" fmla="*/ 135133 h 607568"/>
              <a:gd name="connsiteX82" fmla="*/ 276831 w 553727"/>
              <a:gd name="connsiteY82" fmla="*/ 0 h 607568"/>
              <a:gd name="connsiteX83" fmla="*/ 372230 w 553727"/>
              <a:gd name="connsiteY83" fmla="*/ 34218 h 607568"/>
              <a:gd name="connsiteX84" fmla="*/ 387285 w 553727"/>
              <a:gd name="connsiteY84" fmla="*/ 20868 h 607568"/>
              <a:gd name="connsiteX85" fmla="*/ 402647 w 553727"/>
              <a:gd name="connsiteY85" fmla="*/ 36059 h 607568"/>
              <a:gd name="connsiteX86" fmla="*/ 402647 w 553727"/>
              <a:gd name="connsiteY86" fmla="*/ 69663 h 607568"/>
              <a:gd name="connsiteX87" fmla="*/ 387285 w 553727"/>
              <a:gd name="connsiteY87" fmla="*/ 84854 h 607568"/>
              <a:gd name="connsiteX88" fmla="*/ 353642 w 553727"/>
              <a:gd name="connsiteY88" fmla="*/ 84854 h 607568"/>
              <a:gd name="connsiteX89" fmla="*/ 338433 w 553727"/>
              <a:gd name="connsiteY89" fmla="*/ 69663 h 607568"/>
              <a:gd name="connsiteX90" fmla="*/ 349340 w 553727"/>
              <a:gd name="connsiteY90" fmla="*/ 55086 h 607568"/>
              <a:gd name="connsiteX91" fmla="*/ 276831 w 553727"/>
              <a:gd name="connsiteY91" fmla="*/ 30535 h 607568"/>
              <a:gd name="connsiteX92" fmla="*/ 182046 w 553727"/>
              <a:gd name="connsiteY92" fmla="*/ 77335 h 607568"/>
              <a:gd name="connsiteX93" fmla="*/ 160692 w 553727"/>
              <a:gd name="connsiteY93" fmla="*/ 80250 h 607568"/>
              <a:gd name="connsiteX94" fmla="*/ 157774 w 553727"/>
              <a:gd name="connsiteY94" fmla="*/ 58922 h 607568"/>
              <a:gd name="connsiteX95" fmla="*/ 276831 w 553727"/>
              <a:gd name="connsiteY95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53727" h="607568">
                <a:moveTo>
                  <a:pt x="169893" y="522714"/>
                </a:moveTo>
                <a:lnTo>
                  <a:pt x="203547" y="522714"/>
                </a:lnTo>
                <a:cubicBezTo>
                  <a:pt x="211999" y="522714"/>
                  <a:pt x="218761" y="529466"/>
                  <a:pt x="218761" y="537905"/>
                </a:cubicBezTo>
                <a:cubicBezTo>
                  <a:pt x="218761" y="544810"/>
                  <a:pt x="214304" y="550641"/>
                  <a:pt x="208003" y="552482"/>
                </a:cubicBezTo>
                <a:cubicBezTo>
                  <a:pt x="228442" y="568287"/>
                  <a:pt x="253644" y="577033"/>
                  <a:pt x="280383" y="577033"/>
                </a:cubicBezTo>
                <a:cubicBezTo>
                  <a:pt x="317880" y="577033"/>
                  <a:pt x="352456" y="560001"/>
                  <a:pt x="375199" y="530233"/>
                </a:cubicBezTo>
                <a:cubicBezTo>
                  <a:pt x="380271" y="523482"/>
                  <a:pt x="389952" y="522254"/>
                  <a:pt x="396560" y="527318"/>
                </a:cubicBezTo>
                <a:cubicBezTo>
                  <a:pt x="403322" y="532381"/>
                  <a:pt x="404551" y="542048"/>
                  <a:pt x="399480" y="548646"/>
                </a:cubicBezTo>
                <a:cubicBezTo>
                  <a:pt x="370897" y="586086"/>
                  <a:pt x="327561" y="607568"/>
                  <a:pt x="280383" y="607568"/>
                </a:cubicBezTo>
                <a:cubicBezTo>
                  <a:pt x="245039" y="607568"/>
                  <a:pt x="211692" y="595446"/>
                  <a:pt x="185106" y="573350"/>
                </a:cubicBezTo>
                <a:cubicBezTo>
                  <a:pt x="184184" y="580869"/>
                  <a:pt x="177730" y="586700"/>
                  <a:pt x="169893" y="586700"/>
                </a:cubicBezTo>
                <a:cubicBezTo>
                  <a:pt x="161441" y="586700"/>
                  <a:pt x="154679" y="579948"/>
                  <a:pt x="154679" y="571509"/>
                </a:cubicBezTo>
                <a:lnTo>
                  <a:pt x="154679" y="537905"/>
                </a:lnTo>
                <a:cubicBezTo>
                  <a:pt x="154679" y="529466"/>
                  <a:pt x="161441" y="522714"/>
                  <a:pt x="169893" y="522714"/>
                </a:cubicBezTo>
                <a:close/>
                <a:moveTo>
                  <a:pt x="423547" y="284449"/>
                </a:moveTo>
                <a:lnTo>
                  <a:pt x="440457" y="284449"/>
                </a:lnTo>
                <a:cubicBezTo>
                  <a:pt x="442763" y="284449"/>
                  <a:pt x="445069" y="285216"/>
                  <a:pt x="446607" y="286904"/>
                </a:cubicBezTo>
                <a:cubicBezTo>
                  <a:pt x="448913" y="289513"/>
                  <a:pt x="449220" y="293196"/>
                  <a:pt x="447529" y="296112"/>
                </a:cubicBezTo>
                <a:lnTo>
                  <a:pt x="438612" y="309770"/>
                </a:lnTo>
                <a:lnTo>
                  <a:pt x="442763" y="345374"/>
                </a:lnTo>
                <a:lnTo>
                  <a:pt x="434462" y="367473"/>
                </a:lnTo>
                <a:cubicBezTo>
                  <a:pt x="433693" y="369621"/>
                  <a:pt x="430465" y="369621"/>
                  <a:pt x="429696" y="367473"/>
                </a:cubicBezTo>
                <a:lnTo>
                  <a:pt x="421394" y="345374"/>
                </a:lnTo>
                <a:lnTo>
                  <a:pt x="425545" y="309770"/>
                </a:lnTo>
                <a:lnTo>
                  <a:pt x="416475" y="296112"/>
                </a:lnTo>
                <a:cubicBezTo>
                  <a:pt x="414784" y="293196"/>
                  <a:pt x="415245" y="289513"/>
                  <a:pt x="417551" y="286904"/>
                </a:cubicBezTo>
                <a:cubicBezTo>
                  <a:pt x="419088" y="285216"/>
                  <a:pt x="421394" y="284449"/>
                  <a:pt x="423547" y="284449"/>
                </a:cubicBezTo>
                <a:close/>
                <a:moveTo>
                  <a:pt x="113200" y="284449"/>
                </a:moveTo>
                <a:lnTo>
                  <a:pt x="130110" y="284449"/>
                </a:lnTo>
                <a:cubicBezTo>
                  <a:pt x="132263" y="284449"/>
                  <a:pt x="134568" y="285216"/>
                  <a:pt x="136106" y="286904"/>
                </a:cubicBezTo>
                <a:cubicBezTo>
                  <a:pt x="138412" y="289513"/>
                  <a:pt x="138873" y="293196"/>
                  <a:pt x="137182" y="296112"/>
                </a:cubicBezTo>
                <a:lnTo>
                  <a:pt x="128112" y="309770"/>
                </a:lnTo>
                <a:lnTo>
                  <a:pt x="132263" y="345374"/>
                </a:lnTo>
                <a:lnTo>
                  <a:pt x="123961" y="367473"/>
                </a:lnTo>
                <a:cubicBezTo>
                  <a:pt x="123192" y="369621"/>
                  <a:pt x="119964" y="369621"/>
                  <a:pt x="119195" y="367473"/>
                </a:cubicBezTo>
                <a:lnTo>
                  <a:pt x="110894" y="345374"/>
                </a:lnTo>
                <a:lnTo>
                  <a:pt x="115045" y="309770"/>
                </a:lnTo>
                <a:lnTo>
                  <a:pt x="106128" y="296112"/>
                </a:lnTo>
                <a:cubicBezTo>
                  <a:pt x="104437" y="293196"/>
                  <a:pt x="104744" y="289513"/>
                  <a:pt x="107050" y="286904"/>
                </a:cubicBezTo>
                <a:cubicBezTo>
                  <a:pt x="108588" y="285216"/>
                  <a:pt x="110894" y="284449"/>
                  <a:pt x="113200" y="284449"/>
                </a:cubicBezTo>
                <a:close/>
                <a:moveTo>
                  <a:pt x="383014" y="284428"/>
                </a:moveTo>
                <a:cubicBezTo>
                  <a:pt x="385319" y="284428"/>
                  <a:pt x="387470" y="285809"/>
                  <a:pt x="388238" y="287956"/>
                </a:cubicBezTo>
                <a:lnTo>
                  <a:pt x="425731" y="390594"/>
                </a:lnTo>
                <a:cubicBezTo>
                  <a:pt x="427882" y="396578"/>
                  <a:pt x="436333" y="396578"/>
                  <a:pt x="438484" y="390594"/>
                </a:cubicBezTo>
                <a:lnTo>
                  <a:pt x="475977" y="287956"/>
                </a:lnTo>
                <a:cubicBezTo>
                  <a:pt x="476899" y="285195"/>
                  <a:pt x="479972" y="283814"/>
                  <a:pt x="482737" y="284581"/>
                </a:cubicBezTo>
                <a:lnTo>
                  <a:pt x="515774" y="290104"/>
                </a:lnTo>
                <a:lnTo>
                  <a:pt x="515927" y="290104"/>
                </a:lnTo>
                <a:cubicBezTo>
                  <a:pt x="538515" y="297468"/>
                  <a:pt x="553727" y="318487"/>
                  <a:pt x="553727" y="342267"/>
                </a:cubicBezTo>
                <a:lnTo>
                  <a:pt x="553727" y="427875"/>
                </a:lnTo>
                <a:cubicBezTo>
                  <a:pt x="553727" y="440763"/>
                  <a:pt x="543278" y="451195"/>
                  <a:pt x="530525" y="451195"/>
                </a:cubicBezTo>
                <a:lnTo>
                  <a:pt x="333690" y="451195"/>
                </a:lnTo>
                <a:cubicBezTo>
                  <a:pt x="320783" y="451195"/>
                  <a:pt x="310488" y="440763"/>
                  <a:pt x="310488" y="427875"/>
                </a:cubicBezTo>
                <a:lnTo>
                  <a:pt x="310488" y="342574"/>
                </a:lnTo>
                <a:cubicBezTo>
                  <a:pt x="310488" y="318640"/>
                  <a:pt x="325700" y="297622"/>
                  <a:pt x="348441" y="290104"/>
                </a:cubicBezTo>
                <a:cubicBezTo>
                  <a:pt x="348441" y="290104"/>
                  <a:pt x="382553" y="284428"/>
                  <a:pt x="383014" y="284428"/>
                </a:cubicBezTo>
                <a:close/>
                <a:moveTo>
                  <a:pt x="72659" y="284428"/>
                </a:moveTo>
                <a:cubicBezTo>
                  <a:pt x="74809" y="284428"/>
                  <a:pt x="76960" y="285809"/>
                  <a:pt x="77882" y="287956"/>
                </a:cubicBezTo>
                <a:lnTo>
                  <a:pt x="115210" y="390594"/>
                </a:lnTo>
                <a:cubicBezTo>
                  <a:pt x="117360" y="396578"/>
                  <a:pt x="125809" y="396578"/>
                  <a:pt x="127959" y="390594"/>
                </a:cubicBezTo>
                <a:lnTo>
                  <a:pt x="165441" y="287956"/>
                </a:lnTo>
                <a:cubicBezTo>
                  <a:pt x="166516" y="285195"/>
                  <a:pt x="169435" y="283814"/>
                  <a:pt x="172200" y="284581"/>
                </a:cubicBezTo>
                <a:lnTo>
                  <a:pt x="205227" y="290104"/>
                </a:lnTo>
                <a:lnTo>
                  <a:pt x="205380" y="290104"/>
                </a:lnTo>
                <a:cubicBezTo>
                  <a:pt x="227961" y="297468"/>
                  <a:pt x="243169" y="318487"/>
                  <a:pt x="243169" y="342267"/>
                </a:cubicBezTo>
                <a:lnTo>
                  <a:pt x="243169" y="427875"/>
                </a:lnTo>
                <a:cubicBezTo>
                  <a:pt x="243169" y="440763"/>
                  <a:pt x="232877" y="451195"/>
                  <a:pt x="219973" y="451195"/>
                </a:cubicBezTo>
                <a:lnTo>
                  <a:pt x="23196" y="451195"/>
                </a:lnTo>
                <a:cubicBezTo>
                  <a:pt x="10446" y="451195"/>
                  <a:pt x="0" y="440763"/>
                  <a:pt x="0" y="427875"/>
                </a:cubicBezTo>
                <a:lnTo>
                  <a:pt x="0" y="342574"/>
                </a:lnTo>
                <a:cubicBezTo>
                  <a:pt x="0" y="318640"/>
                  <a:pt x="15208" y="297622"/>
                  <a:pt x="37942" y="290104"/>
                </a:cubicBezTo>
                <a:cubicBezTo>
                  <a:pt x="37942" y="290104"/>
                  <a:pt x="72044" y="284428"/>
                  <a:pt x="72659" y="284428"/>
                </a:cubicBezTo>
                <a:close/>
                <a:moveTo>
                  <a:pt x="432073" y="135133"/>
                </a:moveTo>
                <a:cubicBezTo>
                  <a:pt x="466564" y="135133"/>
                  <a:pt x="494524" y="163061"/>
                  <a:pt x="494524" y="197513"/>
                </a:cubicBezTo>
                <a:cubicBezTo>
                  <a:pt x="494524" y="231965"/>
                  <a:pt x="466564" y="259893"/>
                  <a:pt x="432073" y="259893"/>
                </a:cubicBezTo>
                <a:cubicBezTo>
                  <a:pt x="397582" y="259893"/>
                  <a:pt x="369622" y="231965"/>
                  <a:pt x="369622" y="197513"/>
                </a:cubicBezTo>
                <a:cubicBezTo>
                  <a:pt x="369622" y="163061"/>
                  <a:pt x="397582" y="135133"/>
                  <a:pt x="432073" y="135133"/>
                </a:cubicBezTo>
                <a:close/>
                <a:moveTo>
                  <a:pt x="121585" y="135133"/>
                </a:moveTo>
                <a:cubicBezTo>
                  <a:pt x="156076" y="135133"/>
                  <a:pt x="184036" y="163061"/>
                  <a:pt x="184036" y="197513"/>
                </a:cubicBezTo>
                <a:cubicBezTo>
                  <a:pt x="184036" y="231965"/>
                  <a:pt x="156076" y="259893"/>
                  <a:pt x="121585" y="259893"/>
                </a:cubicBezTo>
                <a:cubicBezTo>
                  <a:pt x="87094" y="259893"/>
                  <a:pt x="59134" y="231965"/>
                  <a:pt x="59134" y="197513"/>
                </a:cubicBezTo>
                <a:cubicBezTo>
                  <a:pt x="59134" y="163061"/>
                  <a:pt x="87094" y="135133"/>
                  <a:pt x="121585" y="135133"/>
                </a:cubicBezTo>
                <a:close/>
                <a:moveTo>
                  <a:pt x="276831" y="0"/>
                </a:moveTo>
                <a:cubicBezTo>
                  <a:pt x="312317" y="0"/>
                  <a:pt x="345653" y="12122"/>
                  <a:pt x="372230" y="34218"/>
                </a:cubicBezTo>
                <a:cubicBezTo>
                  <a:pt x="373152" y="26699"/>
                  <a:pt x="379450" y="20868"/>
                  <a:pt x="387285" y="20868"/>
                </a:cubicBezTo>
                <a:cubicBezTo>
                  <a:pt x="395734" y="20868"/>
                  <a:pt x="402647" y="27620"/>
                  <a:pt x="402647" y="36059"/>
                </a:cubicBezTo>
                <a:lnTo>
                  <a:pt x="402647" y="69663"/>
                </a:lnTo>
                <a:cubicBezTo>
                  <a:pt x="402647" y="78102"/>
                  <a:pt x="395734" y="84854"/>
                  <a:pt x="387285" y="84854"/>
                </a:cubicBezTo>
                <a:lnTo>
                  <a:pt x="353642" y="84854"/>
                </a:lnTo>
                <a:cubicBezTo>
                  <a:pt x="345192" y="84854"/>
                  <a:pt x="338433" y="78102"/>
                  <a:pt x="338433" y="69663"/>
                </a:cubicBezTo>
                <a:cubicBezTo>
                  <a:pt x="338433" y="62758"/>
                  <a:pt x="343042" y="56927"/>
                  <a:pt x="349340" y="55086"/>
                </a:cubicBezTo>
                <a:cubicBezTo>
                  <a:pt x="328755" y="39281"/>
                  <a:pt x="303561" y="30535"/>
                  <a:pt x="276831" y="30535"/>
                </a:cubicBezTo>
                <a:cubicBezTo>
                  <a:pt x="239347" y="30535"/>
                  <a:pt x="204935" y="47567"/>
                  <a:pt x="182046" y="77335"/>
                </a:cubicBezTo>
                <a:cubicBezTo>
                  <a:pt x="176976" y="84086"/>
                  <a:pt x="167452" y="85314"/>
                  <a:pt x="160692" y="80250"/>
                </a:cubicBezTo>
                <a:cubicBezTo>
                  <a:pt x="153933" y="75187"/>
                  <a:pt x="152704" y="65520"/>
                  <a:pt x="157774" y="58922"/>
                </a:cubicBezTo>
                <a:cubicBezTo>
                  <a:pt x="186347" y="21482"/>
                  <a:pt x="229822" y="0"/>
                  <a:pt x="276831" y="0"/>
                </a:cubicBez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402332" y="5301148"/>
            <a:ext cx="2457450" cy="763650"/>
            <a:chOff x="845174" y="5121881"/>
            <a:chExt cx="2457877" cy="764222"/>
          </a:xfrm>
        </p:grpSpPr>
        <p:sp>
          <p:nvSpPr>
            <p:cNvPr id="11" name="矩形 10"/>
            <p:cNvSpPr/>
            <p:nvPr/>
          </p:nvSpPr>
          <p:spPr bwMode="auto">
            <a:xfrm>
              <a:off x="845174" y="5460796"/>
              <a:ext cx="2457877" cy="42530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4" name="Oval 9"/>
          <p:cNvSpPr/>
          <p:nvPr/>
        </p:nvSpPr>
        <p:spPr>
          <a:xfrm>
            <a:off x="2295635" y="4459553"/>
            <a:ext cx="670844" cy="440633"/>
          </a:xfrm>
          <a:custGeom>
            <a:avLst/>
            <a:gdLst>
              <a:gd name="connsiteX0" fmla="*/ 143953 w 607639"/>
              <a:gd name="connsiteY0" fmla="*/ 191585 h 399118"/>
              <a:gd name="connsiteX1" fmla="*/ 255799 w 607639"/>
              <a:gd name="connsiteY1" fmla="*/ 191585 h 399118"/>
              <a:gd name="connsiteX2" fmla="*/ 255799 w 607639"/>
              <a:gd name="connsiteY2" fmla="*/ 287342 h 399118"/>
              <a:gd name="connsiteX3" fmla="*/ 143953 w 607639"/>
              <a:gd name="connsiteY3" fmla="*/ 287342 h 399118"/>
              <a:gd name="connsiteX4" fmla="*/ 415772 w 607639"/>
              <a:gd name="connsiteY4" fmla="*/ 143742 h 399118"/>
              <a:gd name="connsiteX5" fmla="*/ 463686 w 607639"/>
              <a:gd name="connsiteY5" fmla="*/ 143742 h 399118"/>
              <a:gd name="connsiteX6" fmla="*/ 463686 w 607639"/>
              <a:gd name="connsiteY6" fmla="*/ 287343 h 399118"/>
              <a:gd name="connsiteX7" fmla="*/ 415772 w 607639"/>
              <a:gd name="connsiteY7" fmla="*/ 287343 h 399118"/>
              <a:gd name="connsiteX8" fmla="*/ 287836 w 607639"/>
              <a:gd name="connsiteY8" fmla="*/ 143742 h 399118"/>
              <a:gd name="connsiteX9" fmla="*/ 335820 w 607639"/>
              <a:gd name="connsiteY9" fmla="*/ 143742 h 399118"/>
              <a:gd name="connsiteX10" fmla="*/ 335820 w 607639"/>
              <a:gd name="connsiteY10" fmla="*/ 287343 h 399118"/>
              <a:gd name="connsiteX11" fmla="*/ 287836 w 607639"/>
              <a:gd name="connsiteY11" fmla="*/ 287343 h 399118"/>
              <a:gd name="connsiteX12" fmla="*/ 143953 w 607639"/>
              <a:gd name="connsiteY12" fmla="*/ 111705 h 399118"/>
              <a:gd name="connsiteX13" fmla="*/ 255799 w 607639"/>
              <a:gd name="connsiteY13" fmla="*/ 111705 h 399118"/>
              <a:gd name="connsiteX14" fmla="*/ 255799 w 607639"/>
              <a:gd name="connsiteY14" fmla="*/ 159619 h 399118"/>
              <a:gd name="connsiteX15" fmla="*/ 143953 w 607639"/>
              <a:gd name="connsiteY15" fmla="*/ 159619 h 399118"/>
              <a:gd name="connsiteX16" fmla="*/ 351769 w 607639"/>
              <a:gd name="connsiteY16" fmla="*/ 95828 h 399118"/>
              <a:gd name="connsiteX17" fmla="*/ 399683 w 607639"/>
              <a:gd name="connsiteY17" fmla="*/ 95828 h 399118"/>
              <a:gd name="connsiteX18" fmla="*/ 399683 w 607639"/>
              <a:gd name="connsiteY18" fmla="*/ 287343 h 399118"/>
              <a:gd name="connsiteX19" fmla="*/ 351769 w 607639"/>
              <a:gd name="connsiteY19" fmla="*/ 287343 h 399118"/>
              <a:gd name="connsiteX20" fmla="*/ 95948 w 607639"/>
              <a:gd name="connsiteY20" fmla="*/ 63809 h 399118"/>
              <a:gd name="connsiteX21" fmla="*/ 95948 w 607639"/>
              <a:gd name="connsiteY21" fmla="*/ 319312 h 399118"/>
              <a:gd name="connsiteX22" fmla="*/ 511691 w 607639"/>
              <a:gd name="connsiteY22" fmla="*/ 319312 h 399118"/>
              <a:gd name="connsiteX23" fmla="*/ 511691 w 607639"/>
              <a:gd name="connsiteY23" fmla="*/ 63809 h 399118"/>
              <a:gd name="connsiteX24" fmla="*/ 47974 w 607639"/>
              <a:gd name="connsiteY24" fmla="*/ 0 h 399118"/>
              <a:gd name="connsiteX25" fmla="*/ 559665 w 607639"/>
              <a:gd name="connsiteY25" fmla="*/ 0 h 399118"/>
              <a:gd name="connsiteX26" fmla="*/ 559665 w 607639"/>
              <a:gd name="connsiteY26" fmla="*/ 335220 h 399118"/>
              <a:gd name="connsiteX27" fmla="*/ 607639 w 607639"/>
              <a:gd name="connsiteY27" fmla="*/ 335220 h 399118"/>
              <a:gd name="connsiteX28" fmla="*/ 607639 w 607639"/>
              <a:gd name="connsiteY28" fmla="*/ 399118 h 399118"/>
              <a:gd name="connsiteX29" fmla="*/ 0 w 607639"/>
              <a:gd name="connsiteY29" fmla="*/ 399118 h 399118"/>
              <a:gd name="connsiteX30" fmla="*/ 0 w 607639"/>
              <a:gd name="connsiteY30" fmla="*/ 335220 h 399118"/>
              <a:gd name="connsiteX31" fmla="*/ 47974 w 607639"/>
              <a:gd name="connsiteY31" fmla="*/ 335220 h 399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39" h="399118">
                <a:moveTo>
                  <a:pt x="143953" y="191585"/>
                </a:moveTo>
                <a:lnTo>
                  <a:pt x="255799" y="191585"/>
                </a:lnTo>
                <a:lnTo>
                  <a:pt x="255799" y="287342"/>
                </a:lnTo>
                <a:lnTo>
                  <a:pt x="143953" y="287342"/>
                </a:lnTo>
                <a:close/>
                <a:moveTo>
                  <a:pt x="415772" y="143742"/>
                </a:moveTo>
                <a:lnTo>
                  <a:pt x="463686" y="143742"/>
                </a:lnTo>
                <a:lnTo>
                  <a:pt x="463686" y="287343"/>
                </a:lnTo>
                <a:lnTo>
                  <a:pt x="415772" y="287343"/>
                </a:lnTo>
                <a:close/>
                <a:moveTo>
                  <a:pt x="287836" y="143742"/>
                </a:moveTo>
                <a:lnTo>
                  <a:pt x="335820" y="143742"/>
                </a:lnTo>
                <a:lnTo>
                  <a:pt x="335820" y="287343"/>
                </a:lnTo>
                <a:lnTo>
                  <a:pt x="287836" y="287343"/>
                </a:lnTo>
                <a:close/>
                <a:moveTo>
                  <a:pt x="143953" y="111705"/>
                </a:moveTo>
                <a:lnTo>
                  <a:pt x="255799" y="111705"/>
                </a:lnTo>
                <a:lnTo>
                  <a:pt x="255799" y="159619"/>
                </a:lnTo>
                <a:lnTo>
                  <a:pt x="143953" y="159619"/>
                </a:lnTo>
                <a:close/>
                <a:moveTo>
                  <a:pt x="351769" y="95828"/>
                </a:moveTo>
                <a:lnTo>
                  <a:pt x="399683" y="95828"/>
                </a:lnTo>
                <a:lnTo>
                  <a:pt x="399683" y="287343"/>
                </a:lnTo>
                <a:lnTo>
                  <a:pt x="351769" y="287343"/>
                </a:lnTo>
                <a:close/>
                <a:moveTo>
                  <a:pt x="95948" y="63809"/>
                </a:moveTo>
                <a:lnTo>
                  <a:pt x="95948" y="319312"/>
                </a:lnTo>
                <a:lnTo>
                  <a:pt x="511691" y="319312"/>
                </a:lnTo>
                <a:lnTo>
                  <a:pt x="511691" y="63809"/>
                </a:lnTo>
                <a:close/>
                <a:moveTo>
                  <a:pt x="47974" y="0"/>
                </a:moveTo>
                <a:lnTo>
                  <a:pt x="559665" y="0"/>
                </a:lnTo>
                <a:lnTo>
                  <a:pt x="559665" y="335220"/>
                </a:lnTo>
                <a:lnTo>
                  <a:pt x="607639" y="335220"/>
                </a:lnTo>
                <a:lnTo>
                  <a:pt x="607639" y="399118"/>
                </a:lnTo>
                <a:lnTo>
                  <a:pt x="0" y="399118"/>
                </a:lnTo>
                <a:lnTo>
                  <a:pt x="0" y="335220"/>
                </a:lnTo>
                <a:lnTo>
                  <a:pt x="47974" y="335220"/>
                </a:ln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8350888" y="2945839"/>
            <a:ext cx="2457450" cy="763650"/>
            <a:chOff x="845174" y="5121881"/>
            <a:chExt cx="2457877" cy="764222"/>
          </a:xfrm>
        </p:grpSpPr>
        <p:sp>
          <p:nvSpPr>
            <p:cNvPr id="16" name="矩形 15"/>
            <p:cNvSpPr/>
            <p:nvPr/>
          </p:nvSpPr>
          <p:spPr bwMode="auto">
            <a:xfrm>
              <a:off x="845174" y="5460796"/>
              <a:ext cx="2457877" cy="42530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5" name="Oval 14"/>
          <p:cNvSpPr/>
          <p:nvPr/>
        </p:nvSpPr>
        <p:spPr>
          <a:xfrm>
            <a:off x="9255246" y="1989138"/>
            <a:ext cx="648734" cy="670844"/>
          </a:xfrm>
          <a:custGeom>
            <a:avLst/>
            <a:gdLst>
              <a:gd name="connsiteX0" fmla="*/ 554327 w 582017"/>
              <a:gd name="connsiteY0" fmla="*/ 398973 h 601853"/>
              <a:gd name="connsiteX1" fmla="*/ 563560 w 582017"/>
              <a:gd name="connsiteY1" fmla="*/ 402454 h 601853"/>
              <a:gd name="connsiteX2" fmla="*/ 577799 w 582017"/>
              <a:gd name="connsiteY2" fmla="*/ 415635 h 601853"/>
              <a:gd name="connsiteX3" fmla="*/ 578540 w 582017"/>
              <a:gd name="connsiteY3" fmla="*/ 434001 h 601853"/>
              <a:gd name="connsiteX4" fmla="*/ 468040 w 582017"/>
              <a:gd name="connsiteY4" fmla="*/ 550266 h 601853"/>
              <a:gd name="connsiteX5" fmla="*/ 448758 w 582017"/>
              <a:gd name="connsiteY5" fmla="*/ 552043 h 601853"/>
              <a:gd name="connsiteX6" fmla="*/ 357392 w 582017"/>
              <a:gd name="connsiteY6" fmla="*/ 484654 h 601853"/>
              <a:gd name="connsiteX7" fmla="*/ 354870 w 582017"/>
              <a:gd name="connsiteY7" fmla="*/ 466584 h 601853"/>
              <a:gd name="connsiteX8" fmla="*/ 366588 w 582017"/>
              <a:gd name="connsiteY8" fmla="*/ 451033 h 601853"/>
              <a:gd name="connsiteX9" fmla="*/ 384831 w 582017"/>
              <a:gd name="connsiteY9" fmla="*/ 448367 h 601853"/>
              <a:gd name="connsiteX10" fmla="*/ 443419 w 582017"/>
              <a:gd name="connsiteY10" fmla="*/ 491319 h 601853"/>
              <a:gd name="connsiteX11" fmla="*/ 462701 w 582017"/>
              <a:gd name="connsiteY11" fmla="*/ 489393 h 601853"/>
              <a:gd name="connsiteX12" fmla="*/ 545316 w 582017"/>
              <a:gd name="connsiteY12" fmla="*/ 403046 h 601853"/>
              <a:gd name="connsiteX13" fmla="*/ 554327 w 582017"/>
              <a:gd name="connsiteY13" fmla="*/ 398973 h 601853"/>
              <a:gd name="connsiteX14" fmla="*/ 262860 w 582017"/>
              <a:gd name="connsiteY14" fmla="*/ 0 h 601853"/>
              <a:gd name="connsiteX15" fmla="*/ 415651 w 582017"/>
              <a:gd name="connsiteY15" fmla="*/ 73473 h 601853"/>
              <a:gd name="connsiteX16" fmla="*/ 510885 w 582017"/>
              <a:gd name="connsiteY16" fmla="*/ 82805 h 601853"/>
              <a:gd name="connsiteX17" fmla="*/ 524829 w 582017"/>
              <a:gd name="connsiteY17" fmla="*/ 99543 h 601853"/>
              <a:gd name="connsiteX18" fmla="*/ 525571 w 582017"/>
              <a:gd name="connsiteY18" fmla="*/ 272856 h 601853"/>
              <a:gd name="connsiteX19" fmla="*/ 517412 w 582017"/>
              <a:gd name="connsiteY19" fmla="*/ 332108 h 601853"/>
              <a:gd name="connsiteX20" fmla="*/ 506138 w 582017"/>
              <a:gd name="connsiteY20" fmla="*/ 338181 h 601853"/>
              <a:gd name="connsiteX21" fmla="*/ 467125 w 582017"/>
              <a:gd name="connsiteY21" fmla="*/ 332849 h 601853"/>
              <a:gd name="connsiteX22" fmla="*/ 322938 w 582017"/>
              <a:gd name="connsiteY22" fmla="*/ 476831 h 601853"/>
              <a:gd name="connsiteX23" fmla="*/ 344002 w 582017"/>
              <a:gd name="connsiteY23" fmla="*/ 551933 h 601853"/>
              <a:gd name="connsiteX24" fmla="*/ 343260 w 582017"/>
              <a:gd name="connsiteY24" fmla="*/ 561265 h 601853"/>
              <a:gd name="connsiteX25" fmla="*/ 262860 w 582017"/>
              <a:gd name="connsiteY25" fmla="*/ 601853 h 601853"/>
              <a:gd name="connsiteX26" fmla="*/ 0 w 582017"/>
              <a:gd name="connsiteY26" fmla="*/ 272856 h 601853"/>
              <a:gd name="connsiteX27" fmla="*/ 3263 w 582017"/>
              <a:gd name="connsiteY27" fmla="*/ 93766 h 601853"/>
              <a:gd name="connsiteX28" fmla="*/ 15872 w 582017"/>
              <a:gd name="connsiteY28" fmla="*/ 80879 h 601853"/>
              <a:gd name="connsiteX29" fmla="*/ 126386 w 582017"/>
              <a:gd name="connsiteY29" fmla="*/ 73473 h 601853"/>
              <a:gd name="connsiteX30" fmla="*/ 262860 w 582017"/>
              <a:gd name="connsiteY30" fmla="*/ 0 h 60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2017" h="601853">
                <a:moveTo>
                  <a:pt x="554327" y="398973"/>
                </a:moveTo>
                <a:cubicBezTo>
                  <a:pt x="557627" y="398862"/>
                  <a:pt x="560965" y="400010"/>
                  <a:pt x="563560" y="402454"/>
                </a:cubicBezTo>
                <a:lnTo>
                  <a:pt x="577799" y="415635"/>
                </a:lnTo>
                <a:cubicBezTo>
                  <a:pt x="583138" y="420523"/>
                  <a:pt x="583435" y="428817"/>
                  <a:pt x="578540" y="434001"/>
                </a:cubicBezTo>
                <a:lnTo>
                  <a:pt x="468040" y="550266"/>
                </a:lnTo>
                <a:cubicBezTo>
                  <a:pt x="463146" y="555449"/>
                  <a:pt x="454543" y="556338"/>
                  <a:pt x="448758" y="552043"/>
                </a:cubicBezTo>
                <a:lnTo>
                  <a:pt x="357392" y="484654"/>
                </a:lnTo>
                <a:cubicBezTo>
                  <a:pt x="351756" y="480358"/>
                  <a:pt x="350569" y="472361"/>
                  <a:pt x="354870" y="466584"/>
                </a:cubicBezTo>
                <a:lnTo>
                  <a:pt x="366588" y="451033"/>
                </a:lnTo>
                <a:cubicBezTo>
                  <a:pt x="370741" y="445405"/>
                  <a:pt x="379047" y="444220"/>
                  <a:pt x="384831" y="448367"/>
                </a:cubicBezTo>
                <a:lnTo>
                  <a:pt x="443419" y="491319"/>
                </a:lnTo>
                <a:cubicBezTo>
                  <a:pt x="449055" y="495466"/>
                  <a:pt x="457806" y="494725"/>
                  <a:pt x="462701" y="489393"/>
                </a:cubicBezTo>
                <a:lnTo>
                  <a:pt x="545316" y="403046"/>
                </a:lnTo>
                <a:cubicBezTo>
                  <a:pt x="547764" y="400454"/>
                  <a:pt x="551027" y="399084"/>
                  <a:pt x="554327" y="398973"/>
                </a:cubicBezTo>
                <a:close/>
                <a:moveTo>
                  <a:pt x="262860" y="0"/>
                </a:moveTo>
                <a:cubicBezTo>
                  <a:pt x="286001" y="0"/>
                  <a:pt x="346969" y="53623"/>
                  <a:pt x="415651" y="73473"/>
                </a:cubicBezTo>
                <a:cubicBezTo>
                  <a:pt x="448731" y="82953"/>
                  <a:pt x="480179" y="82953"/>
                  <a:pt x="510885" y="82805"/>
                </a:cubicBezTo>
                <a:cubicBezTo>
                  <a:pt x="515187" y="82805"/>
                  <a:pt x="524829" y="82805"/>
                  <a:pt x="524829" y="99543"/>
                </a:cubicBezTo>
                <a:cubicBezTo>
                  <a:pt x="524829" y="101617"/>
                  <a:pt x="525571" y="271523"/>
                  <a:pt x="525571" y="272856"/>
                </a:cubicBezTo>
                <a:cubicBezTo>
                  <a:pt x="525571" y="292853"/>
                  <a:pt x="522604" y="312703"/>
                  <a:pt x="517412" y="332108"/>
                </a:cubicBezTo>
                <a:cubicBezTo>
                  <a:pt x="516671" y="335071"/>
                  <a:pt x="513704" y="341440"/>
                  <a:pt x="506138" y="338181"/>
                </a:cubicBezTo>
                <a:cubicBezTo>
                  <a:pt x="494716" y="334922"/>
                  <a:pt x="483887" y="332849"/>
                  <a:pt x="467125" y="332849"/>
                </a:cubicBezTo>
                <a:cubicBezTo>
                  <a:pt x="387466" y="332849"/>
                  <a:pt x="322938" y="397433"/>
                  <a:pt x="322938" y="476831"/>
                </a:cubicBezTo>
                <a:cubicBezTo>
                  <a:pt x="322938" y="504383"/>
                  <a:pt x="330651" y="530158"/>
                  <a:pt x="344002" y="551933"/>
                </a:cubicBezTo>
                <a:cubicBezTo>
                  <a:pt x="345485" y="554303"/>
                  <a:pt x="348156" y="557118"/>
                  <a:pt x="343260" y="561265"/>
                </a:cubicBezTo>
                <a:cubicBezTo>
                  <a:pt x="306768" y="588373"/>
                  <a:pt x="279622" y="601853"/>
                  <a:pt x="262860" y="601853"/>
                </a:cubicBezTo>
                <a:cubicBezTo>
                  <a:pt x="210199" y="601853"/>
                  <a:pt x="0" y="442613"/>
                  <a:pt x="0" y="272856"/>
                </a:cubicBezTo>
                <a:cubicBezTo>
                  <a:pt x="0" y="270930"/>
                  <a:pt x="2670" y="97322"/>
                  <a:pt x="3263" y="93766"/>
                </a:cubicBezTo>
                <a:cubicBezTo>
                  <a:pt x="5192" y="79694"/>
                  <a:pt x="11719" y="80731"/>
                  <a:pt x="15872" y="80879"/>
                </a:cubicBezTo>
                <a:cubicBezTo>
                  <a:pt x="50584" y="82509"/>
                  <a:pt x="87669" y="84582"/>
                  <a:pt x="126386" y="73473"/>
                </a:cubicBezTo>
                <a:cubicBezTo>
                  <a:pt x="195068" y="53623"/>
                  <a:pt x="240312" y="0"/>
                  <a:pt x="2628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8350888" y="5301148"/>
            <a:ext cx="2457450" cy="763650"/>
            <a:chOff x="845174" y="5121881"/>
            <a:chExt cx="2457877" cy="764222"/>
          </a:xfrm>
        </p:grpSpPr>
        <p:sp>
          <p:nvSpPr>
            <p:cNvPr id="21" name="矩形 20"/>
            <p:cNvSpPr/>
            <p:nvPr/>
          </p:nvSpPr>
          <p:spPr bwMode="auto">
            <a:xfrm>
              <a:off x="845174" y="5460796"/>
              <a:ext cx="2457877" cy="42530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5168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6" name="Oval 19"/>
          <p:cNvSpPr/>
          <p:nvPr/>
        </p:nvSpPr>
        <p:spPr>
          <a:xfrm>
            <a:off x="9244191" y="4408241"/>
            <a:ext cx="670844" cy="543255"/>
          </a:xfrm>
          <a:custGeom>
            <a:avLst/>
            <a:gdLst>
              <a:gd name="connsiteX0" fmla="*/ 88907 w 605874"/>
              <a:gd name="connsiteY0" fmla="*/ 397996 h 490642"/>
              <a:gd name="connsiteX1" fmla="*/ 69835 w 605874"/>
              <a:gd name="connsiteY1" fmla="*/ 417184 h 490642"/>
              <a:gd name="connsiteX2" fmla="*/ 88907 w 605874"/>
              <a:gd name="connsiteY2" fmla="*/ 436229 h 490642"/>
              <a:gd name="connsiteX3" fmla="*/ 155875 w 605874"/>
              <a:gd name="connsiteY3" fmla="*/ 436229 h 490642"/>
              <a:gd name="connsiteX4" fmla="*/ 174947 w 605874"/>
              <a:gd name="connsiteY4" fmla="*/ 417184 h 490642"/>
              <a:gd name="connsiteX5" fmla="*/ 155875 w 605874"/>
              <a:gd name="connsiteY5" fmla="*/ 397996 h 490642"/>
              <a:gd name="connsiteX6" fmla="*/ 73564 w 605874"/>
              <a:gd name="connsiteY6" fmla="*/ 343583 h 490642"/>
              <a:gd name="connsiteX7" fmla="*/ 349033 w 605874"/>
              <a:gd name="connsiteY7" fmla="*/ 343583 h 490642"/>
              <a:gd name="connsiteX8" fmla="*/ 348890 w 605874"/>
              <a:gd name="connsiteY8" fmla="*/ 347879 h 490642"/>
              <a:gd name="connsiteX9" fmla="*/ 455005 w 605874"/>
              <a:gd name="connsiteY9" fmla="*/ 490642 h 490642"/>
              <a:gd name="connsiteX10" fmla="*/ 73564 w 605874"/>
              <a:gd name="connsiteY10" fmla="*/ 490642 h 490642"/>
              <a:gd name="connsiteX11" fmla="*/ 0 w 605874"/>
              <a:gd name="connsiteY11" fmla="*/ 417184 h 490642"/>
              <a:gd name="connsiteX12" fmla="*/ 73564 w 605874"/>
              <a:gd name="connsiteY12" fmla="*/ 343583 h 490642"/>
              <a:gd name="connsiteX13" fmla="*/ 543645 w 605874"/>
              <a:gd name="connsiteY13" fmla="*/ 305408 h 490642"/>
              <a:gd name="connsiteX14" fmla="*/ 538196 w 605874"/>
              <a:gd name="connsiteY14" fmla="*/ 307698 h 490642"/>
              <a:gd name="connsiteX15" fmla="*/ 482132 w 605874"/>
              <a:gd name="connsiteY15" fmla="*/ 363527 h 490642"/>
              <a:gd name="connsiteX16" fmla="*/ 460194 w 605874"/>
              <a:gd name="connsiteY16" fmla="*/ 341625 h 490642"/>
              <a:gd name="connsiteX17" fmla="*/ 454746 w 605874"/>
              <a:gd name="connsiteY17" fmla="*/ 339334 h 490642"/>
              <a:gd name="connsiteX18" fmla="*/ 449297 w 605874"/>
              <a:gd name="connsiteY18" fmla="*/ 341625 h 490642"/>
              <a:gd name="connsiteX19" fmla="*/ 442558 w 605874"/>
              <a:gd name="connsiteY19" fmla="*/ 348353 h 490642"/>
              <a:gd name="connsiteX20" fmla="*/ 440407 w 605874"/>
              <a:gd name="connsiteY20" fmla="*/ 353650 h 490642"/>
              <a:gd name="connsiteX21" fmla="*/ 442558 w 605874"/>
              <a:gd name="connsiteY21" fmla="*/ 359089 h 490642"/>
              <a:gd name="connsiteX22" fmla="*/ 476827 w 605874"/>
              <a:gd name="connsiteY22" fmla="*/ 393302 h 490642"/>
              <a:gd name="connsiteX23" fmla="*/ 482132 w 605874"/>
              <a:gd name="connsiteY23" fmla="*/ 395450 h 490642"/>
              <a:gd name="connsiteX24" fmla="*/ 487581 w 605874"/>
              <a:gd name="connsiteY24" fmla="*/ 393302 h 490642"/>
              <a:gd name="connsiteX25" fmla="*/ 555689 w 605874"/>
              <a:gd name="connsiteY25" fmla="*/ 325162 h 490642"/>
              <a:gd name="connsiteX26" fmla="*/ 557983 w 605874"/>
              <a:gd name="connsiteY26" fmla="*/ 319723 h 490642"/>
              <a:gd name="connsiteX27" fmla="*/ 555689 w 605874"/>
              <a:gd name="connsiteY27" fmla="*/ 314426 h 490642"/>
              <a:gd name="connsiteX28" fmla="*/ 548950 w 605874"/>
              <a:gd name="connsiteY28" fmla="*/ 307698 h 490642"/>
              <a:gd name="connsiteX29" fmla="*/ 543645 w 605874"/>
              <a:gd name="connsiteY29" fmla="*/ 305408 h 490642"/>
              <a:gd name="connsiteX30" fmla="*/ 498192 w 605874"/>
              <a:gd name="connsiteY30" fmla="*/ 240417 h 490642"/>
              <a:gd name="connsiteX31" fmla="*/ 605874 w 605874"/>
              <a:gd name="connsiteY31" fmla="*/ 347924 h 490642"/>
              <a:gd name="connsiteX32" fmla="*/ 498192 w 605874"/>
              <a:gd name="connsiteY32" fmla="*/ 455430 h 490642"/>
              <a:gd name="connsiteX33" fmla="*/ 390509 w 605874"/>
              <a:gd name="connsiteY33" fmla="*/ 347924 h 490642"/>
              <a:gd name="connsiteX34" fmla="*/ 498192 w 605874"/>
              <a:gd name="connsiteY34" fmla="*/ 240417 h 490642"/>
              <a:gd name="connsiteX35" fmla="*/ 88904 w 605874"/>
              <a:gd name="connsiteY35" fmla="*/ 226214 h 490642"/>
              <a:gd name="connsiteX36" fmla="*/ 69833 w 605874"/>
              <a:gd name="connsiteY36" fmla="*/ 245393 h 490642"/>
              <a:gd name="connsiteX37" fmla="*/ 88904 w 605874"/>
              <a:gd name="connsiteY37" fmla="*/ 264428 h 490642"/>
              <a:gd name="connsiteX38" fmla="*/ 155869 w 605874"/>
              <a:gd name="connsiteY38" fmla="*/ 264428 h 490642"/>
              <a:gd name="connsiteX39" fmla="*/ 174940 w 605874"/>
              <a:gd name="connsiteY39" fmla="*/ 245393 h 490642"/>
              <a:gd name="connsiteX40" fmla="*/ 155869 w 605874"/>
              <a:gd name="connsiteY40" fmla="*/ 226214 h 490642"/>
              <a:gd name="connsiteX41" fmla="*/ 73561 w 605874"/>
              <a:gd name="connsiteY41" fmla="*/ 171827 h 490642"/>
              <a:gd name="connsiteX42" fmla="*/ 486534 w 605874"/>
              <a:gd name="connsiteY42" fmla="*/ 171827 h 490642"/>
              <a:gd name="connsiteX43" fmla="*/ 550057 w 605874"/>
              <a:gd name="connsiteY43" fmla="*/ 208180 h 490642"/>
              <a:gd name="connsiteX44" fmla="*/ 498149 w 605874"/>
              <a:gd name="connsiteY44" fmla="*/ 198877 h 490642"/>
              <a:gd name="connsiteX45" fmla="*/ 351744 w 605874"/>
              <a:gd name="connsiteY45" fmla="*/ 318815 h 490642"/>
              <a:gd name="connsiteX46" fmla="*/ 73561 w 605874"/>
              <a:gd name="connsiteY46" fmla="*/ 318815 h 490642"/>
              <a:gd name="connsiteX47" fmla="*/ 0 w 605874"/>
              <a:gd name="connsiteY47" fmla="*/ 245393 h 490642"/>
              <a:gd name="connsiteX48" fmla="*/ 73561 w 605874"/>
              <a:gd name="connsiteY48" fmla="*/ 171827 h 490642"/>
              <a:gd name="connsiteX49" fmla="*/ 88912 w 605874"/>
              <a:gd name="connsiteY49" fmla="*/ 54413 h 490642"/>
              <a:gd name="connsiteX50" fmla="*/ 69839 w 605874"/>
              <a:gd name="connsiteY50" fmla="*/ 73601 h 490642"/>
              <a:gd name="connsiteX51" fmla="*/ 88912 w 605874"/>
              <a:gd name="connsiteY51" fmla="*/ 92646 h 490642"/>
              <a:gd name="connsiteX52" fmla="*/ 155883 w 605874"/>
              <a:gd name="connsiteY52" fmla="*/ 92646 h 490642"/>
              <a:gd name="connsiteX53" fmla="*/ 174956 w 605874"/>
              <a:gd name="connsiteY53" fmla="*/ 73601 h 490642"/>
              <a:gd name="connsiteX54" fmla="*/ 155883 w 605874"/>
              <a:gd name="connsiteY54" fmla="*/ 54413 h 490642"/>
              <a:gd name="connsiteX55" fmla="*/ 454168 w 605874"/>
              <a:gd name="connsiteY55" fmla="*/ 49258 h 490642"/>
              <a:gd name="connsiteX56" fmla="*/ 429789 w 605874"/>
              <a:gd name="connsiteY56" fmla="*/ 73601 h 490642"/>
              <a:gd name="connsiteX57" fmla="*/ 454168 w 605874"/>
              <a:gd name="connsiteY57" fmla="*/ 97944 h 490642"/>
              <a:gd name="connsiteX58" fmla="*/ 478547 w 605874"/>
              <a:gd name="connsiteY58" fmla="*/ 73601 h 490642"/>
              <a:gd name="connsiteX59" fmla="*/ 454168 w 605874"/>
              <a:gd name="connsiteY59" fmla="*/ 49258 h 490642"/>
              <a:gd name="connsiteX60" fmla="*/ 73568 w 605874"/>
              <a:gd name="connsiteY60" fmla="*/ 0 h 490642"/>
              <a:gd name="connsiteX61" fmla="*/ 486578 w 605874"/>
              <a:gd name="connsiteY61" fmla="*/ 0 h 490642"/>
              <a:gd name="connsiteX62" fmla="*/ 560289 w 605874"/>
              <a:gd name="connsiteY62" fmla="*/ 73601 h 490642"/>
              <a:gd name="connsiteX63" fmla="*/ 486578 w 605874"/>
              <a:gd name="connsiteY63" fmla="*/ 147059 h 490642"/>
              <a:gd name="connsiteX64" fmla="*/ 73568 w 605874"/>
              <a:gd name="connsiteY64" fmla="*/ 147059 h 490642"/>
              <a:gd name="connsiteX65" fmla="*/ 0 w 605874"/>
              <a:gd name="connsiteY65" fmla="*/ 73601 h 490642"/>
              <a:gd name="connsiteX66" fmla="*/ 73568 w 605874"/>
              <a:gd name="connsiteY66" fmla="*/ 0 h 490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5874" h="490642">
                <a:moveTo>
                  <a:pt x="88907" y="397996"/>
                </a:moveTo>
                <a:cubicBezTo>
                  <a:pt x="78296" y="397996"/>
                  <a:pt x="69835" y="406588"/>
                  <a:pt x="69835" y="417184"/>
                </a:cubicBezTo>
                <a:cubicBezTo>
                  <a:pt x="69835" y="427637"/>
                  <a:pt x="78296" y="436229"/>
                  <a:pt x="88907" y="436229"/>
                </a:cubicBezTo>
                <a:lnTo>
                  <a:pt x="155875" y="436229"/>
                </a:lnTo>
                <a:cubicBezTo>
                  <a:pt x="166343" y="436229"/>
                  <a:pt x="174947" y="427637"/>
                  <a:pt x="174947" y="417184"/>
                </a:cubicBezTo>
                <a:cubicBezTo>
                  <a:pt x="174947" y="406588"/>
                  <a:pt x="166343" y="397996"/>
                  <a:pt x="155875" y="397996"/>
                </a:cubicBezTo>
                <a:close/>
                <a:moveTo>
                  <a:pt x="73564" y="343583"/>
                </a:moveTo>
                <a:lnTo>
                  <a:pt x="349033" y="343583"/>
                </a:lnTo>
                <a:cubicBezTo>
                  <a:pt x="348890" y="345015"/>
                  <a:pt x="348890" y="346447"/>
                  <a:pt x="348890" y="347879"/>
                </a:cubicBezTo>
                <a:cubicBezTo>
                  <a:pt x="348890" y="415179"/>
                  <a:pt x="393630" y="472170"/>
                  <a:pt x="455005" y="490642"/>
                </a:cubicBezTo>
                <a:lnTo>
                  <a:pt x="73564" y="490642"/>
                </a:lnTo>
                <a:cubicBezTo>
                  <a:pt x="32982" y="490642"/>
                  <a:pt x="0" y="457708"/>
                  <a:pt x="0" y="417184"/>
                </a:cubicBezTo>
                <a:cubicBezTo>
                  <a:pt x="0" y="376661"/>
                  <a:pt x="32982" y="343583"/>
                  <a:pt x="73564" y="343583"/>
                </a:cubicBezTo>
                <a:close/>
                <a:moveTo>
                  <a:pt x="543645" y="305408"/>
                </a:moveTo>
                <a:cubicBezTo>
                  <a:pt x="541494" y="305408"/>
                  <a:pt x="539630" y="306267"/>
                  <a:pt x="538196" y="307698"/>
                </a:cubicBezTo>
                <a:lnTo>
                  <a:pt x="482132" y="363527"/>
                </a:lnTo>
                <a:lnTo>
                  <a:pt x="460194" y="341625"/>
                </a:lnTo>
                <a:cubicBezTo>
                  <a:pt x="458760" y="340050"/>
                  <a:pt x="456753" y="339334"/>
                  <a:pt x="454746" y="339334"/>
                </a:cubicBezTo>
                <a:cubicBezTo>
                  <a:pt x="452738" y="339334"/>
                  <a:pt x="450731" y="340050"/>
                  <a:pt x="449297" y="341625"/>
                </a:cubicBezTo>
                <a:lnTo>
                  <a:pt x="442558" y="348353"/>
                </a:lnTo>
                <a:cubicBezTo>
                  <a:pt x="441124" y="349784"/>
                  <a:pt x="440407" y="351645"/>
                  <a:pt x="440407" y="353650"/>
                </a:cubicBezTo>
                <a:cubicBezTo>
                  <a:pt x="440407" y="355797"/>
                  <a:pt x="441124" y="357658"/>
                  <a:pt x="442558" y="359089"/>
                </a:cubicBezTo>
                <a:lnTo>
                  <a:pt x="476827" y="393302"/>
                </a:lnTo>
                <a:cubicBezTo>
                  <a:pt x="478261" y="394734"/>
                  <a:pt x="480125" y="395450"/>
                  <a:pt x="482132" y="395450"/>
                </a:cubicBezTo>
                <a:cubicBezTo>
                  <a:pt x="484283" y="395450"/>
                  <a:pt x="486147" y="394734"/>
                  <a:pt x="487581" y="393302"/>
                </a:cubicBezTo>
                <a:lnTo>
                  <a:pt x="555689" y="325162"/>
                </a:lnTo>
                <a:cubicBezTo>
                  <a:pt x="557123" y="323731"/>
                  <a:pt x="557983" y="321870"/>
                  <a:pt x="557983" y="319723"/>
                </a:cubicBezTo>
                <a:cubicBezTo>
                  <a:pt x="557983" y="317719"/>
                  <a:pt x="557123" y="315858"/>
                  <a:pt x="555689" y="314426"/>
                </a:cubicBezTo>
                <a:lnTo>
                  <a:pt x="548950" y="307698"/>
                </a:lnTo>
                <a:cubicBezTo>
                  <a:pt x="547516" y="306267"/>
                  <a:pt x="545652" y="305408"/>
                  <a:pt x="543645" y="305408"/>
                </a:cubicBezTo>
                <a:close/>
                <a:moveTo>
                  <a:pt x="498192" y="240417"/>
                </a:moveTo>
                <a:cubicBezTo>
                  <a:pt x="557696" y="240417"/>
                  <a:pt x="605874" y="288516"/>
                  <a:pt x="605874" y="347924"/>
                </a:cubicBezTo>
                <a:cubicBezTo>
                  <a:pt x="605874" y="407331"/>
                  <a:pt x="557696" y="455430"/>
                  <a:pt x="498192" y="455430"/>
                </a:cubicBezTo>
                <a:cubicBezTo>
                  <a:pt x="438687" y="455430"/>
                  <a:pt x="390509" y="407331"/>
                  <a:pt x="390509" y="347924"/>
                </a:cubicBezTo>
                <a:cubicBezTo>
                  <a:pt x="390509" y="288516"/>
                  <a:pt x="438687" y="240417"/>
                  <a:pt x="498192" y="240417"/>
                </a:cubicBezTo>
                <a:close/>
                <a:moveTo>
                  <a:pt x="88904" y="226214"/>
                </a:moveTo>
                <a:cubicBezTo>
                  <a:pt x="78293" y="226214"/>
                  <a:pt x="69833" y="234801"/>
                  <a:pt x="69833" y="245393"/>
                </a:cubicBezTo>
                <a:cubicBezTo>
                  <a:pt x="69833" y="255841"/>
                  <a:pt x="78293" y="264428"/>
                  <a:pt x="88904" y="264428"/>
                </a:cubicBezTo>
                <a:lnTo>
                  <a:pt x="155869" y="264428"/>
                </a:lnTo>
                <a:cubicBezTo>
                  <a:pt x="166336" y="264428"/>
                  <a:pt x="174940" y="255841"/>
                  <a:pt x="174940" y="245393"/>
                </a:cubicBezTo>
                <a:cubicBezTo>
                  <a:pt x="174940" y="234801"/>
                  <a:pt x="166336" y="226214"/>
                  <a:pt x="155869" y="226214"/>
                </a:cubicBezTo>
                <a:close/>
                <a:moveTo>
                  <a:pt x="73561" y="171827"/>
                </a:moveTo>
                <a:lnTo>
                  <a:pt x="486534" y="171827"/>
                </a:lnTo>
                <a:cubicBezTo>
                  <a:pt x="513635" y="171827"/>
                  <a:pt x="537295" y="186426"/>
                  <a:pt x="550057" y="208180"/>
                </a:cubicBezTo>
                <a:cubicBezTo>
                  <a:pt x="533854" y="202169"/>
                  <a:pt x="516360" y="198877"/>
                  <a:pt x="498149" y="198877"/>
                </a:cubicBezTo>
                <a:cubicBezTo>
                  <a:pt x="425878" y="198877"/>
                  <a:pt x="365366" y="250545"/>
                  <a:pt x="351744" y="318815"/>
                </a:cubicBezTo>
                <a:lnTo>
                  <a:pt x="73561" y="318815"/>
                </a:lnTo>
                <a:cubicBezTo>
                  <a:pt x="32980" y="318815"/>
                  <a:pt x="0" y="285897"/>
                  <a:pt x="0" y="245393"/>
                </a:cubicBezTo>
                <a:cubicBezTo>
                  <a:pt x="0" y="204889"/>
                  <a:pt x="32980" y="171827"/>
                  <a:pt x="73561" y="171827"/>
                </a:cubicBezTo>
                <a:close/>
                <a:moveTo>
                  <a:pt x="88912" y="54413"/>
                </a:moveTo>
                <a:cubicBezTo>
                  <a:pt x="78300" y="54413"/>
                  <a:pt x="69839" y="63005"/>
                  <a:pt x="69839" y="73601"/>
                </a:cubicBezTo>
                <a:cubicBezTo>
                  <a:pt x="69839" y="84054"/>
                  <a:pt x="78300" y="92646"/>
                  <a:pt x="88912" y="92646"/>
                </a:cubicBezTo>
                <a:lnTo>
                  <a:pt x="155883" y="92646"/>
                </a:lnTo>
                <a:cubicBezTo>
                  <a:pt x="166351" y="92646"/>
                  <a:pt x="174956" y="84054"/>
                  <a:pt x="174956" y="73601"/>
                </a:cubicBezTo>
                <a:cubicBezTo>
                  <a:pt x="174956" y="63005"/>
                  <a:pt x="166351" y="54413"/>
                  <a:pt x="155883" y="54413"/>
                </a:cubicBezTo>
                <a:close/>
                <a:moveTo>
                  <a:pt x="454168" y="49258"/>
                </a:moveTo>
                <a:cubicBezTo>
                  <a:pt x="440688" y="49258"/>
                  <a:pt x="429789" y="60141"/>
                  <a:pt x="429789" y="73601"/>
                </a:cubicBezTo>
                <a:cubicBezTo>
                  <a:pt x="429789" y="86918"/>
                  <a:pt x="440688" y="97944"/>
                  <a:pt x="454168" y="97944"/>
                </a:cubicBezTo>
                <a:cubicBezTo>
                  <a:pt x="467505" y="97944"/>
                  <a:pt x="478547" y="86918"/>
                  <a:pt x="478547" y="73601"/>
                </a:cubicBezTo>
                <a:cubicBezTo>
                  <a:pt x="478547" y="60141"/>
                  <a:pt x="467505" y="49258"/>
                  <a:pt x="454168" y="49258"/>
                </a:cubicBezTo>
                <a:close/>
                <a:moveTo>
                  <a:pt x="73568" y="0"/>
                </a:moveTo>
                <a:lnTo>
                  <a:pt x="486578" y="0"/>
                </a:lnTo>
                <a:cubicBezTo>
                  <a:pt x="527162" y="0"/>
                  <a:pt x="560289" y="33078"/>
                  <a:pt x="560289" y="73601"/>
                </a:cubicBezTo>
                <a:cubicBezTo>
                  <a:pt x="560289" y="114125"/>
                  <a:pt x="527162" y="147059"/>
                  <a:pt x="486578" y="147059"/>
                </a:cubicBezTo>
                <a:lnTo>
                  <a:pt x="73568" y="147059"/>
                </a:lnTo>
                <a:cubicBezTo>
                  <a:pt x="32983" y="147059"/>
                  <a:pt x="0" y="114125"/>
                  <a:pt x="0" y="73601"/>
                </a:cubicBezTo>
                <a:cubicBezTo>
                  <a:pt x="0" y="33078"/>
                  <a:pt x="32983" y="0"/>
                  <a:pt x="73568" y="0"/>
                </a:cubicBez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7" name="任意多边形: 形状 26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存在不足之处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277257" y="2076223"/>
            <a:ext cx="9637486" cy="3698332"/>
            <a:chOff x="1277257" y="2076223"/>
            <a:chExt cx="9637486" cy="3698332"/>
          </a:xfrm>
        </p:grpSpPr>
        <p:sp>
          <p:nvSpPr>
            <p:cNvPr id="3" name="îş1ïḍe"/>
            <p:cNvSpPr/>
            <p:nvPr/>
          </p:nvSpPr>
          <p:spPr bwMode="auto">
            <a:xfrm>
              <a:off x="4653457" y="3035501"/>
              <a:ext cx="478631" cy="444335"/>
            </a:xfrm>
            <a:custGeom>
              <a:avLst/>
              <a:gdLst>
                <a:gd name="connsiteX0" fmla="*/ 331621 w 608704"/>
                <a:gd name="connsiteY0" fmla="*/ 496781 h 565088"/>
                <a:gd name="connsiteX1" fmla="*/ 441006 w 608704"/>
                <a:gd name="connsiteY1" fmla="*/ 496781 h 565088"/>
                <a:gd name="connsiteX2" fmla="*/ 446506 w 608704"/>
                <a:gd name="connsiteY2" fmla="*/ 497758 h 565088"/>
                <a:gd name="connsiteX3" fmla="*/ 454289 w 608704"/>
                <a:gd name="connsiteY3" fmla="*/ 504273 h 565088"/>
                <a:gd name="connsiteX4" fmla="*/ 456526 w 608704"/>
                <a:gd name="connsiteY4" fmla="*/ 512276 h 565088"/>
                <a:gd name="connsiteX5" fmla="*/ 456526 w 608704"/>
                <a:gd name="connsiteY5" fmla="*/ 517999 h 565088"/>
                <a:gd name="connsiteX6" fmla="*/ 456526 w 608704"/>
                <a:gd name="connsiteY6" fmla="*/ 549547 h 565088"/>
                <a:gd name="connsiteX7" fmla="*/ 441006 w 608704"/>
                <a:gd name="connsiteY7" fmla="*/ 565088 h 565088"/>
                <a:gd name="connsiteX8" fmla="*/ 331621 w 608704"/>
                <a:gd name="connsiteY8" fmla="*/ 565088 h 565088"/>
                <a:gd name="connsiteX9" fmla="*/ 316101 w 608704"/>
                <a:gd name="connsiteY9" fmla="*/ 549547 h 565088"/>
                <a:gd name="connsiteX10" fmla="*/ 316101 w 608704"/>
                <a:gd name="connsiteY10" fmla="*/ 517627 h 565088"/>
                <a:gd name="connsiteX11" fmla="*/ 316101 w 608704"/>
                <a:gd name="connsiteY11" fmla="*/ 512276 h 565088"/>
                <a:gd name="connsiteX12" fmla="*/ 318525 w 608704"/>
                <a:gd name="connsiteY12" fmla="*/ 503947 h 565088"/>
                <a:gd name="connsiteX13" fmla="*/ 326401 w 608704"/>
                <a:gd name="connsiteY13" fmla="*/ 497712 h 565088"/>
                <a:gd name="connsiteX14" fmla="*/ 331621 w 608704"/>
                <a:gd name="connsiteY14" fmla="*/ 496781 h 565088"/>
                <a:gd name="connsiteX15" fmla="*/ 166349 w 608704"/>
                <a:gd name="connsiteY15" fmla="*/ 496640 h 565088"/>
                <a:gd name="connsiteX16" fmla="*/ 275680 w 608704"/>
                <a:gd name="connsiteY16" fmla="*/ 496640 h 565088"/>
                <a:gd name="connsiteX17" fmla="*/ 282109 w 608704"/>
                <a:gd name="connsiteY17" fmla="*/ 498083 h 565088"/>
                <a:gd name="connsiteX18" fmla="*/ 289515 w 608704"/>
                <a:gd name="connsiteY18" fmla="*/ 505202 h 565088"/>
                <a:gd name="connsiteX19" fmla="*/ 291192 w 608704"/>
                <a:gd name="connsiteY19" fmla="*/ 512181 h 565088"/>
                <a:gd name="connsiteX20" fmla="*/ 291192 w 608704"/>
                <a:gd name="connsiteY20" fmla="*/ 518928 h 565088"/>
                <a:gd name="connsiteX21" fmla="*/ 291192 w 608704"/>
                <a:gd name="connsiteY21" fmla="*/ 549453 h 565088"/>
                <a:gd name="connsiteX22" fmla="*/ 275680 w 608704"/>
                <a:gd name="connsiteY22" fmla="*/ 564947 h 565088"/>
                <a:gd name="connsiteX23" fmla="*/ 166349 w 608704"/>
                <a:gd name="connsiteY23" fmla="*/ 564947 h 565088"/>
                <a:gd name="connsiteX24" fmla="*/ 150884 w 608704"/>
                <a:gd name="connsiteY24" fmla="*/ 549406 h 565088"/>
                <a:gd name="connsiteX25" fmla="*/ 150884 w 608704"/>
                <a:gd name="connsiteY25" fmla="*/ 516276 h 565088"/>
                <a:gd name="connsiteX26" fmla="*/ 150884 w 608704"/>
                <a:gd name="connsiteY26" fmla="*/ 512181 h 565088"/>
                <a:gd name="connsiteX27" fmla="*/ 153912 w 608704"/>
                <a:gd name="connsiteY27" fmla="*/ 502922 h 565088"/>
                <a:gd name="connsiteX28" fmla="*/ 162064 w 608704"/>
                <a:gd name="connsiteY28" fmla="*/ 497292 h 565088"/>
                <a:gd name="connsiteX29" fmla="*/ 166349 w 608704"/>
                <a:gd name="connsiteY29" fmla="*/ 496640 h 565088"/>
                <a:gd name="connsiteX30" fmla="*/ 560321 w 608704"/>
                <a:gd name="connsiteY30" fmla="*/ 169851 h 565088"/>
                <a:gd name="connsiteX31" fmla="*/ 572108 w 608704"/>
                <a:gd name="connsiteY31" fmla="*/ 175247 h 565088"/>
                <a:gd name="connsiteX32" fmla="*/ 577884 w 608704"/>
                <a:gd name="connsiteY32" fmla="*/ 346298 h 565088"/>
                <a:gd name="connsiteX33" fmla="*/ 535489 w 608704"/>
                <a:gd name="connsiteY33" fmla="*/ 388677 h 565088"/>
                <a:gd name="connsiteX34" fmla="*/ 492862 w 608704"/>
                <a:gd name="connsiteY34" fmla="*/ 424822 h 565088"/>
                <a:gd name="connsiteX35" fmla="*/ 455964 w 608704"/>
                <a:gd name="connsiteY35" fmla="*/ 451292 h 565088"/>
                <a:gd name="connsiteX36" fmla="*/ 446972 w 608704"/>
                <a:gd name="connsiteY36" fmla="*/ 468876 h 565088"/>
                <a:gd name="connsiteX37" fmla="*/ 446879 w 608704"/>
                <a:gd name="connsiteY37" fmla="*/ 478645 h 565088"/>
                <a:gd name="connsiteX38" fmla="*/ 441056 w 608704"/>
                <a:gd name="connsiteY38" fmla="*/ 478180 h 565088"/>
                <a:gd name="connsiteX39" fmla="*/ 331714 w 608704"/>
                <a:gd name="connsiteY39" fmla="*/ 478180 h 565088"/>
                <a:gd name="connsiteX40" fmla="*/ 326263 w 608704"/>
                <a:gd name="connsiteY40" fmla="*/ 478598 h 565088"/>
                <a:gd name="connsiteX41" fmla="*/ 326263 w 608704"/>
                <a:gd name="connsiteY41" fmla="*/ 409517 h 565088"/>
                <a:gd name="connsiteX42" fmla="*/ 327148 w 608704"/>
                <a:gd name="connsiteY42" fmla="*/ 404307 h 565088"/>
                <a:gd name="connsiteX43" fmla="*/ 434301 w 608704"/>
                <a:gd name="connsiteY43" fmla="*/ 313130 h 565088"/>
                <a:gd name="connsiteX44" fmla="*/ 441568 w 608704"/>
                <a:gd name="connsiteY44" fmla="*/ 309036 h 565088"/>
                <a:gd name="connsiteX45" fmla="*/ 476136 w 608704"/>
                <a:gd name="connsiteY45" fmla="*/ 274472 h 565088"/>
                <a:gd name="connsiteX46" fmla="*/ 487131 w 608704"/>
                <a:gd name="connsiteY46" fmla="*/ 269960 h 565088"/>
                <a:gd name="connsiteX47" fmla="*/ 498126 w 608704"/>
                <a:gd name="connsiteY47" fmla="*/ 274472 h 565088"/>
                <a:gd name="connsiteX48" fmla="*/ 510612 w 608704"/>
                <a:gd name="connsiteY48" fmla="*/ 286986 h 565088"/>
                <a:gd name="connsiteX49" fmla="*/ 513873 w 608704"/>
                <a:gd name="connsiteY49" fmla="*/ 290242 h 565088"/>
                <a:gd name="connsiteX50" fmla="*/ 513873 w 608704"/>
                <a:gd name="connsiteY50" fmla="*/ 312199 h 565088"/>
                <a:gd name="connsiteX51" fmla="*/ 445948 w 608704"/>
                <a:gd name="connsiteY51" fmla="*/ 379978 h 565088"/>
                <a:gd name="connsiteX52" fmla="*/ 445948 w 608704"/>
                <a:gd name="connsiteY52" fmla="*/ 388723 h 565088"/>
                <a:gd name="connsiteX53" fmla="*/ 447159 w 608704"/>
                <a:gd name="connsiteY53" fmla="*/ 389886 h 565088"/>
                <a:gd name="connsiteX54" fmla="*/ 451538 w 608704"/>
                <a:gd name="connsiteY54" fmla="*/ 391700 h 565088"/>
                <a:gd name="connsiteX55" fmla="*/ 455964 w 608704"/>
                <a:gd name="connsiteY55" fmla="*/ 389886 h 565088"/>
                <a:gd name="connsiteX56" fmla="*/ 533626 w 608704"/>
                <a:gd name="connsiteY56" fmla="*/ 312292 h 565088"/>
                <a:gd name="connsiteX57" fmla="*/ 533999 w 608704"/>
                <a:gd name="connsiteY57" fmla="*/ 209345 h 565088"/>
                <a:gd name="connsiteX58" fmla="*/ 535024 w 608704"/>
                <a:gd name="connsiteY58" fmla="*/ 188644 h 565088"/>
                <a:gd name="connsiteX59" fmla="*/ 535909 w 608704"/>
                <a:gd name="connsiteY59" fmla="*/ 187761 h 565088"/>
                <a:gd name="connsiteX60" fmla="*/ 549326 w 608704"/>
                <a:gd name="connsiteY60" fmla="*/ 174363 h 565088"/>
                <a:gd name="connsiteX61" fmla="*/ 560321 w 608704"/>
                <a:gd name="connsiteY61" fmla="*/ 169851 h 565088"/>
                <a:gd name="connsiteX62" fmla="*/ 48337 w 608704"/>
                <a:gd name="connsiteY62" fmla="*/ 169851 h 565088"/>
                <a:gd name="connsiteX63" fmla="*/ 59331 w 608704"/>
                <a:gd name="connsiteY63" fmla="*/ 174364 h 565088"/>
                <a:gd name="connsiteX64" fmla="*/ 72749 w 608704"/>
                <a:gd name="connsiteY64" fmla="*/ 187763 h 565088"/>
                <a:gd name="connsiteX65" fmla="*/ 73587 w 608704"/>
                <a:gd name="connsiteY65" fmla="*/ 188647 h 565088"/>
                <a:gd name="connsiteX66" fmla="*/ 74659 w 608704"/>
                <a:gd name="connsiteY66" fmla="*/ 209352 h 565088"/>
                <a:gd name="connsiteX67" fmla="*/ 75031 w 608704"/>
                <a:gd name="connsiteY67" fmla="*/ 312361 h 565088"/>
                <a:gd name="connsiteX68" fmla="*/ 152601 w 608704"/>
                <a:gd name="connsiteY68" fmla="*/ 389874 h 565088"/>
                <a:gd name="connsiteX69" fmla="*/ 157027 w 608704"/>
                <a:gd name="connsiteY69" fmla="*/ 391688 h 565088"/>
                <a:gd name="connsiteX70" fmla="*/ 161452 w 608704"/>
                <a:gd name="connsiteY70" fmla="*/ 389874 h 565088"/>
                <a:gd name="connsiteX71" fmla="*/ 162617 w 608704"/>
                <a:gd name="connsiteY71" fmla="*/ 388711 h 565088"/>
                <a:gd name="connsiteX72" fmla="*/ 162617 w 608704"/>
                <a:gd name="connsiteY72" fmla="*/ 379964 h 565088"/>
                <a:gd name="connsiteX73" fmla="*/ 94738 w 608704"/>
                <a:gd name="connsiteY73" fmla="*/ 312175 h 565088"/>
                <a:gd name="connsiteX74" fmla="*/ 94738 w 608704"/>
                <a:gd name="connsiteY74" fmla="*/ 290214 h 565088"/>
                <a:gd name="connsiteX75" fmla="*/ 97953 w 608704"/>
                <a:gd name="connsiteY75" fmla="*/ 286958 h 565088"/>
                <a:gd name="connsiteX76" fmla="*/ 110485 w 608704"/>
                <a:gd name="connsiteY76" fmla="*/ 274442 h 565088"/>
                <a:gd name="connsiteX77" fmla="*/ 121480 w 608704"/>
                <a:gd name="connsiteY77" fmla="*/ 269929 h 565088"/>
                <a:gd name="connsiteX78" fmla="*/ 132474 w 608704"/>
                <a:gd name="connsiteY78" fmla="*/ 274442 h 565088"/>
                <a:gd name="connsiteX79" fmla="*/ 167136 w 608704"/>
                <a:gd name="connsiteY79" fmla="*/ 309011 h 565088"/>
                <a:gd name="connsiteX80" fmla="*/ 174404 w 608704"/>
                <a:gd name="connsiteY80" fmla="*/ 313105 h 565088"/>
                <a:gd name="connsiteX81" fmla="*/ 281556 w 608704"/>
                <a:gd name="connsiteY81" fmla="*/ 404297 h 565088"/>
                <a:gd name="connsiteX82" fmla="*/ 282441 w 608704"/>
                <a:gd name="connsiteY82" fmla="*/ 409508 h 565088"/>
                <a:gd name="connsiteX83" fmla="*/ 282441 w 608704"/>
                <a:gd name="connsiteY83" fmla="*/ 478786 h 565088"/>
                <a:gd name="connsiteX84" fmla="*/ 275686 w 608704"/>
                <a:gd name="connsiteY84" fmla="*/ 478088 h 565088"/>
                <a:gd name="connsiteX85" fmla="*/ 166344 w 608704"/>
                <a:gd name="connsiteY85" fmla="*/ 478088 h 565088"/>
                <a:gd name="connsiteX86" fmla="*/ 161825 w 608704"/>
                <a:gd name="connsiteY86" fmla="*/ 478414 h 565088"/>
                <a:gd name="connsiteX87" fmla="*/ 161732 w 608704"/>
                <a:gd name="connsiteY87" fmla="*/ 468783 h 565088"/>
                <a:gd name="connsiteX88" fmla="*/ 152741 w 608704"/>
                <a:gd name="connsiteY88" fmla="*/ 451242 h 565088"/>
                <a:gd name="connsiteX89" fmla="*/ 115842 w 608704"/>
                <a:gd name="connsiteY89" fmla="*/ 424769 h 565088"/>
                <a:gd name="connsiteX90" fmla="*/ 73215 w 608704"/>
                <a:gd name="connsiteY90" fmla="*/ 388711 h 565088"/>
                <a:gd name="connsiteX91" fmla="*/ 30820 w 608704"/>
                <a:gd name="connsiteY91" fmla="*/ 346325 h 565088"/>
                <a:gd name="connsiteX92" fmla="*/ 36596 w 608704"/>
                <a:gd name="connsiteY92" fmla="*/ 175248 h 565088"/>
                <a:gd name="connsiteX93" fmla="*/ 48337 w 608704"/>
                <a:gd name="connsiteY93" fmla="*/ 169851 h 565088"/>
                <a:gd name="connsiteX94" fmla="*/ 101464 w 608704"/>
                <a:gd name="connsiteY94" fmla="*/ 164593 h 565088"/>
                <a:gd name="connsiteX95" fmla="*/ 112641 w 608704"/>
                <a:gd name="connsiteY95" fmla="*/ 169193 h 565088"/>
                <a:gd name="connsiteX96" fmla="*/ 131324 w 608704"/>
                <a:gd name="connsiteY96" fmla="*/ 188128 h 565088"/>
                <a:gd name="connsiteX97" fmla="*/ 131557 w 608704"/>
                <a:gd name="connsiteY97" fmla="*/ 209667 h 565088"/>
                <a:gd name="connsiteX98" fmla="*/ 117486 w 608704"/>
                <a:gd name="connsiteY98" fmla="*/ 224601 h 565088"/>
                <a:gd name="connsiteX99" fmla="*/ 94656 w 608704"/>
                <a:gd name="connsiteY99" fmla="*/ 264005 h 565088"/>
                <a:gd name="connsiteX100" fmla="*/ 81564 w 608704"/>
                <a:gd name="connsiteY100" fmla="*/ 277078 h 565088"/>
                <a:gd name="connsiteX101" fmla="*/ 77091 w 608704"/>
                <a:gd name="connsiteY101" fmla="*/ 282614 h 565088"/>
                <a:gd name="connsiteX102" fmla="*/ 74435 w 608704"/>
                <a:gd name="connsiteY102" fmla="*/ 275542 h 565088"/>
                <a:gd name="connsiteX103" fmla="*/ 73224 w 608704"/>
                <a:gd name="connsiteY103" fmla="*/ 252188 h 565088"/>
                <a:gd name="connsiteX104" fmla="*/ 89158 w 608704"/>
                <a:gd name="connsiteY104" fmla="*/ 221205 h 565088"/>
                <a:gd name="connsiteX105" fmla="*/ 96799 w 608704"/>
                <a:gd name="connsiteY105" fmla="*/ 197851 h 565088"/>
                <a:gd name="connsiteX106" fmla="*/ 86782 w 608704"/>
                <a:gd name="connsiteY106" fmla="*/ 175520 h 565088"/>
                <a:gd name="connsiteX107" fmla="*/ 85617 w 608704"/>
                <a:gd name="connsiteY107" fmla="*/ 174357 h 565088"/>
                <a:gd name="connsiteX108" fmla="*/ 90323 w 608704"/>
                <a:gd name="connsiteY108" fmla="*/ 169379 h 565088"/>
                <a:gd name="connsiteX109" fmla="*/ 101464 w 608704"/>
                <a:gd name="connsiteY109" fmla="*/ 164593 h 565088"/>
                <a:gd name="connsiteX110" fmla="*/ 507200 w 608704"/>
                <a:gd name="connsiteY110" fmla="*/ 164524 h 565088"/>
                <a:gd name="connsiteX111" fmla="*/ 518327 w 608704"/>
                <a:gd name="connsiteY111" fmla="*/ 169311 h 565088"/>
                <a:gd name="connsiteX112" fmla="*/ 523035 w 608704"/>
                <a:gd name="connsiteY112" fmla="*/ 174289 h 565088"/>
                <a:gd name="connsiteX113" fmla="*/ 521870 w 608704"/>
                <a:gd name="connsiteY113" fmla="*/ 175453 h 565088"/>
                <a:gd name="connsiteX114" fmla="*/ 511895 w 608704"/>
                <a:gd name="connsiteY114" fmla="*/ 197788 h 565088"/>
                <a:gd name="connsiteX115" fmla="*/ 519539 w 608704"/>
                <a:gd name="connsiteY115" fmla="*/ 221100 h 565088"/>
                <a:gd name="connsiteX116" fmla="*/ 535387 w 608704"/>
                <a:gd name="connsiteY116" fmla="*/ 252183 h 565088"/>
                <a:gd name="connsiteX117" fmla="*/ 534221 w 608704"/>
                <a:gd name="connsiteY117" fmla="*/ 275542 h 565088"/>
                <a:gd name="connsiteX118" fmla="*/ 531565 w 608704"/>
                <a:gd name="connsiteY118" fmla="*/ 282615 h 565088"/>
                <a:gd name="connsiteX119" fmla="*/ 527090 w 608704"/>
                <a:gd name="connsiteY119" fmla="*/ 277078 h 565088"/>
                <a:gd name="connsiteX120" fmla="*/ 513946 w 608704"/>
                <a:gd name="connsiteY120" fmla="*/ 264002 h 565088"/>
                <a:gd name="connsiteX121" fmla="*/ 491154 w 608704"/>
                <a:gd name="connsiteY121" fmla="*/ 224590 h 565088"/>
                <a:gd name="connsiteX122" fmla="*/ 477032 w 608704"/>
                <a:gd name="connsiteY122" fmla="*/ 209653 h 565088"/>
                <a:gd name="connsiteX123" fmla="*/ 477311 w 608704"/>
                <a:gd name="connsiteY123" fmla="*/ 188109 h 565088"/>
                <a:gd name="connsiteX124" fmla="*/ 496002 w 608704"/>
                <a:gd name="connsiteY124" fmla="*/ 169124 h 565088"/>
                <a:gd name="connsiteX125" fmla="*/ 507200 w 608704"/>
                <a:gd name="connsiteY125" fmla="*/ 164524 h 565088"/>
                <a:gd name="connsiteX126" fmla="*/ 255331 w 608704"/>
                <a:gd name="connsiteY126" fmla="*/ 53303 h 565088"/>
                <a:gd name="connsiteX127" fmla="*/ 244789 w 608704"/>
                <a:gd name="connsiteY127" fmla="*/ 55176 h 565088"/>
                <a:gd name="connsiteX128" fmla="*/ 240503 w 608704"/>
                <a:gd name="connsiteY128" fmla="*/ 74437 h 565088"/>
                <a:gd name="connsiteX129" fmla="*/ 282110 w 608704"/>
                <a:gd name="connsiteY129" fmla="*/ 139662 h 565088"/>
                <a:gd name="connsiteX130" fmla="*/ 268132 w 608704"/>
                <a:gd name="connsiteY130" fmla="*/ 139662 h 565088"/>
                <a:gd name="connsiteX131" fmla="*/ 254154 w 608704"/>
                <a:gd name="connsiteY131" fmla="*/ 153619 h 565088"/>
                <a:gd name="connsiteX132" fmla="*/ 268132 w 608704"/>
                <a:gd name="connsiteY132" fmla="*/ 167576 h 565088"/>
                <a:gd name="connsiteX133" fmla="*/ 292174 w 608704"/>
                <a:gd name="connsiteY133" fmla="*/ 167576 h 565088"/>
                <a:gd name="connsiteX134" fmla="*/ 292174 w 608704"/>
                <a:gd name="connsiteY134" fmla="*/ 177346 h 565088"/>
                <a:gd name="connsiteX135" fmla="*/ 268132 w 608704"/>
                <a:gd name="connsiteY135" fmla="*/ 177346 h 565088"/>
                <a:gd name="connsiteX136" fmla="*/ 254154 w 608704"/>
                <a:gd name="connsiteY136" fmla="*/ 191302 h 565088"/>
                <a:gd name="connsiteX137" fmla="*/ 268132 w 608704"/>
                <a:gd name="connsiteY137" fmla="*/ 205259 h 565088"/>
                <a:gd name="connsiteX138" fmla="*/ 292174 w 608704"/>
                <a:gd name="connsiteY138" fmla="*/ 205259 h 565088"/>
                <a:gd name="connsiteX139" fmla="*/ 292174 w 608704"/>
                <a:gd name="connsiteY139" fmla="*/ 224706 h 565088"/>
                <a:gd name="connsiteX140" fmla="*/ 306151 w 608704"/>
                <a:gd name="connsiteY140" fmla="*/ 238663 h 565088"/>
                <a:gd name="connsiteX141" fmla="*/ 320129 w 608704"/>
                <a:gd name="connsiteY141" fmla="*/ 224706 h 565088"/>
                <a:gd name="connsiteX142" fmla="*/ 320129 w 608704"/>
                <a:gd name="connsiteY142" fmla="*/ 205259 h 565088"/>
                <a:gd name="connsiteX143" fmla="*/ 344171 w 608704"/>
                <a:gd name="connsiteY143" fmla="*/ 205259 h 565088"/>
                <a:gd name="connsiteX144" fmla="*/ 358149 w 608704"/>
                <a:gd name="connsiteY144" fmla="*/ 191302 h 565088"/>
                <a:gd name="connsiteX145" fmla="*/ 344171 w 608704"/>
                <a:gd name="connsiteY145" fmla="*/ 177346 h 565088"/>
                <a:gd name="connsiteX146" fmla="*/ 320129 w 608704"/>
                <a:gd name="connsiteY146" fmla="*/ 177346 h 565088"/>
                <a:gd name="connsiteX147" fmla="*/ 320129 w 608704"/>
                <a:gd name="connsiteY147" fmla="*/ 167576 h 565088"/>
                <a:gd name="connsiteX148" fmla="*/ 344264 w 608704"/>
                <a:gd name="connsiteY148" fmla="*/ 167576 h 565088"/>
                <a:gd name="connsiteX149" fmla="*/ 358242 w 608704"/>
                <a:gd name="connsiteY149" fmla="*/ 153619 h 565088"/>
                <a:gd name="connsiteX150" fmla="*/ 344264 w 608704"/>
                <a:gd name="connsiteY150" fmla="*/ 139662 h 565088"/>
                <a:gd name="connsiteX151" fmla="*/ 330286 w 608704"/>
                <a:gd name="connsiteY151" fmla="*/ 139662 h 565088"/>
                <a:gd name="connsiteX152" fmla="*/ 371893 w 608704"/>
                <a:gd name="connsiteY152" fmla="*/ 74437 h 565088"/>
                <a:gd name="connsiteX153" fmla="*/ 367793 w 608704"/>
                <a:gd name="connsiteY153" fmla="*/ 55176 h 565088"/>
                <a:gd name="connsiteX154" fmla="*/ 348457 w 608704"/>
                <a:gd name="connsiteY154" fmla="*/ 59456 h 565088"/>
                <a:gd name="connsiteX155" fmla="*/ 306291 w 608704"/>
                <a:gd name="connsiteY155" fmla="*/ 125426 h 565088"/>
                <a:gd name="connsiteX156" fmla="*/ 264125 w 608704"/>
                <a:gd name="connsiteY156" fmla="*/ 59456 h 565088"/>
                <a:gd name="connsiteX157" fmla="*/ 255331 w 608704"/>
                <a:gd name="connsiteY157" fmla="*/ 53303 h 565088"/>
                <a:gd name="connsiteX158" fmla="*/ 304940 w 608704"/>
                <a:gd name="connsiteY158" fmla="*/ 0 h 565088"/>
                <a:gd name="connsiteX159" fmla="*/ 447000 w 608704"/>
                <a:gd name="connsiteY159" fmla="*/ 141895 h 565088"/>
                <a:gd name="connsiteX160" fmla="*/ 304940 w 608704"/>
                <a:gd name="connsiteY160" fmla="*/ 283744 h 565088"/>
                <a:gd name="connsiteX161" fmla="*/ 162833 w 608704"/>
                <a:gd name="connsiteY161" fmla="*/ 141895 h 565088"/>
                <a:gd name="connsiteX162" fmla="*/ 304940 w 608704"/>
                <a:gd name="connsiteY162" fmla="*/ 0 h 56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608704" h="565088">
                  <a:moveTo>
                    <a:pt x="331621" y="496781"/>
                  </a:moveTo>
                  <a:lnTo>
                    <a:pt x="441006" y="496781"/>
                  </a:lnTo>
                  <a:cubicBezTo>
                    <a:pt x="442917" y="496781"/>
                    <a:pt x="444781" y="497060"/>
                    <a:pt x="446506" y="497758"/>
                  </a:cubicBezTo>
                  <a:cubicBezTo>
                    <a:pt x="449815" y="499015"/>
                    <a:pt x="452565" y="501341"/>
                    <a:pt x="454289" y="504273"/>
                  </a:cubicBezTo>
                  <a:cubicBezTo>
                    <a:pt x="455734" y="506646"/>
                    <a:pt x="456526" y="509345"/>
                    <a:pt x="456526" y="512276"/>
                  </a:cubicBezTo>
                  <a:lnTo>
                    <a:pt x="456526" y="517999"/>
                  </a:lnTo>
                  <a:lnTo>
                    <a:pt x="456526" y="549547"/>
                  </a:lnTo>
                  <a:cubicBezTo>
                    <a:pt x="456526" y="558109"/>
                    <a:pt x="449582" y="565088"/>
                    <a:pt x="441006" y="565088"/>
                  </a:cubicBezTo>
                  <a:lnTo>
                    <a:pt x="331621" y="565088"/>
                  </a:lnTo>
                  <a:cubicBezTo>
                    <a:pt x="323046" y="565088"/>
                    <a:pt x="316101" y="558109"/>
                    <a:pt x="316101" y="549547"/>
                  </a:cubicBezTo>
                  <a:lnTo>
                    <a:pt x="316101" y="517627"/>
                  </a:lnTo>
                  <a:lnTo>
                    <a:pt x="316101" y="512276"/>
                  </a:lnTo>
                  <a:cubicBezTo>
                    <a:pt x="316101" y="509251"/>
                    <a:pt x="316940" y="506367"/>
                    <a:pt x="318525" y="503947"/>
                  </a:cubicBezTo>
                  <a:cubicBezTo>
                    <a:pt x="320389" y="501109"/>
                    <a:pt x="323092" y="498875"/>
                    <a:pt x="326401" y="497712"/>
                  </a:cubicBezTo>
                  <a:cubicBezTo>
                    <a:pt x="328032" y="497060"/>
                    <a:pt x="329757" y="496781"/>
                    <a:pt x="331621" y="496781"/>
                  </a:cubicBezTo>
                  <a:close/>
                  <a:moveTo>
                    <a:pt x="166349" y="496640"/>
                  </a:moveTo>
                  <a:lnTo>
                    <a:pt x="275680" y="496640"/>
                  </a:lnTo>
                  <a:cubicBezTo>
                    <a:pt x="277963" y="496640"/>
                    <a:pt x="280152" y="497152"/>
                    <a:pt x="282109" y="498083"/>
                  </a:cubicBezTo>
                  <a:cubicBezTo>
                    <a:pt x="285276" y="499572"/>
                    <a:pt x="287978" y="502038"/>
                    <a:pt x="289515" y="505202"/>
                  </a:cubicBezTo>
                  <a:cubicBezTo>
                    <a:pt x="290587" y="507249"/>
                    <a:pt x="291192" y="509669"/>
                    <a:pt x="291192" y="512181"/>
                  </a:cubicBezTo>
                  <a:lnTo>
                    <a:pt x="291192" y="518928"/>
                  </a:lnTo>
                  <a:lnTo>
                    <a:pt x="291192" y="549453"/>
                  </a:lnTo>
                  <a:cubicBezTo>
                    <a:pt x="291192" y="558014"/>
                    <a:pt x="284251" y="564947"/>
                    <a:pt x="275680" y="564947"/>
                  </a:cubicBezTo>
                  <a:lnTo>
                    <a:pt x="166349" y="564947"/>
                  </a:lnTo>
                  <a:cubicBezTo>
                    <a:pt x="157732" y="564947"/>
                    <a:pt x="150837" y="558014"/>
                    <a:pt x="150884" y="549406"/>
                  </a:cubicBezTo>
                  <a:lnTo>
                    <a:pt x="150884" y="516276"/>
                  </a:lnTo>
                  <a:lnTo>
                    <a:pt x="150884" y="512181"/>
                  </a:lnTo>
                  <a:cubicBezTo>
                    <a:pt x="150884" y="508692"/>
                    <a:pt x="152002" y="505528"/>
                    <a:pt x="153912" y="502922"/>
                  </a:cubicBezTo>
                  <a:cubicBezTo>
                    <a:pt x="155915" y="500270"/>
                    <a:pt x="158756" y="498222"/>
                    <a:pt x="162064" y="497292"/>
                  </a:cubicBezTo>
                  <a:cubicBezTo>
                    <a:pt x="163415" y="496826"/>
                    <a:pt x="164859" y="496640"/>
                    <a:pt x="166349" y="496640"/>
                  </a:cubicBezTo>
                  <a:close/>
                  <a:moveTo>
                    <a:pt x="560321" y="169851"/>
                  </a:moveTo>
                  <a:cubicBezTo>
                    <a:pt x="564653" y="169851"/>
                    <a:pt x="569033" y="171618"/>
                    <a:pt x="572108" y="175247"/>
                  </a:cubicBezTo>
                  <a:cubicBezTo>
                    <a:pt x="650934" y="266843"/>
                    <a:pt x="577884" y="346298"/>
                    <a:pt x="577884" y="346298"/>
                  </a:cubicBezTo>
                  <a:lnTo>
                    <a:pt x="535489" y="388677"/>
                  </a:lnTo>
                  <a:cubicBezTo>
                    <a:pt x="522258" y="401795"/>
                    <a:pt x="508003" y="413890"/>
                    <a:pt x="492862" y="424822"/>
                  </a:cubicBezTo>
                  <a:lnTo>
                    <a:pt x="455964" y="451292"/>
                  </a:lnTo>
                  <a:cubicBezTo>
                    <a:pt x="450373" y="455385"/>
                    <a:pt x="446972" y="461898"/>
                    <a:pt x="446972" y="468876"/>
                  </a:cubicBezTo>
                  <a:lnTo>
                    <a:pt x="446879" y="478645"/>
                  </a:lnTo>
                  <a:cubicBezTo>
                    <a:pt x="445016" y="478366"/>
                    <a:pt x="443059" y="478180"/>
                    <a:pt x="441056" y="478180"/>
                  </a:cubicBezTo>
                  <a:lnTo>
                    <a:pt x="331714" y="478180"/>
                  </a:lnTo>
                  <a:cubicBezTo>
                    <a:pt x="329851" y="478180"/>
                    <a:pt x="328080" y="478273"/>
                    <a:pt x="326263" y="478598"/>
                  </a:cubicBezTo>
                  <a:lnTo>
                    <a:pt x="326263" y="409517"/>
                  </a:lnTo>
                  <a:cubicBezTo>
                    <a:pt x="326263" y="407703"/>
                    <a:pt x="326589" y="405982"/>
                    <a:pt x="327148" y="404307"/>
                  </a:cubicBezTo>
                  <a:cubicBezTo>
                    <a:pt x="350489" y="337599"/>
                    <a:pt x="417063" y="317316"/>
                    <a:pt x="434301" y="313130"/>
                  </a:cubicBezTo>
                  <a:cubicBezTo>
                    <a:pt x="437003" y="312432"/>
                    <a:pt x="439565" y="310990"/>
                    <a:pt x="441568" y="309036"/>
                  </a:cubicBezTo>
                  <a:lnTo>
                    <a:pt x="476136" y="274472"/>
                  </a:lnTo>
                  <a:cubicBezTo>
                    <a:pt x="479211" y="271449"/>
                    <a:pt x="483171" y="269960"/>
                    <a:pt x="487131" y="269960"/>
                  </a:cubicBezTo>
                  <a:cubicBezTo>
                    <a:pt x="491138" y="269960"/>
                    <a:pt x="495098" y="271449"/>
                    <a:pt x="498126" y="274472"/>
                  </a:cubicBezTo>
                  <a:lnTo>
                    <a:pt x="510612" y="286986"/>
                  </a:lnTo>
                  <a:lnTo>
                    <a:pt x="513873" y="290242"/>
                  </a:lnTo>
                  <a:cubicBezTo>
                    <a:pt x="519929" y="296290"/>
                    <a:pt x="519929" y="306105"/>
                    <a:pt x="513873" y="312199"/>
                  </a:cubicBezTo>
                  <a:lnTo>
                    <a:pt x="445948" y="379978"/>
                  </a:lnTo>
                  <a:cubicBezTo>
                    <a:pt x="443525" y="382397"/>
                    <a:pt x="443525" y="386304"/>
                    <a:pt x="445948" y="388723"/>
                  </a:cubicBezTo>
                  <a:lnTo>
                    <a:pt x="447159" y="389886"/>
                  </a:lnTo>
                  <a:cubicBezTo>
                    <a:pt x="448370" y="391096"/>
                    <a:pt x="449954" y="391700"/>
                    <a:pt x="451538" y="391700"/>
                  </a:cubicBezTo>
                  <a:cubicBezTo>
                    <a:pt x="453169" y="391700"/>
                    <a:pt x="454706" y="391142"/>
                    <a:pt x="455964" y="389886"/>
                  </a:cubicBezTo>
                  <a:lnTo>
                    <a:pt x="533626" y="312292"/>
                  </a:lnTo>
                  <a:cubicBezTo>
                    <a:pt x="533626" y="312292"/>
                    <a:pt x="581379" y="266983"/>
                    <a:pt x="533999" y="209345"/>
                  </a:cubicBezTo>
                  <a:cubicBezTo>
                    <a:pt x="528874" y="203205"/>
                    <a:pt x="529386" y="194273"/>
                    <a:pt x="535024" y="188644"/>
                  </a:cubicBezTo>
                  <a:lnTo>
                    <a:pt x="535909" y="187761"/>
                  </a:lnTo>
                  <a:lnTo>
                    <a:pt x="549326" y="174363"/>
                  </a:lnTo>
                  <a:cubicBezTo>
                    <a:pt x="552354" y="171339"/>
                    <a:pt x="556361" y="169851"/>
                    <a:pt x="560321" y="169851"/>
                  </a:cubicBezTo>
                  <a:close/>
                  <a:moveTo>
                    <a:pt x="48337" y="169851"/>
                  </a:moveTo>
                  <a:cubicBezTo>
                    <a:pt x="52297" y="169851"/>
                    <a:pt x="56257" y="171340"/>
                    <a:pt x="59331" y="174364"/>
                  </a:cubicBezTo>
                  <a:lnTo>
                    <a:pt x="72749" y="187763"/>
                  </a:lnTo>
                  <a:lnTo>
                    <a:pt x="73587" y="188647"/>
                  </a:lnTo>
                  <a:cubicBezTo>
                    <a:pt x="79178" y="194231"/>
                    <a:pt x="79690" y="203210"/>
                    <a:pt x="74659" y="209352"/>
                  </a:cubicBezTo>
                  <a:cubicBezTo>
                    <a:pt x="27279" y="266998"/>
                    <a:pt x="75031" y="312361"/>
                    <a:pt x="75031" y="312361"/>
                  </a:cubicBezTo>
                  <a:lnTo>
                    <a:pt x="152601" y="389874"/>
                  </a:lnTo>
                  <a:cubicBezTo>
                    <a:pt x="153859" y="391084"/>
                    <a:pt x="155396" y="391688"/>
                    <a:pt x="157027" y="391688"/>
                  </a:cubicBezTo>
                  <a:cubicBezTo>
                    <a:pt x="158657" y="391688"/>
                    <a:pt x="160195" y="391130"/>
                    <a:pt x="161452" y="389874"/>
                  </a:cubicBezTo>
                  <a:lnTo>
                    <a:pt x="162617" y="388711"/>
                  </a:lnTo>
                  <a:cubicBezTo>
                    <a:pt x="165040" y="386291"/>
                    <a:pt x="165040" y="382383"/>
                    <a:pt x="162617" y="379964"/>
                  </a:cubicBezTo>
                  <a:lnTo>
                    <a:pt x="94738" y="312175"/>
                  </a:lnTo>
                  <a:cubicBezTo>
                    <a:pt x="88635" y="306080"/>
                    <a:pt x="88635" y="296263"/>
                    <a:pt x="94738" y="290214"/>
                  </a:cubicBezTo>
                  <a:lnTo>
                    <a:pt x="97953" y="286958"/>
                  </a:lnTo>
                  <a:lnTo>
                    <a:pt x="110485" y="274442"/>
                  </a:lnTo>
                  <a:cubicBezTo>
                    <a:pt x="113560" y="271418"/>
                    <a:pt x="117520" y="269929"/>
                    <a:pt x="121480" y="269929"/>
                  </a:cubicBezTo>
                  <a:cubicBezTo>
                    <a:pt x="125486" y="269929"/>
                    <a:pt x="129446" y="271418"/>
                    <a:pt x="132474" y="274442"/>
                  </a:cubicBezTo>
                  <a:lnTo>
                    <a:pt x="167136" y="309011"/>
                  </a:lnTo>
                  <a:cubicBezTo>
                    <a:pt x="169139" y="310965"/>
                    <a:pt x="171702" y="312408"/>
                    <a:pt x="174404" y="313105"/>
                  </a:cubicBezTo>
                  <a:cubicBezTo>
                    <a:pt x="191641" y="317293"/>
                    <a:pt x="258216" y="337578"/>
                    <a:pt x="281556" y="404297"/>
                  </a:cubicBezTo>
                  <a:cubicBezTo>
                    <a:pt x="282115" y="405972"/>
                    <a:pt x="282441" y="407740"/>
                    <a:pt x="282441" y="409508"/>
                  </a:cubicBezTo>
                  <a:lnTo>
                    <a:pt x="282441" y="478786"/>
                  </a:lnTo>
                  <a:cubicBezTo>
                    <a:pt x="280252" y="478367"/>
                    <a:pt x="277969" y="478088"/>
                    <a:pt x="275686" y="478088"/>
                  </a:cubicBezTo>
                  <a:lnTo>
                    <a:pt x="166344" y="478088"/>
                  </a:lnTo>
                  <a:cubicBezTo>
                    <a:pt x="164807" y="478088"/>
                    <a:pt x="163316" y="478227"/>
                    <a:pt x="161825" y="478414"/>
                  </a:cubicBezTo>
                  <a:lnTo>
                    <a:pt x="161732" y="468783"/>
                  </a:lnTo>
                  <a:cubicBezTo>
                    <a:pt x="161732" y="461850"/>
                    <a:pt x="158378" y="455290"/>
                    <a:pt x="152741" y="451242"/>
                  </a:cubicBezTo>
                  <a:lnTo>
                    <a:pt x="115842" y="424769"/>
                  </a:lnTo>
                  <a:cubicBezTo>
                    <a:pt x="100701" y="413881"/>
                    <a:pt x="86399" y="401785"/>
                    <a:pt x="73215" y="388711"/>
                  </a:cubicBezTo>
                  <a:lnTo>
                    <a:pt x="30820" y="346325"/>
                  </a:lnTo>
                  <a:cubicBezTo>
                    <a:pt x="30820" y="346325"/>
                    <a:pt x="-42230" y="266858"/>
                    <a:pt x="36596" y="175248"/>
                  </a:cubicBezTo>
                  <a:cubicBezTo>
                    <a:pt x="39625" y="171665"/>
                    <a:pt x="43957" y="169851"/>
                    <a:pt x="48337" y="169851"/>
                  </a:cubicBezTo>
                  <a:close/>
                  <a:moveTo>
                    <a:pt x="101464" y="164593"/>
                  </a:moveTo>
                  <a:cubicBezTo>
                    <a:pt x="105512" y="164564"/>
                    <a:pt x="109566" y="166100"/>
                    <a:pt x="112641" y="169193"/>
                  </a:cubicBezTo>
                  <a:lnTo>
                    <a:pt x="131324" y="188128"/>
                  </a:lnTo>
                  <a:cubicBezTo>
                    <a:pt x="137148" y="194082"/>
                    <a:pt x="137288" y="203573"/>
                    <a:pt x="131557" y="209667"/>
                  </a:cubicBezTo>
                  <a:lnTo>
                    <a:pt x="117486" y="224601"/>
                  </a:lnTo>
                  <a:cubicBezTo>
                    <a:pt x="102483" y="238790"/>
                    <a:pt x="96100" y="252142"/>
                    <a:pt x="94656" y="264005"/>
                  </a:cubicBezTo>
                  <a:lnTo>
                    <a:pt x="81564" y="277078"/>
                  </a:lnTo>
                  <a:cubicBezTo>
                    <a:pt x="79886" y="278799"/>
                    <a:pt x="78395" y="280613"/>
                    <a:pt x="77091" y="282614"/>
                  </a:cubicBezTo>
                  <a:cubicBezTo>
                    <a:pt x="76112" y="280427"/>
                    <a:pt x="75181" y="278055"/>
                    <a:pt x="74435" y="275542"/>
                  </a:cubicBezTo>
                  <a:cubicBezTo>
                    <a:pt x="72105" y="267820"/>
                    <a:pt x="71733" y="259958"/>
                    <a:pt x="73224" y="252188"/>
                  </a:cubicBezTo>
                  <a:cubicBezTo>
                    <a:pt x="75227" y="242047"/>
                    <a:pt x="80492" y="231533"/>
                    <a:pt x="89158" y="221205"/>
                  </a:cubicBezTo>
                  <a:cubicBezTo>
                    <a:pt x="94470" y="214692"/>
                    <a:pt x="97219" y="206364"/>
                    <a:pt x="96799" y="197851"/>
                  </a:cubicBezTo>
                  <a:cubicBezTo>
                    <a:pt x="96287" y="189430"/>
                    <a:pt x="92746" y="181475"/>
                    <a:pt x="86782" y="175520"/>
                  </a:cubicBezTo>
                  <a:lnTo>
                    <a:pt x="85617" y="174357"/>
                  </a:lnTo>
                  <a:lnTo>
                    <a:pt x="90323" y="169379"/>
                  </a:lnTo>
                  <a:cubicBezTo>
                    <a:pt x="93375" y="166216"/>
                    <a:pt x="97417" y="164622"/>
                    <a:pt x="101464" y="164593"/>
                  </a:cubicBezTo>
                  <a:close/>
                  <a:moveTo>
                    <a:pt x="507200" y="164524"/>
                  </a:moveTo>
                  <a:cubicBezTo>
                    <a:pt x="511255" y="164553"/>
                    <a:pt x="515298" y="166147"/>
                    <a:pt x="518327" y="169311"/>
                  </a:cubicBezTo>
                  <a:lnTo>
                    <a:pt x="523035" y="174289"/>
                  </a:lnTo>
                  <a:lnTo>
                    <a:pt x="521870" y="175453"/>
                  </a:lnTo>
                  <a:cubicBezTo>
                    <a:pt x="515904" y="181409"/>
                    <a:pt x="512361" y="189366"/>
                    <a:pt x="511895" y="197788"/>
                  </a:cubicBezTo>
                  <a:cubicBezTo>
                    <a:pt x="511429" y="206210"/>
                    <a:pt x="514133" y="214539"/>
                    <a:pt x="519539" y="221100"/>
                  </a:cubicBezTo>
                  <a:cubicBezTo>
                    <a:pt x="528069" y="231523"/>
                    <a:pt x="533429" y="241946"/>
                    <a:pt x="535387" y="252183"/>
                  </a:cubicBezTo>
                  <a:cubicBezTo>
                    <a:pt x="536971" y="259954"/>
                    <a:pt x="536505" y="267818"/>
                    <a:pt x="534221" y="275542"/>
                  </a:cubicBezTo>
                  <a:cubicBezTo>
                    <a:pt x="533476" y="278055"/>
                    <a:pt x="532543" y="280428"/>
                    <a:pt x="531565" y="282615"/>
                  </a:cubicBezTo>
                  <a:cubicBezTo>
                    <a:pt x="530306" y="280614"/>
                    <a:pt x="528815" y="278799"/>
                    <a:pt x="527090" y="277078"/>
                  </a:cubicBezTo>
                  <a:lnTo>
                    <a:pt x="513946" y="264002"/>
                  </a:lnTo>
                  <a:cubicBezTo>
                    <a:pt x="512548" y="252137"/>
                    <a:pt x="506069" y="238782"/>
                    <a:pt x="491154" y="224590"/>
                  </a:cubicBezTo>
                  <a:lnTo>
                    <a:pt x="477032" y="209653"/>
                  </a:lnTo>
                  <a:cubicBezTo>
                    <a:pt x="471345" y="203558"/>
                    <a:pt x="471438" y="194065"/>
                    <a:pt x="477311" y="188109"/>
                  </a:cubicBezTo>
                  <a:lnTo>
                    <a:pt x="496002" y="169124"/>
                  </a:lnTo>
                  <a:cubicBezTo>
                    <a:pt x="499078" y="166030"/>
                    <a:pt x="503145" y="164495"/>
                    <a:pt x="507200" y="164524"/>
                  </a:cubicBezTo>
                  <a:close/>
                  <a:moveTo>
                    <a:pt x="255331" y="53303"/>
                  </a:moveTo>
                  <a:cubicBezTo>
                    <a:pt x="251836" y="52524"/>
                    <a:pt x="248051" y="53083"/>
                    <a:pt x="244789" y="55176"/>
                  </a:cubicBezTo>
                  <a:cubicBezTo>
                    <a:pt x="238266" y="59317"/>
                    <a:pt x="236356" y="67923"/>
                    <a:pt x="240503" y="74437"/>
                  </a:cubicBezTo>
                  <a:lnTo>
                    <a:pt x="282110" y="139662"/>
                  </a:lnTo>
                  <a:lnTo>
                    <a:pt x="268132" y="139662"/>
                  </a:lnTo>
                  <a:cubicBezTo>
                    <a:pt x="260444" y="139662"/>
                    <a:pt x="254154" y="145896"/>
                    <a:pt x="254154" y="153619"/>
                  </a:cubicBezTo>
                  <a:cubicBezTo>
                    <a:pt x="254154" y="161295"/>
                    <a:pt x="260444" y="167576"/>
                    <a:pt x="268132" y="167576"/>
                  </a:cubicBezTo>
                  <a:lnTo>
                    <a:pt x="292174" y="167576"/>
                  </a:lnTo>
                  <a:lnTo>
                    <a:pt x="292174" y="177346"/>
                  </a:lnTo>
                  <a:lnTo>
                    <a:pt x="268132" y="177346"/>
                  </a:lnTo>
                  <a:cubicBezTo>
                    <a:pt x="260444" y="177346"/>
                    <a:pt x="254154" y="183626"/>
                    <a:pt x="254154" y="191302"/>
                  </a:cubicBezTo>
                  <a:cubicBezTo>
                    <a:pt x="254154" y="199025"/>
                    <a:pt x="260444" y="205259"/>
                    <a:pt x="268132" y="205259"/>
                  </a:cubicBezTo>
                  <a:lnTo>
                    <a:pt x="292174" y="205259"/>
                  </a:lnTo>
                  <a:lnTo>
                    <a:pt x="292174" y="224706"/>
                  </a:lnTo>
                  <a:cubicBezTo>
                    <a:pt x="292174" y="232382"/>
                    <a:pt x="298464" y="238663"/>
                    <a:pt x="306151" y="238663"/>
                  </a:cubicBezTo>
                  <a:cubicBezTo>
                    <a:pt x="313886" y="238663"/>
                    <a:pt x="320129" y="232382"/>
                    <a:pt x="320129" y="224706"/>
                  </a:cubicBezTo>
                  <a:lnTo>
                    <a:pt x="320129" y="205259"/>
                  </a:lnTo>
                  <a:lnTo>
                    <a:pt x="344171" y="205259"/>
                  </a:lnTo>
                  <a:cubicBezTo>
                    <a:pt x="351905" y="205259"/>
                    <a:pt x="358149" y="199025"/>
                    <a:pt x="358149" y="191302"/>
                  </a:cubicBezTo>
                  <a:cubicBezTo>
                    <a:pt x="358149" y="183626"/>
                    <a:pt x="351905" y="177346"/>
                    <a:pt x="344171" y="177346"/>
                  </a:cubicBezTo>
                  <a:lnTo>
                    <a:pt x="320129" y="177346"/>
                  </a:lnTo>
                  <a:lnTo>
                    <a:pt x="320129" y="167576"/>
                  </a:lnTo>
                  <a:lnTo>
                    <a:pt x="344264" y="167576"/>
                  </a:lnTo>
                  <a:cubicBezTo>
                    <a:pt x="351952" y="167576"/>
                    <a:pt x="358242" y="161295"/>
                    <a:pt x="358242" y="153619"/>
                  </a:cubicBezTo>
                  <a:cubicBezTo>
                    <a:pt x="358242" y="145896"/>
                    <a:pt x="351952" y="139662"/>
                    <a:pt x="344264" y="139662"/>
                  </a:cubicBezTo>
                  <a:lnTo>
                    <a:pt x="330286" y="139662"/>
                  </a:lnTo>
                  <a:lnTo>
                    <a:pt x="371893" y="74437"/>
                  </a:lnTo>
                  <a:cubicBezTo>
                    <a:pt x="376040" y="67923"/>
                    <a:pt x="374130" y="59317"/>
                    <a:pt x="367793" y="55176"/>
                  </a:cubicBezTo>
                  <a:cubicBezTo>
                    <a:pt x="361270" y="50989"/>
                    <a:pt x="352651" y="52943"/>
                    <a:pt x="348457" y="59456"/>
                  </a:cubicBezTo>
                  <a:lnTo>
                    <a:pt x="306291" y="125426"/>
                  </a:lnTo>
                  <a:lnTo>
                    <a:pt x="264125" y="59456"/>
                  </a:lnTo>
                  <a:cubicBezTo>
                    <a:pt x="262029" y="56200"/>
                    <a:pt x="258825" y="54083"/>
                    <a:pt x="255331" y="53303"/>
                  </a:cubicBezTo>
                  <a:close/>
                  <a:moveTo>
                    <a:pt x="304940" y="0"/>
                  </a:moveTo>
                  <a:cubicBezTo>
                    <a:pt x="383402" y="0"/>
                    <a:pt x="447000" y="63550"/>
                    <a:pt x="447000" y="141895"/>
                  </a:cubicBezTo>
                  <a:cubicBezTo>
                    <a:pt x="447000" y="220240"/>
                    <a:pt x="383402" y="283744"/>
                    <a:pt x="304940" y="283744"/>
                  </a:cubicBezTo>
                  <a:cubicBezTo>
                    <a:pt x="226478" y="283744"/>
                    <a:pt x="162833" y="220240"/>
                    <a:pt x="162833" y="141895"/>
                  </a:cubicBezTo>
                  <a:cubicBezTo>
                    <a:pt x="162833" y="63550"/>
                    <a:pt x="226478" y="0"/>
                    <a:pt x="304940" y="0"/>
                  </a:cubicBez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5" name="iṩļîḑé"/>
            <p:cNvSpPr/>
            <p:nvPr/>
          </p:nvSpPr>
          <p:spPr bwMode="auto">
            <a:xfrm>
              <a:off x="7074714" y="3086783"/>
              <a:ext cx="449025" cy="393052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7" name="iSḷiďè"/>
            <p:cNvSpPr/>
            <p:nvPr/>
          </p:nvSpPr>
          <p:spPr bwMode="auto">
            <a:xfrm>
              <a:off x="9441674" y="3089207"/>
              <a:ext cx="528015" cy="390628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9" name="íşľíḑé"/>
            <p:cNvSpPr/>
            <p:nvPr/>
          </p:nvSpPr>
          <p:spPr bwMode="auto">
            <a:xfrm>
              <a:off x="2237787" y="3109858"/>
              <a:ext cx="497063" cy="369978"/>
            </a:xfrm>
            <a:custGeom>
              <a:avLst/>
              <a:gdLst>
                <a:gd name="connsiteX0" fmla="*/ 36795 w 606651"/>
                <a:gd name="connsiteY0" fmla="*/ 106977 h 451548"/>
                <a:gd name="connsiteX1" fmla="*/ 91546 w 606651"/>
                <a:gd name="connsiteY1" fmla="*/ 106977 h 451548"/>
                <a:gd name="connsiteX2" fmla="*/ 212272 w 606651"/>
                <a:gd name="connsiteY2" fmla="*/ 106977 h 451548"/>
                <a:gd name="connsiteX3" fmla="*/ 240008 w 606651"/>
                <a:gd name="connsiteY3" fmla="*/ 118743 h 451548"/>
                <a:gd name="connsiteX4" fmla="*/ 266302 w 606651"/>
                <a:gd name="connsiteY4" fmla="*/ 145876 h 451548"/>
                <a:gd name="connsiteX5" fmla="*/ 294038 w 606651"/>
                <a:gd name="connsiteY5" fmla="*/ 157642 h 451548"/>
                <a:gd name="connsiteX6" fmla="*/ 498775 w 606651"/>
                <a:gd name="connsiteY6" fmla="*/ 157642 h 451548"/>
                <a:gd name="connsiteX7" fmla="*/ 515128 w 606651"/>
                <a:gd name="connsiteY7" fmla="*/ 173890 h 451548"/>
                <a:gd name="connsiteX8" fmla="*/ 515128 w 606651"/>
                <a:gd name="connsiteY8" fmla="*/ 344535 h 451548"/>
                <a:gd name="connsiteX9" fmla="*/ 515128 w 606651"/>
                <a:gd name="connsiteY9" fmla="*/ 414810 h 451548"/>
                <a:gd name="connsiteX10" fmla="*/ 478333 w 606651"/>
                <a:gd name="connsiteY10" fmla="*/ 451548 h 451548"/>
                <a:gd name="connsiteX11" fmla="*/ 36795 w 606651"/>
                <a:gd name="connsiteY11" fmla="*/ 451548 h 451548"/>
                <a:gd name="connsiteX12" fmla="*/ 0 w 606651"/>
                <a:gd name="connsiteY12" fmla="*/ 414810 h 451548"/>
                <a:gd name="connsiteX13" fmla="*/ 0 w 606651"/>
                <a:gd name="connsiteY13" fmla="*/ 143715 h 451548"/>
                <a:gd name="connsiteX14" fmla="*/ 36795 w 606651"/>
                <a:gd name="connsiteY14" fmla="*/ 106977 h 451548"/>
                <a:gd name="connsiteX15" fmla="*/ 128318 w 606651"/>
                <a:gd name="connsiteY15" fmla="*/ 0 h 451548"/>
                <a:gd name="connsiteX16" fmla="*/ 303795 w 606651"/>
                <a:gd name="connsiteY16" fmla="*/ 0 h 451548"/>
                <a:gd name="connsiteX17" fmla="*/ 331531 w 606651"/>
                <a:gd name="connsiteY17" fmla="*/ 11686 h 451548"/>
                <a:gd name="connsiteX18" fmla="*/ 357825 w 606651"/>
                <a:gd name="connsiteY18" fmla="*/ 38900 h 451548"/>
                <a:gd name="connsiteX19" fmla="*/ 385561 w 606651"/>
                <a:gd name="connsiteY19" fmla="*/ 50586 h 451548"/>
                <a:gd name="connsiteX20" fmla="*/ 590298 w 606651"/>
                <a:gd name="connsiteY20" fmla="*/ 50586 h 451548"/>
                <a:gd name="connsiteX21" fmla="*/ 606651 w 606651"/>
                <a:gd name="connsiteY21" fmla="*/ 66915 h 451548"/>
                <a:gd name="connsiteX22" fmla="*/ 606651 w 606651"/>
                <a:gd name="connsiteY22" fmla="*/ 307761 h 451548"/>
                <a:gd name="connsiteX23" fmla="*/ 569856 w 606651"/>
                <a:gd name="connsiteY23" fmla="*/ 344500 h 451548"/>
                <a:gd name="connsiteX24" fmla="*/ 531458 w 606651"/>
                <a:gd name="connsiteY24" fmla="*/ 344500 h 451548"/>
                <a:gd name="connsiteX25" fmla="*/ 531458 w 606651"/>
                <a:gd name="connsiteY25" fmla="*/ 173851 h 451548"/>
                <a:gd name="connsiteX26" fmla="*/ 498751 w 606651"/>
                <a:gd name="connsiteY26" fmla="*/ 141194 h 451548"/>
                <a:gd name="connsiteX27" fmla="*/ 294015 w 606651"/>
                <a:gd name="connsiteY27" fmla="*/ 141194 h 451548"/>
                <a:gd name="connsiteX28" fmla="*/ 278062 w 606651"/>
                <a:gd name="connsiteY28" fmla="*/ 134470 h 451548"/>
                <a:gd name="connsiteX29" fmla="*/ 251689 w 606651"/>
                <a:gd name="connsiteY29" fmla="*/ 107336 h 451548"/>
                <a:gd name="connsiteX30" fmla="*/ 212249 w 606651"/>
                <a:gd name="connsiteY30" fmla="*/ 90607 h 451548"/>
                <a:gd name="connsiteX31" fmla="*/ 91523 w 606651"/>
                <a:gd name="connsiteY31" fmla="*/ 90607 h 451548"/>
                <a:gd name="connsiteX32" fmla="*/ 91523 w 606651"/>
                <a:gd name="connsiteY32" fmla="*/ 36739 h 451548"/>
                <a:gd name="connsiteX33" fmla="*/ 128318 w 606651"/>
                <a:gd name="connsiteY33" fmla="*/ 0 h 4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6651" h="451548">
                  <a:moveTo>
                    <a:pt x="36795" y="106977"/>
                  </a:moveTo>
                  <a:lnTo>
                    <a:pt x="91546" y="106977"/>
                  </a:lnTo>
                  <a:lnTo>
                    <a:pt x="212272" y="106977"/>
                  </a:lnTo>
                  <a:cubicBezTo>
                    <a:pt x="221330" y="106977"/>
                    <a:pt x="233675" y="112260"/>
                    <a:pt x="240008" y="118743"/>
                  </a:cubicBezTo>
                  <a:lnTo>
                    <a:pt x="266302" y="145876"/>
                  </a:lnTo>
                  <a:cubicBezTo>
                    <a:pt x="272554" y="152360"/>
                    <a:pt x="284980" y="157642"/>
                    <a:pt x="294038" y="157642"/>
                  </a:cubicBezTo>
                  <a:lnTo>
                    <a:pt x="498775" y="157642"/>
                  </a:lnTo>
                  <a:cubicBezTo>
                    <a:pt x="507833" y="157642"/>
                    <a:pt x="515128" y="164926"/>
                    <a:pt x="515128" y="173890"/>
                  </a:cubicBezTo>
                  <a:lnTo>
                    <a:pt x="515128" y="344535"/>
                  </a:lnTo>
                  <a:lnTo>
                    <a:pt x="515128" y="414810"/>
                  </a:lnTo>
                  <a:cubicBezTo>
                    <a:pt x="515128" y="435060"/>
                    <a:pt x="498695" y="451548"/>
                    <a:pt x="478333" y="451548"/>
                  </a:cubicBezTo>
                  <a:lnTo>
                    <a:pt x="36795" y="451548"/>
                  </a:lnTo>
                  <a:cubicBezTo>
                    <a:pt x="16433" y="451548"/>
                    <a:pt x="0" y="435060"/>
                    <a:pt x="0" y="414810"/>
                  </a:cubicBezTo>
                  <a:lnTo>
                    <a:pt x="0" y="143715"/>
                  </a:lnTo>
                  <a:cubicBezTo>
                    <a:pt x="0" y="123385"/>
                    <a:pt x="16433" y="106977"/>
                    <a:pt x="36795" y="106977"/>
                  </a:cubicBezTo>
                  <a:close/>
                  <a:moveTo>
                    <a:pt x="128318" y="0"/>
                  </a:moveTo>
                  <a:lnTo>
                    <a:pt x="303795" y="0"/>
                  </a:lnTo>
                  <a:cubicBezTo>
                    <a:pt x="312853" y="0"/>
                    <a:pt x="325279" y="5283"/>
                    <a:pt x="331531" y="11686"/>
                  </a:cubicBezTo>
                  <a:lnTo>
                    <a:pt x="357825" y="38900"/>
                  </a:lnTo>
                  <a:cubicBezTo>
                    <a:pt x="364158" y="45384"/>
                    <a:pt x="376583" y="50586"/>
                    <a:pt x="385561" y="50586"/>
                  </a:cubicBezTo>
                  <a:lnTo>
                    <a:pt x="590298" y="50586"/>
                  </a:lnTo>
                  <a:cubicBezTo>
                    <a:pt x="599356" y="50586"/>
                    <a:pt x="606651" y="57950"/>
                    <a:pt x="606651" y="66915"/>
                  </a:cubicBezTo>
                  <a:lnTo>
                    <a:pt x="606651" y="307761"/>
                  </a:lnTo>
                  <a:cubicBezTo>
                    <a:pt x="606651" y="328091"/>
                    <a:pt x="590218" y="344500"/>
                    <a:pt x="569856" y="344500"/>
                  </a:cubicBezTo>
                  <a:lnTo>
                    <a:pt x="531458" y="344500"/>
                  </a:lnTo>
                  <a:lnTo>
                    <a:pt x="531458" y="173851"/>
                  </a:lnTo>
                  <a:cubicBezTo>
                    <a:pt x="531458" y="155921"/>
                    <a:pt x="516788" y="141194"/>
                    <a:pt x="498751" y="141194"/>
                  </a:cubicBezTo>
                  <a:lnTo>
                    <a:pt x="294015" y="141194"/>
                  </a:lnTo>
                  <a:cubicBezTo>
                    <a:pt x="289446" y="141194"/>
                    <a:pt x="281189" y="137752"/>
                    <a:pt x="278062" y="134470"/>
                  </a:cubicBezTo>
                  <a:lnTo>
                    <a:pt x="251689" y="107336"/>
                  </a:lnTo>
                  <a:cubicBezTo>
                    <a:pt x="242310" y="97651"/>
                    <a:pt x="225716" y="90607"/>
                    <a:pt x="212249" y="90607"/>
                  </a:cubicBezTo>
                  <a:lnTo>
                    <a:pt x="91523" y="90607"/>
                  </a:lnTo>
                  <a:lnTo>
                    <a:pt x="91523" y="36739"/>
                  </a:lnTo>
                  <a:cubicBezTo>
                    <a:pt x="91523" y="16409"/>
                    <a:pt x="108037" y="0"/>
                    <a:pt x="128318" y="0"/>
                  </a:cubicBez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11" name="işļíḑé"/>
            <p:cNvSpPr/>
            <p:nvPr/>
          </p:nvSpPr>
          <p:spPr bwMode="auto">
            <a:xfrm rot="10800000">
              <a:off x="1277257" y="2372489"/>
              <a:ext cx="2409372" cy="1559304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2" name="íS1íḓé"/>
            <p:cNvSpPr/>
            <p:nvPr/>
          </p:nvSpPr>
          <p:spPr bwMode="auto">
            <a:xfrm>
              <a:off x="3686630" y="3931793"/>
              <a:ext cx="2409372" cy="1559304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3" name="išḻîḋè"/>
            <p:cNvSpPr/>
            <p:nvPr/>
          </p:nvSpPr>
          <p:spPr bwMode="auto">
            <a:xfrm rot="10800000">
              <a:off x="6096000" y="2372489"/>
              <a:ext cx="2409372" cy="1559304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4" name="iŝļiḍê"/>
            <p:cNvSpPr/>
            <p:nvPr/>
          </p:nvSpPr>
          <p:spPr bwMode="auto">
            <a:xfrm>
              <a:off x="8505371" y="3931793"/>
              <a:ext cx="2409372" cy="1559304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95000"/>
                </a:schemeClr>
              </a:solidFill>
              <a:prstDash val="solid"/>
              <a:round/>
              <a:headEnd type="arrow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15" name="î$lïḋé"/>
            <p:cNvSpPr/>
            <p:nvPr/>
          </p:nvSpPr>
          <p:spPr>
            <a:xfrm>
              <a:off x="2197671" y="2076223"/>
              <a:ext cx="568543" cy="56854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AA4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6" name="îSḷîďe"/>
            <p:cNvSpPr/>
            <p:nvPr/>
          </p:nvSpPr>
          <p:spPr>
            <a:xfrm>
              <a:off x="4607043" y="5206012"/>
              <a:ext cx="568543" cy="56854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F2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î$ľïḋè"/>
            <p:cNvSpPr/>
            <p:nvPr/>
          </p:nvSpPr>
          <p:spPr>
            <a:xfrm>
              <a:off x="9425785" y="5206012"/>
              <a:ext cx="568543" cy="56854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F2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îṡľiḑê"/>
            <p:cNvSpPr/>
            <p:nvPr/>
          </p:nvSpPr>
          <p:spPr>
            <a:xfrm>
              <a:off x="7016414" y="2076223"/>
              <a:ext cx="568543" cy="56854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AA4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73924" y="3913886"/>
            <a:ext cx="2016036" cy="987621"/>
            <a:chOff x="2837707" y="2352404"/>
            <a:chExt cx="2412822" cy="987621"/>
          </a:xfrm>
        </p:grpSpPr>
        <p:sp>
          <p:nvSpPr>
            <p:cNvPr id="20" name="文本框 19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837707" y="2786027"/>
              <a:ext cx="2412822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92668" y="3913886"/>
            <a:ext cx="2016036" cy="987621"/>
            <a:chOff x="2837707" y="2352404"/>
            <a:chExt cx="2412822" cy="987621"/>
          </a:xfrm>
        </p:grpSpPr>
        <p:sp>
          <p:nvSpPr>
            <p:cNvPr id="23" name="文本框 22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37707" y="2786027"/>
              <a:ext cx="2412822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83293" y="3913886"/>
            <a:ext cx="2016036" cy="987621"/>
            <a:chOff x="2837707" y="2352404"/>
            <a:chExt cx="2412822" cy="987621"/>
          </a:xfrm>
        </p:grpSpPr>
        <p:sp>
          <p:nvSpPr>
            <p:cNvPr id="26" name="文本框 25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37707" y="2786027"/>
              <a:ext cx="2412822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97663" y="3913886"/>
            <a:ext cx="2016036" cy="987621"/>
            <a:chOff x="2837707" y="2352404"/>
            <a:chExt cx="2412822" cy="987621"/>
          </a:xfrm>
        </p:grpSpPr>
        <p:sp>
          <p:nvSpPr>
            <p:cNvPr id="29" name="文本框 28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37707" y="2786027"/>
              <a:ext cx="2412822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2" name="任意多边形: 形状 31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存在不足之处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60729" y="1691505"/>
            <a:ext cx="3000112" cy="300011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11"/>
          <p:cNvGrpSpPr/>
          <p:nvPr/>
        </p:nvGrpSpPr>
        <p:grpSpPr bwMode="auto">
          <a:xfrm>
            <a:off x="1222372" y="4899039"/>
            <a:ext cx="5076826" cy="901700"/>
            <a:chOff x="-205490" y="5248978"/>
            <a:chExt cx="5077707" cy="902374"/>
          </a:xfrm>
        </p:grpSpPr>
        <p:sp>
          <p:nvSpPr>
            <p:cNvPr id="5" name="矩形 4"/>
            <p:cNvSpPr/>
            <p:nvPr/>
          </p:nvSpPr>
          <p:spPr bwMode="auto">
            <a:xfrm>
              <a:off x="-205490" y="5619591"/>
              <a:ext cx="5077707" cy="5317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10933" y="5248978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7" name="椭圆 6"/>
          <p:cNvSpPr/>
          <p:nvPr/>
        </p:nvSpPr>
        <p:spPr>
          <a:xfrm>
            <a:off x="8385310" y="978431"/>
            <a:ext cx="1247640" cy="124764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11"/>
          <p:cNvGrpSpPr/>
          <p:nvPr/>
        </p:nvGrpSpPr>
        <p:grpSpPr bwMode="auto">
          <a:xfrm>
            <a:off x="7337560" y="2443007"/>
            <a:ext cx="3343140" cy="787141"/>
            <a:chOff x="661503" y="5121881"/>
            <a:chExt cx="3343720" cy="787732"/>
          </a:xfrm>
        </p:grpSpPr>
        <p:sp>
          <p:nvSpPr>
            <p:cNvPr id="9" name="矩形 8"/>
            <p:cNvSpPr/>
            <p:nvPr/>
          </p:nvSpPr>
          <p:spPr bwMode="auto">
            <a:xfrm>
              <a:off x="661503" y="5527170"/>
              <a:ext cx="3343720" cy="3824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8385310" y="3633855"/>
            <a:ext cx="1247640" cy="124764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7337560" y="5098431"/>
            <a:ext cx="3343140" cy="787141"/>
            <a:chOff x="661503" y="5121881"/>
            <a:chExt cx="3343720" cy="787732"/>
          </a:xfrm>
        </p:grpSpPr>
        <p:sp>
          <p:nvSpPr>
            <p:cNvPr id="13" name="矩形 12"/>
            <p:cNvSpPr/>
            <p:nvPr/>
          </p:nvSpPr>
          <p:spPr bwMode="auto">
            <a:xfrm>
              <a:off x="661503" y="5527170"/>
              <a:ext cx="3343720" cy="3824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This template is exclusively designed creative, and copyrights belong 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10933" y="5121881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16" name="任意多边形: 形状 15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存在不足之处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flipH="1">
            <a:off x="2513138" y="772416"/>
            <a:ext cx="1375224" cy="901797"/>
          </a:xfrm>
          <a:custGeom>
            <a:avLst/>
            <a:gdLst>
              <a:gd name="connsiteX0" fmla="*/ 1375224 w 1375224"/>
              <a:gd name="connsiteY0" fmla="*/ 0 h 901797"/>
              <a:gd name="connsiteX1" fmla="*/ 634071 w 1375224"/>
              <a:gd name="connsiteY1" fmla="*/ 0 h 901797"/>
              <a:gd name="connsiteX2" fmla="*/ 0 w 1375224"/>
              <a:gd name="connsiteY2" fmla="*/ 901797 h 901797"/>
              <a:gd name="connsiteX3" fmla="*/ 1375224 w 1375224"/>
              <a:gd name="connsiteY3" fmla="*/ 901797 h 9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224" h="901797">
                <a:moveTo>
                  <a:pt x="1375224" y="0"/>
                </a:moveTo>
                <a:lnTo>
                  <a:pt x="634071" y="0"/>
                </a:lnTo>
                <a:lnTo>
                  <a:pt x="0" y="901797"/>
                </a:lnTo>
                <a:lnTo>
                  <a:pt x="1375224" y="901797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969922" y="4642132"/>
            <a:ext cx="769541" cy="802993"/>
          </a:xfrm>
          <a:custGeom>
            <a:avLst/>
            <a:gdLst>
              <a:gd name="connsiteX0" fmla="*/ 2925431 w 3987315"/>
              <a:gd name="connsiteY0" fmla="*/ 0 h 4160643"/>
              <a:gd name="connsiteX1" fmla="*/ 3987315 w 3987315"/>
              <a:gd name="connsiteY1" fmla="*/ 0 h 4160643"/>
              <a:gd name="connsiteX2" fmla="*/ 1061884 w 3987315"/>
              <a:gd name="connsiteY2" fmla="*/ 4160643 h 4160643"/>
              <a:gd name="connsiteX3" fmla="*/ 0 w 3987315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315" h="4160643">
                <a:moveTo>
                  <a:pt x="2925431" y="0"/>
                </a:moveTo>
                <a:lnTo>
                  <a:pt x="3987315" y="0"/>
                </a:lnTo>
                <a:lnTo>
                  <a:pt x="1061884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1" y="1547525"/>
            <a:ext cx="6371303" cy="4160643"/>
          </a:xfrm>
          <a:custGeom>
            <a:avLst/>
            <a:gdLst>
              <a:gd name="connsiteX0" fmla="*/ 0 w 6371303"/>
              <a:gd name="connsiteY0" fmla="*/ 0 h 4160643"/>
              <a:gd name="connsiteX1" fmla="*/ 6371303 w 6371303"/>
              <a:gd name="connsiteY1" fmla="*/ 0 h 4160643"/>
              <a:gd name="connsiteX2" fmla="*/ 3445872 w 6371303"/>
              <a:gd name="connsiteY2" fmla="*/ 4160643 h 4160643"/>
              <a:gd name="connsiteX3" fmla="*/ 0 w 637130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03" h="4160643">
                <a:moveTo>
                  <a:pt x="0" y="0"/>
                </a:moveTo>
                <a:lnTo>
                  <a:pt x="6371303" y="0"/>
                </a:lnTo>
                <a:lnTo>
                  <a:pt x="3445872" y="4160643"/>
                </a:lnTo>
                <a:lnTo>
                  <a:pt x="0" y="416064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4401723" y="2435747"/>
            <a:ext cx="7790277" cy="2392907"/>
          </a:xfrm>
          <a:custGeom>
            <a:avLst/>
            <a:gdLst>
              <a:gd name="connsiteX0" fmla="*/ 1682501 w 7790277"/>
              <a:gd name="connsiteY0" fmla="*/ 0 h 2392907"/>
              <a:gd name="connsiteX1" fmla="*/ 7790277 w 7790277"/>
              <a:gd name="connsiteY1" fmla="*/ 0 h 2392907"/>
              <a:gd name="connsiteX2" fmla="*/ 7790277 w 7790277"/>
              <a:gd name="connsiteY2" fmla="*/ 2392907 h 2392907"/>
              <a:gd name="connsiteX3" fmla="*/ 0 w 7790277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0277" h="2392907">
                <a:moveTo>
                  <a:pt x="1682501" y="0"/>
                </a:moveTo>
                <a:lnTo>
                  <a:pt x="7790277" y="0"/>
                </a:lnTo>
                <a:lnTo>
                  <a:pt x="7790277" y="2392907"/>
                </a:lnTo>
                <a:lnTo>
                  <a:pt x="0" y="2392907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" y="772416"/>
            <a:ext cx="3266153" cy="4160643"/>
          </a:xfrm>
          <a:custGeom>
            <a:avLst/>
            <a:gdLst>
              <a:gd name="connsiteX0" fmla="*/ 0 w 3266153"/>
              <a:gd name="connsiteY0" fmla="*/ 0 h 4160643"/>
              <a:gd name="connsiteX1" fmla="*/ 3266153 w 3266153"/>
              <a:gd name="connsiteY1" fmla="*/ 0 h 4160643"/>
              <a:gd name="connsiteX2" fmla="*/ 340722 w 3266153"/>
              <a:gd name="connsiteY2" fmla="*/ 4160643 h 4160643"/>
              <a:gd name="connsiteX3" fmla="*/ 0 w 326615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153" h="4160643">
                <a:moveTo>
                  <a:pt x="0" y="0"/>
                </a:moveTo>
                <a:lnTo>
                  <a:pt x="3266153" y="0"/>
                </a:lnTo>
                <a:lnTo>
                  <a:pt x="340722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8672054" y="1321616"/>
            <a:ext cx="3519947" cy="1114131"/>
          </a:xfrm>
          <a:custGeom>
            <a:avLst/>
            <a:gdLst>
              <a:gd name="connsiteX0" fmla="*/ 783368 w 3519947"/>
              <a:gd name="connsiteY0" fmla="*/ 0 h 1114131"/>
              <a:gd name="connsiteX1" fmla="*/ 3519947 w 3519947"/>
              <a:gd name="connsiteY1" fmla="*/ 0 h 1114131"/>
              <a:gd name="connsiteX2" fmla="*/ 3519947 w 3519947"/>
              <a:gd name="connsiteY2" fmla="*/ 1114131 h 1114131"/>
              <a:gd name="connsiteX3" fmla="*/ 0 w 3519947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9947" h="1114131">
                <a:moveTo>
                  <a:pt x="783368" y="0"/>
                </a:moveTo>
                <a:lnTo>
                  <a:pt x="3519947" y="0"/>
                </a:lnTo>
                <a:lnTo>
                  <a:pt x="3519947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2129234" y="2424894"/>
            <a:ext cx="6416416" cy="42356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12113" y="2980120"/>
            <a:ext cx="506541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600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汉仪综艺体简" pitchFamily="49" charset="-122"/>
                <a:ea typeface="汉仪综艺体简" pitchFamily="49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下步工作计划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5733480" y="3974436"/>
            <a:ext cx="5529533" cy="421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45599" y="1553766"/>
            <a:ext cx="263743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4000" b="1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PART 04</a:t>
            </a:r>
            <a:endParaRPr lang="zh-CN" altLang="en-US" sz="4000" b="1" dirty="0">
              <a:gradFill flip="none" rotWithShape="1">
                <a:gsLst>
                  <a:gs pos="0">
                    <a:schemeClr val="bg1"/>
                  </a:gs>
                  <a:gs pos="45000">
                    <a:schemeClr val="bg1"/>
                  </a:gs>
                  <a:gs pos="100000">
                    <a:srgbClr val="2AA4B1"/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8" grpId="0" animBg="1"/>
      <p:bldP spid="23" grpId="0" animBg="1"/>
      <p:bldP spid="17" grpId="0" animBg="1"/>
      <p:bldP spid="22" grpId="0" animBg="1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8290939" y="772416"/>
            <a:ext cx="1375224" cy="901797"/>
          </a:xfrm>
          <a:custGeom>
            <a:avLst/>
            <a:gdLst>
              <a:gd name="connsiteX0" fmla="*/ 1375224 w 1375224"/>
              <a:gd name="connsiteY0" fmla="*/ 0 h 901797"/>
              <a:gd name="connsiteX1" fmla="*/ 634071 w 1375224"/>
              <a:gd name="connsiteY1" fmla="*/ 0 h 901797"/>
              <a:gd name="connsiteX2" fmla="*/ 0 w 1375224"/>
              <a:gd name="connsiteY2" fmla="*/ 901797 h 901797"/>
              <a:gd name="connsiteX3" fmla="*/ 1375224 w 1375224"/>
              <a:gd name="connsiteY3" fmla="*/ 901797 h 9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224" h="901797">
                <a:moveTo>
                  <a:pt x="1375224" y="0"/>
                </a:moveTo>
                <a:lnTo>
                  <a:pt x="634071" y="0"/>
                </a:lnTo>
                <a:lnTo>
                  <a:pt x="0" y="901797"/>
                </a:lnTo>
                <a:lnTo>
                  <a:pt x="1375224" y="901797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 flipH="1">
            <a:off x="5820697" y="1547525"/>
            <a:ext cx="6371303" cy="4160643"/>
          </a:xfrm>
          <a:custGeom>
            <a:avLst/>
            <a:gdLst>
              <a:gd name="connsiteX0" fmla="*/ 0 w 6371303"/>
              <a:gd name="connsiteY0" fmla="*/ 0 h 4160643"/>
              <a:gd name="connsiteX1" fmla="*/ 6371303 w 6371303"/>
              <a:gd name="connsiteY1" fmla="*/ 0 h 4160643"/>
              <a:gd name="connsiteX2" fmla="*/ 3445872 w 6371303"/>
              <a:gd name="connsiteY2" fmla="*/ 4160643 h 4160643"/>
              <a:gd name="connsiteX3" fmla="*/ 0 w 637130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03" h="4160643">
                <a:moveTo>
                  <a:pt x="0" y="0"/>
                </a:moveTo>
                <a:lnTo>
                  <a:pt x="6371303" y="0"/>
                </a:lnTo>
                <a:lnTo>
                  <a:pt x="3445872" y="4160643"/>
                </a:lnTo>
                <a:lnTo>
                  <a:pt x="0" y="416064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 flipH="1">
            <a:off x="8925847" y="772416"/>
            <a:ext cx="3266153" cy="4160643"/>
          </a:xfrm>
          <a:custGeom>
            <a:avLst/>
            <a:gdLst>
              <a:gd name="connsiteX0" fmla="*/ 0 w 3266153"/>
              <a:gd name="connsiteY0" fmla="*/ 0 h 4160643"/>
              <a:gd name="connsiteX1" fmla="*/ 3266153 w 3266153"/>
              <a:gd name="connsiteY1" fmla="*/ 0 h 4160643"/>
              <a:gd name="connsiteX2" fmla="*/ 340722 w 3266153"/>
              <a:gd name="connsiteY2" fmla="*/ 4160643 h 4160643"/>
              <a:gd name="connsiteX3" fmla="*/ 0 w 326615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153" h="4160643">
                <a:moveTo>
                  <a:pt x="0" y="0"/>
                </a:moveTo>
                <a:lnTo>
                  <a:pt x="3266153" y="0"/>
                </a:lnTo>
                <a:lnTo>
                  <a:pt x="340722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291867" flipH="1">
            <a:off x="3646351" y="2424894"/>
            <a:ext cx="6416416" cy="423569"/>
          </a:xfrm>
          <a:prstGeom prst="rect">
            <a:avLst/>
          </a:prstGeom>
        </p:spPr>
      </p:pic>
      <p:grpSp>
        <p:nvGrpSpPr>
          <p:cNvPr id="7" name="组合 11"/>
          <p:cNvGrpSpPr/>
          <p:nvPr/>
        </p:nvGrpSpPr>
        <p:grpSpPr bwMode="auto">
          <a:xfrm>
            <a:off x="2050230" y="1849433"/>
            <a:ext cx="3783167" cy="620100"/>
            <a:chOff x="845173" y="5077395"/>
            <a:chExt cx="3783824" cy="620567"/>
          </a:xfrm>
        </p:grpSpPr>
        <p:sp>
          <p:nvSpPr>
            <p:cNvPr id="8" name="矩形 7"/>
            <p:cNvSpPr/>
            <p:nvPr/>
          </p:nvSpPr>
          <p:spPr bwMode="auto">
            <a:xfrm>
              <a:off x="845173" y="5460796"/>
              <a:ext cx="3783824" cy="2371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5173" y="5077395"/>
              <a:ext cx="2431039" cy="4004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01.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年终工作概述</a:t>
              </a:r>
            </a:p>
          </p:txBody>
        </p:sp>
      </p:grpSp>
      <p:grpSp>
        <p:nvGrpSpPr>
          <p:cNvPr id="10" name="组合 11"/>
          <p:cNvGrpSpPr/>
          <p:nvPr/>
        </p:nvGrpSpPr>
        <p:grpSpPr bwMode="auto">
          <a:xfrm>
            <a:off x="2050230" y="2906261"/>
            <a:ext cx="3783167" cy="620100"/>
            <a:chOff x="845173" y="5077395"/>
            <a:chExt cx="3783824" cy="620567"/>
          </a:xfrm>
        </p:grpSpPr>
        <p:sp>
          <p:nvSpPr>
            <p:cNvPr id="11" name="矩形 10"/>
            <p:cNvSpPr/>
            <p:nvPr/>
          </p:nvSpPr>
          <p:spPr bwMode="auto">
            <a:xfrm>
              <a:off x="845173" y="5460796"/>
              <a:ext cx="3783824" cy="2371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5173" y="5077395"/>
              <a:ext cx="2431039" cy="4004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02.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13" name="组合 11"/>
          <p:cNvGrpSpPr/>
          <p:nvPr/>
        </p:nvGrpSpPr>
        <p:grpSpPr bwMode="auto">
          <a:xfrm>
            <a:off x="2050230" y="3963089"/>
            <a:ext cx="3783167" cy="620100"/>
            <a:chOff x="845173" y="5077395"/>
            <a:chExt cx="3783824" cy="620567"/>
          </a:xfrm>
        </p:grpSpPr>
        <p:sp>
          <p:nvSpPr>
            <p:cNvPr id="14" name="矩形 13"/>
            <p:cNvSpPr/>
            <p:nvPr/>
          </p:nvSpPr>
          <p:spPr bwMode="auto">
            <a:xfrm>
              <a:off x="845173" y="5460796"/>
              <a:ext cx="3783824" cy="2371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5173" y="5077395"/>
              <a:ext cx="2431039" cy="4004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03.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存在不足之处</a:t>
              </a:r>
            </a:p>
          </p:txBody>
        </p:sp>
      </p:grpSp>
      <p:grpSp>
        <p:nvGrpSpPr>
          <p:cNvPr id="16" name="组合 11"/>
          <p:cNvGrpSpPr/>
          <p:nvPr/>
        </p:nvGrpSpPr>
        <p:grpSpPr bwMode="auto">
          <a:xfrm>
            <a:off x="2050230" y="5019918"/>
            <a:ext cx="3783167" cy="620100"/>
            <a:chOff x="845173" y="5077395"/>
            <a:chExt cx="3783824" cy="620567"/>
          </a:xfrm>
        </p:grpSpPr>
        <p:sp>
          <p:nvSpPr>
            <p:cNvPr id="17" name="矩形 16"/>
            <p:cNvSpPr/>
            <p:nvPr/>
          </p:nvSpPr>
          <p:spPr bwMode="auto">
            <a:xfrm>
              <a:off x="845173" y="5460796"/>
              <a:ext cx="3783824" cy="2371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5173" y="5077395"/>
              <a:ext cx="2431039" cy="4004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04.</a:t>
              </a:r>
              <a:r>
                <a:rPr lang="zh-CN" altLang="en-US" sz="2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下步工作计划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 rot="5400000">
            <a:off x="-748511" y="1889474"/>
            <a:ext cx="353117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6000">
                <a:gradFill>
                  <a:gsLst>
                    <a:gs pos="0">
                      <a:schemeClr val="bg1"/>
                    </a:gs>
                    <a:gs pos="28000">
                      <a:srgbClr val="2AA4B1"/>
                    </a:gs>
                    <a:gs pos="100000">
                      <a:srgbClr val="1F2D5C"/>
                    </a:gs>
                  </a:gsLst>
                  <a:lin ang="5400000" scaled="1"/>
                </a:gradFill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r>
              <a:rPr lang="en-US" altLang="zh-CN" sz="4400" b="1" dirty="0"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4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xmlns="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17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36" y="2562950"/>
            <a:ext cx="3874894" cy="2973570"/>
          </a:xfrm>
          <a:prstGeom prst="rect">
            <a:avLst/>
          </a:prstGeom>
        </p:spPr>
      </p:pic>
      <p:grpSp>
        <p:nvGrpSpPr>
          <p:cNvPr id="211" name="Group 210"/>
          <p:cNvGrpSpPr/>
          <p:nvPr/>
        </p:nvGrpSpPr>
        <p:grpSpPr>
          <a:xfrm>
            <a:off x="5480647" y="3627210"/>
            <a:ext cx="518026" cy="518026"/>
            <a:chOff x="5575299" y="1001130"/>
            <a:chExt cx="518026" cy="518026"/>
          </a:xfrm>
        </p:grpSpPr>
        <p:grpSp>
          <p:nvGrpSpPr>
            <p:cNvPr id="212" name="组合 211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F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3" name="Oval 212"/>
            <p:cNvSpPr/>
            <p:nvPr/>
          </p:nvSpPr>
          <p:spPr>
            <a:xfrm>
              <a:off x="5731457" y="1162244"/>
              <a:ext cx="205710" cy="195796"/>
            </a:xfrm>
            <a:custGeom>
              <a:avLst/>
              <a:gdLst>
                <a:gd name="T0" fmla="*/ 6829 w 6861"/>
                <a:gd name="T1" fmla="*/ 2470 h 6539"/>
                <a:gd name="T2" fmla="*/ 6615 w 6861"/>
                <a:gd name="T3" fmla="*/ 2270 h 6539"/>
                <a:gd name="T4" fmla="*/ 4720 w 6861"/>
                <a:gd name="T5" fmla="*/ 1799 h 6539"/>
                <a:gd name="T6" fmla="*/ 3686 w 6861"/>
                <a:gd name="T7" fmla="*/ 142 h 6539"/>
                <a:gd name="T8" fmla="*/ 3430 w 6861"/>
                <a:gd name="T9" fmla="*/ 0 h 6539"/>
                <a:gd name="T10" fmla="*/ 3175 w 6861"/>
                <a:gd name="T11" fmla="*/ 142 h 6539"/>
                <a:gd name="T12" fmla="*/ 2141 w 6861"/>
                <a:gd name="T13" fmla="*/ 1799 h 6539"/>
                <a:gd name="T14" fmla="*/ 246 w 6861"/>
                <a:gd name="T15" fmla="*/ 2270 h 6539"/>
                <a:gd name="T16" fmla="*/ 32 w 6861"/>
                <a:gd name="T17" fmla="*/ 2470 h 6539"/>
                <a:gd name="T18" fmla="*/ 88 w 6861"/>
                <a:gd name="T19" fmla="*/ 2757 h 6539"/>
                <a:gd name="T20" fmla="*/ 1344 w 6861"/>
                <a:gd name="T21" fmla="*/ 4252 h 6539"/>
                <a:gd name="T22" fmla="*/ 1206 w 6861"/>
                <a:gd name="T23" fmla="*/ 6200 h 6539"/>
                <a:gd name="T24" fmla="*/ 1330 w 6861"/>
                <a:gd name="T25" fmla="*/ 6465 h 6539"/>
                <a:gd name="T26" fmla="*/ 1620 w 6861"/>
                <a:gd name="T27" fmla="*/ 6500 h 6539"/>
                <a:gd name="T28" fmla="*/ 3430 w 6861"/>
                <a:gd name="T29" fmla="*/ 5768 h 6539"/>
                <a:gd name="T30" fmla="*/ 5241 w 6861"/>
                <a:gd name="T31" fmla="*/ 6500 h 6539"/>
                <a:gd name="T32" fmla="*/ 5531 w 6861"/>
                <a:gd name="T33" fmla="*/ 6465 h 6539"/>
                <a:gd name="T34" fmla="*/ 5654 w 6861"/>
                <a:gd name="T35" fmla="*/ 6200 h 6539"/>
                <a:gd name="T36" fmla="*/ 5517 w 6861"/>
                <a:gd name="T37" fmla="*/ 4252 h 6539"/>
                <a:gd name="T38" fmla="*/ 6773 w 6861"/>
                <a:gd name="T39" fmla="*/ 2757 h 6539"/>
                <a:gd name="T40" fmla="*/ 6829 w 6861"/>
                <a:gd name="T41" fmla="*/ 2470 h 6539"/>
                <a:gd name="T42" fmla="*/ 3618 w 6861"/>
                <a:gd name="T43" fmla="*/ 1362 h 6539"/>
                <a:gd name="T44" fmla="*/ 2881 w 6861"/>
                <a:gd name="T45" fmla="*/ 2543 h 6539"/>
                <a:gd name="T46" fmla="*/ 2747 w 6861"/>
                <a:gd name="T47" fmla="*/ 2640 h 6539"/>
                <a:gd name="T48" fmla="*/ 1397 w 6861"/>
                <a:gd name="T49" fmla="*/ 2976 h 6539"/>
                <a:gd name="T50" fmla="*/ 1343 w 6861"/>
                <a:gd name="T51" fmla="*/ 2983 h 6539"/>
                <a:gd name="T52" fmla="*/ 1129 w 6861"/>
                <a:gd name="T53" fmla="*/ 2815 h 6539"/>
                <a:gd name="T54" fmla="*/ 1290 w 6861"/>
                <a:gd name="T55" fmla="*/ 2547 h 6539"/>
                <a:gd name="T56" fmla="*/ 2554 w 6861"/>
                <a:gd name="T57" fmla="*/ 2233 h 6539"/>
                <a:gd name="T58" fmla="*/ 3243 w 6861"/>
                <a:gd name="T59" fmla="*/ 1129 h 6539"/>
                <a:gd name="T60" fmla="*/ 3547 w 6861"/>
                <a:gd name="T61" fmla="*/ 1058 h 6539"/>
                <a:gd name="T62" fmla="*/ 3618 w 6861"/>
                <a:gd name="T63" fmla="*/ 1362 h 6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61" h="6539">
                  <a:moveTo>
                    <a:pt x="6829" y="2470"/>
                  </a:moveTo>
                  <a:cubicBezTo>
                    <a:pt x="6797" y="2371"/>
                    <a:pt x="6716" y="2295"/>
                    <a:pt x="6615" y="2270"/>
                  </a:cubicBezTo>
                  <a:lnTo>
                    <a:pt x="4720" y="1799"/>
                  </a:lnTo>
                  <a:lnTo>
                    <a:pt x="3686" y="142"/>
                  </a:lnTo>
                  <a:cubicBezTo>
                    <a:pt x="3631" y="54"/>
                    <a:pt x="3534" y="0"/>
                    <a:pt x="3430" y="0"/>
                  </a:cubicBezTo>
                  <a:cubicBezTo>
                    <a:pt x="3326" y="0"/>
                    <a:pt x="3230" y="54"/>
                    <a:pt x="3175" y="142"/>
                  </a:cubicBezTo>
                  <a:lnTo>
                    <a:pt x="2141" y="1799"/>
                  </a:lnTo>
                  <a:lnTo>
                    <a:pt x="246" y="2270"/>
                  </a:lnTo>
                  <a:cubicBezTo>
                    <a:pt x="145" y="2295"/>
                    <a:pt x="64" y="2371"/>
                    <a:pt x="32" y="2470"/>
                  </a:cubicBezTo>
                  <a:cubicBezTo>
                    <a:pt x="0" y="2568"/>
                    <a:pt x="21" y="2677"/>
                    <a:pt x="88" y="2757"/>
                  </a:cubicBezTo>
                  <a:lnTo>
                    <a:pt x="1344" y="4252"/>
                  </a:lnTo>
                  <a:lnTo>
                    <a:pt x="1206" y="6200"/>
                  </a:lnTo>
                  <a:cubicBezTo>
                    <a:pt x="1199" y="6304"/>
                    <a:pt x="1246" y="6404"/>
                    <a:pt x="1330" y="6465"/>
                  </a:cubicBezTo>
                  <a:cubicBezTo>
                    <a:pt x="1414" y="6526"/>
                    <a:pt x="1524" y="6539"/>
                    <a:pt x="1620" y="6500"/>
                  </a:cubicBezTo>
                  <a:lnTo>
                    <a:pt x="3430" y="5768"/>
                  </a:lnTo>
                  <a:lnTo>
                    <a:pt x="5241" y="6500"/>
                  </a:lnTo>
                  <a:cubicBezTo>
                    <a:pt x="5337" y="6539"/>
                    <a:pt x="5447" y="6526"/>
                    <a:pt x="5531" y="6465"/>
                  </a:cubicBezTo>
                  <a:cubicBezTo>
                    <a:pt x="5615" y="6404"/>
                    <a:pt x="5662" y="6304"/>
                    <a:pt x="5654" y="6200"/>
                  </a:cubicBezTo>
                  <a:lnTo>
                    <a:pt x="5517" y="4252"/>
                  </a:lnTo>
                  <a:lnTo>
                    <a:pt x="6773" y="2757"/>
                  </a:lnTo>
                  <a:cubicBezTo>
                    <a:pt x="6840" y="2677"/>
                    <a:pt x="6861" y="2568"/>
                    <a:pt x="6829" y="2470"/>
                  </a:cubicBezTo>
                  <a:close/>
                  <a:moveTo>
                    <a:pt x="3618" y="1362"/>
                  </a:moveTo>
                  <a:lnTo>
                    <a:pt x="2881" y="2543"/>
                  </a:lnTo>
                  <a:cubicBezTo>
                    <a:pt x="2851" y="2591"/>
                    <a:pt x="2803" y="2626"/>
                    <a:pt x="2747" y="2640"/>
                  </a:cubicBezTo>
                  <a:lnTo>
                    <a:pt x="1397" y="2976"/>
                  </a:lnTo>
                  <a:cubicBezTo>
                    <a:pt x="1379" y="2980"/>
                    <a:pt x="1361" y="2983"/>
                    <a:pt x="1343" y="2983"/>
                  </a:cubicBezTo>
                  <a:cubicBezTo>
                    <a:pt x="1244" y="2983"/>
                    <a:pt x="1154" y="2915"/>
                    <a:pt x="1129" y="2815"/>
                  </a:cubicBezTo>
                  <a:cubicBezTo>
                    <a:pt x="1100" y="2697"/>
                    <a:pt x="1172" y="2577"/>
                    <a:pt x="1290" y="2547"/>
                  </a:cubicBezTo>
                  <a:lnTo>
                    <a:pt x="2554" y="2233"/>
                  </a:lnTo>
                  <a:lnTo>
                    <a:pt x="3243" y="1129"/>
                  </a:lnTo>
                  <a:cubicBezTo>
                    <a:pt x="3308" y="1025"/>
                    <a:pt x="3444" y="994"/>
                    <a:pt x="3547" y="1058"/>
                  </a:cubicBezTo>
                  <a:cubicBezTo>
                    <a:pt x="3651" y="1123"/>
                    <a:pt x="3682" y="1259"/>
                    <a:pt x="3618" y="13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480647" y="2406792"/>
            <a:ext cx="518026" cy="518026"/>
            <a:chOff x="6300536" y="1001130"/>
            <a:chExt cx="518026" cy="518026"/>
          </a:xfrm>
        </p:grpSpPr>
        <p:grpSp>
          <p:nvGrpSpPr>
            <p:cNvPr id="217" name="组合 216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19" name="椭圆 218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A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8" name="Oval 217"/>
            <p:cNvSpPr/>
            <p:nvPr/>
          </p:nvSpPr>
          <p:spPr>
            <a:xfrm>
              <a:off x="6465745" y="1157288"/>
              <a:ext cx="187606" cy="2057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5480647" y="4847627"/>
            <a:ext cx="518026" cy="518026"/>
            <a:chOff x="7025774" y="1001130"/>
            <a:chExt cx="518026" cy="518026"/>
          </a:xfrm>
        </p:grpSpPr>
        <p:grpSp>
          <p:nvGrpSpPr>
            <p:cNvPr id="222" name="组合 221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224" name="椭圆 223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A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3" name="Oval 222"/>
            <p:cNvSpPr/>
            <p:nvPr/>
          </p:nvSpPr>
          <p:spPr>
            <a:xfrm>
              <a:off x="7181932" y="1157443"/>
              <a:ext cx="205710" cy="205399"/>
            </a:xfrm>
            <a:custGeom>
              <a:avLst/>
              <a:gdLst>
                <a:gd name="connsiteX0" fmla="*/ 278498 w 607639"/>
                <a:gd name="connsiteY0" fmla="*/ 505578 h 606722"/>
                <a:gd name="connsiteX1" fmla="*/ 253131 w 607639"/>
                <a:gd name="connsiteY1" fmla="*/ 530820 h 606722"/>
                <a:gd name="connsiteX2" fmla="*/ 278498 w 607639"/>
                <a:gd name="connsiteY2" fmla="*/ 556150 h 606722"/>
                <a:gd name="connsiteX3" fmla="*/ 506351 w 607639"/>
                <a:gd name="connsiteY3" fmla="*/ 556150 h 606722"/>
                <a:gd name="connsiteX4" fmla="*/ 531629 w 607639"/>
                <a:gd name="connsiteY4" fmla="*/ 530820 h 606722"/>
                <a:gd name="connsiteX5" fmla="*/ 506351 w 607639"/>
                <a:gd name="connsiteY5" fmla="*/ 505578 h 606722"/>
                <a:gd name="connsiteX6" fmla="*/ 126566 w 607639"/>
                <a:gd name="connsiteY6" fmla="*/ 505578 h 606722"/>
                <a:gd name="connsiteX7" fmla="*/ 101288 w 607639"/>
                <a:gd name="connsiteY7" fmla="*/ 530820 h 606722"/>
                <a:gd name="connsiteX8" fmla="*/ 126566 w 607639"/>
                <a:gd name="connsiteY8" fmla="*/ 556150 h 606722"/>
                <a:gd name="connsiteX9" fmla="*/ 177210 w 607639"/>
                <a:gd name="connsiteY9" fmla="*/ 556150 h 606722"/>
                <a:gd name="connsiteX10" fmla="*/ 202576 w 607639"/>
                <a:gd name="connsiteY10" fmla="*/ 530820 h 606722"/>
                <a:gd name="connsiteX11" fmla="*/ 177210 w 607639"/>
                <a:gd name="connsiteY11" fmla="*/ 505578 h 606722"/>
                <a:gd name="connsiteX12" fmla="*/ 0 w 607639"/>
                <a:gd name="connsiteY12" fmla="*/ 455006 h 606722"/>
                <a:gd name="connsiteX13" fmla="*/ 607639 w 607639"/>
                <a:gd name="connsiteY13" fmla="*/ 455006 h 606722"/>
                <a:gd name="connsiteX14" fmla="*/ 607639 w 607639"/>
                <a:gd name="connsiteY14" fmla="*/ 581392 h 606722"/>
                <a:gd name="connsiteX15" fmla="*/ 582273 w 607639"/>
                <a:gd name="connsiteY15" fmla="*/ 606722 h 606722"/>
                <a:gd name="connsiteX16" fmla="*/ 25278 w 607639"/>
                <a:gd name="connsiteY16" fmla="*/ 606722 h 606722"/>
                <a:gd name="connsiteX17" fmla="*/ 0 w 607639"/>
                <a:gd name="connsiteY17" fmla="*/ 581392 h 606722"/>
                <a:gd name="connsiteX18" fmla="*/ 253118 w 607639"/>
                <a:gd name="connsiteY18" fmla="*/ 173662 h 606722"/>
                <a:gd name="connsiteX19" fmla="*/ 334127 w 607639"/>
                <a:gd name="connsiteY19" fmla="*/ 227503 h 606722"/>
                <a:gd name="connsiteX20" fmla="*/ 253118 w 607639"/>
                <a:gd name="connsiteY20" fmla="*/ 281345 h 606722"/>
                <a:gd name="connsiteX21" fmla="*/ 215927 w 607639"/>
                <a:gd name="connsiteY21" fmla="*/ 104075 h 606722"/>
                <a:gd name="connsiteX22" fmla="*/ 202576 w 607639"/>
                <a:gd name="connsiteY22" fmla="*/ 126384 h 606722"/>
                <a:gd name="connsiteX23" fmla="*/ 202576 w 607639"/>
                <a:gd name="connsiteY23" fmla="*/ 328669 h 606722"/>
                <a:gd name="connsiteX24" fmla="*/ 215927 w 607639"/>
                <a:gd name="connsiteY24" fmla="*/ 350977 h 606722"/>
                <a:gd name="connsiteX25" fmla="*/ 227854 w 607639"/>
                <a:gd name="connsiteY25" fmla="*/ 353910 h 606722"/>
                <a:gd name="connsiteX26" fmla="*/ 241917 w 607639"/>
                <a:gd name="connsiteY26" fmla="*/ 349644 h 606722"/>
                <a:gd name="connsiteX27" fmla="*/ 393849 w 607639"/>
                <a:gd name="connsiteY27" fmla="*/ 248590 h 606722"/>
                <a:gd name="connsiteX28" fmla="*/ 405063 w 607639"/>
                <a:gd name="connsiteY28" fmla="*/ 227526 h 606722"/>
                <a:gd name="connsiteX29" fmla="*/ 393849 w 607639"/>
                <a:gd name="connsiteY29" fmla="*/ 206462 h 606722"/>
                <a:gd name="connsiteX30" fmla="*/ 241917 w 607639"/>
                <a:gd name="connsiteY30" fmla="*/ 105409 h 606722"/>
                <a:gd name="connsiteX31" fmla="*/ 215927 w 607639"/>
                <a:gd name="connsiteY31" fmla="*/ 104075 h 606722"/>
                <a:gd name="connsiteX32" fmla="*/ 25278 w 607639"/>
                <a:gd name="connsiteY32" fmla="*/ 0 h 606722"/>
                <a:gd name="connsiteX33" fmla="*/ 582273 w 607639"/>
                <a:gd name="connsiteY33" fmla="*/ 0 h 606722"/>
                <a:gd name="connsiteX34" fmla="*/ 607639 w 607639"/>
                <a:gd name="connsiteY34" fmla="*/ 25241 h 606722"/>
                <a:gd name="connsiteX35" fmla="*/ 607639 w 607639"/>
                <a:gd name="connsiteY35" fmla="*/ 404481 h 606722"/>
                <a:gd name="connsiteX36" fmla="*/ 0 w 607639"/>
                <a:gd name="connsiteY36" fmla="*/ 404481 h 606722"/>
                <a:gd name="connsiteX37" fmla="*/ 0 w 607639"/>
                <a:gd name="connsiteY37" fmla="*/ 25241 h 606722"/>
                <a:gd name="connsiteX38" fmla="*/ 25278 w 607639"/>
                <a:gd name="connsiteY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639" h="606722">
                  <a:moveTo>
                    <a:pt x="278498" y="505578"/>
                  </a:moveTo>
                  <a:cubicBezTo>
                    <a:pt x="264524" y="505578"/>
                    <a:pt x="253131" y="516866"/>
                    <a:pt x="253131" y="530820"/>
                  </a:cubicBezTo>
                  <a:cubicBezTo>
                    <a:pt x="253131" y="544774"/>
                    <a:pt x="264524" y="556150"/>
                    <a:pt x="278498" y="556150"/>
                  </a:cubicBezTo>
                  <a:lnTo>
                    <a:pt x="506351" y="556150"/>
                  </a:lnTo>
                  <a:cubicBezTo>
                    <a:pt x="520325" y="556150"/>
                    <a:pt x="531629" y="544774"/>
                    <a:pt x="531629" y="530820"/>
                  </a:cubicBezTo>
                  <a:cubicBezTo>
                    <a:pt x="531629" y="516866"/>
                    <a:pt x="520325" y="505578"/>
                    <a:pt x="506351" y="505578"/>
                  </a:cubicBezTo>
                  <a:close/>
                  <a:moveTo>
                    <a:pt x="126566" y="505578"/>
                  </a:moveTo>
                  <a:cubicBezTo>
                    <a:pt x="112592" y="505578"/>
                    <a:pt x="101288" y="516866"/>
                    <a:pt x="101288" y="530820"/>
                  </a:cubicBezTo>
                  <a:cubicBezTo>
                    <a:pt x="101288" y="544774"/>
                    <a:pt x="112592" y="556150"/>
                    <a:pt x="126566" y="556150"/>
                  </a:cubicBezTo>
                  <a:lnTo>
                    <a:pt x="177210" y="556150"/>
                  </a:lnTo>
                  <a:cubicBezTo>
                    <a:pt x="191184" y="556150"/>
                    <a:pt x="202576" y="544774"/>
                    <a:pt x="202576" y="530820"/>
                  </a:cubicBezTo>
                  <a:cubicBezTo>
                    <a:pt x="202576" y="516866"/>
                    <a:pt x="191184" y="505578"/>
                    <a:pt x="177210" y="505578"/>
                  </a:cubicBezTo>
                  <a:close/>
                  <a:moveTo>
                    <a:pt x="0" y="455006"/>
                  </a:moveTo>
                  <a:lnTo>
                    <a:pt x="607639" y="455006"/>
                  </a:lnTo>
                  <a:lnTo>
                    <a:pt x="607639" y="581392"/>
                  </a:lnTo>
                  <a:cubicBezTo>
                    <a:pt x="607639" y="595346"/>
                    <a:pt x="596336" y="606722"/>
                    <a:pt x="582273" y="606722"/>
                  </a:cubicBezTo>
                  <a:lnTo>
                    <a:pt x="25278" y="606722"/>
                  </a:lnTo>
                  <a:cubicBezTo>
                    <a:pt x="11304" y="606722"/>
                    <a:pt x="0" y="595346"/>
                    <a:pt x="0" y="581392"/>
                  </a:cubicBezTo>
                  <a:close/>
                  <a:moveTo>
                    <a:pt x="253118" y="173662"/>
                  </a:moveTo>
                  <a:lnTo>
                    <a:pt x="334127" y="227503"/>
                  </a:lnTo>
                  <a:lnTo>
                    <a:pt x="253118" y="281345"/>
                  </a:lnTo>
                  <a:close/>
                  <a:moveTo>
                    <a:pt x="215927" y="104075"/>
                  </a:moveTo>
                  <a:cubicBezTo>
                    <a:pt x="207650" y="108519"/>
                    <a:pt x="202576" y="117052"/>
                    <a:pt x="202576" y="126384"/>
                  </a:cubicBezTo>
                  <a:lnTo>
                    <a:pt x="202576" y="328669"/>
                  </a:lnTo>
                  <a:cubicBezTo>
                    <a:pt x="202576" y="338001"/>
                    <a:pt x="207650" y="346533"/>
                    <a:pt x="215927" y="350977"/>
                  </a:cubicBezTo>
                  <a:cubicBezTo>
                    <a:pt x="219665" y="352932"/>
                    <a:pt x="223759" y="353910"/>
                    <a:pt x="227854" y="353910"/>
                  </a:cubicBezTo>
                  <a:cubicBezTo>
                    <a:pt x="232749" y="353910"/>
                    <a:pt x="237644" y="352488"/>
                    <a:pt x="241917" y="349644"/>
                  </a:cubicBezTo>
                  <a:lnTo>
                    <a:pt x="393849" y="248590"/>
                  </a:lnTo>
                  <a:cubicBezTo>
                    <a:pt x="400880" y="243880"/>
                    <a:pt x="405063" y="235969"/>
                    <a:pt x="405063" y="227526"/>
                  </a:cubicBezTo>
                  <a:cubicBezTo>
                    <a:pt x="405063" y="219083"/>
                    <a:pt x="400880" y="211173"/>
                    <a:pt x="393849" y="206462"/>
                  </a:cubicBezTo>
                  <a:lnTo>
                    <a:pt x="241917" y="105409"/>
                  </a:lnTo>
                  <a:cubicBezTo>
                    <a:pt x="234173" y="100165"/>
                    <a:pt x="224116" y="99720"/>
                    <a:pt x="215927" y="104075"/>
                  </a:cubicBezTo>
                  <a:close/>
                  <a:moveTo>
                    <a:pt x="25278" y="0"/>
                  </a:moveTo>
                  <a:lnTo>
                    <a:pt x="582273" y="0"/>
                  </a:lnTo>
                  <a:cubicBezTo>
                    <a:pt x="596336" y="0"/>
                    <a:pt x="607639" y="11287"/>
                    <a:pt x="607639" y="25241"/>
                  </a:cubicBezTo>
                  <a:lnTo>
                    <a:pt x="607639" y="404481"/>
                  </a:lnTo>
                  <a:lnTo>
                    <a:pt x="0" y="404481"/>
                  </a:lnTo>
                  <a:lnTo>
                    <a:pt x="0" y="25241"/>
                  </a:lnTo>
                  <a:cubicBezTo>
                    <a:pt x="0" y="11287"/>
                    <a:pt x="11304" y="0"/>
                    <a:pt x="252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183574" y="2393599"/>
            <a:ext cx="2073482" cy="569420"/>
            <a:chOff x="845175" y="5121881"/>
            <a:chExt cx="2073482" cy="569420"/>
          </a:xfrm>
        </p:grpSpPr>
        <p:sp>
          <p:nvSpPr>
            <p:cNvPr id="227" name="矩形 226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6183574" y="3614017"/>
            <a:ext cx="2073482" cy="569420"/>
            <a:chOff x="845175" y="5121881"/>
            <a:chExt cx="2073482" cy="569420"/>
          </a:xfrm>
        </p:grpSpPr>
        <p:sp>
          <p:nvSpPr>
            <p:cNvPr id="230" name="矩形 229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6183574" y="4834434"/>
            <a:ext cx="2073482" cy="569420"/>
            <a:chOff x="845175" y="5121881"/>
            <a:chExt cx="2073482" cy="569420"/>
          </a:xfrm>
        </p:grpSpPr>
        <p:sp>
          <p:nvSpPr>
            <p:cNvPr id="233" name="矩形 232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35" name="Group 235"/>
          <p:cNvGrpSpPr/>
          <p:nvPr/>
        </p:nvGrpSpPr>
        <p:grpSpPr>
          <a:xfrm>
            <a:off x="8269847" y="3627210"/>
            <a:ext cx="518026" cy="518026"/>
            <a:chOff x="5575299" y="1001130"/>
            <a:chExt cx="518026" cy="518026"/>
          </a:xfrm>
        </p:grpSpPr>
        <p:grpSp>
          <p:nvGrpSpPr>
            <p:cNvPr id="236" name="组合 235"/>
            <p:cNvGrpSpPr/>
            <p:nvPr/>
          </p:nvGrpSpPr>
          <p:grpSpPr>
            <a:xfrm>
              <a:off x="5575299" y="1001130"/>
              <a:ext cx="518026" cy="518026"/>
              <a:chOff x="4953000" y="-1016000"/>
              <a:chExt cx="1651000" cy="1651000"/>
            </a:xfrm>
          </p:grpSpPr>
          <p:sp>
            <p:nvSpPr>
              <p:cNvPr id="238" name="椭圆 237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2AA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7" name="Oval 237"/>
            <p:cNvSpPr/>
            <p:nvPr/>
          </p:nvSpPr>
          <p:spPr>
            <a:xfrm>
              <a:off x="5748479" y="1157288"/>
              <a:ext cx="171664" cy="205710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0" name="Group 240"/>
          <p:cNvGrpSpPr/>
          <p:nvPr/>
        </p:nvGrpSpPr>
        <p:grpSpPr>
          <a:xfrm>
            <a:off x="8269847" y="2406792"/>
            <a:ext cx="518026" cy="518026"/>
            <a:chOff x="6300536" y="1001130"/>
            <a:chExt cx="518026" cy="518026"/>
          </a:xfrm>
        </p:grpSpPr>
        <p:grpSp>
          <p:nvGrpSpPr>
            <p:cNvPr id="241" name="组合 240"/>
            <p:cNvGrpSpPr/>
            <p:nvPr/>
          </p:nvGrpSpPr>
          <p:grpSpPr>
            <a:xfrm>
              <a:off x="6300536" y="1001130"/>
              <a:ext cx="518026" cy="518026"/>
              <a:chOff x="4953000" y="-1016000"/>
              <a:chExt cx="1651000" cy="1651000"/>
            </a:xfrm>
          </p:grpSpPr>
          <p:sp>
            <p:nvSpPr>
              <p:cNvPr id="243" name="椭圆 242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F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2" name="Oval 242"/>
            <p:cNvSpPr/>
            <p:nvPr/>
          </p:nvSpPr>
          <p:spPr>
            <a:xfrm>
              <a:off x="6456694" y="1157455"/>
              <a:ext cx="205710" cy="20537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5" name="Group 245"/>
          <p:cNvGrpSpPr/>
          <p:nvPr/>
        </p:nvGrpSpPr>
        <p:grpSpPr>
          <a:xfrm>
            <a:off x="8269847" y="4847627"/>
            <a:ext cx="518026" cy="518026"/>
            <a:chOff x="7025774" y="1001130"/>
            <a:chExt cx="518026" cy="518026"/>
          </a:xfrm>
        </p:grpSpPr>
        <p:grpSp>
          <p:nvGrpSpPr>
            <p:cNvPr id="246" name="组合 245"/>
            <p:cNvGrpSpPr/>
            <p:nvPr/>
          </p:nvGrpSpPr>
          <p:grpSpPr>
            <a:xfrm>
              <a:off x="7025774" y="1001130"/>
              <a:ext cx="518026" cy="518026"/>
              <a:chOff x="4953000" y="-1016000"/>
              <a:chExt cx="1651000" cy="1651000"/>
            </a:xfrm>
          </p:grpSpPr>
          <p:sp>
            <p:nvSpPr>
              <p:cNvPr id="248" name="椭圆 247"/>
              <p:cNvSpPr/>
              <p:nvPr/>
            </p:nvSpPr>
            <p:spPr>
              <a:xfrm>
                <a:off x="4953000" y="-1016000"/>
                <a:ext cx="1651000" cy="1651000"/>
              </a:xfrm>
              <a:prstGeom prst="ellipse">
                <a:avLst/>
              </a:prstGeom>
              <a:solidFill>
                <a:srgbClr val="1F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4953000" y="-1015999"/>
                <a:ext cx="1143000" cy="1354205"/>
              </a:xfrm>
              <a:custGeom>
                <a:avLst/>
                <a:gdLst>
                  <a:gd name="connsiteX0" fmla="*/ 825500 w 1143000"/>
                  <a:gd name="connsiteY0" fmla="*/ 0 h 1354205"/>
                  <a:gd name="connsiteX1" fmla="*/ 909903 w 1143000"/>
                  <a:gd name="connsiteY1" fmla="*/ 4262 h 1354205"/>
                  <a:gd name="connsiteX2" fmla="*/ 955916 w 1143000"/>
                  <a:gd name="connsiteY2" fmla="*/ 11285 h 1354205"/>
                  <a:gd name="connsiteX3" fmla="*/ 1002018 w 1143000"/>
                  <a:gd name="connsiteY3" fmla="*/ 67160 h 1354205"/>
                  <a:gd name="connsiteX4" fmla="*/ 1143000 w 1143000"/>
                  <a:gd name="connsiteY4" fmla="*/ 528705 h 1354205"/>
                  <a:gd name="connsiteX5" fmla="*/ 317500 w 1143000"/>
                  <a:gd name="connsiteY5" fmla="*/ 1354205 h 1354205"/>
                  <a:gd name="connsiteX6" fmla="*/ 233098 w 1143000"/>
                  <a:gd name="connsiteY6" fmla="*/ 1349943 h 1354205"/>
                  <a:gd name="connsiteX7" fmla="*/ 187084 w 1143000"/>
                  <a:gd name="connsiteY7" fmla="*/ 1342921 h 1354205"/>
                  <a:gd name="connsiteX8" fmla="*/ 140983 w 1143000"/>
                  <a:gd name="connsiteY8" fmla="*/ 1287045 h 1354205"/>
                  <a:gd name="connsiteX9" fmla="*/ 0 w 1143000"/>
                  <a:gd name="connsiteY9" fmla="*/ 825500 h 1354205"/>
                  <a:gd name="connsiteX10" fmla="*/ 825500 w 1143000"/>
                  <a:gd name="connsiteY10" fmla="*/ 0 h 135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3000" h="1354205">
                    <a:moveTo>
                      <a:pt x="825500" y="0"/>
                    </a:moveTo>
                    <a:cubicBezTo>
                      <a:pt x="853995" y="0"/>
                      <a:pt x="882152" y="1444"/>
                      <a:pt x="909903" y="4262"/>
                    </a:cubicBezTo>
                    <a:lnTo>
                      <a:pt x="955916" y="11285"/>
                    </a:lnTo>
                    <a:lnTo>
                      <a:pt x="1002018" y="67160"/>
                    </a:lnTo>
                    <a:cubicBezTo>
                      <a:pt x="1091027" y="198911"/>
                      <a:pt x="1143000" y="357738"/>
                      <a:pt x="1143000" y="528705"/>
                    </a:cubicBezTo>
                    <a:cubicBezTo>
                      <a:pt x="1143000" y="984616"/>
                      <a:pt x="773411" y="1354205"/>
                      <a:pt x="317500" y="1354205"/>
                    </a:cubicBezTo>
                    <a:cubicBezTo>
                      <a:pt x="289006" y="1354205"/>
                      <a:pt x="260849" y="1352761"/>
                      <a:pt x="233098" y="1349943"/>
                    </a:cubicBezTo>
                    <a:lnTo>
                      <a:pt x="187084" y="1342921"/>
                    </a:lnTo>
                    <a:lnTo>
                      <a:pt x="140983" y="1287045"/>
                    </a:lnTo>
                    <a:cubicBezTo>
                      <a:pt x="51974" y="1155294"/>
                      <a:pt x="0" y="996467"/>
                      <a:pt x="0" y="825500"/>
                    </a:cubicBezTo>
                    <a:cubicBezTo>
                      <a:pt x="0" y="369589"/>
                      <a:pt x="369589" y="0"/>
                      <a:pt x="82550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7" name="Oval 247"/>
            <p:cNvSpPr/>
            <p:nvPr/>
          </p:nvSpPr>
          <p:spPr>
            <a:xfrm>
              <a:off x="7191267" y="1157288"/>
              <a:ext cx="187038" cy="205710"/>
            </a:xfrm>
            <a:custGeom>
              <a:avLst/>
              <a:gdLst>
                <a:gd name="connsiteX0" fmla="*/ 458312 w 547887"/>
                <a:gd name="connsiteY0" fmla="*/ 414273 h 602581"/>
                <a:gd name="connsiteX1" fmla="*/ 543041 w 547887"/>
                <a:gd name="connsiteY1" fmla="*/ 498842 h 602581"/>
                <a:gd name="connsiteX2" fmla="*/ 547349 w 547887"/>
                <a:gd name="connsiteY2" fmla="*/ 514609 h 602581"/>
                <a:gd name="connsiteX3" fmla="*/ 534424 w 547887"/>
                <a:gd name="connsiteY3" fmla="*/ 526076 h 602581"/>
                <a:gd name="connsiteX4" fmla="*/ 481289 w 547887"/>
                <a:gd name="connsiteY4" fmla="*/ 536109 h 602581"/>
                <a:gd name="connsiteX5" fmla="*/ 471236 w 547887"/>
                <a:gd name="connsiteY5" fmla="*/ 589144 h 602581"/>
                <a:gd name="connsiteX6" fmla="*/ 459748 w 547887"/>
                <a:gd name="connsiteY6" fmla="*/ 602044 h 602581"/>
                <a:gd name="connsiteX7" fmla="*/ 443951 w 547887"/>
                <a:gd name="connsiteY7" fmla="*/ 597744 h 602581"/>
                <a:gd name="connsiteX8" fmla="*/ 333372 w 547887"/>
                <a:gd name="connsiteY8" fmla="*/ 487375 h 602581"/>
                <a:gd name="connsiteX9" fmla="*/ 341989 w 547887"/>
                <a:gd name="connsiteY9" fmla="*/ 480208 h 602581"/>
                <a:gd name="connsiteX10" fmla="*/ 347733 w 547887"/>
                <a:gd name="connsiteY10" fmla="*/ 477341 h 602581"/>
                <a:gd name="connsiteX11" fmla="*/ 396560 w 547887"/>
                <a:gd name="connsiteY11" fmla="*/ 484508 h 602581"/>
                <a:gd name="connsiteX12" fmla="*/ 433898 w 547887"/>
                <a:gd name="connsiteY12" fmla="*/ 475908 h 602581"/>
                <a:gd name="connsiteX13" fmla="*/ 454003 w 547887"/>
                <a:gd name="connsiteY13" fmla="*/ 442941 h 602581"/>
                <a:gd name="connsiteX14" fmla="*/ 88068 w 547887"/>
                <a:gd name="connsiteY14" fmla="*/ 414273 h 602581"/>
                <a:gd name="connsiteX15" fmla="*/ 92373 w 547887"/>
                <a:gd name="connsiteY15" fmla="*/ 442941 h 602581"/>
                <a:gd name="connsiteX16" fmla="*/ 112462 w 547887"/>
                <a:gd name="connsiteY16" fmla="*/ 475908 h 602581"/>
                <a:gd name="connsiteX17" fmla="*/ 149770 w 547887"/>
                <a:gd name="connsiteY17" fmla="*/ 484508 h 602581"/>
                <a:gd name="connsiteX18" fmla="*/ 198558 w 547887"/>
                <a:gd name="connsiteY18" fmla="*/ 477341 h 602581"/>
                <a:gd name="connsiteX19" fmla="*/ 205732 w 547887"/>
                <a:gd name="connsiteY19" fmla="*/ 480208 h 602581"/>
                <a:gd name="connsiteX20" fmla="*/ 212907 w 547887"/>
                <a:gd name="connsiteY20" fmla="*/ 487375 h 602581"/>
                <a:gd name="connsiteX21" fmla="*/ 103853 w 547887"/>
                <a:gd name="connsiteY21" fmla="*/ 597744 h 602581"/>
                <a:gd name="connsiteX22" fmla="*/ 86633 w 547887"/>
                <a:gd name="connsiteY22" fmla="*/ 602044 h 602581"/>
                <a:gd name="connsiteX23" fmla="*/ 76589 w 547887"/>
                <a:gd name="connsiteY23" fmla="*/ 589144 h 602581"/>
                <a:gd name="connsiteX24" fmla="*/ 66545 w 547887"/>
                <a:gd name="connsiteY24" fmla="*/ 536109 h 602581"/>
                <a:gd name="connsiteX25" fmla="*/ 12017 w 547887"/>
                <a:gd name="connsiteY25" fmla="*/ 526076 h 602581"/>
                <a:gd name="connsiteX26" fmla="*/ 538 w 547887"/>
                <a:gd name="connsiteY26" fmla="*/ 514609 h 602581"/>
                <a:gd name="connsiteX27" fmla="*/ 4843 w 547887"/>
                <a:gd name="connsiteY27" fmla="*/ 498842 h 602581"/>
                <a:gd name="connsiteX28" fmla="*/ 273945 w 547887"/>
                <a:gd name="connsiteY28" fmla="*/ 94487 h 602581"/>
                <a:gd name="connsiteX29" fmla="*/ 428321 w 547887"/>
                <a:gd name="connsiteY29" fmla="*/ 249322 h 602581"/>
                <a:gd name="connsiteX30" fmla="*/ 273945 w 547887"/>
                <a:gd name="connsiteY30" fmla="*/ 404157 h 602581"/>
                <a:gd name="connsiteX31" fmla="*/ 119569 w 547887"/>
                <a:gd name="connsiteY31" fmla="*/ 249322 h 602581"/>
                <a:gd name="connsiteX32" fmla="*/ 273945 w 547887"/>
                <a:gd name="connsiteY32" fmla="*/ 94487 h 602581"/>
                <a:gd name="connsiteX33" fmla="*/ 273254 w 547887"/>
                <a:gd name="connsiteY33" fmla="*/ 68790 h 602581"/>
                <a:gd name="connsiteX34" fmla="*/ 92381 w 547887"/>
                <a:gd name="connsiteY34" fmla="*/ 249364 h 602581"/>
                <a:gd name="connsiteX35" fmla="*/ 273254 w 547887"/>
                <a:gd name="connsiteY35" fmla="*/ 431371 h 602581"/>
                <a:gd name="connsiteX36" fmla="*/ 454127 w 547887"/>
                <a:gd name="connsiteY36" fmla="*/ 249364 h 602581"/>
                <a:gd name="connsiteX37" fmla="*/ 273254 w 547887"/>
                <a:gd name="connsiteY37" fmla="*/ 68790 h 602581"/>
                <a:gd name="connsiteX38" fmla="*/ 273254 w 547887"/>
                <a:gd name="connsiteY38" fmla="*/ 0 h 602581"/>
                <a:gd name="connsiteX39" fmla="*/ 293351 w 547887"/>
                <a:gd name="connsiteY39" fmla="*/ 8599 h 602581"/>
                <a:gd name="connsiteX40" fmla="*/ 327803 w 547887"/>
                <a:gd name="connsiteY40" fmla="*/ 42994 h 602581"/>
                <a:gd name="connsiteX41" fmla="*/ 353642 w 547887"/>
                <a:gd name="connsiteY41" fmla="*/ 51592 h 602581"/>
                <a:gd name="connsiteX42" fmla="*/ 399578 w 547887"/>
                <a:gd name="connsiteY42" fmla="*/ 42994 h 602581"/>
                <a:gd name="connsiteX43" fmla="*/ 422546 w 547887"/>
                <a:gd name="connsiteY43" fmla="*/ 48726 h 602581"/>
                <a:gd name="connsiteX44" fmla="*/ 434030 w 547887"/>
                <a:gd name="connsiteY44" fmla="*/ 68790 h 602581"/>
                <a:gd name="connsiteX45" fmla="*/ 441207 w 547887"/>
                <a:gd name="connsiteY45" fmla="*/ 114650 h 602581"/>
                <a:gd name="connsiteX46" fmla="*/ 456998 w 547887"/>
                <a:gd name="connsiteY46" fmla="*/ 137580 h 602581"/>
                <a:gd name="connsiteX47" fmla="*/ 500063 w 547887"/>
                <a:gd name="connsiteY47" fmla="*/ 157644 h 602581"/>
                <a:gd name="connsiteX48" fmla="*/ 514418 w 547887"/>
                <a:gd name="connsiteY48" fmla="*/ 174841 h 602581"/>
                <a:gd name="connsiteX49" fmla="*/ 512983 w 547887"/>
                <a:gd name="connsiteY49" fmla="*/ 197771 h 602581"/>
                <a:gd name="connsiteX50" fmla="*/ 491450 w 547887"/>
                <a:gd name="connsiteY50" fmla="*/ 240765 h 602581"/>
                <a:gd name="connsiteX51" fmla="*/ 491450 w 547887"/>
                <a:gd name="connsiteY51" fmla="*/ 267994 h 602581"/>
                <a:gd name="connsiteX52" fmla="*/ 512983 w 547887"/>
                <a:gd name="connsiteY52" fmla="*/ 309555 h 602581"/>
                <a:gd name="connsiteX53" fmla="*/ 514418 w 547887"/>
                <a:gd name="connsiteY53" fmla="*/ 332485 h 602581"/>
                <a:gd name="connsiteX54" fmla="*/ 500063 w 547887"/>
                <a:gd name="connsiteY54" fmla="*/ 349683 h 602581"/>
                <a:gd name="connsiteX55" fmla="*/ 456998 w 547887"/>
                <a:gd name="connsiteY55" fmla="*/ 371180 h 602581"/>
                <a:gd name="connsiteX56" fmla="*/ 441207 w 547887"/>
                <a:gd name="connsiteY56" fmla="*/ 392676 h 602581"/>
                <a:gd name="connsiteX57" fmla="*/ 434030 w 547887"/>
                <a:gd name="connsiteY57" fmla="*/ 439970 h 602581"/>
                <a:gd name="connsiteX58" fmla="*/ 422546 w 547887"/>
                <a:gd name="connsiteY58" fmla="*/ 460034 h 602581"/>
                <a:gd name="connsiteX59" fmla="*/ 399578 w 547887"/>
                <a:gd name="connsiteY59" fmla="*/ 464333 h 602581"/>
                <a:gd name="connsiteX60" fmla="*/ 352207 w 547887"/>
                <a:gd name="connsiteY60" fmla="*/ 457168 h 602581"/>
                <a:gd name="connsiteX61" fmla="*/ 327803 w 547887"/>
                <a:gd name="connsiteY61" fmla="*/ 465766 h 602581"/>
                <a:gd name="connsiteX62" fmla="*/ 293351 w 547887"/>
                <a:gd name="connsiteY62" fmla="*/ 500161 h 602581"/>
                <a:gd name="connsiteX63" fmla="*/ 273254 w 547887"/>
                <a:gd name="connsiteY63" fmla="*/ 508760 h 602581"/>
                <a:gd name="connsiteX64" fmla="*/ 253157 w 547887"/>
                <a:gd name="connsiteY64" fmla="*/ 500161 h 602581"/>
                <a:gd name="connsiteX65" fmla="*/ 220141 w 547887"/>
                <a:gd name="connsiteY65" fmla="*/ 465766 h 602581"/>
                <a:gd name="connsiteX66" fmla="*/ 194301 w 547887"/>
                <a:gd name="connsiteY66" fmla="*/ 457168 h 602581"/>
                <a:gd name="connsiteX67" fmla="*/ 146930 w 547887"/>
                <a:gd name="connsiteY67" fmla="*/ 464333 h 602581"/>
                <a:gd name="connsiteX68" fmla="*/ 125397 w 547887"/>
                <a:gd name="connsiteY68" fmla="*/ 460034 h 602581"/>
                <a:gd name="connsiteX69" fmla="*/ 112478 w 547887"/>
                <a:gd name="connsiteY69" fmla="*/ 439970 h 602581"/>
                <a:gd name="connsiteX70" fmla="*/ 105301 w 547887"/>
                <a:gd name="connsiteY70" fmla="*/ 392676 h 602581"/>
                <a:gd name="connsiteX71" fmla="*/ 89510 w 547887"/>
                <a:gd name="connsiteY71" fmla="*/ 371180 h 602581"/>
                <a:gd name="connsiteX72" fmla="*/ 47881 w 547887"/>
                <a:gd name="connsiteY72" fmla="*/ 349683 h 602581"/>
                <a:gd name="connsiteX73" fmla="*/ 32090 w 547887"/>
                <a:gd name="connsiteY73" fmla="*/ 332485 h 602581"/>
                <a:gd name="connsiteX74" fmla="*/ 33525 w 547887"/>
                <a:gd name="connsiteY74" fmla="*/ 309555 h 602581"/>
                <a:gd name="connsiteX75" fmla="*/ 56493 w 547887"/>
                <a:gd name="connsiteY75" fmla="*/ 267994 h 602581"/>
                <a:gd name="connsiteX76" fmla="*/ 56493 w 547887"/>
                <a:gd name="connsiteY76" fmla="*/ 240765 h 602581"/>
                <a:gd name="connsiteX77" fmla="*/ 33525 w 547887"/>
                <a:gd name="connsiteY77" fmla="*/ 197771 h 602581"/>
                <a:gd name="connsiteX78" fmla="*/ 32090 w 547887"/>
                <a:gd name="connsiteY78" fmla="*/ 176274 h 602581"/>
                <a:gd name="connsiteX79" fmla="*/ 47881 w 547887"/>
                <a:gd name="connsiteY79" fmla="*/ 157644 h 602581"/>
                <a:gd name="connsiteX80" fmla="*/ 89510 w 547887"/>
                <a:gd name="connsiteY80" fmla="*/ 137580 h 602581"/>
                <a:gd name="connsiteX81" fmla="*/ 105301 w 547887"/>
                <a:gd name="connsiteY81" fmla="*/ 114650 h 602581"/>
                <a:gd name="connsiteX82" fmla="*/ 112478 w 547887"/>
                <a:gd name="connsiteY82" fmla="*/ 68790 h 602581"/>
                <a:gd name="connsiteX83" fmla="*/ 125397 w 547887"/>
                <a:gd name="connsiteY83" fmla="*/ 48726 h 602581"/>
                <a:gd name="connsiteX84" fmla="*/ 146930 w 547887"/>
                <a:gd name="connsiteY84" fmla="*/ 42994 h 602581"/>
                <a:gd name="connsiteX85" fmla="*/ 194301 w 547887"/>
                <a:gd name="connsiteY85" fmla="*/ 51592 h 602581"/>
                <a:gd name="connsiteX86" fmla="*/ 220141 w 547887"/>
                <a:gd name="connsiteY86" fmla="*/ 42994 h 602581"/>
                <a:gd name="connsiteX87" fmla="*/ 253157 w 547887"/>
                <a:gd name="connsiteY87" fmla="*/ 8599 h 602581"/>
                <a:gd name="connsiteX88" fmla="*/ 273254 w 547887"/>
                <a:gd name="connsiteY88" fmla="*/ 0 h 60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47887" h="602581">
                  <a:moveTo>
                    <a:pt x="458312" y="414273"/>
                  </a:moveTo>
                  <a:lnTo>
                    <a:pt x="543041" y="498842"/>
                  </a:lnTo>
                  <a:cubicBezTo>
                    <a:pt x="547349" y="503142"/>
                    <a:pt x="548785" y="508875"/>
                    <a:pt x="547349" y="514609"/>
                  </a:cubicBezTo>
                  <a:cubicBezTo>
                    <a:pt x="544477" y="520342"/>
                    <a:pt x="540168" y="524642"/>
                    <a:pt x="534424" y="526076"/>
                  </a:cubicBezTo>
                  <a:lnTo>
                    <a:pt x="481289" y="536109"/>
                  </a:lnTo>
                  <a:lnTo>
                    <a:pt x="471236" y="589144"/>
                  </a:lnTo>
                  <a:cubicBezTo>
                    <a:pt x="469800" y="594877"/>
                    <a:pt x="465492" y="600611"/>
                    <a:pt x="459748" y="602044"/>
                  </a:cubicBezTo>
                  <a:cubicBezTo>
                    <a:pt x="454003" y="603477"/>
                    <a:pt x="448259" y="602044"/>
                    <a:pt x="443951" y="597744"/>
                  </a:cubicBezTo>
                  <a:lnTo>
                    <a:pt x="333372" y="487375"/>
                  </a:lnTo>
                  <a:lnTo>
                    <a:pt x="341989" y="480208"/>
                  </a:lnTo>
                  <a:cubicBezTo>
                    <a:pt x="343425" y="477341"/>
                    <a:pt x="344861" y="477341"/>
                    <a:pt x="347733" y="477341"/>
                  </a:cubicBezTo>
                  <a:lnTo>
                    <a:pt x="396560" y="484508"/>
                  </a:lnTo>
                  <a:cubicBezTo>
                    <a:pt x="409485" y="487375"/>
                    <a:pt x="423845" y="484508"/>
                    <a:pt x="433898" y="475908"/>
                  </a:cubicBezTo>
                  <a:cubicBezTo>
                    <a:pt x="445387" y="468741"/>
                    <a:pt x="452567" y="455841"/>
                    <a:pt x="454003" y="442941"/>
                  </a:cubicBezTo>
                  <a:close/>
                  <a:moveTo>
                    <a:pt x="88068" y="414273"/>
                  </a:moveTo>
                  <a:lnTo>
                    <a:pt x="92373" y="442941"/>
                  </a:lnTo>
                  <a:cubicBezTo>
                    <a:pt x="95243" y="455841"/>
                    <a:pt x="102418" y="468741"/>
                    <a:pt x="112462" y="475908"/>
                  </a:cubicBezTo>
                  <a:cubicBezTo>
                    <a:pt x="123942" y="484508"/>
                    <a:pt x="136856" y="487375"/>
                    <a:pt x="149770" y="484508"/>
                  </a:cubicBezTo>
                  <a:lnTo>
                    <a:pt x="198558" y="477341"/>
                  </a:lnTo>
                  <a:cubicBezTo>
                    <a:pt x="201428" y="477341"/>
                    <a:pt x="204297" y="477341"/>
                    <a:pt x="205732" y="480208"/>
                  </a:cubicBezTo>
                  <a:lnTo>
                    <a:pt x="212907" y="487375"/>
                  </a:lnTo>
                  <a:lnTo>
                    <a:pt x="103853" y="597744"/>
                  </a:lnTo>
                  <a:cubicBezTo>
                    <a:pt x="99548" y="602044"/>
                    <a:pt x="92373" y="603477"/>
                    <a:pt x="86633" y="602044"/>
                  </a:cubicBezTo>
                  <a:cubicBezTo>
                    <a:pt x="82329" y="600611"/>
                    <a:pt x="78024" y="594877"/>
                    <a:pt x="76589" y="589144"/>
                  </a:cubicBezTo>
                  <a:lnTo>
                    <a:pt x="66545" y="536109"/>
                  </a:lnTo>
                  <a:lnTo>
                    <a:pt x="12017" y="526076"/>
                  </a:lnTo>
                  <a:cubicBezTo>
                    <a:pt x="6278" y="524642"/>
                    <a:pt x="1973" y="520342"/>
                    <a:pt x="538" y="514609"/>
                  </a:cubicBezTo>
                  <a:cubicBezTo>
                    <a:pt x="-897" y="508875"/>
                    <a:pt x="538" y="503142"/>
                    <a:pt x="4843" y="498842"/>
                  </a:cubicBezTo>
                  <a:close/>
                  <a:moveTo>
                    <a:pt x="273945" y="94487"/>
                  </a:moveTo>
                  <a:cubicBezTo>
                    <a:pt x="359205" y="94487"/>
                    <a:pt x="428321" y="163809"/>
                    <a:pt x="428321" y="249322"/>
                  </a:cubicBezTo>
                  <a:cubicBezTo>
                    <a:pt x="428321" y="334835"/>
                    <a:pt x="359205" y="404157"/>
                    <a:pt x="273945" y="404157"/>
                  </a:cubicBezTo>
                  <a:cubicBezTo>
                    <a:pt x="188685" y="404157"/>
                    <a:pt x="119569" y="334835"/>
                    <a:pt x="119569" y="249322"/>
                  </a:cubicBezTo>
                  <a:cubicBezTo>
                    <a:pt x="119569" y="163809"/>
                    <a:pt x="188685" y="94487"/>
                    <a:pt x="273945" y="94487"/>
                  </a:cubicBezTo>
                  <a:close/>
                  <a:moveTo>
                    <a:pt x="273254" y="68790"/>
                  </a:moveTo>
                  <a:cubicBezTo>
                    <a:pt x="174205" y="68790"/>
                    <a:pt x="92381" y="150478"/>
                    <a:pt x="92381" y="249364"/>
                  </a:cubicBezTo>
                  <a:cubicBezTo>
                    <a:pt x="92381" y="349683"/>
                    <a:pt x="174205" y="429938"/>
                    <a:pt x="273254" y="431371"/>
                  </a:cubicBezTo>
                  <a:cubicBezTo>
                    <a:pt x="373739" y="429938"/>
                    <a:pt x="454127" y="349683"/>
                    <a:pt x="454127" y="249364"/>
                  </a:cubicBezTo>
                  <a:cubicBezTo>
                    <a:pt x="454127" y="150478"/>
                    <a:pt x="373739" y="68790"/>
                    <a:pt x="273254" y="68790"/>
                  </a:cubicBezTo>
                  <a:close/>
                  <a:moveTo>
                    <a:pt x="273254" y="0"/>
                  </a:moveTo>
                  <a:cubicBezTo>
                    <a:pt x="281867" y="0"/>
                    <a:pt x="289045" y="2866"/>
                    <a:pt x="293351" y="8599"/>
                  </a:cubicBezTo>
                  <a:lnTo>
                    <a:pt x="327803" y="42994"/>
                  </a:lnTo>
                  <a:cubicBezTo>
                    <a:pt x="333545" y="48726"/>
                    <a:pt x="343593" y="53025"/>
                    <a:pt x="353642" y="51592"/>
                  </a:cubicBezTo>
                  <a:lnTo>
                    <a:pt x="399578" y="42994"/>
                  </a:lnTo>
                  <a:cubicBezTo>
                    <a:pt x="408191" y="41560"/>
                    <a:pt x="415369" y="44427"/>
                    <a:pt x="422546" y="48726"/>
                  </a:cubicBezTo>
                  <a:cubicBezTo>
                    <a:pt x="428288" y="53025"/>
                    <a:pt x="432595" y="60191"/>
                    <a:pt x="434030" y="68790"/>
                  </a:cubicBezTo>
                  <a:lnTo>
                    <a:pt x="441207" y="114650"/>
                  </a:lnTo>
                  <a:cubicBezTo>
                    <a:pt x="442643" y="124682"/>
                    <a:pt x="448385" y="133281"/>
                    <a:pt x="456998" y="137580"/>
                  </a:cubicBezTo>
                  <a:lnTo>
                    <a:pt x="500063" y="157644"/>
                  </a:lnTo>
                  <a:cubicBezTo>
                    <a:pt x="507241" y="161943"/>
                    <a:pt x="512983" y="167676"/>
                    <a:pt x="514418" y="174841"/>
                  </a:cubicBezTo>
                  <a:cubicBezTo>
                    <a:pt x="517289" y="183440"/>
                    <a:pt x="517289" y="192039"/>
                    <a:pt x="512983" y="197771"/>
                  </a:cubicBezTo>
                  <a:lnTo>
                    <a:pt x="491450" y="240765"/>
                  </a:lnTo>
                  <a:cubicBezTo>
                    <a:pt x="487143" y="249364"/>
                    <a:pt x="487143" y="259396"/>
                    <a:pt x="491450" y="267994"/>
                  </a:cubicBezTo>
                  <a:lnTo>
                    <a:pt x="512983" y="309555"/>
                  </a:lnTo>
                  <a:cubicBezTo>
                    <a:pt x="515853" y="316721"/>
                    <a:pt x="517289" y="325320"/>
                    <a:pt x="514418" y="332485"/>
                  </a:cubicBezTo>
                  <a:cubicBezTo>
                    <a:pt x="512983" y="339651"/>
                    <a:pt x="507241" y="346816"/>
                    <a:pt x="500063" y="349683"/>
                  </a:cubicBezTo>
                  <a:lnTo>
                    <a:pt x="456998" y="371180"/>
                  </a:lnTo>
                  <a:cubicBezTo>
                    <a:pt x="448385" y="375479"/>
                    <a:pt x="442643" y="384078"/>
                    <a:pt x="441207" y="392676"/>
                  </a:cubicBezTo>
                  <a:lnTo>
                    <a:pt x="434030" y="439970"/>
                  </a:lnTo>
                  <a:cubicBezTo>
                    <a:pt x="432595" y="448569"/>
                    <a:pt x="428288" y="455735"/>
                    <a:pt x="422546" y="460034"/>
                  </a:cubicBezTo>
                  <a:cubicBezTo>
                    <a:pt x="415369" y="464333"/>
                    <a:pt x="408191" y="465766"/>
                    <a:pt x="399578" y="464333"/>
                  </a:cubicBezTo>
                  <a:lnTo>
                    <a:pt x="352207" y="457168"/>
                  </a:lnTo>
                  <a:cubicBezTo>
                    <a:pt x="343593" y="455735"/>
                    <a:pt x="333545" y="458601"/>
                    <a:pt x="327803" y="465766"/>
                  </a:cubicBezTo>
                  <a:lnTo>
                    <a:pt x="293351" y="500161"/>
                  </a:lnTo>
                  <a:cubicBezTo>
                    <a:pt x="289045" y="504461"/>
                    <a:pt x="281867" y="507327"/>
                    <a:pt x="273254" y="508760"/>
                  </a:cubicBezTo>
                  <a:cubicBezTo>
                    <a:pt x="266077" y="507327"/>
                    <a:pt x="258899" y="504461"/>
                    <a:pt x="253157" y="500161"/>
                  </a:cubicBezTo>
                  <a:lnTo>
                    <a:pt x="220141" y="465766"/>
                  </a:lnTo>
                  <a:cubicBezTo>
                    <a:pt x="212963" y="458601"/>
                    <a:pt x="202915" y="455735"/>
                    <a:pt x="194301" y="457168"/>
                  </a:cubicBezTo>
                  <a:lnTo>
                    <a:pt x="146930" y="464333"/>
                  </a:lnTo>
                  <a:cubicBezTo>
                    <a:pt x="139753" y="465766"/>
                    <a:pt x="131139" y="464333"/>
                    <a:pt x="125397" y="460034"/>
                  </a:cubicBezTo>
                  <a:cubicBezTo>
                    <a:pt x="118220" y="455735"/>
                    <a:pt x="113913" y="448569"/>
                    <a:pt x="112478" y="439970"/>
                  </a:cubicBezTo>
                  <a:lnTo>
                    <a:pt x="105301" y="392676"/>
                  </a:lnTo>
                  <a:cubicBezTo>
                    <a:pt x="103865" y="384078"/>
                    <a:pt x="98123" y="375479"/>
                    <a:pt x="89510" y="371180"/>
                  </a:cubicBezTo>
                  <a:lnTo>
                    <a:pt x="47881" y="349683"/>
                  </a:lnTo>
                  <a:cubicBezTo>
                    <a:pt x="40703" y="346816"/>
                    <a:pt x="34961" y="339651"/>
                    <a:pt x="32090" y="332485"/>
                  </a:cubicBezTo>
                  <a:cubicBezTo>
                    <a:pt x="29219" y="325320"/>
                    <a:pt x="30655" y="316721"/>
                    <a:pt x="33525" y="309555"/>
                  </a:cubicBezTo>
                  <a:lnTo>
                    <a:pt x="56493" y="267994"/>
                  </a:lnTo>
                  <a:cubicBezTo>
                    <a:pt x="60800" y="259396"/>
                    <a:pt x="60800" y="249364"/>
                    <a:pt x="56493" y="240765"/>
                  </a:cubicBezTo>
                  <a:lnTo>
                    <a:pt x="33525" y="197771"/>
                  </a:lnTo>
                  <a:cubicBezTo>
                    <a:pt x="30655" y="192039"/>
                    <a:pt x="29219" y="183440"/>
                    <a:pt x="32090" y="176274"/>
                  </a:cubicBezTo>
                  <a:cubicBezTo>
                    <a:pt x="34961" y="167676"/>
                    <a:pt x="40703" y="161943"/>
                    <a:pt x="47881" y="157644"/>
                  </a:cubicBezTo>
                  <a:lnTo>
                    <a:pt x="89510" y="137580"/>
                  </a:lnTo>
                  <a:cubicBezTo>
                    <a:pt x="98123" y="133281"/>
                    <a:pt x="103865" y="124682"/>
                    <a:pt x="105301" y="114650"/>
                  </a:cubicBezTo>
                  <a:lnTo>
                    <a:pt x="112478" y="68790"/>
                  </a:lnTo>
                  <a:cubicBezTo>
                    <a:pt x="113913" y="60191"/>
                    <a:pt x="118220" y="53025"/>
                    <a:pt x="125397" y="48726"/>
                  </a:cubicBezTo>
                  <a:cubicBezTo>
                    <a:pt x="131139" y="44427"/>
                    <a:pt x="139753" y="41560"/>
                    <a:pt x="146930" y="42994"/>
                  </a:cubicBezTo>
                  <a:lnTo>
                    <a:pt x="194301" y="51592"/>
                  </a:lnTo>
                  <a:cubicBezTo>
                    <a:pt x="202915" y="53025"/>
                    <a:pt x="212963" y="48726"/>
                    <a:pt x="220141" y="42994"/>
                  </a:cubicBezTo>
                  <a:lnTo>
                    <a:pt x="253157" y="8599"/>
                  </a:lnTo>
                  <a:cubicBezTo>
                    <a:pt x="258899" y="2866"/>
                    <a:pt x="266077" y="0"/>
                    <a:pt x="2732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8972774" y="2393599"/>
            <a:ext cx="2073482" cy="569420"/>
            <a:chOff x="845175" y="5121881"/>
            <a:chExt cx="2073482" cy="569420"/>
          </a:xfrm>
        </p:grpSpPr>
        <p:sp>
          <p:nvSpPr>
            <p:cNvPr id="251" name="矩形 250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2" name="文本框 251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8972774" y="3614017"/>
            <a:ext cx="2073482" cy="569420"/>
            <a:chOff x="845175" y="5121881"/>
            <a:chExt cx="2073482" cy="569420"/>
          </a:xfrm>
        </p:grpSpPr>
        <p:sp>
          <p:nvSpPr>
            <p:cNvPr id="254" name="矩形 253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8972774" y="4834434"/>
            <a:ext cx="2073482" cy="569420"/>
            <a:chOff x="845175" y="5121881"/>
            <a:chExt cx="2073482" cy="569420"/>
          </a:xfrm>
        </p:grpSpPr>
        <p:sp>
          <p:nvSpPr>
            <p:cNvPr id="257" name="矩形 256"/>
            <p:cNvSpPr/>
            <p:nvPr/>
          </p:nvSpPr>
          <p:spPr bwMode="auto">
            <a:xfrm>
              <a:off x="845175" y="5441746"/>
              <a:ext cx="2073482" cy="2495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8" name="文本框 25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52" name="任意多边形: 形状 51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56" name="文本框 55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下步工作计划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95819" y="2497349"/>
            <a:ext cx="2446855" cy="2276817"/>
            <a:chOff x="1806839" y="1989138"/>
            <a:chExt cx="2826938" cy="2630487"/>
          </a:xfrm>
        </p:grpSpPr>
        <p:sp>
          <p:nvSpPr>
            <p:cNvPr id="2" name="boy_43756"/>
            <p:cNvSpPr>
              <a:spLocks noChangeAspect="1"/>
            </p:cNvSpPr>
            <p:nvPr/>
          </p:nvSpPr>
          <p:spPr bwMode="auto">
            <a:xfrm>
              <a:off x="2990256" y="1989138"/>
              <a:ext cx="460105" cy="1119162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boy_43756"/>
            <p:cNvSpPr>
              <a:spLocks noChangeAspect="1"/>
            </p:cNvSpPr>
            <p:nvPr/>
          </p:nvSpPr>
          <p:spPr bwMode="auto">
            <a:xfrm>
              <a:off x="1806839" y="3500463"/>
              <a:ext cx="460105" cy="1119162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boy_43756"/>
            <p:cNvSpPr>
              <a:spLocks noChangeAspect="1"/>
            </p:cNvSpPr>
            <p:nvPr/>
          </p:nvSpPr>
          <p:spPr bwMode="auto">
            <a:xfrm>
              <a:off x="2990256" y="3500463"/>
              <a:ext cx="460105" cy="1119162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boy_43756"/>
            <p:cNvSpPr>
              <a:spLocks noChangeAspect="1"/>
            </p:cNvSpPr>
            <p:nvPr/>
          </p:nvSpPr>
          <p:spPr bwMode="auto">
            <a:xfrm>
              <a:off x="4173672" y="3500463"/>
              <a:ext cx="460105" cy="1119162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25020" y="1902589"/>
            <a:ext cx="3471161" cy="3466336"/>
            <a:chOff x="6009389" y="2262187"/>
            <a:chExt cx="3557769" cy="3552824"/>
          </a:xfrm>
        </p:grpSpPr>
        <p:sp>
          <p:nvSpPr>
            <p:cNvPr id="8" name="boy_43756"/>
            <p:cNvSpPr>
              <a:spLocks noChangeAspect="1"/>
            </p:cNvSpPr>
            <p:nvPr/>
          </p:nvSpPr>
          <p:spPr bwMode="auto">
            <a:xfrm>
              <a:off x="7584184" y="2262187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boy_43756"/>
            <p:cNvSpPr>
              <a:spLocks noChangeAspect="1"/>
            </p:cNvSpPr>
            <p:nvPr/>
          </p:nvSpPr>
          <p:spPr bwMode="auto">
            <a:xfrm>
              <a:off x="6534321" y="3602952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boy_43756"/>
            <p:cNvSpPr>
              <a:spLocks noChangeAspect="1"/>
            </p:cNvSpPr>
            <p:nvPr/>
          </p:nvSpPr>
          <p:spPr bwMode="auto">
            <a:xfrm>
              <a:off x="7584184" y="3602952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boy_43756"/>
            <p:cNvSpPr>
              <a:spLocks noChangeAspect="1"/>
            </p:cNvSpPr>
            <p:nvPr/>
          </p:nvSpPr>
          <p:spPr bwMode="auto">
            <a:xfrm>
              <a:off x="8634047" y="3602952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boy_43756"/>
            <p:cNvSpPr>
              <a:spLocks noChangeAspect="1"/>
            </p:cNvSpPr>
            <p:nvPr/>
          </p:nvSpPr>
          <p:spPr bwMode="auto">
            <a:xfrm>
              <a:off x="6009389" y="4822151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boy_43756"/>
            <p:cNvSpPr>
              <a:spLocks noChangeAspect="1"/>
            </p:cNvSpPr>
            <p:nvPr/>
          </p:nvSpPr>
          <p:spPr bwMode="auto">
            <a:xfrm>
              <a:off x="7059252" y="4822151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boy_43756"/>
            <p:cNvSpPr>
              <a:spLocks noChangeAspect="1"/>
            </p:cNvSpPr>
            <p:nvPr/>
          </p:nvSpPr>
          <p:spPr bwMode="auto">
            <a:xfrm>
              <a:off x="8109115" y="4822151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boy_43756"/>
            <p:cNvSpPr>
              <a:spLocks noChangeAspect="1"/>
            </p:cNvSpPr>
            <p:nvPr/>
          </p:nvSpPr>
          <p:spPr bwMode="auto">
            <a:xfrm>
              <a:off x="9158978" y="4822151"/>
              <a:ext cx="408180" cy="992860"/>
            </a:xfrm>
            <a:custGeom>
              <a:avLst/>
              <a:gdLst>
                <a:gd name="connsiteX0" fmla="*/ 58461 w 250013"/>
                <a:gd name="connsiteY0" fmla="*/ 119608 h 608133"/>
                <a:gd name="connsiteX1" fmla="*/ 191397 w 250013"/>
                <a:gd name="connsiteY1" fmla="*/ 119608 h 608133"/>
                <a:gd name="connsiteX2" fmla="*/ 250013 w 250013"/>
                <a:gd name="connsiteY2" fmla="*/ 174803 h 608133"/>
                <a:gd name="connsiteX3" fmla="*/ 250013 w 250013"/>
                <a:gd name="connsiteY3" fmla="*/ 331072 h 608133"/>
                <a:gd name="connsiteX4" fmla="*/ 227469 w 250013"/>
                <a:gd name="connsiteY4" fmla="*/ 353041 h 608133"/>
                <a:gd name="connsiteX5" fmla="*/ 204691 w 250013"/>
                <a:gd name="connsiteY5" fmla="*/ 331072 h 608133"/>
                <a:gd name="connsiteX6" fmla="*/ 204768 w 250013"/>
                <a:gd name="connsiteY6" fmla="*/ 194288 h 608133"/>
                <a:gd name="connsiteX7" fmla="*/ 202436 w 250013"/>
                <a:gd name="connsiteY7" fmla="*/ 191959 h 608133"/>
                <a:gd name="connsiteX8" fmla="*/ 192563 w 250013"/>
                <a:gd name="connsiteY8" fmla="*/ 191959 h 608133"/>
                <a:gd name="connsiteX9" fmla="*/ 190231 w 250013"/>
                <a:gd name="connsiteY9" fmla="*/ 194288 h 608133"/>
                <a:gd name="connsiteX10" fmla="*/ 190231 w 250013"/>
                <a:gd name="connsiteY10" fmla="*/ 579022 h 608133"/>
                <a:gd name="connsiteX11" fmla="*/ 161389 w 250013"/>
                <a:gd name="connsiteY11" fmla="*/ 608133 h 608133"/>
                <a:gd name="connsiteX12" fmla="*/ 132237 w 250013"/>
                <a:gd name="connsiteY12" fmla="*/ 579177 h 608133"/>
                <a:gd name="connsiteX13" fmla="*/ 132237 w 250013"/>
                <a:gd name="connsiteY13" fmla="*/ 351721 h 608133"/>
                <a:gd name="connsiteX14" fmla="*/ 129749 w 250013"/>
                <a:gd name="connsiteY14" fmla="*/ 349393 h 608133"/>
                <a:gd name="connsiteX15" fmla="*/ 120109 w 250013"/>
                <a:gd name="connsiteY15" fmla="*/ 349393 h 608133"/>
                <a:gd name="connsiteX16" fmla="*/ 117699 w 250013"/>
                <a:gd name="connsiteY16" fmla="*/ 351721 h 608133"/>
                <a:gd name="connsiteX17" fmla="*/ 117699 w 250013"/>
                <a:gd name="connsiteY17" fmla="*/ 579177 h 608133"/>
                <a:gd name="connsiteX18" fmla="*/ 88702 w 250013"/>
                <a:gd name="connsiteY18" fmla="*/ 608133 h 608133"/>
                <a:gd name="connsiteX19" fmla="*/ 59782 w 250013"/>
                <a:gd name="connsiteY19" fmla="*/ 579022 h 608133"/>
                <a:gd name="connsiteX20" fmla="*/ 59782 w 250013"/>
                <a:gd name="connsiteY20" fmla="*/ 194288 h 608133"/>
                <a:gd name="connsiteX21" fmla="*/ 57294 w 250013"/>
                <a:gd name="connsiteY21" fmla="*/ 191959 h 608133"/>
                <a:gd name="connsiteX22" fmla="*/ 47577 w 250013"/>
                <a:gd name="connsiteY22" fmla="*/ 191959 h 608133"/>
                <a:gd name="connsiteX23" fmla="*/ 45245 w 250013"/>
                <a:gd name="connsiteY23" fmla="*/ 194288 h 608133"/>
                <a:gd name="connsiteX24" fmla="*/ 45245 w 250013"/>
                <a:gd name="connsiteY24" fmla="*/ 331072 h 608133"/>
                <a:gd name="connsiteX25" fmla="*/ 22700 w 250013"/>
                <a:gd name="connsiteY25" fmla="*/ 353041 h 608133"/>
                <a:gd name="connsiteX26" fmla="*/ 0 w 250013"/>
                <a:gd name="connsiteY26" fmla="*/ 331072 h 608133"/>
                <a:gd name="connsiteX27" fmla="*/ 0 w 250013"/>
                <a:gd name="connsiteY27" fmla="*/ 174803 h 608133"/>
                <a:gd name="connsiteX28" fmla="*/ 58461 w 250013"/>
                <a:gd name="connsiteY28" fmla="*/ 119608 h 608133"/>
                <a:gd name="connsiteX29" fmla="*/ 117699 w 250013"/>
                <a:gd name="connsiteY29" fmla="*/ 0 h 608133"/>
                <a:gd name="connsiteX30" fmla="*/ 117699 w 250013"/>
                <a:gd name="connsiteY30" fmla="*/ 19640 h 608133"/>
                <a:gd name="connsiteX31" fmla="*/ 123221 w 250013"/>
                <a:gd name="connsiteY31" fmla="*/ 19174 h 608133"/>
                <a:gd name="connsiteX32" fmla="*/ 134733 w 250013"/>
                <a:gd name="connsiteY32" fmla="*/ 0 h 608133"/>
                <a:gd name="connsiteX33" fmla="*/ 134733 w 250013"/>
                <a:gd name="connsiteY33" fmla="*/ 20105 h 608133"/>
                <a:gd name="connsiteX34" fmla="*/ 138933 w 250013"/>
                <a:gd name="connsiteY34" fmla="*/ 21192 h 608133"/>
                <a:gd name="connsiteX35" fmla="*/ 151533 w 250013"/>
                <a:gd name="connsiteY35" fmla="*/ 0 h 608133"/>
                <a:gd name="connsiteX36" fmla="*/ 151533 w 250013"/>
                <a:gd name="connsiteY36" fmla="*/ 27325 h 608133"/>
                <a:gd name="connsiteX37" fmla="*/ 171756 w 250013"/>
                <a:gd name="connsiteY37" fmla="*/ 65827 h 608133"/>
                <a:gd name="connsiteX38" fmla="*/ 125010 w 250013"/>
                <a:gd name="connsiteY38" fmla="*/ 112481 h 608133"/>
                <a:gd name="connsiteX39" fmla="*/ 78186 w 250013"/>
                <a:gd name="connsiteY39" fmla="*/ 65827 h 608133"/>
                <a:gd name="connsiteX40" fmla="*/ 103154 w 250013"/>
                <a:gd name="connsiteY40" fmla="*/ 24452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0013" h="608133">
                  <a:moveTo>
                    <a:pt x="58461" y="119608"/>
                  </a:moveTo>
                  <a:lnTo>
                    <a:pt x="191397" y="119608"/>
                  </a:lnTo>
                  <a:cubicBezTo>
                    <a:pt x="221016" y="119608"/>
                    <a:pt x="250013" y="144061"/>
                    <a:pt x="250013" y="174803"/>
                  </a:cubicBezTo>
                  <a:lnTo>
                    <a:pt x="250013" y="331072"/>
                  </a:lnTo>
                  <a:cubicBezTo>
                    <a:pt x="250013" y="343493"/>
                    <a:pt x="239907" y="353041"/>
                    <a:pt x="227469" y="353041"/>
                  </a:cubicBezTo>
                  <a:cubicBezTo>
                    <a:pt x="215030" y="353041"/>
                    <a:pt x="204691" y="343493"/>
                    <a:pt x="204691" y="331072"/>
                  </a:cubicBezTo>
                  <a:cubicBezTo>
                    <a:pt x="204691" y="331072"/>
                    <a:pt x="204768" y="194288"/>
                    <a:pt x="204768" y="194288"/>
                  </a:cubicBezTo>
                  <a:cubicBezTo>
                    <a:pt x="204768" y="193046"/>
                    <a:pt x="203758" y="191959"/>
                    <a:pt x="202436" y="191959"/>
                  </a:cubicBezTo>
                  <a:lnTo>
                    <a:pt x="192563" y="191959"/>
                  </a:lnTo>
                  <a:cubicBezTo>
                    <a:pt x="191242" y="191959"/>
                    <a:pt x="190231" y="193046"/>
                    <a:pt x="190231" y="194288"/>
                  </a:cubicBezTo>
                  <a:lnTo>
                    <a:pt x="190231" y="579022"/>
                  </a:lnTo>
                  <a:cubicBezTo>
                    <a:pt x="190231" y="595091"/>
                    <a:pt x="177404" y="608133"/>
                    <a:pt x="161389" y="608133"/>
                  </a:cubicBezTo>
                  <a:cubicBezTo>
                    <a:pt x="145375" y="608133"/>
                    <a:pt x="132237" y="595246"/>
                    <a:pt x="132237" y="579177"/>
                  </a:cubicBezTo>
                  <a:cubicBezTo>
                    <a:pt x="132237" y="578634"/>
                    <a:pt x="132237" y="351721"/>
                    <a:pt x="132237" y="351721"/>
                  </a:cubicBezTo>
                  <a:cubicBezTo>
                    <a:pt x="132237" y="350091"/>
                    <a:pt x="131381" y="349393"/>
                    <a:pt x="129749" y="349393"/>
                  </a:cubicBezTo>
                  <a:lnTo>
                    <a:pt x="120109" y="349393"/>
                  </a:lnTo>
                  <a:cubicBezTo>
                    <a:pt x="118477" y="349393"/>
                    <a:pt x="117699" y="350091"/>
                    <a:pt x="117699" y="351721"/>
                  </a:cubicBezTo>
                  <a:lnTo>
                    <a:pt x="117699" y="579177"/>
                  </a:lnTo>
                  <a:cubicBezTo>
                    <a:pt x="117699" y="595246"/>
                    <a:pt x="104794" y="608133"/>
                    <a:pt x="88702" y="608133"/>
                  </a:cubicBezTo>
                  <a:cubicBezTo>
                    <a:pt x="72687" y="608133"/>
                    <a:pt x="59782" y="595091"/>
                    <a:pt x="59782" y="579022"/>
                  </a:cubicBezTo>
                  <a:lnTo>
                    <a:pt x="59782" y="194288"/>
                  </a:lnTo>
                  <a:cubicBezTo>
                    <a:pt x="59782" y="193046"/>
                    <a:pt x="58616" y="191959"/>
                    <a:pt x="57294" y="191959"/>
                  </a:cubicBezTo>
                  <a:lnTo>
                    <a:pt x="47577" y="191959"/>
                  </a:lnTo>
                  <a:cubicBezTo>
                    <a:pt x="46255" y="191959"/>
                    <a:pt x="45245" y="193046"/>
                    <a:pt x="45245" y="194288"/>
                  </a:cubicBezTo>
                  <a:lnTo>
                    <a:pt x="45245" y="331072"/>
                  </a:lnTo>
                  <a:cubicBezTo>
                    <a:pt x="45245" y="343493"/>
                    <a:pt x="35138" y="353041"/>
                    <a:pt x="22700" y="353041"/>
                  </a:cubicBezTo>
                  <a:cubicBezTo>
                    <a:pt x="10261" y="353041"/>
                    <a:pt x="0" y="343493"/>
                    <a:pt x="0" y="331072"/>
                  </a:cubicBezTo>
                  <a:lnTo>
                    <a:pt x="0" y="174803"/>
                  </a:lnTo>
                  <a:cubicBezTo>
                    <a:pt x="0" y="144061"/>
                    <a:pt x="28841" y="119608"/>
                    <a:pt x="58461" y="119608"/>
                  </a:cubicBezTo>
                  <a:close/>
                  <a:moveTo>
                    <a:pt x="117699" y="0"/>
                  </a:moveTo>
                  <a:lnTo>
                    <a:pt x="117699" y="19640"/>
                  </a:lnTo>
                  <a:cubicBezTo>
                    <a:pt x="119488" y="19407"/>
                    <a:pt x="121354" y="19174"/>
                    <a:pt x="123221" y="19174"/>
                  </a:cubicBezTo>
                  <a:lnTo>
                    <a:pt x="134733" y="0"/>
                  </a:lnTo>
                  <a:lnTo>
                    <a:pt x="134733" y="20105"/>
                  </a:lnTo>
                  <a:cubicBezTo>
                    <a:pt x="136133" y="20416"/>
                    <a:pt x="137533" y="20804"/>
                    <a:pt x="138933" y="21192"/>
                  </a:cubicBezTo>
                  <a:lnTo>
                    <a:pt x="151533" y="0"/>
                  </a:lnTo>
                  <a:lnTo>
                    <a:pt x="151533" y="27325"/>
                  </a:lnTo>
                  <a:cubicBezTo>
                    <a:pt x="163745" y="35786"/>
                    <a:pt x="171756" y="49836"/>
                    <a:pt x="171756" y="65827"/>
                  </a:cubicBezTo>
                  <a:cubicBezTo>
                    <a:pt x="171756" y="91599"/>
                    <a:pt x="150833" y="112481"/>
                    <a:pt x="125010" y="112481"/>
                  </a:cubicBezTo>
                  <a:cubicBezTo>
                    <a:pt x="99109" y="112481"/>
                    <a:pt x="78186" y="91599"/>
                    <a:pt x="78186" y="65827"/>
                  </a:cubicBezTo>
                  <a:cubicBezTo>
                    <a:pt x="78186" y="47896"/>
                    <a:pt x="88298" y="32293"/>
                    <a:pt x="103154" y="244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 bwMode="auto">
          <a:xfrm>
            <a:off x="1235217" y="5588492"/>
            <a:ext cx="3768060" cy="2495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676571" y="5588492"/>
            <a:ext cx="3768060" cy="2495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右中括号 19"/>
          <p:cNvSpPr/>
          <p:nvPr/>
        </p:nvSpPr>
        <p:spPr>
          <a:xfrm rot="16200000">
            <a:off x="3070348" y="2653056"/>
            <a:ext cx="95695" cy="2031316"/>
          </a:xfrm>
          <a:prstGeom prst="rightBracket">
            <a:avLst>
              <a:gd name="adj" fmla="val 103338"/>
            </a:avLst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右中括号 20"/>
          <p:cNvSpPr/>
          <p:nvPr/>
        </p:nvSpPr>
        <p:spPr>
          <a:xfrm rot="16200000">
            <a:off x="8511877" y="2046835"/>
            <a:ext cx="95695" cy="2031316"/>
          </a:xfrm>
          <a:prstGeom prst="rightBracket">
            <a:avLst>
              <a:gd name="adj" fmla="val 103338"/>
            </a:avLst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右中括号 21"/>
          <p:cNvSpPr/>
          <p:nvPr/>
        </p:nvSpPr>
        <p:spPr>
          <a:xfrm rot="16200000">
            <a:off x="7996907" y="3303400"/>
            <a:ext cx="95695" cy="2031316"/>
          </a:xfrm>
          <a:prstGeom prst="rightBracket">
            <a:avLst>
              <a:gd name="adj" fmla="val 103338"/>
            </a:avLst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右中括号 22"/>
          <p:cNvSpPr/>
          <p:nvPr/>
        </p:nvSpPr>
        <p:spPr>
          <a:xfrm rot="16200000">
            <a:off x="9553687" y="3833059"/>
            <a:ext cx="95695" cy="972000"/>
          </a:xfrm>
          <a:prstGeom prst="rightBracket">
            <a:avLst>
              <a:gd name="adj" fmla="val 103338"/>
            </a:avLst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18195" y="3500438"/>
            <a:ext cx="0" cy="24526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559724" y="2901758"/>
            <a:ext cx="0" cy="24526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9584907" y="4192105"/>
            <a:ext cx="0" cy="720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559306" y="4192105"/>
            <a:ext cx="0" cy="720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536295" y="4192105"/>
            <a:ext cx="0" cy="720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箭头: 右 32"/>
          <p:cNvSpPr/>
          <p:nvPr/>
        </p:nvSpPr>
        <p:spPr>
          <a:xfrm>
            <a:off x="4823355" y="3396821"/>
            <a:ext cx="1684430" cy="298239"/>
          </a:xfrm>
          <a:prstGeom prst="rightArrow">
            <a:avLst>
              <a:gd name="adj1" fmla="val 50000"/>
              <a:gd name="adj2" fmla="val 6277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62925" y="3087491"/>
            <a:ext cx="18448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/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标题添加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5" name="任意多边形: 形状 34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下步工作计划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33" grpId="0" animBg="1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7067551" y="2086330"/>
            <a:ext cx="5124450" cy="415573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0651" y="2086330"/>
            <a:ext cx="1866900" cy="4155731"/>
          </a:xfrm>
          <a:prstGeom prst="rect">
            <a:avLst/>
          </a:pr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Group 3"/>
          <p:cNvGrpSpPr/>
          <p:nvPr/>
        </p:nvGrpSpPr>
        <p:grpSpPr>
          <a:xfrm flipH="1">
            <a:off x="1019175" y="2146216"/>
            <a:ext cx="822325" cy="822325"/>
            <a:chOff x="2368550" y="655638"/>
            <a:chExt cx="1333500" cy="1333500"/>
          </a:xfrm>
        </p:grpSpPr>
        <p:sp>
          <p:nvSpPr>
            <p:cNvPr id="23" name="矩形 22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5"/>
            <p:cNvSpPr/>
            <p:nvPr/>
          </p:nvSpPr>
          <p:spPr>
            <a:xfrm>
              <a:off x="2644873" y="932597"/>
              <a:ext cx="780854" cy="779580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Group 6"/>
          <p:cNvGrpSpPr/>
          <p:nvPr/>
        </p:nvGrpSpPr>
        <p:grpSpPr>
          <a:xfrm flipH="1">
            <a:off x="1019175" y="3665949"/>
            <a:ext cx="822325" cy="822325"/>
            <a:chOff x="2368550" y="655638"/>
            <a:chExt cx="1333500" cy="1333500"/>
          </a:xfrm>
        </p:grpSpPr>
        <p:sp>
          <p:nvSpPr>
            <p:cNvPr id="26" name="矩形 25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8"/>
            <p:cNvSpPr/>
            <p:nvPr/>
          </p:nvSpPr>
          <p:spPr>
            <a:xfrm>
              <a:off x="2644873" y="956381"/>
              <a:ext cx="780854" cy="732011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6933" h="568969">
                  <a:moveTo>
                    <a:pt x="186787" y="175073"/>
                  </a:moveTo>
                  <a:lnTo>
                    <a:pt x="606933" y="175073"/>
                  </a:lnTo>
                  <a:lnTo>
                    <a:pt x="606933" y="474766"/>
                  </a:lnTo>
                  <a:lnTo>
                    <a:pt x="542311" y="474766"/>
                  </a:lnTo>
                  <a:lnTo>
                    <a:pt x="542311" y="568969"/>
                  </a:lnTo>
                  <a:lnTo>
                    <a:pt x="447978" y="474766"/>
                  </a:lnTo>
                  <a:lnTo>
                    <a:pt x="186787" y="474766"/>
                  </a:lnTo>
                  <a:close/>
                  <a:moveTo>
                    <a:pt x="0" y="0"/>
                  </a:moveTo>
                  <a:lnTo>
                    <a:pt x="420217" y="0"/>
                  </a:lnTo>
                  <a:lnTo>
                    <a:pt x="420217" y="135062"/>
                  </a:lnTo>
                  <a:lnTo>
                    <a:pt x="186797" y="135062"/>
                  </a:lnTo>
                  <a:lnTo>
                    <a:pt x="146776" y="135062"/>
                  </a:lnTo>
                  <a:lnTo>
                    <a:pt x="146776" y="175021"/>
                  </a:lnTo>
                  <a:lnTo>
                    <a:pt x="146776" y="311880"/>
                  </a:lnTo>
                  <a:lnTo>
                    <a:pt x="64634" y="393896"/>
                  </a:lnTo>
                  <a:lnTo>
                    <a:pt x="64634" y="299693"/>
                  </a:lnTo>
                  <a:lnTo>
                    <a:pt x="0" y="2996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9"/>
          <p:cNvGrpSpPr/>
          <p:nvPr/>
        </p:nvGrpSpPr>
        <p:grpSpPr>
          <a:xfrm flipH="1">
            <a:off x="1019175" y="5185682"/>
            <a:ext cx="822325" cy="822325"/>
            <a:chOff x="2368550" y="655638"/>
            <a:chExt cx="1333500" cy="1333500"/>
          </a:xfrm>
        </p:grpSpPr>
        <p:sp>
          <p:nvSpPr>
            <p:cNvPr id="29" name="矩形 28"/>
            <p:cNvSpPr/>
            <p:nvPr/>
          </p:nvSpPr>
          <p:spPr>
            <a:xfrm>
              <a:off x="2368550" y="655638"/>
              <a:ext cx="1333500" cy="1333500"/>
            </a:xfrm>
            <a:prstGeom prst="rect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11"/>
            <p:cNvSpPr/>
            <p:nvPr/>
          </p:nvSpPr>
          <p:spPr>
            <a:xfrm flipH="1">
              <a:off x="2644873" y="970314"/>
              <a:ext cx="780855" cy="704145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17298" y="2086331"/>
            <a:ext cx="2457877" cy="763903"/>
            <a:chOff x="845174" y="5121881"/>
            <a:chExt cx="2457877" cy="763903"/>
          </a:xfrm>
        </p:grpSpPr>
        <p:sp>
          <p:nvSpPr>
            <p:cNvPr id="14" name="矩形 13"/>
            <p:cNvSpPr/>
            <p:nvPr/>
          </p:nvSpPr>
          <p:spPr bwMode="auto">
            <a:xfrm>
              <a:off x="845174" y="5460796"/>
              <a:ext cx="2457877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17298" y="3606064"/>
            <a:ext cx="2457877" cy="763903"/>
            <a:chOff x="845174" y="5121881"/>
            <a:chExt cx="2457877" cy="763903"/>
          </a:xfrm>
        </p:grpSpPr>
        <p:sp>
          <p:nvSpPr>
            <p:cNvPr id="17" name="矩形 16"/>
            <p:cNvSpPr/>
            <p:nvPr/>
          </p:nvSpPr>
          <p:spPr bwMode="auto">
            <a:xfrm>
              <a:off x="845174" y="5460796"/>
              <a:ext cx="2457877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17298" y="5125797"/>
            <a:ext cx="2457877" cy="763903"/>
            <a:chOff x="845174" y="5121881"/>
            <a:chExt cx="2457877" cy="763903"/>
          </a:xfrm>
        </p:grpSpPr>
        <p:sp>
          <p:nvSpPr>
            <p:cNvPr id="20" name="矩形 19"/>
            <p:cNvSpPr/>
            <p:nvPr/>
          </p:nvSpPr>
          <p:spPr bwMode="auto">
            <a:xfrm>
              <a:off x="845174" y="5460796"/>
              <a:ext cx="2457877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2" name="任意多边形: 形状 31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下步工作计划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śľiḑê"/>
          <p:cNvSpPr/>
          <p:nvPr/>
        </p:nvSpPr>
        <p:spPr>
          <a:xfrm>
            <a:off x="0" y="4867081"/>
            <a:ext cx="12192000" cy="199091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iśľiḑê"/>
          <p:cNvSpPr/>
          <p:nvPr/>
        </p:nvSpPr>
        <p:spPr>
          <a:xfrm>
            <a:off x="0" y="4867081"/>
            <a:ext cx="12192000" cy="1990918"/>
          </a:xfrm>
          <a:prstGeom prst="rect">
            <a:avLst/>
          </a:prstGeom>
          <a:gradFill flip="none" rotWithShape="1">
            <a:gsLst>
              <a:gs pos="0">
                <a:srgbClr val="2AA4B1">
                  <a:alpha val="70000"/>
                </a:srgbClr>
              </a:gs>
              <a:gs pos="100000">
                <a:srgbClr val="1F2D5C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îṡļîḑê"/>
          <p:cNvSpPr/>
          <p:nvPr/>
        </p:nvSpPr>
        <p:spPr>
          <a:xfrm>
            <a:off x="2176198" y="2602528"/>
            <a:ext cx="852153" cy="85215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íŝľidê"/>
          <p:cNvSpPr/>
          <p:nvPr/>
        </p:nvSpPr>
        <p:spPr bwMode="auto">
          <a:xfrm>
            <a:off x="2343645" y="2775802"/>
            <a:ext cx="517261" cy="505606"/>
          </a:xfrm>
          <a:custGeom>
            <a:avLst/>
            <a:gdLst>
              <a:gd name="connsiteX0" fmla="*/ 163904 w 607933"/>
              <a:gd name="connsiteY0" fmla="*/ 368072 h 594235"/>
              <a:gd name="connsiteX1" fmla="*/ 194698 w 607933"/>
              <a:gd name="connsiteY1" fmla="*/ 416677 h 594235"/>
              <a:gd name="connsiteX2" fmla="*/ 52648 w 607933"/>
              <a:gd name="connsiteY2" fmla="*/ 475202 h 594235"/>
              <a:gd name="connsiteX3" fmla="*/ 303966 w 607933"/>
              <a:gd name="connsiteY3" fmla="*/ 542654 h 594235"/>
              <a:gd name="connsiteX4" fmla="*/ 555285 w 607933"/>
              <a:gd name="connsiteY4" fmla="*/ 475202 h 594235"/>
              <a:gd name="connsiteX5" fmla="*/ 412242 w 607933"/>
              <a:gd name="connsiteY5" fmla="*/ 416677 h 594235"/>
              <a:gd name="connsiteX6" fmla="*/ 444030 w 607933"/>
              <a:gd name="connsiteY6" fmla="*/ 368072 h 594235"/>
              <a:gd name="connsiteX7" fmla="*/ 607933 w 607933"/>
              <a:gd name="connsiteY7" fmla="*/ 475202 h 594235"/>
              <a:gd name="connsiteX8" fmla="*/ 303966 w 607933"/>
              <a:gd name="connsiteY8" fmla="*/ 594235 h 594235"/>
              <a:gd name="connsiteX9" fmla="*/ 0 w 607933"/>
              <a:gd name="connsiteY9" fmla="*/ 475202 h 594235"/>
              <a:gd name="connsiteX10" fmla="*/ 163904 w 607933"/>
              <a:gd name="connsiteY10" fmla="*/ 368072 h 594235"/>
              <a:gd name="connsiteX11" fmla="*/ 304444 w 607933"/>
              <a:gd name="connsiteY11" fmla="*/ 119134 h 594235"/>
              <a:gd name="connsiteX12" fmla="*/ 368550 w 607933"/>
              <a:gd name="connsiteY12" fmla="*/ 183559 h 594235"/>
              <a:gd name="connsiteX13" fmla="*/ 304444 w 607933"/>
              <a:gd name="connsiteY13" fmla="*/ 247984 h 594235"/>
              <a:gd name="connsiteX14" fmla="*/ 240338 w 607933"/>
              <a:gd name="connsiteY14" fmla="*/ 183559 h 594235"/>
              <a:gd name="connsiteX15" fmla="*/ 304444 w 607933"/>
              <a:gd name="connsiteY15" fmla="*/ 119134 h 594235"/>
              <a:gd name="connsiteX16" fmla="*/ 304941 w 607933"/>
              <a:gd name="connsiteY16" fmla="*/ 78375 h 594235"/>
              <a:gd name="connsiteX17" fmla="*/ 198655 w 607933"/>
              <a:gd name="connsiteY17" fmla="*/ 183536 h 594235"/>
              <a:gd name="connsiteX18" fmla="*/ 304941 w 607933"/>
              <a:gd name="connsiteY18" fmla="*/ 288698 h 594235"/>
              <a:gd name="connsiteX19" fmla="*/ 410234 w 607933"/>
              <a:gd name="connsiteY19" fmla="*/ 183536 h 594235"/>
              <a:gd name="connsiteX20" fmla="*/ 304941 w 607933"/>
              <a:gd name="connsiteY20" fmla="*/ 78375 h 594235"/>
              <a:gd name="connsiteX21" fmla="*/ 304941 w 607933"/>
              <a:gd name="connsiteY21" fmla="*/ 0 h 594235"/>
              <a:gd name="connsiteX22" fmla="*/ 482747 w 607933"/>
              <a:gd name="connsiteY22" fmla="*/ 178576 h 594235"/>
              <a:gd name="connsiteX23" fmla="*/ 338714 w 607933"/>
              <a:gd name="connsiteY23" fmla="*/ 454376 h 594235"/>
              <a:gd name="connsiteX24" fmla="*/ 304941 w 607933"/>
              <a:gd name="connsiteY24" fmla="*/ 472234 h 594235"/>
              <a:gd name="connsiteX25" fmla="*/ 270175 w 607933"/>
              <a:gd name="connsiteY25" fmla="*/ 454376 h 594235"/>
              <a:gd name="connsiteX26" fmla="*/ 126142 w 607933"/>
              <a:gd name="connsiteY26" fmla="*/ 178576 h 594235"/>
              <a:gd name="connsiteX27" fmla="*/ 304941 w 607933"/>
              <a:gd name="connsiteY27" fmla="*/ 0 h 5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933" h="594235">
                <a:moveTo>
                  <a:pt x="163904" y="368072"/>
                </a:moveTo>
                <a:cubicBezTo>
                  <a:pt x="173837" y="383943"/>
                  <a:pt x="183771" y="399814"/>
                  <a:pt x="194698" y="416677"/>
                </a:cubicBezTo>
                <a:cubicBezTo>
                  <a:pt x="100329" y="430564"/>
                  <a:pt x="52648" y="460323"/>
                  <a:pt x="52648" y="475202"/>
                </a:cubicBezTo>
                <a:cubicBezTo>
                  <a:pt x="52648" y="495041"/>
                  <a:pt x="138076" y="542654"/>
                  <a:pt x="303966" y="542654"/>
                </a:cubicBezTo>
                <a:cubicBezTo>
                  <a:pt x="469857" y="542654"/>
                  <a:pt x="555285" y="495041"/>
                  <a:pt x="555285" y="475202"/>
                </a:cubicBezTo>
                <a:cubicBezTo>
                  <a:pt x="555285" y="460323"/>
                  <a:pt x="506611" y="430564"/>
                  <a:pt x="412242" y="416677"/>
                </a:cubicBezTo>
                <a:cubicBezTo>
                  <a:pt x="424162" y="399814"/>
                  <a:pt x="434096" y="383943"/>
                  <a:pt x="444030" y="368072"/>
                </a:cubicBezTo>
                <a:cubicBezTo>
                  <a:pt x="536412" y="385927"/>
                  <a:pt x="607933" y="421637"/>
                  <a:pt x="607933" y="475202"/>
                </a:cubicBezTo>
                <a:cubicBezTo>
                  <a:pt x="607933" y="553565"/>
                  <a:pt x="454956" y="594235"/>
                  <a:pt x="303966" y="594235"/>
                </a:cubicBezTo>
                <a:cubicBezTo>
                  <a:pt x="152977" y="594235"/>
                  <a:pt x="0" y="553565"/>
                  <a:pt x="0" y="475202"/>
                </a:cubicBezTo>
                <a:cubicBezTo>
                  <a:pt x="0" y="421637"/>
                  <a:pt x="70528" y="385927"/>
                  <a:pt x="163904" y="368072"/>
                </a:cubicBezTo>
                <a:close/>
                <a:moveTo>
                  <a:pt x="304444" y="119134"/>
                </a:moveTo>
                <a:cubicBezTo>
                  <a:pt x="339849" y="119134"/>
                  <a:pt x="368550" y="147978"/>
                  <a:pt x="368550" y="183559"/>
                </a:cubicBezTo>
                <a:cubicBezTo>
                  <a:pt x="368550" y="219140"/>
                  <a:pt x="339849" y="247984"/>
                  <a:pt x="304444" y="247984"/>
                </a:cubicBezTo>
                <a:cubicBezTo>
                  <a:pt x="269039" y="247984"/>
                  <a:pt x="240338" y="219140"/>
                  <a:pt x="240338" y="183559"/>
                </a:cubicBezTo>
                <a:cubicBezTo>
                  <a:pt x="240338" y="147978"/>
                  <a:pt x="269039" y="119134"/>
                  <a:pt x="304444" y="119134"/>
                </a:cubicBezTo>
                <a:close/>
                <a:moveTo>
                  <a:pt x="304941" y="78375"/>
                </a:moveTo>
                <a:cubicBezTo>
                  <a:pt x="246335" y="78375"/>
                  <a:pt x="198655" y="125003"/>
                  <a:pt x="198655" y="183536"/>
                </a:cubicBezTo>
                <a:cubicBezTo>
                  <a:pt x="198655" y="242070"/>
                  <a:pt x="246335" y="288698"/>
                  <a:pt x="304941" y="288698"/>
                </a:cubicBezTo>
                <a:cubicBezTo>
                  <a:pt x="362554" y="288698"/>
                  <a:pt x="410234" y="242070"/>
                  <a:pt x="410234" y="183536"/>
                </a:cubicBezTo>
                <a:cubicBezTo>
                  <a:pt x="410234" y="125003"/>
                  <a:pt x="362554" y="78375"/>
                  <a:pt x="304941" y="78375"/>
                </a:cubicBezTo>
                <a:close/>
                <a:moveTo>
                  <a:pt x="304941" y="0"/>
                </a:moveTo>
                <a:cubicBezTo>
                  <a:pt x="403281" y="0"/>
                  <a:pt x="482747" y="80359"/>
                  <a:pt x="482747" y="178576"/>
                </a:cubicBezTo>
                <a:cubicBezTo>
                  <a:pt x="482747" y="249014"/>
                  <a:pt x="391361" y="383938"/>
                  <a:pt x="338714" y="454376"/>
                </a:cubicBezTo>
                <a:cubicBezTo>
                  <a:pt x="330768" y="465289"/>
                  <a:pt x="317854" y="472234"/>
                  <a:pt x="304941" y="472234"/>
                </a:cubicBezTo>
                <a:cubicBezTo>
                  <a:pt x="291035" y="472234"/>
                  <a:pt x="278121" y="465289"/>
                  <a:pt x="270175" y="454376"/>
                </a:cubicBezTo>
                <a:cubicBezTo>
                  <a:pt x="217528" y="383938"/>
                  <a:pt x="126142" y="249014"/>
                  <a:pt x="126142" y="178576"/>
                </a:cubicBezTo>
                <a:cubicBezTo>
                  <a:pt x="126142" y="80359"/>
                  <a:pt x="205608" y="0"/>
                  <a:pt x="304941" y="0"/>
                </a:cubicBezTo>
                <a:close/>
              </a:path>
            </a:pathLst>
          </a:custGeom>
          <a:solidFill>
            <a:srgbClr val="2AA4B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íSľïḓê"/>
          <p:cNvSpPr/>
          <p:nvPr/>
        </p:nvSpPr>
        <p:spPr bwMode="auto">
          <a:xfrm>
            <a:off x="1173158" y="3622256"/>
            <a:ext cx="2858233" cy="2029647"/>
          </a:xfrm>
          <a:custGeom>
            <a:avLst/>
            <a:gdLst>
              <a:gd name="T0" fmla="*/ 559 w 1046"/>
              <a:gd name="T1" fmla="*/ 39 h 650"/>
              <a:gd name="T2" fmla="*/ 523 w 1046"/>
              <a:gd name="T3" fmla="*/ 0 h 650"/>
              <a:gd name="T4" fmla="*/ 487 w 1046"/>
              <a:gd name="T5" fmla="*/ 39 h 650"/>
              <a:gd name="T6" fmla="*/ 0 w 1046"/>
              <a:gd name="T7" fmla="*/ 39 h 650"/>
              <a:gd name="T8" fmla="*/ 0 w 1046"/>
              <a:gd name="T9" fmla="*/ 650 h 650"/>
              <a:gd name="T10" fmla="*/ 523 w 1046"/>
              <a:gd name="T11" fmla="*/ 609 h 650"/>
              <a:gd name="T12" fmla="*/ 1046 w 1046"/>
              <a:gd name="T13" fmla="*/ 650 h 650"/>
              <a:gd name="T14" fmla="*/ 1046 w 1046"/>
              <a:gd name="T15" fmla="*/ 39 h 650"/>
              <a:gd name="T16" fmla="*/ 559 w 1046"/>
              <a:gd name="T17" fmla="*/ 39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6" h="650">
                <a:moveTo>
                  <a:pt x="559" y="39"/>
                </a:moveTo>
                <a:cubicBezTo>
                  <a:pt x="523" y="0"/>
                  <a:pt x="523" y="0"/>
                  <a:pt x="523" y="0"/>
                </a:cubicBezTo>
                <a:cubicBezTo>
                  <a:pt x="487" y="39"/>
                  <a:pt x="487" y="39"/>
                  <a:pt x="487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50"/>
                  <a:pt x="0" y="650"/>
                  <a:pt x="0" y="650"/>
                </a:cubicBezTo>
                <a:cubicBezTo>
                  <a:pt x="142" y="625"/>
                  <a:pt x="324" y="609"/>
                  <a:pt x="523" y="609"/>
                </a:cubicBezTo>
                <a:cubicBezTo>
                  <a:pt x="722" y="609"/>
                  <a:pt x="904" y="625"/>
                  <a:pt x="1046" y="650"/>
                </a:cubicBezTo>
                <a:cubicBezTo>
                  <a:pt x="1046" y="39"/>
                  <a:pt x="1046" y="39"/>
                  <a:pt x="1046" y="39"/>
                </a:cubicBezTo>
                <a:lnTo>
                  <a:pt x="559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sx="103000" sy="103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íṡľîdè"/>
          <p:cNvSpPr/>
          <p:nvPr/>
        </p:nvSpPr>
        <p:spPr>
          <a:xfrm>
            <a:off x="5669923" y="2602528"/>
            <a:ext cx="852153" cy="85215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ïŝḷïdê"/>
          <p:cNvSpPr/>
          <p:nvPr/>
        </p:nvSpPr>
        <p:spPr bwMode="auto">
          <a:xfrm>
            <a:off x="5837370" y="2775802"/>
            <a:ext cx="517261" cy="505606"/>
          </a:xfrm>
          <a:custGeom>
            <a:avLst/>
            <a:gdLst>
              <a:gd name="connsiteX0" fmla="*/ 163904 w 607933"/>
              <a:gd name="connsiteY0" fmla="*/ 368072 h 594235"/>
              <a:gd name="connsiteX1" fmla="*/ 194698 w 607933"/>
              <a:gd name="connsiteY1" fmla="*/ 416677 h 594235"/>
              <a:gd name="connsiteX2" fmla="*/ 52648 w 607933"/>
              <a:gd name="connsiteY2" fmla="*/ 475202 h 594235"/>
              <a:gd name="connsiteX3" fmla="*/ 303966 w 607933"/>
              <a:gd name="connsiteY3" fmla="*/ 542654 h 594235"/>
              <a:gd name="connsiteX4" fmla="*/ 555285 w 607933"/>
              <a:gd name="connsiteY4" fmla="*/ 475202 h 594235"/>
              <a:gd name="connsiteX5" fmla="*/ 412242 w 607933"/>
              <a:gd name="connsiteY5" fmla="*/ 416677 h 594235"/>
              <a:gd name="connsiteX6" fmla="*/ 444030 w 607933"/>
              <a:gd name="connsiteY6" fmla="*/ 368072 h 594235"/>
              <a:gd name="connsiteX7" fmla="*/ 607933 w 607933"/>
              <a:gd name="connsiteY7" fmla="*/ 475202 h 594235"/>
              <a:gd name="connsiteX8" fmla="*/ 303966 w 607933"/>
              <a:gd name="connsiteY8" fmla="*/ 594235 h 594235"/>
              <a:gd name="connsiteX9" fmla="*/ 0 w 607933"/>
              <a:gd name="connsiteY9" fmla="*/ 475202 h 594235"/>
              <a:gd name="connsiteX10" fmla="*/ 163904 w 607933"/>
              <a:gd name="connsiteY10" fmla="*/ 368072 h 594235"/>
              <a:gd name="connsiteX11" fmla="*/ 304444 w 607933"/>
              <a:gd name="connsiteY11" fmla="*/ 119134 h 594235"/>
              <a:gd name="connsiteX12" fmla="*/ 368550 w 607933"/>
              <a:gd name="connsiteY12" fmla="*/ 183559 h 594235"/>
              <a:gd name="connsiteX13" fmla="*/ 304444 w 607933"/>
              <a:gd name="connsiteY13" fmla="*/ 247984 h 594235"/>
              <a:gd name="connsiteX14" fmla="*/ 240338 w 607933"/>
              <a:gd name="connsiteY14" fmla="*/ 183559 h 594235"/>
              <a:gd name="connsiteX15" fmla="*/ 304444 w 607933"/>
              <a:gd name="connsiteY15" fmla="*/ 119134 h 594235"/>
              <a:gd name="connsiteX16" fmla="*/ 304941 w 607933"/>
              <a:gd name="connsiteY16" fmla="*/ 78375 h 594235"/>
              <a:gd name="connsiteX17" fmla="*/ 198655 w 607933"/>
              <a:gd name="connsiteY17" fmla="*/ 183536 h 594235"/>
              <a:gd name="connsiteX18" fmla="*/ 304941 w 607933"/>
              <a:gd name="connsiteY18" fmla="*/ 288698 h 594235"/>
              <a:gd name="connsiteX19" fmla="*/ 410234 w 607933"/>
              <a:gd name="connsiteY19" fmla="*/ 183536 h 594235"/>
              <a:gd name="connsiteX20" fmla="*/ 304941 w 607933"/>
              <a:gd name="connsiteY20" fmla="*/ 78375 h 594235"/>
              <a:gd name="connsiteX21" fmla="*/ 304941 w 607933"/>
              <a:gd name="connsiteY21" fmla="*/ 0 h 594235"/>
              <a:gd name="connsiteX22" fmla="*/ 482747 w 607933"/>
              <a:gd name="connsiteY22" fmla="*/ 178576 h 594235"/>
              <a:gd name="connsiteX23" fmla="*/ 338714 w 607933"/>
              <a:gd name="connsiteY23" fmla="*/ 454376 h 594235"/>
              <a:gd name="connsiteX24" fmla="*/ 304941 w 607933"/>
              <a:gd name="connsiteY24" fmla="*/ 472234 h 594235"/>
              <a:gd name="connsiteX25" fmla="*/ 270175 w 607933"/>
              <a:gd name="connsiteY25" fmla="*/ 454376 h 594235"/>
              <a:gd name="connsiteX26" fmla="*/ 126142 w 607933"/>
              <a:gd name="connsiteY26" fmla="*/ 178576 h 594235"/>
              <a:gd name="connsiteX27" fmla="*/ 304941 w 607933"/>
              <a:gd name="connsiteY27" fmla="*/ 0 h 5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933" h="594235">
                <a:moveTo>
                  <a:pt x="163904" y="368072"/>
                </a:moveTo>
                <a:cubicBezTo>
                  <a:pt x="173837" y="383943"/>
                  <a:pt x="183771" y="399814"/>
                  <a:pt x="194698" y="416677"/>
                </a:cubicBezTo>
                <a:cubicBezTo>
                  <a:pt x="100329" y="430564"/>
                  <a:pt x="52648" y="460323"/>
                  <a:pt x="52648" y="475202"/>
                </a:cubicBezTo>
                <a:cubicBezTo>
                  <a:pt x="52648" y="495041"/>
                  <a:pt x="138076" y="542654"/>
                  <a:pt x="303966" y="542654"/>
                </a:cubicBezTo>
                <a:cubicBezTo>
                  <a:pt x="469857" y="542654"/>
                  <a:pt x="555285" y="495041"/>
                  <a:pt x="555285" y="475202"/>
                </a:cubicBezTo>
                <a:cubicBezTo>
                  <a:pt x="555285" y="460323"/>
                  <a:pt x="506611" y="430564"/>
                  <a:pt x="412242" y="416677"/>
                </a:cubicBezTo>
                <a:cubicBezTo>
                  <a:pt x="424162" y="399814"/>
                  <a:pt x="434096" y="383943"/>
                  <a:pt x="444030" y="368072"/>
                </a:cubicBezTo>
                <a:cubicBezTo>
                  <a:pt x="536412" y="385927"/>
                  <a:pt x="607933" y="421637"/>
                  <a:pt x="607933" y="475202"/>
                </a:cubicBezTo>
                <a:cubicBezTo>
                  <a:pt x="607933" y="553565"/>
                  <a:pt x="454956" y="594235"/>
                  <a:pt x="303966" y="594235"/>
                </a:cubicBezTo>
                <a:cubicBezTo>
                  <a:pt x="152977" y="594235"/>
                  <a:pt x="0" y="553565"/>
                  <a:pt x="0" y="475202"/>
                </a:cubicBezTo>
                <a:cubicBezTo>
                  <a:pt x="0" y="421637"/>
                  <a:pt x="70528" y="385927"/>
                  <a:pt x="163904" y="368072"/>
                </a:cubicBezTo>
                <a:close/>
                <a:moveTo>
                  <a:pt x="304444" y="119134"/>
                </a:moveTo>
                <a:cubicBezTo>
                  <a:pt x="339849" y="119134"/>
                  <a:pt x="368550" y="147978"/>
                  <a:pt x="368550" y="183559"/>
                </a:cubicBezTo>
                <a:cubicBezTo>
                  <a:pt x="368550" y="219140"/>
                  <a:pt x="339849" y="247984"/>
                  <a:pt x="304444" y="247984"/>
                </a:cubicBezTo>
                <a:cubicBezTo>
                  <a:pt x="269039" y="247984"/>
                  <a:pt x="240338" y="219140"/>
                  <a:pt x="240338" y="183559"/>
                </a:cubicBezTo>
                <a:cubicBezTo>
                  <a:pt x="240338" y="147978"/>
                  <a:pt x="269039" y="119134"/>
                  <a:pt x="304444" y="119134"/>
                </a:cubicBezTo>
                <a:close/>
                <a:moveTo>
                  <a:pt x="304941" y="78375"/>
                </a:moveTo>
                <a:cubicBezTo>
                  <a:pt x="246335" y="78375"/>
                  <a:pt x="198655" y="125003"/>
                  <a:pt x="198655" y="183536"/>
                </a:cubicBezTo>
                <a:cubicBezTo>
                  <a:pt x="198655" y="242070"/>
                  <a:pt x="246335" y="288698"/>
                  <a:pt x="304941" y="288698"/>
                </a:cubicBezTo>
                <a:cubicBezTo>
                  <a:pt x="362554" y="288698"/>
                  <a:pt x="410234" y="242070"/>
                  <a:pt x="410234" y="183536"/>
                </a:cubicBezTo>
                <a:cubicBezTo>
                  <a:pt x="410234" y="125003"/>
                  <a:pt x="362554" y="78375"/>
                  <a:pt x="304941" y="78375"/>
                </a:cubicBezTo>
                <a:close/>
                <a:moveTo>
                  <a:pt x="304941" y="0"/>
                </a:moveTo>
                <a:cubicBezTo>
                  <a:pt x="403281" y="0"/>
                  <a:pt x="482747" y="80359"/>
                  <a:pt x="482747" y="178576"/>
                </a:cubicBezTo>
                <a:cubicBezTo>
                  <a:pt x="482747" y="249014"/>
                  <a:pt x="391361" y="383938"/>
                  <a:pt x="338714" y="454376"/>
                </a:cubicBezTo>
                <a:cubicBezTo>
                  <a:pt x="330768" y="465289"/>
                  <a:pt x="317854" y="472234"/>
                  <a:pt x="304941" y="472234"/>
                </a:cubicBezTo>
                <a:cubicBezTo>
                  <a:pt x="291035" y="472234"/>
                  <a:pt x="278121" y="465289"/>
                  <a:pt x="270175" y="454376"/>
                </a:cubicBezTo>
                <a:cubicBezTo>
                  <a:pt x="217528" y="383938"/>
                  <a:pt x="126142" y="249014"/>
                  <a:pt x="126142" y="178576"/>
                </a:cubicBezTo>
                <a:cubicBezTo>
                  <a:pt x="126142" y="80359"/>
                  <a:pt x="205608" y="0"/>
                  <a:pt x="304941" y="0"/>
                </a:cubicBezTo>
                <a:close/>
              </a:path>
            </a:pathLst>
          </a:custGeom>
          <a:solidFill>
            <a:srgbClr val="2AA4B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išļiḋê"/>
          <p:cNvSpPr/>
          <p:nvPr/>
        </p:nvSpPr>
        <p:spPr bwMode="auto">
          <a:xfrm>
            <a:off x="4666883" y="3622256"/>
            <a:ext cx="2858233" cy="2029647"/>
          </a:xfrm>
          <a:custGeom>
            <a:avLst/>
            <a:gdLst>
              <a:gd name="T0" fmla="*/ 559 w 1046"/>
              <a:gd name="T1" fmla="*/ 39 h 650"/>
              <a:gd name="T2" fmla="*/ 523 w 1046"/>
              <a:gd name="T3" fmla="*/ 0 h 650"/>
              <a:gd name="T4" fmla="*/ 487 w 1046"/>
              <a:gd name="T5" fmla="*/ 39 h 650"/>
              <a:gd name="T6" fmla="*/ 0 w 1046"/>
              <a:gd name="T7" fmla="*/ 39 h 650"/>
              <a:gd name="T8" fmla="*/ 0 w 1046"/>
              <a:gd name="T9" fmla="*/ 650 h 650"/>
              <a:gd name="T10" fmla="*/ 523 w 1046"/>
              <a:gd name="T11" fmla="*/ 609 h 650"/>
              <a:gd name="T12" fmla="*/ 1046 w 1046"/>
              <a:gd name="T13" fmla="*/ 650 h 650"/>
              <a:gd name="T14" fmla="*/ 1046 w 1046"/>
              <a:gd name="T15" fmla="*/ 39 h 650"/>
              <a:gd name="T16" fmla="*/ 559 w 1046"/>
              <a:gd name="T17" fmla="*/ 39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6" h="650">
                <a:moveTo>
                  <a:pt x="559" y="39"/>
                </a:moveTo>
                <a:cubicBezTo>
                  <a:pt x="523" y="0"/>
                  <a:pt x="523" y="0"/>
                  <a:pt x="523" y="0"/>
                </a:cubicBezTo>
                <a:cubicBezTo>
                  <a:pt x="487" y="39"/>
                  <a:pt x="487" y="39"/>
                  <a:pt x="487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50"/>
                  <a:pt x="0" y="650"/>
                  <a:pt x="0" y="650"/>
                </a:cubicBezTo>
                <a:cubicBezTo>
                  <a:pt x="142" y="625"/>
                  <a:pt x="324" y="609"/>
                  <a:pt x="523" y="609"/>
                </a:cubicBezTo>
                <a:cubicBezTo>
                  <a:pt x="722" y="609"/>
                  <a:pt x="904" y="625"/>
                  <a:pt x="1046" y="650"/>
                </a:cubicBezTo>
                <a:cubicBezTo>
                  <a:pt x="1046" y="39"/>
                  <a:pt x="1046" y="39"/>
                  <a:pt x="1046" y="39"/>
                </a:cubicBezTo>
                <a:lnTo>
                  <a:pt x="559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sx="103000" sy="103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íṡḷiḓê"/>
          <p:cNvSpPr/>
          <p:nvPr/>
        </p:nvSpPr>
        <p:spPr>
          <a:xfrm>
            <a:off x="9163649" y="2602528"/>
            <a:ext cx="852153" cy="85215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îšḻidê"/>
          <p:cNvSpPr/>
          <p:nvPr/>
        </p:nvSpPr>
        <p:spPr bwMode="auto">
          <a:xfrm>
            <a:off x="9331096" y="2775802"/>
            <a:ext cx="517261" cy="505606"/>
          </a:xfrm>
          <a:custGeom>
            <a:avLst/>
            <a:gdLst>
              <a:gd name="connsiteX0" fmla="*/ 163904 w 607933"/>
              <a:gd name="connsiteY0" fmla="*/ 368072 h 594235"/>
              <a:gd name="connsiteX1" fmla="*/ 194698 w 607933"/>
              <a:gd name="connsiteY1" fmla="*/ 416677 h 594235"/>
              <a:gd name="connsiteX2" fmla="*/ 52648 w 607933"/>
              <a:gd name="connsiteY2" fmla="*/ 475202 h 594235"/>
              <a:gd name="connsiteX3" fmla="*/ 303966 w 607933"/>
              <a:gd name="connsiteY3" fmla="*/ 542654 h 594235"/>
              <a:gd name="connsiteX4" fmla="*/ 555285 w 607933"/>
              <a:gd name="connsiteY4" fmla="*/ 475202 h 594235"/>
              <a:gd name="connsiteX5" fmla="*/ 412242 w 607933"/>
              <a:gd name="connsiteY5" fmla="*/ 416677 h 594235"/>
              <a:gd name="connsiteX6" fmla="*/ 444030 w 607933"/>
              <a:gd name="connsiteY6" fmla="*/ 368072 h 594235"/>
              <a:gd name="connsiteX7" fmla="*/ 607933 w 607933"/>
              <a:gd name="connsiteY7" fmla="*/ 475202 h 594235"/>
              <a:gd name="connsiteX8" fmla="*/ 303966 w 607933"/>
              <a:gd name="connsiteY8" fmla="*/ 594235 h 594235"/>
              <a:gd name="connsiteX9" fmla="*/ 0 w 607933"/>
              <a:gd name="connsiteY9" fmla="*/ 475202 h 594235"/>
              <a:gd name="connsiteX10" fmla="*/ 163904 w 607933"/>
              <a:gd name="connsiteY10" fmla="*/ 368072 h 594235"/>
              <a:gd name="connsiteX11" fmla="*/ 304444 w 607933"/>
              <a:gd name="connsiteY11" fmla="*/ 119134 h 594235"/>
              <a:gd name="connsiteX12" fmla="*/ 368550 w 607933"/>
              <a:gd name="connsiteY12" fmla="*/ 183559 h 594235"/>
              <a:gd name="connsiteX13" fmla="*/ 304444 w 607933"/>
              <a:gd name="connsiteY13" fmla="*/ 247984 h 594235"/>
              <a:gd name="connsiteX14" fmla="*/ 240338 w 607933"/>
              <a:gd name="connsiteY14" fmla="*/ 183559 h 594235"/>
              <a:gd name="connsiteX15" fmla="*/ 304444 w 607933"/>
              <a:gd name="connsiteY15" fmla="*/ 119134 h 594235"/>
              <a:gd name="connsiteX16" fmla="*/ 304941 w 607933"/>
              <a:gd name="connsiteY16" fmla="*/ 78375 h 594235"/>
              <a:gd name="connsiteX17" fmla="*/ 198655 w 607933"/>
              <a:gd name="connsiteY17" fmla="*/ 183536 h 594235"/>
              <a:gd name="connsiteX18" fmla="*/ 304941 w 607933"/>
              <a:gd name="connsiteY18" fmla="*/ 288698 h 594235"/>
              <a:gd name="connsiteX19" fmla="*/ 410234 w 607933"/>
              <a:gd name="connsiteY19" fmla="*/ 183536 h 594235"/>
              <a:gd name="connsiteX20" fmla="*/ 304941 w 607933"/>
              <a:gd name="connsiteY20" fmla="*/ 78375 h 594235"/>
              <a:gd name="connsiteX21" fmla="*/ 304941 w 607933"/>
              <a:gd name="connsiteY21" fmla="*/ 0 h 594235"/>
              <a:gd name="connsiteX22" fmla="*/ 482747 w 607933"/>
              <a:gd name="connsiteY22" fmla="*/ 178576 h 594235"/>
              <a:gd name="connsiteX23" fmla="*/ 338714 w 607933"/>
              <a:gd name="connsiteY23" fmla="*/ 454376 h 594235"/>
              <a:gd name="connsiteX24" fmla="*/ 304941 w 607933"/>
              <a:gd name="connsiteY24" fmla="*/ 472234 h 594235"/>
              <a:gd name="connsiteX25" fmla="*/ 270175 w 607933"/>
              <a:gd name="connsiteY25" fmla="*/ 454376 h 594235"/>
              <a:gd name="connsiteX26" fmla="*/ 126142 w 607933"/>
              <a:gd name="connsiteY26" fmla="*/ 178576 h 594235"/>
              <a:gd name="connsiteX27" fmla="*/ 304941 w 607933"/>
              <a:gd name="connsiteY27" fmla="*/ 0 h 5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933" h="594235">
                <a:moveTo>
                  <a:pt x="163904" y="368072"/>
                </a:moveTo>
                <a:cubicBezTo>
                  <a:pt x="173837" y="383943"/>
                  <a:pt x="183771" y="399814"/>
                  <a:pt x="194698" y="416677"/>
                </a:cubicBezTo>
                <a:cubicBezTo>
                  <a:pt x="100329" y="430564"/>
                  <a:pt x="52648" y="460323"/>
                  <a:pt x="52648" y="475202"/>
                </a:cubicBezTo>
                <a:cubicBezTo>
                  <a:pt x="52648" y="495041"/>
                  <a:pt x="138076" y="542654"/>
                  <a:pt x="303966" y="542654"/>
                </a:cubicBezTo>
                <a:cubicBezTo>
                  <a:pt x="469857" y="542654"/>
                  <a:pt x="555285" y="495041"/>
                  <a:pt x="555285" y="475202"/>
                </a:cubicBezTo>
                <a:cubicBezTo>
                  <a:pt x="555285" y="460323"/>
                  <a:pt x="506611" y="430564"/>
                  <a:pt x="412242" y="416677"/>
                </a:cubicBezTo>
                <a:cubicBezTo>
                  <a:pt x="424162" y="399814"/>
                  <a:pt x="434096" y="383943"/>
                  <a:pt x="444030" y="368072"/>
                </a:cubicBezTo>
                <a:cubicBezTo>
                  <a:pt x="536412" y="385927"/>
                  <a:pt x="607933" y="421637"/>
                  <a:pt x="607933" y="475202"/>
                </a:cubicBezTo>
                <a:cubicBezTo>
                  <a:pt x="607933" y="553565"/>
                  <a:pt x="454956" y="594235"/>
                  <a:pt x="303966" y="594235"/>
                </a:cubicBezTo>
                <a:cubicBezTo>
                  <a:pt x="152977" y="594235"/>
                  <a:pt x="0" y="553565"/>
                  <a:pt x="0" y="475202"/>
                </a:cubicBezTo>
                <a:cubicBezTo>
                  <a:pt x="0" y="421637"/>
                  <a:pt x="70528" y="385927"/>
                  <a:pt x="163904" y="368072"/>
                </a:cubicBezTo>
                <a:close/>
                <a:moveTo>
                  <a:pt x="304444" y="119134"/>
                </a:moveTo>
                <a:cubicBezTo>
                  <a:pt x="339849" y="119134"/>
                  <a:pt x="368550" y="147978"/>
                  <a:pt x="368550" y="183559"/>
                </a:cubicBezTo>
                <a:cubicBezTo>
                  <a:pt x="368550" y="219140"/>
                  <a:pt x="339849" y="247984"/>
                  <a:pt x="304444" y="247984"/>
                </a:cubicBezTo>
                <a:cubicBezTo>
                  <a:pt x="269039" y="247984"/>
                  <a:pt x="240338" y="219140"/>
                  <a:pt x="240338" y="183559"/>
                </a:cubicBezTo>
                <a:cubicBezTo>
                  <a:pt x="240338" y="147978"/>
                  <a:pt x="269039" y="119134"/>
                  <a:pt x="304444" y="119134"/>
                </a:cubicBezTo>
                <a:close/>
                <a:moveTo>
                  <a:pt x="304941" y="78375"/>
                </a:moveTo>
                <a:cubicBezTo>
                  <a:pt x="246335" y="78375"/>
                  <a:pt x="198655" y="125003"/>
                  <a:pt x="198655" y="183536"/>
                </a:cubicBezTo>
                <a:cubicBezTo>
                  <a:pt x="198655" y="242070"/>
                  <a:pt x="246335" y="288698"/>
                  <a:pt x="304941" y="288698"/>
                </a:cubicBezTo>
                <a:cubicBezTo>
                  <a:pt x="362554" y="288698"/>
                  <a:pt x="410234" y="242070"/>
                  <a:pt x="410234" y="183536"/>
                </a:cubicBezTo>
                <a:cubicBezTo>
                  <a:pt x="410234" y="125003"/>
                  <a:pt x="362554" y="78375"/>
                  <a:pt x="304941" y="78375"/>
                </a:cubicBezTo>
                <a:close/>
                <a:moveTo>
                  <a:pt x="304941" y="0"/>
                </a:moveTo>
                <a:cubicBezTo>
                  <a:pt x="403281" y="0"/>
                  <a:pt x="482747" y="80359"/>
                  <a:pt x="482747" y="178576"/>
                </a:cubicBezTo>
                <a:cubicBezTo>
                  <a:pt x="482747" y="249014"/>
                  <a:pt x="391361" y="383938"/>
                  <a:pt x="338714" y="454376"/>
                </a:cubicBezTo>
                <a:cubicBezTo>
                  <a:pt x="330768" y="465289"/>
                  <a:pt x="317854" y="472234"/>
                  <a:pt x="304941" y="472234"/>
                </a:cubicBezTo>
                <a:cubicBezTo>
                  <a:pt x="291035" y="472234"/>
                  <a:pt x="278121" y="465289"/>
                  <a:pt x="270175" y="454376"/>
                </a:cubicBezTo>
                <a:cubicBezTo>
                  <a:pt x="217528" y="383938"/>
                  <a:pt x="126142" y="249014"/>
                  <a:pt x="126142" y="178576"/>
                </a:cubicBezTo>
                <a:cubicBezTo>
                  <a:pt x="126142" y="80359"/>
                  <a:pt x="205608" y="0"/>
                  <a:pt x="304941" y="0"/>
                </a:cubicBezTo>
                <a:close/>
              </a:path>
            </a:pathLst>
          </a:custGeom>
          <a:solidFill>
            <a:srgbClr val="2AA4B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iŝḻïḑè"/>
          <p:cNvSpPr/>
          <p:nvPr/>
        </p:nvSpPr>
        <p:spPr bwMode="auto">
          <a:xfrm>
            <a:off x="8160609" y="3622256"/>
            <a:ext cx="2858233" cy="2029647"/>
          </a:xfrm>
          <a:custGeom>
            <a:avLst/>
            <a:gdLst>
              <a:gd name="T0" fmla="*/ 559 w 1046"/>
              <a:gd name="T1" fmla="*/ 39 h 650"/>
              <a:gd name="T2" fmla="*/ 523 w 1046"/>
              <a:gd name="T3" fmla="*/ 0 h 650"/>
              <a:gd name="T4" fmla="*/ 487 w 1046"/>
              <a:gd name="T5" fmla="*/ 39 h 650"/>
              <a:gd name="T6" fmla="*/ 0 w 1046"/>
              <a:gd name="T7" fmla="*/ 39 h 650"/>
              <a:gd name="T8" fmla="*/ 0 w 1046"/>
              <a:gd name="T9" fmla="*/ 650 h 650"/>
              <a:gd name="T10" fmla="*/ 523 w 1046"/>
              <a:gd name="T11" fmla="*/ 609 h 650"/>
              <a:gd name="T12" fmla="*/ 1046 w 1046"/>
              <a:gd name="T13" fmla="*/ 650 h 650"/>
              <a:gd name="T14" fmla="*/ 1046 w 1046"/>
              <a:gd name="T15" fmla="*/ 39 h 650"/>
              <a:gd name="T16" fmla="*/ 559 w 1046"/>
              <a:gd name="T17" fmla="*/ 39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6" h="650">
                <a:moveTo>
                  <a:pt x="559" y="39"/>
                </a:moveTo>
                <a:cubicBezTo>
                  <a:pt x="523" y="0"/>
                  <a:pt x="523" y="0"/>
                  <a:pt x="523" y="0"/>
                </a:cubicBezTo>
                <a:cubicBezTo>
                  <a:pt x="487" y="39"/>
                  <a:pt x="487" y="39"/>
                  <a:pt x="487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50"/>
                  <a:pt x="0" y="650"/>
                  <a:pt x="0" y="650"/>
                </a:cubicBezTo>
                <a:cubicBezTo>
                  <a:pt x="142" y="625"/>
                  <a:pt x="324" y="609"/>
                  <a:pt x="523" y="609"/>
                </a:cubicBezTo>
                <a:cubicBezTo>
                  <a:pt x="722" y="609"/>
                  <a:pt x="904" y="625"/>
                  <a:pt x="1046" y="650"/>
                </a:cubicBezTo>
                <a:cubicBezTo>
                  <a:pt x="1046" y="39"/>
                  <a:pt x="1046" y="39"/>
                  <a:pt x="1046" y="39"/>
                </a:cubicBezTo>
                <a:lnTo>
                  <a:pt x="559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sx="103000" sy="103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08847" y="4066324"/>
            <a:ext cx="2186854" cy="987621"/>
            <a:chOff x="2735488" y="2352404"/>
            <a:chExt cx="2617259" cy="987621"/>
          </a:xfrm>
        </p:grpSpPr>
        <p:sp>
          <p:nvSpPr>
            <p:cNvPr id="21" name="文本框 20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35488" y="2786027"/>
              <a:ext cx="2617259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2573" y="4066324"/>
            <a:ext cx="2186854" cy="987621"/>
            <a:chOff x="2735488" y="2352404"/>
            <a:chExt cx="2617259" cy="987621"/>
          </a:xfrm>
        </p:grpSpPr>
        <p:sp>
          <p:nvSpPr>
            <p:cNvPr id="27" name="文本框 26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35488" y="2786027"/>
              <a:ext cx="2617259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96298" y="4066324"/>
            <a:ext cx="2186854" cy="987621"/>
            <a:chOff x="2735488" y="2352404"/>
            <a:chExt cx="2617259" cy="987621"/>
          </a:xfrm>
        </p:grpSpPr>
        <p:sp>
          <p:nvSpPr>
            <p:cNvPr id="31" name="文本框 30"/>
            <p:cNvSpPr txBox="1"/>
            <p:nvPr/>
          </p:nvSpPr>
          <p:spPr>
            <a:xfrm>
              <a:off x="3175589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735488" y="2786027"/>
              <a:ext cx="2617259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sp>
        <p:nvSpPr>
          <p:cNvPr id="36" name="矩形 35"/>
          <p:cNvSpPr/>
          <p:nvPr/>
        </p:nvSpPr>
        <p:spPr bwMode="auto">
          <a:xfrm>
            <a:off x="1727200" y="1660710"/>
            <a:ext cx="8758222" cy="424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This template is exclusively designed creative, and copyrights belong 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8" name="任意多边形: 形状 37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42" name="文本框 41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下步工作计划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" grpId="0" animBg="1"/>
      <p:bldP spid="32" grpId="0" animBg="1"/>
      <p:bldP spid="33" grpId="0" animBg="1"/>
      <p:bldP spid="28" grpId="0" animBg="1"/>
      <p:bldP spid="24" grpId="0" animBg="1"/>
      <p:bldP spid="25" grpId="0" animBg="1"/>
      <p:bldP spid="20" grpId="0" animBg="1"/>
      <p:bldP spid="16" grpId="0" animBg="1"/>
      <p:bldP spid="17" grpId="0" animBg="1"/>
      <p:bldP spid="12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-1076417" y="1736963"/>
            <a:ext cx="3783756" cy="423569"/>
          </a:xfrm>
          <a:prstGeom prst="rect">
            <a:avLst/>
          </a:prstGeom>
        </p:spPr>
      </p:pic>
      <p:sp>
        <p:nvSpPr>
          <p:cNvPr id="7" name="任意多边形: 形状 6"/>
          <p:cNvSpPr/>
          <p:nvPr/>
        </p:nvSpPr>
        <p:spPr>
          <a:xfrm>
            <a:off x="4606925" y="4829648"/>
            <a:ext cx="954804" cy="1357953"/>
          </a:xfrm>
          <a:custGeom>
            <a:avLst/>
            <a:gdLst>
              <a:gd name="connsiteX0" fmla="*/ 0 w 1611105"/>
              <a:gd name="connsiteY0" fmla="*/ 0 h 2291365"/>
              <a:gd name="connsiteX1" fmla="*/ 1611105 w 1611105"/>
              <a:gd name="connsiteY1" fmla="*/ 0 h 2291365"/>
              <a:gd name="connsiteX2" fmla="*/ 0 w 1611105"/>
              <a:gd name="connsiteY2" fmla="*/ 2291365 h 229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1105" h="2291365">
                <a:moveTo>
                  <a:pt x="0" y="0"/>
                </a:moveTo>
                <a:lnTo>
                  <a:pt x="1611105" y="0"/>
                </a:lnTo>
                <a:lnTo>
                  <a:pt x="0" y="22913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0" y="2435747"/>
            <a:ext cx="7244989" cy="2392907"/>
          </a:xfrm>
          <a:custGeom>
            <a:avLst/>
            <a:gdLst>
              <a:gd name="connsiteX0" fmla="*/ 0 w 7244989"/>
              <a:gd name="connsiteY0" fmla="*/ 0 h 2392907"/>
              <a:gd name="connsiteX1" fmla="*/ 7244989 w 7244989"/>
              <a:gd name="connsiteY1" fmla="*/ 0 h 2392907"/>
              <a:gd name="connsiteX2" fmla="*/ 5562488 w 7244989"/>
              <a:gd name="connsiteY2" fmla="*/ 2392907 h 2392907"/>
              <a:gd name="connsiteX3" fmla="*/ 0 w 7244989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4989" h="2392907">
                <a:moveTo>
                  <a:pt x="0" y="0"/>
                </a:moveTo>
                <a:lnTo>
                  <a:pt x="7244989" y="0"/>
                </a:lnTo>
                <a:lnTo>
                  <a:pt x="5562488" y="2392907"/>
                </a:lnTo>
                <a:lnTo>
                  <a:pt x="0" y="2392907"/>
                </a:lnTo>
                <a:close/>
              </a:path>
            </a:pathLst>
          </a:cu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1321616"/>
            <a:ext cx="1517494" cy="1114131"/>
          </a:xfrm>
          <a:custGeom>
            <a:avLst/>
            <a:gdLst>
              <a:gd name="connsiteX0" fmla="*/ 0 w 1517494"/>
              <a:gd name="connsiteY0" fmla="*/ 0 h 1114131"/>
              <a:gd name="connsiteX1" fmla="*/ 1517494 w 1517494"/>
              <a:gd name="connsiteY1" fmla="*/ 0 h 1114131"/>
              <a:gd name="connsiteX2" fmla="*/ 734126 w 1517494"/>
              <a:gd name="connsiteY2" fmla="*/ 1114131 h 1114131"/>
              <a:gd name="connsiteX3" fmla="*/ 0 w 1517494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7494" h="1114131">
                <a:moveTo>
                  <a:pt x="0" y="0"/>
                </a:moveTo>
                <a:lnTo>
                  <a:pt x="1517494" y="0"/>
                </a:lnTo>
                <a:lnTo>
                  <a:pt x="734126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5358529" y="-1"/>
            <a:ext cx="6833470" cy="5648325"/>
          </a:xfrm>
          <a:custGeom>
            <a:avLst/>
            <a:gdLst>
              <a:gd name="connsiteX0" fmla="*/ 3971450 w 6833470"/>
              <a:gd name="connsiteY0" fmla="*/ 0 h 5648325"/>
              <a:gd name="connsiteX1" fmla="*/ 6833470 w 6833470"/>
              <a:gd name="connsiteY1" fmla="*/ 0 h 5648325"/>
              <a:gd name="connsiteX2" fmla="*/ 6833470 w 6833470"/>
              <a:gd name="connsiteY2" fmla="*/ 5648325 h 5648325"/>
              <a:gd name="connsiteX3" fmla="*/ 0 w 6833470"/>
              <a:gd name="connsiteY3" fmla="*/ 5648325 h 564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3470" h="5648325">
                <a:moveTo>
                  <a:pt x="3971450" y="0"/>
                </a:moveTo>
                <a:lnTo>
                  <a:pt x="6833470" y="0"/>
                </a:lnTo>
                <a:lnTo>
                  <a:pt x="6833470" y="5648325"/>
                </a:lnTo>
                <a:lnTo>
                  <a:pt x="0" y="5648325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57273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328290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899307" y="5175124"/>
            <a:ext cx="944646" cy="944646"/>
          </a:xfrm>
          <a:prstGeom prst="ellipse">
            <a:avLst/>
          </a:prstGeom>
          <a:solidFill>
            <a:schemeClr val="bg1"/>
          </a:solidFill>
          <a:ln w="76200">
            <a:solidFill>
              <a:srgbClr val="2AA4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6108617" y="-1"/>
            <a:ext cx="6083382" cy="4581526"/>
          </a:xfrm>
          <a:custGeom>
            <a:avLst/>
            <a:gdLst>
              <a:gd name="connsiteX0" fmla="*/ 3221362 w 6083382"/>
              <a:gd name="connsiteY0" fmla="*/ 0 h 4581526"/>
              <a:gd name="connsiteX1" fmla="*/ 6083382 w 6083382"/>
              <a:gd name="connsiteY1" fmla="*/ 0 h 4581526"/>
              <a:gd name="connsiteX2" fmla="*/ 6083382 w 6083382"/>
              <a:gd name="connsiteY2" fmla="*/ 4581526 h 4581526"/>
              <a:gd name="connsiteX3" fmla="*/ 0 w 6083382"/>
              <a:gd name="connsiteY3" fmla="*/ 4581526 h 458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3382" h="4581526">
                <a:moveTo>
                  <a:pt x="3221362" y="0"/>
                </a:moveTo>
                <a:lnTo>
                  <a:pt x="6083382" y="0"/>
                </a:lnTo>
                <a:lnTo>
                  <a:pt x="6083382" y="4581526"/>
                </a:lnTo>
                <a:lnTo>
                  <a:pt x="0" y="4581526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3366636" y="2813448"/>
            <a:ext cx="6416416" cy="42356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21030" y="1369132"/>
            <a:ext cx="510881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000" dirty="0">
                <a:gradFill>
                  <a:gsLst>
                    <a:gs pos="0">
                      <a:schemeClr val="bg1"/>
                    </a:gs>
                    <a:gs pos="28000">
                      <a:srgbClr val="2AA4B1"/>
                    </a:gs>
                    <a:gs pos="100000">
                      <a:srgbClr val="1F2D5C"/>
                    </a:gs>
                  </a:gsLst>
                  <a:lin ang="5400000" scaled="1"/>
                </a:gradFill>
                <a:cs typeface="+mn-ea"/>
                <a:sym typeface="+mn-lt"/>
              </a:rPr>
              <a:t>感谢您的观看</a:t>
            </a:r>
            <a:endParaRPr lang="zh-CN" altLang="en-US" sz="6000" b="1" dirty="0">
              <a:gradFill>
                <a:gsLst>
                  <a:gs pos="0">
                    <a:schemeClr val="bg1"/>
                  </a:gs>
                  <a:gs pos="28000">
                    <a:srgbClr val="2AA4B1"/>
                  </a:gs>
                  <a:gs pos="100000">
                    <a:srgbClr val="1F2D5C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958531" y="5097955"/>
            <a:ext cx="3051952" cy="6117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19" name="Oval 24"/>
          <p:cNvSpPr/>
          <p:nvPr/>
        </p:nvSpPr>
        <p:spPr>
          <a:xfrm>
            <a:off x="6962896" y="5435474"/>
            <a:ext cx="533400" cy="423946"/>
          </a:xfrm>
          <a:custGeom>
            <a:avLst/>
            <a:gdLst>
              <a:gd name="T0" fmla="*/ 5577 w 6313"/>
              <a:gd name="T1" fmla="*/ 1263 h 5025"/>
              <a:gd name="T2" fmla="*/ 4690 w 6313"/>
              <a:gd name="T3" fmla="*/ 1263 h 5025"/>
              <a:gd name="T4" fmla="*/ 4434 w 6313"/>
              <a:gd name="T5" fmla="*/ 520 h 5025"/>
              <a:gd name="T6" fmla="*/ 3705 w 6313"/>
              <a:gd name="T7" fmla="*/ 0 h 5025"/>
              <a:gd name="T8" fmla="*/ 2608 w 6313"/>
              <a:gd name="T9" fmla="*/ 0 h 5025"/>
              <a:gd name="T10" fmla="*/ 1880 w 6313"/>
              <a:gd name="T11" fmla="*/ 520 h 5025"/>
              <a:gd name="T12" fmla="*/ 1624 w 6313"/>
              <a:gd name="T13" fmla="*/ 1263 h 5025"/>
              <a:gd name="T14" fmla="*/ 737 w 6313"/>
              <a:gd name="T15" fmla="*/ 1263 h 5025"/>
              <a:gd name="T16" fmla="*/ 0 w 6313"/>
              <a:gd name="T17" fmla="*/ 2000 h 5025"/>
              <a:gd name="T18" fmla="*/ 0 w 6313"/>
              <a:gd name="T19" fmla="*/ 4288 h 5025"/>
              <a:gd name="T20" fmla="*/ 737 w 6313"/>
              <a:gd name="T21" fmla="*/ 5025 h 5025"/>
              <a:gd name="T22" fmla="*/ 5577 w 6313"/>
              <a:gd name="T23" fmla="*/ 5025 h 5025"/>
              <a:gd name="T24" fmla="*/ 6313 w 6313"/>
              <a:gd name="T25" fmla="*/ 4288 h 5025"/>
              <a:gd name="T26" fmla="*/ 6313 w 6313"/>
              <a:gd name="T27" fmla="*/ 2000 h 5025"/>
              <a:gd name="T28" fmla="*/ 5577 w 6313"/>
              <a:gd name="T29" fmla="*/ 1263 h 5025"/>
              <a:gd name="T30" fmla="*/ 2477 w 6313"/>
              <a:gd name="T31" fmla="*/ 726 h 5025"/>
              <a:gd name="T32" fmla="*/ 2608 w 6313"/>
              <a:gd name="T33" fmla="*/ 632 h 5025"/>
              <a:gd name="T34" fmla="*/ 3705 w 6313"/>
              <a:gd name="T35" fmla="*/ 632 h 5025"/>
              <a:gd name="T36" fmla="*/ 3837 w 6313"/>
              <a:gd name="T37" fmla="*/ 726 h 5025"/>
              <a:gd name="T38" fmla="*/ 4008 w 6313"/>
              <a:gd name="T39" fmla="*/ 1224 h 5025"/>
              <a:gd name="T40" fmla="*/ 2305 w 6313"/>
              <a:gd name="T41" fmla="*/ 1224 h 5025"/>
              <a:gd name="T42" fmla="*/ 2477 w 6313"/>
              <a:gd name="T43" fmla="*/ 726 h 5025"/>
              <a:gd name="T44" fmla="*/ 4163 w 6313"/>
              <a:gd name="T45" fmla="*/ 3418 h 5025"/>
              <a:gd name="T46" fmla="*/ 3983 w 6313"/>
              <a:gd name="T47" fmla="*/ 3598 h 5025"/>
              <a:gd name="T48" fmla="*/ 3610 w 6313"/>
              <a:gd name="T49" fmla="*/ 3598 h 5025"/>
              <a:gd name="T50" fmla="*/ 3610 w 6313"/>
              <a:gd name="T51" fmla="*/ 3970 h 5025"/>
              <a:gd name="T52" fmla="*/ 3431 w 6313"/>
              <a:gd name="T53" fmla="*/ 4150 h 5025"/>
              <a:gd name="T54" fmla="*/ 2883 w 6313"/>
              <a:gd name="T55" fmla="*/ 4150 h 5025"/>
              <a:gd name="T56" fmla="*/ 2703 w 6313"/>
              <a:gd name="T57" fmla="*/ 3970 h 5025"/>
              <a:gd name="T58" fmla="*/ 2703 w 6313"/>
              <a:gd name="T59" fmla="*/ 3598 h 5025"/>
              <a:gd name="T60" fmla="*/ 2330 w 6313"/>
              <a:gd name="T61" fmla="*/ 3598 h 5025"/>
              <a:gd name="T62" fmla="*/ 2151 w 6313"/>
              <a:gd name="T63" fmla="*/ 3418 h 5025"/>
              <a:gd name="T64" fmla="*/ 2151 w 6313"/>
              <a:gd name="T65" fmla="*/ 2870 h 5025"/>
              <a:gd name="T66" fmla="*/ 2330 w 6313"/>
              <a:gd name="T67" fmla="*/ 2690 h 5025"/>
              <a:gd name="T68" fmla="*/ 2703 w 6313"/>
              <a:gd name="T69" fmla="*/ 2690 h 5025"/>
              <a:gd name="T70" fmla="*/ 2703 w 6313"/>
              <a:gd name="T71" fmla="*/ 2318 h 5025"/>
              <a:gd name="T72" fmla="*/ 2883 w 6313"/>
              <a:gd name="T73" fmla="*/ 2138 h 5025"/>
              <a:gd name="T74" fmla="*/ 3431 w 6313"/>
              <a:gd name="T75" fmla="*/ 2138 h 5025"/>
              <a:gd name="T76" fmla="*/ 3610 w 6313"/>
              <a:gd name="T77" fmla="*/ 2318 h 5025"/>
              <a:gd name="T78" fmla="*/ 3610 w 6313"/>
              <a:gd name="T79" fmla="*/ 2690 h 5025"/>
              <a:gd name="T80" fmla="*/ 3983 w 6313"/>
              <a:gd name="T81" fmla="*/ 2690 h 5025"/>
              <a:gd name="T82" fmla="*/ 4163 w 6313"/>
              <a:gd name="T83" fmla="*/ 2870 h 5025"/>
              <a:gd name="T84" fmla="*/ 4163 w 6313"/>
              <a:gd name="T85" fmla="*/ 3418 h 5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13" h="5025">
                <a:moveTo>
                  <a:pt x="5577" y="1263"/>
                </a:moveTo>
                <a:lnTo>
                  <a:pt x="4690" y="1263"/>
                </a:lnTo>
                <a:lnTo>
                  <a:pt x="4434" y="520"/>
                </a:lnTo>
                <a:cubicBezTo>
                  <a:pt x="4327" y="209"/>
                  <a:pt x="4034" y="0"/>
                  <a:pt x="3705" y="0"/>
                </a:cubicBezTo>
                <a:lnTo>
                  <a:pt x="2608" y="0"/>
                </a:lnTo>
                <a:cubicBezTo>
                  <a:pt x="2279" y="0"/>
                  <a:pt x="1986" y="209"/>
                  <a:pt x="1880" y="520"/>
                </a:cubicBezTo>
                <a:lnTo>
                  <a:pt x="1624" y="1263"/>
                </a:lnTo>
                <a:lnTo>
                  <a:pt x="737" y="1263"/>
                </a:lnTo>
                <a:cubicBezTo>
                  <a:pt x="330" y="1263"/>
                  <a:pt x="0" y="1593"/>
                  <a:pt x="0" y="2000"/>
                </a:cubicBezTo>
                <a:lnTo>
                  <a:pt x="0" y="4288"/>
                </a:lnTo>
                <a:cubicBezTo>
                  <a:pt x="0" y="4695"/>
                  <a:pt x="330" y="5025"/>
                  <a:pt x="737" y="5025"/>
                </a:cubicBezTo>
                <a:lnTo>
                  <a:pt x="5577" y="5025"/>
                </a:lnTo>
                <a:cubicBezTo>
                  <a:pt x="5984" y="5025"/>
                  <a:pt x="6313" y="4695"/>
                  <a:pt x="6313" y="4288"/>
                </a:cubicBezTo>
                <a:lnTo>
                  <a:pt x="6313" y="2000"/>
                </a:lnTo>
                <a:cubicBezTo>
                  <a:pt x="6313" y="1593"/>
                  <a:pt x="5984" y="1263"/>
                  <a:pt x="5577" y="1263"/>
                </a:cubicBezTo>
                <a:close/>
                <a:moveTo>
                  <a:pt x="2477" y="726"/>
                </a:moveTo>
                <a:cubicBezTo>
                  <a:pt x="2496" y="669"/>
                  <a:pt x="2549" y="632"/>
                  <a:pt x="2608" y="632"/>
                </a:cubicBezTo>
                <a:lnTo>
                  <a:pt x="3705" y="632"/>
                </a:lnTo>
                <a:cubicBezTo>
                  <a:pt x="3765" y="632"/>
                  <a:pt x="3818" y="669"/>
                  <a:pt x="3837" y="726"/>
                </a:cubicBezTo>
                <a:lnTo>
                  <a:pt x="4008" y="1224"/>
                </a:lnTo>
                <a:lnTo>
                  <a:pt x="2305" y="1224"/>
                </a:lnTo>
                <a:lnTo>
                  <a:pt x="2477" y="726"/>
                </a:lnTo>
                <a:close/>
                <a:moveTo>
                  <a:pt x="4163" y="3418"/>
                </a:moveTo>
                <a:cubicBezTo>
                  <a:pt x="4163" y="3517"/>
                  <a:pt x="4082" y="3598"/>
                  <a:pt x="3983" y="3598"/>
                </a:cubicBezTo>
                <a:lnTo>
                  <a:pt x="3610" y="3598"/>
                </a:lnTo>
                <a:lnTo>
                  <a:pt x="3610" y="3970"/>
                </a:lnTo>
                <a:cubicBezTo>
                  <a:pt x="3610" y="4070"/>
                  <a:pt x="3530" y="4150"/>
                  <a:pt x="3431" y="4150"/>
                </a:cubicBezTo>
                <a:lnTo>
                  <a:pt x="2883" y="4150"/>
                </a:lnTo>
                <a:cubicBezTo>
                  <a:pt x="2783" y="4150"/>
                  <a:pt x="2703" y="4070"/>
                  <a:pt x="2703" y="3970"/>
                </a:cubicBezTo>
                <a:lnTo>
                  <a:pt x="2703" y="3598"/>
                </a:lnTo>
                <a:lnTo>
                  <a:pt x="2330" y="3598"/>
                </a:lnTo>
                <a:cubicBezTo>
                  <a:pt x="2231" y="3598"/>
                  <a:pt x="2151" y="3517"/>
                  <a:pt x="2151" y="3418"/>
                </a:cubicBezTo>
                <a:lnTo>
                  <a:pt x="2151" y="2870"/>
                </a:lnTo>
                <a:cubicBezTo>
                  <a:pt x="2151" y="2771"/>
                  <a:pt x="2231" y="2690"/>
                  <a:pt x="2330" y="2690"/>
                </a:cubicBezTo>
                <a:lnTo>
                  <a:pt x="2703" y="2690"/>
                </a:lnTo>
                <a:lnTo>
                  <a:pt x="2703" y="2318"/>
                </a:lnTo>
                <a:cubicBezTo>
                  <a:pt x="2703" y="2218"/>
                  <a:pt x="2783" y="2138"/>
                  <a:pt x="2883" y="2138"/>
                </a:cubicBezTo>
                <a:lnTo>
                  <a:pt x="3431" y="2138"/>
                </a:lnTo>
                <a:cubicBezTo>
                  <a:pt x="3530" y="2138"/>
                  <a:pt x="3610" y="2218"/>
                  <a:pt x="3610" y="2318"/>
                </a:cubicBezTo>
                <a:lnTo>
                  <a:pt x="3610" y="2690"/>
                </a:lnTo>
                <a:lnTo>
                  <a:pt x="3983" y="2690"/>
                </a:lnTo>
                <a:cubicBezTo>
                  <a:pt x="4082" y="2690"/>
                  <a:pt x="4163" y="2771"/>
                  <a:pt x="4163" y="2870"/>
                </a:cubicBezTo>
                <a:lnTo>
                  <a:pt x="4163" y="3418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5"/>
          <p:cNvSpPr/>
          <p:nvPr/>
        </p:nvSpPr>
        <p:spPr>
          <a:xfrm>
            <a:off x="8533913" y="5421414"/>
            <a:ext cx="533400" cy="45206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064" h="508565">
                <a:moveTo>
                  <a:pt x="254630" y="202029"/>
                </a:moveTo>
                <a:lnTo>
                  <a:pt x="277220" y="345402"/>
                </a:lnTo>
                <a:cubicBezTo>
                  <a:pt x="278372" y="352306"/>
                  <a:pt x="284135" y="357829"/>
                  <a:pt x="291281" y="358289"/>
                </a:cubicBezTo>
                <a:cubicBezTo>
                  <a:pt x="291511" y="358289"/>
                  <a:pt x="291972" y="358289"/>
                  <a:pt x="292433" y="358289"/>
                </a:cubicBezTo>
                <a:cubicBezTo>
                  <a:pt x="299118" y="358289"/>
                  <a:pt x="305111" y="353916"/>
                  <a:pt x="306955" y="347473"/>
                </a:cubicBezTo>
                <a:lnTo>
                  <a:pt x="331849" y="268537"/>
                </a:lnTo>
                <a:lnTo>
                  <a:pt x="341070" y="284877"/>
                </a:lnTo>
                <a:cubicBezTo>
                  <a:pt x="343836" y="289710"/>
                  <a:pt x="348907" y="292471"/>
                  <a:pt x="354439" y="292701"/>
                </a:cubicBezTo>
                <a:lnTo>
                  <a:pt x="559819" y="291090"/>
                </a:lnTo>
                <a:cubicBezTo>
                  <a:pt x="523399" y="338958"/>
                  <a:pt x="468309" y="371406"/>
                  <a:pt x="424282" y="397642"/>
                </a:cubicBezTo>
                <a:cubicBezTo>
                  <a:pt x="401923" y="410759"/>
                  <a:pt x="381178" y="423186"/>
                  <a:pt x="366425" y="434923"/>
                </a:cubicBezTo>
                <a:cubicBezTo>
                  <a:pt x="311796" y="479569"/>
                  <a:pt x="307646" y="501661"/>
                  <a:pt x="307646" y="501891"/>
                </a:cubicBezTo>
                <a:cubicBezTo>
                  <a:pt x="307185" y="505804"/>
                  <a:pt x="303958" y="508565"/>
                  <a:pt x="300040" y="508565"/>
                </a:cubicBezTo>
                <a:cubicBezTo>
                  <a:pt x="296121" y="508565"/>
                  <a:pt x="292894" y="505574"/>
                  <a:pt x="292433" y="501891"/>
                </a:cubicBezTo>
                <a:cubicBezTo>
                  <a:pt x="292203" y="500971"/>
                  <a:pt x="287362" y="478878"/>
                  <a:pt x="233654" y="434923"/>
                </a:cubicBezTo>
                <a:cubicBezTo>
                  <a:pt x="218902" y="423186"/>
                  <a:pt x="197926" y="410759"/>
                  <a:pt x="175797" y="397642"/>
                </a:cubicBezTo>
                <a:cubicBezTo>
                  <a:pt x="130618" y="370946"/>
                  <a:pt x="74145" y="337347"/>
                  <a:pt x="37494" y="287638"/>
                </a:cubicBezTo>
                <a:lnTo>
                  <a:pt x="223973" y="287638"/>
                </a:lnTo>
                <a:cubicBezTo>
                  <a:pt x="231349" y="287638"/>
                  <a:pt x="237573" y="282575"/>
                  <a:pt x="239186" y="275441"/>
                </a:cubicBezTo>
                <a:close/>
                <a:moveTo>
                  <a:pt x="162905" y="0"/>
                </a:moveTo>
                <a:cubicBezTo>
                  <a:pt x="240111" y="0"/>
                  <a:pt x="284130" y="51776"/>
                  <a:pt x="300032" y="75018"/>
                </a:cubicBezTo>
                <a:cubicBezTo>
                  <a:pt x="315934" y="51776"/>
                  <a:pt x="359953" y="0"/>
                  <a:pt x="437159" y="0"/>
                </a:cubicBezTo>
                <a:cubicBezTo>
                  <a:pt x="486940" y="0"/>
                  <a:pt x="528885" y="17949"/>
                  <a:pt x="558384" y="52467"/>
                </a:cubicBezTo>
                <a:cubicBezTo>
                  <a:pt x="591802" y="91126"/>
                  <a:pt x="606321" y="148195"/>
                  <a:pt x="597564" y="204805"/>
                </a:cubicBezTo>
                <a:cubicBezTo>
                  <a:pt x="594337" y="225055"/>
                  <a:pt x="588114" y="243465"/>
                  <a:pt x="579357" y="260263"/>
                </a:cubicBezTo>
                <a:lnTo>
                  <a:pt x="363180" y="261874"/>
                </a:lnTo>
                <a:lnTo>
                  <a:pt x="341055" y="222754"/>
                </a:lnTo>
                <a:cubicBezTo>
                  <a:pt x="338059" y="217461"/>
                  <a:pt x="332297" y="214470"/>
                  <a:pt x="326075" y="214930"/>
                </a:cubicBezTo>
                <a:cubicBezTo>
                  <a:pt x="320083" y="215620"/>
                  <a:pt x="315013" y="219763"/>
                  <a:pt x="313169" y="225746"/>
                </a:cubicBezTo>
                <a:lnTo>
                  <a:pt x="297267" y="275911"/>
                </a:lnTo>
                <a:lnTo>
                  <a:pt x="272146" y="115289"/>
                </a:lnTo>
                <a:cubicBezTo>
                  <a:pt x="270994" y="107925"/>
                  <a:pt x="264771" y="102402"/>
                  <a:pt x="257396" y="102172"/>
                </a:cubicBezTo>
                <a:cubicBezTo>
                  <a:pt x="250021" y="101942"/>
                  <a:pt x="243568" y="107235"/>
                  <a:pt x="241955" y="114368"/>
                </a:cubicBezTo>
                <a:lnTo>
                  <a:pt x="211533" y="256811"/>
                </a:lnTo>
                <a:lnTo>
                  <a:pt x="18864" y="256811"/>
                </a:lnTo>
                <a:cubicBezTo>
                  <a:pt x="11028" y="240933"/>
                  <a:pt x="5497" y="223675"/>
                  <a:pt x="2500" y="204805"/>
                </a:cubicBezTo>
                <a:cubicBezTo>
                  <a:pt x="-6257" y="148195"/>
                  <a:pt x="8262" y="91126"/>
                  <a:pt x="41680" y="52467"/>
                </a:cubicBezTo>
                <a:cubicBezTo>
                  <a:pt x="71180" y="17949"/>
                  <a:pt x="113125" y="0"/>
                  <a:pt x="162905" y="0"/>
                </a:cubicBez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26"/>
          <p:cNvSpPr/>
          <p:nvPr/>
        </p:nvSpPr>
        <p:spPr>
          <a:xfrm>
            <a:off x="10104930" y="5387271"/>
            <a:ext cx="533400" cy="520352"/>
          </a:xfrm>
          <a:custGeom>
            <a:avLst/>
            <a:gdLst>
              <a:gd name="connsiteX0" fmla="*/ 305793 w 608697"/>
              <a:gd name="connsiteY0" fmla="*/ 274217 h 593808"/>
              <a:gd name="connsiteX1" fmla="*/ 307733 w 608697"/>
              <a:gd name="connsiteY1" fmla="*/ 275334 h 593808"/>
              <a:gd name="connsiteX2" fmla="*/ 417390 w 608697"/>
              <a:gd name="connsiteY2" fmla="*/ 338493 h 593808"/>
              <a:gd name="connsiteX3" fmla="*/ 417465 w 608697"/>
              <a:gd name="connsiteY3" fmla="*/ 467119 h 593808"/>
              <a:gd name="connsiteX4" fmla="*/ 324965 w 608697"/>
              <a:gd name="connsiteY4" fmla="*/ 520520 h 593808"/>
              <a:gd name="connsiteX5" fmla="*/ 324965 w 608697"/>
              <a:gd name="connsiteY5" fmla="*/ 593808 h 593808"/>
              <a:gd name="connsiteX6" fmla="*/ 286696 w 608697"/>
              <a:gd name="connsiteY6" fmla="*/ 593808 h 593808"/>
              <a:gd name="connsiteX7" fmla="*/ 286696 w 608697"/>
              <a:gd name="connsiteY7" fmla="*/ 520520 h 593808"/>
              <a:gd name="connsiteX8" fmla="*/ 194271 w 608697"/>
              <a:gd name="connsiteY8" fmla="*/ 467268 h 593808"/>
              <a:gd name="connsiteX9" fmla="*/ 194196 w 608697"/>
              <a:gd name="connsiteY9" fmla="*/ 340876 h 593808"/>
              <a:gd name="connsiteX10" fmla="*/ 194196 w 608697"/>
              <a:gd name="connsiteY10" fmla="*/ 338642 h 593808"/>
              <a:gd name="connsiteX11" fmla="*/ 430195 w 608697"/>
              <a:gd name="connsiteY11" fmla="*/ 60827 h 593808"/>
              <a:gd name="connsiteX12" fmla="*/ 521796 w 608697"/>
              <a:gd name="connsiteY12" fmla="*/ 113638 h 593808"/>
              <a:gd name="connsiteX13" fmla="*/ 589526 w 608697"/>
              <a:gd name="connsiteY13" fmla="*/ 74458 h 593808"/>
              <a:gd name="connsiteX14" fmla="*/ 608697 w 608697"/>
              <a:gd name="connsiteY14" fmla="*/ 107530 h 593808"/>
              <a:gd name="connsiteX15" fmla="*/ 541787 w 608697"/>
              <a:gd name="connsiteY15" fmla="*/ 146263 h 593808"/>
              <a:gd name="connsiteX16" fmla="*/ 541861 w 608697"/>
              <a:gd name="connsiteY16" fmla="*/ 253822 h 593808"/>
              <a:gd name="connsiteX17" fmla="*/ 430344 w 608697"/>
              <a:gd name="connsiteY17" fmla="*/ 318179 h 593808"/>
              <a:gd name="connsiteX18" fmla="*/ 318678 w 608697"/>
              <a:gd name="connsiteY18" fmla="*/ 253971 h 593808"/>
              <a:gd name="connsiteX19" fmla="*/ 318603 w 608697"/>
              <a:gd name="connsiteY19" fmla="*/ 125258 h 593808"/>
              <a:gd name="connsiteX20" fmla="*/ 160673 w 608697"/>
              <a:gd name="connsiteY20" fmla="*/ 0 h 593808"/>
              <a:gd name="connsiteX21" fmla="*/ 198940 w 608697"/>
              <a:gd name="connsiteY21" fmla="*/ 0 h 593808"/>
              <a:gd name="connsiteX22" fmla="*/ 198940 w 608697"/>
              <a:gd name="connsiteY22" fmla="*/ 40974 h 593808"/>
              <a:gd name="connsiteX23" fmla="*/ 198940 w 608697"/>
              <a:gd name="connsiteY23" fmla="*/ 56469 h 593808"/>
              <a:gd name="connsiteX24" fmla="*/ 198940 w 608697"/>
              <a:gd name="connsiteY24" fmla="*/ 71890 h 593808"/>
              <a:gd name="connsiteX25" fmla="*/ 291360 w 608697"/>
              <a:gd name="connsiteY25" fmla="*/ 125081 h 593808"/>
              <a:gd name="connsiteX26" fmla="*/ 291435 w 608697"/>
              <a:gd name="connsiteY26" fmla="*/ 253813 h 593808"/>
              <a:gd name="connsiteX27" fmla="*/ 179918 w 608697"/>
              <a:gd name="connsiteY27" fmla="*/ 318179 h 593808"/>
              <a:gd name="connsiteX28" fmla="*/ 87572 w 608697"/>
              <a:gd name="connsiteY28" fmla="*/ 265062 h 593808"/>
              <a:gd name="connsiteX29" fmla="*/ 74220 w 608697"/>
              <a:gd name="connsiteY29" fmla="*/ 272810 h 593808"/>
              <a:gd name="connsiteX30" fmla="*/ 60793 w 608697"/>
              <a:gd name="connsiteY30" fmla="*/ 280483 h 593808"/>
              <a:gd name="connsiteX31" fmla="*/ 19170 w 608697"/>
              <a:gd name="connsiteY31" fmla="*/ 304620 h 593808"/>
              <a:gd name="connsiteX32" fmla="*/ 0 w 608697"/>
              <a:gd name="connsiteY32" fmla="*/ 271544 h 593808"/>
              <a:gd name="connsiteX33" fmla="*/ 41474 w 608697"/>
              <a:gd name="connsiteY33" fmla="*/ 247555 h 593808"/>
              <a:gd name="connsiteX34" fmla="*/ 54900 w 608697"/>
              <a:gd name="connsiteY34" fmla="*/ 239808 h 593808"/>
              <a:gd name="connsiteX35" fmla="*/ 68253 w 608697"/>
              <a:gd name="connsiteY35" fmla="*/ 232060 h 593808"/>
              <a:gd name="connsiteX36" fmla="*/ 68178 w 608697"/>
              <a:gd name="connsiteY36" fmla="*/ 125230 h 593808"/>
              <a:gd name="connsiteX37" fmla="*/ 160673 w 608697"/>
              <a:gd name="connsiteY37" fmla="*/ 71816 h 593808"/>
              <a:gd name="connsiteX38" fmla="*/ 160673 w 608697"/>
              <a:gd name="connsiteY38" fmla="*/ 56395 h 593808"/>
              <a:gd name="connsiteX39" fmla="*/ 160673 w 608697"/>
              <a:gd name="connsiteY39" fmla="*/ 40899 h 5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593808">
                <a:moveTo>
                  <a:pt x="305793" y="274217"/>
                </a:moveTo>
                <a:lnTo>
                  <a:pt x="307733" y="275334"/>
                </a:lnTo>
                <a:lnTo>
                  <a:pt x="417390" y="338493"/>
                </a:lnTo>
                <a:lnTo>
                  <a:pt x="417465" y="467119"/>
                </a:lnTo>
                <a:lnTo>
                  <a:pt x="324965" y="520520"/>
                </a:lnTo>
                <a:lnTo>
                  <a:pt x="324965" y="593808"/>
                </a:lnTo>
                <a:lnTo>
                  <a:pt x="286696" y="593808"/>
                </a:lnTo>
                <a:lnTo>
                  <a:pt x="286696" y="520520"/>
                </a:lnTo>
                <a:lnTo>
                  <a:pt x="194271" y="467268"/>
                </a:lnTo>
                <a:lnTo>
                  <a:pt x="194196" y="340876"/>
                </a:lnTo>
                <a:lnTo>
                  <a:pt x="194196" y="338642"/>
                </a:lnTo>
                <a:close/>
                <a:moveTo>
                  <a:pt x="430195" y="60827"/>
                </a:moveTo>
                <a:lnTo>
                  <a:pt x="521796" y="113638"/>
                </a:lnTo>
                <a:lnTo>
                  <a:pt x="589526" y="74458"/>
                </a:lnTo>
                <a:lnTo>
                  <a:pt x="608697" y="107530"/>
                </a:lnTo>
                <a:lnTo>
                  <a:pt x="541787" y="146263"/>
                </a:lnTo>
                <a:lnTo>
                  <a:pt x="541861" y="253822"/>
                </a:lnTo>
                <a:lnTo>
                  <a:pt x="430344" y="318179"/>
                </a:lnTo>
                <a:lnTo>
                  <a:pt x="318678" y="253971"/>
                </a:lnTo>
                <a:lnTo>
                  <a:pt x="318603" y="125258"/>
                </a:lnTo>
                <a:close/>
                <a:moveTo>
                  <a:pt x="160673" y="0"/>
                </a:moveTo>
                <a:lnTo>
                  <a:pt x="198940" y="0"/>
                </a:lnTo>
                <a:lnTo>
                  <a:pt x="198940" y="40974"/>
                </a:lnTo>
                <a:lnTo>
                  <a:pt x="198940" y="56469"/>
                </a:lnTo>
                <a:lnTo>
                  <a:pt x="198940" y="71890"/>
                </a:lnTo>
                <a:lnTo>
                  <a:pt x="291360" y="125081"/>
                </a:lnTo>
                <a:lnTo>
                  <a:pt x="291435" y="253813"/>
                </a:lnTo>
                <a:lnTo>
                  <a:pt x="179918" y="318179"/>
                </a:lnTo>
                <a:lnTo>
                  <a:pt x="87572" y="265062"/>
                </a:lnTo>
                <a:lnTo>
                  <a:pt x="74220" y="272810"/>
                </a:lnTo>
                <a:lnTo>
                  <a:pt x="60793" y="280483"/>
                </a:lnTo>
                <a:lnTo>
                  <a:pt x="19170" y="304620"/>
                </a:lnTo>
                <a:lnTo>
                  <a:pt x="0" y="271544"/>
                </a:lnTo>
                <a:lnTo>
                  <a:pt x="41474" y="247555"/>
                </a:lnTo>
                <a:lnTo>
                  <a:pt x="54900" y="239808"/>
                </a:lnTo>
                <a:lnTo>
                  <a:pt x="68253" y="232060"/>
                </a:lnTo>
                <a:lnTo>
                  <a:pt x="68178" y="125230"/>
                </a:lnTo>
                <a:lnTo>
                  <a:pt x="160673" y="71816"/>
                </a:lnTo>
                <a:lnTo>
                  <a:pt x="160673" y="56395"/>
                </a:lnTo>
                <a:lnTo>
                  <a:pt x="160673" y="40899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4804" y="2680668"/>
            <a:ext cx="40051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给我一份信任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96151" y="3572501"/>
            <a:ext cx="40051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还您一身健康</a:t>
            </a:r>
          </a:p>
        </p:txBody>
      </p:sp>
      <p:sp>
        <p:nvSpPr>
          <p:cNvPr id="25" name="矩形 24"/>
          <p:cNvSpPr/>
          <p:nvPr/>
        </p:nvSpPr>
        <p:spPr>
          <a:xfrm>
            <a:off x="795462" y="6187601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cs typeface="+mn-ea"/>
                <a:sym typeface="+mn-lt"/>
              </a:rPr>
              <a:t>www.92ppt.net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3" grpId="0" animBg="1"/>
      <p:bldP spid="8" grpId="0" animBg="1"/>
      <p:bldP spid="9" grpId="0" animBg="1"/>
      <p:bldP spid="10" grpId="0" animBg="1"/>
      <p:bldP spid="20" grpId="0" animBg="1"/>
      <p:bldP spid="23" grpId="0"/>
      <p:bldP spid="24" grpId="0"/>
      <p:bldP spid="19" grpId="0" animBg="1"/>
      <p:bldP spid="29" grpId="0" animBg="1"/>
      <p:bldP spid="31" grpId="0" animBg="1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flipH="1">
            <a:off x="2513138" y="772416"/>
            <a:ext cx="1375224" cy="901797"/>
          </a:xfrm>
          <a:custGeom>
            <a:avLst/>
            <a:gdLst>
              <a:gd name="connsiteX0" fmla="*/ 1375224 w 1375224"/>
              <a:gd name="connsiteY0" fmla="*/ 0 h 901797"/>
              <a:gd name="connsiteX1" fmla="*/ 634071 w 1375224"/>
              <a:gd name="connsiteY1" fmla="*/ 0 h 901797"/>
              <a:gd name="connsiteX2" fmla="*/ 0 w 1375224"/>
              <a:gd name="connsiteY2" fmla="*/ 901797 h 901797"/>
              <a:gd name="connsiteX3" fmla="*/ 1375224 w 1375224"/>
              <a:gd name="connsiteY3" fmla="*/ 901797 h 9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224" h="901797">
                <a:moveTo>
                  <a:pt x="1375224" y="0"/>
                </a:moveTo>
                <a:lnTo>
                  <a:pt x="634071" y="0"/>
                </a:lnTo>
                <a:lnTo>
                  <a:pt x="0" y="901797"/>
                </a:lnTo>
                <a:lnTo>
                  <a:pt x="1375224" y="901797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969922" y="4642132"/>
            <a:ext cx="769541" cy="802993"/>
          </a:xfrm>
          <a:custGeom>
            <a:avLst/>
            <a:gdLst>
              <a:gd name="connsiteX0" fmla="*/ 2925431 w 3987315"/>
              <a:gd name="connsiteY0" fmla="*/ 0 h 4160643"/>
              <a:gd name="connsiteX1" fmla="*/ 3987315 w 3987315"/>
              <a:gd name="connsiteY1" fmla="*/ 0 h 4160643"/>
              <a:gd name="connsiteX2" fmla="*/ 1061884 w 3987315"/>
              <a:gd name="connsiteY2" fmla="*/ 4160643 h 4160643"/>
              <a:gd name="connsiteX3" fmla="*/ 0 w 3987315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315" h="4160643">
                <a:moveTo>
                  <a:pt x="2925431" y="0"/>
                </a:moveTo>
                <a:lnTo>
                  <a:pt x="3987315" y="0"/>
                </a:lnTo>
                <a:lnTo>
                  <a:pt x="1061884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1" y="1547525"/>
            <a:ext cx="6371303" cy="4160643"/>
          </a:xfrm>
          <a:custGeom>
            <a:avLst/>
            <a:gdLst>
              <a:gd name="connsiteX0" fmla="*/ 0 w 6371303"/>
              <a:gd name="connsiteY0" fmla="*/ 0 h 4160643"/>
              <a:gd name="connsiteX1" fmla="*/ 6371303 w 6371303"/>
              <a:gd name="connsiteY1" fmla="*/ 0 h 4160643"/>
              <a:gd name="connsiteX2" fmla="*/ 3445872 w 6371303"/>
              <a:gd name="connsiteY2" fmla="*/ 4160643 h 4160643"/>
              <a:gd name="connsiteX3" fmla="*/ 0 w 637130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03" h="4160643">
                <a:moveTo>
                  <a:pt x="0" y="0"/>
                </a:moveTo>
                <a:lnTo>
                  <a:pt x="6371303" y="0"/>
                </a:lnTo>
                <a:lnTo>
                  <a:pt x="3445872" y="4160643"/>
                </a:lnTo>
                <a:lnTo>
                  <a:pt x="0" y="416064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4401723" y="2435747"/>
            <a:ext cx="7790277" cy="2392907"/>
          </a:xfrm>
          <a:custGeom>
            <a:avLst/>
            <a:gdLst>
              <a:gd name="connsiteX0" fmla="*/ 1682501 w 7790277"/>
              <a:gd name="connsiteY0" fmla="*/ 0 h 2392907"/>
              <a:gd name="connsiteX1" fmla="*/ 7790277 w 7790277"/>
              <a:gd name="connsiteY1" fmla="*/ 0 h 2392907"/>
              <a:gd name="connsiteX2" fmla="*/ 7790277 w 7790277"/>
              <a:gd name="connsiteY2" fmla="*/ 2392907 h 2392907"/>
              <a:gd name="connsiteX3" fmla="*/ 0 w 7790277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0277" h="2392907">
                <a:moveTo>
                  <a:pt x="1682501" y="0"/>
                </a:moveTo>
                <a:lnTo>
                  <a:pt x="7790277" y="0"/>
                </a:lnTo>
                <a:lnTo>
                  <a:pt x="7790277" y="2392907"/>
                </a:lnTo>
                <a:lnTo>
                  <a:pt x="0" y="2392907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" y="772416"/>
            <a:ext cx="3266153" cy="4160643"/>
          </a:xfrm>
          <a:custGeom>
            <a:avLst/>
            <a:gdLst>
              <a:gd name="connsiteX0" fmla="*/ 0 w 3266153"/>
              <a:gd name="connsiteY0" fmla="*/ 0 h 4160643"/>
              <a:gd name="connsiteX1" fmla="*/ 3266153 w 3266153"/>
              <a:gd name="connsiteY1" fmla="*/ 0 h 4160643"/>
              <a:gd name="connsiteX2" fmla="*/ 340722 w 3266153"/>
              <a:gd name="connsiteY2" fmla="*/ 4160643 h 4160643"/>
              <a:gd name="connsiteX3" fmla="*/ 0 w 326615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153" h="4160643">
                <a:moveTo>
                  <a:pt x="0" y="0"/>
                </a:moveTo>
                <a:lnTo>
                  <a:pt x="3266153" y="0"/>
                </a:lnTo>
                <a:lnTo>
                  <a:pt x="340722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8672054" y="1321616"/>
            <a:ext cx="3519947" cy="1114131"/>
          </a:xfrm>
          <a:custGeom>
            <a:avLst/>
            <a:gdLst>
              <a:gd name="connsiteX0" fmla="*/ 783368 w 3519947"/>
              <a:gd name="connsiteY0" fmla="*/ 0 h 1114131"/>
              <a:gd name="connsiteX1" fmla="*/ 3519947 w 3519947"/>
              <a:gd name="connsiteY1" fmla="*/ 0 h 1114131"/>
              <a:gd name="connsiteX2" fmla="*/ 3519947 w 3519947"/>
              <a:gd name="connsiteY2" fmla="*/ 1114131 h 1114131"/>
              <a:gd name="connsiteX3" fmla="*/ 0 w 3519947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9947" h="1114131">
                <a:moveTo>
                  <a:pt x="783368" y="0"/>
                </a:moveTo>
                <a:lnTo>
                  <a:pt x="3519947" y="0"/>
                </a:lnTo>
                <a:lnTo>
                  <a:pt x="3519947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2129234" y="2424894"/>
            <a:ext cx="6416416" cy="42356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12113" y="2980120"/>
            <a:ext cx="506541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6000" dirty="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5733480" y="3974436"/>
            <a:ext cx="5529533" cy="421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45599" y="1553766"/>
            <a:ext cx="263743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4000" b="1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Arial"/>
                <a:ea typeface="微软雅黑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01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8" grpId="0" animBg="1"/>
      <p:bldP spid="23" grpId="0" animBg="1"/>
      <p:bldP spid="17" grpId="0" animBg="1"/>
      <p:bldP spid="22" grpId="0" animBg="1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8115583" y="1747956"/>
            <a:ext cx="2507104" cy="4843344"/>
          </a:xfrm>
          <a:custGeom>
            <a:avLst/>
            <a:gdLst>
              <a:gd name="connsiteX0" fmla="*/ 1253552 w 2507104"/>
              <a:gd name="connsiteY0" fmla="*/ 0 h 4843344"/>
              <a:gd name="connsiteX1" fmla="*/ 2507104 w 2507104"/>
              <a:gd name="connsiteY1" fmla="*/ 1253552 h 4843344"/>
              <a:gd name="connsiteX2" fmla="*/ 2507104 w 2507104"/>
              <a:gd name="connsiteY2" fmla="*/ 1761836 h 4843344"/>
              <a:gd name="connsiteX3" fmla="*/ 2507104 w 2507104"/>
              <a:gd name="connsiteY3" fmla="*/ 4335060 h 4843344"/>
              <a:gd name="connsiteX4" fmla="*/ 2507104 w 2507104"/>
              <a:gd name="connsiteY4" fmla="*/ 4843344 h 4843344"/>
              <a:gd name="connsiteX5" fmla="*/ 0 w 2507104"/>
              <a:gd name="connsiteY5" fmla="*/ 4843344 h 4843344"/>
              <a:gd name="connsiteX6" fmla="*/ 0 w 2507104"/>
              <a:gd name="connsiteY6" fmla="*/ 4335060 h 4843344"/>
              <a:gd name="connsiteX7" fmla="*/ 0 w 2507104"/>
              <a:gd name="connsiteY7" fmla="*/ 1761836 h 4843344"/>
              <a:gd name="connsiteX8" fmla="*/ 0 w 2507104"/>
              <a:gd name="connsiteY8" fmla="*/ 1253552 h 4843344"/>
              <a:gd name="connsiteX9" fmla="*/ 1253552 w 2507104"/>
              <a:gd name="connsiteY9" fmla="*/ 0 h 484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7104" h="4843344">
                <a:moveTo>
                  <a:pt x="1253552" y="0"/>
                </a:moveTo>
                <a:cubicBezTo>
                  <a:pt x="1945870" y="0"/>
                  <a:pt x="2507104" y="561234"/>
                  <a:pt x="2507104" y="1253552"/>
                </a:cubicBezTo>
                <a:lnTo>
                  <a:pt x="2507104" y="1761836"/>
                </a:lnTo>
                <a:lnTo>
                  <a:pt x="2507104" y="4335060"/>
                </a:lnTo>
                <a:lnTo>
                  <a:pt x="2507104" y="4843344"/>
                </a:lnTo>
                <a:lnTo>
                  <a:pt x="0" y="4843344"/>
                </a:lnTo>
                <a:lnTo>
                  <a:pt x="0" y="4335060"/>
                </a:lnTo>
                <a:lnTo>
                  <a:pt x="0" y="1761836"/>
                </a:lnTo>
                <a:lnTo>
                  <a:pt x="0" y="1253552"/>
                </a:lnTo>
                <a:cubicBezTo>
                  <a:pt x="0" y="561234"/>
                  <a:pt x="561234" y="0"/>
                  <a:pt x="1253552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Group 9"/>
          <p:cNvGrpSpPr/>
          <p:nvPr/>
        </p:nvGrpSpPr>
        <p:grpSpPr>
          <a:xfrm>
            <a:off x="1569313" y="3502537"/>
            <a:ext cx="717462" cy="717460"/>
            <a:chOff x="5784283" y="3117283"/>
            <a:chExt cx="623435" cy="623435"/>
          </a:xfrm>
        </p:grpSpPr>
        <p:sp>
          <p:nvSpPr>
            <p:cNvPr id="23" name="椭圆 22"/>
            <p:cNvSpPr/>
            <p:nvPr/>
          </p:nvSpPr>
          <p:spPr>
            <a:xfrm>
              <a:off x="5784283" y="3117283"/>
              <a:ext cx="623435" cy="623435"/>
            </a:xfrm>
            <a:prstGeom prst="ellipse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8"/>
            <p:cNvSpPr/>
            <p:nvPr/>
          </p:nvSpPr>
          <p:spPr>
            <a:xfrm>
              <a:off x="5945270" y="3278501"/>
              <a:ext cx="301460" cy="300997"/>
            </a:xfrm>
            <a:custGeom>
              <a:avLst/>
              <a:gdLst>
                <a:gd name="connsiteX0" fmla="*/ 437722 w 608502"/>
                <a:gd name="connsiteY0" fmla="*/ 512587 h 607568"/>
                <a:gd name="connsiteX1" fmla="*/ 532663 w 608502"/>
                <a:gd name="connsiteY1" fmla="*/ 592838 h 607568"/>
                <a:gd name="connsiteX2" fmla="*/ 558318 w 608502"/>
                <a:gd name="connsiteY2" fmla="*/ 606494 h 607568"/>
                <a:gd name="connsiteX3" fmla="*/ 552019 w 608502"/>
                <a:gd name="connsiteY3" fmla="*/ 607568 h 607568"/>
                <a:gd name="connsiteX4" fmla="*/ 457233 w 608502"/>
                <a:gd name="connsiteY4" fmla="*/ 607568 h 607568"/>
                <a:gd name="connsiteX5" fmla="*/ 437722 w 608502"/>
                <a:gd name="connsiteY5" fmla="*/ 588081 h 607568"/>
                <a:gd name="connsiteX6" fmla="*/ 282247 w 608502"/>
                <a:gd name="connsiteY6" fmla="*/ 408856 h 607568"/>
                <a:gd name="connsiteX7" fmla="*/ 322821 w 608502"/>
                <a:gd name="connsiteY7" fmla="*/ 482050 h 607568"/>
                <a:gd name="connsiteX8" fmla="*/ 365393 w 608502"/>
                <a:gd name="connsiteY8" fmla="*/ 515347 h 607568"/>
                <a:gd name="connsiteX9" fmla="*/ 365393 w 608502"/>
                <a:gd name="connsiteY9" fmla="*/ 588081 h 607568"/>
                <a:gd name="connsiteX10" fmla="*/ 345875 w 608502"/>
                <a:gd name="connsiteY10" fmla="*/ 607568 h 607568"/>
                <a:gd name="connsiteX11" fmla="*/ 250895 w 608502"/>
                <a:gd name="connsiteY11" fmla="*/ 607568 h 607568"/>
                <a:gd name="connsiteX12" fmla="*/ 231530 w 608502"/>
                <a:gd name="connsiteY12" fmla="*/ 588081 h 607568"/>
                <a:gd name="connsiteX13" fmla="*/ 231530 w 608502"/>
                <a:gd name="connsiteY13" fmla="*/ 422973 h 607568"/>
                <a:gd name="connsiteX14" fmla="*/ 255659 w 608502"/>
                <a:gd name="connsiteY14" fmla="*/ 418523 h 607568"/>
                <a:gd name="connsiteX15" fmla="*/ 29361 w 608502"/>
                <a:gd name="connsiteY15" fmla="*/ 292846 h 607568"/>
                <a:gd name="connsiteX16" fmla="*/ 39346 w 608502"/>
                <a:gd name="connsiteY16" fmla="*/ 306963 h 607568"/>
                <a:gd name="connsiteX17" fmla="*/ 96334 w 608502"/>
                <a:gd name="connsiteY17" fmla="*/ 336425 h 607568"/>
                <a:gd name="connsiteX18" fmla="*/ 150250 w 608502"/>
                <a:gd name="connsiteY18" fmla="*/ 336425 h 607568"/>
                <a:gd name="connsiteX19" fmla="*/ 163153 w 608502"/>
                <a:gd name="connsiteY19" fmla="*/ 369877 h 607568"/>
                <a:gd name="connsiteX20" fmla="*/ 163153 w 608502"/>
                <a:gd name="connsiteY20" fmla="*/ 588080 h 607568"/>
                <a:gd name="connsiteX21" fmla="*/ 143799 w 608502"/>
                <a:gd name="connsiteY21" fmla="*/ 607568 h 607568"/>
                <a:gd name="connsiteX22" fmla="*/ 48869 w 608502"/>
                <a:gd name="connsiteY22" fmla="*/ 607568 h 607568"/>
                <a:gd name="connsiteX23" fmla="*/ 29361 w 608502"/>
                <a:gd name="connsiteY23" fmla="*/ 588080 h 607568"/>
                <a:gd name="connsiteX24" fmla="*/ 457241 w 608502"/>
                <a:gd name="connsiteY24" fmla="*/ 201464 h 607568"/>
                <a:gd name="connsiteX25" fmla="*/ 552067 w 608502"/>
                <a:gd name="connsiteY25" fmla="*/ 201464 h 607568"/>
                <a:gd name="connsiteX26" fmla="*/ 571585 w 608502"/>
                <a:gd name="connsiteY26" fmla="*/ 220945 h 607568"/>
                <a:gd name="connsiteX27" fmla="*/ 571585 w 608502"/>
                <a:gd name="connsiteY27" fmla="*/ 443362 h 607568"/>
                <a:gd name="connsiteX28" fmla="*/ 498429 w 608502"/>
                <a:gd name="connsiteY28" fmla="*/ 381545 h 607568"/>
                <a:gd name="connsiteX29" fmla="*/ 440027 w 608502"/>
                <a:gd name="connsiteY29" fmla="*/ 366360 h 607568"/>
                <a:gd name="connsiteX30" fmla="*/ 437722 w 608502"/>
                <a:gd name="connsiteY30" fmla="*/ 366820 h 607568"/>
                <a:gd name="connsiteX31" fmla="*/ 437722 w 608502"/>
                <a:gd name="connsiteY31" fmla="*/ 220945 h 607568"/>
                <a:gd name="connsiteX32" fmla="*/ 457241 w 608502"/>
                <a:gd name="connsiteY32" fmla="*/ 201464 h 607568"/>
                <a:gd name="connsiteX33" fmla="*/ 35985 w 608502"/>
                <a:gd name="connsiteY33" fmla="*/ 143719 h 607568"/>
                <a:gd name="connsiteX34" fmla="*/ 55922 w 608502"/>
                <a:gd name="connsiteY34" fmla="*/ 156337 h 607568"/>
                <a:gd name="connsiteX35" fmla="*/ 112160 w 608502"/>
                <a:gd name="connsiteY35" fmla="*/ 236261 h 607568"/>
                <a:gd name="connsiteX36" fmla="*/ 198055 w 608502"/>
                <a:gd name="connsiteY36" fmla="*/ 236261 h 607568"/>
                <a:gd name="connsiteX37" fmla="*/ 226635 w 608502"/>
                <a:gd name="connsiteY37" fmla="*/ 255897 h 607568"/>
                <a:gd name="connsiteX38" fmla="*/ 249222 w 608502"/>
                <a:gd name="connsiteY38" fmla="*/ 314038 h 607568"/>
                <a:gd name="connsiteX39" fmla="*/ 303463 w 608502"/>
                <a:gd name="connsiteY39" fmla="*/ 294095 h 607568"/>
                <a:gd name="connsiteX40" fmla="*/ 340956 w 608502"/>
                <a:gd name="connsiteY40" fmla="*/ 307902 h 607568"/>
                <a:gd name="connsiteX41" fmla="*/ 399806 w 608502"/>
                <a:gd name="connsiteY41" fmla="*/ 413906 h 607568"/>
                <a:gd name="connsiteX42" fmla="*/ 447594 w 608502"/>
                <a:gd name="connsiteY42" fmla="*/ 404548 h 607568"/>
                <a:gd name="connsiteX43" fmla="*/ 473254 w 608502"/>
                <a:gd name="connsiteY43" fmla="*/ 411298 h 607568"/>
                <a:gd name="connsiteX44" fmla="*/ 597563 w 608502"/>
                <a:gd name="connsiteY44" fmla="*/ 516228 h 607568"/>
                <a:gd name="connsiteX45" fmla="*/ 601251 w 608502"/>
                <a:gd name="connsiteY45" fmla="*/ 559488 h 607568"/>
                <a:gd name="connsiteX46" fmla="*/ 577741 w 608502"/>
                <a:gd name="connsiteY46" fmla="*/ 570380 h 607568"/>
                <a:gd name="connsiteX47" fmla="*/ 557919 w 608502"/>
                <a:gd name="connsiteY47" fmla="*/ 563017 h 607568"/>
                <a:gd name="connsiteX48" fmla="*/ 444828 w 608502"/>
                <a:gd name="connsiteY48" fmla="*/ 467598 h 607568"/>
                <a:gd name="connsiteX49" fmla="*/ 389665 w 608502"/>
                <a:gd name="connsiteY49" fmla="*/ 478336 h 607568"/>
                <a:gd name="connsiteX50" fmla="*/ 356936 w 608502"/>
                <a:gd name="connsiteY50" fmla="*/ 463149 h 607568"/>
                <a:gd name="connsiteX51" fmla="*/ 300083 w 608502"/>
                <a:gd name="connsiteY51" fmla="*/ 360827 h 607568"/>
                <a:gd name="connsiteX52" fmla="*/ 242154 w 608502"/>
                <a:gd name="connsiteY52" fmla="*/ 382151 h 607568"/>
                <a:gd name="connsiteX53" fmla="*/ 202818 w 608502"/>
                <a:gd name="connsiteY53" fmla="*/ 364356 h 607568"/>
                <a:gd name="connsiteX54" fmla="*/ 177004 w 608502"/>
                <a:gd name="connsiteY54" fmla="*/ 297624 h 607568"/>
                <a:gd name="connsiteX55" fmla="*/ 96334 w 608502"/>
                <a:gd name="connsiteY55" fmla="*/ 297624 h 607568"/>
                <a:gd name="connsiteX56" fmla="*/ 71134 w 608502"/>
                <a:gd name="connsiteY56" fmla="*/ 284584 h 607568"/>
                <a:gd name="connsiteX57" fmla="*/ 5523 w 608502"/>
                <a:gd name="connsiteY57" fmla="*/ 191620 h 607568"/>
                <a:gd name="connsiteX58" fmla="*/ 13052 w 608502"/>
                <a:gd name="connsiteY58" fmla="*/ 148820 h 607568"/>
                <a:gd name="connsiteX59" fmla="*/ 35985 w 608502"/>
                <a:gd name="connsiteY59" fmla="*/ 143719 h 607568"/>
                <a:gd name="connsiteX60" fmla="*/ 250895 w 608502"/>
                <a:gd name="connsiteY60" fmla="*/ 99286 h 607568"/>
                <a:gd name="connsiteX61" fmla="*/ 345875 w 608502"/>
                <a:gd name="connsiteY61" fmla="*/ 99286 h 607568"/>
                <a:gd name="connsiteX62" fmla="*/ 365393 w 608502"/>
                <a:gd name="connsiteY62" fmla="*/ 118615 h 607568"/>
                <a:gd name="connsiteX63" fmla="*/ 365393 w 608502"/>
                <a:gd name="connsiteY63" fmla="*/ 275699 h 607568"/>
                <a:gd name="connsiteX64" fmla="*/ 289932 w 608502"/>
                <a:gd name="connsiteY64" fmla="*/ 257598 h 607568"/>
                <a:gd name="connsiteX65" fmla="*/ 271643 w 608502"/>
                <a:gd name="connsiteY65" fmla="*/ 264347 h 607568"/>
                <a:gd name="connsiteX66" fmla="*/ 263036 w 608502"/>
                <a:gd name="connsiteY66" fmla="*/ 241951 h 607568"/>
                <a:gd name="connsiteX67" fmla="*/ 231530 w 608502"/>
                <a:gd name="connsiteY67" fmla="*/ 206054 h 607568"/>
                <a:gd name="connsiteX68" fmla="*/ 231530 w 608502"/>
                <a:gd name="connsiteY68" fmla="*/ 118615 h 607568"/>
                <a:gd name="connsiteX69" fmla="*/ 250895 w 608502"/>
                <a:gd name="connsiteY69" fmla="*/ 99286 h 607568"/>
                <a:gd name="connsiteX70" fmla="*/ 48869 w 608502"/>
                <a:gd name="connsiteY70" fmla="*/ 0 h 607568"/>
                <a:gd name="connsiteX71" fmla="*/ 143799 w 608502"/>
                <a:gd name="connsiteY71" fmla="*/ 0 h 607568"/>
                <a:gd name="connsiteX72" fmla="*/ 163153 w 608502"/>
                <a:gd name="connsiteY72" fmla="*/ 19483 h 607568"/>
                <a:gd name="connsiteX73" fmla="*/ 163153 w 608502"/>
                <a:gd name="connsiteY73" fmla="*/ 197442 h 607568"/>
                <a:gd name="connsiteX74" fmla="*/ 132432 w 608502"/>
                <a:gd name="connsiteY74" fmla="*/ 197442 h 607568"/>
                <a:gd name="connsiteX75" fmla="*/ 87732 w 608502"/>
                <a:gd name="connsiteY75" fmla="*/ 133929 h 607568"/>
                <a:gd name="connsiteX76" fmla="*/ 29361 w 608502"/>
                <a:gd name="connsiteY76" fmla="*/ 104320 h 607568"/>
                <a:gd name="connsiteX77" fmla="*/ 29361 w 608502"/>
                <a:gd name="connsiteY77" fmla="*/ 19483 h 607568"/>
                <a:gd name="connsiteX78" fmla="*/ 48869 w 608502"/>
                <a:gd name="connsiteY78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8502" h="607568">
                  <a:moveTo>
                    <a:pt x="437722" y="512587"/>
                  </a:moveTo>
                  <a:lnTo>
                    <a:pt x="532663" y="592838"/>
                  </a:lnTo>
                  <a:cubicBezTo>
                    <a:pt x="540344" y="599282"/>
                    <a:pt x="549101" y="603886"/>
                    <a:pt x="558318" y="606494"/>
                  </a:cubicBezTo>
                  <a:cubicBezTo>
                    <a:pt x="556321" y="607108"/>
                    <a:pt x="554324" y="607568"/>
                    <a:pt x="552019" y="607568"/>
                  </a:cubicBezTo>
                  <a:lnTo>
                    <a:pt x="457233" y="607568"/>
                  </a:lnTo>
                  <a:cubicBezTo>
                    <a:pt x="446479" y="607568"/>
                    <a:pt x="437722" y="598822"/>
                    <a:pt x="437722" y="588081"/>
                  </a:cubicBezTo>
                  <a:close/>
                  <a:moveTo>
                    <a:pt x="282247" y="408856"/>
                  </a:moveTo>
                  <a:lnTo>
                    <a:pt x="322821" y="482050"/>
                  </a:lnTo>
                  <a:cubicBezTo>
                    <a:pt x="332196" y="498775"/>
                    <a:pt x="347719" y="510591"/>
                    <a:pt x="365393" y="515347"/>
                  </a:cubicBezTo>
                  <a:lnTo>
                    <a:pt x="365393" y="588081"/>
                  </a:lnTo>
                  <a:cubicBezTo>
                    <a:pt x="365393" y="598822"/>
                    <a:pt x="356633" y="607568"/>
                    <a:pt x="345875" y="607568"/>
                  </a:cubicBezTo>
                  <a:lnTo>
                    <a:pt x="250895" y="607568"/>
                  </a:lnTo>
                  <a:cubicBezTo>
                    <a:pt x="240137" y="607568"/>
                    <a:pt x="231530" y="598822"/>
                    <a:pt x="231530" y="588081"/>
                  </a:cubicBezTo>
                  <a:lnTo>
                    <a:pt x="231530" y="422973"/>
                  </a:lnTo>
                  <a:cubicBezTo>
                    <a:pt x="239522" y="422973"/>
                    <a:pt x="247667" y="421592"/>
                    <a:pt x="255659" y="418523"/>
                  </a:cubicBezTo>
                  <a:close/>
                  <a:moveTo>
                    <a:pt x="29361" y="292846"/>
                  </a:moveTo>
                  <a:lnTo>
                    <a:pt x="39346" y="306963"/>
                  </a:lnTo>
                  <a:cubicBezTo>
                    <a:pt x="52402" y="325531"/>
                    <a:pt x="73600" y="336425"/>
                    <a:pt x="96334" y="336425"/>
                  </a:cubicBezTo>
                  <a:lnTo>
                    <a:pt x="150250" y="336425"/>
                  </a:lnTo>
                  <a:lnTo>
                    <a:pt x="163153" y="369877"/>
                  </a:lnTo>
                  <a:lnTo>
                    <a:pt x="163153" y="588080"/>
                  </a:lnTo>
                  <a:cubicBezTo>
                    <a:pt x="163153" y="598822"/>
                    <a:pt x="154551" y="607568"/>
                    <a:pt x="143799" y="607568"/>
                  </a:cubicBezTo>
                  <a:lnTo>
                    <a:pt x="48869" y="607568"/>
                  </a:lnTo>
                  <a:cubicBezTo>
                    <a:pt x="38117" y="607568"/>
                    <a:pt x="29361" y="598822"/>
                    <a:pt x="29361" y="588080"/>
                  </a:cubicBezTo>
                  <a:close/>
                  <a:moveTo>
                    <a:pt x="457241" y="201464"/>
                  </a:moveTo>
                  <a:lnTo>
                    <a:pt x="552067" y="201464"/>
                  </a:lnTo>
                  <a:cubicBezTo>
                    <a:pt x="562825" y="201464"/>
                    <a:pt x="571585" y="210207"/>
                    <a:pt x="571585" y="220945"/>
                  </a:cubicBezTo>
                  <a:lnTo>
                    <a:pt x="571585" y="443362"/>
                  </a:lnTo>
                  <a:lnTo>
                    <a:pt x="498429" y="381545"/>
                  </a:lnTo>
                  <a:cubicBezTo>
                    <a:pt x="482292" y="367894"/>
                    <a:pt x="460775" y="362372"/>
                    <a:pt x="440027" y="366360"/>
                  </a:cubicBezTo>
                  <a:lnTo>
                    <a:pt x="437722" y="366820"/>
                  </a:lnTo>
                  <a:lnTo>
                    <a:pt x="437722" y="220945"/>
                  </a:lnTo>
                  <a:cubicBezTo>
                    <a:pt x="437722" y="210207"/>
                    <a:pt x="446482" y="201464"/>
                    <a:pt x="457241" y="201464"/>
                  </a:cubicBezTo>
                  <a:close/>
                  <a:moveTo>
                    <a:pt x="35985" y="143719"/>
                  </a:moveTo>
                  <a:cubicBezTo>
                    <a:pt x="43745" y="145061"/>
                    <a:pt x="51005" y="149357"/>
                    <a:pt x="55922" y="156337"/>
                  </a:cubicBezTo>
                  <a:lnTo>
                    <a:pt x="112160" y="236261"/>
                  </a:lnTo>
                  <a:lnTo>
                    <a:pt x="198055" y="236261"/>
                  </a:lnTo>
                  <a:cubicBezTo>
                    <a:pt x="210808" y="236261"/>
                    <a:pt x="222179" y="244085"/>
                    <a:pt x="226635" y="255897"/>
                  </a:cubicBezTo>
                  <a:lnTo>
                    <a:pt x="249222" y="314038"/>
                  </a:lnTo>
                  <a:lnTo>
                    <a:pt x="303463" y="294095"/>
                  </a:lnTo>
                  <a:cubicBezTo>
                    <a:pt x="317753" y="288880"/>
                    <a:pt x="333580" y="294709"/>
                    <a:pt x="340956" y="307902"/>
                  </a:cubicBezTo>
                  <a:lnTo>
                    <a:pt x="399806" y="413906"/>
                  </a:lnTo>
                  <a:lnTo>
                    <a:pt x="447594" y="404548"/>
                  </a:lnTo>
                  <a:cubicBezTo>
                    <a:pt x="456659" y="402707"/>
                    <a:pt x="466186" y="405162"/>
                    <a:pt x="473254" y="411298"/>
                  </a:cubicBezTo>
                  <a:lnTo>
                    <a:pt x="597563" y="516228"/>
                  </a:lnTo>
                  <a:cubicBezTo>
                    <a:pt x="610624" y="527120"/>
                    <a:pt x="612160" y="546602"/>
                    <a:pt x="601251" y="559488"/>
                  </a:cubicBezTo>
                  <a:cubicBezTo>
                    <a:pt x="595104" y="566698"/>
                    <a:pt x="586499" y="570380"/>
                    <a:pt x="577741" y="570380"/>
                  </a:cubicBezTo>
                  <a:cubicBezTo>
                    <a:pt x="570673" y="570380"/>
                    <a:pt x="563605" y="567926"/>
                    <a:pt x="557919" y="563017"/>
                  </a:cubicBezTo>
                  <a:lnTo>
                    <a:pt x="444828" y="467598"/>
                  </a:lnTo>
                  <a:lnTo>
                    <a:pt x="389665" y="478336"/>
                  </a:lnTo>
                  <a:cubicBezTo>
                    <a:pt x="376604" y="480944"/>
                    <a:pt x="363390" y="474808"/>
                    <a:pt x="356936" y="463149"/>
                  </a:cubicBezTo>
                  <a:lnTo>
                    <a:pt x="300083" y="360827"/>
                  </a:lnTo>
                  <a:lnTo>
                    <a:pt x="242154" y="382151"/>
                  </a:lnTo>
                  <a:cubicBezTo>
                    <a:pt x="226328" y="387980"/>
                    <a:pt x="208964" y="380003"/>
                    <a:pt x="202818" y="364356"/>
                  </a:cubicBezTo>
                  <a:lnTo>
                    <a:pt x="177004" y="297624"/>
                  </a:lnTo>
                  <a:lnTo>
                    <a:pt x="96334" y="297624"/>
                  </a:lnTo>
                  <a:cubicBezTo>
                    <a:pt x="86346" y="297624"/>
                    <a:pt x="76973" y="292715"/>
                    <a:pt x="71134" y="284584"/>
                  </a:cubicBezTo>
                  <a:lnTo>
                    <a:pt x="5523" y="191620"/>
                  </a:lnTo>
                  <a:cubicBezTo>
                    <a:pt x="-4158" y="177814"/>
                    <a:pt x="-777" y="158638"/>
                    <a:pt x="13052" y="148820"/>
                  </a:cubicBezTo>
                  <a:cubicBezTo>
                    <a:pt x="19966" y="143987"/>
                    <a:pt x="28225" y="142377"/>
                    <a:pt x="35985" y="143719"/>
                  </a:cubicBezTo>
                  <a:close/>
                  <a:moveTo>
                    <a:pt x="250895" y="99286"/>
                  </a:moveTo>
                  <a:lnTo>
                    <a:pt x="345875" y="99286"/>
                  </a:lnTo>
                  <a:cubicBezTo>
                    <a:pt x="356633" y="99286"/>
                    <a:pt x="365393" y="107876"/>
                    <a:pt x="365393" y="118615"/>
                  </a:cubicBezTo>
                  <a:lnTo>
                    <a:pt x="365393" y="275699"/>
                  </a:lnTo>
                  <a:cubicBezTo>
                    <a:pt x="346643" y="255450"/>
                    <a:pt x="316981" y="247626"/>
                    <a:pt x="289932" y="257598"/>
                  </a:cubicBezTo>
                  <a:lnTo>
                    <a:pt x="271643" y="264347"/>
                  </a:lnTo>
                  <a:lnTo>
                    <a:pt x="263036" y="241951"/>
                  </a:lnTo>
                  <a:cubicBezTo>
                    <a:pt x="256889" y="226303"/>
                    <a:pt x="245516" y="213724"/>
                    <a:pt x="231530" y="206054"/>
                  </a:cubicBezTo>
                  <a:lnTo>
                    <a:pt x="231530" y="118615"/>
                  </a:lnTo>
                  <a:cubicBezTo>
                    <a:pt x="231530" y="107876"/>
                    <a:pt x="240137" y="99286"/>
                    <a:pt x="250895" y="99286"/>
                  </a:cubicBezTo>
                  <a:close/>
                  <a:moveTo>
                    <a:pt x="48869" y="0"/>
                  </a:moveTo>
                  <a:lnTo>
                    <a:pt x="143799" y="0"/>
                  </a:lnTo>
                  <a:cubicBezTo>
                    <a:pt x="154551" y="0"/>
                    <a:pt x="163153" y="8744"/>
                    <a:pt x="163153" y="19483"/>
                  </a:cubicBezTo>
                  <a:lnTo>
                    <a:pt x="163153" y="197442"/>
                  </a:lnTo>
                  <a:lnTo>
                    <a:pt x="132432" y="197442"/>
                  </a:lnTo>
                  <a:lnTo>
                    <a:pt x="87732" y="133929"/>
                  </a:lnTo>
                  <a:cubicBezTo>
                    <a:pt x="73907" y="114292"/>
                    <a:pt x="51788" y="104014"/>
                    <a:pt x="29361" y="104320"/>
                  </a:cubicBezTo>
                  <a:lnTo>
                    <a:pt x="29361" y="19483"/>
                  </a:lnTo>
                  <a:cubicBezTo>
                    <a:pt x="29361" y="8744"/>
                    <a:pt x="38117" y="0"/>
                    <a:pt x="48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Group 10"/>
          <p:cNvGrpSpPr/>
          <p:nvPr/>
        </p:nvGrpSpPr>
        <p:grpSpPr>
          <a:xfrm>
            <a:off x="1569313" y="4891687"/>
            <a:ext cx="717462" cy="717460"/>
            <a:chOff x="5784283" y="3117283"/>
            <a:chExt cx="623435" cy="623435"/>
          </a:xfrm>
        </p:grpSpPr>
        <p:sp>
          <p:nvSpPr>
            <p:cNvPr id="26" name="椭圆 25"/>
            <p:cNvSpPr/>
            <p:nvPr/>
          </p:nvSpPr>
          <p:spPr>
            <a:xfrm>
              <a:off x="5784283" y="3117283"/>
              <a:ext cx="623435" cy="623435"/>
            </a:xfrm>
            <a:prstGeom prst="ellipse">
              <a:avLst/>
            </a:prstGeom>
            <a:gradFill flip="none" rotWithShape="1">
              <a:gsLst>
                <a:gs pos="0">
                  <a:srgbClr val="2AA4B1"/>
                </a:gs>
                <a:gs pos="100000">
                  <a:srgbClr val="1F2D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2"/>
            <p:cNvSpPr/>
            <p:nvPr/>
          </p:nvSpPr>
          <p:spPr>
            <a:xfrm>
              <a:off x="5945270" y="3278497"/>
              <a:ext cx="301460" cy="301005"/>
            </a:xfrm>
            <a:custGeom>
              <a:avLst/>
              <a:gdLst>
                <a:gd name="connsiteX0" fmla="*/ 129243 w 607561"/>
                <a:gd name="connsiteY0" fmla="*/ 432873 h 606645"/>
                <a:gd name="connsiteX1" fmla="*/ 148582 w 607561"/>
                <a:gd name="connsiteY1" fmla="*/ 433539 h 606645"/>
                <a:gd name="connsiteX2" fmla="*/ 161134 w 607561"/>
                <a:gd name="connsiteY2" fmla="*/ 467045 h 606645"/>
                <a:gd name="connsiteX3" fmla="*/ 151876 w 607561"/>
                <a:gd name="connsiteY3" fmla="*/ 505618 h 606645"/>
                <a:gd name="connsiteX4" fmla="*/ 126505 w 607561"/>
                <a:gd name="connsiteY4" fmla="*/ 530858 h 606645"/>
                <a:gd name="connsiteX5" fmla="*/ 101224 w 607561"/>
                <a:gd name="connsiteY5" fmla="*/ 505618 h 606645"/>
                <a:gd name="connsiteX6" fmla="*/ 115111 w 607561"/>
                <a:gd name="connsiteY6" fmla="*/ 446071 h 606645"/>
                <a:gd name="connsiteX7" fmla="*/ 129243 w 607561"/>
                <a:gd name="connsiteY7" fmla="*/ 432873 h 606645"/>
                <a:gd name="connsiteX8" fmla="*/ 230233 w 607561"/>
                <a:gd name="connsiteY8" fmla="*/ 359160 h 606645"/>
                <a:gd name="connsiteX9" fmla="*/ 260234 w 607561"/>
                <a:gd name="connsiteY9" fmla="*/ 378534 h 606645"/>
                <a:gd name="connsiteX10" fmla="*/ 240738 w 607561"/>
                <a:gd name="connsiteY10" fmla="*/ 408573 h 606645"/>
                <a:gd name="connsiteX11" fmla="*/ 201033 w 607561"/>
                <a:gd name="connsiteY11" fmla="*/ 423326 h 606645"/>
                <a:gd name="connsiteX12" fmla="*/ 188392 w 607561"/>
                <a:gd name="connsiteY12" fmla="*/ 426703 h 606645"/>
                <a:gd name="connsiteX13" fmla="*/ 166492 w 607561"/>
                <a:gd name="connsiteY13" fmla="*/ 414083 h 606645"/>
                <a:gd name="connsiteX14" fmla="*/ 175661 w 607561"/>
                <a:gd name="connsiteY14" fmla="*/ 379601 h 606645"/>
                <a:gd name="connsiteX15" fmla="*/ 230233 w 607561"/>
                <a:gd name="connsiteY15" fmla="*/ 359160 h 606645"/>
                <a:gd name="connsiteX16" fmla="*/ 466517 w 607561"/>
                <a:gd name="connsiteY16" fmla="*/ 300854 h 606645"/>
                <a:gd name="connsiteX17" fmla="*/ 485587 w 607561"/>
                <a:gd name="connsiteY17" fmla="*/ 304187 h 606645"/>
                <a:gd name="connsiteX18" fmla="*/ 493425 w 607561"/>
                <a:gd name="connsiteY18" fmla="*/ 339114 h 606645"/>
                <a:gd name="connsiteX19" fmla="*/ 446133 w 607561"/>
                <a:gd name="connsiteY19" fmla="*/ 380884 h 606645"/>
                <a:gd name="connsiteX20" fmla="*/ 434376 w 607561"/>
                <a:gd name="connsiteY20" fmla="*/ 383728 h 606645"/>
                <a:gd name="connsiteX21" fmla="*/ 411933 w 607561"/>
                <a:gd name="connsiteY21" fmla="*/ 370219 h 606645"/>
                <a:gd name="connsiteX22" fmla="*/ 422620 w 607561"/>
                <a:gd name="connsiteY22" fmla="*/ 336092 h 606645"/>
                <a:gd name="connsiteX23" fmla="*/ 450586 w 607561"/>
                <a:gd name="connsiteY23" fmla="*/ 311919 h 606645"/>
                <a:gd name="connsiteX24" fmla="*/ 466517 w 607561"/>
                <a:gd name="connsiteY24" fmla="*/ 300854 h 606645"/>
                <a:gd name="connsiteX25" fmla="*/ 50624 w 607561"/>
                <a:gd name="connsiteY25" fmla="*/ 202164 h 606645"/>
                <a:gd name="connsiteX26" fmla="*/ 151905 w 607561"/>
                <a:gd name="connsiteY26" fmla="*/ 202164 h 606645"/>
                <a:gd name="connsiteX27" fmla="*/ 177181 w 607561"/>
                <a:gd name="connsiteY27" fmla="*/ 227494 h 606645"/>
                <a:gd name="connsiteX28" fmla="*/ 151905 w 607561"/>
                <a:gd name="connsiteY28" fmla="*/ 252735 h 606645"/>
                <a:gd name="connsiteX29" fmla="*/ 74209 w 607561"/>
                <a:gd name="connsiteY29" fmla="*/ 252735 h 606645"/>
                <a:gd name="connsiteX30" fmla="*/ 52493 w 607561"/>
                <a:gd name="connsiteY30" fmla="*/ 556074 h 606645"/>
                <a:gd name="connsiteX31" fmla="*/ 555070 w 607561"/>
                <a:gd name="connsiteY31" fmla="*/ 556074 h 606645"/>
                <a:gd name="connsiteX32" fmla="*/ 533354 w 607561"/>
                <a:gd name="connsiteY32" fmla="*/ 252735 h 606645"/>
                <a:gd name="connsiteX33" fmla="*/ 455658 w 607561"/>
                <a:gd name="connsiteY33" fmla="*/ 252735 h 606645"/>
                <a:gd name="connsiteX34" fmla="*/ 430382 w 607561"/>
                <a:gd name="connsiteY34" fmla="*/ 227494 h 606645"/>
                <a:gd name="connsiteX35" fmla="*/ 455658 w 607561"/>
                <a:gd name="connsiteY35" fmla="*/ 202164 h 606645"/>
                <a:gd name="connsiteX36" fmla="*/ 556939 w 607561"/>
                <a:gd name="connsiteY36" fmla="*/ 202164 h 606645"/>
                <a:gd name="connsiteX37" fmla="*/ 582125 w 607561"/>
                <a:gd name="connsiteY37" fmla="*/ 225717 h 606645"/>
                <a:gd name="connsiteX38" fmla="*/ 607490 w 607561"/>
                <a:gd name="connsiteY38" fmla="*/ 579627 h 606645"/>
                <a:gd name="connsiteX39" fmla="*/ 600726 w 607561"/>
                <a:gd name="connsiteY39" fmla="*/ 598646 h 606645"/>
                <a:gd name="connsiteX40" fmla="*/ 582214 w 607561"/>
                <a:gd name="connsiteY40" fmla="*/ 606645 h 606645"/>
                <a:gd name="connsiteX41" fmla="*/ 25260 w 607561"/>
                <a:gd name="connsiteY41" fmla="*/ 606645 h 606645"/>
                <a:gd name="connsiteX42" fmla="*/ 6748 w 607561"/>
                <a:gd name="connsiteY42" fmla="*/ 598646 h 606645"/>
                <a:gd name="connsiteX43" fmla="*/ 73 w 607561"/>
                <a:gd name="connsiteY43" fmla="*/ 579627 h 606645"/>
                <a:gd name="connsiteX44" fmla="*/ 25349 w 607561"/>
                <a:gd name="connsiteY44" fmla="*/ 225717 h 606645"/>
                <a:gd name="connsiteX45" fmla="*/ 50624 w 607561"/>
                <a:gd name="connsiteY45" fmla="*/ 202164 h 606645"/>
                <a:gd name="connsiteX46" fmla="*/ 303736 w 607561"/>
                <a:gd name="connsiteY46" fmla="*/ 101117 h 606645"/>
                <a:gd name="connsiteX47" fmla="*/ 278455 w 607561"/>
                <a:gd name="connsiteY47" fmla="*/ 126357 h 606645"/>
                <a:gd name="connsiteX48" fmla="*/ 303736 w 607561"/>
                <a:gd name="connsiteY48" fmla="*/ 151596 h 606645"/>
                <a:gd name="connsiteX49" fmla="*/ 329106 w 607561"/>
                <a:gd name="connsiteY49" fmla="*/ 126357 h 606645"/>
                <a:gd name="connsiteX50" fmla="*/ 303736 w 607561"/>
                <a:gd name="connsiteY50" fmla="*/ 101117 h 606645"/>
                <a:gd name="connsiteX51" fmla="*/ 275662 w 607561"/>
                <a:gd name="connsiteY51" fmla="*/ 3114 h 606645"/>
                <a:gd name="connsiteX52" fmla="*/ 332845 w 607561"/>
                <a:gd name="connsiteY52" fmla="*/ 3270 h 606645"/>
                <a:gd name="connsiteX53" fmla="*/ 424534 w 607561"/>
                <a:gd name="connsiteY53" fmla="*/ 88320 h 606645"/>
                <a:gd name="connsiteX54" fmla="*/ 416611 w 607561"/>
                <a:gd name="connsiteY54" fmla="*/ 182968 h 606645"/>
                <a:gd name="connsiteX55" fmla="*/ 416611 w 607561"/>
                <a:gd name="connsiteY55" fmla="*/ 183057 h 606645"/>
                <a:gd name="connsiteX56" fmla="*/ 413763 w 607561"/>
                <a:gd name="connsiteY56" fmla="*/ 188478 h 606645"/>
                <a:gd name="connsiteX57" fmla="*/ 393556 w 607561"/>
                <a:gd name="connsiteY57" fmla="*/ 231759 h 606645"/>
                <a:gd name="connsiteX58" fmla="*/ 341925 w 607561"/>
                <a:gd name="connsiteY58" fmla="*/ 353957 h 606645"/>
                <a:gd name="connsiteX59" fmla="*/ 359105 w 607561"/>
                <a:gd name="connsiteY59" fmla="*/ 352890 h 606645"/>
                <a:gd name="connsiteX60" fmla="*/ 386790 w 607561"/>
                <a:gd name="connsiteY60" fmla="*/ 375553 h 606645"/>
                <a:gd name="connsiteX61" fmla="*/ 364090 w 607561"/>
                <a:gd name="connsiteY61" fmla="*/ 403192 h 606645"/>
                <a:gd name="connsiteX62" fmla="*/ 326169 w 607561"/>
                <a:gd name="connsiteY62" fmla="*/ 404969 h 606645"/>
                <a:gd name="connsiteX63" fmla="*/ 310234 w 607561"/>
                <a:gd name="connsiteY63" fmla="*/ 404703 h 606645"/>
                <a:gd name="connsiteX64" fmla="*/ 307030 w 607561"/>
                <a:gd name="connsiteY64" fmla="*/ 403992 h 606645"/>
                <a:gd name="connsiteX65" fmla="*/ 303736 w 607561"/>
                <a:gd name="connsiteY65" fmla="*/ 404436 h 606645"/>
                <a:gd name="connsiteX66" fmla="*/ 280413 w 607561"/>
                <a:gd name="connsiteY66" fmla="*/ 388972 h 606645"/>
                <a:gd name="connsiteX67" fmla="*/ 214718 w 607561"/>
                <a:gd name="connsiteY67" fmla="*/ 233803 h 606645"/>
                <a:gd name="connsiteX68" fmla="*/ 194155 w 607561"/>
                <a:gd name="connsiteY68" fmla="*/ 189189 h 606645"/>
                <a:gd name="connsiteX69" fmla="*/ 190772 w 607561"/>
                <a:gd name="connsiteY69" fmla="*/ 182701 h 606645"/>
                <a:gd name="connsiteX70" fmla="*/ 177152 w 607561"/>
                <a:gd name="connsiteY70" fmla="*/ 126357 h 606645"/>
                <a:gd name="connsiteX71" fmla="*/ 224688 w 607561"/>
                <a:gd name="connsiteY71" fmla="*/ 27620 h 606645"/>
                <a:gd name="connsiteX72" fmla="*/ 275662 w 607561"/>
                <a:gd name="connsiteY72" fmla="*/ 3114 h 60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7561" h="606645">
                  <a:moveTo>
                    <a:pt x="129243" y="432873"/>
                  </a:moveTo>
                  <a:cubicBezTo>
                    <a:pt x="135318" y="430606"/>
                    <a:pt x="142262" y="430651"/>
                    <a:pt x="148582" y="433539"/>
                  </a:cubicBezTo>
                  <a:cubicBezTo>
                    <a:pt x="161312" y="439316"/>
                    <a:pt x="166920" y="454336"/>
                    <a:pt x="161134" y="467045"/>
                  </a:cubicBezTo>
                  <a:cubicBezTo>
                    <a:pt x="151965" y="487220"/>
                    <a:pt x="151876" y="504818"/>
                    <a:pt x="151876" y="505618"/>
                  </a:cubicBezTo>
                  <a:cubicBezTo>
                    <a:pt x="151876" y="519571"/>
                    <a:pt x="140481" y="530858"/>
                    <a:pt x="126505" y="530858"/>
                  </a:cubicBezTo>
                  <a:cubicBezTo>
                    <a:pt x="112529" y="530858"/>
                    <a:pt x="101224" y="519571"/>
                    <a:pt x="101224" y="505618"/>
                  </a:cubicBezTo>
                  <a:cubicBezTo>
                    <a:pt x="101224" y="500729"/>
                    <a:pt x="101847" y="475044"/>
                    <a:pt x="115111" y="446071"/>
                  </a:cubicBezTo>
                  <a:cubicBezTo>
                    <a:pt x="117960" y="439716"/>
                    <a:pt x="123167" y="435139"/>
                    <a:pt x="129243" y="432873"/>
                  </a:cubicBezTo>
                  <a:close/>
                  <a:moveTo>
                    <a:pt x="230233" y="359160"/>
                  </a:moveTo>
                  <a:cubicBezTo>
                    <a:pt x="243854" y="356138"/>
                    <a:pt x="257296" y="364937"/>
                    <a:pt x="260234" y="378534"/>
                  </a:cubicBezTo>
                  <a:cubicBezTo>
                    <a:pt x="263172" y="392221"/>
                    <a:pt x="254448" y="405640"/>
                    <a:pt x="240738" y="408573"/>
                  </a:cubicBezTo>
                  <a:cubicBezTo>
                    <a:pt x="225782" y="411773"/>
                    <a:pt x="212428" y="416661"/>
                    <a:pt x="201033" y="423326"/>
                  </a:cubicBezTo>
                  <a:cubicBezTo>
                    <a:pt x="197027" y="425637"/>
                    <a:pt x="192665" y="426703"/>
                    <a:pt x="188392" y="426703"/>
                  </a:cubicBezTo>
                  <a:cubicBezTo>
                    <a:pt x="179667" y="426703"/>
                    <a:pt x="171121" y="422171"/>
                    <a:pt x="166492" y="414083"/>
                  </a:cubicBezTo>
                  <a:cubicBezTo>
                    <a:pt x="159370" y="401997"/>
                    <a:pt x="163554" y="386533"/>
                    <a:pt x="175661" y="379601"/>
                  </a:cubicBezTo>
                  <a:cubicBezTo>
                    <a:pt x="191686" y="370269"/>
                    <a:pt x="210025" y="363426"/>
                    <a:pt x="230233" y="359160"/>
                  </a:cubicBezTo>
                  <a:close/>
                  <a:moveTo>
                    <a:pt x="466517" y="300854"/>
                  </a:moveTo>
                  <a:cubicBezTo>
                    <a:pt x="472851" y="299454"/>
                    <a:pt x="479709" y="300454"/>
                    <a:pt x="485587" y="304187"/>
                  </a:cubicBezTo>
                  <a:cubicBezTo>
                    <a:pt x="497433" y="311741"/>
                    <a:pt x="500906" y="327383"/>
                    <a:pt x="493425" y="339114"/>
                  </a:cubicBezTo>
                  <a:cubicBezTo>
                    <a:pt x="482559" y="356089"/>
                    <a:pt x="466617" y="370131"/>
                    <a:pt x="446133" y="380884"/>
                  </a:cubicBezTo>
                  <a:cubicBezTo>
                    <a:pt x="442392" y="382840"/>
                    <a:pt x="438384" y="383728"/>
                    <a:pt x="434376" y="383728"/>
                  </a:cubicBezTo>
                  <a:cubicBezTo>
                    <a:pt x="425292" y="383728"/>
                    <a:pt x="416475" y="378840"/>
                    <a:pt x="411933" y="370219"/>
                  </a:cubicBezTo>
                  <a:cubicBezTo>
                    <a:pt x="405431" y="357866"/>
                    <a:pt x="410240" y="342580"/>
                    <a:pt x="422620" y="336092"/>
                  </a:cubicBezTo>
                  <a:cubicBezTo>
                    <a:pt x="435178" y="329516"/>
                    <a:pt x="444618" y="321339"/>
                    <a:pt x="450586" y="311919"/>
                  </a:cubicBezTo>
                  <a:cubicBezTo>
                    <a:pt x="454371" y="306053"/>
                    <a:pt x="460182" y="302254"/>
                    <a:pt x="466517" y="300854"/>
                  </a:cubicBezTo>
                  <a:close/>
                  <a:moveTo>
                    <a:pt x="50624" y="202164"/>
                  </a:moveTo>
                  <a:lnTo>
                    <a:pt x="151905" y="202164"/>
                  </a:lnTo>
                  <a:cubicBezTo>
                    <a:pt x="165878" y="202164"/>
                    <a:pt x="177181" y="213541"/>
                    <a:pt x="177181" y="227494"/>
                  </a:cubicBezTo>
                  <a:cubicBezTo>
                    <a:pt x="177181" y="241448"/>
                    <a:pt x="165878" y="252735"/>
                    <a:pt x="151905" y="252735"/>
                  </a:cubicBezTo>
                  <a:lnTo>
                    <a:pt x="74209" y="252735"/>
                  </a:lnTo>
                  <a:lnTo>
                    <a:pt x="52493" y="556074"/>
                  </a:lnTo>
                  <a:lnTo>
                    <a:pt x="555070" y="556074"/>
                  </a:lnTo>
                  <a:lnTo>
                    <a:pt x="533354" y="252735"/>
                  </a:lnTo>
                  <a:lnTo>
                    <a:pt x="455658" y="252735"/>
                  </a:lnTo>
                  <a:cubicBezTo>
                    <a:pt x="441685" y="252735"/>
                    <a:pt x="430382" y="241448"/>
                    <a:pt x="430382" y="227494"/>
                  </a:cubicBezTo>
                  <a:cubicBezTo>
                    <a:pt x="430382" y="213541"/>
                    <a:pt x="441685" y="202164"/>
                    <a:pt x="455658" y="202164"/>
                  </a:cubicBezTo>
                  <a:lnTo>
                    <a:pt x="556939" y="202164"/>
                  </a:lnTo>
                  <a:cubicBezTo>
                    <a:pt x="570200" y="202164"/>
                    <a:pt x="581235" y="212474"/>
                    <a:pt x="582125" y="225717"/>
                  </a:cubicBezTo>
                  <a:lnTo>
                    <a:pt x="607490" y="579627"/>
                  </a:lnTo>
                  <a:cubicBezTo>
                    <a:pt x="608024" y="586648"/>
                    <a:pt x="605532" y="593491"/>
                    <a:pt x="600726" y="598646"/>
                  </a:cubicBezTo>
                  <a:cubicBezTo>
                    <a:pt x="596009" y="603801"/>
                    <a:pt x="589245" y="606645"/>
                    <a:pt x="582214" y="606645"/>
                  </a:cubicBezTo>
                  <a:lnTo>
                    <a:pt x="25260" y="606645"/>
                  </a:lnTo>
                  <a:cubicBezTo>
                    <a:pt x="18318" y="606645"/>
                    <a:pt x="11554" y="603801"/>
                    <a:pt x="6748" y="598646"/>
                  </a:cubicBezTo>
                  <a:cubicBezTo>
                    <a:pt x="1942" y="593491"/>
                    <a:pt x="-461" y="586648"/>
                    <a:pt x="73" y="579627"/>
                  </a:cubicBezTo>
                  <a:lnTo>
                    <a:pt x="25349" y="225717"/>
                  </a:lnTo>
                  <a:cubicBezTo>
                    <a:pt x="26328" y="212474"/>
                    <a:pt x="37364" y="202164"/>
                    <a:pt x="50624" y="202164"/>
                  </a:cubicBezTo>
                  <a:close/>
                  <a:moveTo>
                    <a:pt x="303736" y="101117"/>
                  </a:moveTo>
                  <a:cubicBezTo>
                    <a:pt x="289760" y="101117"/>
                    <a:pt x="278455" y="112404"/>
                    <a:pt x="278455" y="126357"/>
                  </a:cubicBezTo>
                  <a:cubicBezTo>
                    <a:pt x="278455" y="140310"/>
                    <a:pt x="289760" y="151596"/>
                    <a:pt x="303736" y="151596"/>
                  </a:cubicBezTo>
                  <a:cubicBezTo>
                    <a:pt x="317712" y="151596"/>
                    <a:pt x="329106" y="140310"/>
                    <a:pt x="329106" y="126357"/>
                  </a:cubicBezTo>
                  <a:cubicBezTo>
                    <a:pt x="329106" y="112404"/>
                    <a:pt x="317712" y="101117"/>
                    <a:pt x="303736" y="101117"/>
                  </a:cubicBezTo>
                  <a:close/>
                  <a:moveTo>
                    <a:pt x="275662" y="3114"/>
                  </a:moveTo>
                  <a:cubicBezTo>
                    <a:pt x="294100" y="-1041"/>
                    <a:pt x="313573" y="-1085"/>
                    <a:pt x="332845" y="3270"/>
                  </a:cubicBezTo>
                  <a:cubicBezTo>
                    <a:pt x="375752" y="12868"/>
                    <a:pt x="411715" y="46284"/>
                    <a:pt x="424534" y="88320"/>
                  </a:cubicBezTo>
                  <a:cubicBezTo>
                    <a:pt x="434504" y="120758"/>
                    <a:pt x="431744" y="153552"/>
                    <a:pt x="416611" y="182968"/>
                  </a:cubicBezTo>
                  <a:lnTo>
                    <a:pt x="416611" y="183057"/>
                  </a:lnTo>
                  <a:lnTo>
                    <a:pt x="413763" y="188478"/>
                  </a:lnTo>
                  <a:cubicBezTo>
                    <a:pt x="406107" y="203231"/>
                    <a:pt x="398897" y="217272"/>
                    <a:pt x="393556" y="231759"/>
                  </a:cubicBezTo>
                  <a:lnTo>
                    <a:pt x="341925" y="353957"/>
                  </a:lnTo>
                  <a:cubicBezTo>
                    <a:pt x="347800" y="353690"/>
                    <a:pt x="353675" y="353424"/>
                    <a:pt x="359105" y="352890"/>
                  </a:cubicBezTo>
                  <a:cubicBezTo>
                    <a:pt x="372903" y="351469"/>
                    <a:pt x="385455" y="361689"/>
                    <a:pt x="386790" y="375553"/>
                  </a:cubicBezTo>
                  <a:cubicBezTo>
                    <a:pt x="388214" y="389417"/>
                    <a:pt x="378066" y="401859"/>
                    <a:pt x="364090" y="403192"/>
                  </a:cubicBezTo>
                  <a:cubicBezTo>
                    <a:pt x="352251" y="404436"/>
                    <a:pt x="339432" y="404969"/>
                    <a:pt x="326169" y="404969"/>
                  </a:cubicBezTo>
                  <a:cubicBezTo>
                    <a:pt x="321006" y="404969"/>
                    <a:pt x="315754" y="404880"/>
                    <a:pt x="310234" y="404703"/>
                  </a:cubicBezTo>
                  <a:cubicBezTo>
                    <a:pt x="309077" y="404703"/>
                    <a:pt x="308098" y="404169"/>
                    <a:pt x="307030" y="403992"/>
                  </a:cubicBezTo>
                  <a:cubicBezTo>
                    <a:pt x="305873" y="404081"/>
                    <a:pt x="304893" y="404436"/>
                    <a:pt x="303736" y="404436"/>
                  </a:cubicBezTo>
                  <a:cubicBezTo>
                    <a:pt x="293588" y="404436"/>
                    <a:pt x="284419" y="398393"/>
                    <a:pt x="280413" y="388972"/>
                  </a:cubicBezTo>
                  <a:lnTo>
                    <a:pt x="214718" y="233803"/>
                  </a:lnTo>
                  <a:cubicBezTo>
                    <a:pt x="208932" y="218072"/>
                    <a:pt x="201721" y="204031"/>
                    <a:pt x="194155" y="189189"/>
                  </a:cubicBezTo>
                  <a:lnTo>
                    <a:pt x="190772" y="182701"/>
                  </a:lnTo>
                  <a:cubicBezTo>
                    <a:pt x="181781" y="165016"/>
                    <a:pt x="177152" y="145997"/>
                    <a:pt x="177152" y="126357"/>
                  </a:cubicBezTo>
                  <a:cubicBezTo>
                    <a:pt x="177152" y="87787"/>
                    <a:pt x="194511" y="51794"/>
                    <a:pt x="224688" y="27620"/>
                  </a:cubicBezTo>
                  <a:cubicBezTo>
                    <a:pt x="239821" y="15534"/>
                    <a:pt x="257224" y="7269"/>
                    <a:pt x="275662" y="3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49312" y="3538262"/>
            <a:ext cx="3576319" cy="744853"/>
            <a:chOff x="845174" y="5121881"/>
            <a:chExt cx="3576319" cy="744853"/>
          </a:xfrm>
        </p:grpSpPr>
        <p:sp>
          <p:nvSpPr>
            <p:cNvPr id="16" name="矩形 15"/>
            <p:cNvSpPr/>
            <p:nvPr/>
          </p:nvSpPr>
          <p:spPr bwMode="auto">
            <a:xfrm>
              <a:off x="845174" y="5441746"/>
              <a:ext cx="3576319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9312" y="4927412"/>
            <a:ext cx="3576319" cy="744853"/>
            <a:chOff x="845174" y="5121881"/>
            <a:chExt cx="3576319" cy="744853"/>
          </a:xfrm>
        </p:grpSpPr>
        <p:sp>
          <p:nvSpPr>
            <p:cNvPr id="19" name="矩形 18"/>
            <p:cNvSpPr/>
            <p:nvPr/>
          </p:nvSpPr>
          <p:spPr bwMode="auto">
            <a:xfrm>
              <a:off x="845174" y="5441746"/>
              <a:ext cx="3576319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21" name="矩形 20"/>
          <p:cNvSpPr/>
          <p:nvPr/>
        </p:nvSpPr>
        <p:spPr bwMode="auto">
          <a:xfrm>
            <a:off x="1384912" y="1701828"/>
            <a:ext cx="6222387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This template is exclusively designed creative, and copyrights belong 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29" name="任意多边形: 形状 28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îşḷïdè"/>
          <p:cNvGrpSpPr/>
          <p:nvPr/>
        </p:nvGrpSpPr>
        <p:grpSpPr>
          <a:xfrm>
            <a:off x="4117868" y="1989138"/>
            <a:ext cx="3956265" cy="1190732"/>
            <a:chOff x="3998615" y="2018065"/>
            <a:chExt cx="4457322" cy="1341539"/>
          </a:xfrm>
        </p:grpSpPr>
        <p:sp>
          <p:nvSpPr>
            <p:cNvPr id="28" name="îSḷïde"/>
            <p:cNvSpPr/>
            <p:nvPr/>
          </p:nvSpPr>
          <p:spPr>
            <a:xfrm>
              <a:off x="3998615" y="2311213"/>
              <a:ext cx="4457322" cy="1048391"/>
            </a:xfrm>
            <a:prstGeom prst="roundRect">
              <a:avLst>
                <a:gd name="adj" fmla="val 0"/>
              </a:avLst>
            </a:prstGeom>
            <a:noFill/>
            <a:ln w="19050">
              <a:solidFill>
                <a:srgbClr val="2AA4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śļïḓè"/>
            <p:cNvSpPr/>
            <p:nvPr/>
          </p:nvSpPr>
          <p:spPr>
            <a:xfrm>
              <a:off x="4834295" y="2018065"/>
              <a:ext cx="2785964" cy="586298"/>
            </a:xfrm>
            <a:prstGeom prst="roundRect">
              <a:avLst>
                <a:gd name="adj" fmla="val 0"/>
              </a:avLst>
            </a:pr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26" name="iṩľîďé"/>
          <p:cNvSpPr/>
          <p:nvPr/>
        </p:nvSpPr>
        <p:spPr>
          <a:xfrm>
            <a:off x="1282700" y="4372543"/>
            <a:ext cx="1704201" cy="658930"/>
          </a:xfrm>
          <a:prstGeom prst="homePlate">
            <a:avLst>
              <a:gd name="adj" fmla="val 2886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ïṣľíḑe"/>
          <p:cNvSpPr/>
          <p:nvPr/>
        </p:nvSpPr>
        <p:spPr>
          <a:xfrm>
            <a:off x="2867179" y="4372543"/>
            <a:ext cx="1704201" cy="658930"/>
          </a:xfrm>
          <a:prstGeom prst="chevron">
            <a:avLst>
              <a:gd name="adj" fmla="val 2804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ï$ļïḓè"/>
          <p:cNvSpPr/>
          <p:nvPr/>
        </p:nvSpPr>
        <p:spPr>
          <a:xfrm>
            <a:off x="4451659" y="4372543"/>
            <a:ext cx="1704201" cy="658930"/>
          </a:xfrm>
          <a:prstGeom prst="chevron">
            <a:avLst>
              <a:gd name="adj" fmla="val 2804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iṧļîḍe"/>
          <p:cNvSpPr/>
          <p:nvPr/>
        </p:nvSpPr>
        <p:spPr>
          <a:xfrm>
            <a:off x="6036139" y="4372543"/>
            <a:ext cx="1704201" cy="658930"/>
          </a:xfrm>
          <a:prstGeom prst="chevron">
            <a:avLst>
              <a:gd name="adj" fmla="val 2804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îśḷídé"/>
          <p:cNvSpPr/>
          <p:nvPr/>
        </p:nvSpPr>
        <p:spPr>
          <a:xfrm>
            <a:off x="7620618" y="4372543"/>
            <a:ext cx="1704201" cy="658930"/>
          </a:xfrm>
          <a:prstGeom prst="chevron">
            <a:avLst>
              <a:gd name="adj" fmla="val 2804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i$liḍè"/>
          <p:cNvSpPr/>
          <p:nvPr/>
        </p:nvSpPr>
        <p:spPr>
          <a:xfrm>
            <a:off x="9205099" y="4372543"/>
            <a:ext cx="1704201" cy="658930"/>
          </a:xfrm>
          <a:prstGeom prst="chevron">
            <a:avLst>
              <a:gd name="adj" fmla="val 2804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endParaRPr lang="zh-CN" alt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0" name="肘形连接符 20"/>
          <p:cNvCxnSpPr>
            <a:stCxn id="28" idx="2"/>
            <a:endCxn id="26" idx="0"/>
          </p:cNvCxnSpPr>
          <p:nvPr/>
        </p:nvCxnSpPr>
        <p:spPr>
          <a:xfrm rot="5400000">
            <a:off x="3471513" y="1748054"/>
            <a:ext cx="1192673" cy="4056304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22"/>
          <p:cNvCxnSpPr>
            <a:stCxn id="28" idx="2"/>
            <a:endCxn id="24" idx="0"/>
          </p:cNvCxnSpPr>
          <p:nvPr/>
        </p:nvCxnSpPr>
        <p:spPr>
          <a:xfrm rot="5400000">
            <a:off x="4265099" y="2541640"/>
            <a:ext cx="1192673" cy="2469133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31"/>
          <p:cNvCxnSpPr>
            <a:stCxn id="28" idx="2"/>
            <a:endCxn id="22" idx="0"/>
          </p:cNvCxnSpPr>
          <p:nvPr/>
        </p:nvCxnSpPr>
        <p:spPr>
          <a:xfrm rot="5400000">
            <a:off x="5057339" y="3333880"/>
            <a:ext cx="1192673" cy="884653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33"/>
          <p:cNvCxnSpPr>
            <a:stCxn id="28" idx="2"/>
            <a:endCxn id="20" idx="0"/>
          </p:cNvCxnSpPr>
          <p:nvPr/>
        </p:nvCxnSpPr>
        <p:spPr>
          <a:xfrm rot="16200000" flipH="1">
            <a:off x="5849578" y="3426292"/>
            <a:ext cx="1192673" cy="699827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35"/>
          <p:cNvCxnSpPr>
            <a:stCxn id="28" idx="2"/>
            <a:endCxn id="18" idx="0"/>
          </p:cNvCxnSpPr>
          <p:nvPr/>
        </p:nvCxnSpPr>
        <p:spPr>
          <a:xfrm rot="16200000" flipH="1">
            <a:off x="6641818" y="2634053"/>
            <a:ext cx="1192673" cy="2284306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39"/>
          <p:cNvCxnSpPr>
            <a:stCxn id="16" idx="0"/>
            <a:endCxn id="28" idx="2"/>
          </p:cNvCxnSpPr>
          <p:nvPr/>
        </p:nvCxnSpPr>
        <p:spPr>
          <a:xfrm rot="16200000" flipV="1">
            <a:off x="7434059" y="1841813"/>
            <a:ext cx="1192673" cy="3868787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370300" y="2063943"/>
            <a:ext cx="145139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403725" y="2624566"/>
            <a:ext cx="3384550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 and copyrights belong  internet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438429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100773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763115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344137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896069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480548" y="4530721"/>
            <a:ext cx="127302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 bwMode="auto">
          <a:xfrm>
            <a:off x="1727200" y="5389442"/>
            <a:ext cx="8758222" cy="424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This template is exclusively designed creative, and copyrights belong 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53" name="任意多边形: 形状 52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57" name="文本框 56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22" grpId="0" animBg="1"/>
      <p:bldP spid="20" grpId="0" animBg="1"/>
      <p:bldP spid="18" grpId="0" animBg="1"/>
      <p:bldP spid="16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1311275" y="2193068"/>
            <a:ext cx="4425733" cy="3698629"/>
          </a:xfrm>
          <a:custGeom>
            <a:avLst/>
            <a:gdLst>
              <a:gd name="connsiteX0" fmla="*/ 4224357 w 4425733"/>
              <a:gd name="connsiteY0" fmla="*/ 2324590 h 3698629"/>
              <a:gd name="connsiteX1" fmla="*/ 4382088 w 4425733"/>
              <a:gd name="connsiteY1" fmla="*/ 2980423 h 3698629"/>
              <a:gd name="connsiteX2" fmla="*/ 1395833 w 4425733"/>
              <a:gd name="connsiteY2" fmla="*/ 3698629 h 3698629"/>
              <a:gd name="connsiteX3" fmla="*/ 1238102 w 4425733"/>
              <a:gd name="connsiteY3" fmla="*/ 3042796 h 3698629"/>
              <a:gd name="connsiteX4" fmla="*/ 3427243 w 4425733"/>
              <a:gd name="connsiteY4" fmla="*/ 1696615 h 3698629"/>
              <a:gd name="connsiteX5" fmla="*/ 3584974 w 4425733"/>
              <a:gd name="connsiteY5" fmla="*/ 2352449 h 3698629"/>
              <a:gd name="connsiteX6" fmla="*/ 211770 w 4425733"/>
              <a:gd name="connsiteY6" fmla="*/ 3163718 h 3698629"/>
              <a:gd name="connsiteX7" fmla="*/ 54040 w 4425733"/>
              <a:gd name="connsiteY7" fmla="*/ 2507884 h 3698629"/>
              <a:gd name="connsiteX8" fmla="*/ 4268002 w 4425733"/>
              <a:gd name="connsiteY8" fmla="*/ 674727 h 3698629"/>
              <a:gd name="connsiteX9" fmla="*/ 4425733 w 4425733"/>
              <a:gd name="connsiteY9" fmla="*/ 1330560 h 3698629"/>
              <a:gd name="connsiteX10" fmla="*/ 595531 w 4425733"/>
              <a:gd name="connsiteY10" fmla="*/ 2251739 h 3698629"/>
              <a:gd name="connsiteX11" fmla="*/ 437800 w 4425733"/>
              <a:gd name="connsiteY11" fmla="*/ 1595906 h 3698629"/>
              <a:gd name="connsiteX12" fmla="*/ 3665284 w 4425733"/>
              <a:gd name="connsiteY12" fmla="*/ 0 h 3698629"/>
              <a:gd name="connsiteX13" fmla="*/ 3823015 w 4425733"/>
              <a:gd name="connsiteY13" fmla="*/ 655834 h 3698629"/>
              <a:gd name="connsiteX14" fmla="*/ 157731 w 4425733"/>
              <a:gd name="connsiteY14" fmla="*/ 1537349 h 3698629"/>
              <a:gd name="connsiteX15" fmla="*/ 0 w 4425733"/>
              <a:gd name="connsiteY15" fmla="*/ 881516 h 369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25733" h="3698629">
                <a:moveTo>
                  <a:pt x="4224357" y="2324590"/>
                </a:moveTo>
                <a:lnTo>
                  <a:pt x="4382088" y="2980423"/>
                </a:lnTo>
                <a:lnTo>
                  <a:pt x="1395833" y="3698629"/>
                </a:lnTo>
                <a:lnTo>
                  <a:pt x="1238102" y="3042796"/>
                </a:lnTo>
                <a:close/>
                <a:moveTo>
                  <a:pt x="3427243" y="1696615"/>
                </a:moveTo>
                <a:lnTo>
                  <a:pt x="3584974" y="2352449"/>
                </a:lnTo>
                <a:lnTo>
                  <a:pt x="211770" y="3163718"/>
                </a:lnTo>
                <a:lnTo>
                  <a:pt x="54040" y="2507884"/>
                </a:lnTo>
                <a:close/>
                <a:moveTo>
                  <a:pt x="4268002" y="674727"/>
                </a:moveTo>
                <a:lnTo>
                  <a:pt x="4425733" y="1330560"/>
                </a:lnTo>
                <a:lnTo>
                  <a:pt x="595531" y="2251739"/>
                </a:lnTo>
                <a:lnTo>
                  <a:pt x="437800" y="1595906"/>
                </a:lnTo>
                <a:close/>
                <a:moveTo>
                  <a:pt x="3665284" y="0"/>
                </a:moveTo>
                <a:lnTo>
                  <a:pt x="3823015" y="655834"/>
                </a:lnTo>
                <a:lnTo>
                  <a:pt x="157731" y="1537349"/>
                </a:lnTo>
                <a:lnTo>
                  <a:pt x="0" y="881516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箭头: V 形 2"/>
          <p:cNvSpPr/>
          <p:nvPr/>
        </p:nvSpPr>
        <p:spPr>
          <a:xfrm>
            <a:off x="6426201" y="2399166"/>
            <a:ext cx="377371" cy="465138"/>
          </a:xfrm>
          <a:prstGeom prst="chevron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箭头: V 形 9"/>
          <p:cNvSpPr/>
          <p:nvPr/>
        </p:nvSpPr>
        <p:spPr>
          <a:xfrm>
            <a:off x="6426201" y="3695360"/>
            <a:ext cx="377371" cy="465138"/>
          </a:xfrm>
          <a:prstGeom prst="chevron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6426201" y="4991553"/>
            <a:ext cx="377371" cy="465138"/>
          </a:xfrm>
          <a:prstGeom prst="chevron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45504" y="2230034"/>
            <a:ext cx="3935221" cy="833733"/>
            <a:chOff x="1689252" y="2352404"/>
            <a:chExt cx="4709730" cy="833733"/>
          </a:xfrm>
        </p:grpSpPr>
        <p:sp>
          <p:nvSpPr>
            <p:cNvPr id="8" name="文本框 7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45504" y="3511062"/>
            <a:ext cx="3935221" cy="833733"/>
            <a:chOff x="1689252" y="2352404"/>
            <a:chExt cx="4709730" cy="833733"/>
          </a:xfrm>
        </p:grpSpPr>
        <p:sp>
          <p:nvSpPr>
            <p:cNvPr id="12" name="文本框 11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45504" y="4807255"/>
            <a:ext cx="3935221" cy="833733"/>
            <a:chOff x="1689252" y="2352404"/>
            <a:chExt cx="4709730" cy="833733"/>
          </a:xfrm>
        </p:grpSpPr>
        <p:sp>
          <p:nvSpPr>
            <p:cNvPr id="16" name="文本框 15"/>
            <p:cNvSpPr txBox="1"/>
            <p:nvPr/>
          </p:nvSpPr>
          <p:spPr>
            <a:xfrm>
              <a:off x="1689253" y="2352404"/>
              <a:ext cx="1737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9252" y="2786027"/>
              <a:ext cx="470973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internet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19" name="任意多边形: 形状 18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  <p:bldP spid="10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3788230" y="3759200"/>
            <a:ext cx="4615542" cy="0"/>
          </a:xfrm>
          <a:prstGeom prst="line">
            <a:avLst/>
          </a:prstGeom>
          <a:ln>
            <a:solidFill>
              <a:schemeClr val="bg2">
                <a:lumMod val="90000"/>
                <a:alpha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 flipH="1">
            <a:off x="3788231" y="3759200"/>
            <a:ext cx="4615540" cy="0"/>
          </a:xfrm>
          <a:prstGeom prst="line">
            <a:avLst/>
          </a:prstGeom>
          <a:ln>
            <a:solidFill>
              <a:schemeClr val="bg2">
                <a:lumMod val="90000"/>
                <a:alpha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/>
          <p:cNvSpPr/>
          <p:nvPr/>
        </p:nvSpPr>
        <p:spPr>
          <a:xfrm>
            <a:off x="4267200" y="1930400"/>
            <a:ext cx="3657600" cy="3657600"/>
          </a:xfrm>
          <a:custGeom>
            <a:avLst/>
            <a:gdLst>
              <a:gd name="connsiteX0" fmla="*/ 1828800 w 3657600"/>
              <a:gd name="connsiteY0" fmla="*/ 1088571 h 3657600"/>
              <a:gd name="connsiteX1" fmla="*/ 1088571 w 3657600"/>
              <a:gd name="connsiteY1" fmla="*/ 1828800 h 3657600"/>
              <a:gd name="connsiteX2" fmla="*/ 1828800 w 3657600"/>
              <a:gd name="connsiteY2" fmla="*/ 2569029 h 3657600"/>
              <a:gd name="connsiteX3" fmla="*/ 2569029 w 3657600"/>
              <a:gd name="connsiteY3" fmla="*/ 1828800 h 3657600"/>
              <a:gd name="connsiteX4" fmla="*/ 1828800 w 3657600"/>
              <a:gd name="connsiteY4" fmla="*/ 1088571 h 3657600"/>
              <a:gd name="connsiteX5" fmla="*/ 1828800 w 3657600"/>
              <a:gd name="connsiteY5" fmla="*/ 0 h 3657600"/>
              <a:gd name="connsiteX6" fmla="*/ 3657600 w 3657600"/>
              <a:gd name="connsiteY6" fmla="*/ 1828800 h 3657600"/>
              <a:gd name="connsiteX7" fmla="*/ 1828800 w 3657600"/>
              <a:gd name="connsiteY7" fmla="*/ 3657600 h 3657600"/>
              <a:gd name="connsiteX8" fmla="*/ 0 w 3657600"/>
              <a:gd name="connsiteY8" fmla="*/ 1828800 h 3657600"/>
              <a:gd name="connsiteX9" fmla="*/ 1828800 w 3657600"/>
              <a:gd name="connsiteY9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57600" h="3657600">
                <a:moveTo>
                  <a:pt x="1828800" y="1088571"/>
                </a:moveTo>
                <a:cubicBezTo>
                  <a:pt x="1419983" y="1088571"/>
                  <a:pt x="1088571" y="1419983"/>
                  <a:pt x="1088571" y="1828800"/>
                </a:cubicBezTo>
                <a:cubicBezTo>
                  <a:pt x="1088571" y="2237617"/>
                  <a:pt x="1419983" y="2569029"/>
                  <a:pt x="1828800" y="2569029"/>
                </a:cubicBezTo>
                <a:cubicBezTo>
                  <a:pt x="2237617" y="2569029"/>
                  <a:pt x="2569029" y="2237617"/>
                  <a:pt x="2569029" y="1828800"/>
                </a:cubicBezTo>
                <a:cubicBezTo>
                  <a:pt x="2569029" y="1419983"/>
                  <a:pt x="2237617" y="1088571"/>
                  <a:pt x="1828800" y="1088571"/>
                </a:cubicBezTo>
                <a:close/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838818"/>
                  <a:pt x="2838818" y="3657600"/>
                  <a:pt x="1828800" y="3657600"/>
                </a:cubicBezTo>
                <a:cubicBezTo>
                  <a:pt x="818782" y="3657600"/>
                  <a:pt x="0" y="2838818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39054" y="1761219"/>
            <a:ext cx="623435" cy="623435"/>
          </a:xfrm>
          <a:prstGeom prst="ellipse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12"/>
          <p:cNvSpPr/>
          <p:nvPr/>
        </p:nvSpPr>
        <p:spPr>
          <a:xfrm>
            <a:off x="3300042" y="1936215"/>
            <a:ext cx="301460" cy="273444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39054" y="4255180"/>
            <a:ext cx="623435" cy="623435"/>
          </a:xfrm>
          <a:prstGeom prst="ellipse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16"/>
          <p:cNvSpPr/>
          <p:nvPr/>
        </p:nvSpPr>
        <p:spPr>
          <a:xfrm>
            <a:off x="3300042" y="4416396"/>
            <a:ext cx="301460" cy="301004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416812" y="1761219"/>
            <a:ext cx="623435" cy="623435"/>
          </a:xfrm>
          <a:prstGeom prst="ellipse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Oval 19"/>
          <p:cNvSpPr/>
          <p:nvPr/>
        </p:nvSpPr>
        <p:spPr>
          <a:xfrm>
            <a:off x="8584296" y="1922207"/>
            <a:ext cx="288468" cy="301460"/>
          </a:xfrm>
          <a:custGeom>
            <a:avLst/>
            <a:gdLst>
              <a:gd name="connsiteX0" fmla="*/ 429254 w 551291"/>
              <a:gd name="connsiteY0" fmla="*/ 48738 h 576120"/>
              <a:gd name="connsiteX1" fmla="*/ 551291 w 551291"/>
              <a:gd name="connsiteY1" fmla="*/ 276623 h 576120"/>
              <a:gd name="connsiteX2" fmla="*/ 275631 w 551291"/>
              <a:gd name="connsiteY2" fmla="*/ 550372 h 576120"/>
              <a:gd name="connsiteX3" fmla="*/ 182308 w 551291"/>
              <a:gd name="connsiteY3" fmla="*/ 534606 h 576120"/>
              <a:gd name="connsiteX4" fmla="*/ 218201 w 551291"/>
              <a:gd name="connsiteY4" fmla="*/ 500209 h 576120"/>
              <a:gd name="connsiteX5" fmla="*/ 275631 w 551291"/>
              <a:gd name="connsiteY5" fmla="*/ 510241 h 576120"/>
              <a:gd name="connsiteX6" fmla="*/ 509655 w 551291"/>
              <a:gd name="connsiteY6" fmla="*/ 276623 h 576120"/>
              <a:gd name="connsiteX7" fmla="*/ 412025 w 551291"/>
              <a:gd name="connsiteY7" fmla="*/ 87435 h 576120"/>
              <a:gd name="connsiteX8" fmla="*/ 275582 w 551291"/>
              <a:gd name="connsiteY8" fmla="*/ 1379 h 576120"/>
              <a:gd name="connsiteX9" fmla="*/ 377490 w 551291"/>
              <a:gd name="connsiteY9" fmla="*/ 21452 h 576120"/>
              <a:gd name="connsiteX10" fmla="*/ 343042 w 551291"/>
              <a:gd name="connsiteY10" fmla="*/ 52995 h 576120"/>
              <a:gd name="connsiteX11" fmla="*/ 275582 w 551291"/>
              <a:gd name="connsiteY11" fmla="*/ 42958 h 576120"/>
              <a:gd name="connsiteX12" fmla="*/ 41624 w 551291"/>
              <a:gd name="connsiteY12" fmla="*/ 276664 h 576120"/>
              <a:gd name="connsiteX13" fmla="*/ 149274 w 551291"/>
              <a:gd name="connsiteY13" fmla="*/ 471657 h 576120"/>
              <a:gd name="connsiteX14" fmla="*/ 132050 w 551291"/>
              <a:gd name="connsiteY14" fmla="*/ 510369 h 576120"/>
              <a:gd name="connsiteX15" fmla="*/ 0 w 551291"/>
              <a:gd name="connsiteY15" fmla="*/ 276664 h 576120"/>
              <a:gd name="connsiteX16" fmla="*/ 275582 w 551291"/>
              <a:gd name="connsiteY16" fmla="*/ 1379 h 576120"/>
              <a:gd name="connsiteX17" fmla="*/ 422021 w 551291"/>
              <a:gd name="connsiteY17" fmla="*/ 0 h 576120"/>
              <a:gd name="connsiteX18" fmla="*/ 335917 w 551291"/>
              <a:gd name="connsiteY18" fmla="*/ 247932 h 576120"/>
              <a:gd name="connsiteX19" fmla="*/ 459332 w 551291"/>
              <a:gd name="connsiteY19" fmla="*/ 247932 h 576120"/>
              <a:gd name="connsiteX20" fmla="*/ 120659 w 551291"/>
              <a:gd name="connsiteY20" fmla="*/ 576120 h 576120"/>
              <a:gd name="connsiteX21" fmla="*/ 215373 w 551291"/>
              <a:gd name="connsiteY21" fmla="*/ 328188 h 576120"/>
              <a:gd name="connsiteX22" fmla="*/ 91958 w 551291"/>
              <a:gd name="connsiteY22" fmla="*/ 328188 h 57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51291" h="576120">
                <a:moveTo>
                  <a:pt x="429254" y="48738"/>
                </a:moveTo>
                <a:cubicBezTo>
                  <a:pt x="502476" y="97468"/>
                  <a:pt x="551291" y="182029"/>
                  <a:pt x="551291" y="276623"/>
                </a:cubicBezTo>
                <a:cubicBezTo>
                  <a:pt x="551291" y="427113"/>
                  <a:pt x="427818" y="550372"/>
                  <a:pt x="275631" y="550372"/>
                </a:cubicBezTo>
                <a:cubicBezTo>
                  <a:pt x="241173" y="550372"/>
                  <a:pt x="212458" y="546072"/>
                  <a:pt x="182308" y="534606"/>
                </a:cubicBezTo>
                <a:lnTo>
                  <a:pt x="218201" y="500209"/>
                </a:lnTo>
                <a:cubicBezTo>
                  <a:pt x="238302" y="505942"/>
                  <a:pt x="254095" y="510241"/>
                  <a:pt x="275631" y="510241"/>
                </a:cubicBezTo>
                <a:cubicBezTo>
                  <a:pt x="404846" y="510241"/>
                  <a:pt x="509655" y="405615"/>
                  <a:pt x="509655" y="276623"/>
                </a:cubicBezTo>
                <a:cubicBezTo>
                  <a:pt x="509655" y="197795"/>
                  <a:pt x="470890" y="128999"/>
                  <a:pt x="412025" y="87435"/>
                </a:cubicBezTo>
                <a:close/>
                <a:moveTo>
                  <a:pt x="275582" y="1379"/>
                </a:moveTo>
                <a:cubicBezTo>
                  <a:pt x="311465" y="1379"/>
                  <a:pt x="345913" y="8548"/>
                  <a:pt x="377490" y="21452"/>
                </a:cubicBezTo>
                <a:lnTo>
                  <a:pt x="343042" y="52995"/>
                </a:lnTo>
                <a:cubicBezTo>
                  <a:pt x="321512" y="45826"/>
                  <a:pt x="298547" y="42958"/>
                  <a:pt x="275582" y="42958"/>
                </a:cubicBezTo>
                <a:cubicBezTo>
                  <a:pt x="146403" y="42958"/>
                  <a:pt x="41624" y="147624"/>
                  <a:pt x="41624" y="276664"/>
                </a:cubicBezTo>
                <a:cubicBezTo>
                  <a:pt x="41624" y="358389"/>
                  <a:pt x="84684" y="430078"/>
                  <a:pt x="149274" y="471657"/>
                </a:cubicBezTo>
                <a:lnTo>
                  <a:pt x="132050" y="510369"/>
                </a:lnTo>
                <a:cubicBezTo>
                  <a:pt x="53107" y="461621"/>
                  <a:pt x="0" y="375594"/>
                  <a:pt x="0" y="276664"/>
                </a:cubicBezTo>
                <a:cubicBezTo>
                  <a:pt x="0" y="124684"/>
                  <a:pt x="123438" y="1379"/>
                  <a:pt x="275582" y="1379"/>
                </a:cubicBezTo>
                <a:close/>
                <a:moveTo>
                  <a:pt x="422021" y="0"/>
                </a:moveTo>
                <a:lnTo>
                  <a:pt x="335917" y="247932"/>
                </a:lnTo>
                <a:lnTo>
                  <a:pt x="459332" y="247932"/>
                </a:lnTo>
                <a:lnTo>
                  <a:pt x="120659" y="576120"/>
                </a:lnTo>
                <a:lnTo>
                  <a:pt x="215373" y="328188"/>
                </a:lnTo>
                <a:lnTo>
                  <a:pt x="91958" y="328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416812" y="4255180"/>
            <a:ext cx="623435" cy="623435"/>
          </a:xfrm>
          <a:prstGeom prst="ellipse">
            <a:avLst/>
          </a:prstGeom>
          <a:gradFill flip="none" rotWithShape="1">
            <a:gsLst>
              <a:gs pos="0">
                <a:srgbClr val="2AA4B1"/>
              </a:gs>
              <a:gs pos="100000">
                <a:srgbClr val="1F2D5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22"/>
          <p:cNvSpPr/>
          <p:nvPr/>
        </p:nvSpPr>
        <p:spPr>
          <a:xfrm>
            <a:off x="8577800" y="4431771"/>
            <a:ext cx="301460" cy="270255"/>
          </a:xfrm>
          <a:custGeom>
            <a:avLst/>
            <a:gdLst>
              <a:gd name="T0" fmla="*/ 0 w 6520"/>
              <a:gd name="T1" fmla="*/ 5530 h 5855"/>
              <a:gd name="T2" fmla="*/ 0 w 6520"/>
              <a:gd name="T3" fmla="*/ 922 h 5855"/>
              <a:gd name="T4" fmla="*/ 325 w 6520"/>
              <a:gd name="T5" fmla="*/ 596 h 5855"/>
              <a:gd name="T6" fmla="*/ 3727 w 6520"/>
              <a:gd name="T7" fmla="*/ 596 h 5855"/>
              <a:gd name="T8" fmla="*/ 4411 w 6520"/>
              <a:gd name="T9" fmla="*/ 596 h 5855"/>
              <a:gd name="T10" fmla="*/ 3761 w 6520"/>
              <a:gd name="T11" fmla="*/ 1246 h 5855"/>
              <a:gd name="T12" fmla="*/ 3727 w 6520"/>
              <a:gd name="T13" fmla="*/ 1246 h 5855"/>
              <a:gd name="T14" fmla="*/ 649 w 6520"/>
              <a:gd name="T15" fmla="*/ 1246 h 5855"/>
              <a:gd name="T16" fmla="*/ 649 w 6520"/>
              <a:gd name="T17" fmla="*/ 5204 h 5855"/>
              <a:gd name="T18" fmla="*/ 4608 w 6520"/>
              <a:gd name="T19" fmla="*/ 5204 h 5855"/>
              <a:gd name="T20" fmla="*/ 4608 w 6520"/>
              <a:gd name="T21" fmla="*/ 4494 h 5855"/>
              <a:gd name="T22" fmla="*/ 4608 w 6520"/>
              <a:gd name="T23" fmla="*/ 3523 h 5855"/>
              <a:gd name="T24" fmla="*/ 5257 w 6520"/>
              <a:gd name="T25" fmla="*/ 2874 h 5855"/>
              <a:gd name="T26" fmla="*/ 5257 w 6520"/>
              <a:gd name="T27" fmla="*/ 4494 h 5855"/>
              <a:gd name="T28" fmla="*/ 5257 w 6520"/>
              <a:gd name="T29" fmla="*/ 5530 h 5855"/>
              <a:gd name="T30" fmla="*/ 4932 w 6520"/>
              <a:gd name="T31" fmla="*/ 5855 h 5855"/>
              <a:gd name="T32" fmla="*/ 325 w 6520"/>
              <a:gd name="T33" fmla="*/ 5855 h 5855"/>
              <a:gd name="T34" fmla="*/ 0 w 6520"/>
              <a:gd name="T35" fmla="*/ 5530 h 5855"/>
              <a:gd name="T36" fmla="*/ 2828 w 6520"/>
              <a:gd name="T37" fmla="*/ 3036 h 5855"/>
              <a:gd name="T38" fmla="*/ 2135 w 6520"/>
              <a:gd name="T39" fmla="*/ 2343 h 5855"/>
              <a:gd name="T40" fmla="*/ 1429 w 6520"/>
              <a:gd name="T41" fmla="*/ 2343 h 5855"/>
              <a:gd name="T42" fmla="*/ 1283 w 6520"/>
              <a:gd name="T43" fmla="*/ 2696 h 5855"/>
              <a:gd name="T44" fmla="*/ 1429 w 6520"/>
              <a:gd name="T45" fmla="*/ 3048 h 5855"/>
              <a:gd name="T46" fmla="*/ 2475 w 6520"/>
              <a:gd name="T47" fmla="*/ 4094 h 5855"/>
              <a:gd name="T48" fmla="*/ 3180 w 6520"/>
              <a:gd name="T49" fmla="*/ 4094 h 5855"/>
              <a:gd name="T50" fmla="*/ 6373 w 6520"/>
              <a:gd name="T51" fmla="*/ 900 h 5855"/>
              <a:gd name="T52" fmla="*/ 6520 w 6520"/>
              <a:gd name="T53" fmla="*/ 548 h 5855"/>
              <a:gd name="T54" fmla="*/ 6373 w 6520"/>
              <a:gd name="T55" fmla="*/ 195 h 5855"/>
              <a:gd name="T56" fmla="*/ 5668 w 6520"/>
              <a:gd name="T57" fmla="*/ 195 h 5855"/>
              <a:gd name="T58" fmla="*/ 2828 w 6520"/>
              <a:gd name="T59" fmla="*/ 3036 h 5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20" h="5855">
                <a:moveTo>
                  <a:pt x="0" y="5530"/>
                </a:moveTo>
                <a:lnTo>
                  <a:pt x="0" y="922"/>
                </a:lnTo>
                <a:cubicBezTo>
                  <a:pt x="0" y="742"/>
                  <a:pt x="145" y="596"/>
                  <a:pt x="325" y="596"/>
                </a:cubicBezTo>
                <a:lnTo>
                  <a:pt x="3727" y="596"/>
                </a:lnTo>
                <a:lnTo>
                  <a:pt x="4411" y="596"/>
                </a:lnTo>
                <a:lnTo>
                  <a:pt x="3761" y="1246"/>
                </a:lnTo>
                <a:lnTo>
                  <a:pt x="3727" y="1246"/>
                </a:lnTo>
                <a:lnTo>
                  <a:pt x="649" y="1246"/>
                </a:lnTo>
                <a:lnTo>
                  <a:pt x="649" y="5204"/>
                </a:lnTo>
                <a:lnTo>
                  <a:pt x="4608" y="5204"/>
                </a:lnTo>
                <a:lnTo>
                  <a:pt x="4608" y="4494"/>
                </a:lnTo>
                <a:lnTo>
                  <a:pt x="4608" y="3523"/>
                </a:lnTo>
                <a:lnTo>
                  <a:pt x="5257" y="2874"/>
                </a:lnTo>
                <a:lnTo>
                  <a:pt x="5257" y="4494"/>
                </a:lnTo>
                <a:lnTo>
                  <a:pt x="5257" y="5530"/>
                </a:lnTo>
                <a:cubicBezTo>
                  <a:pt x="5257" y="5708"/>
                  <a:pt x="5112" y="5855"/>
                  <a:pt x="4932" y="5855"/>
                </a:cubicBezTo>
                <a:lnTo>
                  <a:pt x="325" y="5855"/>
                </a:lnTo>
                <a:cubicBezTo>
                  <a:pt x="145" y="5855"/>
                  <a:pt x="0" y="5710"/>
                  <a:pt x="0" y="5530"/>
                </a:cubicBezTo>
                <a:close/>
                <a:moveTo>
                  <a:pt x="2828" y="3036"/>
                </a:moveTo>
                <a:lnTo>
                  <a:pt x="2135" y="2343"/>
                </a:lnTo>
                <a:cubicBezTo>
                  <a:pt x="1940" y="2148"/>
                  <a:pt x="1624" y="2148"/>
                  <a:pt x="1429" y="2343"/>
                </a:cubicBezTo>
                <a:cubicBezTo>
                  <a:pt x="1335" y="2438"/>
                  <a:pt x="1283" y="2563"/>
                  <a:pt x="1283" y="2696"/>
                </a:cubicBezTo>
                <a:cubicBezTo>
                  <a:pt x="1283" y="2830"/>
                  <a:pt x="1335" y="2955"/>
                  <a:pt x="1429" y="3048"/>
                </a:cubicBezTo>
                <a:lnTo>
                  <a:pt x="2475" y="4094"/>
                </a:lnTo>
                <a:cubicBezTo>
                  <a:pt x="2669" y="4288"/>
                  <a:pt x="2985" y="4288"/>
                  <a:pt x="3180" y="4094"/>
                </a:cubicBezTo>
                <a:lnTo>
                  <a:pt x="6373" y="900"/>
                </a:lnTo>
                <a:cubicBezTo>
                  <a:pt x="6468" y="806"/>
                  <a:pt x="6520" y="680"/>
                  <a:pt x="6520" y="548"/>
                </a:cubicBezTo>
                <a:cubicBezTo>
                  <a:pt x="6520" y="415"/>
                  <a:pt x="6468" y="290"/>
                  <a:pt x="6373" y="195"/>
                </a:cubicBezTo>
                <a:cubicBezTo>
                  <a:pt x="6179" y="0"/>
                  <a:pt x="5863" y="0"/>
                  <a:pt x="5668" y="195"/>
                </a:cubicBezTo>
                <a:lnTo>
                  <a:pt x="2828" y="3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56487" y="2523824"/>
            <a:ext cx="2565514" cy="744853"/>
            <a:chOff x="845175" y="5121881"/>
            <a:chExt cx="2565514" cy="744853"/>
          </a:xfrm>
        </p:grpSpPr>
        <p:sp>
          <p:nvSpPr>
            <p:cNvPr id="15" name="矩形 14"/>
            <p:cNvSpPr/>
            <p:nvPr/>
          </p:nvSpPr>
          <p:spPr bwMode="auto">
            <a:xfrm>
              <a:off x="845175" y="5441746"/>
              <a:ext cx="2565514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56487" y="5029627"/>
            <a:ext cx="2565514" cy="744853"/>
            <a:chOff x="845175" y="5121881"/>
            <a:chExt cx="2565514" cy="744853"/>
          </a:xfrm>
        </p:grpSpPr>
        <p:sp>
          <p:nvSpPr>
            <p:cNvPr id="24" name="矩形 23"/>
            <p:cNvSpPr/>
            <p:nvPr/>
          </p:nvSpPr>
          <p:spPr bwMode="auto">
            <a:xfrm>
              <a:off x="845175" y="5441746"/>
              <a:ext cx="2565514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5177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59001" y="2523824"/>
            <a:ext cx="2565514" cy="744853"/>
            <a:chOff x="845175" y="5121881"/>
            <a:chExt cx="2565514" cy="744853"/>
          </a:xfrm>
        </p:grpSpPr>
        <p:sp>
          <p:nvSpPr>
            <p:cNvPr id="27" name="矩形 26"/>
            <p:cNvSpPr/>
            <p:nvPr/>
          </p:nvSpPr>
          <p:spPr bwMode="auto">
            <a:xfrm>
              <a:off x="845175" y="5441746"/>
              <a:ext cx="2565514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565829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59001" y="5029627"/>
            <a:ext cx="2565514" cy="744853"/>
            <a:chOff x="845175" y="5121881"/>
            <a:chExt cx="2565514" cy="744853"/>
          </a:xfrm>
        </p:grpSpPr>
        <p:sp>
          <p:nvSpPr>
            <p:cNvPr id="30" name="矩形 29"/>
            <p:cNvSpPr/>
            <p:nvPr/>
          </p:nvSpPr>
          <p:spPr bwMode="auto">
            <a:xfrm>
              <a:off x="845175" y="5441746"/>
              <a:ext cx="2565514" cy="4249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creative, and copyrights belong 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65829" y="5121881"/>
              <a:ext cx="1844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7" name="任意多边形: 形状 36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33" grpId="0" animBg="1"/>
      <p:bldP spid="16" grpId="0" animBg="1"/>
      <p:bldP spid="35" grpId="0" animBg="1"/>
      <p:bldP spid="19" grpId="0" animBg="1"/>
      <p:bldP spid="34" grpId="0" animBg="1"/>
      <p:bldP spid="22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flipH="1">
            <a:off x="2513138" y="772416"/>
            <a:ext cx="1375224" cy="901797"/>
          </a:xfrm>
          <a:custGeom>
            <a:avLst/>
            <a:gdLst>
              <a:gd name="connsiteX0" fmla="*/ 1375224 w 1375224"/>
              <a:gd name="connsiteY0" fmla="*/ 0 h 901797"/>
              <a:gd name="connsiteX1" fmla="*/ 634071 w 1375224"/>
              <a:gd name="connsiteY1" fmla="*/ 0 h 901797"/>
              <a:gd name="connsiteX2" fmla="*/ 0 w 1375224"/>
              <a:gd name="connsiteY2" fmla="*/ 901797 h 901797"/>
              <a:gd name="connsiteX3" fmla="*/ 1375224 w 1375224"/>
              <a:gd name="connsiteY3" fmla="*/ 901797 h 90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5224" h="901797">
                <a:moveTo>
                  <a:pt x="1375224" y="0"/>
                </a:moveTo>
                <a:lnTo>
                  <a:pt x="634071" y="0"/>
                </a:lnTo>
                <a:lnTo>
                  <a:pt x="0" y="901797"/>
                </a:lnTo>
                <a:lnTo>
                  <a:pt x="1375224" y="901797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969922" y="4642132"/>
            <a:ext cx="769541" cy="802993"/>
          </a:xfrm>
          <a:custGeom>
            <a:avLst/>
            <a:gdLst>
              <a:gd name="connsiteX0" fmla="*/ 2925431 w 3987315"/>
              <a:gd name="connsiteY0" fmla="*/ 0 h 4160643"/>
              <a:gd name="connsiteX1" fmla="*/ 3987315 w 3987315"/>
              <a:gd name="connsiteY1" fmla="*/ 0 h 4160643"/>
              <a:gd name="connsiteX2" fmla="*/ 1061884 w 3987315"/>
              <a:gd name="connsiteY2" fmla="*/ 4160643 h 4160643"/>
              <a:gd name="connsiteX3" fmla="*/ 0 w 3987315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315" h="4160643">
                <a:moveTo>
                  <a:pt x="2925431" y="0"/>
                </a:moveTo>
                <a:lnTo>
                  <a:pt x="3987315" y="0"/>
                </a:lnTo>
                <a:lnTo>
                  <a:pt x="1061884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1" y="1547525"/>
            <a:ext cx="6371303" cy="4160643"/>
          </a:xfrm>
          <a:custGeom>
            <a:avLst/>
            <a:gdLst>
              <a:gd name="connsiteX0" fmla="*/ 0 w 6371303"/>
              <a:gd name="connsiteY0" fmla="*/ 0 h 4160643"/>
              <a:gd name="connsiteX1" fmla="*/ 6371303 w 6371303"/>
              <a:gd name="connsiteY1" fmla="*/ 0 h 4160643"/>
              <a:gd name="connsiteX2" fmla="*/ 3445872 w 6371303"/>
              <a:gd name="connsiteY2" fmla="*/ 4160643 h 4160643"/>
              <a:gd name="connsiteX3" fmla="*/ 0 w 637130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303" h="4160643">
                <a:moveTo>
                  <a:pt x="0" y="0"/>
                </a:moveTo>
                <a:lnTo>
                  <a:pt x="6371303" y="0"/>
                </a:lnTo>
                <a:lnTo>
                  <a:pt x="3445872" y="4160643"/>
                </a:lnTo>
                <a:lnTo>
                  <a:pt x="0" y="416064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4401723" y="2435747"/>
            <a:ext cx="7790277" cy="2392907"/>
          </a:xfrm>
          <a:custGeom>
            <a:avLst/>
            <a:gdLst>
              <a:gd name="connsiteX0" fmla="*/ 1682501 w 7790277"/>
              <a:gd name="connsiteY0" fmla="*/ 0 h 2392907"/>
              <a:gd name="connsiteX1" fmla="*/ 7790277 w 7790277"/>
              <a:gd name="connsiteY1" fmla="*/ 0 h 2392907"/>
              <a:gd name="connsiteX2" fmla="*/ 7790277 w 7790277"/>
              <a:gd name="connsiteY2" fmla="*/ 2392907 h 2392907"/>
              <a:gd name="connsiteX3" fmla="*/ 0 w 7790277"/>
              <a:gd name="connsiteY3" fmla="*/ 2392907 h 23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0277" h="2392907">
                <a:moveTo>
                  <a:pt x="1682501" y="0"/>
                </a:moveTo>
                <a:lnTo>
                  <a:pt x="7790277" y="0"/>
                </a:lnTo>
                <a:lnTo>
                  <a:pt x="7790277" y="2392907"/>
                </a:lnTo>
                <a:lnTo>
                  <a:pt x="0" y="2392907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" y="772416"/>
            <a:ext cx="3266153" cy="4160643"/>
          </a:xfrm>
          <a:custGeom>
            <a:avLst/>
            <a:gdLst>
              <a:gd name="connsiteX0" fmla="*/ 0 w 3266153"/>
              <a:gd name="connsiteY0" fmla="*/ 0 h 4160643"/>
              <a:gd name="connsiteX1" fmla="*/ 3266153 w 3266153"/>
              <a:gd name="connsiteY1" fmla="*/ 0 h 4160643"/>
              <a:gd name="connsiteX2" fmla="*/ 340722 w 3266153"/>
              <a:gd name="connsiteY2" fmla="*/ 4160643 h 4160643"/>
              <a:gd name="connsiteX3" fmla="*/ 0 w 3266153"/>
              <a:gd name="connsiteY3" fmla="*/ 4160643 h 41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153" h="4160643">
                <a:moveTo>
                  <a:pt x="0" y="0"/>
                </a:moveTo>
                <a:lnTo>
                  <a:pt x="3266153" y="0"/>
                </a:lnTo>
                <a:lnTo>
                  <a:pt x="340722" y="4160643"/>
                </a:lnTo>
                <a:lnTo>
                  <a:pt x="0" y="4160643"/>
                </a:lnTo>
                <a:close/>
              </a:path>
            </a:pathLst>
          </a:custGeom>
          <a:solidFill>
            <a:srgbClr val="2AA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8672054" y="1321616"/>
            <a:ext cx="3519947" cy="1114131"/>
          </a:xfrm>
          <a:custGeom>
            <a:avLst/>
            <a:gdLst>
              <a:gd name="connsiteX0" fmla="*/ 783368 w 3519947"/>
              <a:gd name="connsiteY0" fmla="*/ 0 h 1114131"/>
              <a:gd name="connsiteX1" fmla="*/ 3519947 w 3519947"/>
              <a:gd name="connsiteY1" fmla="*/ 0 h 1114131"/>
              <a:gd name="connsiteX2" fmla="*/ 3519947 w 3519947"/>
              <a:gd name="connsiteY2" fmla="*/ 1114131 h 1114131"/>
              <a:gd name="connsiteX3" fmla="*/ 0 w 3519947"/>
              <a:gd name="connsiteY3" fmla="*/ 1114131 h 1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9947" h="1114131">
                <a:moveTo>
                  <a:pt x="783368" y="0"/>
                </a:moveTo>
                <a:lnTo>
                  <a:pt x="3519947" y="0"/>
                </a:lnTo>
                <a:lnTo>
                  <a:pt x="3519947" y="1114131"/>
                </a:lnTo>
                <a:lnTo>
                  <a:pt x="0" y="1114131"/>
                </a:lnTo>
                <a:close/>
              </a:path>
            </a:pathLst>
          </a:custGeom>
          <a:solidFill>
            <a:srgbClr val="1F2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08133">
            <a:off x="2129234" y="2424894"/>
            <a:ext cx="6416416" cy="42356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12113" y="2980120"/>
            <a:ext cx="506541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6000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汉仪综艺体简" pitchFamily="49" charset="-122"/>
                <a:ea typeface="汉仪综艺体简" pitchFamily="49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5733480" y="3974436"/>
            <a:ext cx="5529533" cy="421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This template is exclusively designed creative, and copyrights belong This template is exclusively designed creative, and copyrights belong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45599" y="1553766"/>
            <a:ext cx="263743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r">
              <a:defRPr sz="4000" b="1">
                <a:gradFill flip="none" rotWithShape="1">
                  <a:gsLst>
                    <a:gs pos="0">
                      <a:schemeClr val="bg1"/>
                    </a:gs>
                    <a:gs pos="45000">
                      <a:schemeClr val="bg1"/>
                    </a:gs>
                    <a:gs pos="100000">
                      <a:srgbClr val="2AA4B1"/>
                    </a:gs>
                  </a:gsLst>
                  <a:lin ang="16200000" scaled="1"/>
                  <a:tileRect/>
                </a:gradFill>
                <a:latin typeface="Arial"/>
                <a:ea typeface="微软雅黑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02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8" grpId="0" animBg="1"/>
      <p:bldP spid="23" grpId="0" animBg="1"/>
      <p:bldP spid="17" grpId="0" animBg="1"/>
      <p:bldP spid="22" grpId="0" animBg="1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68588" y="2511631"/>
            <a:ext cx="6236225" cy="833733"/>
            <a:chOff x="5118749" y="2425342"/>
            <a:chExt cx="6236225" cy="833733"/>
          </a:xfrm>
        </p:grpSpPr>
        <p:sp>
          <p:nvSpPr>
            <p:cNvPr id="3" name="文本框 2"/>
            <p:cNvSpPr txBox="1"/>
            <p:nvPr/>
          </p:nvSpPr>
          <p:spPr>
            <a:xfrm>
              <a:off x="5118750" y="2425342"/>
              <a:ext cx="145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118749" y="2858965"/>
              <a:ext cx="623622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This template is exclusively designed creative and copyrights belong 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internetThis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template is exclusively designed creative and copyrights belong 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internetThis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template is exclusively designed template is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68589" y="3780779"/>
            <a:ext cx="5982636" cy="1191826"/>
            <a:chOff x="5118750" y="3694490"/>
            <a:chExt cx="5982636" cy="1191826"/>
          </a:xfrm>
        </p:grpSpPr>
        <p:sp>
          <p:nvSpPr>
            <p:cNvPr id="6" name="文本框 5"/>
            <p:cNvSpPr txBox="1"/>
            <p:nvPr/>
          </p:nvSpPr>
          <p:spPr>
            <a:xfrm>
              <a:off x="5118750" y="3694490"/>
              <a:ext cx="1454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dist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118750" y="4363173"/>
              <a:ext cx="1454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dist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200648" y="4070427"/>
              <a:ext cx="5900738" cy="138303"/>
              <a:chOff x="5118749" y="4238034"/>
              <a:chExt cx="11272113" cy="646331"/>
            </a:xfrm>
            <a:solidFill>
              <a:srgbClr val="14B7C5"/>
            </a:solidFill>
          </p:grpSpPr>
          <p:sp>
            <p:nvSpPr>
              <p:cNvPr id="28" name="矩形 27"/>
              <p:cNvSpPr/>
              <p:nvPr/>
            </p:nvSpPr>
            <p:spPr>
              <a:xfrm>
                <a:off x="511874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56043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00212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44381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88550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32719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76888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521057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00648" y="4748013"/>
              <a:ext cx="5900738" cy="138303"/>
              <a:chOff x="5118749" y="4238034"/>
              <a:chExt cx="11272113" cy="646331"/>
            </a:xfrm>
            <a:solidFill>
              <a:srgbClr val="14B7C5"/>
            </a:solidFill>
          </p:grpSpPr>
          <p:sp>
            <p:nvSpPr>
              <p:cNvPr id="20" name="矩形 19"/>
              <p:cNvSpPr/>
              <p:nvPr/>
            </p:nvSpPr>
            <p:spPr>
              <a:xfrm>
                <a:off x="511874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56043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02129" y="4238034"/>
                <a:ext cx="1180283" cy="646331"/>
              </a:xfrm>
              <a:prstGeom prst="rect">
                <a:avLst/>
              </a:prstGeom>
              <a:gradFill flip="none" rotWithShape="1">
                <a:gsLst>
                  <a:gs pos="0">
                    <a:srgbClr val="2AA4B1"/>
                  </a:gs>
                  <a:gs pos="100000">
                    <a:srgbClr val="1F2D5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44381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088550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232719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76888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5210579" y="4238034"/>
                <a:ext cx="1180283" cy="6463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6387" y="1737894"/>
            <a:ext cx="5698187" cy="401752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" y="-150615"/>
            <a:ext cx="1422398" cy="1432470"/>
            <a:chOff x="1" y="-571529"/>
            <a:chExt cx="6371303" cy="6416416"/>
          </a:xfrm>
        </p:grpSpPr>
        <p:sp>
          <p:nvSpPr>
            <p:cNvPr id="37" name="任意多边形: 形状 36"/>
            <p:cNvSpPr/>
            <p:nvPr/>
          </p:nvSpPr>
          <p:spPr>
            <a:xfrm flipH="1">
              <a:off x="2513138" y="772416"/>
              <a:ext cx="1375224" cy="901797"/>
            </a:xfrm>
            <a:custGeom>
              <a:avLst/>
              <a:gdLst>
                <a:gd name="connsiteX0" fmla="*/ 1375224 w 1375224"/>
                <a:gd name="connsiteY0" fmla="*/ 0 h 901797"/>
                <a:gd name="connsiteX1" fmla="*/ 634071 w 1375224"/>
                <a:gd name="connsiteY1" fmla="*/ 0 h 901797"/>
                <a:gd name="connsiteX2" fmla="*/ 0 w 1375224"/>
                <a:gd name="connsiteY2" fmla="*/ 901797 h 901797"/>
                <a:gd name="connsiteX3" fmla="*/ 1375224 w 1375224"/>
                <a:gd name="connsiteY3" fmla="*/ 901797 h 90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224" h="901797">
                  <a:moveTo>
                    <a:pt x="1375224" y="0"/>
                  </a:moveTo>
                  <a:lnTo>
                    <a:pt x="634071" y="0"/>
                  </a:lnTo>
                  <a:lnTo>
                    <a:pt x="0" y="901797"/>
                  </a:lnTo>
                  <a:lnTo>
                    <a:pt x="1375224" y="901797"/>
                  </a:lnTo>
                  <a:close/>
                </a:path>
              </a:pathLst>
            </a:custGeom>
            <a:solidFill>
              <a:srgbClr val="1F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1" y="1547525"/>
              <a:ext cx="6371303" cy="4160643"/>
            </a:xfrm>
            <a:custGeom>
              <a:avLst/>
              <a:gdLst>
                <a:gd name="connsiteX0" fmla="*/ 0 w 6371303"/>
                <a:gd name="connsiteY0" fmla="*/ 0 h 4160643"/>
                <a:gd name="connsiteX1" fmla="*/ 6371303 w 6371303"/>
                <a:gd name="connsiteY1" fmla="*/ 0 h 4160643"/>
                <a:gd name="connsiteX2" fmla="*/ 3445872 w 6371303"/>
                <a:gd name="connsiteY2" fmla="*/ 4160643 h 4160643"/>
                <a:gd name="connsiteX3" fmla="*/ 0 w 637130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1303" h="4160643">
                  <a:moveTo>
                    <a:pt x="0" y="0"/>
                  </a:moveTo>
                  <a:lnTo>
                    <a:pt x="6371303" y="0"/>
                  </a:lnTo>
                  <a:lnTo>
                    <a:pt x="3445872" y="4160643"/>
                  </a:lnTo>
                  <a:lnTo>
                    <a:pt x="0" y="4160643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1" y="772416"/>
              <a:ext cx="3266153" cy="4160643"/>
            </a:xfrm>
            <a:custGeom>
              <a:avLst/>
              <a:gdLst>
                <a:gd name="connsiteX0" fmla="*/ 0 w 3266153"/>
                <a:gd name="connsiteY0" fmla="*/ 0 h 4160643"/>
                <a:gd name="connsiteX1" fmla="*/ 3266153 w 3266153"/>
                <a:gd name="connsiteY1" fmla="*/ 0 h 4160643"/>
                <a:gd name="connsiteX2" fmla="*/ 340722 w 3266153"/>
                <a:gd name="connsiteY2" fmla="*/ 4160643 h 4160643"/>
                <a:gd name="connsiteX3" fmla="*/ 0 w 3266153"/>
                <a:gd name="connsiteY3" fmla="*/ 4160643 h 416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153" h="4160643">
                  <a:moveTo>
                    <a:pt x="0" y="0"/>
                  </a:moveTo>
                  <a:lnTo>
                    <a:pt x="3266153" y="0"/>
                  </a:lnTo>
                  <a:lnTo>
                    <a:pt x="340722" y="4160643"/>
                  </a:lnTo>
                  <a:lnTo>
                    <a:pt x="0" y="4160643"/>
                  </a:lnTo>
                  <a:close/>
                </a:path>
              </a:pathLst>
            </a:custGeom>
            <a:solidFill>
              <a:srgbClr val="2AA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8308133">
              <a:off x="2129234" y="2424894"/>
              <a:ext cx="6416416" cy="423569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390650" y="474011"/>
            <a:ext cx="30809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  <p:tag name="ISPRING_SCORM_RATE_SLIDES" val="0"/>
  <p:tag name="ISPRING_SCORM_RATE_QUIZZES" val="0"/>
  <p:tag name="ISPRING_SCORM_PASSING_SCORE" val="0.000000"/>
  <p:tag name="ISPRING_ULTRA_SCORM_COURSE_ID" val="BD46BEC0-514B-4441-B631-94EF016F2A2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F:\第六批\178788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49"/>
</p:tagLst>
</file>

<file path=ppt/theme/theme1.xml><?xml version="1.0" encoding="utf-8"?>
<a:theme xmlns:a="http://schemas.openxmlformats.org/drawingml/2006/main" name="www.92ppt.net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oh05taj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h05taj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</TotalTime>
  <Words>1103</Words>
  <Application>Microsoft Office PowerPoint</Application>
  <PresentationFormat>自定义</PresentationFormat>
  <Paragraphs>167</Paragraphs>
  <Slides>24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www.92ppt.net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第一PPT</dc:creator>
  <cp:keywords>www.1ppt.com</cp:keywords>
  <dc:description>www.1ppt.com</dc:description>
  <cp:lastModifiedBy>樊广庆</cp:lastModifiedBy>
  <cp:revision>78</cp:revision>
  <dcterms:created xsi:type="dcterms:W3CDTF">2017-08-18T03:02:00Z</dcterms:created>
  <dcterms:modified xsi:type="dcterms:W3CDTF">2023-06-21T02:16:58Z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F9FAC0DB9B3348E88E4289A20C1CCE91_12</vt:lpwstr>
  </property>
  <property fmtid="{D5CDD505-2E9C-101B-9397-08002B2CF9AE}" pid="3" name="KSOProductBuildVer">
    <vt:lpwstr>2052-11.1.0.14309</vt:lpwstr>
  </property>
</Properties>
</file>