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8" r:id="rId3"/>
    <p:sldId id="260" r:id="rId4"/>
    <p:sldId id="274" r:id="rId5"/>
    <p:sldId id="263" r:id="rId6"/>
    <p:sldId id="264" r:id="rId7"/>
    <p:sldId id="269" r:id="rId8"/>
    <p:sldId id="281" r:id="rId9"/>
    <p:sldId id="266" r:id="rId10"/>
    <p:sldId id="267" r:id="rId11"/>
    <p:sldId id="282" r:id="rId12"/>
    <p:sldId id="283" r:id="rId13"/>
    <p:sldId id="270" r:id="rId14"/>
    <p:sldId id="284" r:id="rId15"/>
    <p:sldId id="272" r:id="rId16"/>
    <p:sldId id="285" r:id="rId17"/>
    <p:sldId id="275" r:id="rId18"/>
    <p:sldId id="276" r:id="rId19"/>
    <p:sldId id="277" r:id="rId20"/>
    <p:sldId id="286" r:id="rId21"/>
    <p:sldId id="287" r:id="rId22"/>
    <p:sldId id="288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57E9F"/>
    <a:srgbClr val="1BA0C9"/>
    <a:srgbClr val="0D5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4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52"/>
    </p:cViewPr>
  </p:sorterViewPr>
  <p:notesViewPr>
    <p:cSldViewPr snapToGrid="0">
      <p:cViewPr varScale="1">
        <p:scale>
          <a:sx n="54" d="100"/>
          <a:sy n="54" d="100"/>
        </p:scale>
        <p:origin x="28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8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70207767880827E-3"/>
          <c:y val="4.1694885364860712E-2"/>
          <c:w val="0.95607138572766548"/>
          <c:h val="0.93447946585521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31800448"/>
        <c:axId val="134055040"/>
      </c:barChart>
      <c:catAx>
        <c:axId val="131800448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134055040"/>
        <c:crosses val="autoZero"/>
        <c:auto val="1"/>
        <c:lblAlgn val="ctr"/>
        <c:lblOffset val="100"/>
        <c:noMultiLvlLbl val="0"/>
      </c:catAx>
      <c:valAx>
        <c:axId val="134055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1800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1BA0C9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215305216"/>
        <c:axId val="21530700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FCC124"/>
                    </a:solidFill>
                    <a:ln>
                      <a:noFill/>
                    </a:ln>
                    <a:effectLst/>
                  </c:spPr>
                </c:dPt>
                <c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类别 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3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15305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5307008"/>
        <c:crosses val="autoZero"/>
        <c:auto val="1"/>
        <c:lblAlgn val="ctr"/>
        <c:lblOffset val="100"/>
        <c:noMultiLvlLbl val="0"/>
      </c:catAx>
      <c:valAx>
        <c:axId val="215307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530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3"/>
                <c:pt idx="0">
                  <c:v>3.5</c:v>
                </c:pt>
                <c:pt idx="1">
                  <c:v>4.5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3"/>
                <c:pt idx="0">
                  <c:v>1.8</c:v>
                </c:pt>
                <c:pt idx="1">
                  <c:v>2.8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1389568"/>
        <c:axId val="241391104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3</c:v>
                      </c:pt>
                      <c:pt idx="1">
                        <c:v>4</c:v>
                      </c:pt>
                      <c:pt idx="2">
                        <c:v>2.5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4138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1391104"/>
        <c:crosses val="autoZero"/>
        <c:auto val="1"/>
        <c:lblAlgn val="ctr"/>
        <c:lblOffset val="100"/>
        <c:noMultiLvlLbl val="0"/>
      </c:catAx>
      <c:valAx>
        <c:axId val="241391104"/>
        <c:scaling>
          <c:orientation val="minMax"/>
          <c:max val="12"/>
        </c:scaling>
        <c:delete val="1"/>
        <c:axPos val="b"/>
        <c:numFmt formatCode="General" sourceLinked="1"/>
        <c:majorTickMark val="none"/>
        <c:minorTickMark val="none"/>
        <c:tickLblPos val="nextTo"/>
        <c:crossAx val="24138956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2554-1B9C-4777-9968-E297D0A885A3}" type="datetimeFigureOut">
              <a:rPr lang="zh-CN" altLang="en-US" smtClean="0"/>
              <a:pPr/>
              <a:t>2023/7/16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22E4A-EEF8-472F-BB2E-CD7785939A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88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27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70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32244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89136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62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4586513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354839" y="632759"/>
            <a:ext cx="3482321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868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A4CA56-C766-4643-9C49-0B5937DF92E1}" type="datetimeFigureOut">
              <a:rPr lang="zh-CN" altLang="en-US" smtClean="0"/>
              <a:pPr/>
              <a:t>2023/7/16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931A4B-E62A-4F8E-837E-E9B10A41F2C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1981200"/>
            <a:ext cx="12192000" cy="48768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20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419600"/>
            <a:ext cx="12192000" cy="24384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565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10800000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48175" y="365125"/>
            <a:ext cx="3305175" cy="5873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57E9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单击此处添加母版标题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575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8857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-1"/>
            <a:ext cx="12192000" cy="688857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02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962150"/>
            <a:ext cx="12192000" cy="3105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319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8476343" y="0"/>
            <a:ext cx="3715657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9361714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-1" y="0"/>
            <a:ext cx="3222171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0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87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77" r:id="rId4"/>
    <p:sldLayoutId id="2147483682" r:id="rId5"/>
    <p:sldLayoutId id="2147483678" r:id="rId6"/>
    <p:sldLayoutId id="2147483683" r:id="rId7"/>
    <p:sldLayoutId id="2147483684" r:id="rId8"/>
    <p:sldLayoutId id="2147483679" r:id="rId9"/>
    <p:sldLayoutId id="2147483685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3280229" y="3973162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80229" y="4826248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962312" y="4056807"/>
            <a:ext cx="60135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400" b="1" dirty="0" smtClean="0">
                <a:solidFill>
                  <a:srgbClr val="157E9F"/>
                </a:solidFill>
              </a:rPr>
              <a:t>POWERPOINT</a:t>
            </a:r>
            <a:r>
              <a:rPr kumimoji="1" lang="zh-CN" altLang="en-US" sz="4400" b="1" dirty="0" smtClean="0">
                <a:solidFill>
                  <a:srgbClr val="157E9F"/>
                </a:solidFill>
              </a:rPr>
              <a:t> </a:t>
            </a:r>
            <a:r>
              <a:rPr kumimoji="1" lang="en-US" altLang="zh-CN" sz="4400" b="1" dirty="0" smtClean="0">
                <a:solidFill>
                  <a:srgbClr val="157E9F"/>
                </a:solidFill>
              </a:rPr>
              <a:t>TEMPLATE</a:t>
            </a:r>
            <a:endParaRPr kumimoji="1" lang="zh-CN" altLang="en-US" sz="4400" b="1" dirty="0">
              <a:solidFill>
                <a:srgbClr val="157E9F"/>
              </a:solidFill>
            </a:endParaRPr>
          </a:p>
        </p:txBody>
      </p:sp>
      <p:sp>
        <p:nvSpPr>
          <p:cNvPr id="18" name="流程图: 终止 17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92ppt.net</a:t>
            </a:r>
            <a:endParaRPr lang="zh-CN" altLang="en-US" dirty="0"/>
          </a:p>
        </p:txBody>
      </p:sp>
      <p:sp>
        <p:nvSpPr>
          <p:cNvPr id="2" name="六边形 1"/>
          <p:cNvSpPr/>
          <p:nvPr/>
        </p:nvSpPr>
        <p:spPr>
          <a:xfrm rot="5400000">
            <a:off x="4945484" y="1679827"/>
            <a:ext cx="1821533" cy="1669318"/>
          </a:xfrm>
          <a:prstGeom prst="hexag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六边形 15"/>
          <p:cNvSpPr/>
          <p:nvPr/>
        </p:nvSpPr>
        <p:spPr>
          <a:xfrm rot="3044592">
            <a:off x="4901565" y="1654091"/>
            <a:ext cx="1909371" cy="1749816"/>
          </a:xfrm>
          <a:prstGeom prst="hexagon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010251" y="144625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87656" y="251448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56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0"/>
            <a:ext cx="10424160" cy="694944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701" y="1937991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1117701" y="2808895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74897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683457" y="665377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 12"/>
          <p:cNvGrpSpPr/>
          <p:nvPr/>
        </p:nvGrpSpPr>
        <p:grpSpPr>
          <a:xfrm>
            <a:off x="1307522" y="2357092"/>
            <a:ext cx="2763322" cy="3719857"/>
            <a:chOff x="4154488" y="2908300"/>
            <a:chExt cx="495300" cy="666750"/>
          </a:xfrm>
        </p:grpSpPr>
        <p:sp>
          <p:nvSpPr>
            <p:cNvPr id="4" name="Freeform 83"/>
            <p:cNvSpPr>
              <a:spLocks/>
            </p:cNvSpPr>
            <p:nvPr/>
          </p:nvSpPr>
          <p:spPr bwMode="auto">
            <a:xfrm>
              <a:off x="4341813" y="2987675"/>
              <a:ext cx="250825" cy="355600"/>
            </a:xfrm>
            <a:custGeom>
              <a:avLst/>
              <a:gdLst/>
              <a:ahLst/>
              <a:cxnLst>
                <a:cxn ang="0">
                  <a:pos x="158" y="106"/>
                </a:cxn>
                <a:cxn ang="0">
                  <a:pos x="158" y="106"/>
                </a:cxn>
                <a:cxn ang="0">
                  <a:pos x="156" y="88"/>
                </a:cxn>
                <a:cxn ang="0">
                  <a:pos x="152" y="74"/>
                </a:cxn>
                <a:cxn ang="0">
                  <a:pos x="148" y="58"/>
                </a:cxn>
                <a:cxn ang="0">
                  <a:pos x="140" y="44"/>
                </a:cxn>
                <a:cxn ang="0">
                  <a:pos x="130" y="30"/>
                </a:cxn>
                <a:cxn ang="0">
                  <a:pos x="120" y="20"/>
                </a:cxn>
                <a:cxn ang="0">
                  <a:pos x="108" y="10"/>
                </a:cxn>
                <a:cxn ang="0">
                  <a:pos x="94" y="0"/>
                </a:cxn>
                <a:cxn ang="0">
                  <a:pos x="88" y="16"/>
                </a:cxn>
                <a:cxn ang="0">
                  <a:pos x="88" y="16"/>
                </a:cxn>
                <a:cxn ang="0">
                  <a:pos x="98" y="24"/>
                </a:cxn>
                <a:cxn ang="0">
                  <a:pos x="110" y="32"/>
                </a:cxn>
                <a:cxn ang="0">
                  <a:pos x="118" y="42"/>
                </a:cxn>
                <a:cxn ang="0">
                  <a:pos x="126" y="54"/>
                </a:cxn>
                <a:cxn ang="0">
                  <a:pos x="132" y="66"/>
                </a:cxn>
                <a:cxn ang="0">
                  <a:pos x="136" y="78"/>
                </a:cxn>
                <a:cxn ang="0">
                  <a:pos x="138" y="92"/>
                </a:cxn>
                <a:cxn ang="0">
                  <a:pos x="140" y="106"/>
                </a:cxn>
                <a:cxn ang="0">
                  <a:pos x="140" y="106"/>
                </a:cxn>
                <a:cxn ang="0">
                  <a:pos x="138" y="126"/>
                </a:cxn>
                <a:cxn ang="0">
                  <a:pos x="132" y="146"/>
                </a:cxn>
                <a:cxn ang="0">
                  <a:pos x="122" y="162"/>
                </a:cxn>
                <a:cxn ang="0">
                  <a:pos x="110" y="178"/>
                </a:cxn>
                <a:cxn ang="0">
                  <a:pos x="94" y="190"/>
                </a:cxn>
                <a:cxn ang="0">
                  <a:pos x="78" y="200"/>
                </a:cxn>
                <a:cxn ang="0">
                  <a:pos x="58" y="206"/>
                </a:cxn>
                <a:cxn ang="0">
                  <a:pos x="38" y="208"/>
                </a:cxn>
                <a:cxn ang="0">
                  <a:pos x="38" y="208"/>
                </a:cxn>
                <a:cxn ang="0">
                  <a:pos x="22" y="206"/>
                </a:cxn>
                <a:cxn ang="0">
                  <a:pos x="8" y="204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18" y="224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50" y="224"/>
                </a:cxn>
                <a:cxn ang="0">
                  <a:pos x="62" y="222"/>
                </a:cxn>
                <a:cxn ang="0">
                  <a:pos x="84" y="216"/>
                </a:cxn>
                <a:cxn ang="0">
                  <a:pos x="104" y="204"/>
                </a:cxn>
                <a:cxn ang="0">
                  <a:pos x="122" y="190"/>
                </a:cxn>
                <a:cxn ang="0">
                  <a:pos x="136" y="172"/>
                </a:cxn>
                <a:cxn ang="0">
                  <a:pos x="148" y="152"/>
                </a:cxn>
                <a:cxn ang="0">
                  <a:pos x="154" y="130"/>
                </a:cxn>
                <a:cxn ang="0">
                  <a:pos x="156" y="118"/>
                </a:cxn>
                <a:cxn ang="0">
                  <a:pos x="158" y="106"/>
                </a:cxn>
                <a:cxn ang="0">
                  <a:pos x="158" y="106"/>
                </a:cxn>
              </a:cxnLst>
              <a:rect l="0" t="0" r="r" b="b"/>
              <a:pathLst>
                <a:path w="158" h="224">
                  <a:moveTo>
                    <a:pt x="158" y="106"/>
                  </a:moveTo>
                  <a:lnTo>
                    <a:pt x="158" y="106"/>
                  </a:lnTo>
                  <a:lnTo>
                    <a:pt x="156" y="88"/>
                  </a:lnTo>
                  <a:lnTo>
                    <a:pt x="152" y="74"/>
                  </a:lnTo>
                  <a:lnTo>
                    <a:pt x="148" y="58"/>
                  </a:lnTo>
                  <a:lnTo>
                    <a:pt x="140" y="44"/>
                  </a:lnTo>
                  <a:lnTo>
                    <a:pt x="130" y="30"/>
                  </a:lnTo>
                  <a:lnTo>
                    <a:pt x="120" y="20"/>
                  </a:lnTo>
                  <a:lnTo>
                    <a:pt x="108" y="10"/>
                  </a:lnTo>
                  <a:lnTo>
                    <a:pt x="94" y="0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98" y="24"/>
                  </a:lnTo>
                  <a:lnTo>
                    <a:pt x="110" y="32"/>
                  </a:lnTo>
                  <a:lnTo>
                    <a:pt x="118" y="42"/>
                  </a:lnTo>
                  <a:lnTo>
                    <a:pt x="126" y="54"/>
                  </a:lnTo>
                  <a:lnTo>
                    <a:pt x="132" y="66"/>
                  </a:lnTo>
                  <a:lnTo>
                    <a:pt x="136" y="78"/>
                  </a:lnTo>
                  <a:lnTo>
                    <a:pt x="138" y="92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38" y="126"/>
                  </a:lnTo>
                  <a:lnTo>
                    <a:pt x="132" y="146"/>
                  </a:lnTo>
                  <a:lnTo>
                    <a:pt x="122" y="162"/>
                  </a:lnTo>
                  <a:lnTo>
                    <a:pt x="110" y="178"/>
                  </a:lnTo>
                  <a:lnTo>
                    <a:pt x="94" y="190"/>
                  </a:lnTo>
                  <a:lnTo>
                    <a:pt x="78" y="200"/>
                  </a:lnTo>
                  <a:lnTo>
                    <a:pt x="58" y="206"/>
                  </a:lnTo>
                  <a:lnTo>
                    <a:pt x="38" y="208"/>
                  </a:lnTo>
                  <a:lnTo>
                    <a:pt x="38" y="208"/>
                  </a:lnTo>
                  <a:lnTo>
                    <a:pt x="22" y="206"/>
                  </a:lnTo>
                  <a:lnTo>
                    <a:pt x="8" y="20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8" y="224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62" y="222"/>
                  </a:lnTo>
                  <a:lnTo>
                    <a:pt x="84" y="216"/>
                  </a:lnTo>
                  <a:lnTo>
                    <a:pt x="104" y="204"/>
                  </a:lnTo>
                  <a:lnTo>
                    <a:pt x="122" y="190"/>
                  </a:lnTo>
                  <a:lnTo>
                    <a:pt x="136" y="172"/>
                  </a:lnTo>
                  <a:lnTo>
                    <a:pt x="148" y="152"/>
                  </a:lnTo>
                  <a:lnTo>
                    <a:pt x="154" y="130"/>
                  </a:lnTo>
                  <a:lnTo>
                    <a:pt x="156" y="118"/>
                  </a:lnTo>
                  <a:lnTo>
                    <a:pt x="158" y="106"/>
                  </a:lnTo>
                  <a:lnTo>
                    <a:pt x="158" y="10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4"/>
            <p:cNvSpPr>
              <a:spLocks/>
            </p:cNvSpPr>
            <p:nvPr/>
          </p:nvSpPr>
          <p:spPr bwMode="auto">
            <a:xfrm>
              <a:off x="4211638" y="2965450"/>
              <a:ext cx="279400" cy="368300"/>
            </a:xfrm>
            <a:custGeom>
              <a:avLst/>
              <a:gdLst/>
              <a:ahLst/>
              <a:cxnLst>
                <a:cxn ang="0">
                  <a:pos x="18" y="120"/>
                </a:cxn>
                <a:cxn ang="0">
                  <a:pos x="18" y="120"/>
                </a:cxn>
                <a:cxn ang="0">
                  <a:pos x="20" y="100"/>
                </a:cxn>
                <a:cxn ang="0">
                  <a:pos x="26" y="80"/>
                </a:cxn>
                <a:cxn ang="0">
                  <a:pos x="36" y="62"/>
                </a:cxn>
                <a:cxn ang="0">
                  <a:pos x="48" y="48"/>
                </a:cxn>
                <a:cxn ang="0">
                  <a:pos x="62" y="34"/>
                </a:cxn>
                <a:cxn ang="0">
                  <a:pos x="80" y="26"/>
                </a:cxn>
                <a:cxn ang="0">
                  <a:pos x="100" y="20"/>
                </a:cxn>
                <a:cxn ang="0">
                  <a:pos x="120" y="18"/>
                </a:cxn>
                <a:cxn ang="0">
                  <a:pos x="120" y="18"/>
                </a:cxn>
                <a:cxn ang="0">
                  <a:pos x="134" y="18"/>
                </a:cxn>
                <a:cxn ang="0">
                  <a:pos x="146" y="20"/>
                </a:cxn>
                <a:cxn ang="0">
                  <a:pos x="158" y="26"/>
                </a:cxn>
                <a:cxn ang="0">
                  <a:pos x="170" y="30"/>
                </a:cxn>
                <a:cxn ang="0">
                  <a:pos x="176" y="14"/>
                </a:cxn>
                <a:cxn ang="0">
                  <a:pos x="176" y="14"/>
                </a:cxn>
                <a:cxn ang="0">
                  <a:pos x="164" y="8"/>
                </a:cxn>
                <a:cxn ang="0">
                  <a:pos x="150" y="4"/>
                </a:cxn>
                <a:cxn ang="0">
                  <a:pos x="134" y="2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8" y="0"/>
                </a:cxn>
                <a:cxn ang="0">
                  <a:pos x="96" y="2"/>
                </a:cxn>
                <a:cxn ang="0">
                  <a:pos x="74" y="10"/>
                </a:cxn>
                <a:cxn ang="0">
                  <a:pos x="54" y="20"/>
                </a:cxn>
                <a:cxn ang="0">
                  <a:pos x="36" y="36"/>
                </a:cxn>
                <a:cxn ang="0">
                  <a:pos x="20" y="52"/>
                </a:cxn>
                <a:cxn ang="0">
                  <a:pos x="10" y="74"/>
                </a:cxn>
                <a:cxn ang="0">
                  <a:pos x="2" y="96"/>
                </a:cxn>
                <a:cxn ang="0">
                  <a:pos x="2" y="10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2" y="140"/>
                </a:cxn>
                <a:cxn ang="0">
                  <a:pos x="6" y="158"/>
                </a:cxn>
                <a:cxn ang="0">
                  <a:pos x="14" y="174"/>
                </a:cxn>
                <a:cxn ang="0">
                  <a:pos x="24" y="190"/>
                </a:cxn>
                <a:cxn ang="0">
                  <a:pos x="36" y="204"/>
                </a:cxn>
                <a:cxn ang="0">
                  <a:pos x="50" y="216"/>
                </a:cxn>
                <a:cxn ang="0">
                  <a:pos x="66" y="226"/>
                </a:cxn>
                <a:cxn ang="0">
                  <a:pos x="82" y="232"/>
                </a:cxn>
                <a:cxn ang="0">
                  <a:pos x="90" y="218"/>
                </a:cxn>
                <a:cxn ang="0">
                  <a:pos x="90" y="218"/>
                </a:cxn>
                <a:cxn ang="0">
                  <a:pos x="74" y="212"/>
                </a:cxn>
                <a:cxn ang="0">
                  <a:pos x="60" y="202"/>
                </a:cxn>
                <a:cxn ang="0">
                  <a:pos x="48" y="192"/>
                </a:cxn>
                <a:cxn ang="0">
                  <a:pos x="38" y="180"/>
                </a:cxn>
                <a:cxn ang="0">
                  <a:pos x="30" y="168"/>
                </a:cxn>
                <a:cxn ang="0">
                  <a:pos x="22" y="152"/>
                </a:cxn>
                <a:cxn ang="0">
                  <a:pos x="20" y="136"/>
                </a:cxn>
                <a:cxn ang="0">
                  <a:pos x="18" y="120"/>
                </a:cxn>
                <a:cxn ang="0">
                  <a:pos x="18" y="120"/>
                </a:cxn>
              </a:cxnLst>
              <a:rect l="0" t="0" r="r" b="b"/>
              <a:pathLst>
                <a:path w="176" h="232">
                  <a:moveTo>
                    <a:pt x="18" y="120"/>
                  </a:moveTo>
                  <a:lnTo>
                    <a:pt x="18" y="120"/>
                  </a:lnTo>
                  <a:lnTo>
                    <a:pt x="20" y="100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8" y="48"/>
                  </a:lnTo>
                  <a:lnTo>
                    <a:pt x="62" y="34"/>
                  </a:lnTo>
                  <a:lnTo>
                    <a:pt x="80" y="26"/>
                  </a:lnTo>
                  <a:lnTo>
                    <a:pt x="100" y="20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34" y="18"/>
                  </a:lnTo>
                  <a:lnTo>
                    <a:pt x="146" y="20"/>
                  </a:lnTo>
                  <a:lnTo>
                    <a:pt x="158" y="26"/>
                  </a:lnTo>
                  <a:lnTo>
                    <a:pt x="170" y="30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64" y="8"/>
                  </a:lnTo>
                  <a:lnTo>
                    <a:pt x="150" y="4"/>
                  </a:lnTo>
                  <a:lnTo>
                    <a:pt x="134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74" y="10"/>
                  </a:lnTo>
                  <a:lnTo>
                    <a:pt x="54" y="20"/>
                  </a:lnTo>
                  <a:lnTo>
                    <a:pt x="36" y="36"/>
                  </a:lnTo>
                  <a:lnTo>
                    <a:pt x="20" y="52"/>
                  </a:lnTo>
                  <a:lnTo>
                    <a:pt x="10" y="74"/>
                  </a:lnTo>
                  <a:lnTo>
                    <a:pt x="2" y="96"/>
                  </a:lnTo>
                  <a:lnTo>
                    <a:pt x="2" y="10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40"/>
                  </a:lnTo>
                  <a:lnTo>
                    <a:pt x="6" y="158"/>
                  </a:lnTo>
                  <a:lnTo>
                    <a:pt x="14" y="174"/>
                  </a:lnTo>
                  <a:lnTo>
                    <a:pt x="24" y="190"/>
                  </a:lnTo>
                  <a:lnTo>
                    <a:pt x="36" y="204"/>
                  </a:lnTo>
                  <a:lnTo>
                    <a:pt x="50" y="216"/>
                  </a:lnTo>
                  <a:lnTo>
                    <a:pt x="66" y="226"/>
                  </a:lnTo>
                  <a:lnTo>
                    <a:pt x="82" y="232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74" y="212"/>
                  </a:lnTo>
                  <a:lnTo>
                    <a:pt x="60" y="202"/>
                  </a:lnTo>
                  <a:lnTo>
                    <a:pt x="48" y="192"/>
                  </a:lnTo>
                  <a:lnTo>
                    <a:pt x="38" y="180"/>
                  </a:lnTo>
                  <a:lnTo>
                    <a:pt x="30" y="168"/>
                  </a:lnTo>
                  <a:lnTo>
                    <a:pt x="22" y="152"/>
                  </a:lnTo>
                  <a:lnTo>
                    <a:pt x="20" y="136"/>
                  </a:lnTo>
                  <a:lnTo>
                    <a:pt x="18" y="120"/>
                  </a:lnTo>
                  <a:lnTo>
                    <a:pt x="18" y="120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5"/>
            <p:cNvSpPr>
              <a:spLocks/>
            </p:cNvSpPr>
            <p:nvPr/>
          </p:nvSpPr>
          <p:spPr bwMode="auto">
            <a:xfrm>
              <a:off x="4154488" y="2908300"/>
              <a:ext cx="358775" cy="479425"/>
            </a:xfrm>
            <a:custGeom>
              <a:avLst/>
              <a:gdLst/>
              <a:ahLst/>
              <a:cxnLst>
                <a:cxn ang="0">
                  <a:pos x="24" y="156"/>
                </a:cxn>
                <a:cxn ang="0">
                  <a:pos x="26" y="130"/>
                </a:cxn>
                <a:cxn ang="0">
                  <a:pos x="34" y="104"/>
                </a:cxn>
                <a:cxn ang="0">
                  <a:pos x="46" y="82"/>
                </a:cxn>
                <a:cxn ang="0">
                  <a:pos x="62" y="62"/>
                </a:cxn>
                <a:cxn ang="0">
                  <a:pos x="82" y="46"/>
                </a:cxn>
                <a:cxn ang="0">
                  <a:pos x="104" y="34"/>
                </a:cxn>
                <a:cxn ang="0">
                  <a:pos x="130" y="26"/>
                </a:cxn>
                <a:cxn ang="0">
                  <a:pos x="156" y="24"/>
                </a:cxn>
                <a:cxn ang="0">
                  <a:pos x="172" y="26"/>
                </a:cxn>
                <a:cxn ang="0">
                  <a:pos x="204" y="32"/>
                </a:cxn>
                <a:cxn ang="0">
                  <a:pos x="226" y="20"/>
                </a:cxn>
                <a:cxn ang="0">
                  <a:pos x="222" y="16"/>
                </a:cxn>
                <a:cxn ang="0">
                  <a:pos x="216" y="12"/>
                </a:cxn>
                <a:cxn ang="0">
                  <a:pos x="202" y="10"/>
                </a:cxn>
                <a:cxn ang="0">
                  <a:pos x="186" y="12"/>
                </a:cxn>
                <a:cxn ang="0">
                  <a:pos x="178" y="8"/>
                </a:cxn>
                <a:cxn ang="0">
                  <a:pos x="164" y="2"/>
                </a:cxn>
                <a:cxn ang="0">
                  <a:pos x="156" y="0"/>
                </a:cxn>
                <a:cxn ang="0">
                  <a:pos x="140" y="4"/>
                </a:cxn>
                <a:cxn ang="0">
                  <a:pos x="126" y="12"/>
                </a:cxn>
                <a:cxn ang="0">
                  <a:pos x="118" y="12"/>
                </a:cxn>
                <a:cxn ang="0">
                  <a:pos x="102" y="10"/>
                </a:cxn>
                <a:cxn ang="0">
                  <a:pos x="94" y="12"/>
                </a:cxn>
                <a:cxn ang="0">
                  <a:pos x="84" y="2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2" y="42"/>
                </a:cxn>
                <a:cxn ang="0">
                  <a:pos x="46" y="46"/>
                </a:cxn>
                <a:cxn ang="0">
                  <a:pos x="38" y="58"/>
                </a:cxn>
                <a:cxn ang="0">
                  <a:pos x="34" y="74"/>
                </a:cxn>
                <a:cxn ang="0">
                  <a:pos x="28" y="78"/>
                </a:cxn>
                <a:cxn ang="0">
                  <a:pos x="16" y="88"/>
                </a:cxn>
                <a:cxn ang="0">
                  <a:pos x="12" y="96"/>
                </a:cxn>
                <a:cxn ang="0">
                  <a:pos x="10" y="110"/>
                </a:cxn>
                <a:cxn ang="0">
                  <a:pos x="12" y="126"/>
                </a:cxn>
                <a:cxn ang="0">
                  <a:pos x="8" y="134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4" y="170"/>
                </a:cxn>
                <a:cxn ang="0">
                  <a:pos x="12" y="186"/>
                </a:cxn>
                <a:cxn ang="0">
                  <a:pos x="12" y="194"/>
                </a:cxn>
                <a:cxn ang="0">
                  <a:pos x="10" y="210"/>
                </a:cxn>
                <a:cxn ang="0">
                  <a:pos x="12" y="216"/>
                </a:cxn>
                <a:cxn ang="0">
                  <a:pos x="22" y="228"/>
                </a:cxn>
                <a:cxn ang="0">
                  <a:pos x="34" y="238"/>
                </a:cxn>
                <a:cxn ang="0">
                  <a:pos x="36" y="246"/>
                </a:cxn>
                <a:cxn ang="0">
                  <a:pos x="42" y="260"/>
                </a:cxn>
                <a:cxn ang="0">
                  <a:pos x="46" y="266"/>
                </a:cxn>
                <a:cxn ang="0">
                  <a:pos x="56" y="272"/>
                </a:cxn>
                <a:cxn ang="0">
                  <a:pos x="68" y="276"/>
                </a:cxn>
                <a:cxn ang="0">
                  <a:pos x="74" y="278"/>
                </a:cxn>
                <a:cxn ang="0">
                  <a:pos x="84" y="290"/>
                </a:cxn>
                <a:cxn ang="0">
                  <a:pos x="94" y="300"/>
                </a:cxn>
                <a:cxn ang="0">
                  <a:pos x="104" y="302"/>
                </a:cxn>
                <a:cxn ang="0">
                  <a:pos x="114" y="280"/>
                </a:cxn>
                <a:cxn ang="0">
                  <a:pos x="78" y="262"/>
                </a:cxn>
                <a:cxn ang="0">
                  <a:pos x="50" y="232"/>
                </a:cxn>
                <a:cxn ang="0">
                  <a:pos x="30" y="196"/>
                </a:cxn>
                <a:cxn ang="0">
                  <a:pos x="24" y="156"/>
                </a:cxn>
              </a:cxnLst>
              <a:rect l="0" t="0" r="r" b="b"/>
              <a:pathLst>
                <a:path w="226" h="302">
                  <a:moveTo>
                    <a:pt x="24" y="156"/>
                  </a:moveTo>
                  <a:lnTo>
                    <a:pt x="24" y="156"/>
                  </a:lnTo>
                  <a:lnTo>
                    <a:pt x="24" y="142"/>
                  </a:lnTo>
                  <a:lnTo>
                    <a:pt x="26" y="130"/>
                  </a:lnTo>
                  <a:lnTo>
                    <a:pt x="30" y="116"/>
                  </a:lnTo>
                  <a:lnTo>
                    <a:pt x="34" y="104"/>
                  </a:lnTo>
                  <a:lnTo>
                    <a:pt x="40" y="92"/>
                  </a:lnTo>
                  <a:lnTo>
                    <a:pt x="46" y="82"/>
                  </a:lnTo>
                  <a:lnTo>
                    <a:pt x="54" y="72"/>
                  </a:lnTo>
                  <a:lnTo>
                    <a:pt x="62" y="62"/>
                  </a:lnTo>
                  <a:lnTo>
                    <a:pt x="72" y="54"/>
                  </a:lnTo>
                  <a:lnTo>
                    <a:pt x="82" y="46"/>
                  </a:lnTo>
                  <a:lnTo>
                    <a:pt x="94" y="40"/>
                  </a:lnTo>
                  <a:lnTo>
                    <a:pt x="104" y="34"/>
                  </a:lnTo>
                  <a:lnTo>
                    <a:pt x="116" y="30"/>
                  </a:lnTo>
                  <a:lnTo>
                    <a:pt x="130" y="26"/>
                  </a:lnTo>
                  <a:lnTo>
                    <a:pt x="142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72" y="26"/>
                  </a:lnTo>
                  <a:lnTo>
                    <a:pt x="188" y="28"/>
                  </a:lnTo>
                  <a:lnTo>
                    <a:pt x="204" y="32"/>
                  </a:lnTo>
                  <a:lnTo>
                    <a:pt x="218" y="40"/>
                  </a:lnTo>
                  <a:lnTo>
                    <a:pt x="226" y="20"/>
                  </a:lnTo>
                  <a:lnTo>
                    <a:pt x="226" y="20"/>
                  </a:lnTo>
                  <a:lnTo>
                    <a:pt x="222" y="16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0" y="10"/>
                  </a:lnTo>
                  <a:lnTo>
                    <a:pt x="202" y="10"/>
                  </a:lnTo>
                  <a:lnTo>
                    <a:pt x="192" y="12"/>
                  </a:lnTo>
                  <a:lnTo>
                    <a:pt x="186" y="12"/>
                  </a:lnTo>
                  <a:lnTo>
                    <a:pt x="186" y="12"/>
                  </a:lnTo>
                  <a:lnTo>
                    <a:pt x="178" y="8"/>
                  </a:lnTo>
                  <a:lnTo>
                    <a:pt x="170" y="4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48" y="2"/>
                  </a:lnTo>
                  <a:lnTo>
                    <a:pt x="140" y="4"/>
                  </a:lnTo>
                  <a:lnTo>
                    <a:pt x="134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8" y="12"/>
                  </a:lnTo>
                  <a:lnTo>
                    <a:pt x="110" y="10"/>
                  </a:lnTo>
                  <a:lnTo>
                    <a:pt x="102" y="10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8" y="16"/>
                  </a:lnTo>
                  <a:lnTo>
                    <a:pt x="84" y="22"/>
                  </a:lnTo>
                  <a:lnTo>
                    <a:pt x="78" y="2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2" y="4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6" y="66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28" y="78"/>
                  </a:lnTo>
                  <a:lnTo>
                    <a:pt x="22" y="84"/>
                  </a:lnTo>
                  <a:lnTo>
                    <a:pt x="16" y="88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0" y="102"/>
                  </a:lnTo>
                  <a:lnTo>
                    <a:pt x="10" y="110"/>
                  </a:lnTo>
                  <a:lnTo>
                    <a:pt x="12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8" y="134"/>
                  </a:lnTo>
                  <a:lnTo>
                    <a:pt x="4" y="142"/>
                  </a:lnTo>
                  <a:lnTo>
                    <a:pt x="0" y="148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4" y="170"/>
                  </a:lnTo>
                  <a:lnTo>
                    <a:pt x="8" y="178"/>
                  </a:lnTo>
                  <a:lnTo>
                    <a:pt x="12" y="186"/>
                  </a:lnTo>
                  <a:lnTo>
                    <a:pt x="12" y="186"/>
                  </a:lnTo>
                  <a:lnTo>
                    <a:pt x="12" y="194"/>
                  </a:lnTo>
                  <a:lnTo>
                    <a:pt x="10" y="202"/>
                  </a:lnTo>
                  <a:lnTo>
                    <a:pt x="10" y="210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6" y="222"/>
                  </a:lnTo>
                  <a:lnTo>
                    <a:pt x="22" y="228"/>
                  </a:lnTo>
                  <a:lnTo>
                    <a:pt x="28" y="232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36" y="246"/>
                  </a:lnTo>
                  <a:lnTo>
                    <a:pt x="38" y="252"/>
                  </a:lnTo>
                  <a:lnTo>
                    <a:pt x="42" y="260"/>
                  </a:lnTo>
                  <a:lnTo>
                    <a:pt x="46" y="266"/>
                  </a:lnTo>
                  <a:lnTo>
                    <a:pt x="46" y="266"/>
                  </a:lnTo>
                  <a:lnTo>
                    <a:pt x="50" y="270"/>
                  </a:lnTo>
                  <a:lnTo>
                    <a:pt x="56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4"/>
                  </a:lnTo>
                  <a:lnTo>
                    <a:pt x="84" y="290"/>
                  </a:lnTo>
                  <a:lnTo>
                    <a:pt x="88" y="296"/>
                  </a:lnTo>
                  <a:lnTo>
                    <a:pt x="94" y="300"/>
                  </a:lnTo>
                  <a:lnTo>
                    <a:pt x="94" y="300"/>
                  </a:lnTo>
                  <a:lnTo>
                    <a:pt x="104" y="302"/>
                  </a:lnTo>
                  <a:lnTo>
                    <a:pt x="114" y="280"/>
                  </a:lnTo>
                  <a:lnTo>
                    <a:pt x="114" y="280"/>
                  </a:lnTo>
                  <a:lnTo>
                    <a:pt x="94" y="272"/>
                  </a:lnTo>
                  <a:lnTo>
                    <a:pt x="78" y="262"/>
                  </a:lnTo>
                  <a:lnTo>
                    <a:pt x="62" y="248"/>
                  </a:lnTo>
                  <a:lnTo>
                    <a:pt x="50" y="232"/>
                  </a:lnTo>
                  <a:lnTo>
                    <a:pt x="38" y="216"/>
                  </a:lnTo>
                  <a:lnTo>
                    <a:pt x="30" y="196"/>
                  </a:lnTo>
                  <a:lnTo>
                    <a:pt x="26" y="176"/>
                  </a:lnTo>
                  <a:lnTo>
                    <a:pt x="24" y="156"/>
                  </a:lnTo>
                  <a:lnTo>
                    <a:pt x="24" y="156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6"/>
            <p:cNvSpPr>
              <a:spLocks/>
            </p:cNvSpPr>
            <p:nvPr/>
          </p:nvSpPr>
          <p:spPr bwMode="auto">
            <a:xfrm>
              <a:off x="4192588" y="2946400"/>
              <a:ext cx="307975" cy="406400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0" y="132"/>
                </a:cxn>
                <a:cxn ang="0">
                  <a:pos x="2" y="152"/>
                </a:cxn>
                <a:cxn ang="0">
                  <a:pos x="6" y="172"/>
                </a:cxn>
                <a:cxn ang="0">
                  <a:pos x="14" y="192"/>
                </a:cxn>
                <a:cxn ang="0">
                  <a:pos x="26" y="208"/>
                </a:cxn>
                <a:cxn ang="0">
                  <a:pos x="38" y="224"/>
                </a:cxn>
                <a:cxn ang="0">
                  <a:pos x="54" y="238"/>
                </a:cxn>
                <a:cxn ang="0">
                  <a:pos x="70" y="248"/>
                </a:cxn>
                <a:cxn ang="0">
                  <a:pos x="90" y="256"/>
                </a:cxn>
                <a:cxn ang="0">
                  <a:pos x="94" y="244"/>
                </a:cxn>
                <a:cxn ang="0">
                  <a:pos x="94" y="244"/>
                </a:cxn>
                <a:cxn ang="0">
                  <a:pos x="78" y="238"/>
                </a:cxn>
                <a:cxn ang="0">
                  <a:pos x="62" y="228"/>
                </a:cxn>
                <a:cxn ang="0">
                  <a:pos x="48" y="216"/>
                </a:cxn>
                <a:cxn ang="0">
                  <a:pos x="36" y="202"/>
                </a:cxn>
                <a:cxn ang="0">
                  <a:pos x="26" y="186"/>
                </a:cxn>
                <a:cxn ang="0">
                  <a:pos x="18" y="170"/>
                </a:cxn>
                <a:cxn ang="0">
                  <a:pos x="14" y="152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0"/>
                </a:cxn>
                <a:cxn ang="0">
                  <a:pos x="14" y="108"/>
                </a:cxn>
                <a:cxn ang="0">
                  <a:pos x="22" y="86"/>
                </a:cxn>
                <a:cxn ang="0">
                  <a:pos x="32" y="64"/>
                </a:cxn>
                <a:cxn ang="0">
                  <a:pos x="48" y="48"/>
                </a:cxn>
                <a:cxn ang="0">
                  <a:pos x="66" y="32"/>
                </a:cxn>
                <a:cxn ang="0">
                  <a:pos x="86" y="22"/>
                </a:cxn>
                <a:cxn ang="0">
                  <a:pos x="108" y="14"/>
                </a:cxn>
                <a:cxn ang="0">
                  <a:pos x="120" y="12"/>
                </a:cxn>
                <a:cxn ang="0">
                  <a:pos x="132" y="12"/>
                </a:cxn>
                <a:cxn ang="0">
                  <a:pos x="132" y="12"/>
                </a:cxn>
                <a:cxn ang="0">
                  <a:pos x="146" y="14"/>
                </a:cxn>
                <a:cxn ang="0">
                  <a:pos x="162" y="16"/>
                </a:cxn>
                <a:cxn ang="0">
                  <a:pos x="176" y="20"/>
                </a:cxn>
                <a:cxn ang="0">
                  <a:pos x="188" y="26"/>
                </a:cxn>
                <a:cxn ang="0">
                  <a:pos x="194" y="16"/>
                </a:cxn>
                <a:cxn ang="0">
                  <a:pos x="194" y="16"/>
                </a:cxn>
                <a:cxn ang="0">
                  <a:pos x="180" y="8"/>
                </a:cxn>
                <a:cxn ang="0">
                  <a:pos x="164" y="4"/>
                </a:cxn>
                <a:cxn ang="0">
                  <a:pos x="148" y="2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18" y="0"/>
                </a:cxn>
                <a:cxn ang="0">
                  <a:pos x="106" y="2"/>
                </a:cxn>
                <a:cxn ang="0">
                  <a:pos x="92" y="6"/>
                </a:cxn>
                <a:cxn ang="0">
                  <a:pos x="80" y="10"/>
                </a:cxn>
                <a:cxn ang="0">
                  <a:pos x="70" y="16"/>
                </a:cxn>
                <a:cxn ang="0">
                  <a:pos x="58" y="22"/>
                </a:cxn>
                <a:cxn ang="0">
                  <a:pos x="48" y="30"/>
                </a:cxn>
                <a:cxn ang="0">
                  <a:pos x="38" y="38"/>
                </a:cxn>
                <a:cxn ang="0">
                  <a:pos x="30" y="48"/>
                </a:cxn>
                <a:cxn ang="0">
                  <a:pos x="22" y="58"/>
                </a:cxn>
                <a:cxn ang="0">
                  <a:pos x="16" y="68"/>
                </a:cxn>
                <a:cxn ang="0">
                  <a:pos x="10" y="80"/>
                </a:cxn>
                <a:cxn ang="0">
                  <a:pos x="6" y="92"/>
                </a:cxn>
                <a:cxn ang="0">
                  <a:pos x="2" y="106"/>
                </a:cxn>
                <a:cxn ang="0">
                  <a:pos x="0" y="118"/>
                </a:cxn>
                <a:cxn ang="0">
                  <a:pos x="0" y="132"/>
                </a:cxn>
                <a:cxn ang="0">
                  <a:pos x="0" y="132"/>
                </a:cxn>
              </a:cxnLst>
              <a:rect l="0" t="0" r="r" b="b"/>
              <a:pathLst>
                <a:path w="194" h="256">
                  <a:moveTo>
                    <a:pt x="0" y="132"/>
                  </a:moveTo>
                  <a:lnTo>
                    <a:pt x="0" y="132"/>
                  </a:lnTo>
                  <a:lnTo>
                    <a:pt x="2" y="152"/>
                  </a:lnTo>
                  <a:lnTo>
                    <a:pt x="6" y="172"/>
                  </a:lnTo>
                  <a:lnTo>
                    <a:pt x="14" y="192"/>
                  </a:lnTo>
                  <a:lnTo>
                    <a:pt x="26" y="208"/>
                  </a:lnTo>
                  <a:lnTo>
                    <a:pt x="38" y="224"/>
                  </a:lnTo>
                  <a:lnTo>
                    <a:pt x="54" y="238"/>
                  </a:lnTo>
                  <a:lnTo>
                    <a:pt x="70" y="248"/>
                  </a:lnTo>
                  <a:lnTo>
                    <a:pt x="90" y="256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78" y="238"/>
                  </a:lnTo>
                  <a:lnTo>
                    <a:pt x="62" y="228"/>
                  </a:lnTo>
                  <a:lnTo>
                    <a:pt x="48" y="216"/>
                  </a:lnTo>
                  <a:lnTo>
                    <a:pt x="36" y="202"/>
                  </a:lnTo>
                  <a:lnTo>
                    <a:pt x="26" y="186"/>
                  </a:lnTo>
                  <a:lnTo>
                    <a:pt x="18" y="170"/>
                  </a:lnTo>
                  <a:lnTo>
                    <a:pt x="14" y="15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0"/>
                  </a:lnTo>
                  <a:lnTo>
                    <a:pt x="14" y="108"/>
                  </a:lnTo>
                  <a:lnTo>
                    <a:pt x="22" y="86"/>
                  </a:lnTo>
                  <a:lnTo>
                    <a:pt x="32" y="64"/>
                  </a:lnTo>
                  <a:lnTo>
                    <a:pt x="48" y="48"/>
                  </a:lnTo>
                  <a:lnTo>
                    <a:pt x="66" y="32"/>
                  </a:lnTo>
                  <a:lnTo>
                    <a:pt x="86" y="22"/>
                  </a:lnTo>
                  <a:lnTo>
                    <a:pt x="108" y="14"/>
                  </a:lnTo>
                  <a:lnTo>
                    <a:pt x="120" y="12"/>
                  </a:lnTo>
                  <a:lnTo>
                    <a:pt x="132" y="12"/>
                  </a:lnTo>
                  <a:lnTo>
                    <a:pt x="132" y="12"/>
                  </a:lnTo>
                  <a:lnTo>
                    <a:pt x="146" y="14"/>
                  </a:lnTo>
                  <a:lnTo>
                    <a:pt x="162" y="16"/>
                  </a:lnTo>
                  <a:lnTo>
                    <a:pt x="176" y="20"/>
                  </a:lnTo>
                  <a:lnTo>
                    <a:pt x="188" y="26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80" y="8"/>
                  </a:lnTo>
                  <a:lnTo>
                    <a:pt x="164" y="4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70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2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7"/>
            <p:cNvSpPr>
              <a:spLocks/>
            </p:cNvSpPr>
            <p:nvPr/>
          </p:nvSpPr>
          <p:spPr bwMode="auto">
            <a:xfrm>
              <a:off x="4335463" y="2971800"/>
              <a:ext cx="276225" cy="393700"/>
            </a:xfrm>
            <a:custGeom>
              <a:avLst/>
              <a:gdLst/>
              <a:ahLst/>
              <a:cxnLst>
                <a:cxn ang="0">
                  <a:pos x="162" y="116"/>
                </a:cxn>
                <a:cxn ang="0">
                  <a:pos x="162" y="116"/>
                </a:cxn>
                <a:cxn ang="0">
                  <a:pos x="160" y="128"/>
                </a:cxn>
                <a:cxn ang="0">
                  <a:pos x="158" y="140"/>
                </a:cxn>
                <a:cxn ang="0">
                  <a:pos x="152" y="162"/>
                </a:cxn>
                <a:cxn ang="0">
                  <a:pos x="140" y="182"/>
                </a:cxn>
                <a:cxn ang="0">
                  <a:pos x="126" y="200"/>
                </a:cxn>
                <a:cxn ang="0">
                  <a:pos x="108" y="214"/>
                </a:cxn>
                <a:cxn ang="0">
                  <a:pos x="88" y="226"/>
                </a:cxn>
                <a:cxn ang="0">
                  <a:pos x="66" y="232"/>
                </a:cxn>
                <a:cxn ang="0">
                  <a:pos x="54" y="234"/>
                </a:cxn>
                <a:cxn ang="0">
                  <a:pos x="42" y="234"/>
                </a:cxn>
                <a:cxn ang="0">
                  <a:pos x="42" y="234"/>
                </a:cxn>
                <a:cxn ang="0">
                  <a:pos x="22" y="234"/>
                </a:cxn>
                <a:cxn ang="0">
                  <a:pos x="4" y="228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20" y="246"/>
                </a:cxn>
                <a:cxn ang="0">
                  <a:pos x="42" y="248"/>
                </a:cxn>
                <a:cxn ang="0">
                  <a:pos x="42" y="248"/>
                </a:cxn>
                <a:cxn ang="0">
                  <a:pos x="56" y="246"/>
                </a:cxn>
                <a:cxn ang="0">
                  <a:pos x="68" y="244"/>
                </a:cxn>
                <a:cxn ang="0">
                  <a:pos x="80" y="242"/>
                </a:cxn>
                <a:cxn ang="0">
                  <a:pos x="92" y="236"/>
                </a:cxn>
                <a:cxn ang="0">
                  <a:pos x="104" y="232"/>
                </a:cxn>
                <a:cxn ang="0">
                  <a:pos x="116" y="224"/>
                </a:cxn>
                <a:cxn ang="0">
                  <a:pos x="126" y="218"/>
                </a:cxn>
                <a:cxn ang="0">
                  <a:pos x="134" y="208"/>
                </a:cxn>
                <a:cxn ang="0">
                  <a:pos x="144" y="200"/>
                </a:cxn>
                <a:cxn ang="0">
                  <a:pos x="150" y="190"/>
                </a:cxn>
                <a:cxn ang="0">
                  <a:pos x="158" y="178"/>
                </a:cxn>
                <a:cxn ang="0">
                  <a:pos x="162" y="166"/>
                </a:cxn>
                <a:cxn ang="0">
                  <a:pos x="168" y="154"/>
                </a:cxn>
                <a:cxn ang="0">
                  <a:pos x="170" y="142"/>
                </a:cxn>
                <a:cxn ang="0">
                  <a:pos x="172" y="130"/>
                </a:cxn>
                <a:cxn ang="0">
                  <a:pos x="174" y="116"/>
                </a:cxn>
                <a:cxn ang="0">
                  <a:pos x="174" y="116"/>
                </a:cxn>
                <a:cxn ang="0">
                  <a:pos x="172" y="98"/>
                </a:cxn>
                <a:cxn ang="0">
                  <a:pos x="168" y="80"/>
                </a:cxn>
                <a:cxn ang="0">
                  <a:pos x="162" y="62"/>
                </a:cxn>
                <a:cxn ang="0">
                  <a:pos x="154" y="48"/>
                </a:cxn>
                <a:cxn ang="0">
                  <a:pos x="144" y="32"/>
                </a:cxn>
                <a:cxn ang="0">
                  <a:pos x="132" y="20"/>
                </a:cxn>
                <a:cxn ang="0">
                  <a:pos x="118" y="8"/>
                </a:cxn>
                <a:cxn ang="0">
                  <a:pos x="104" y="0"/>
                </a:cxn>
                <a:cxn ang="0">
                  <a:pos x="98" y="10"/>
                </a:cxn>
                <a:cxn ang="0">
                  <a:pos x="98" y="10"/>
                </a:cxn>
                <a:cxn ang="0">
                  <a:pos x="112" y="20"/>
                </a:cxn>
                <a:cxn ang="0">
                  <a:pos x="124" y="30"/>
                </a:cxn>
                <a:cxn ang="0">
                  <a:pos x="134" y="40"/>
                </a:cxn>
                <a:cxn ang="0">
                  <a:pos x="144" y="54"/>
                </a:cxn>
                <a:cxn ang="0">
                  <a:pos x="152" y="68"/>
                </a:cxn>
                <a:cxn ang="0">
                  <a:pos x="156" y="84"/>
                </a:cxn>
                <a:cxn ang="0">
                  <a:pos x="160" y="98"/>
                </a:cxn>
                <a:cxn ang="0">
                  <a:pos x="162" y="116"/>
                </a:cxn>
                <a:cxn ang="0">
                  <a:pos x="162" y="116"/>
                </a:cxn>
              </a:cxnLst>
              <a:rect l="0" t="0" r="r" b="b"/>
              <a:pathLst>
                <a:path w="174" h="248">
                  <a:moveTo>
                    <a:pt x="162" y="116"/>
                  </a:moveTo>
                  <a:lnTo>
                    <a:pt x="162" y="116"/>
                  </a:lnTo>
                  <a:lnTo>
                    <a:pt x="160" y="128"/>
                  </a:lnTo>
                  <a:lnTo>
                    <a:pt x="158" y="140"/>
                  </a:lnTo>
                  <a:lnTo>
                    <a:pt x="152" y="162"/>
                  </a:lnTo>
                  <a:lnTo>
                    <a:pt x="140" y="182"/>
                  </a:lnTo>
                  <a:lnTo>
                    <a:pt x="126" y="200"/>
                  </a:lnTo>
                  <a:lnTo>
                    <a:pt x="108" y="214"/>
                  </a:lnTo>
                  <a:lnTo>
                    <a:pt x="88" y="226"/>
                  </a:lnTo>
                  <a:lnTo>
                    <a:pt x="66" y="232"/>
                  </a:lnTo>
                  <a:lnTo>
                    <a:pt x="54" y="234"/>
                  </a:lnTo>
                  <a:lnTo>
                    <a:pt x="42" y="234"/>
                  </a:lnTo>
                  <a:lnTo>
                    <a:pt x="42" y="234"/>
                  </a:lnTo>
                  <a:lnTo>
                    <a:pt x="22" y="234"/>
                  </a:lnTo>
                  <a:lnTo>
                    <a:pt x="4" y="228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0" y="246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5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2" y="236"/>
                  </a:lnTo>
                  <a:lnTo>
                    <a:pt x="104" y="232"/>
                  </a:lnTo>
                  <a:lnTo>
                    <a:pt x="116" y="224"/>
                  </a:lnTo>
                  <a:lnTo>
                    <a:pt x="126" y="218"/>
                  </a:lnTo>
                  <a:lnTo>
                    <a:pt x="134" y="208"/>
                  </a:lnTo>
                  <a:lnTo>
                    <a:pt x="144" y="200"/>
                  </a:lnTo>
                  <a:lnTo>
                    <a:pt x="150" y="190"/>
                  </a:lnTo>
                  <a:lnTo>
                    <a:pt x="158" y="178"/>
                  </a:lnTo>
                  <a:lnTo>
                    <a:pt x="162" y="166"/>
                  </a:lnTo>
                  <a:lnTo>
                    <a:pt x="168" y="154"/>
                  </a:lnTo>
                  <a:lnTo>
                    <a:pt x="170" y="142"/>
                  </a:lnTo>
                  <a:lnTo>
                    <a:pt x="172" y="130"/>
                  </a:lnTo>
                  <a:lnTo>
                    <a:pt x="174" y="116"/>
                  </a:lnTo>
                  <a:lnTo>
                    <a:pt x="174" y="116"/>
                  </a:lnTo>
                  <a:lnTo>
                    <a:pt x="172" y="98"/>
                  </a:lnTo>
                  <a:lnTo>
                    <a:pt x="168" y="80"/>
                  </a:lnTo>
                  <a:lnTo>
                    <a:pt x="162" y="62"/>
                  </a:lnTo>
                  <a:lnTo>
                    <a:pt x="154" y="48"/>
                  </a:lnTo>
                  <a:lnTo>
                    <a:pt x="144" y="32"/>
                  </a:lnTo>
                  <a:lnTo>
                    <a:pt x="132" y="20"/>
                  </a:lnTo>
                  <a:lnTo>
                    <a:pt x="118" y="8"/>
                  </a:lnTo>
                  <a:lnTo>
                    <a:pt x="104" y="0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112" y="20"/>
                  </a:lnTo>
                  <a:lnTo>
                    <a:pt x="124" y="30"/>
                  </a:lnTo>
                  <a:lnTo>
                    <a:pt x="134" y="40"/>
                  </a:lnTo>
                  <a:lnTo>
                    <a:pt x="144" y="54"/>
                  </a:lnTo>
                  <a:lnTo>
                    <a:pt x="152" y="68"/>
                  </a:lnTo>
                  <a:lnTo>
                    <a:pt x="156" y="84"/>
                  </a:lnTo>
                  <a:lnTo>
                    <a:pt x="160" y="98"/>
                  </a:lnTo>
                  <a:lnTo>
                    <a:pt x="162" y="116"/>
                  </a:lnTo>
                  <a:lnTo>
                    <a:pt x="162" y="116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8"/>
            <p:cNvSpPr>
              <a:spLocks/>
            </p:cNvSpPr>
            <p:nvPr/>
          </p:nvSpPr>
          <p:spPr bwMode="auto">
            <a:xfrm>
              <a:off x="4354513" y="3013075"/>
              <a:ext cx="209550" cy="304800"/>
            </a:xfrm>
            <a:custGeom>
              <a:avLst/>
              <a:gdLst/>
              <a:ahLst/>
              <a:cxnLst>
                <a:cxn ang="0">
                  <a:pos x="86" y="78"/>
                </a:cxn>
                <a:cxn ang="0">
                  <a:pos x="58" y="104"/>
                </a:cxn>
                <a:cxn ang="0">
                  <a:pos x="64" y="142"/>
                </a:cxn>
                <a:cxn ang="0">
                  <a:pos x="30" y="124"/>
                </a:cxn>
                <a:cxn ang="0">
                  <a:pos x="26" y="12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4" y="190"/>
                </a:cxn>
                <a:cxn ang="0">
                  <a:pos x="30" y="192"/>
                </a:cxn>
                <a:cxn ang="0">
                  <a:pos x="30" y="192"/>
                </a:cxn>
                <a:cxn ang="0">
                  <a:pos x="50" y="190"/>
                </a:cxn>
                <a:cxn ang="0">
                  <a:pos x="70" y="184"/>
                </a:cxn>
                <a:cxn ang="0">
                  <a:pos x="86" y="174"/>
                </a:cxn>
                <a:cxn ang="0">
                  <a:pos x="102" y="162"/>
                </a:cxn>
                <a:cxn ang="0">
                  <a:pos x="114" y="146"/>
                </a:cxn>
                <a:cxn ang="0">
                  <a:pos x="124" y="130"/>
                </a:cxn>
                <a:cxn ang="0">
                  <a:pos x="130" y="110"/>
                </a:cxn>
                <a:cxn ang="0">
                  <a:pos x="132" y="90"/>
                </a:cxn>
                <a:cxn ang="0">
                  <a:pos x="132" y="90"/>
                </a:cxn>
                <a:cxn ang="0">
                  <a:pos x="130" y="76"/>
                </a:cxn>
                <a:cxn ang="0">
                  <a:pos x="128" y="62"/>
                </a:cxn>
                <a:cxn ang="0">
                  <a:pos x="124" y="50"/>
                </a:cxn>
                <a:cxn ang="0">
                  <a:pos x="118" y="38"/>
                </a:cxn>
                <a:cxn ang="0">
                  <a:pos x="110" y="26"/>
                </a:cxn>
                <a:cxn ang="0">
                  <a:pos x="102" y="16"/>
                </a:cxn>
                <a:cxn ang="0">
                  <a:pos x="90" y="8"/>
                </a:cxn>
                <a:cxn ang="0">
                  <a:pos x="80" y="0"/>
                </a:cxn>
                <a:cxn ang="0">
                  <a:pos x="50" y="72"/>
                </a:cxn>
                <a:cxn ang="0">
                  <a:pos x="86" y="78"/>
                </a:cxn>
              </a:cxnLst>
              <a:rect l="0" t="0" r="r" b="b"/>
              <a:pathLst>
                <a:path w="132" h="192">
                  <a:moveTo>
                    <a:pt x="86" y="78"/>
                  </a:moveTo>
                  <a:lnTo>
                    <a:pt x="58" y="104"/>
                  </a:lnTo>
                  <a:lnTo>
                    <a:pt x="64" y="142"/>
                  </a:lnTo>
                  <a:lnTo>
                    <a:pt x="30" y="124"/>
                  </a:lnTo>
                  <a:lnTo>
                    <a:pt x="26" y="12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4" y="190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50" y="190"/>
                  </a:lnTo>
                  <a:lnTo>
                    <a:pt x="70" y="184"/>
                  </a:lnTo>
                  <a:lnTo>
                    <a:pt x="86" y="174"/>
                  </a:lnTo>
                  <a:lnTo>
                    <a:pt x="102" y="162"/>
                  </a:lnTo>
                  <a:lnTo>
                    <a:pt x="114" y="146"/>
                  </a:lnTo>
                  <a:lnTo>
                    <a:pt x="124" y="130"/>
                  </a:lnTo>
                  <a:lnTo>
                    <a:pt x="130" y="11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76"/>
                  </a:lnTo>
                  <a:lnTo>
                    <a:pt x="128" y="62"/>
                  </a:lnTo>
                  <a:lnTo>
                    <a:pt x="124" y="50"/>
                  </a:lnTo>
                  <a:lnTo>
                    <a:pt x="118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0" y="8"/>
                  </a:lnTo>
                  <a:lnTo>
                    <a:pt x="80" y="0"/>
                  </a:lnTo>
                  <a:lnTo>
                    <a:pt x="50" y="72"/>
                  </a:lnTo>
                  <a:lnTo>
                    <a:pt x="86" y="78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9"/>
            <p:cNvSpPr>
              <a:spLocks/>
            </p:cNvSpPr>
            <p:nvPr/>
          </p:nvSpPr>
          <p:spPr bwMode="auto">
            <a:xfrm>
              <a:off x="4240213" y="2994025"/>
              <a:ext cx="241300" cy="317500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0" y="102"/>
                </a:cxn>
                <a:cxn ang="0">
                  <a:pos x="2" y="118"/>
                </a:cxn>
                <a:cxn ang="0">
                  <a:pos x="4" y="134"/>
                </a:cxn>
                <a:cxn ang="0">
                  <a:pos x="12" y="150"/>
                </a:cxn>
                <a:cxn ang="0">
                  <a:pos x="20" y="162"/>
                </a:cxn>
                <a:cxn ang="0">
                  <a:pos x="30" y="174"/>
                </a:cxn>
                <a:cxn ang="0">
                  <a:pos x="42" y="184"/>
                </a:cxn>
                <a:cxn ang="0">
                  <a:pos x="56" y="194"/>
                </a:cxn>
                <a:cxn ang="0">
                  <a:pos x="72" y="200"/>
                </a:cxn>
                <a:cxn ang="0">
                  <a:pos x="98" y="140"/>
                </a:cxn>
                <a:cxn ang="0">
                  <a:pos x="68" y="154"/>
                </a:cxn>
                <a:cxn ang="0">
                  <a:pos x="74" y="116"/>
                </a:cxn>
                <a:cxn ang="0">
                  <a:pos x="46" y="90"/>
                </a:cxn>
                <a:cxn ang="0">
                  <a:pos x="84" y="84"/>
                </a:cxn>
                <a:cxn ang="0">
                  <a:pos x="102" y="48"/>
                </a:cxn>
                <a:cxn ang="0">
                  <a:pos x="120" y="84"/>
                </a:cxn>
                <a:cxn ang="0">
                  <a:pos x="122" y="84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0" y="8"/>
                </a:cxn>
                <a:cxn ang="0">
                  <a:pos x="128" y="2"/>
                </a:cxn>
                <a:cxn ang="0">
                  <a:pos x="116" y="0"/>
                </a:cxn>
                <a:cxn ang="0">
                  <a:pos x="102" y="0"/>
                </a:cxn>
                <a:cxn ang="0">
                  <a:pos x="102" y="0"/>
                </a:cxn>
                <a:cxn ang="0">
                  <a:pos x="82" y="2"/>
                </a:cxn>
                <a:cxn ang="0">
                  <a:pos x="62" y="8"/>
                </a:cxn>
                <a:cxn ang="0">
                  <a:pos x="44" y="16"/>
                </a:cxn>
                <a:cxn ang="0">
                  <a:pos x="30" y="30"/>
                </a:cxn>
                <a:cxn ang="0">
                  <a:pos x="18" y="44"/>
                </a:cxn>
                <a:cxn ang="0">
                  <a:pos x="8" y="62"/>
                </a:cxn>
                <a:cxn ang="0">
                  <a:pos x="2" y="82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152" h="200">
                  <a:moveTo>
                    <a:pt x="0" y="102"/>
                  </a:moveTo>
                  <a:lnTo>
                    <a:pt x="0" y="102"/>
                  </a:lnTo>
                  <a:lnTo>
                    <a:pt x="2" y="118"/>
                  </a:lnTo>
                  <a:lnTo>
                    <a:pt x="4" y="134"/>
                  </a:lnTo>
                  <a:lnTo>
                    <a:pt x="12" y="150"/>
                  </a:lnTo>
                  <a:lnTo>
                    <a:pt x="20" y="162"/>
                  </a:lnTo>
                  <a:lnTo>
                    <a:pt x="30" y="174"/>
                  </a:lnTo>
                  <a:lnTo>
                    <a:pt x="42" y="184"/>
                  </a:lnTo>
                  <a:lnTo>
                    <a:pt x="56" y="194"/>
                  </a:lnTo>
                  <a:lnTo>
                    <a:pt x="72" y="200"/>
                  </a:lnTo>
                  <a:lnTo>
                    <a:pt x="98" y="140"/>
                  </a:lnTo>
                  <a:lnTo>
                    <a:pt x="68" y="154"/>
                  </a:lnTo>
                  <a:lnTo>
                    <a:pt x="74" y="116"/>
                  </a:lnTo>
                  <a:lnTo>
                    <a:pt x="46" y="90"/>
                  </a:lnTo>
                  <a:lnTo>
                    <a:pt x="84" y="84"/>
                  </a:lnTo>
                  <a:lnTo>
                    <a:pt x="102" y="48"/>
                  </a:lnTo>
                  <a:lnTo>
                    <a:pt x="120" y="84"/>
                  </a:lnTo>
                  <a:lnTo>
                    <a:pt x="122" y="8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0" y="8"/>
                  </a:lnTo>
                  <a:lnTo>
                    <a:pt x="128" y="2"/>
                  </a:lnTo>
                  <a:lnTo>
                    <a:pt x="11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30" y="30"/>
                  </a:lnTo>
                  <a:lnTo>
                    <a:pt x="18" y="44"/>
                  </a:lnTo>
                  <a:lnTo>
                    <a:pt x="8" y="62"/>
                  </a:lnTo>
                  <a:lnTo>
                    <a:pt x="2" y="82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0"/>
            <p:cNvSpPr>
              <a:spLocks/>
            </p:cNvSpPr>
            <p:nvPr/>
          </p:nvSpPr>
          <p:spPr bwMode="auto">
            <a:xfrm>
              <a:off x="4395788" y="3127375"/>
              <a:ext cx="95250" cy="111125"/>
            </a:xfrm>
            <a:custGeom>
              <a:avLst/>
              <a:gdLst/>
              <a:ahLst/>
              <a:cxnLst>
                <a:cxn ang="0">
                  <a:pos x="38" y="70"/>
                </a:cxn>
                <a:cxn ang="0">
                  <a:pos x="32" y="32"/>
                </a:cxn>
                <a:cxn ang="0">
                  <a:pos x="60" y="6"/>
                </a:cxn>
                <a:cxn ang="0">
                  <a:pos x="24" y="0"/>
                </a:cxn>
                <a:cxn ang="0">
                  <a:pos x="0" y="56"/>
                </a:cxn>
                <a:cxn ang="0">
                  <a:pos x="4" y="52"/>
                </a:cxn>
                <a:cxn ang="0">
                  <a:pos x="38" y="70"/>
                </a:cxn>
              </a:cxnLst>
              <a:rect l="0" t="0" r="r" b="b"/>
              <a:pathLst>
                <a:path w="60" h="70">
                  <a:moveTo>
                    <a:pt x="38" y="70"/>
                  </a:moveTo>
                  <a:lnTo>
                    <a:pt x="32" y="32"/>
                  </a:lnTo>
                  <a:lnTo>
                    <a:pt x="60" y="6"/>
                  </a:lnTo>
                  <a:lnTo>
                    <a:pt x="24" y="0"/>
                  </a:lnTo>
                  <a:lnTo>
                    <a:pt x="0" y="56"/>
                  </a:lnTo>
                  <a:lnTo>
                    <a:pt x="4" y="52"/>
                  </a:lnTo>
                  <a:lnTo>
                    <a:pt x="38" y="70"/>
                  </a:lnTo>
                  <a:close/>
                </a:path>
              </a:pathLst>
            </a:custGeom>
            <a:solidFill>
              <a:srgbClr val="DD561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1"/>
            <p:cNvSpPr>
              <a:spLocks/>
            </p:cNvSpPr>
            <p:nvPr/>
          </p:nvSpPr>
          <p:spPr bwMode="auto">
            <a:xfrm>
              <a:off x="4313238" y="3070225"/>
              <a:ext cx="120650" cy="168275"/>
            </a:xfrm>
            <a:custGeom>
              <a:avLst/>
              <a:gdLst/>
              <a:ahLst/>
              <a:cxnLst>
                <a:cxn ang="0">
                  <a:pos x="74" y="36"/>
                </a:cxn>
                <a:cxn ang="0">
                  <a:pos x="56" y="0"/>
                </a:cxn>
                <a:cxn ang="0">
                  <a:pos x="38" y="36"/>
                </a:cxn>
                <a:cxn ang="0">
                  <a:pos x="0" y="42"/>
                </a:cxn>
                <a:cxn ang="0">
                  <a:pos x="28" y="68"/>
                </a:cxn>
                <a:cxn ang="0">
                  <a:pos x="22" y="106"/>
                </a:cxn>
                <a:cxn ang="0">
                  <a:pos x="52" y="92"/>
                </a:cxn>
                <a:cxn ang="0">
                  <a:pos x="76" y="36"/>
                </a:cxn>
                <a:cxn ang="0">
                  <a:pos x="74" y="36"/>
                </a:cxn>
              </a:cxnLst>
              <a:rect l="0" t="0" r="r" b="b"/>
              <a:pathLst>
                <a:path w="76" h="106">
                  <a:moveTo>
                    <a:pt x="74" y="36"/>
                  </a:moveTo>
                  <a:lnTo>
                    <a:pt x="56" y="0"/>
                  </a:lnTo>
                  <a:lnTo>
                    <a:pt x="38" y="36"/>
                  </a:lnTo>
                  <a:lnTo>
                    <a:pt x="0" y="42"/>
                  </a:lnTo>
                  <a:lnTo>
                    <a:pt x="28" y="68"/>
                  </a:lnTo>
                  <a:lnTo>
                    <a:pt x="22" y="106"/>
                  </a:lnTo>
                  <a:lnTo>
                    <a:pt x="52" y="92"/>
                  </a:lnTo>
                  <a:lnTo>
                    <a:pt x="76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FA722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2"/>
            <p:cNvSpPr>
              <a:spLocks/>
            </p:cNvSpPr>
            <p:nvPr/>
          </p:nvSpPr>
          <p:spPr bwMode="auto">
            <a:xfrm>
              <a:off x="4319588" y="2940050"/>
              <a:ext cx="330200" cy="463550"/>
            </a:xfrm>
            <a:custGeom>
              <a:avLst/>
              <a:gdLst/>
              <a:ahLst/>
              <a:cxnLst>
                <a:cxn ang="0">
                  <a:pos x="196" y="166"/>
                </a:cxn>
                <a:cxn ang="0">
                  <a:pos x="202" y="150"/>
                </a:cxn>
                <a:cxn ang="0">
                  <a:pos x="208" y="136"/>
                </a:cxn>
                <a:cxn ang="0">
                  <a:pos x="206" y="128"/>
                </a:cxn>
                <a:cxn ang="0">
                  <a:pos x="200" y="114"/>
                </a:cxn>
                <a:cxn ang="0">
                  <a:pos x="196" y="106"/>
                </a:cxn>
                <a:cxn ang="0">
                  <a:pos x="196" y="90"/>
                </a:cxn>
                <a:cxn ang="0">
                  <a:pos x="196" y="76"/>
                </a:cxn>
                <a:cxn ang="0">
                  <a:pos x="192" y="68"/>
                </a:cxn>
                <a:cxn ang="0">
                  <a:pos x="180" y="58"/>
                </a:cxn>
                <a:cxn ang="0">
                  <a:pos x="174" y="54"/>
                </a:cxn>
                <a:cxn ang="0">
                  <a:pos x="168" y="38"/>
                </a:cxn>
                <a:cxn ang="0">
                  <a:pos x="162" y="26"/>
                </a:cxn>
                <a:cxn ang="0">
                  <a:pos x="156" y="22"/>
                </a:cxn>
                <a:cxn ang="0">
                  <a:pos x="140" y="16"/>
                </a:cxn>
                <a:cxn ang="0">
                  <a:pos x="134" y="14"/>
                </a:cxn>
                <a:cxn ang="0">
                  <a:pos x="122" y="0"/>
                </a:cxn>
                <a:cxn ang="0">
                  <a:pos x="114" y="20"/>
                </a:cxn>
                <a:cxn ang="0">
                  <a:pos x="142" y="40"/>
                </a:cxn>
                <a:cxn ang="0">
                  <a:pos x="164" y="68"/>
                </a:cxn>
                <a:cxn ang="0">
                  <a:pos x="178" y="100"/>
                </a:cxn>
                <a:cxn ang="0">
                  <a:pos x="184" y="136"/>
                </a:cxn>
                <a:cxn ang="0">
                  <a:pos x="182" y="150"/>
                </a:cxn>
                <a:cxn ang="0">
                  <a:pos x="178" y="174"/>
                </a:cxn>
                <a:cxn ang="0">
                  <a:pos x="168" y="198"/>
                </a:cxn>
                <a:cxn ang="0">
                  <a:pos x="154" y="220"/>
                </a:cxn>
                <a:cxn ang="0">
                  <a:pos x="136" y="238"/>
                </a:cxn>
                <a:cxn ang="0">
                  <a:pos x="114" y="252"/>
                </a:cxn>
                <a:cxn ang="0">
                  <a:pos x="90" y="262"/>
                </a:cxn>
                <a:cxn ang="0">
                  <a:pos x="66" y="266"/>
                </a:cxn>
                <a:cxn ang="0">
                  <a:pos x="52" y="268"/>
                </a:cxn>
                <a:cxn ang="0">
                  <a:pos x="10" y="260"/>
                </a:cxn>
                <a:cxn ang="0">
                  <a:pos x="0" y="282"/>
                </a:cxn>
                <a:cxn ang="0">
                  <a:pos x="22" y="280"/>
                </a:cxn>
                <a:cxn ang="0">
                  <a:pos x="28" y="282"/>
                </a:cxn>
                <a:cxn ang="0">
                  <a:pos x="42" y="290"/>
                </a:cxn>
                <a:cxn ang="0">
                  <a:pos x="48" y="292"/>
                </a:cxn>
                <a:cxn ang="0">
                  <a:pos x="52" y="292"/>
                </a:cxn>
                <a:cxn ang="0">
                  <a:pos x="56" y="292"/>
                </a:cxn>
                <a:cxn ang="0">
                  <a:pos x="68" y="286"/>
                </a:cxn>
                <a:cxn ang="0">
                  <a:pos x="82" y="280"/>
                </a:cxn>
                <a:cxn ang="0">
                  <a:pos x="88" y="280"/>
                </a:cxn>
                <a:cxn ang="0">
                  <a:pos x="106" y="282"/>
                </a:cxn>
                <a:cxn ang="0">
                  <a:pos x="112" y="280"/>
                </a:cxn>
                <a:cxn ang="0">
                  <a:pos x="124" y="270"/>
                </a:cxn>
                <a:cxn ang="0">
                  <a:pos x="134" y="258"/>
                </a:cxn>
                <a:cxn ang="0">
                  <a:pos x="140" y="256"/>
                </a:cxn>
                <a:cxn ang="0">
                  <a:pos x="152" y="252"/>
                </a:cxn>
                <a:cxn ang="0">
                  <a:pos x="162" y="246"/>
                </a:cxn>
                <a:cxn ang="0">
                  <a:pos x="166" y="240"/>
                </a:cxn>
                <a:cxn ang="0">
                  <a:pos x="170" y="226"/>
                </a:cxn>
                <a:cxn ang="0">
                  <a:pos x="174" y="218"/>
                </a:cxn>
                <a:cxn ang="0">
                  <a:pos x="186" y="208"/>
                </a:cxn>
                <a:cxn ang="0">
                  <a:pos x="196" y="196"/>
                </a:cxn>
                <a:cxn ang="0">
                  <a:pos x="198" y="190"/>
                </a:cxn>
                <a:cxn ang="0">
                  <a:pos x="196" y="174"/>
                </a:cxn>
                <a:cxn ang="0">
                  <a:pos x="196" y="166"/>
                </a:cxn>
              </a:cxnLst>
              <a:rect l="0" t="0" r="r" b="b"/>
              <a:pathLst>
                <a:path w="208" h="292">
                  <a:moveTo>
                    <a:pt x="196" y="166"/>
                  </a:moveTo>
                  <a:lnTo>
                    <a:pt x="196" y="166"/>
                  </a:lnTo>
                  <a:lnTo>
                    <a:pt x="200" y="158"/>
                  </a:lnTo>
                  <a:lnTo>
                    <a:pt x="202" y="150"/>
                  </a:lnTo>
                  <a:lnTo>
                    <a:pt x="206" y="144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06" y="128"/>
                  </a:lnTo>
                  <a:lnTo>
                    <a:pt x="202" y="122"/>
                  </a:lnTo>
                  <a:lnTo>
                    <a:pt x="200" y="114"/>
                  </a:lnTo>
                  <a:lnTo>
                    <a:pt x="196" y="106"/>
                  </a:lnTo>
                  <a:lnTo>
                    <a:pt x="196" y="106"/>
                  </a:lnTo>
                  <a:lnTo>
                    <a:pt x="196" y="98"/>
                  </a:lnTo>
                  <a:lnTo>
                    <a:pt x="196" y="90"/>
                  </a:lnTo>
                  <a:lnTo>
                    <a:pt x="198" y="82"/>
                  </a:lnTo>
                  <a:lnTo>
                    <a:pt x="196" y="76"/>
                  </a:lnTo>
                  <a:lnTo>
                    <a:pt x="196" y="76"/>
                  </a:lnTo>
                  <a:lnTo>
                    <a:pt x="192" y="68"/>
                  </a:lnTo>
                  <a:lnTo>
                    <a:pt x="186" y="64"/>
                  </a:lnTo>
                  <a:lnTo>
                    <a:pt x="180" y="58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0" y="46"/>
                  </a:lnTo>
                  <a:lnTo>
                    <a:pt x="168" y="38"/>
                  </a:lnTo>
                  <a:lnTo>
                    <a:pt x="166" y="32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6" y="22"/>
                  </a:lnTo>
                  <a:lnTo>
                    <a:pt x="148" y="18"/>
                  </a:lnTo>
                  <a:lnTo>
                    <a:pt x="140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28" y="8"/>
                  </a:lnTo>
                  <a:lnTo>
                    <a:pt x="122" y="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28" y="28"/>
                  </a:lnTo>
                  <a:lnTo>
                    <a:pt x="142" y="40"/>
                  </a:lnTo>
                  <a:lnTo>
                    <a:pt x="154" y="52"/>
                  </a:lnTo>
                  <a:lnTo>
                    <a:pt x="164" y="68"/>
                  </a:lnTo>
                  <a:lnTo>
                    <a:pt x="172" y="82"/>
                  </a:lnTo>
                  <a:lnTo>
                    <a:pt x="178" y="100"/>
                  </a:lnTo>
                  <a:lnTo>
                    <a:pt x="182" y="118"/>
                  </a:lnTo>
                  <a:lnTo>
                    <a:pt x="184" y="136"/>
                  </a:lnTo>
                  <a:lnTo>
                    <a:pt x="184" y="136"/>
                  </a:lnTo>
                  <a:lnTo>
                    <a:pt x="182" y="150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2" y="186"/>
                  </a:lnTo>
                  <a:lnTo>
                    <a:pt x="168" y="198"/>
                  </a:lnTo>
                  <a:lnTo>
                    <a:pt x="160" y="210"/>
                  </a:lnTo>
                  <a:lnTo>
                    <a:pt x="154" y="220"/>
                  </a:lnTo>
                  <a:lnTo>
                    <a:pt x="144" y="228"/>
                  </a:lnTo>
                  <a:lnTo>
                    <a:pt x="136" y="238"/>
                  </a:lnTo>
                  <a:lnTo>
                    <a:pt x="126" y="244"/>
                  </a:lnTo>
                  <a:lnTo>
                    <a:pt x="114" y="252"/>
                  </a:lnTo>
                  <a:lnTo>
                    <a:pt x="102" y="256"/>
                  </a:lnTo>
                  <a:lnTo>
                    <a:pt x="90" y="262"/>
                  </a:lnTo>
                  <a:lnTo>
                    <a:pt x="78" y="264"/>
                  </a:lnTo>
                  <a:lnTo>
                    <a:pt x="66" y="266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30" y="266"/>
                  </a:lnTo>
                  <a:lnTo>
                    <a:pt x="10" y="260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12" y="280"/>
                  </a:lnTo>
                  <a:lnTo>
                    <a:pt x="22" y="280"/>
                  </a:lnTo>
                  <a:lnTo>
                    <a:pt x="22" y="280"/>
                  </a:lnTo>
                  <a:lnTo>
                    <a:pt x="28" y="282"/>
                  </a:lnTo>
                  <a:lnTo>
                    <a:pt x="34" y="286"/>
                  </a:lnTo>
                  <a:lnTo>
                    <a:pt x="42" y="290"/>
                  </a:lnTo>
                  <a:lnTo>
                    <a:pt x="48" y="292"/>
                  </a:lnTo>
                  <a:lnTo>
                    <a:pt x="48" y="292"/>
                  </a:lnTo>
                  <a:lnTo>
                    <a:pt x="52" y="292"/>
                  </a:lnTo>
                  <a:lnTo>
                    <a:pt x="52" y="292"/>
                  </a:lnTo>
                  <a:lnTo>
                    <a:pt x="56" y="292"/>
                  </a:lnTo>
                  <a:lnTo>
                    <a:pt x="56" y="292"/>
                  </a:lnTo>
                  <a:lnTo>
                    <a:pt x="62" y="290"/>
                  </a:lnTo>
                  <a:lnTo>
                    <a:pt x="68" y="286"/>
                  </a:lnTo>
                  <a:lnTo>
                    <a:pt x="74" y="282"/>
                  </a:lnTo>
                  <a:lnTo>
                    <a:pt x="82" y="280"/>
                  </a:lnTo>
                  <a:lnTo>
                    <a:pt x="82" y="280"/>
                  </a:lnTo>
                  <a:lnTo>
                    <a:pt x="88" y="280"/>
                  </a:lnTo>
                  <a:lnTo>
                    <a:pt x="98" y="280"/>
                  </a:lnTo>
                  <a:lnTo>
                    <a:pt x="106" y="282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18" y="276"/>
                  </a:lnTo>
                  <a:lnTo>
                    <a:pt x="124" y="270"/>
                  </a:lnTo>
                  <a:lnTo>
                    <a:pt x="128" y="264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40" y="256"/>
                  </a:lnTo>
                  <a:lnTo>
                    <a:pt x="140" y="256"/>
                  </a:lnTo>
                  <a:lnTo>
                    <a:pt x="152" y="252"/>
                  </a:lnTo>
                  <a:lnTo>
                    <a:pt x="158" y="250"/>
                  </a:lnTo>
                  <a:lnTo>
                    <a:pt x="162" y="246"/>
                  </a:lnTo>
                  <a:lnTo>
                    <a:pt x="162" y="246"/>
                  </a:lnTo>
                  <a:lnTo>
                    <a:pt x="166" y="240"/>
                  </a:lnTo>
                  <a:lnTo>
                    <a:pt x="168" y="232"/>
                  </a:lnTo>
                  <a:lnTo>
                    <a:pt x="170" y="226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80" y="212"/>
                  </a:lnTo>
                  <a:lnTo>
                    <a:pt x="186" y="208"/>
                  </a:lnTo>
                  <a:lnTo>
                    <a:pt x="192" y="202"/>
                  </a:lnTo>
                  <a:lnTo>
                    <a:pt x="196" y="196"/>
                  </a:lnTo>
                  <a:lnTo>
                    <a:pt x="196" y="196"/>
                  </a:lnTo>
                  <a:lnTo>
                    <a:pt x="198" y="190"/>
                  </a:lnTo>
                  <a:lnTo>
                    <a:pt x="196" y="182"/>
                  </a:lnTo>
                  <a:lnTo>
                    <a:pt x="196" y="174"/>
                  </a:lnTo>
                  <a:lnTo>
                    <a:pt x="196" y="166"/>
                  </a:lnTo>
                  <a:lnTo>
                    <a:pt x="196" y="16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3"/>
            <p:cNvSpPr>
              <a:spLocks/>
            </p:cNvSpPr>
            <p:nvPr/>
          </p:nvSpPr>
          <p:spPr bwMode="auto">
            <a:xfrm>
              <a:off x="4275138" y="3397250"/>
              <a:ext cx="111125" cy="177800"/>
            </a:xfrm>
            <a:custGeom>
              <a:avLst/>
              <a:gdLst/>
              <a:ahLst/>
              <a:cxnLst>
                <a:cxn ang="0">
                  <a:pos x="6" y="54"/>
                </a:cxn>
                <a:cxn ang="0">
                  <a:pos x="36" y="112"/>
                </a:cxn>
                <a:cxn ang="0">
                  <a:pos x="70" y="12"/>
                </a:cxn>
                <a:cxn ang="0">
                  <a:pos x="70" y="12"/>
                </a:cxn>
                <a:cxn ang="0">
                  <a:pos x="64" y="10"/>
                </a:cxn>
                <a:cxn ang="0">
                  <a:pos x="56" y="6"/>
                </a:cxn>
                <a:cxn ang="0">
                  <a:pos x="50" y="2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24" y="2"/>
                </a:cxn>
                <a:cxn ang="0">
                  <a:pos x="0" y="58"/>
                </a:cxn>
                <a:cxn ang="0">
                  <a:pos x="6" y="54"/>
                </a:cxn>
              </a:cxnLst>
              <a:rect l="0" t="0" r="r" b="b"/>
              <a:pathLst>
                <a:path w="70" h="112">
                  <a:moveTo>
                    <a:pt x="6" y="54"/>
                  </a:moveTo>
                  <a:lnTo>
                    <a:pt x="36" y="112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64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2"/>
                  </a:lnTo>
                  <a:lnTo>
                    <a:pt x="0" y="58"/>
                  </a:lnTo>
                  <a:lnTo>
                    <a:pt x="6" y="54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4"/>
            <p:cNvSpPr>
              <a:spLocks/>
            </p:cNvSpPr>
            <p:nvPr/>
          </p:nvSpPr>
          <p:spPr bwMode="auto">
            <a:xfrm>
              <a:off x="4192588" y="3359150"/>
              <a:ext cx="120650" cy="168275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24"/>
                </a:cxn>
                <a:cxn ang="0">
                  <a:pos x="58" y="20"/>
                </a:cxn>
                <a:cxn ang="0">
                  <a:pos x="54" y="14"/>
                </a:cxn>
                <a:cxn ang="0">
                  <a:pos x="48" y="8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0" y="106"/>
                </a:cxn>
                <a:cxn ang="0">
                  <a:pos x="52" y="82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0" y="26"/>
                </a:cxn>
                <a:cxn ang="0">
                  <a:pos x="64" y="24"/>
                </a:cxn>
                <a:cxn ang="0">
                  <a:pos x="64" y="24"/>
                </a:cxn>
              </a:cxnLst>
              <a:rect l="0" t="0" r="r" b="b"/>
              <a:pathLst>
                <a:path w="76" h="106">
                  <a:moveTo>
                    <a:pt x="64" y="24"/>
                  </a:moveTo>
                  <a:lnTo>
                    <a:pt x="64" y="24"/>
                  </a:lnTo>
                  <a:lnTo>
                    <a:pt x="58" y="20"/>
                  </a:lnTo>
                  <a:lnTo>
                    <a:pt x="54" y="14"/>
                  </a:lnTo>
                  <a:lnTo>
                    <a:pt x="48" y="8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0" y="106"/>
                  </a:lnTo>
                  <a:lnTo>
                    <a:pt x="52" y="82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0" y="26"/>
                  </a:lnTo>
                  <a:lnTo>
                    <a:pt x="64" y="24"/>
                  </a:lnTo>
                  <a:lnTo>
                    <a:pt x="64" y="24"/>
                  </a:lnTo>
                  <a:close/>
                </a:path>
              </a:pathLst>
            </a:custGeom>
            <a:solidFill>
              <a:srgbClr val="EA25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5"/>
            <p:cNvSpPr>
              <a:spLocks/>
            </p:cNvSpPr>
            <p:nvPr/>
          </p:nvSpPr>
          <p:spPr bwMode="auto">
            <a:xfrm>
              <a:off x="4418013" y="3359150"/>
              <a:ext cx="193675" cy="21590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2" y="8"/>
                </a:cxn>
                <a:cxn ang="0">
                  <a:pos x="68" y="14"/>
                </a:cxn>
                <a:cxn ang="0">
                  <a:pos x="62" y="20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50" y="26"/>
                </a:cxn>
                <a:cxn ang="0">
                  <a:pos x="42" y="26"/>
                </a:cxn>
                <a:cxn ang="0">
                  <a:pos x="34" y="24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8" y="26"/>
                </a:cxn>
                <a:cxn ang="0">
                  <a:pos x="12" y="30"/>
                </a:cxn>
                <a:cxn ang="0">
                  <a:pos x="6" y="34"/>
                </a:cxn>
                <a:cxn ang="0">
                  <a:pos x="0" y="36"/>
                </a:cxn>
                <a:cxn ang="0">
                  <a:pos x="34" y="136"/>
                </a:cxn>
                <a:cxn ang="0">
                  <a:pos x="64" y="78"/>
                </a:cxn>
                <a:cxn ang="0">
                  <a:pos x="122" y="106"/>
                </a:cxn>
                <a:cxn ang="0">
                  <a:pos x="84" y="0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122" h="136">
                  <a:moveTo>
                    <a:pt x="78" y="2"/>
                  </a:moveTo>
                  <a:lnTo>
                    <a:pt x="78" y="2"/>
                  </a:lnTo>
                  <a:lnTo>
                    <a:pt x="72" y="8"/>
                  </a:lnTo>
                  <a:lnTo>
                    <a:pt x="68" y="14"/>
                  </a:lnTo>
                  <a:lnTo>
                    <a:pt x="62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0" y="26"/>
                  </a:lnTo>
                  <a:lnTo>
                    <a:pt x="42" y="26"/>
                  </a:lnTo>
                  <a:lnTo>
                    <a:pt x="34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8" y="26"/>
                  </a:lnTo>
                  <a:lnTo>
                    <a:pt x="12" y="30"/>
                  </a:lnTo>
                  <a:lnTo>
                    <a:pt x="6" y="34"/>
                  </a:lnTo>
                  <a:lnTo>
                    <a:pt x="0" y="36"/>
                  </a:lnTo>
                  <a:lnTo>
                    <a:pt x="34" y="136"/>
                  </a:lnTo>
                  <a:lnTo>
                    <a:pt x="64" y="78"/>
                  </a:lnTo>
                  <a:lnTo>
                    <a:pt x="122" y="106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790414" y="2214385"/>
            <a:ext cx="2448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AWARD</a:t>
            </a:r>
            <a:endParaRPr lang="zh-CN" altLang="en-US" sz="4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777331" y="2830831"/>
            <a:ext cx="4452519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859680" y="5240488"/>
            <a:ext cx="1890949" cy="494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91850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724400" y="815502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07645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095750" y="24003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6477000" y="325755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864870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0515600" y="3086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空心弧 32"/>
          <p:cNvSpPr/>
          <p:nvPr/>
        </p:nvSpPr>
        <p:spPr>
          <a:xfrm rot="9659217">
            <a:off x="1486084" y="15472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9659217">
            <a:off x="3513004" y="12424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空心弧 34"/>
          <p:cNvSpPr/>
          <p:nvPr/>
        </p:nvSpPr>
        <p:spPr>
          <a:xfrm rot="9659217">
            <a:off x="5894254" y="2122355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空心弧 35"/>
          <p:cNvSpPr/>
          <p:nvPr/>
        </p:nvSpPr>
        <p:spPr>
          <a:xfrm rot="9659217">
            <a:off x="8065954" y="1580838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空心弧 36"/>
          <p:cNvSpPr/>
          <p:nvPr/>
        </p:nvSpPr>
        <p:spPr>
          <a:xfrm rot="9659217">
            <a:off x="9932854" y="1934003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 6"/>
          <p:cNvGrpSpPr/>
          <p:nvPr/>
        </p:nvGrpSpPr>
        <p:grpSpPr>
          <a:xfrm>
            <a:off x="1616860" y="1646798"/>
            <a:ext cx="919179" cy="919179"/>
            <a:chOff x="919163" y="2047875"/>
            <a:chExt cx="635000" cy="635000"/>
          </a:xfrm>
          <a:solidFill>
            <a:srgbClr val="157E9F"/>
          </a:solidFill>
        </p:grpSpPr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1166813" y="2263775"/>
              <a:ext cx="34925" cy="57150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6" y="30"/>
                </a:cxn>
                <a:cxn ang="0">
                  <a:pos x="12" y="34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1262063" y="2397125"/>
              <a:ext cx="44450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8" y="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28" y="24"/>
                </a:cxn>
                <a:cxn ang="0">
                  <a:pos x="28" y="16"/>
                </a:cxn>
                <a:cxn ang="0">
                  <a:pos x="24" y="10"/>
                </a:cxn>
                <a:cxn ang="0">
                  <a:pos x="20" y="6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24" y="10"/>
                  </a:lnTo>
                  <a:lnTo>
                    <a:pt x="20" y="6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919163" y="2047875"/>
              <a:ext cx="635000" cy="635000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22" y="16"/>
                </a:cxn>
                <a:cxn ang="0">
                  <a:pos x="74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200"/>
                </a:cxn>
                <a:cxn ang="0">
                  <a:pos x="4" y="240"/>
                </a:cxn>
                <a:cxn ang="0">
                  <a:pos x="24" y="294"/>
                </a:cxn>
                <a:cxn ang="0">
                  <a:pos x="60" y="340"/>
                </a:cxn>
                <a:cxn ang="0">
                  <a:pos x="106" y="376"/>
                </a:cxn>
                <a:cxn ang="0">
                  <a:pos x="160" y="396"/>
                </a:cxn>
                <a:cxn ang="0">
                  <a:pos x="200" y="400"/>
                </a:cxn>
                <a:cxn ang="0">
                  <a:pos x="260" y="390"/>
                </a:cxn>
                <a:cxn ang="0">
                  <a:pos x="312" y="364"/>
                </a:cxn>
                <a:cxn ang="0">
                  <a:pos x="354" y="326"/>
                </a:cxn>
                <a:cxn ang="0">
                  <a:pos x="384" y="278"/>
                </a:cxn>
                <a:cxn ang="0">
                  <a:pos x="400" y="220"/>
                </a:cxn>
                <a:cxn ang="0">
                  <a:pos x="400" y="178"/>
                </a:cxn>
                <a:cxn ang="0">
                  <a:pos x="384" y="122"/>
                </a:cxn>
                <a:cxn ang="0">
                  <a:pos x="354" y="72"/>
                </a:cxn>
                <a:cxn ang="0">
                  <a:pos x="312" y="34"/>
                </a:cxn>
                <a:cxn ang="0">
                  <a:pos x="260" y="8"/>
                </a:cxn>
                <a:cxn ang="0">
                  <a:pos x="200" y="0"/>
                </a:cxn>
                <a:cxn ang="0">
                  <a:pos x="216" y="328"/>
                </a:cxn>
                <a:cxn ang="0">
                  <a:pos x="178" y="300"/>
                </a:cxn>
                <a:cxn ang="0">
                  <a:pos x="148" y="288"/>
                </a:cxn>
                <a:cxn ang="0">
                  <a:pos x="120" y="258"/>
                </a:cxn>
                <a:cxn ang="0">
                  <a:pos x="152" y="228"/>
                </a:cxn>
                <a:cxn ang="0">
                  <a:pos x="158" y="246"/>
                </a:cxn>
                <a:cxn ang="0">
                  <a:pos x="178" y="260"/>
                </a:cxn>
                <a:cxn ang="0">
                  <a:pos x="156" y="210"/>
                </a:cxn>
                <a:cxn ang="0">
                  <a:pos x="128" y="192"/>
                </a:cxn>
                <a:cxn ang="0">
                  <a:pos x="114" y="158"/>
                </a:cxn>
                <a:cxn ang="0">
                  <a:pos x="122" y="128"/>
                </a:cxn>
                <a:cxn ang="0">
                  <a:pos x="152" y="104"/>
                </a:cxn>
                <a:cxn ang="0">
                  <a:pos x="178" y="68"/>
                </a:cxn>
                <a:cxn ang="0">
                  <a:pos x="216" y="96"/>
                </a:cxn>
                <a:cxn ang="0">
                  <a:pos x="248" y="106"/>
                </a:cxn>
                <a:cxn ang="0">
                  <a:pos x="274" y="134"/>
                </a:cxn>
                <a:cxn ang="0">
                  <a:pos x="238" y="162"/>
                </a:cxn>
                <a:cxn ang="0">
                  <a:pos x="232" y="144"/>
                </a:cxn>
                <a:cxn ang="0">
                  <a:pos x="216" y="178"/>
                </a:cxn>
                <a:cxn ang="0">
                  <a:pos x="252" y="188"/>
                </a:cxn>
                <a:cxn ang="0">
                  <a:pos x="278" y="210"/>
                </a:cxn>
                <a:cxn ang="0">
                  <a:pos x="284" y="236"/>
                </a:cxn>
                <a:cxn ang="0">
                  <a:pos x="270" y="272"/>
                </a:cxn>
                <a:cxn ang="0">
                  <a:pos x="240" y="294"/>
                </a:cxn>
                <a:cxn ang="0">
                  <a:pos x="216" y="300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60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8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60" y="340"/>
                  </a:lnTo>
                  <a:lnTo>
                    <a:pt x="74" y="354"/>
                  </a:lnTo>
                  <a:lnTo>
                    <a:pt x="88" y="364"/>
                  </a:lnTo>
                  <a:lnTo>
                    <a:pt x="106" y="376"/>
                  </a:lnTo>
                  <a:lnTo>
                    <a:pt x="122" y="384"/>
                  </a:lnTo>
                  <a:lnTo>
                    <a:pt x="142" y="390"/>
                  </a:lnTo>
                  <a:lnTo>
                    <a:pt x="160" y="396"/>
                  </a:lnTo>
                  <a:lnTo>
                    <a:pt x="18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220" y="398"/>
                  </a:lnTo>
                  <a:lnTo>
                    <a:pt x="240" y="396"/>
                  </a:lnTo>
                  <a:lnTo>
                    <a:pt x="260" y="390"/>
                  </a:lnTo>
                  <a:lnTo>
                    <a:pt x="278" y="384"/>
                  </a:lnTo>
                  <a:lnTo>
                    <a:pt x="296" y="376"/>
                  </a:lnTo>
                  <a:lnTo>
                    <a:pt x="312" y="364"/>
                  </a:lnTo>
                  <a:lnTo>
                    <a:pt x="328" y="354"/>
                  </a:lnTo>
                  <a:lnTo>
                    <a:pt x="342" y="340"/>
                  </a:lnTo>
                  <a:lnTo>
                    <a:pt x="354" y="326"/>
                  </a:lnTo>
                  <a:lnTo>
                    <a:pt x="366" y="310"/>
                  </a:lnTo>
                  <a:lnTo>
                    <a:pt x="376" y="294"/>
                  </a:lnTo>
                  <a:lnTo>
                    <a:pt x="384" y="278"/>
                  </a:lnTo>
                  <a:lnTo>
                    <a:pt x="392" y="258"/>
                  </a:lnTo>
                  <a:lnTo>
                    <a:pt x="396" y="240"/>
                  </a:lnTo>
                  <a:lnTo>
                    <a:pt x="400" y="220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78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4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4" y="72"/>
                  </a:ln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216" y="300"/>
                  </a:moveTo>
                  <a:lnTo>
                    <a:pt x="216" y="328"/>
                  </a:lnTo>
                  <a:lnTo>
                    <a:pt x="178" y="328"/>
                  </a:lnTo>
                  <a:lnTo>
                    <a:pt x="178" y="300"/>
                  </a:lnTo>
                  <a:lnTo>
                    <a:pt x="178" y="300"/>
                  </a:lnTo>
                  <a:lnTo>
                    <a:pt x="168" y="298"/>
                  </a:lnTo>
                  <a:lnTo>
                    <a:pt x="158" y="294"/>
                  </a:lnTo>
                  <a:lnTo>
                    <a:pt x="148" y="288"/>
                  </a:lnTo>
                  <a:lnTo>
                    <a:pt x="136" y="280"/>
                  </a:lnTo>
                  <a:lnTo>
                    <a:pt x="128" y="270"/>
                  </a:lnTo>
                  <a:lnTo>
                    <a:pt x="120" y="258"/>
                  </a:lnTo>
                  <a:lnTo>
                    <a:pt x="114" y="244"/>
                  </a:lnTo>
                  <a:lnTo>
                    <a:pt x="112" y="228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8"/>
                  </a:lnTo>
                  <a:lnTo>
                    <a:pt x="158" y="246"/>
                  </a:lnTo>
                  <a:lnTo>
                    <a:pt x="166" y="254"/>
                  </a:lnTo>
                  <a:lnTo>
                    <a:pt x="170" y="258"/>
                  </a:lnTo>
                  <a:lnTo>
                    <a:pt x="178" y="260"/>
                  </a:lnTo>
                  <a:lnTo>
                    <a:pt x="178" y="214"/>
                  </a:lnTo>
                  <a:lnTo>
                    <a:pt x="178" y="214"/>
                  </a:lnTo>
                  <a:lnTo>
                    <a:pt x="156" y="210"/>
                  </a:lnTo>
                  <a:lnTo>
                    <a:pt x="146" y="206"/>
                  </a:lnTo>
                  <a:lnTo>
                    <a:pt x="136" y="200"/>
                  </a:lnTo>
                  <a:lnTo>
                    <a:pt x="128" y="192"/>
                  </a:lnTo>
                  <a:lnTo>
                    <a:pt x="120" y="184"/>
                  </a:lnTo>
                  <a:lnTo>
                    <a:pt x="116" y="172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42"/>
                  </a:lnTo>
                  <a:lnTo>
                    <a:pt x="122" y="128"/>
                  </a:lnTo>
                  <a:lnTo>
                    <a:pt x="132" y="118"/>
                  </a:lnTo>
                  <a:lnTo>
                    <a:pt x="142" y="110"/>
                  </a:lnTo>
                  <a:lnTo>
                    <a:pt x="152" y="104"/>
                  </a:lnTo>
                  <a:lnTo>
                    <a:pt x="162" y="100"/>
                  </a:lnTo>
                  <a:lnTo>
                    <a:pt x="178" y="96"/>
                  </a:lnTo>
                  <a:lnTo>
                    <a:pt x="178" y="68"/>
                  </a:lnTo>
                  <a:lnTo>
                    <a:pt x="216" y="68"/>
                  </a:lnTo>
                  <a:lnTo>
                    <a:pt x="216" y="96"/>
                  </a:lnTo>
                  <a:lnTo>
                    <a:pt x="216" y="96"/>
                  </a:lnTo>
                  <a:lnTo>
                    <a:pt x="226" y="98"/>
                  </a:lnTo>
                  <a:lnTo>
                    <a:pt x="236" y="102"/>
                  </a:lnTo>
                  <a:lnTo>
                    <a:pt x="248" y="106"/>
                  </a:lnTo>
                  <a:lnTo>
                    <a:pt x="258" y="114"/>
                  </a:lnTo>
                  <a:lnTo>
                    <a:pt x="266" y="122"/>
                  </a:lnTo>
                  <a:lnTo>
                    <a:pt x="274" y="134"/>
                  </a:lnTo>
                  <a:lnTo>
                    <a:pt x="278" y="146"/>
                  </a:lnTo>
                  <a:lnTo>
                    <a:pt x="280" y="162"/>
                  </a:lnTo>
                  <a:lnTo>
                    <a:pt x="238" y="162"/>
                  </a:lnTo>
                  <a:lnTo>
                    <a:pt x="238" y="162"/>
                  </a:lnTo>
                  <a:lnTo>
                    <a:pt x="236" y="152"/>
                  </a:lnTo>
                  <a:lnTo>
                    <a:pt x="232" y="144"/>
                  </a:lnTo>
                  <a:lnTo>
                    <a:pt x="224" y="138"/>
                  </a:lnTo>
                  <a:lnTo>
                    <a:pt x="216" y="136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40" y="184"/>
                  </a:lnTo>
                  <a:lnTo>
                    <a:pt x="252" y="188"/>
                  </a:lnTo>
                  <a:lnTo>
                    <a:pt x="262" y="192"/>
                  </a:lnTo>
                  <a:lnTo>
                    <a:pt x="270" y="200"/>
                  </a:lnTo>
                  <a:lnTo>
                    <a:pt x="278" y="210"/>
                  </a:lnTo>
                  <a:lnTo>
                    <a:pt x="282" y="222"/>
                  </a:lnTo>
                  <a:lnTo>
                    <a:pt x="284" y="236"/>
                  </a:lnTo>
                  <a:lnTo>
                    <a:pt x="284" y="236"/>
                  </a:lnTo>
                  <a:lnTo>
                    <a:pt x="282" y="248"/>
                  </a:lnTo>
                  <a:lnTo>
                    <a:pt x="278" y="260"/>
                  </a:lnTo>
                  <a:lnTo>
                    <a:pt x="270" y="272"/>
                  </a:lnTo>
                  <a:lnTo>
                    <a:pt x="262" y="282"/>
                  </a:lnTo>
                  <a:lnTo>
                    <a:pt x="252" y="288"/>
                  </a:lnTo>
                  <a:lnTo>
                    <a:pt x="240" y="294"/>
                  </a:lnTo>
                  <a:lnTo>
                    <a:pt x="228" y="298"/>
                  </a:lnTo>
                  <a:lnTo>
                    <a:pt x="216" y="300"/>
                  </a:lnTo>
                  <a:lnTo>
                    <a:pt x="216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 5"/>
          <p:cNvGrpSpPr/>
          <p:nvPr/>
        </p:nvGrpSpPr>
        <p:grpSpPr>
          <a:xfrm>
            <a:off x="3658046" y="1392696"/>
            <a:ext cx="875407" cy="875407"/>
            <a:chOff x="1754188" y="2047875"/>
            <a:chExt cx="631825" cy="631825"/>
          </a:xfrm>
          <a:solidFill>
            <a:srgbClr val="157E9F"/>
          </a:solidFill>
        </p:grpSpPr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1979613" y="2219325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6"/>
                </a:cxn>
                <a:cxn ang="0">
                  <a:pos x="4" y="78"/>
                </a:cxn>
                <a:cxn ang="0">
                  <a:pos x="10" y="86"/>
                </a:cxn>
                <a:cxn ang="0">
                  <a:pos x="16" y="96"/>
                </a:cxn>
                <a:cxn ang="0">
                  <a:pos x="24" y="102"/>
                </a:cxn>
                <a:cxn ang="0">
                  <a:pos x="34" y="108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68" y="110"/>
                </a:cxn>
                <a:cxn ang="0">
                  <a:pos x="78" y="108"/>
                </a:cxn>
                <a:cxn ang="0">
                  <a:pos x="88" y="102"/>
                </a:cxn>
                <a:cxn ang="0">
                  <a:pos x="96" y="96"/>
                </a:cxn>
                <a:cxn ang="0">
                  <a:pos x="102" y="86"/>
                </a:cxn>
                <a:cxn ang="0">
                  <a:pos x="108" y="78"/>
                </a:cxn>
                <a:cxn ang="0">
                  <a:pos x="112" y="6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44"/>
                </a:cxn>
                <a:cxn ang="0">
                  <a:pos x="108" y="34"/>
                </a:cxn>
                <a:cxn ang="0">
                  <a:pos x="102" y="24"/>
                </a:cxn>
                <a:cxn ang="0">
                  <a:pos x="96" y="16"/>
                </a:cxn>
                <a:cxn ang="0">
                  <a:pos x="88" y="8"/>
                </a:cxn>
                <a:cxn ang="0">
                  <a:pos x="78" y="4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10" y="86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6"/>
                  </a:lnTo>
                  <a:lnTo>
                    <a:pt x="108" y="78"/>
                  </a:lnTo>
                  <a:lnTo>
                    <a:pt x="112" y="6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8"/>
                  </a:lnTo>
                  <a:lnTo>
                    <a:pt x="78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1754188" y="2047875"/>
              <a:ext cx="631825" cy="631825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158" y="4"/>
                </a:cxn>
                <a:cxn ang="0">
                  <a:pos x="120" y="16"/>
                </a:cxn>
                <a:cxn ang="0">
                  <a:pos x="86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4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8" y="258"/>
                </a:cxn>
                <a:cxn ang="0">
                  <a:pos x="24" y="294"/>
                </a:cxn>
                <a:cxn ang="0">
                  <a:pos x="44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38" y="390"/>
                </a:cxn>
                <a:cxn ang="0">
                  <a:pos x="178" y="398"/>
                </a:cxn>
                <a:cxn ang="0">
                  <a:pos x="198" y="398"/>
                </a:cxn>
                <a:cxn ang="0">
                  <a:pos x="238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38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2" y="240"/>
                </a:cxn>
                <a:cxn ang="0">
                  <a:pos x="398" y="200"/>
                </a:cxn>
                <a:cxn ang="0">
                  <a:pos x="396" y="178"/>
                </a:cxn>
                <a:cxn ang="0">
                  <a:pos x="388" y="140"/>
                </a:cxn>
                <a:cxn ang="0">
                  <a:pos x="372" y="104"/>
                </a:cxn>
                <a:cxn ang="0">
                  <a:pos x="352" y="72"/>
                </a:cxn>
                <a:cxn ang="0">
                  <a:pos x="324" y="46"/>
                </a:cxn>
                <a:cxn ang="0">
                  <a:pos x="292" y="24"/>
                </a:cxn>
                <a:cxn ang="0">
                  <a:pos x="258" y="10"/>
                </a:cxn>
                <a:cxn ang="0">
                  <a:pos x="218" y="2"/>
                </a:cxn>
                <a:cxn ang="0">
                  <a:pos x="198" y="0"/>
                </a:cxn>
                <a:cxn ang="0">
                  <a:pos x="198" y="330"/>
                </a:cxn>
                <a:cxn ang="0">
                  <a:pos x="150" y="266"/>
                </a:cxn>
                <a:cxn ang="0">
                  <a:pos x="118" y="212"/>
                </a:cxn>
                <a:cxn ang="0">
                  <a:pos x="104" y="174"/>
                </a:cxn>
                <a:cxn ang="0">
                  <a:pos x="102" y="164"/>
                </a:cxn>
                <a:cxn ang="0">
                  <a:pos x="110" y="126"/>
                </a:cxn>
                <a:cxn ang="0">
                  <a:pos x="130" y="96"/>
                </a:cxn>
                <a:cxn ang="0">
                  <a:pos x="162" y="76"/>
                </a:cxn>
                <a:cxn ang="0">
                  <a:pos x="198" y="68"/>
                </a:cxn>
                <a:cxn ang="0">
                  <a:pos x="218" y="70"/>
                </a:cxn>
                <a:cxn ang="0">
                  <a:pos x="252" y="84"/>
                </a:cxn>
                <a:cxn ang="0">
                  <a:pos x="278" y="110"/>
                </a:cxn>
                <a:cxn ang="0">
                  <a:pos x="292" y="144"/>
                </a:cxn>
                <a:cxn ang="0">
                  <a:pos x="294" y="164"/>
                </a:cxn>
                <a:cxn ang="0">
                  <a:pos x="290" y="186"/>
                </a:cxn>
                <a:cxn ang="0">
                  <a:pos x="264" y="240"/>
                </a:cxn>
                <a:cxn ang="0">
                  <a:pos x="212" y="312"/>
                </a:cxn>
                <a:cxn ang="0">
                  <a:pos x="198" y="330"/>
                </a:cxn>
              </a:cxnLst>
              <a:rect l="0" t="0" r="r" b="b"/>
              <a:pathLst>
                <a:path w="398" h="398">
                  <a:moveTo>
                    <a:pt x="198" y="0"/>
                  </a:moveTo>
                  <a:lnTo>
                    <a:pt x="198" y="0"/>
                  </a:lnTo>
                  <a:lnTo>
                    <a:pt x="178" y="2"/>
                  </a:lnTo>
                  <a:lnTo>
                    <a:pt x="158" y="4"/>
                  </a:lnTo>
                  <a:lnTo>
                    <a:pt x="138" y="10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6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4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4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4" y="240"/>
                  </a:lnTo>
                  <a:lnTo>
                    <a:pt x="8" y="258"/>
                  </a:lnTo>
                  <a:lnTo>
                    <a:pt x="14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4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6" y="364"/>
                  </a:lnTo>
                  <a:lnTo>
                    <a:pt x="104" y="374"/>
                  </a:lnTo>
                  <a:lnTo>
                    <a:pt x="120" y="382"/>
                  </a:lnTo>
                  <a:lnTo>
                    <a:pt x="138" y="390"/>
                  </a:lnTo>
                  <a:lnTo>
                    <a:pt x="158" y="394"/>
                  </a:lnTo>
                  <a:lnTo>
                    <a:pt x="178" y="398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218" y="398"/>
                  </a:lnTo>
                  <a:lnTo>
                    <a:pt x="238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2" y="374"/>
                  </a:lnTo>
                  <a:lnTo>
                    <a:pt x="310" y="364"/>
                  </a:lnTo>
                  <a:lnTo>
                    <a:pt x="324" y="352"/>
                  </a:lnTo>
                  <a:lnTo>
                    <a:pt x="338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2" y="294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2" y="240"/>
                  </a:lnTo>
                  <a:lnTo>
                    <a:pt x="396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6" y="178"/>
                  </a:lnTo>
                  <a:lnTo>
                    <a:pt x="392" y="160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2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38" y="58"/>
                  </a:lnTo>
                  <a:lnTo>
                    <a:pt x="324" y="46"/>
                  </a:lnTo>
                  <a:lnTo>
                    <a:pt x="310" y="34"/>
                  </a:lnTo>
                  <a:lnTo>
                    <a:pt x="292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18" y="2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98" y="330"/>
                  </a:moveTo>
                  <a:lnTo>
                    <a:pt x="198" y="330"/>
                  </a:lnTo>
                  <a:lnTo>
                    <a:pt x="184" y="312"/>
                  </a:lnTo>
                  <a:lnTo>
                    <a:pt x="150" y="266"/>
                  </a:lnTo>
                  <a:lnTo>
                    <a:pt x="134" y="240"/>
                  </a:lnTo>
                  <a:lnTo>
                    <a:pt x="118" y="212"/>
                  </a:lnTo>
                  <a:lnTo>
                    <a:pt x="108" y="186"/>
                  </a:lnTo>
                  <a:lnTo>
                    <a:pt x="104" y="174"/>
                  </a:lnTo>
                  <a:lnTo>
                    <a:pt x="102" y="164"/>
                  </a:lnTo>
                  <a:lnTo>
                    <a:pt x="102" y="164"/>
                  </a:lnTo>
                  <a:lnTo>
                    <a:pt x="104" y="144"/>
                  </a:lnTo>
                  <a:lnTo>
                    <a:pt x="110" y="126"/>
                  </a:lnTo>
                  <a:lnTo>
                    <a:pt x="120" y="110"/>
                  </a:lnTo>
                  <a:lnTo>
                    <a:pt x="130" y="96"/>
                  </a:lnTo>
                  <a:lnTo>
                    <a:pt x="144" y="84"/>
                  </a:lnTo>
                  <a:lnTo>
                    <a:pt x="162" y="76"/>
                  </a:lnTo>
                  <a:lnTo>
                    <a:pt x="178" y="70"/>
                  </a:lnTo>
                  <a:lnTo>
                    <a:pt x="198" y="68"/>
                  </a:lnTo>
                  <a:lnTo>
                    <a:pt x="198" y="68"/>
                  </a:lnTo>
                  <a:lnTo>
                    <a:pt x="218" y="70"/>
                  </a:lnTo>
                  <a:lnTo>
                    <a:pt x="236" y="76"/>
                  </a:lnTo>
                  <a:lnTo>
                    <a:pt x="252" y="84"/>
                  </a:lnTo>
                  <a:lnTo>
                    <a:pt x="266" y="96"/>
                  </a:lnTo>
                  <a:lnTo>
                    <a:pt x="278" y="110"/>
                  </a:lnTo>
                  <a:lnTo>
                    <a:pt x="286" y="126"/>
                  </a:lnTo>
                  <a:lnTo>
                    <a:pt x="292" y="14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2" y="174"/>
                  </a:lnTo>
                  <a:lnTo>
                    <a:pt x="290" y="186"/>
                  </a:lnTo>
                  <a:lnTo>
                    <a:pt x="278" y="212"/>
                  </a:lnTo>
                  <a:lnTo>
                    <a:pt x="264" y="240"/>
                  </a:lnTo>
                  <a:lnTo>
                    <a:pt x="246" y="266"/>
                  </a:lnTo>
                  <a:lnTo>
                    <a:pt x="212" y="312"/>
                  </a:lnTo>
                  <a:lnTo>
                    <a:pt x="198" y="330"/>
                  </a:lnTo>
                  <a:lnTo>
                    <a:pt x="198" y="3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 4"/>
          <p:cNvGrpSpPr/>
          <p:nvPr/>
        </p:nvGrpSpPr>
        <p:grpSpPr>
          <a:xfrm>
            <a:off x="5996045" y="2194560"/>
            <a:ext cx="950855" cy="950855"/>
            <a:chOff x="2528888" y="2047875"/>
            <a:chExt cx="631825" cy="631825"/>
          </a:xfrm>
          <a:solidFill>
            <a:srgbClr val="157E9F"/>
          </a:solidFill>
        </p:grpSpPr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2700338" y="2219325"/>
              <a:ext cx="288925" cy="288925"/>
            </a:xfrm>
            <a:custGeom>
              <a:avLst/>
              <a:gdLst/>
              <a:ahLst/>
              <a:cxnLst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78" y="62"/>
                </a:cxn>
                <a:cxn ang="0">
                  <a:pos x="174" y="48"/>
                </a:cxn>
                <a:cxn ang="0">
                  <a:pos x="166" y="36"/>
                </a:cxn>
                <a:cxn ang="0">
                  <a:pos x="156" y="26"/>
                </a:cxn>
                <a:cxn ang="0">
                  <a:pos x="146" y="16"/>
                </a:cxn>
                <a:cxn ang="0">
                  <a:pos x="134" y="8"/>
                </a:cxn>
                <a:cxn ang="0">
                  <a:pos x="120" y="4"/>
                </a:cxn>
                <a:cxn ang="0">
                  <a:pos x="106" y="0"/>
                </a:cxn>
                <a:cxn ang="0">
                  <a:pos x="106" y="2"/>
                </a:cxn>
                <a:cxn ang="0">
                  <a:pos x="106" y="44"/>
                </a:cxn>
                <a:cxn ang="0">
                  <a:pos x="76" y="44"/>
                </a:cxn>
                <a:cxn ang="0">
                  <a:pos x="76" y="2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62" y="4"/>
                </a:cxn>
                <a:cxn ang="0">
                  <a:pos x="48" y="8"/>
                </a:cxn>
                <a:cxn ang="0">
                  <a:pos x="36" y="16"/>
                </a:cxn>
                <a:cxn ang="0">
                  <a:pos x="26" y="26"/>
                </a:cxn>
                <a:cxn ang="0">
                  <a:pos x="18" y="36"/>
                </a:cxn>
                <a:cxn ang="0">
                  <a:pos x="10" y="48"/>
                </a:cxn>
                <a:cxn ang="0">
                  <a:pos x="4" y="62"/>
                </a:cxn>
                <a:cxn ang="0">
                  <a:pos x="0" y="76"/>
                </a:cxn>
                <a:cxn ang="0">
                  <a:pos x="2" y="76"/>
                </a:cxn>
                <a:cxn ang="0">
                  <a:pos x="46" y="76"/>
                </a:cxn>
                <a:cxn ang="0">
                  <a:pos x="46" y="106"/>
                </a:cxn>
                <a:cxn ang="0">
                  <a:pos x="2" y="106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4" y="120"/>
                </a:cxn>
                <a:cxn ang="0">
                  <a:pos x="10" y="134"/>
                </a:cxn>
                <a:cxn ang="0">
                  <a:pos x="18" y="146"/>
                </a:cxn>
                <a:cxn ang="0">
                  <a:pos x="26" y="156"/>
                </a:cxn>
                <a:cxn ang="0">
                  <a:pos x="36" y="166"/>
                </a:cxn>
                <a:cxn ang="0">
                  <a:pos x="48" y="172"/>
                </a:cxn>
                <a:cxn ang="0">
                  <a:pos x="62" y="178"/>
                </a:cxn>
                <a:cxn ang="0">
                  <a:pos x="76" y="182"/>
                </a:cxn>
                <a:cxn ang="0">
                  <a:pos x="76" y="180"/>
                </a:cxn>
                <a:cxn ang="0">
                  <a:pos x="76" y="136"/>
                </a:cxn>
                <a:cxn ang="0">
                  <a:pos x="106" y="136"/>
                </a:cxn>
                <a:cxn ang="0">
                  <a:pos x="106" y="180"/>
                </a:cxn>
                <a:cxn ang="0">
                  <a:pos x="106" y="182"/>
                </a:cxn>
                <a:cxn ang="0">
                  <a:pos x="106" y="182"/>
                </a:cxn>
                <a:cxn ang="0">
                  <a:pos x="120" y="178"/>
                </a:cxn>
                <a:cxn ang="0">
                  <a:pos x="134" y="172"/>
                </a:cxn>
                <a:cxn ang="0">
                  <a:pos x="146" y="166"/>
                </a:cxn>
                <a:cxn ang="0">
                  <a:pos x="156" y="156"/>
                </a:cxn>
                <a:cxn ang="0">
                  <a:pos x="166" y="146"/>
                </a:cxn>
                <a:cxn ang="0">
                  <a:pos x="174" y="134"/>
                </a:cxn>
                <a:cxn ang="0">
                  <a:pos x="178" y="120"/>
                </a:cxn>
                <a:cxn ang="0">
                  <a:pos x="182" y="106"/>
                </a:cxn>
                <a:cxn ang="0">
                  <a:pos x="182" y="106"/>
                </a:cxn>
                <a:cxn ang="0">
                  <a:pos x="138" y="106"/>
                </a:cxn>
                <a:cxn ang="0">
                  <a:pos x="138" y="76"/>
                </a:cxn>
                <a:cxn ang="0">
                  <a:pos x="182" y="76"/>
                </a:cxn>
              </a:cxnLst>
              <a:rect l="0" t="0" r="r" b="b"/>
              <a:pathLst>
                <a:path w="182" h="182">
                  <a:moveTo>
                    <a:pt x="182" y="76"/>
                  </a:moveTo>
                  <a:lnTo>
                    <a:pt x="182" y="76"/>
                  </a:lnTo>
                  <a:lnTo>
                    <a:pt x="182" y="76"/>
                  </a:lnTo>
                  <a:lnTo>
                    <a:pt x="178" y="62"/>
                  </a:lnTo>
                  <a:lnTo>
                    <a:pt x="174" y="48"/>
                  </a:lnTo>
                  <a:lnTo>
                    <a:pt x="166" y="36"/>
                  </a:lnTo>
                  <a:lnTo>
                    <a:pt x="156" y="26"/>
                  </a:lnTo>
                  <a:lnTo>
                    <a:pt x="146" y="16"/>
                  </a:lnTo>
                  <a:lnTo>
                    <a:pt x="134" y="8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44"/>
                  </a:lnTo>
                  <a:lnTo>
                    <a:pt x="76" y="44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48" y="8"/>
                  </a:lnTo>
                  <a:lnTo>
                    <a:pt x="36" y="16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8"/>
                  </a:lnTo>
                  <a:lnTo>
                    <a:pt x="4" y="62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6" y="76"/>
                  </a:lnTo>
                  <a:lnTo>
                    <a:pt x="46" y="106"/>
                  </a:lnTo>
                  <a:lnTo>
                    <a:pt x="2" y="10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10" y="134"/>
                  </a:lnTo>
                  <a:lnTo>
                    <a:pt x="18" y="146"/>
                  </a:lnTo>
                  <a:lnTo>
                    <a:pt x="26" y="156"/>
                  </a:lnTo>
                  <a:lnTo>
                    <a:pt x="36" y="166"/>
                  </a:lnTo>
                  <a:lnTo>
                    <a:pt x="48" y="172"/>
                  </a:lnTo>
                  <a:lnTo>
                    <a:pt x="62" y="178"/>
                  </a:lnTo>
                  <a:lnTo>
                    <a:pt x="76" y="182"/>
                  </a:lnTo>
                  <a:lnTo>
                    <a:pt x="76" y="180"/>
                  </a:lnTo>
                  <a:lnTo>
                    <a:pt x="76" y="136"/>
                  </a:lnTo>
                  <a:lnTo>
                    <a:pt x="106" y="136"/>
                  </a:lnTo>
                  <a:lnTo>
                    <a:pt x="106" y="180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20" y="178"/>
                  </a:lnTo>
                  <a:lnTo>
                    <a:pt x="134" y="172"/>
                  </a:lnTo>
                  <a:lnTo>
                    <a:pt x="146" y="166"/>
                  </a:lnTo>
                  <a:lnTo>
                    <a:pt x="156" y="156"/>
                  </a:lnTo>
                  <a:lnTo>
                    <a:pt x="166" y="146"/>
                  </a:lnTo>
                  <a:lnTo>
                    <a:pt x="174" y="134"/>
                  </a:lnTo>
                  <a:lnTo>
                    <a:pt x="178" y="12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38" y="106"/>
                  </a:lnTo>
                  <a:lnTo>
                    <a:pt x="138" y="76"/>
                  </a:lnTo>
                  <a:lnTo>
                    <a:pt x="182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2528888" y="2047875"/>
              <a:ext cx="631825" cy="6318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60" y="4"/>
                </a:cxn>
                <a:cxn ang="0">
                  <a:pos x="122" y="16"/>
                </a:cxn>
                <a:cxn ang="0">
                  <a:pos x="88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2" y="220"/>
                </a:cxn>
                <a:cxn ang="0">
                  <a:pos x="10" y="258"/>
                </a:cxn>
                <a:cxn ang="0">
                  <a:pos x="24" y="294"/>
                </a:cxn>
                <a:cxn ang="0">
                  <a:pos x="46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40" y="390"/>
                </a:cxn>
                <a:cxn ang="0">
                  <a:pos x="180" y="398"/>
                </a:cxn>
                <a:cxn ang="0">
                  <a:pos x="200" y="398"/>
                </a:cxn>
                <a:cxn ang="0">
                  <a:pos x="240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40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4" y="240"/>
                </a:cxn>
                <a:cxn ang="0">
                  <a:pos x="398" y="200"/>
                </a:cxn>
                <a:cxn ang="0">
                  <a:pos x="398" y="178"/>
                </a:cxn>
                <a:cxn ang="0">
                  <a:pos x="390" y="140"/>
                </a:cxn>
                <a:cxn ang="0">
                  <a:pos x="374" y="104"/>
                </a:cxn>
                <a:cxn ang="0">
                  <a:pos x="352" y="72"/>
                </a:cxn>
                <a:cxn ang="0">
                  <a:pos x="326" y="46"/>
                </a:cxn>
                <a:cxn ang="0">
                  <a:pos x="294" y="24"/>
                </a:cxn>
                <a:cxn ang="0">
                  <a:pos x="258" y="10"/>
                </a:cxn>
                <a:cxn ang="0">
                  <a:pos x="220" y="2"/>
                </a:cxn>
                <a:cxn ang="0">
                  <a:pos x="200" y="0"/>
                </a:cxn>
                <a:cxn ang="0">
                  <a:pos x="322" y="214"/>
                </a:cxn>
                <a:cxn ang="0">
                  <a:pos x="310" y="254"/>
                </a:cxn>
                <a:cxn ang="0">
                  <a:pos x="286" y="286"/>
                </a:cxn>
                <a:cxn ang="0">
                  <a:pos x="254" y="308"/>
                </a:cxn>
                <a:cxn ang="0">
                  <a:pos x="214" y="320"/>
                </a:cxn>
                <a:cxn ang="0">
                  <a:pos x="184" y="340"/>
                </a:cxn>
                <a:cxn ang="0">
                  <a:pos x="184" y="320"/>
                </a:cxn>
                <a:cxn ang="0">
                  <a:pos x="146" y="308"/>
                </a:cxn>
                <a:cxn ang="0">
                  <a:pos x="112" y="286"/>
                </a:cxn>
                <a:cxn ang="0">
                  <a:pos x="90" y="254"/>
                </a:cxn>
                <a:cxn ang="0">
                  <a:pos x="78" y="214"/>
                </a:cxn>
                <a:cxn ang="0">
                  <a:pos x="58" y="184"/>
                </a:cxn>
                <a:cxn ang="0">
                  <a:pos x="78" y="184"/>
                </a:cxn>
                <a:cxn ang="0">
                  <a:pos x="90" y="144"/>
                </a:cxn>
                <a:cxn ang="0">
                  <a:pos x="112" y="112"/>
                </a:cxn>
                <a:cxn ang="0">
                  <a:pos x="146" y="88"/>
                </a:cxn>
                <a:cxn ang="0">
                  <a:pos x="184" y="76"/>
                </a:cxn>
                <a:cxn ang="0">
                  <a:pos x="214" y="58"/>
                </a:cxn>
                <a:cxn ang="0">
                  <a:pos x="214" y="76"/>
                </a:cxn>
                <a:cxn ang="0">
                  <a:pos x="254" y="88"/>
                </a:cxn>
                <a:cxn ang="0">
                  <a:pos x="286" y="112"/>
                </a:cxn>
                <a:cxn ang="0">
                  <a:pos x="310" y="144"/>
                </a:cxn>
                <a:cxn ang="0">
                  <a:pos x="322" y="184"/>
                </a:cxn>
                <a:cxn ang="0">
                  <a:pos x="340" y="214"/>
                </a:cxn>
              </a:cxnLst>
              <a:rect l="0" t="0" r="r" b="b"/>
              <a:pathLst>
                <a:path w="398" h="398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8" y="364"/>
                  </a:lnTo>
                  <a:lnTo>
                    <a:pt x="104" y="374"/>
                  </a:lnTo>
                  <a:lnTo>
                    <a:pt x="122" y="382"/>
                  </a:lnTo>
                  <a:lnTo>
                    <a:pt x="140" y="390"/>
                  </a:lnTo>
                  <a:lnTo>
                    <a:pt x="160" y="394"/>
                  </a:lnTo>
                  <a:lnTo>
                    <a:pt x="180" y="398"/>
                  </a:lnTo>
                  <a:lnTo>
                    <a:pt x="200" y="398"/>
                  </a:lnTo>
                  <a:lnTo>
                    <a:pt x="200" y="398"/>
                  </a:lnTo>
                  <a:lnTo>
                    <a:pt x="220" y="398"/>
                  </a:lnTo>
                  <a:lnTo>
                    <a:pt x="240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4" y="374"/>
                  </a:lnTo>
                  <a:lnTo>
                    <a:pt x="310" y="364"/>
                  </a:lnTo>
                  <a:lnTo>
                    <a:pt x="326" y="352"/>
                  </a:lnTo>
                  <a:lnTo>
                    <a:pt x="340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4" y="294"/>
                  </a:lnTo>
                  <a:lnTo>
                    <a:pt x="382" y="276"/>
                  </a:lnTo>
                  <a:lnTo>
                    <a:pt x="390" y="258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8" y="178"/>
                  </a:lnTo>
                  <a:lnTo>
                    <a:pt x="394" y="160"/>
                  </a:lnTo>
                  <a:lnTo>
                    <a:pt x="390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40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322" y="214"/>
                  </a:moveTo>
                  <a:lnTo>
                    <a:pt x="322" y="214"/>
                  </a:lnTo>
                  <a:lnTo>
                    <a:pt x="318" y="234"/>
                  </a:lnTo>
                  <a:lnTo>
                    <a:pt x="310" y="254"/>
                  </a:lnTo>
                  <a:lnTo>
                    <a:pt x="300" y="270"/>
                  </a:lnTo>
                  <a:lnTo>
                    <a:pt x="286" y="286"/>
                  </a:lnTo>
                  <a:lnTo>
                    <a:pt x="272" y="298"/>
                  </a:lnTo>
                  <a:lnTo>
                    <a:pt x="254" y="308"/>
                  </a:lnTo>
                  <a:lnTo>
                    <a:pt x="236" y="316"/>
                  </a:lnTo>
                  <a:lnTo>
                    <a:pt x="214" y="320"/>
                  </a:lnTo>
                  <a:lnTo>
                    <a:pt x="214" y="340"/>
                  </a:lnTo>
                  <a:lnTo>
                    <a:pt x="184" y="340"/>
                  </a:lnTo>
                  <a:lnTo>
                    <a:pt x="184" y="320"/>
                  </a:lnTo>
                  <a:lnTo>
                    <a:pt x="184" y="320"/>
                  </a:lnTo>
                  <a:lnTo>
                    <a:pt x="164" y="316"/>
                  </a:lnTo>
                  <a:lnTo>
                    <a:pt x="146" y="308"/>
                  </a:lnTo>
                  <a:lnTo>
                    <a:pt x="128" y="298"/>
                  </a:lnTo>
                  <a:lnTo>
                    <a:pt x="112" y="286"/>
                  </a:lnTo>
                  <a:lnTo>
                    <a:pt x="100" y="270"/>
                  </a:lnTo>
                  <a:lnTo>
                    <a:pt x="90" y="254"/>
                  </a:lnTo>
                  <a:lnTo>
                    <a:pt x="82" y="234"/>
                  </a:lnTo>
                  <a:lnTo>
                    <a:pt x="78" y="214"/>
                  </a:lnTo>
                  <a:lnTo>
                    <a:pt x="58" y="214"/>
                  </a:lnTo>
                  <a:lnTo>
                    <a:pt x="58" y="184"/>
                  </a:lnTo>
                  <a:lnTo>
                    <a:pt x="78" y="184"/>
                  </a:lnTo>
                  <a:lnTo>
                    <a:pt x="78" y="184"/>
                  </a:lnTo>
                  <a:lnTo>
                    <a:pt x="82" y="164"/>
                  </a:lnTo>
                  <a:lnTo>
                    <a:pt x="90" y="144"/>
                  </a:lnTo>
                  <a:lnTo>
                    <a:pt x="100" y="128"/>
                  </a:lnTo>
                  <a:lnTo>
                    <a:pt x="112" y="112"/>
                  </a:lnTo>
                  <a:lnTo>
                    <a:pt x="128" y="98"/>
                  </a:lnTo>
                  <a:lnTo>
                    <a:pt x="146" y="88"/>
                  </a:lnTo>
                  <a:lnTo>
                    <a:pt x="164" y="82"/>
                  </a:lnTo>
                  <a:lnTo>
                    <a:pt x="184" y="76"/>
                  </a:lnTo>
                  <a:lnTo>
                    <a:pt x="184" y="58"/>
                  </a:lnTo>
                  <a:lnTo>
                    <a:pt x="214" y="58"/>
                  </a:lnTo>
                  <a:lnTo>
                    <a:pt x="214" y="76"/>
                  </a:lnTo>
                  <a:lnTo>
                    <a:pt x="214" y="76"/>
                  </a:lnTo>
                  <a:lnTo>
                    <a:pt x="236" y="82"/>
                  </a:lnTo>
                  <a:lnTo>
                    <a:pt x="254" y="88"/>
                  </a:lnTo>
                  <a:lnTo>
                    <a:pt x="272" y="98"/>
                  </a:lnTo>
                  <a:lnTo>
                    <a:pt x="286" y="112"/>
                  </a:lnTo>
                  <a:lnTo>
                    <a:pt x="300" y="128"/>
                  </a:lnTo>
                  <a:lnTo>
                    <a:pt x="310" y="144"/>
                  </a:lnTo>
                  <a:lnTo>
                    <a:pt x="318" y="164"/>
                  </a:lnTo>
                  <a:lnTo>
                    <a:pt x="322" y="184"/>
                  </a:lnTo>
                  <a:lnTo>
                    <a:pt x="340" y="184"/>
                  </a:lnTo>
                  <a:lnTo>
                    <a:pt x="340" y="214"/>
                  </a:lnTo>
                  <a:lnTo>
                    <a:pt x="322" y="2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 noEditPoints="1"/>
          </p:cNvSpPr>
          <p:nvPr/>
        </p:nvSpPr>
        <p:spPr bwMode="auto">
          <a:xfrm>
            <a:off x="8191501" y="1690326"/>
            <a:ext cx="905828" cy="90582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6" y="4"/>
              </a:cxn>
              <a:cxn ang="0">
                <a:pos x="98" y="14"/>
              </a:cxn>
              <a:cxn ang="0">
                <a:pos x="70" y="28"/>
              </a:cxn>
              <a:cxn ang="0">
                <a:pos x="46" y="48"/>
              </a:cxn>
              <a:cxn ang="0">
                <a:pos x="28" y="70"/>
              </a:cxn>
              <a:cxn ang="0">
                <a:pos x="12" y="98"/>
              </a:cxn>
              <a:cxn ang="0">
                <a:pos x="4" y="128"/>
              </a:cxn>
              <a:cxn ang="0">
                <a:pos x="0" y="160"/>
              </a:cxn>
              <a:cxn ang="0">
                <a:pos x="0" y="176"/>
              </a:cxn>
              <a:cxn ang="0">
                <a:pos x="8" y="206"/>
              </a:cxn>
              <a:cxn ang="0">
                <a:pos x="20" y="236"/>
              </a:cxn>
              <a:cxn ang="0">
                <a:pos x="36" y="260"/>
              </a:cxn>
              <a:cxn ang="0">
                <a:pos x="58" y="282"/>
              </a:cxn>
              <a:cxn ang="0">
                <a:pos x="84" y="300"/>
              </a:cxn>
              <a:cxn ang="0">
                <a:pos x="112" y="312"/>
              </a:cxn>
              <a:cxn ang="0">
                <a:pos x="142" y="318"/>
              </a:cxn>
              <a:cxn ang="0">
                <a:pos x="160" y="318"/>
              </a:cxn>
              <a:cxn ang="0">
                <a:pos x="192" y="316"/>
              </a:cxn>
              <a:cxn ang="0">
                <a:pos x="220" y="306"/>
              </a:cxn>
              <a:cxn ang="0">
                <a:pos x="248" y="292"/>
              </a:cxn>
              <a:cxn ang="0">
                <a:pos x="272" y="272"/>
              </a:cxn>
              <a:cxn ang="0">
                <a:pos x="290" y="248"/>
              </a:cxn>
              <a:cxn ang="0">
                <a:pos x="306" y="222"/>
              </a:cxn>
              <a:cxn ang="0">
                <a:pos x="314" y="192"/>
              </a:cxn>
              <a:cxn ang="0">
                <a:pos x="318" y="160"/>
              </a:cxn>
              <a:cxn ang="0">
                <a:pos x="318" y="144"/>
              </a:cxn>
              <a:cxn ang="0">
                <a:pos x="310" y="112"/>
              </a:cxn>
              <a:cxn ang="0">
                <a:pos x="298" y="84"/>
              </a:cxn>
              <a:cxn ang="0">
                <a:pos x="282" y="58"/>
              </a:cxn>
              <a:cxn ang="0">
                <a:pos x="260" y="38"/>
              </a:cxn>
              <a:cxn ang="0">
                <a:pos x="234" y="20"/>
              </a:cxn>
              <a:cxn ang="0">
                <a:pos x="206" y="8"/>
              </a:cxn>
              <a:cxn ang="0">
                <a:pos x="176" y="2"/>
              </a:cxn>
              <a:cxn ang="0">
                <a:pos x="160" y="0"/>
              </a:cxn>
              <a:cxn ang="0">
                <a:pos x="254" y="218"/>
              </a:cxn>
              <a:cxn ang="0">
                <a:pos x="250" y="228"/>
              </a:cxn>
              <a:cxn ang="0">
                <a:pos x="242" y="230"/>
              </a:cxn>
              <a:cxn ang="0">
                <a:pos x="76" y="230"/>
              </a:cxn>
              <a:cxn ang="0">
                <a:pos x="68" y="228"/>
              </a:cxn>
              <a:cxn ang="0">
                <a:pos x="64" y="218"/>
              </a:cxn>
              <a:cxn ang="0">
                <a:pos x="148" y="180"/>
              </a:cxn>
              <a:cxn ang="0">
                <a:pos x="154" y="182"/>
              </a:cxn>
              <a:cxn ang="0">
                <a:pos x="160" y="184"/>
              </a:cxn>
              <a:cxn ang="0">
                <a:pos x="170" y="180"/>
              </a:cxn>
              <a:cxn ang="0">
                <a:pos x="254" y="218"/>
              </a:cxn>
              <a:cxn ang="0">
                <a:pos x="160" y="160"/>
              </a:cxn>
              <a:cxn ang="0">
                <a:pos x="64" y="100"/>
              </a:cxn>
              <a:cxn ang="0">
                <a:pos x="66" y="96"/>
              </a:cxn>
              <a:cxn ang="0">
                <a:pos x="72" y="90"/>
              </a:cxn>
              <a:cxn ang="0">
                <a:pos x="242" y="88"/>
              </a:cxn>
              <a:cxn ang="0">
                <a:pos x="246" y="90"/>
              </a:cxn>
              <a:cxn ang="0">
                <a:pos x="252" y="96"/>
              </a:cxn>
              <a:cxn ang="0">
                <a:pos x="254" y="110"/>
              </a:cxn>
            </a:cxnLst>
            <a:rect l="0" t="0" r="r" b="b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2" y="2"/>
                </a:lnTo>
                <a:lnTo>
                  <a:pt x="126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6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0" y="144"/>
                </a:lnTo>
                <a:lnTo>
                  <a:pt x="0" y="160"/>
                </a:lnTo>
                <a:lnTo>
                  <a:pt x="0" y="160"/>
                </a:lnTo>
                <a:lnTo>
                  <a:pt x="0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6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6" y="316"/>
                </a:lnTo>
                <a:lnTo>
                  <a:pt x="142" y="318"/>
                </a:lnTo>
                <a:lnTo>
                  <a:pt x="160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0" y="306"/>
                </a:lnTo>
                <a:lnTo>
                  <a:pt x="234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0" y="248"/>
                </a:lnTo>
                <a:lnTo>
                  <a:pt x="298" y="236"/>
                </a:lnTo>
                <a:lnTo>
                  <a:pt x="306" y="222"/>
                </a:lnTo>
                <a:lnTo>
                  <a:pt x="310" y="206"/>
                </a:lnTo>
                <a:lnTo>
                  <a:pt x="314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60"/>
                </a:lnTo>
                <a:lnTo>
                  <a:pt x="318" y="144"/>
                </a:lnTo>
                <a:lnTo>
                  <a:pt x="314" y="128"/>
                </a:lnTo>
                <a:lnTo>
                  <a:pt x="310" y="112"/>
                </a:lnTo>
                <a:lnTo>
                  <a:pt x="306" y="98"/>
                </a:lnTo>
                <a:lnTo>
                  <a:pt x="298" y="84"/>
                </a:lnTo>
                <a:lnTo>
                  <a:pt x="290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4" y="20"/>
                </a:lnTo>
                <a:lnTo>
                  <a:pt x="220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254" y="218"/>
                </a:moveTo>
                <a:lnTo>
                  <a:pt x="254" y="218"/>
                </a:lnTo>
                <a:lnTo>
                  <a:pt x="252" y="224"/>
                </a:lnTo>
                <a:lnTo>
                  <a:pt x="250" y="228"/>
                </a:lnTo>
                <a:lnTo>
                  <a:pt x="246" y="230"/>
                </a:lnTo>
                <a:lnTo>
                  <a:pt x="242" y="230"/>
                </a:lnTo>
                <a:lnTo>
                  <a:pt x="76" y="230"/>
                </a:lnTo>
                <a:lnTo>
                  <a:pt x="76" y="230"/>
                </a:lnTo>
                <a:lnTo>
                  <a:pt x="72" y="230"/>
                </a:lnTo>
                <a:lnTo>
                  <a:pt x="68" y="228"/>
                </a:lnTo>
                <a:lnTo>
                  <a:pt x="66" y="224"/>
                </a:lnTo>
                <a:lnTo>
                  <a:pt x="64" y="218"/>
                </a:lnTo>
                <a:lnTo>
                  <a:pt x="64" y="136"/>
                </a:lnTo>
                <a:lnTo>
                  <a:pt x="148" y="180"/>
                </a:lnTo>
                <a:lnTo>
                  <a:pt x="148" y="180"/>
                </a:lnTo>
                <a:lnTo>
                  <a:pt x="154" y="182"/>
                </a:lnTo>
                <a:lnTo>
                  <a:pt x="160" y="184"/>
                </a:lnTo>
                <a:lnTo>
                  <a:pt x="160" y="184"/>
                </a:lnTo>
                <a:lnTo>
                  <a:pt x="164" y="182"/>
                </a:lnTo>
                <a:lnTo>
                  <a:pt x="170" y="180"/>
                </a:lnTo>
                <a:lnTo>
                  <a:pt x="254" y="136"/>
                </a:lnTo>
                <a:lnTo>
                  <a:pt x="254" y="218"/>
                </a:lnTo>
                <a:close/>
                <a:moveTo>
                  <a:pt x="254" y="110"/>
                </a:moveTo>
                <a:lnTo>
                  <a:pt x="160" y="160"/>
                </a:lnTo>
                <a:lnTo>
                  <a:pt x="64" y="110"/>
                </a:lnTo>
                <a:lnTo>
                  <a:pt x="64" y="100"/>
                </a:lnTo>
                <a:lnTo>
                  <a:pt x="64" y="100"/>
                </a:lnTo>
                <a:lnTo>
                  <a:pt x="66" y="96"/>
                </a:lnTo>
                <a:lnTo>
                  <a:pt x="68" y="92"/>
                </a:lnTo>
                <a:lnTo>
                  <a:pt x="72" y="90"/>
                </a:lnTo>
                <a:lnTo>
                  <a:pt x="76" y="88"/>
                </a:lnTo>
                <a:lnTo>
                  <a:pt x="242" y="88"/>
                </a:lnTo>
                <a:lnTo>
                  <a:pt x="242" y="88"/>
                </a:lnTo>
                <a:lnTo>
                  <a:pt x="246" y="90"/>
                </a:lnTo>
                <a:lnTo>
                  <a:pt x="250" y="92"/>
                </a:lnTo>
                <a:lnTo>
                  <a:pt x="252" y="96"/>
                </a:lnTo>
                <a:lnTo>
                  <a:pt x="254" y="100"/>
                </a:lnTo>
                <a:lnTo>
                  <a:pt x="254" y="11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10072442" y="20866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TextBox 18"/>
          <p:cNvSpPr txBox="1"/>
          <p:nvPr/>
        </p:nvSpPr>
        <p:spPr>
          <a:xfrm>
            <a:off x="971072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3164204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2" name="TextBox 18"/>
          <p:cNvSpPr txBox="1"/>
          <p:nvPr/>
        </p:nvSpPr>
        <p:spPr>
          <a:xfrm>
            <a:off x="5477349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3" name="TextBox 18"/>
          <p:cNvSpPr txBox="1"/>
          <p:nvPr/>
        </p:nvSpPr>
        <p:spPr>
          <a:xfrm>
            <a:off x="7692388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4" name="TextBox 18"/>
          <p:cNvSpPr txBox="1"/>
          <p:nvPr/>
        </p:nvSpPr>
        <p:spPr>
          <a:xfrm>
            <a:off x="9774797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71576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2970" y="2006892"/>
            <a:ext cx="3005209" cy="1641790"/>
            <a:chOff x="1502970" y="2006892"/>
            <a:chExt cx="3005209" cy="1641790"/>
          </a:xfrm>
        </p:grpSpPr>
        <p:sp>
          <p:nvSpPr>
            <p:cNvPr id="8" name="椭圆 3"/>
            <p:cNvSpPr/>
            <p:nvPr/>
          </p:nvSpPr>
          <p:spPr>
            <a:xfrm rot="14205549">
              <a:off x="2184680" y="1325182"/>
              <a:ext cx="1641790" cy="3005209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157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 rot="19636389" flipH="1">
              <a:off x="2262613" y="2339835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4493" y="3828770"/>
            <a:ext cx="3005209" cy="1641790"/>
            <a:chOff x="1084493" y="3828770"/>
            <a:chExt cx="3005209" cy="1641790"/>
          </a:xfrm>
        </p:grpSpPr>
        <p:sp>
          <p:nvSpPr>
            <p:cNvPr id="11" name="椭圆 3"/>
            <p:cNvSpPr/>
            <p:nvPr/>
          </p:nvSpPr>
          <p:spPr>
            <a:xfrm rot="7186905">
              <a:off x="1766203" y="3147060"/>
              <a:ext cx="1641790" cy="3005209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 rot="1567712" flipH="1">
              <a:off x="1906865" y="4582428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87861" y="2614543"/>
            <a:ext cx="1641789" cy="3005207"/>
            <a:chOff x="3587861" y="2614543"/>
            <a:chExt cx="1641789" cy="3005207"/>
          </a:xfrm>
        </p:grpSpPr>
        <p:sp>
          <p:nvSpPr>
            <p:cNvPr id="5" name="椭圆 3"/>
            <p:cNvSpPr/>
            <p:nvPr/>
          </p:nvSpPr>
          <p:spPr>
            <a:xfrm>
              <a:off x="3587861" y="2614543"/>
              <a:ext cx="1641789" cy="3005207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1BA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 rot="16565489" flipH="1">
              <a:off x="4270889" y="3736429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171" y="1964446"/>
            <a:ext cx="2618885" cy="516747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6" name="TextBox 18"/>
          <p:cNvSpPr txBox="1"/>
          <p:nvPr/>
        </p:nvSpPr>
        <p:spPr>
          <a:xfrm>
            <a:off x="6000882" y="2628903"/>
            <a:ext cx="531481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5172" y="3326853"/>
            <a:ext cx="2618884" cy="51674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8" name="TextBox 18"/>
          <p:cNvSpPr txBox="1"/>
          <p:nvPr/>
        </p:nvSpPr>
        <p:spPr>
          <a:xfrm>
            <a:off x="6000882" y="3991310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75172" y="4664781"/>
            <a:ext cx="2618884" cy="5167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30" name="TextBox 18"/>
          <p:cNvSpPr txBox="1"/>
          <p:nvPr/>
        </p:nvSpPr>
        <p:spPr>
          <a:xfrm>
            <a:off x="6000882" y="5329238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52998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00390" y="797180"/>
            <a:ext cx="2457592" cy="385502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889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369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84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293" y="2564084"/>
            <a:ext cx="2846657" cy="20114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8447" y="2564084"/>
            <a:ext cx="2846656" cy="201145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2043" y="2564084"/>
            <a:ext cx="2846657" cy="201145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39290" y="1906257"/>
            <a:ext cx="257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5694" y="1906257"/>
            <a:ext cx="257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3847" y="1906257"/>
            <a:ext cx="264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117737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4796666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8513070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7293" y="1771650"/>
            <a:ext cx="130444" cy="792434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00390" y="1771650"/>
            <a:ext cx="130444" cy="792434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15140" y="1771650"/>
            <a:ext cx="130444" cy="792434"/>
          </a:xfrm>
          <a:prstGeom prst="rect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243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6400" y="2231722"/>
            <a:ext cx="3141597" cy="954107"/>
          </a:xfrm>
          <a:prstGeom prst="rect">
            <a:avLst/>
          </a:prstGeom>
          <a:solidFill>
            <a:srgbClr val="1BA0C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84094105"/>
              </p:ext>
            </p:extLst>
          </p:nvPr>
        </p:nvGraphicFramePr>
        <p:xfrm>
          <a:off x="5302534" y="1067895"/>
          <a:ext cx="5308315" cy="333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76400" y="4094143"/>
            <a:ext cx="3141597" cy="95410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9"/>
          <p:cNvSpPr/>
          <p:nvPr/>
        </p:nvSpPr>
        <p:spPr>
          <a:xfrm>
            <a:off x="543449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9"/>
          <p:cNvSpPr/>
          <p:nvPr/>
        </p:nvSpPr>
        <p:spPr>
          <a:xfrm>
            <a:off x="567700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195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9"/>
          <p:cNvSpPr/>
          <p:nvPr/>
        </p:nvSpPr>
        <p:spPr>
          <a:xfrm>
            <a:off x="61620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9"/>
          <p:cNvSpPr/>
          <p:nvPr/>
        </p:nvSpPr>
        <p:spPr>
          <a:xfrm>
            <a:off x="640450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9"/>
          <p:cNvSpPr/>
          <p:nvPr/>
        </p:nvSpPr>
        <p:spPr>
          <a:xfrm>
            <a:off x="664700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9"/>
          <p:cNvSpPr/>
          <p:nvPr/>
        </p:nvSpPr>
        <p:spPr>
          <a:xfrm>
            <a:off x="6889504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9"/>
          <p:cNvSpPr/>
          <p:nvPr/>
        </p:nvSpPr>
        <p:spPr>
          <a:xfrm>
            <a:off x="7132005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9"/>
          <p:cNvSpPr/>
          <p:nvPr/>
        </p:nvSpPr>
        <p:spPr>
          <a:xfrm>
            <a:off x="7374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9"/>
          <p:cNvSpPr/>
          <p:nvPr/>
        </p:nvSpPr>
        <p:spPr>
          <a:xfrm>
            <a:off x="76170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9"/>
          <p:cNvSpPr/>
          <p:nvPr/>
        </p:nvSpPr>
        <p:spPr>
          <a:xfrm>
            <a:off x="7859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椭圆 9"/>
          <p:cNvSpPr/>
          <p:nvPr/>
        </p:nvSpPr>
        <p:spPr>
          <a:xfrm>
            <a:off x="8102007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9"/>
          <p:cNvSpPr/>
          <p:nvPr/>
        </p:nvSpPr>
        <p:spPr>
          <a:xfrm>
            <a:off x="83445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9"/>
          <p:cNvSpPr/>
          <p:nvPr/>
        </p:nvSpPr>
        <p:spPr>
          <a:xfrm>
            <a:off x="85870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椭圆 9"/>
          <p:cNvSpPr/>
          <p:nvPr/>
        </p:nvSpPr>
        <p:spPr>
          <a:xfrm>
            <a:off x="882950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椭圆 9"/>
          <p:cNvSpPr/>
          <p:nvPr/>
        </p:nvSpPr>
        <p:spPr>
          <a:xfrm>
            <a:off x="907201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椭圆 9"/>
          <p:cNvSpPr/>
          <p:nvPr/>
        </p:nvSpPr>
        <p:spPr>
          <a:xfrm>
            <a:off x="931451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椭圆 9"/>
          <p:cNvSpPr/>
          <p:nvPr/>
        </p:nvSpPr>
        <p:spPr>
          <a:xfrm>
            <a:off x="955701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椭圆 9"/>
          <p:cNvSpPr/>
          <p:nvPr/>
        </p:nvSpPr>
        <p:spPr>
          <a:xfrm>
            <a:off x="97995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9"/>
          <p:cNvSpPr/>
          <p:nvPr/>
        </p:nvSpPr>
        <p:spPr>
          <a:xfrm>
            <a:off x="100420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9"/>
          <p:cNvSpPr/>
          <p:nvPr/>
        </p:nvSpPr>
        <p:spPr>
          <a:xfrm>
            <a:off x="543449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椭圆 9"/>
          <p:cNvSpPr/>
          <p:nvPr/>
        </p:nvSpPr>
        <p:spPr>
          <a:xfrm>
            <a:off x="567700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椭圆 9"/>
          <p:cNvSpPr/>
          <p:nvPr/>
        </p:nvSpPr>
        <p:spPr>
          <a:xfrm>
            <a:off x="59195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椭圆 9"/>
          <p:cNvSpPr/>
          <p:nvPr/>
        </p:nvSpPr>
        <p:spPr>
          <a:xfrm>
            <a:off x="61620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9"/>
          <p:cNvSpPr/>
          <p:nvPr/>
        </p:nvSpPr>
        <p:spPr>
          <a:xfrm>
            <a:off x="640450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椭圆 9"/>
          <p:cNvSpPr/>
          <p:nvPr/>
        </p:nvSpPr>
        <p:spPr>
          <a:xfrm>
            <a:off x="664700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9"/>
          <p:cNvSpPr/>
          <p:nvPr/>
        </p:nvSpPr>
        <p:spPr>
          <a:xfrm>
            <a:off x="6889504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椭圆 9"/>
          <p:cNvSpPr/>
          <p:nvPr/>
        </p:nvSpPr>
        <p:spPr>
          <a:xfrm>
            <a:off x="7132005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椭圆 9"/>
          <p:cNvSpPr/>
          <p:nvPr/>
        </p:nvSpPr>
        <p:spPr>
          <a:xfrm>
            <a:off x="7374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椭圆 9"/>
          <p:cNvSpPr/>
          <p:nvPr/>
        </p:nvSpPr>
        <p:spPr>
          <a:xfrm>
            <a:off x="76170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9"/>
          <p:cNvSpPr/>
          <p:nvPr/>
        </p:nvSpPr>
        <p:spPr>
          <a:xfrm>
            <a:off x="7859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椭圆 9"/>
          <p:cNvSpPr/>
          <p:nvPr/>
        </p:nvSpPr>
        <p:spPr>
          <a:xfrm>
            <a:off x="8102007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9"/>
          <p:cNvSpPr/>
          <p:nvPr/>
        </p:nvSpPr>
        <p:spPr>
          <a:xfrm>
            <a:off x="83445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9"/>
          <p:cNvSpPr/>
          <p:nvPr/>
        </p:nvSpPr>
        <p:spPr>
          <a:xfrm>
            <a:off x="85870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椭圆 9"/>
          <p:cNvSpPr/>
          <p:nvPr/>
        </p:nvSpPr>
        <p:spPr>
          <a:xfrm>
            <a:off x="882950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椭圆 9"/>
          <p:cNvSpPr/>
          <p:nvPr/>
        </p:nvSpPr>
        <p:spPr>
          <a:xfrm>
            <a:off x="907201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椭圆 9"/>
          <p:cNvSpPr/>
          <p:nvPr/>
        </p:nvSpPr>
        <p:spPr>
          <a:xfrm>
            <a:off x="931451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椭圆 9"/>
          <p:cNvSpPr/>
          <p:nvPr/>
        </p:nvSpPr>
        <p:spPr>
          <a:xfrm>
            <a:off x="955701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椭圆 9"/>
          <p:cNvSpPr/>
          <p:nvPr/>
        </p:nvSpPr>
        <p:spPr>
          <a:xfrm>
            <a:off x="97995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椭圆 9"/>
          <p:cNvSpPr/>
          <p:nvPr/>
        </p:nvSpPr>
        <p:spPr>
          <a:xfrm>
            <a:off x="100420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281798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658" y="14946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1871662" y="2108083"/>
            <a:ext cx="832008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2266950" y="3456717"/>
            <a:ext cx="762000" cy="71531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48"/>
          <p:cNvSpPr>
            <a:spLocks noEditPoints="1"/>
          </p:cNvSpPr>
          <p:nvPr/>
        </p:nvSpPr>
        <p:spPr bwMode="auto">
          <a:xfrm>
            <a:off x="2386012" y="3560555"/>
            <a:ext cx="511342" cy="505109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6266" y="3456717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 25"/>
          <p:cNvGrpSpPr/>
          <p:nvPr/>
        </p:nvGrpSpPr>
        <p:grpSpPr>
          <a:xfrm>
            <a:off x="5285671" y="3604534"/>
            <a:ext cx="439557" cy="439557"/>
            <a:chOff x="3948113" y="2317750"/>
            <a:chExt cx="368300" cy="368300"/>
          </a:xfrm>
          <a:solidFill>
            <a:srgbClr val="1BA0C9"/>
          </a:solidFill>
        </p:grpSpPr>
        <p:sp>
          <p:nvSpPr>
            <p:cNvPr id="8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7946935" y="3458304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2"/>
          <p:cNvGrpSpPr/>
          <p:nvPr/>
        </p:nvGrpSpPr>
        <p:grpSpPr>
          <a:xfrm>
            <a:off x="8043771" y="3596416"/>
            <a:ext cx="530225" cy="447675"/>
            <a:chOff x="5268913" y="1114425"/>
            <a:chExt cx="530225" cy="447675"/>
          </a:xfrm>
          <a:solidFill>
            <a:srgbClr val="1BA0C9"/>
          </a:solidFill>
        </p:grpSpPr>
        <p:sp>
          <p:nvSpPr>
            <p:cNvPr id="12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006659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6</a:t>
            </a:r>
            <a:r>
              <a:rPr lang="en-US" altLang="zh-CN" sz="3600" dirty="0"/>
              <a:t>,</a:t>
            </a:r>
            <a:r>
              <a:rPr lang="en-US" altLang="zh-CN" sz="3600" dirty="0" smtClean="0"/>
              <a:t>000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932588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2,600</a:t>
            </a:r>
            <a:endParaRPr lang="zh-CN" altLang="en-US" sz="3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776570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3,800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009505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1558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71360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40244" y="4887350"/>
            <a:ext cx="2021094" cy="370068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03573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-44807" y="3599425"/>
            <a:ext cx="12236807" cy="3258575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126715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6715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730600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0600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988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050" y="2771741"/>
            <a:ext cx="2244995" cy="1335920"/>
            <a:chOff x="5343050" y="2771741"/>
            <a:chExt cx="2244995" cy="1335920"/>
          </a:xfrm>
        </p:grpSpPr>
        <p:sp>
          <p:nvSpPr>
            <p:cNvPr id="6" name="直角三角形 5"/>
            <p:cNvSpPr/>
            <p:nvPr/>
          </p:nvSpPr>
          <p:spPr>
            <a:xfrm rot="1800000">
              <a:off x="5343050" y="2771741"/>
              <a:ext cx="2244995" cy="1335920"/>
            </a:xfrm>
            <a:prstGeom prst="rtTriangle">
              <a:avLst/>
            </a:prstGeom>
            <a:solidFill>
              <a:srgbClr val="157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 rot="1800000">
              <a:off x="5372712" y="3191685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43007" y="4852249"/>
            <a:ext cx="2244995" cy="1532222"/>
            <a:chOff x="5343007" y="4852249"/>
            <a:chExt cx="2244995" cy="1532222"/>
          </a:xfrm>
        </p:grpSpPr>
        <p:sp>
          <p:nvSpPr>
            <p:cNvPr id="5" name="直角三角形 4"/>
            <p:cNvSpPr/>
            <p:nvPr/>
          </p:nvSpPr>
          <p:spPr>
            <a:xfrm rot="8990440">
              <a:off x="5343007" y="5048551"/>
              <a:ext cx="2244995" cy="1335920"/>
            </a:xfrm>
            <a:prstGeom prst="rtTriangle">
              <a:avLst/>
            </a:prstGeom>
            <a:solidFill>
              <a:srgbClr val="1BA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 rot="19800000" flipH="1">
              <a:off x="6371003" y="4852249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23494" y="3454296"/>
            <a:ext cx="1335920" cy="2244994"/>
            <a:chOff x="3823494" y="3454296"/>
            <a:chExt cx="1335920" cy="2244994"/>
          </a:xfrm>
        </p:grpSpPr>
        <p:sp>
          <p:nvSpPr>
            <p:cNvPr id="4" name="直角三角形 3"/>
            <p:cNvSpPr/>
            <p:nvPr/>
          </p:nvSpPr>
          <p:spPr>
            <a:xfrm rot="16200000">
              <a:off x="3368957" y="3908833"/>
              <a:ext cx="2244994" cy="1335920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 flipH="1">
              <a:off x="4270311" y="5036549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sp>
        <p:nvSpPr>
          <p:cNvPr id="13" name="矩形 7"/>
          <p:cNvSpPr>
            <a:spLocks noChangeArrowheads="1"/>
          </p:cNvSpPr>
          <p:nvPr/>
        </p:nvSpPr>
        <p:spPr bwMode="auto">
          <a:xfrm rot="3600000">
            <a:off x="5595690" y="2936470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 smtClean="0">
                <a:solidFill>
                  <a:srgbClr val="157E9F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157E9F"/>
              </a:solidFill>
              <a:latin typeface="Century Gothic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5800355" y="5736681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1BA0C9"/>
                </a:solidFill>
                <a:latin typeface="Century Gothic" pitchFamily="34" charset="0"/>
              </a:rPr>
              <a:t>ADD YOUR </a:t>
            </a:r>
            <a:r>
              <a:rPr lang="en-US" altLang="zh-CN" sz="1200" b="1" dirty="0" smtClean="0">
                <a:solidFill>
                  <a:srgbClr val="1BA0C9"/>
                </a:solidFill>
                <a:latin typeface="Century Gothic" pitchFamily="34" charset="0"/>
              </a:rPr>
              <a:t>TEXT HERE</a:t>
            </a:r>
            <a:endParaRPr lang="zh-CN" altLang="en-US" sz="1200" b="1" dirty="0">
              <a:solidFill>
                <a:srgbClr val="1BA0C9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 rot="18050583">
            <a:off x="3291513" y="4645529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00B0F0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00B0F0"/>
              </a:solidFill>
              <a:latin typeface="Century Gothic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58191" y="2480544"/>
            <a:ext cx="41570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58191" y="1982853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7771639" y="5158051"/>
            <a:ext cx="3334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71639" y="4660360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001339" y="3560170"/>
            <a:ext cx="33947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254516" y="305300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5377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098117" y="0"/>
            <a:ext cx="8155212" cy="6524171"/>
            <a:chOff x="1709736" y="995364"/>
            <a:chExt cx="6119806" cy="4895853"/>
          </a:xfrm>
          <a:solidFill>
            <a:schemeClr val="bg1">
              <a:lumMod val="85000"/>
            </a:schemeClr>
          </a:solidFill>
        </p:grpSpPr>
        <p:sp>
          <p:nvSpPr>
            <p:cNvPr id="6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空心弧 40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157E9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81067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87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4" name="空心弧 43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5" name="空心弧 44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1BA0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0920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90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7" name="空心弧 46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空心弧 47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734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75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014382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97850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81318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378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"/>
            <a:ext cx="5561351" cy="6899639"/>
            <a:chOff x="0" y="-1"/>
            <a:chExt cx="5561351" cy="6899639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5561351" cy="6858002"/>
            </a:xfrm>
            <a:prstGeom prst="rect">
              <a:avLst/>
            </a:prstGeom>
            <a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200000"/>
                        </a14:imgEffect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r="-119980"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-1"/>
              <a:ext cx="5561351" cy="6899639"/>
            </a:xfrm>
            <a:prstGeom prst="rect">
              <a:avLst/>
            </a:prstGeom>
            <a:solidFill>
              <a:srgbClr val="157E9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914400" y="18288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48"/>
          <p:cNvSpPr>
            <a:spLocks noEditPoints="1"/>
          </p:cNvSpPr>
          <p:nvPr/>
        </p:nvSpPr>
        <p:spPr bwMode="auto">
          <a:xfrm>
            <a:off x="1033462" y="1935162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400" y="306705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5"/>
          <p:cNvGrpSpPr/>
          <p:nvPr/>
        </p:nvGrpSpPr>
        <p:grpSpPr>
          <a:xfrm>
            <a:off x="1063805" y="3214867"/>
            <a:ext cx="439557" cy="439557"/>
            <a:chOff x="3948113" y="2317750"/>
            <a:chExt cx="368300" cy="368300"/>
          </a:xfrm>
          <a:solidFill>
            <a:schemeClr val="bg1"/>
          </a:solidFill>
        </p:grpSpPr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914400" y="43053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22"/>
          <p:cNvGrpSpPr/>
          <p:nvPr/>
        </p:nvGrpSpPr>
        <p:grpSpPr>
          <a:xfrm>
            <a:off x="1011236" y="4443412"/>
            <a:ext cx="530225" cy="447675"/>
            <a:chOff x="5268913" y="1114425"/>
            <a:chExt cx="530225" cy="447675"/>
          </a:xfrm>
          <a:solidFill>
            <a:schemeClr val="bg1"/>
          </a:solidFill>
        </p:grpSpPr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757362" y="182880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7362" y="306705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1757362" y="428771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5733" y="1786834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6475752" y="2342125"/>
            <a:ext cx="424221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580681" y="4568447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5465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724400" y="610786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86848860"/>
              </p:ext>
            </p:extLst>
          </p:nvPr>
        </p:nvGraphicFramePr>
        <p:xfrm>
          <a:off x="1055787" y="1962150"/>
          <a:ext cx="6494566" cy="310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78072" y="2287257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8122" y="3253115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0194" y="4164642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124189" y="1351894"/>
            <a:ext cx="3257550" cy="3181350"/>
            <a:chOff x="8124189" y="1351894"/>
            <a:chExt cx="3257550" cy="3181350"/>
          </a:xfrm>
        </p:grpSpPr>
        <p:sp>
          <p:nvSpPr>
            <p:cNvPr id="9" name="椭圆形标注 8"/>
            <p:cNvSpPr/>
            <p:nvPr/>
          </p:nvSpPr>
          <p:spPr>
            <a:xfrm>
              <a:off x="8124189" y="1351894"/>
              <a:ext cx="3257550" cy="3181350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8579535" y="1962150"/>
              <a:ext cx="2346858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、行距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。标题数字等都可以通过点击和重新输入进行更改，顶部“开始”面板中可以对字体、字号、颜色、行距等进行修改。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1023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2942" y="1004365"/>
            <a:ext cx="5672629" cy="3212034"/>
            <a:chOff x="1516747" y="1277416"/>
            <a:chExt cx="4987530" cy="2824108"/>
          </a:xfrm>
        </p:grpSpPr>
        <p:pic>
          <p:nvPicPr>
            <p:cNvPr id="3" name="图片占位符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49" b="7749"/>
            <a:stretch>
              <a:fillRect/>
            </a:stretch>
          </p:blipFill>
          <p:spPr>
            <a:xfrm>
              <a:off x="2316361" y="1447303"/>
              <a:ext cx="3413354" cy="21976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16747" y="1277416"/>
              <a:ext cx="4987530" cy="2824108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</p:spPr>
        </p:pic>
      </p:grpSp>
      <p:sp>
        <p:nvSpPr>
          <p:cNvPr id="5" name="TextBox 18"/>
          <p:cNvSpPr txBox="1"/>
          <p:nvPr/>
        </p:nvSpPr>
        <p:spPr>
          <a:xfrm>
            <a:off x="1231101" y="4818572"/>
            <a:ext cx="9236310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67902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724400" y="679025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4340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 12"/>
          <p:cNvGrpSpPr/>
          <p:nvPr/>
        </p:nvGrpSpPr>
        <p:grpSpPr>
          <a:xfrm>
            <a:off x="8165172" y="2046935"/>
            <a:ext cx="1312898" cy="1058996"/>
            <a:chOff x="6173119" y="2789590"/>
            <a:chExt cx="2133437" cy="1720851"/>
          </a:xfrm>
          <a:solidFill>
            <a:schemeClr val="bg1"/>
          </a:solidFill>
        </p:grpSpPr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50403" y="3222805"/>
            <a:ext cx="181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1871662" y="4148548"/>
            <a:ext cx="832008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5085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-409575" y="409575"/>
            <a:ext cx="6858000" cy="60388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14700" y="3429000"/>
            <a:ext cx="6819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THAN</a:t>
            </a:r>
            <a:r>
              <a:rPr lang="en-US" altLang="zh-CN" sz="8800" dirty="0" smtClean="0">
                <a:solidFill>
                  <a:srgbClr val="157E9F"/>
                </a:solidFill>
              </a:rPr>
              <a:t>K YOU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0600" y="1982450"/>
            <a:ext cx="2990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20</a:t>
            </a:r>
            <a:r>
              <a:rPr lang="en-US" altLang="zh-CN" sz="8800" dirty="0" smtClean="0">
                <a:solidFill>
                  <a:srgbClr val="157E9F"/>
                </a:solidFill>
              </a:rPr>
              <a:t>XX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92ppt.net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2810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575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575" y="3924661"/>
            <a:ext cx="2634562" cy="2048729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4457" y="3924661"/>
            <a:ext cx="2634562" cy="20487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4339" y="3924661"/>
            <a:ext cx="2634562" cy="2048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53507" y="8469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4037" y="1943551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6,000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75962" y="2575237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2195512" y="2689966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1403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4,800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7596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9551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328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8,200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3521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8"/>
          <p:cNvSpPr txBox="1"/>
          <p:nvPr/>
        </p:nvSpPr>
        <p:spPr>
          <a:xfrm>
            <a:off x="495476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97745" y="4260992"/>
            <a:ext cx="1047750" cy="977900"/>
            <a:chOff x="1674813" y="965200"/>
            <a:chExt cx="1047750" cy="977900"/>
          </a:xfrm>
          <a:solidFill>
            <a:srgbClr val="157E9F"/>
          </a:solidFill>
        </p:grpSpPr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017335" y="5353499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2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581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94"/>
          <p:cNvSpPr>
            <a:spLocks noEditPoints="1"/>
          </p:cNvSpPr>
          <p:nvPr/>
        </p:nvSpPr>
        <p:spPr bwMode="auto">
          <a:xfrm>
            <a:off x="48673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" name="Freeform 94"/>
          <p:cNvSpPr>
            <a:spLocks noEditPoints="1"/>
          </p:cNvSpPr>
          <p:nvPr/>
        </p:nvSpPr>
        <p:spPr bwMode="auto">
          <a:xfrm>
            <a:off x="62008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" name="Freeform 94"/>
          <p:cNvSpPr>
            <a:spLocks noEditPoints="1"/>
          </p:cNvSpPr>
          <p:nvPr/>
        </p:nvSpPr>
        <p:spPr bwMode="auto">
          <a:xfrm>
            <a:off x="6200871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8" name="Freeform 94"/>
          <p:cNvSpPr>
            <a:spLocks noEditPoints="1"/>
          </p:cNvSpPr>
          <p:nvPr/>
        </p:nvSpPr>
        <p:spPr bwMode="auto">
          <a:xfrm>
            <a:off x="4859165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9" name="TextBox 18"/>
          <p:cNvSpPr txBox="1"/>
          <p:nvPr/>
        </p:nvSpPr>
        <p:spPr>
          <a:xfrm>
            <a:off x="7261524" y="252475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61524" y="202706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7261524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61524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606127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78937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06127" y="254820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78937" y="205051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50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2925" y="2059830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033" y="2059830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5002" y="3692556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2851" y="3692556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2925" y="3692556"/>
            <a:ext cx="2127758" cy="16327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1215" y="2059830"/>
            <a:ext cx="2127758" cy="1632726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4459" y="3692556"/>
            <a:ext cx="2127758" cy="163272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8430" y="2059830"/>
            <a:ext cx="2127758" cy="16327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3660" y="720247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2000961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4117045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226184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350472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084842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001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2440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724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12001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472440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1724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57300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2" name="燕尾形 1"/>
          <p:cNvSpPr/>
          <p:nvPr/>
        </p:nvSpPr>
        <p:spPr>
          <a:xfrm>
            <a:off x="12176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3700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224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7355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48879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50403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822166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837406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852646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24413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30" name="矩形 29"/>
          <p:cNvSpPr/>
          <p:nvPr/>
        </p:nvSpPr>
        <p:spPr>
          <a:xfrm>
            <a:off x="8221663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60653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1300" y="2038350"/>
            <a:ext cx="1276350" cy="127635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7650" y="3314700"/>
            <a:ext cx="1276350" cy="12763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1300" y="4591050"/>
            <a:ext cx="1276350" cy="12763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4950" y="3306412"/>
            <a:ext cx="1276350" cy="1276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33725" y="20917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0061" y="3349783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3725" y="46444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0891" y="3378862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149252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408251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408251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148009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3214581" y="2636435"/>
            <a:ext cx="455685" cy="449414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7" name="组 7"/>
          <p:cNvGrpSpPr/>
          <p:nvPr/>
        </p:nvGrpSpPr>
        <p:grpSpPr>
          <a:xfrm>
            <a:off x="3214581" y="5135438"/>
            <a:ext cx="490504" cy="573296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38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9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0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2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9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1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52" name="Freeform 124"/>
          <p:cNvSpPr>
            <a:spLocks noEditPoints="1"/>
          </p:cNvSpPr>
          <p:nvPr/>
        </p:nvSpPr>
        <p:spPr bwMode="auto">
          <a:xfrm>
            <a:off x="1917143" y="3923156"/>
            <a:ext cx="427104" cy="525467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Freeform 20"/>
          <p:cNvSpPr>
            <a:spLocks noEditPoints="1"/>
          </p:cNvSpPr>
          <p:nvPr/>
        </p:nvSpPr>
        <p:spPr bwMode="auto">
          <a:xfrm>
            <a:off x="4448915" y="3928931"/>
            <a:ext cx="493820" cy="350400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610350" y="2259880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6610350" y="3130784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857679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559555" y="755589"/>
            <a:ext cx="3124135" cy="469900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7319" y="24039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0154" y="2403995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6425" y="2403995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3883" y="2403995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TextBox 18"/>
          <p:cNvSpPr txBox="1"/>
          <p:nvPr/>
        </p:nvSpPr>
        <p:spPr>
          <a:xfrm>
            <a:off x="1019262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2805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3746425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9968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6473588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7131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9084636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28179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6555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195414922"/>
              </p:ext>
            </p:extLst>
          </p:nvPr>
        </p:nvGraphicFramePr>
        <p:xfrm>
          <a:off x="445696" y="2903034"/>
          <a:ext cx="6564703" cy="4069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椭圆形标注 8"/>
          <p:cNvSpPr/>
          <p:nvPr/>
        </p:nvSpPr>
        <p:spPr>
          <a:xfrm>
            <a:off x="647700" y="20574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TEXT</a:t>
            </a:r>
            <a:endParaRPr lang="zh-CN" altLang="en-US" sz="2400" b="1" dirty="0"/>
          </a:p>
        </p:txBody>
      </p:sp>
      <p:sp>
        <p:nvSpPr>
          <p:cNvPr id="10" name="椭圆形标注 9"/>
          <p:cNvSpPr/>
          <p:nvPr/>
        </p:nvSpPr>
        <p:spPr>
          <a:xfrm>
            <a:off x="2266950" y="34480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1" name="椭圆形标注 10"/>
          <p:cNvSpPr/>
          <p:nvPr/>
        </p:nvSpPr>
        <p:spPr>
          <a:xfrm>
            <a:off x="3810000" y="24955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2" name="椭圆形标注 11"/>
          <p:cNvSpPr/>
          <p:nvPr/>
        </p:nvSpPr>
        <p:spPr>
          <a:xfrm>
            <a:off x="5391150" y="18669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69404" y="3429000"/>
            <a:ext cx="1680893" cy="10858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solidFill>
            <a:srgbClr val="1BA0C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solidFill>
            <a:srgbClr val="157E9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69402" y="3429000"/>
            <a:ext cx="1680893" cy="108585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8063773" y="2354262"/>
            <a:ext cx="692150" cy="6826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22" name="组 7"/>
          <p:cNvGrpSpPr/>
          <p:nvPr/>
        </p:nvGrpSpPr>
        <p:grpSpPr>
          <a:xfrm>
            <a:off x="10001250" y="2303118"/>
            <a:ext cx="660400" cy="771869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23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6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7" name="Freeform 124"/>
          <p:cNvSpPr>
            <a:spLocks noEditPoints="1"/>
          </p:cNvSpPr>
          <p:nvPr/>
        </p:nvSpPr>
        <p:spPr bwMode="auto">
          <a:xfrm>
            <a:off x="8147910" y="3649662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01927" y="3737357"/>
            <a:ext cx="661150" cy="46913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18"/>
          <p:cNvSpPr txBox="1"/>
          <p:nvPr/>
        </p:nvSpPr>
        <p:spPr>
          <a:xfrm>
            <a:off x="7474153" y="4846930"/>
            <a:ext cx="39367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177369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027584"/>
      </a:accent4>
      <a:accent5>
        <a:srgbClr val="FFC000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2930</Words>
  <Application>Microsoft Office PowerPoint</Application>
  <PresentationFormat>自定义</PresentationFormat>
  <Paragraphs>160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樊广庆</cp:lastModifiedBy>
  <cp:revision>63</cp:revision>
  <dcterms:created xsi:type="dcterms:W3CDTF">2015-07-31T01:43:02Z</dcterms:created>
  <dcterms:modified xsi:type="dcterms:W3CDTF">2023-07-16T08:14:50Z</dcterms:modified>
</cp:coreProperties>
</file>