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4" r:id="rId9"/>
    <p:sldId id="268" r:id="rId10"/>
    <p:sldId id="263" r:id="rId11"/>
    <p:sldId id="267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6546"/>
    <a:srgbClr val="14C97A"/>
    <a:srgbClr val="079066"/>
    <a:srgbClr val="9FE698"/>
    <a:srgbClr val="70A44F"/>
    <a:srgbClr val="FFD302"/>
    <a:srgbClr val="02C978"/>
    <a:srgbClr val="F7BD01"/>
    <a:srgbClr val="088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>
        <p:scale>
          <a:sx n="75" d="100"/>
          <a:sy n="75" d="100"/>
        </p:scale>
        <p:origin x="-320" y="460"/>
      </p:cViewPr>
      <p:guideLst>
        <p:guide orient="horz" pos="799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F58692-A523-4044-82AE-C8DE10F0E7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28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42157" y="1"/>
            <a:ext cx="7596164" cy="5942260"/>
            <a:chOff x="4114801" y="0"/>
            <a:chExt cx="3886199" cy="3039034"/>
          </a:xfrm>
        </p:grpSpPr>
        <p:sp>
          <p:nvSpPr>
            <p:cNvPr id="5" name="任意多边形 4"/>
            <p:cNvSpPr/>
            <p:nvPr/>
          </p:nvSpPr>
          <p:spPr>
            <a:xfrm>
              <a:off x="4625789" y="0"/>
              <a:ext cx="3375211" cy="1223682"/>
            </a:xfrm>
            <a:custGeom>
              <a:avLst/>
              <a:gdLst>
                <a:gd name="connsiteX0" fmla="*/ 2581835 w 3375211"/>
                <a:gd name="connsiteY0" fmla="*/ 0 h 1223682"/>
                <a:gd name="connsiteX1" fmla="*/ 3375211 w 3375211"/>
                <a:gd name="connsiteY1" fmla="*/ 1223682 h 1223682"/>
                <a:gd name="connsiteX2" fmla="*/ 0 w 3375211"/>
                <a:gd name="connsiteY2" fmla="*/ 295835 h 1223682"/>
                <a:gd name="connsiteX3" fmla="*/ 2581835 w 3375211"/>
                <a:gd name="connsiteY3" fmla="*/ 0 h 122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5211" h="1223682">
                  <a:moveTo>
                    <a:pt x="2581835" y="0"/>
                  </a:moveTo>
                  <a:lnTo>
                    <a:pt x="3375211" y="1223682"/>
                  </a:lnTo>
                  <a:lnTo>
                    <a:pt x="0" y="295835"/>
                  </a:lnTo>
                  <a:lnTo>
                    <a:pt x="2581835" y="0"/>
                  </a:lnTo>
                  <a:close/>
                </a:path>
              </a:pathLst>
            </a:custGeom>
            <a:solidFill>
              <a:srgbClr val="FFD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209270">
              <a:off x="4114801" y="255493"/>
              <a:ext cx="3872753" cy="2783541"/>
            </a:xfrm>
            <a:custGeom>
              <a:avLst/>
              <a:gdLst>
                <a:gd name="connsiteX0" fmla="*/ 3872753 w 3872753"/>
                <a:gd name="connsiteY0" fmla="*/ 847165 h 2783541"/>
                <a:gd name="connsiteX1" fmla="*/ 1492624 w 3872753"/>
                <a:gd name="connsiteY1" fmla="*/ 2783541 h 2783541"/>
                <a:gd name="connsiteX2" fmla="*/ 0 w 3872753"/>
                <a:gd name="connsiteY2" fmla="*/ 0 h 2783541"/>
                <a:gd name="connsiteX3" fmla="*/ 3872753 w 3872753"/>
                <a:gd name="connsiteY3" fmla="*/ 847165 h 278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2753" h="2783541">
                  <a:moveTo>
                    <a:pt x="3872753" y="847165"/>
                  </a:moveTo>
                  <a:lnTo>
                    <a:pt x="1492624" y="2783541"/>
                  </a:lnTo>
                  <a:lnTo>
                    <a:pt x="0" y="0"/>
                  </a:lnTo>
                  <a:lnTo>
                    <a:pt x="3872753" y="847165"/>
                  </a:lnTo>
                  <a:close/>
                </a:path>
              </a:pathLst>
            </a:custGeom>
            <a:solidFill>
              <a:srgbClr val="F7B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1193172">
            <a:off x="1660532" y="911336"/>
            <a:ext cx="3896712" cy="3853175"/>
            <a:chOff x="1237130" y="2286000"/>
            <a:chExt cx="2407024" cy="2380129"/>
          </a:xfrm>
        </p:grpSpPr>
        <p:sp>
          <p:nvSpPr>
            <p:cNvPr id="8" name="任意多边形 7"/>
            <p:cNvSpPr/>
            <p:nvPr/>
          </p:nvSpPr>
          <p:spPr>
            <a:xfrm>
              <a:off x="1237130" y="2286000"/>
              <a:ext cx="2407024" cy="2380129"/>
            </a:xfrm>
            <a:custGeom>
              <a:avLst/>
              <a:gdLst>
                <a:gd name="connsiteX0" fmla="*/ 309283 w 2407024"/>
                <a:gd name="connsiteY0" fmla="*/ 0 h 2380129"/>
                <a:gd name="connsiteX1" fmla="*/ 0 w 2407024"/>
                <a:gd name="connsiteY1" fmla="*/ 1411941 h 2380129"/>
                <a:gd name="connsiteX2" fmla="*/ 1250577 w 2407024"/>
                <a:gd name="connsiteY2" fmla="*/ 2380129 h 2380129"/>
                <a:gd name="connsiteX3" fmla="*/ 2407024 w 2407024"/>
                <a:gd name="connsiteY3" fmla="*/ 1869141 h 2380129"/>
                <a:gd name="connsiteX4" fmla="*/ 1264024 w 2407024"/>
                <a:gd name="connsiteY4" fmla="*/ 268941 h 2380129"/>
                <a:gd name="connsiteX5" fmla="*/ 309283 w 2407024"/>
                <a:gd name="connsiteY5" fmla="*/ 0 h 23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7024" h="2380129">
                  <a:moveTo>
                    <a:pt x="309283" y="0"/>
                  </a:moveTo>
                  <a:lnTo>
                    <a:pt x="0" y="1411941"/>
                  </a:lnTo>
                  <a:lnTo>
                    <a:pt x="1250577" y="2380129"/>
                  </a:lnTo>
                  <a:lnTo>
                    <a:pt x="2407024" y="1869141"/>
                  </a:lnTo>
                  <a:lnTo>
                    <a:pt x="1264024" y="268941"/>
                  </a:lnTo>
                  <a:lnTo>
                    <a:pt x="309283" y="0"/>
                  </a:lnTo>
                  <a:close/>
                </a:path>
              </a:pathLst>
            </a:custGeom>
            <a:solidFill>
              <a:srgbClr val="2595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425388" y="2299447"/>
              <a:ext cx="1828800" cy="1976718"/>
            </a:xfrm>
            <a:custGeom>
              <a:avLst/>
              <a:gdLst>
                <a:gd name="connsiteX0" fmla="*/ 147918 w 1828800"/>
                <a:gd name="connsiteY0" fmla="*/ 0 h 1976718"/>
                <a:gd name="connsiteX1" fmla="*/ 0 w 1828800"/>
                <a:gd name="connsiteY1" fmla="*/ 1264024 h 1976718"/>
                <a:gd name="connsiteX2" fmla="*/ 1008529 w 1828800"/>
                <a:gd name="connsiteY2" fmla="*/ 1976718 h 1976718"/>
                <a:gd name="connsiteX3" fmla="*/ 1828800 w 1828800"/>
                <a:gd name="connsiteY3" fmla="*/ 1613647 h 1976718"/>
                <a:gd name="connsiteX4" fmla="*/ 726141 w 1828800"/>
                <a:gd name="connsiteY4" fmla="*/ 161365 h 1976718"/>
                <a:gd name="connsiteX5" fmla="*/ 147918 w 1828800"/>
                <a:gd name="connsiteY5" fmla="*/ 0 h 197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1976718">
                  <a:moveTo>
                    <a:pt x="147918" y="0"/>
                  </a:moveTo>
                  <a:lnTo>
                    <a:pt x="0" y="1264024"/>
                  </a:lnTo>
                  <a:lnTo>
                    <a:pt x="1008529" y="1976718"/>
                  </a:lnTo>
                  <a:lnTo>
                    <a:pt x="1828800" y="1613647"/>
                  </a:lnTo>
                  <a:lnTo>
                    <a:pt x="726141" y="161365"/>
                  </a:lnTo>
                  <a:lnTo>
                    <a:pt x="147918" y="0"/>
                  </a:lnTo>
                  <a:close/>
                </a:path>
              </a:pathLst>
            </a:custGeom>
            <a:solidFill>
              <a:srgbClr val="549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613647" y="2420471"/>
              <a:ext cx="1411941" cy="1667435"/>
            </a:xfrm>
            <a:custGeom>
              <a:avLst/>
              <a:gdLst>
                <a:gd name="connsiteX0" fmla="*/ 0 w 1411941"/>
                <a:gd name="connsiteY0" fmla="*/ 13447 h 1667435"/>
                <a:gd name="connsiteX1" fmla="*/ 322729 w 1411941"/>
                <a:gd name="connsiteY1" fmla="*/ 0 h 1667435"/>
                <a:gd name="connsiteX2" fmla="*/ 1411941 w 1411941"/>
                <a:gd name="connsiteY2" fmla="*/ 1546411 h 1667435"/>
                <a:gd name="connsiteX3" fmla="*/ 685800 w 1411941"/>
                <a:gd name="connsiteY3" fmla="*/ 1667435 h 1667435"/>
                <a:gd name="connsiteX4" fmla="*/ 94129 w 1411941"/>
                <a:gd name="connsiteY4" fmla="*/ 941294 h 1667435"/>
                <a:gd name="connsiteX5" fmla="*/ 0 w 1411941"/>
                <a:gd name="connsiteY5" fmla="*/ 13447 h 166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1941" h="1667435">
                  <a:moveTo>
                    <a:pt x="0" y="13447"/>
                  </a:moveTo>
                  <a:lnTo>
                    <a:pt x="322729" y="0"/>
                  </a:lnTo>
                  <a:lnTo>
                    <a:pt x="1411941" y="1546411"/>
                  </a:lnTo>
                  <a:lnTo>
                    <a:pt x="685800" y="1667435"/>
                  </a:lnTo>
                  <a:lnTo>
                    <a:pt x="94129" y="941294"/>
                  </a:lnTo>
                  <a:lnTo>
                    <a:pt x="0" y="13447"/>
                  </a:lnTo>
                  <a:close/>
                </a:path>
              </a:pathLst>
            </a:cu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597711" y="1"/>
            <a:ext cx="2308036" cy="1191244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00927" y="-609598"/>
            <a:ext cx="5277852" cy="5277852"/>
          </a:xfrm>
          <a:prstGeom prst="ellipse">
            <a:avLst/>
          </a:pr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72589" y="-753978"/>
            <a:ext cx="5518487" cy="5518487"/>
          </a:xfrm>
          <a:prstGeom prst="ellipse">
            <a:avLst/>
          </a:prstGeom>
          <a:noFill/>
          <a:ln w="117475">
            <a:solidFill>
              <a:schemeClr val="bg1">
                <a:lumMod val="9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961210">
            <a:off x="1042129" y="3625515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2672593">
            <a:off x="1723919" y="4195011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850233" y="4379494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56675" y="3801979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9F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267327" y="4924927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0170695" y="336888"/>
            <a:ext cx="401052" cy="481263"/>
          </a:xfrm>
          <a:custGeom>
            <a:avLst/>
            <a:gdLst>
              <a:gd name="connsiteX0" fmla="*/ 0 w 401052"/>
              <a:gd name="connsiteY0" fmla="*/ 0 h 481263"/>
              <a:gd name="connsiteX1" fmla="*/ 401052 w 401052"/>
              <a:gd name="connsiteY1" fmla="*/ 96253 h 481263"/>
              <a:gd name="connsiteX2" fmla="*/ 16042 w 401052"/>
              <a:gd name="connsiteY2" fmla="*/ 481263 h 481263"/>
              <a:gd name="connsiteX3" fmla="*/ 0 w 401052"/>
              <a:gd name="connsiteY3" fmla="*/ 0 h 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052" h="481263">
                <a:moveTo>
                  <a:pt x="0" y="0"/>
                </a:moveTo>
                <a:lnTo>
                  <a:pt x="401052" y="96253"/>
                </a:lnTo>
                <a:lnTo>
                  <a:pt x="16042" y="481263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0491540" y="1122949"/>
            <a:ext cx="866273" cy="577516"/>
          </a:xfrm>
          <a:custGeom>
            <a:avLst/>
            <a:gdLst>
              <a:gd name="connsiteX0" fmla="*/ 0 w 866273"/>
              <a:gd name="connsiteY0" fmla="*/ 64168 h 577516"/>
              <a:gd name="connsiteX1" fmla="*/ 866273 w 866273"/>
              <a:gd name="connsiteY1" fmla="*/ 0 h 577516"/>
              <a:gd name="connsiteX2" fmla="*/ 401052 w 866273"/>
              <a:gd name="connsiteY2" fmla="*/ 577516 h 577516"/>
              <a:gd name="connsiteX3" fmla="*/ 0 w 866273"/>
              <a:gd name="connsiteY3" fmla="*/ 64168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273" h="577516">
                <a:moveTo>
                  <a:pt x="0" y="64168"/>
                </a:moveTo>
                <a:lnTo>
                  <a:pt x="866273" y="0"/>
                </a:lnTo>
                <a:lnTo>
                  <a:pt x="401052" y="577516"/>
                </a:lnTo>
                <a:lnTo>
                  <a:pt x="0" y="64168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0571751" y="2053392"/>
            <a:ext cx="368969" cy="352927"/>
          </a:xfrm>
          <a:custGeom>
            <a:avLst/>
            <a:gdLst>
              <a:gd name="connsiteX0" fmla="*/ 0 w 368969"/>
              <a:gd name="connsiteY0" fmla="*/ 0 h 352927"/>
              <a:gd name="connsiteX1" fmla="*/ 368969 w 368969"/>
              <a:gd name="connsiteY1" fmla="*/ 48127 h 352927"/>
              <a:gd name="connsiteX2" fmla="*/ 112295 w 368969"/>
              <a:gd name="connsiteY2" fmla="*/ 352927 h 352927"/>
              <a:gd name="connsiteX3" fmla="*/ 0 w 368969"/>
              <a:gd name="connsiteY3" fmla="*/ 0 h 35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969" h="352927">
                <a:moveTo>
                  <a:pt x="0" y="0"/>
                </a:moveTo>
                <a:lnTo>
                  <a:pt x="368969" y="48127"/>
                </a:lnTo>
                <a:lnTo>
                  <a:pt x="112295" y="352927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0154655" y="2598825"/>
            <a:ext cx="753979" cy="577515"/>
          </a:xfrm>
          <a:custGeom>
            <a:avLst/>
            <a:gdLst>
              <a:gd name="connsiteX0" fmla="*/ 0 w 753979"/>
              <a:gd name="connsiteY0" fmla="*/ 0 h 577515"/>
              <a:gd name="connsiteX1" fmla="*/ 48126 w 753979"/>
              <a:gd name="connsiteY1" fmla="*/ 577515 h 577515"/>
              <a:gd name="connsiteX2" fmla="*/ 753979 w 753979"/>
              <a:gd name="connsiteY2" fmla="*/ 513347 h 577515"/>
              <a:gd name="connsiteX3" fmla="*/ 0 w 753979"/>
              <a:gd name="connsiteY3" fmla="*/ 0 h 57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79" h="577515">
                <a:moveTo>
                  <a:pt x="0" y="0"/>
                </a:moveTo>
                <a:lnTo>
                  <a:pt x="48126" y="577515"/>
                </a:lnTo>
                <a:lnTo>
                  <a:pt x="753979" y="513347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908634" y="2935705"/>
            <a:ext cx="1090863" cy="561475"/>
          </a:xfrm>
          <a:custGeom>
            <a:avLst/>
            <a:gdLst>
              <a:gd name="connsiteX0" fmla="*/ 433136 w 1090863"/>
              <a:gd name="connsiteY0" fmla="*/ 0 h 561474"/>
              <a:gd name="connsiteX1" fmla="*/ 0 w 1090863"/>
              <a:gd name="connsiteY1" fmla="*/ 561474 h 561474"/>
              <a:gd name="connsiteX2" fmla="*/ 1090863 w 1090863"/>
              <a:gd name="connsiteY2" fmla="*/ 256674 h 561474"/>
              <a:gd name="connsiteX3" fmla="*/ 481263 w 1090863"/>
              <a:gd name="connsiteY3" fmla="*/ 16042 h 561474"/>
              <a:gd name="connsiteX4" fmla="*/ 433136 w 1090863"/>
              <a:gd name="connsiteY4" fmla="*/ 0 h 56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0863" h="561474">
                <a:moveTo>
                  <a:pt x="433136" y="0"/>
                </a:moveTo>
                <a:lnTo>
                  <a:pt x="0" y="561474"/>
                </a:lnTo>
                <a:lnTo>
                  <a:pt x="1090863" y="256674"/>
                </a:lnTo>
                <a:lnTo>
                  <a:pt x="481263" y="16042"/>
                </a:lnTo>
                <a:lnTo>
                  <a:pt x="433136" y="0"/>
                </a:lnTo>
                <a:close/>
              </a:path>
            </a:pathLst>
          </a:custGeom>
          <a:solidFill>
            <a:srgbClr val="0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9817771" y="4283244"/>
            <a:ext cx="689811" cy="834191"/>
          </a:xfrm>
          <a:custGeom>
            <a:avLst/>
            <a:gdLst>
              <a:gd name="connsiteX0" fmla="*/ 0 w 689811"/>
              <a:gd name="connsiteY0" fmla="*/ 304800 h 834190"/>
              <a:gd name="connsiteX1" fmla="*/ 545432 w 689811"/>
              <a:gd name="connsiteY1" fmla="*/ 0 h 834190"/>
              <a:gd name="connsiteX2" fmla="*/ 689811 w 689811"/>
              <a:gd name="connsiteY2" fmla="*/ 834190 h 834190"/>
              <a:gd name="connsiteX3" fmla="*/ 0 w 689811"/>
              <a:gd name="connsiteY3" fmla="*/ 304800 h 83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811" h="834190">
                <a:moveTo>
                  <a:pt x="0" y="304800"/>
                </a:moveTo>
                <a:lnTo>
                  <a:pt x="545432" y="0"/>
                </a:lnTo>
                <a:lnTo>
                  <a:pt x="689811" y="834190"/>
                </a:lnTo>
                <a:lnTo>
                  <a:pt x="0" y="3048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7924802" y="4491789"/>
            <a:ext cx="1074821" cy="1090864"/>
          </a:xfrm>
          <a:custGeom>
            <a:avLst/>
            <a:gdLst>
              <a:gd name="connsiteX0" fmla="*/ 0 w 1074821"/>
              <a:gd name="connsiteY0" fmla="*/ 561474 h 1090864"/>
              <a:gd name="connsiteX1" fmla="*/ 1074821 w 1074821"/>
              <a:gd name="connsiteY1" fmla="*/ 0 h 1090864"/>
              <a:gd name="connsiteX2" fmla="*/ 914400 w 1074821"/>
              <a:gd name="connsiteY2" fmla="*/ 850232 h 1090864"/>
              <a:gd name="connsiteX3" fmla="*/ 32084 w 1074821"/>
              <a:gd name="connsiteY3" fmla="*/ 1090864 h 1090864"/>
              <a:gd name="connsiteX4" fmla="*/ 0 w 1074821"/>
              <a:gd name="connsiteY4" fmla="*/ 561474 h 109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821" h="1090864">
                <a:moveTo>
                  <a:pt x="0" y="561474"/>
                </a:moveTo>
                <a:lnTo>
                  <a:pt x="1074821" y="0"/>
                </a:lnTo>
                <a:lnTo>
                  <a:pt x="914400" y="850232"/>
                </a:lnTo>
                <a:lnTo>
                  <a:pt x="32084" y="1090864"/>
                </a:lnTo>
                <a:lnTo>
                  <a:pt x="0" y="561474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133350" y="4780551"/>
            <a:ext cx="753979" cy="673769"/>
          </a:xfrm>
          <a:custGeom>
            <a:avLst/>
            <a:gdLst>
              <a:gd name="connsiteX0" fmla="*/ 0 w 753979"/>
              <a:gd name="connsiteY0" fmla="*/ 673769 h 673769"/>
              <a:gd name="connsiteX1" fmla="*/ 593558 w 753979"/>
              <a:gd name="connsiteY1" fmla="*/ 465221 h 673769"/>
              <a:gd name="connsiteX2" fmla="*/ 753979 w 753979"/>
              <a:gd name="connsiteY2" fmla="*/ 0 h 673769"/>
              <a:gd name="connsiteX3" fmla="*/ 465221 w 753979"/>
              <a:gd name="connsiteY3" fmla="*/ 449179 h 673769"/>
              <a:gd name="connsiteX4" fmla="*/ 0 w 753979"/>
              <a:gd name="connsiteY4" fmla="*/ 673769 h 67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979" h="673769">
                <a:moveTo>
                  <a:pt x="0" y="673769"/>
                </a:moveTo>
                <a:lnTo>
                  <a:pt x="593558" y="465221"/>
                </a:lnTo>
                <a:lnTo>
                  <a:pt x="753979" y="0"/>
                </a:lnTo>
                <a:lnTo>
                  <a:pt x="465221" y="449179"/>
                </a:lnTo>
                <a:lnTo>
                  <a:pt x="0" y="673769"/>
                </a:lnTo>
                <a:close/>
              </a:path>
            </a:pathLst>
          </a:cu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30709" y="1627097"/>
            <a:ext cx="49350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毕业论文答辩模板</a:t>
            </a:r>
          </a:p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3500721" y="2384614"/>
            <a:ext cx="49350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1936379" y="5589590"/>
            <a:ext cx="2584821" cy="497541"/>
          </a:xfrm>
          <a:prstGeom prst="roundRect">
            <a:avLst/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答辩人</a:t>
            </a:r>
            <a:r>
              <a:rPr lang="zh-CN" altLang="en-US" b="1" dirty="0" smtClean="0"/>
              <a:t>：</a:t>
            </a:r>
            <a:r>
              <a:rPr lang="en-US" altLang="zh-CN" b="1" dirty="0" smtClean="0"/>
              <a:t>XXX</a:t>
            </a:r>
            <a:endParaRPr lang="zh-CN" altLang="en-US" b="1" dirty="0"/>
          </a:p>
        </p:txBody>
      </p:sp>
      <p:sp>
        <p:nvSpPr>
          <p:cNvPr id="31" name="圆角矩形 30"/>
          <p:cNvSpPr/>
          <p:nvPr/>
        </p:nvSpPr>
        <p:spPr>
          <a:xfrm>
            <a:off x="8113062" y="5589590"/>
            <a:ext cx="2795572" cy="497541"/>
          </a:xfrm>
          <a:prstGeom prst="roundRect">
            <a:avLst/>
          </a:pr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指导老师</a:t>
            </a:r>
            <a:r>
              <a:rPr lang="zh-CN" altLang="en-US" b="1" dirty="0" smtClean="0"/>
              <a:t>：</a:t>
            </a:r>
            <a:r>
              <a:rPr lang="en-US" altLang="zh-CN" b="1" dirty="0" smtClean="0"/>
              <a:t>XXX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70342" y="6356544"/>
            <a:ext cx="359175" cy="365125"/>
          </a:xfrm>
        </p:spPr>
        <p:txBody>
          <a:bodyPr/>
          <a:lstStyle/>
          <a:p>
            <a:fld id="{FB7A3ED1-8A86-444E-A5FA-8BBDB1966EAF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216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10</a:t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 rot="20927943" flipH="1">
            <a:off x="34781" y="875283"/>
            <a:ext cx="2435094" cy="2725052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40661" y="2409372"/>
            <a:ext cx="2607560" cy="2997196"/>
            <a:chOff x="4091093" y="719665"/>
            <a:chExt cx="4714239" cy="5418667"/>
          </a:xfrm>
        </p:grpSpPr>
        <p:sp>
          <p:nvSpPr>
            <p:cNvPr id="7" name="任意多边形 6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0A654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0286" tIns="769233" rIns="670286" bIns="821355" numCol="1" spcCol="1270" anchor="ctr" anchorCtr="0">
              <a:noAutofit/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6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14C97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8846" tIns="592144" rIns="588846" bIns="592144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9FE69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1417" tIns="751417" rIns="751418" bIns="751418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论文总结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rot="10800000" flipH="1">
            <a:off x="5497939" y="2007265"/>
            <a:ext cx="1196121" cy="2717182"/>
            <a:chOff x="5494551" y="2451017"/>
            <a:chExt cx="1196121" cy="2717182"/>
          </a:xfrm>
        </p:grpSpPr>
        <p:sp>
          <p:nvSpPr>
            <p:cNvPr id="11" name="任意多边形 10"/>
            <p:cNvSpPr/>
            <p:nvPr/>
          </p:nvSpPr>
          <p:spPr>
            <a:xfrm rot="14778804">
              <a:off x="5215070" y="2730498"/>
              <a:ext cx="1381440" cy="822477"/>
            </a:xfrm>
            <a:custGeom>
              <a:avLst/>
              <a:gdLst>
                <a:gd name="connsiteX0" fmla="*/ 1371719 w 1381440"/>
                <a:gd name="connsiteY0" fmla="*/ 553857 h 822477"/>
                <a:gd name="connsiteX1" fmla="*/ 1284086 w 1381440"/>
                <a:gd name="connsiteY1" fmla="*/ 753619 h 822477"/>
                <a:gd name="connsiteX2" fmla="*/ 1132511 w 1381440"/>
                <a:gd name="connsiteY2" fmla="*/ 812756 h 822477"/>
                <a:gd name="connsiteX3" fmla="*/ 971 w 1381440"/>
                <a:gd name="connsiteY3" fmla="*/ 316360 h 822477"/>
                <a:gd name="connsiteX4" fmla="*/ 0 w 1381440"/>
                <a:gd name="connsiteY4" fmla="*/ 315678 h 822477"/>
                <a:gd name="connsiteX5" fmla="*/ 4695 w 1381440"/>
                <a:gd name="connsiteY5" fmla="*/ 316407 h 822477"/>
                <a:gd name="connsiteX6" fmla="*/ 387241 w 1381440"/>
                <a:gd name="connsiteY6" fmla="*/ 45344 h 822477"/>
                <a:gd name="connsiteX7" fmla="*/ 395576 w 1381440"/>
                <a:gd name="connsiteY7" fmla="*/ 0 h 822477"/>
                <a:gd name="connsiteX8" fmla="*/ 1312582 w 1381440"/>
                <a:gd name="connsiteY8" fmla="*/ 402282 h 822477"/>
                <a:gd name="connsiteX9" fmla="*/ 1371719 w 1381440"/>
                <a:gd name="connsiteY9" fmla="*/ 553857 h 82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1440" h="822477">
                  <a:moveTo>
                    <a:pt x="1371719" y="553857"/>
                  </a:moveTo>
                  <a:lnTo>
                    <a:pt x="1284086" y="753619"/>
                  </a:lnTo>
                  <a:cubicBezTo>
                    <a:pt x="1258560" y="811805"/>
                    <a:pt x="1190697" y="838282"/>
                    <a:pt x="1132511" y="812756"/>
                  </a:cubicBezTo>
                  <a:lnTo>
                    <a:pt x="971" y="316360"/>
                  </a:lnTo>
                  <a:lnTo>
                    <a:pt x="0" y="315678"/>
                  </a:lnTo>
                  <a:lnTo>
                    <a:pt x="4695" y="316407"/>
                  </a:lnTo>
                  <a:cubicBezTo>
                    <a:pt x="182818" y="326290"/>
                    <a:pt x="339509" y="210547"/>
                    <a:pt x="387241" y="45344"/>
                  </a:cubicBezTo>
                  <a:lnTo>
                    <a:pt x="395576" y="0"/>
                  </a:lnTo>
                  <a:lnTo>
                    <a:pt x="1312582" y="402282"/>
                  </a:lnTo>
                  <a:cubicBezTo>
                    <a:pt x="1370768" y="427808"/>
                    <a:pt x="1397245" y="495670"/>
                    <a:pt x="1371719" y="553857"/>
                  </a:cubicBezTo>
                  <a:close/>
                </a:path>
              </a:pathLst>
            </a:custGeom>
            <a:solidFill>
              <a:srgbClr val="FFD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3938353">
              <a:off x="5588714" y="4066240"/>
              <a:ext cx="1381440" cy="822477"/>
            </a:xfrm>
            <a:custGeom>
              <a:avLst/>
              <a:gdLst>
                <a:gd name="connsiteX0" fmla="*/ 1371719 w 1381440"/>
                <a:gd name="connsiteY0" fmla="*/ 553857 h 822477"/>
                <a:gd name="connsiteX1" fmla="*/ 1284086 w 1381440"/>
                <a:gd name="connsiteY1" fmla="*/ 753619 h 822477"/>
                <a:gd name="connsiteX2" fmla="*/ 1132511 w 1381440"/>
                <a:gd name="connsiteY2" fmla="*/ 812756 h 822477"/>
                <a:gd name="connsiteX3" fmla="*/ 971 w 1381440"/>
                <a:gd name="connsiteY3" fmla="*/ 316360 h 822477"/>
                <a:gd name="connsiteX4" fmla="*/ 0 w 1381440"/>
                <a:gd name="connsiteY4" fmla="*/ 315678 h 822477"/>
                <a:gd name="connsiteX5" fmla="*/ 4695 w 1381440"/>
                <a:gd name="connsiteY5" fmla="*/ 316407 h 822477"/>
                <a:gd name="connsiteX6" fmla="*/ 387241 w 1381440"/>
                <a:gd name="connsiteY6" fmla="*/ 45344 h 822477"/>
                <a:gd name="connsiteX7" fmla="*/ 395576 w 1381440"/>
                <a:gd name="connsiteY7" fmla="*/ 0 h 822477"/>
                <a:gd name="connsiteX8" fmla="*/ 1312582 w 1381440"/>
                <a:gd name="connsiteY8" fmla="*/ 402282 h 822477"/>
                <a:gd name="connsiteX9" fmla="*/ 1371719 w 1381440"/>
                <a:gd name="connsiteY9" fmla="*/ 553857 h 82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1440" h="822477">
                  <a:moveTo>
                    <a:pt x="1371719" y="553857"/>
                  </a:moveTo>
                  <a:lnTo>
                    <a:pt x="1284086" y="753619"/>
                  </a:lnTo>
                  <a:cubicBezTo>
                    <a:pt x="1258560" y="811805"/>
                    <a:pt x="1190697" y="838282"/>
                    <a:pt x="1132511" y="812756"/>
                  </a:cubicBezTo>
                  <a:lnTo>
                    <a:pt x="971" y="316360"/>
                  </a:lnTo>
                  <a:lnTo>
                    <a:pt x="0" y="315678"/>
                  </a:lnTo>
                  <a:lnTo>
                    <a:pt x="4695" y="316407"/>
                  </a:lnTo>
                  <a:cubicBezTo>
                    <a:pt x="182818" y="326290"/>
                    <a:pt x="339509" y="210547"/>
                    <a:pt x="387241" y="45344"/>
                  </a:cubicBezTo>
                  <a:lnTo>
                    <a:pt x="395576" y="0"/>
                  </a:lnTo>
                  <a:lnTo>
                    <a:pt x="1312582" y="402282"/>
                  </a:lnTo>
                  <a:cubicBezTo>
                    <a:pt x="1370768" y="427808"/>
                    <a:pt x="1397245" y="495670"/>
                    <a:pt x="1371719" y="553857"/>
                  </a:cubicBez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19234" y="1565353"/>
            <a:ext cx="3658636" cy="3484408"/>
            <a:chOff x="7082152" y="1565353"/>
            <a:chExt cx="3658636" cy="3484408"/>
          </a:xfrm>
        </p:grpSpPr>
        <p:grpSp>
          <p:nvGrpSpPr>
            <p:cNvPr id="39" name="组合 38"/>
            <p:cNvGrpSpPr/>
            <p:nvPr/>
          </p:nvGrpSpPr>
          <p:grpSpPr>
            <a:xfrm>
              <a:off x="7082152" y="1565353"/>
              <a:ext cx="3658636" cy="3484408"/>
              <a:chOff x="7082152" y="1565353"/>
              <a:chExt cx="3658636" cy="3484408"/>
            </a:xfrm>
          </p:grpSpPr>
          <p:sp>
            <p:nvSpPr>
              <p:cNvPr id="40" name="正五边形 39"/>
              <p:cNvSpPr/>
              <p:nvPr/>
            </p:nvSpPr>
            <p:spPr>
              <a:xfrm>
                <a:off x="8343900" y="2767013"/>
                <a:ext cx="1135141" cy="1081087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正五边形 40"/>
              <p:cNvSpPr/>
              <p:nvPr/>
            </p:nvSpPr>
            <p:spPr>
              <a:xfrm>
                <a:off x="7955608" y="2397214"/>
                <a:ext cx="1911724" cy="1820686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正五边形 41"/>
              <p:cNvSpPr/>
              <p:nvPr/>
            </p:nvSpPr>
            <p:spPr>
              <a:xfrm>
                <a:off x="7614415" y="2072269"/>
                <a:ext cx="2594110" cy="2470576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正五边形 42"/>
              <p:cNvSpPr/>
              <p:nvPr/>
            </p:nvSpPr>
            <p:spPr>
              <a:xfrm>
                <a:off x="7082152" y="1565353"/>
                <a:ext cx="3658636" cy="3484408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8297839" y="2238233"/>
              <a:ext cx="2197289" cy="1815152"/>
            </a:xfrm>
            <a:custGeom>
              <a:avLst/>
              <a:gdLst>
                <a:gd name="connsiteX0" fmla="*/ 54591 w 2197289"/>
                <a:gd name="connsiteY0" fmla="*/ 955343 h 1815152"/>
                <a:gd name="connsiteX1" fmla="*/ 0 w 2197289"/>
                <a:gd name="connsiteY1" fmla="*/ 600501 h 1815152"/>
                <a:gd name="connsiteX2" fmla="*/ 409433 w 2197289"/>
                <a:gd name="connsiteY2" fmla="*/ 0 h 1815152"/>
                <a:gd name="connsiteX3" fmla="*/ 1514901 w 2197289"/>
                <a:gd name="connsiteY3" fmla="*/ 0 h 1815152"/>
                <a:gd name="connsiteX4" fmla="*/ 2197289 w 2197289"/>
                <a:gd name="connsiteY4" fmla="*/ 1596788 h 1815152"/>
                <a:gd name="connsiteX5" fmla="*/ 1528549 w 2197289"/>
                <a:gd name="connsiteY5" fmla="*/ 1815152 h 1815152"/>
                <a:gd name="connsiteX6" fmla="*/ 1296537 w 2197289"/>
                <a:gd name="connsiteY6" fmla="*/ 1733266 h 1815152"/>
                <a:gd name="connsiteX7" fmla="*/ 1023582 w 2197289"/>
                <a:gd name="connsiteY7" fmla="*/ 1405719 h 1815152"/>
                <a:gd name="connsiteX8" fmla="*/ 54591 w 2197289"/>
                <a:gd name="connsiteY8" fmla="*/ 955343 h 181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7289" h="1815152">
                  <a:moveTo>
                    <a:pt x="54591" y="955343"/>
                  </a:moveTo>
                  <a:lnTo>
                    <a:pt x="0" y="600501"/>
                  </a:lnTo>
                  <a:lnTo>
                    <a:pt x="409433" y="0"/>
                  </a:lnTo>
                  <a:lnTo>
                    <a:pt x="1514901" y="0"/>
                  </a:lnTo>
                  <a:lnTo>
                    <a:pt x="2197289" y="1596788"/>
                  </a:lnTo>
                  <a:lnTo>
                    <a:pt x="1528549" y="1815152"/>
                  </a:lnTo>
                  <a:lnTo>
                    <a:pt x="1296537" y="1733266"/>
                  </a:lnTo>
                  <a:lnTo>
                    <a:pt x="1023582" y="1405719"/>
                  </a:lnTo>
                  <a:lnTo>
                    <a:pt x="54591" y="955343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7274257" y="2674961"/>
              <a:ext cx="2579427" cy="1910687"/>
            </a:xfrm>
            <a:custGeom>
              <a:avLst/>
              <a:gdLst>
                <a:gd name="connsiteX0" fmla="*/ 1351128 w 2579427"/>
                <a:gd name="connsiteY0" fmla="*/ 259308 h 1910687"/>
                <a:gd name="connsiteX1" fmla="*/ 859809 w 2579427"/>
                <a:gd name="connsiteY1" fmla="*/ 0 h 1910687"/>
                <a:gd name="connsiteX2" fmla="*/ 0 w 2579427"/>
                <a:gd name="connsiteY2" fmla="*/ 68239 h 1910687"/>
                <a:gd name="connsiteX3" fmla="*/ 232012 w 2579427"/>
                <a:gd name="connsiteY3" fmla="*/ 1583140 h 1910687"/>
                <a:gd name="connsiteX4" fmla="*/ 1596788 w 2579427"/>
                <a:gd name="connsiteY4" fmla="*/ 1910687 h 1910687"/>
                <a:gd name="connsiteX5" fmla="*/ 2579427 w 2579427"/>
                <a:gd name="connsiteY5" fmla="*/ 1542197 h 1910687"/>
                <a:gd name="connsiteX6" fmla="*/ 2279176 w 2579427"/>
                <a:gd name="connsiteY6" fmla="*/ 696036 h 1910687"/>
                <a:gd name="connsiteX7" fmla="*/ 1351128 w 2579427"/>
                <a:gd name="connsiteY7" fmla="*/ 259308 h 191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9427" h="1910687">
                  <a:moveTo>
                    <a:pt x="1351128" y="259308"/>
                  </a:moveTo>
                  <a:lnTo>
                    <a:pt x="859809" y="0"/>
                  </a:lnTo>
                  <a:lnTo>
                    <a:pt x="0" y="68239"/>
                  </a:lnTo>
                  <a:lnTo>
                    <a:pt x="232012" y="1583140"/>
                  </a:lnTo>
                  <a:lnTo>
                    <a:pt x="1596788" y="1910687"/>
                  </a:lnTo>
                  <a:lnTo>
                    <a:pt x="2579427" y="1542197"/>
                  </a:lnTo>
                  <a:lnTo>
                    <a:pt x="2279176" y="696036"/>
                  </a:lnTo>
                  <a:lnTo>
                    <a:pt x="1351128" y="259308"/>
                  </a:ln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6818726" y="2259452"/>
            <a:ext cx="5515428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点击添加标题</a:t>
            </a:r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  <a:p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在此文本框内输入内容</a:t>
            </a:r>
            <a:endParaRPr lang="en-US" altLang="zh-CN" dirty="0"/>
          </a:p>
          <a:p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55" name="燕尾形 5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35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470858" y="2572084"/>
            <a:ext cx="4316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谢谢观赏</a:t>
            </a:r>
            <a:endParaRPr lang="en-US" altLang="zh-CN" sz="3600" b="1" dirty="0" smtClean="0">
              <a:solidFill>
                <a:srgbClr val="FFC000"/>
              </a:solidFill>
            </a:endParaRP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THANK YOU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3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277469" y="201707"/>
            <a:ext cx="9345710" cy="6508378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0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选题的背景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64786" y="1809117"/>
            <a:ext cx="80951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55494" y="1114655"/>
            <a:ext cx="6131860" cy="4183441"/>
            <a:chOff x="134472" y="1213479"/>
            <a:chExt cx="6696634" cy="4568757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341160" y="4664890"/>
              <a:ext cx="2475564" cy="4486"/>
            </a:xfrm>
            <a:prstGeom prst="line">
              <a:avLst/>
            </a:prstGeom>
            <a:ln w="28575">
              <a:solidFill>
                <a:srgbClr val="02C9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3677773" y="3388659"/>
              <a:ext cx="3153333" cy="1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134472" y="1213479"/>
              <a:ext cx="4814048" cy="4568757"/>
              <a:chOff x="510989" y="1132796"/>
              <a:chExt cx="4814048" cy="456875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10989" y="1132796"/>
                <a:ext cx="4814048" cy="4568757"/>
                <a:chOff x="793376" y="1025219"/>
                <a:chExt cx="4814048" cy="4568757"/>
              </a:xfrm>
            </p:grpSpPr>
            <p:sp>
              <p:nvSpPr>
                <p:cNvPr id="7" name="等腰三角形 6"/>
                <p:cNvSpPr/>
                <p:nvPr/>
              </p:nvSpPr>
              <p:spPr>
                <a:xfrm>
                  <a:off x="793376" y="1048871"/>
                  <a:ext cx="4814048" cy="4545105"/>
                </a:xfrm>
                <a:prstGeom prst="triangle">
                  <a:avLst/>
                </a:prstGeom>
                <a:solidFill>
                  <a:srgbClr val="0A65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等腰三角形 7"/>
                <p:cNvSpPr/>
                <p:nvPr/>
              </p:nvSpPr>
              <p:spPr>
                <a:xfrm>
                  <a:off x="1362633" y="1066801"/>
                  <a:ext cx="3674879" cy="3441700"/>
                </a:xfrm>
                <a:custGeom>
                  <a:avLst/>
                  <a:gdLst>
                    <a:gd name="connsiteX0" fmla="*/ 0 w 4814048"/>
                    <a:gd name="connsiteY0" fmla="*/ 4527176 h 4527176"/>
                    <a:gd name="connsiteX1" fmla="*/ 2407024 w 4814048"/>
                    <a:gd name="connsiteY1" fmla="*/ 0 h 4527176"/>
                    <a:gd name="connsiteX2" fmla="*/ 4814048 w 4814048"/>
                    <a:gd name="connsiteY2" fmla="*/ 4527176 h 4527176"/>
                    <a:gd name="connsiteX3" fmla="*/ 0 w 4814048"/>
                    <a:gd name="connsiteY3" fmla="*/ 4527176 h 4527176"/>
                    <a:gd name="connsiteX0" fmla="*/ 0 w 4249272"/>
                    <a:gd name="connsiteY0" fmla="*/ 3464859 h 4527176"/>
                    <a:gd name="connsiteX1" fmla="*/ 1842248 w 4249272"/>
                    <a:gd name="connsiteY1" fmla="*/ 0 h 4527176"/>
                    <a:gd name="connsiteX2" fmla="*/ 4249272 w 4249272"/>
                    <a:gd name="connsiteY2" fmla="*/ 4527176 h 4527176"/>
                    <a:gd name="connsiteX3" fmla="*/ 0 w 4249272"/>
                    <a:gd name="connsiteY3" fmla="*/ 3464859 h 4527176"/>
                    <a:gd name="connsiteX0" fmla="*/ 0 w 3657602"/>
                    <a:gd name="connsiteY0" fmla="*/ 3464859 h 3464859"/>
                    <a:gd name="connsiteX1" fmla="*/ 1842248 w 3657602"/>
                    <a:gd name="connsiteY1" fmla="*/ 0 h 3464859"/>
                    <a:gd name="connsiteX2" fmla="*/ 3657602 w 3657602"/>
                    <a:gd name="connsiteY2" fmla="*/ 3451411 h 3464859"/>
                    <a:gd name="connsiteX3" fmla="*/ 0 w 3657602"/>
                    <a:gd name="connsiteY3" fmla="*/ 3464859 h 346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57602" h="3464859">
                      <a:moveTo>
                        <a:pt x="0" y="3464859"/>
                      </a:moveTo>
                      <a:lnTo>
                        <a:pt x="1842248" y="0"/>
                      </a:lnTo>
                      <a:lnTo>
                        <a:pt x="3657602" y="3451411"/>
                      </a:lnTo>
                      <a:lnTo>
                        <a:pt x="0" y="3464859"/>
                      </a:lnTo>
                      <a:close/>
                    </a:path>
                  </a:pathLst>
                </a:custGeom>
                <a:solidFill>
                  <a:srgbClr val="02C9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等腰三角形 7"/>
                <p:cNvSpPr/>
                <p:nvPr/>
              </p:nvSpPr>
              <p:spPr>
                <a:xfrm>
                  <a:off x="2057399" y="1025219"/>
                  <a:ext cx="2286001" cy="2173941"/>
                </a:xfrm>
                <a:custGeom>
                  <a:avLst/>
                  <a:gdLst>
                    <a:gd name="connsiteX0" fmla="*/ 0 w 4814048"/>
                    <a:gd name="connsiteY0" fmla="*/ 4527176 h 4527176"/>
                    <a:gd name="connsiteX1" fmla="*/ 2407024 w 4814048"/>
                    <a:gd name="connsiteY1" fmla="*/ 0 h 4527176"/>
                    <a:gd name="connsiteX2" fmla="*/ 4814048 w 4814048"/>
                    <a:gd name="connsiteY2" fmla="*/ 4527176 h 4527176"/>
                    <a:gd name="connsiteX3" fmla="*/ 0 w 4814048"/>
                    <a:gd name="connsiteY3" fmla="*/ 4527176 h 4527176"/>
                    <a:gd name="connsiteX0" fmla="*/ 0 w 4249272"/>
                    <a:gd name="connsiteY0" fmla="*/ 3464859 h 4527176"/>
                    <a:gd name="connsiteX1" fmla="*/ 1842248 w 4249272"/>
                    <a:gd name="connsiteY1" fmla="*/ 0 h 4527176"/>
                    <a:gd name="connsiteX2" fmla="*/ 4249272 w 4249272"/>
                    <a:gd name="connsiteY2" fmla="*/ 4527176 h 4527176"/>
                    <a:gd name="connsiteX3" fmla="*/ 0 w 4249272"/>
                    <a:gd name="connsiteY3" fmla="*/ 3464859 h 4527176"/>
                    <a:gd name="connsiteX0" fmla="*/ 0 w 3657602"/>
                    <a:gd name="connsiteY0" fmla="*/ 3464859 h 3464859"/>
                    <a:gd name="connsiteX1" fmla="*/ 1842248 w 3657602"/>
                    <a:gd name="connsiteY1" fmla="*/ 0 h 3464859"/>
                    <a:gd name="connsiteX2" fmla="*/ 3657602 w 3657602"/>
                    <a:gd name="connsiteY2" fmla="*/ 3451411 h 3464859"/>
                    <a:gd name="connsiteX3" fmla="*/ 0 w 3657602"/>
                    <a:gd name="connsiteY3" fmla="*/ 3464859 h 3464859"/>
                    <a:gd name="connsiteX0" fmla="*/ 0 w 2997887"/>
                    <a:gd name="connsiteY0" fmla="*/ 2260018 h 3451411"/>
                    <a:gd name="connsiteX1" fmla="*/ 1182533 w 2997887"/>
                    <a:gd name="connsiteY1" fmla="*/ 0 h 3451411"/>
                    <a:gd name="connsiteX2" fmla="*/ 2997887 w 2997887"/>
                    <a:gd name="connsiteY2" fmla="*/ 3451411 h 3451411"/>
                    <a:gd name="connsiteX3" fmla="*/ 0 w 2997887"/>
                    <a:gd name="connsiteY3" fmla="*/ 2260018 h 3451411"/>
                    <a:gd name="connsiteX0" fmla="*/ 0 w 2324709"/>
                    <a:gd name="connsiteY0" fmla="*/ 2260018 h 2260018"/>
                    <a:gd name="connsiteX1" fmla="*/ 1182533 w 2324709"/>
                    <a:gd name="connsiteY1" fmla="*/ 0 h 2260018"/>
                    <a:gd name="connsiteX2" fmla="*/ 2324709 w 2324709"/>
                    <a:gd name="connsiteY2" fmla="*/ 2151807 h 2260018"/>
                    <a:gd name="connsiteX3" fmla="*/ 0 w 2324709"/>
                    <a:gd name="connsiteY3" fmla="*/ 2260018 h 2260018"/>
                    <a:gd name="connsiteX0" fmla="*/ 0 w 2270855"/>
                    <a:gd name="connsiteY0" fmla="*/ 2138181 h 2151807"/>
                    <a:gd name="connsiteX1" fmla="*/ 1128679 w 2270855"/>
                    <a:gd name="connsiteY1" fmla="*/ 0 h 2151807"/>
                    <a:gd name="connsiteX2" fmla="*/ 2270855 w 2270855"/>
                    <a:gd name="connsiteY2" fmla="*/ 2151807 h 2151807"/>
                    <a:gd name="connsiteX3" fmla="*/ 0 w 2270855"/>
                    <a:gd name="connsiteY3" fmla="*/ 2138181 h 2151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70855" h="2151807">
                      <a:moveTo>
                        <a:pt x="0" y="2138181"/>
                      </a:moveTo>
                      <a:lnTo>
                        <a:pt x="1128679" y="0"/>
                      </a:lnTo>
                      <a:lnTo>
                        <a:pt x="2270855" y="2151807"/>
                      </a:lnTo>
                      <a:lnTo>
                        <a:pt x="0" y="2138181"/>
                      </a:lnTo>
                      <a:close/>
                    </a:path>
                  </a:pathLst>
                </a:custGeom>
                <a:solidFill>
                  <a:srgbClr val="F7BD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文本框 10"/>
              <p:cNvSpPr txBox="1"/>
              <p:nvPr/>
            </p:nvSpPr>
            <p:spPr>
              <a:xfrm>
                <a:off x="2390746" y="2380128"/>
                <a:ext cx="1006877" cy="403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阶段一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361375" y="3688976"/>
                <a:ext cx="1036248" cy="403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阶段</a:t>
                </a:r>
                <a:r>
                  <a:rPr lang="zh-CN" altLang="en-US" b="1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361375" y="4917140"/>
                <a:ext cx="1036248" cy="403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阶段三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923867" y="5764309"/>
              <a:ext cx="1892858" cy="4479"/>
            </a:xfrm>
            <a:prstGeom prst="line">
              <a:avLst/>
            </a:prstGeom>
            <a:ln w="28575">
              <a:solidFill>
                <a:srgbClr val="0A65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6427699" y="2165154"/>
            <a:ext cx="4827489" cy="14773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点击文本框，输入文本内容点击文本框，输入文本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</a:t>
            </a:r>
            <a:r>
              <a:rPr lang="zh-CN" altLang="en-US" dirty="0" smtClean="0"/>
              <a:t>点击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427699" y="3842871"/>
            <a:ext cx="4827489" cy="9233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点击文本框，输入文本内容点击文本框，输入文本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6427699" y="4869331"/>
            <a:ext cx="4827489" cy="9233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点击文本框，输入文本内容点击文本框，输入文本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939796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选题</a:t>
            </a:r>
            <a:r>
              <a:rPr lang="zh-CN" altLang="en-US" sz="3600" b="1" dirty="0" smtClean="0">
                <a:solidFill>
                  <a:srgbClr val="FFC000"/>
                </a:solidFill>
              </a:rPr>
              <a:t>的</a:t>
            </a:r>
            <a:r>
              <a:rPr lang="zh-CN" altLang="en-US" sz="3600" b="1" dirty="0">
                <a:solidFill>
                  <a:srgbClr val="FFC000"/>
                </a:solidFill>
              </a:rPr>
              <a:t>意义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" name="燕尾形 1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326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 rot="19130616">
            <a:off x="5758497" y="2868708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24702" y="103179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7285108" y="3142558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5</a:t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11043482" y="53788"/>
            <a:ext cx="1669354" cy="1593462"/>
            <a:chOff x="10453770" y="61772"/>
            <a:chExt cx="2526050" cy="2411212"/>
          </a:xfrm>
        </p:grpSpPr>
        <p:sp>
          <p:nvSpPr>
            <p:cNvPr id="35" name="直角三角形 2"/>
            <p:cNvSpPr/>
            <p:nvPr/>
          </p:nvSpPr>
          <p:spPr>
            <a:xfrm rot="2749818">
              <a:off x="10569435" y="62598"/>
              <a:ext cx="2411212" cy="2409559"/>
            </a:xfrm>
            <a:custGeom>
              <a:avLst/>
              <a:gdLst>
                <a:gd name="connsiteX0" fmla="*/ 0 w 1801905"/>
                <a:gd name="connsiteY0" fmla="*/ 1801905 h 1801905"/>
                <a:gd name="connsiteX1" fmla="*/ 0 w 1801905"/>
                <a:gd name="connsiteY1" fmla="*/ 0 h 1801905"/>
                <a:gd name="connsiteX2" fmla="*/ 1801905 w 1801905"/>
                <a:gd name="connsiteY2" fmla="*/ 1801905 h 1801905"/>
                <a:gd name="connsiteX3" fmla="*/ 0 w 1801905"/>
                <a:gd name="connsiteY3" fmla="*/ 1801905 h 1801905"/>
                <a:gd name="connsiteX0" fmla="*/ 0 w 2392198"/>
                <a:gd name="connsiteY0" fmla="*/ 2409559 h 2409559"/>
                <a:gd name="connsiteX1" fmla="*/ 590293 w 2392198"/>
                <a:gd name="connsiteY1" fmla="*/ 0 h 2409559"/>
                <a:gd name="connsiteX2" fmla="*/ 2392198 w 2392198"/>
                <a:gd name="connsiteY2" fmla="*/ 1801905 h 2409559"/>
                <a:gd name="connsiteX3" fmla="*/ 0 w 2392198"/>
                <a:gd name="connsiteY3" fmla="*/ 2409559 h 2409559"/>
                <a:gd name="connsiteX0" fmla="*/ 0 w 2401843"/>
                <a:gd name="connsiteY0" fmla="*/ 2409559 h 2409559"/>
                <a:gd name="connsiteX1" fmla="*/ 590293 w 2401843"/>
                <a:gd name="connsiteY1" fmla="*/ 0 h 2409559"/>
                <a:gd name="connsiteX2" fmla="*/ 2401843 w 2401843"/>
                <a:gd name="connsiteY2" fmla="*/ 1811275 h 2409559"/>
                <a:gd name="connsiteX3" fmla="*/ 0 w 2401843"/>
                <a:gd name="connsiteY3" fmla="*/ 2409559 h 2409559"/>
                <a:gd name="connsiteX0" fmla="*/ 0 w 2411212"/>
                <a:gd name="connsiteY0" fmla="*/ 2409559 h 2409559"/>
                <a:gd name="connsiteX1" fmla="*/ 590293 w 2411212"/>
                <a:gd name="connsiteY1" fmla="*/ 0 h 2409559"/>
                <a:gd name="connsiteX2" fmla="*/ 2411212 w 2411212"/>
                <a:gd name="connsiteY2" fmla="*/ 1801629 h 2409559"/>
                <a:gd name="connsiteX3" fmla="*/ 0 w 2411212"/>
                <a:gd name="connsiteY3" fmla="*/ 2409559 h 240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212" h="2409559">
                  <a:moveTo>
                    <a:pt x="0" y="2409559"/>
                  </a:moveTo>
                  <a:lnTo>
                    <a:pt x="590293" y="0"/>
                  </a:lnTo>
                  <a:lnTo>
                    <a:pt x="2411212" y="1801629"/>
                  </a:lnTo>
                  <a:lnTo>
                    <a:pt x="0" y="2409559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直角三角形 2"/>
            <p:cNvSpPr/>
            <p:nvPr/>
          </p:nvSpPr>
          <p:spPr>
            <a:xfrm rot="2749818">
              <a:off x="10626559" y="-70898"/>
              <a:ext cx="2063982" cy="2409559"/>
            </a:xfrm>
            <a:custGeom>
              <a:avLst/>
              <a:gdLst>
                <a:gd name="connsiteX0" fmla="*/ 0 w 1801905"/>
                <a:gd name="connsiteY0" fmla="*/ 1801905 h 1801905"/>
                <a:gd name="connsiteX1" fmla="*/ 0 w 1801905"/>
                <a:gd name="connsiteY1" fmla="*/ 0 h 1801905"/>
                <a:gd name="connsiteX2" fmla="*/ 1801905 w 1801905"/>
                <a:gd name="connsiteY2" fmla="*/ 1801905 h 1801905"/>
                <a:gd name="connsiteX3" fmla="*/ 0 w 1801905"/>
                <a:gd name="connsiteY3" fmla="*/ 1801905 h 1801905"/>
                <a:gd name="connsiteX0" fmla="*/ 0 w 2392198"/>
                <a:gd name="connsiteY0" fmla="*/ 2409559 h 2409559"/>
                <a:gd name="connsiteX1" fmla="*/ 590293 w 2392198"/>
                <a:gd name="connsiteY1" fmla="*/ 0 h 2409559"/>
                <a:gd name="connsiteX2" fmla="*/ 2392198 w 2392198"/>
                <a:gd name="connsiteY2" fmla="*/ 1801905 h 2409559"/>
                <a:gd name="connsiteX3" fmla="*/ 0 w 2392198"/>
                <a:gd name="connsiteY3" fmla="*/ 2409559 h 2409559"/>
                <a:gd name="connsiteX0" fmla="*/ 0 w 2035322"/>
                <a:gd name="connsiteY0" fmla="*/ 2409559 h 2409559"/>
                <a:gd name="connsiteX1" fmla="*/ 590293 w 2035322"/>
                <a:gd name="connsiteY1" fmla="*/ 0 h 2409559"/>
                <a:gd name="connsiteX2" fmla="*/ 2035322 w 2035322"/>
                <a:gd name="connsiteY2" fmla="*/ 1455226 h 2409559"/>
                <a:gd name="connsiteX3" fmla="*/ 0 w 2035322"/>
                <a:gd name="connsiteY3" fmla="*/ 2409559 h 2409559"/>
                <a:gd name="connsiteX0" fmla="*/ 0 w 2063982"/>
                <a:gd name="connsiteY0" fmla="*/ 2409559 h 2409559"/>
                <a:gd name="connsiteX1" fmla="*/ 590293 w 2063982"/>
                <a:gd name="connsiteY1" fmla="*/ 0 h 2409559"/>
                <a:gd name="connsiteX2" fmla="*/ 2063982 w 2063982"/>
                <a:gd name="connsiteY2" fmla="*/ 1464321 h 2409559"/>
                <a:gd name="connsiteX3" fmla="*/ 0 w 2063982"/>
                <a:gd name="connsiteY3" fmla="*/ 2409559 h 240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982" h="2409559">
                  <a:moveTo>
                    <a:pt x="0" y="2409559"/>
                  </a:moveTo>
                  <a:lnTo>
                    <a:pt x="590293" y="0"/>
                  </a:lnTo>
                  <a:lnTo>
                    <a:pt x="2063982" y="1464321"/>
                  </a:lnTo>
                  <a:lnTo>
                    <a:pt x="0" y="2409559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45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论文综述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74778" y="1494213"/>
            <a:ext cx="5985336" cy="2447168"/>
            <a:chOff x="3289293" y="2074785"/>
            <a:chExt cx="5985336" cy="2447168"/>
          </a:xfrm>
        </p:grpSpPr>
        <p:grpSp>
          <p:nvGrpSpPr>
            <p:cNvPr id="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8" name="形状 7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任意多边形 8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4383314" y="2818039"/>
              <a:ext cx="1611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D302"/>
                  </a:solidFill>
                </a:rPr>
                <a:t>论点</a:t>
              </a:r>
              <a:r>
                <a:rPr lang="en-US" altLang="zh-CN" sz="3600" b="1" dirty="0" smtClean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79028" y="3173639"/>
              <a:ext cx="1611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D302"/>
                  </a:solidFill>
                </a:rPr>
                <a:t>论点</a:t>
              </a:r>
              <a:r>
                <a:rPr lang="en-US" altLang="zh-CN" sz="3600" b="1" dirty="0" smtClean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28914" y="2353581"/>
            <a:ext cx="5515428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点击添加标题</a:t>
            </a:r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  <a:p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在此文本框内输入内容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371772" y="3652609"/>
            <a:ext cx="551542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endParaRPr lang="en-US" altLang="zh-CN" dirty="0" smtClean="0"/>
          </a:p>
          <a:p>
            <a:pPr algn="r"/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在此文本框内输入内容</a:t>
            </a:r>
            <a:endParaRPr lang="en-US" altLang="zh-CN" dirty="0"/>
          </a:p>
          <a:p>
            <a:pPr algn="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215512" y="2721819"/>
            <a:ext cx="264687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A6546"/>
                </a:solidFill>
              </a:rPr>
              <a:t>点击添加</a:t>
            </a:r>
            <a:r>
              <a:rPr lang="zh-CN" altLang="en-US" sz="3200" b="1" dirty="0" smtClean="0">
                <a:solidFill>
                  <a:srgbClr val="0A6546"/>
                </a:solidFill>
              </a:rPr>
              <a:t>标题</a:t>
            </a:r>
            <a:endParaRPr lang="en-US" altLang="zh-CN" sz="3200" b="1" dirty="0" smtClean="0">
              <a:solidFill>
                <a:srgbClr val="0A6546"/>
              </a:solidFill>
            </a:endParaRPr>
          </a:p>
          <a:p>
            <a:pPr algn="r"/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18" name="燕尾形 17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45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0" y="5589587"/>
            <a:ext cx="1771650" cy="1268413"/>
          </a:xfrm>
          <a:prstGeom prst="rtTriangle">
            <a:avLst/>
          </a:pr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33"/>
          <p:cNvSpPr/>
          <p:nvPr/>
        </p:nvSpPr>
        <p:spPr>
          <a:xfrm rot="10800000">
            <a:off x="10420350" y="0"/>
            <a:ext cx="1771650" cy="1268413"/>
          </a:xfrm>
          <a:prstGeom prst="rtTriangle">
            <a:avLst/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0418968" y="2646949"/>
            <a:ext cx="866273" cy="577516"/>
          </a:xfrm>
          <a:custGeom>
            <a:avLst/>
            <a:gdLst>
              <a:gd name="connsiteX0" fmla="*/ 0 w 866273"/>
              <a:gd name="connsiteY0" fmla="*/ 64168 h 577516"/>
              <a:gd name="connsiteX1" fmla="*/ 866273 w 866273"/>
              <a:gd name="connsiteY1" fmla="*/ 0 h 577516"/>
              <a:gd name="connsiteX2" fmla="*/ 401052 w 866273"/>
              <a:gd name="connsiteY2" fmla="*/ 577516 h 577516"/>
              <a:gd name="connsiteX3" fmla="*/ 0 w 866273"/>
              <a:gd name="connsiteY3" fmla="*/ 64168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273" h="577516">
                <a:moveTo>
                  <a:pt x="0" y="64168"/>
                </a:moveTo>
                <a:lnTo>
                  <a:pt x="866273" y="0"/>
                </a:lnTo>
                <a:lnTo>
                  <a:pt x="401052" y="577516"/>
                </a:lnTo>
                <a:lnTo>
                  <a:pt x="0" y="64168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0499179" y="3577392"/>
            <a:ext cx="368969" cy="352927"/>
          </a:xfrm>
          <a:custGeom>
            <a:avLst/>
            <a:gdLst>
              <a:gd name="connsiteX0" fmla="*/ 0 w 368969"/>
              <a:gd name="connsiteY0" fmla="*/ 0 h 352927"/>
              <a:gd name="connsiteX1" fmla="*/ 368969 w 368969"/>
              <a:gd name="connsiteY1" fmla="*/ 48127 h 352927"/>
              <a:gd name="connsiteX2" fmla="*/ 112295 w 368969"/>
              <a:gd name="connsiteY2" fmla="*/ 352927 h 352927"/>
              <a:gd name="connsiteX3" fmla="*/ 0 w 368969"/>
              <a:gd name="connsiteY3" fmla="*/ 0 h 35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969" h="352927">
                <a:moveTo>
                  <a:pt x="0" y="0"/>
                </a:moveTo>
                <a:lnTo>
                  <a:pt x="368969" y="48127"/>
                </a:lnTo>
                <a:lnTo>
                  <a:pt x="112295" y="352927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082083" y="4122825"/>
            <a:ext cx="753979" cy="577515"/>
          </a:xfrm>
          <a:custGeom>
            <a:avLst/>
            <a:gdLst>
              <a:gd name="connsiteX0" fmla="*/ 0 w 753979"/>
              <a:gd name="connsiteY0" fmla="*/ 0 h 577515"/>
              <a:gd name="connsiteX1" fmla="*/ 48126 w 753979"/>
              <a:gd name="connsiteY1" fmla="*/ 577515 h 577515"/>
              <a:gd name="connsiteX2" fmla="*/ 753979 w 753979"/>
              <a:gd name="connsiteY2" fmla="*/ 513347 h 577515"/>
              <a:gd name="connsiteX3" fmla="*/ 0 w 753979"/>
              <a:gd name="connsiteY3" fmla="*/ 0 h 57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79" h="577515">
                <a:moveTo>
                  <a:pt x="0" y="0"/>
                </a:moveTo>
                <a:lnTo>
                  <a:pt x="48126" y="577515"/>
                </a:lnTo>
                <a:lnTo>
                  <a:pt x="753979" y="513347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36062" y="4459705"/>
            <a:ext cx="1090863" cy="561475"/>
          </a:xfrm>
          <a:custGeom>
            <a:avLst/>
            <a:gdLst>
              <a:gd name="connsiteX0" fmla="*/ 433136 w 1090863"/>
              <a:gd name="connsiteY0" fmla="*/ 0 h 561474"/>
              <a:gd name="connsiteX1" fmla="*/ 0 w 1090863"/>
              <a:gd name="connsiteY1" fmla="*/ 561474 h 561474"/>
              <a:gd name="connsiteX2" fmla="*/ 1090863 w 1090863"/>
              <a:gd name="connsiteY2" fmla="*/ 256674 h 561474"/>
              <a:gd name="connsiteX3" fmla="*/ 481263 w 1090863"/>
              <a:gd name="connsiteY3" fmla="*/ 16042 h 561474"/>
              <a:gd name="connsiteX4" fmla="*/ 433136 w 1090863"/>
              <a:gd name="connsiteY4" fmla="*/ 0 h 56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0863" h="561474">
                <a:moveTo>
                  <a:pt x="433136" y="0"/>
                </a:moveTo>
                <a:lnTo>
                  <a:pt x="0" y="561474"/>
                </a:lnTo>
                <a:lnTo>
                  <a:pt x="1090863" y="256674"/>
                </a:lnTo>
                <a:lnTo>
                  <a:pt x="481263" y="16042"/>
                </a:lnTo>
                <a:lnTo>
                  <a:pt x="433136" y="0"/>
                </a:lnTo>
                <a:close/>
              </a:path>
            </a:pathLst>
          </a:custGeom>
          <a:solidFill>
            <a:srgbClr val="0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6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研究的方法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 rot="10800000">
            <a:off x="3547930" y="1599433"/>
            <a:ext cx="5096140" cy="426873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" fmla="*/ 0 w 5038082"/>
              <a:gd name="connsiteY0" fmla="*/ 4370331 h 4370331"/>
              <a:gd name="connsiteX1" fmla="*/ 2852870 w 5038082"/>
              <a:gd name="connsiteY1" fmla="*/ 0 h 4370331"/>
              <a:gd name="connsiteX2" fmla="*/ 5038082 w 5038082"/>
              <a:gd name="connsiteY2" fmla="*/ 4370331 h 4370331"/>
              <a:gd name="connsiteX3" fmla="*/ 0 w 5038082"/>
              <a:gd name="connsiteY3" fmla="*/ 4370331 h 4370331"/>
              <a:gd name="connsiteX0" fmla="*/ 0 w 5038082"/>
              <a:gd name="connsiteY0" fmla="*/ 4225188 h 4225188"/>
              <a:gd name="connsiteX1" fmla="*/ 2794813 w 5038082"/>
              <a:gd name="connsiteY1" fmla="*/ 0 h 4225188"/>
              <a:gd name="connsiteX2" fmla="*/ 5038082 w 5038082"/>
              <a:gd name="connsiteY2" fmla="*/ 4225188 h 4225188"/>
              <a:gd name="connsiteX3" fmla="*/ 0 w 5038082"/>
              <a:gd name="connsiteY3" fmla="*/ 4225188 h 4225188"/>
              <a:gd name="connsiteX0" fmla="*/ 0 w 5038082"/>
              <a:gd name="connsiteY0" fmla="*/ 4312274 h 4312274"/>
              <a:gd name="connsiteX1" fmla="*/ 2577098 w 5038082"/>
              <a:gd name="connsiteY1" fmla="*/ 0 h 4312274"/>
              <a:gd name="connsiteX2" fmla="*/ 5038082 w 5038082"/>
              <a:gd name="connsiteY2" fmla="*/ 4312274 h 4312274"/>
              <a:gd name="connsiteX3" fmla="*/ 0 w 5038082"/>
              <a:gd name="connsiteY3" fmla="*/ 4312274 h 4312274"/>
              <a:gd name="connsiteX0" fmla="*/ 0 w 5807339"/>
              <a:gd name="connsiteY0" fmla="*/ 4312274 h 4312274"/>
              <a:gd name="connsiteX1" fmla="*/ 2577098 w 5807339"/>
              <a:gd name="connsiteY1" fmla="*/ 0 h 4312274"/>
              <a:gd name="connsiteX2" fmla="*/ 5807339 w 5807339"/>
              <a:gd name="connsiteY2" fmla="*/ 3673646 h 4312274"/>
              <a:gd name="connsiteX3" fmla="*/ 0 w 5807339"/>
              <a:gd name="connsiteY3" fmla="*/ 4312274 h 4312274"/>
              <a:gd name="connsiteX0" fmla="*/ 0 w 5734767"/>
              <a:gd name="connsiteY0" fmla="*/ 3252731 h 3673646"/>
              <a:gd name="connsiteX1" fmla="*/ 2504526 w 5734767"/>
              <a:gd name="connsiteY1" fmla="*/ 0 h 3673646"/>
              <a:gd name="connsiteX2" fmla="*/ 5734767 w 5734767"/>
              <a:gd name="connsiteY2" fmla="*/ 3673646 h 3673646"/>
              <a:gd name="connsiteX3" fmla="*/ 0 w 5734767"/>
              <a:gd name="connsiteY3" fmla="*/ 3252731 h 3673646"/>
              <a:gd name="connsiteX0" fmla="*/ 0 w 5255796"/>
              <a:gd name="connsiteY0" fmla="*/ 3252731 h 4384846"/>
              <a:gd name="connsiteX1" fmla="*/ 2504526 w 5255796"/>
              <a:gd name="connsiteY1" fmla="*/ 0 h 4384846"/>
              <a:gd name="connsiteX2" fmla="*/ 5255796 w 5255796"/>
              <a:gd name="connsiteY2" fmla="*/ 4384846 h 4384846"/>
              <a:gd name="connsiteX3" fmla="*/ 0 w 5255796"/>
              <a:gd name="connsiteY3" fmla="*/ 3252731 h 4384846"/>
              <a:gd name="connsiteX0" fmla="*/ 0 w 4936482"/>
              <a:gd name="connsiteY0" fmla="*/ 3528503 h 4384846"/>
              <a:gd name="connsiteX1" fmla="*/ 2185212 w 4936482"/>
              <a:gd name="connsiteY1" fmla="*/ 0 h 4384846"/>
              <a:gd name="connsiteX2" fmla="*/ 4936482 w 4936482"/>
              <a:gd name="connsiteY2" fmla="*/ 4384846 h 4384846"/>
              <a:gd name="connsiteX3" fmla="*/ 0 w 4936482"/>
              <a:gd name="connsiteY3" fmla="*/ 3528503 h 4384846"/>
              <a:gd name="connsiteX0" fmla="*/ 0 w 4733282"/>
              <a:gd name="connsiteY0" fmla="*/ 3528503 h 4500961"/>
              <a:gd name="connsiteX1" fmla="*/ 2185212 w 4733282"/>
              <a:gd name="connsiteY1" fmla="*/ 0 h 4500961"/>
              <a:gd name="connsiteX2" fmla="*/ 4733282 w 4733282"/>
              <a:gd name="connsiteY2" fmla="*/ 4500961 h 4500961"/>
              <a:gd name="connsiteX3" fmla="*/ 0 w 4733282"/>
              <a:gd name="connsiteY3" fmla="*/ 3528503 h 4500961"/>
              <a:gd name="connsiteX0" fmla="*/ 0 w 5096140"/>
              <a:gd name="connsiteY0" fmla="*/ 3702674 h 4500961"/>
              <a:gd name="connsiteX1" fmla="*/ 2548070 w 5096140"/>
              <a:gd name="connsiteY1" fmla="*/ 0 h 4500961"/>
              <a:gd name="connsiteX2" fmla="*/ 5096140 w 5096140"/>
              <a:gd name="connsiteY2" fmla="*/ 4500961 h 4500961"/>
              <a:gd name="connsiteX3" fmla="*/ 0 w 5096140"/>
              <a:gd name="connsiteY3" fmla="*/ 3702674 h 4500961"/>
              <a:gd name="connsiteX0" fmla="*/ 0 w 5096140"/>
              <a:gd name="connsiteY0" fmla="*/ 3702674 h 4268733"/>
              <a:gd name="connsiteX1" fmla="*/ 2548070 w 5096140"/>
              <a:gd name="connsiteY1" fmla="*/ 0 h 4268733"/>
              <a:gd name="connsiteX2" fmla="*/ 5096140 w 5096140"/>
              <a:gd name="connsiteY2" fmla="*/ 4268733 h 4268733"/>
              <a:gd name="connsiteX3" fmla="*/ 0 w 5096140"/>
              <a:gd name="connsiteY3" fmla="*/ 3702674 h 426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61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529470 h 1529470"/>
                <a:gd name="connsiteX1" fmla="*/ 46562 w 1776780"/>
                <a:gd name="connsiteY1" fmla="*/ 0 h 1529470"/>
                <a:gd name="connsiteX2" fmla="*/ 1776780 w 1776780"/>
                <a:gd name="connsiteY2" fmla="*/ 1529470 h 1529470"/>
                <a:gd name="connsiteX3" fmla="*/ 0 w 1776780"/>
                <a:gd name="connsiteY3" fmla="*/ 1529470 h 1529470"/>
                <a:gd name="connsiteX0" fmla="*/ 0 w 1559066"/>
                <a:gd name="connsiteY0" fmla="*/ 1529470 h 1529470"/>
                <a:gd name="connsiteX1" fmla="*/ 46562 w 1559066"/>
                <a:gd name="connsiteY1" fmla="*/ 0 h 1529470"/>
                <a:gd name="connsiteX2" fmla="*/ 1559066 w 1559066"/>
                <a:gd name="connsiteY2" fmla="*/ 832784 h 1529470"/>
                <a:gd name="connsiteX3" fmla="*/ 0 w 1559066"/>
                <a:gd name="connsiteY3" fmla="*/ 1529470 h 152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</a:rPr>
                <a:t>方法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805241 h 1805241"/>
                <a:gd name="connsiteX1" fmla="*/ 1570561 w 1776780"/>
                <a:gd name="connsiteY1" fmla="*/ 0 h 1805241"/>
                <a:gd name="connsiteX2" fmla="*/ 1776780 w 1776780"/>
                <a:gd name="connsiteY2" fmla="*/ 1805241 h 1805241"/>
                <a:gd name="connsiteX3" fmla="*/ 0 w 1776780"/>
                <a:gd name="connsiteY3" fmla="*/ 1805241 h 1805241"/>
                <a:gd name="connsiteX0" fmla="*/ 0 w 1530037"/>
                <a:gd name="connsiteY0" fmla="*/ 861812 h 1805241"/>
                <a:gd name="connsiteX1" fmla="*/ 1323818 w 1530037"/>
                <a:gd name="connsiteY1" fmla="*/ 0 h 1805241"/>
                <a:gd name="connsiteX2" fmla="*/ 1530037 w 1530037"/>
                <a:gd name="connsiteY2" fmla="*/ 1805241 h 1805241"/>
                <a:gd name="connsiteX3" fmla="*/ 0 w 1530037"/>
                <a:gd name="connsiteY3" fmla="*/ 861812 h 1805241"/>
                <a:gd name="connsiteX0" fmla="*/ 0 w 1820323"/>
                <a:gd name="connsiteY0" fmla="*/ 861812 h 1573012"/>
                <a:gd name="connsiteX1" fmla="*/ 1323818 w 1820323"/>
                <a:gd name="connsiteY1" fmla="*/ 0 h 1573012"/>
                <a:gd name="connsiteX2" fmla="*/ 1820323 w 1820323"/>
                <a:gd name="connsiteY2" fmla="*/ 1573012 h 1573012"/>
                <a:gd name="connsiteX3" fmla="*/ 0 w 1820323"/>
                <a:gd name="connsiteY3" fmla="*/ 861812 h 1573012"/>
                <a:gd name="connsiteX0" fmla="*/ 0 w 1413923"/>
                <a:gd name="connsiteY0" fmla="*/ 861812 h 1514955"/>
                <a:gd name="connsiteX1" fmla="*/ 1323818 w 1413923"/>
                <a:gd name="connsiteY1" fmla="*/ 0 h 1514955"/>
                <a:gd name="connsiteX2" fmla="*/ 1413923 w 1413923"/>
                <a:gd name="connsiteY2" fmla="*/ 1514955 h 1514955"/>
                <a:gd name="connsiteX3" fmla="*/ 0 w 1413923"/>
                <a:gd name="connsiteY3" fmla="*/ 861812 h 151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</a:rPr>
                <a:t>方法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14" name="燕尾形 13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98608" y="2151875"/>
            <a:ext cx="3992710" cy="34470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C000"/>
                </a:solidFill>
              </a:rPr>
              <a:t>点击添加标题</a:t>
            </a:r>
            <a:endParaRPr lang="en-US" altLang="zh-CN" sz="2800" b="1" dirty="0" smtClean="0">
              <a:solidFill>
                <a:srgbClr val="FFC0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Add your title here</a:t>
            </a:r>
            <a:endParaRPr lang="en-US" altLang="zh-CN" b="1" dirty="0">
              <a:solidFill>
                <a:srgbClr val="FFFF00"/>
              </a:solidFill>
            </a:endParaRPr>
          </a:p>
          <a:p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在此文本框内输入内容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7553831" y="2290828"/>
            <a:ext cx="3992710" cy="34470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0A6546"/>
                </a:solidFill>
              </a:rPr>
              <a:t>点击添加标题</a:t>
            </a:r>
            <a:endParaRPr lang="en-US" altLang="zh-CN" sz="2800" b="1" dirty="0" smtClean="0">
              <a:solidFill>
                <a:srgbClr val="0A6546"/>
              </a:solidFill>
            </a:endParaRPr>
          </a:p>
          <a:p>
            <a:pPr algn="r"/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  <a:p>
            <a:pPr algn="r"/>
            <a:endParaRPr lang="en-US" altLang="zh-CN" sz="2800" b="1" dirty="0" smtClean="0">
              <a:solidFill>
                <a:srgbClr val="0A6546"/>
              </a:solidFill>
            </a:endParaRPr>
          </a:p>
          <a:p>
            <a:pPr algn="r"/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在此文本框内输入内容</a:t>
            </a:r>
            <a:endParaRPr lang="en-US" altLang="zh-CN" dirty="0"/>
          </a:p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 bwMode="auto">
          <a:xfrm>
            <a:off x="1803213" y="1764819"/>
            <a:ext cx="7927510" cy="4517515"/>
          </a:xfrm>
          <a:custGeom>
            <a:avLst/>
            <a:gdLst>
              <a:gd name="connsiteX0" fmla="*/ 371061 w 7209182"/>
              <a:gd name="connsiteY0" fmla="*/ 26504 h 4108174"/>
              <a:gd name="connsiteX1" fmla="*/ 0 w 7209182"/>
              <a:gd name="connsiteY1" fmla="*/ 1537252 h 4108174"/>
              <a:gd name="connsiteX2" fmla="*/ 1616765 w 7209182"/>
              <a:gd name="connsiteY2" fmla="*/ 2941983 h 4108174"/>
              <a:gd name="connsiteX3" fmla="*/ 3114261 w 7209182"/>
              <a:gd name="connsiteY3" fmla="*/ 2080591 h 4108174"/>
              <a:gd name="connsiteX4" fmla="*/ 3432313 w 7209182"/>
              <a:gd name="connsiteY4" fmla="*/ 304800 h 4108174"/>
              <a:gd name="connsiteX5" fmla="*/ 5830956 w 7209182"/>
              <a:gd name="connsiteY5" fmla="*/ 0 h 4108174"/>
              <a:gd name="connsiteX6" fmla="*/ 7209182 w 7209182"/>
              <a:gd name="connsiteY6" fmla="*/ 2014331 h 4108174"/>
              <a:gd name="connsiteX7" fmla="*/ 5751443 w 7209182"/>
              <a:gd name="connsiteY7" fmla="*/ 4108174 h 4108174"/>
              <a:gd name="connsiteX8" fmla="*/ 5751443 w 7209182"/>
              <a:gd name="connsiteY8" fmla="*/ 4108174 h 410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09182" h="4108174">
                <a:moveTo>
                  <a:pt x="371061" y="26504"/>
                </a:moveTo>
                <a:lnTo>
                  <a:pt x="0" y="1537252"/>
                </a:lnTo>
                <a:lnTo>
                  <a:pt x="1616765" y="2941983"/>
                </a:lnTo>
                <a:lnTo>
                  <a:pt x="3114261" y="2080591"/>
                </a:lnTo>
                <a:lnTo>
                  <a:pt x="3432313" y="304800"/>
                </a:lnTo>
                <a:lnTo>
                  <a:pt x="5830956" y="0"/>
                </a:lnTo>
                <a:lnTo>
                  <a:pt x="7209182" y="2014331"/>
                </a:lnTo>
                <a:lnTo>
                  <a:pt x="5751443" y="4108174"/>
                </a:lnTo>
                <a:lnTo>
                  <a:pt x="5751443" y="4108174"/>
                </a:ln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15074" y="4382349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02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研究的过程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32" name="燕尾形 31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34367" y="1565356"/>
            <a:ext cx="510042" cy="510042"/>
            <a:chOff x="1934367" y="1565356"/>
            <a:chExt cx="510042" cy="510042"/>
          </a:xfrm>
        </p:grpSpPr>
        <p:sp>
          <p:nvSpPr>
            <p:cNvPr id="7" name="椭圆 6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35257" y="2933458"/>
            <a:ext cx="991084" cy="991084"/>
            <a:chOff x="1934367" y="1565356"/>
            <a:chExt cx="510042" cy="510042"/>
          </a:xfrm>
        </p:grpSpPr>
        <p:sp>
          <p:nvSpPr>
            <p:cNvPr id="37" name="椭圆 36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37343" y="4743344"/>
            <a:ext cx="510042" cy="510042"/>
            <a:chOff x="1934367" y="1565356"/>
            <a:chExt cx="510042" cy="510042"/>
          </a:xfrm>
        </p:grpSpPr>
        <p:sp>
          <p:nvSpPr>
            <p:cNvPr id="40" name="椭圆 39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85778" y="1816368"/>
            <a:ext cx="510042" cy="510042"/>
            <a:chOff x="1934367" y="1565356"/>
            <a:chExt cx="510042" cy="510042"/>
          </a:xfrm>
        </p:grpSpPr>
        <p:sp>
          <p:nvSpPr>
            <p:cNvPr id="43" name="椭圆 42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940720" y="5998402"/>
            <a:ext cx="510042" cy="510042"/>
            <a:chOff x="1934367" y="1565356"/>
            <a:chExt cx="510042" cy="510042"/>
          </a:xfrm>
        </p:grpSpPr>
        <p:sp>
          <p:nvSpPr>
            <p:cNvPr id="46" name="椭圆 45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47716" y="3429000"/>
            <a:ext cx="991084" cy="991084"/>
            <a:chOff x="1934367" y="1565356"/>
            <a:chExt cx="510042" cy="510042"/>
          </a:xfrm>
        </p:grpSpPr>
        <p:sp>
          <p:nvSpPr>
            <p:cNvPr id="49" name="椭圆 48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664339" y="1268413"/>
            <a:ext cx="991084" cy="991084"/>
            <a:chOff x="1934367" y="1565356"/>
            <a:chExt cx="510042" cy="510042"/>
          </a:xfrm>
        </p:grpSpPr>
        <p:sp>
          <p:nvSpPr>
            <p:cNvPr id="52" name="椭圆 51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215233" y="3545448"/>
            <a:ext cx="991084" cy="991084"/>
            <a:chOff x="1934367" y="1565356"/>
            <a:chExt cx="510042" cy="510042"/>
          </a:xfrm>
        </p:grpSpPr>
        <p:sp>
          <p:nvSpPr>
            <p:cNvPr id="55" name="椭圆 54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016079" y="164746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477862" y="4050656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01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58" name="矩形 57"/>
          <p:cNvSpPr/>
          <p:nvPr/>
        </p:nvSpPr>
        <p:spPr>
          <a:xfrm>
            <a:off x="6600755" y="2238525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03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59" name="矩形 58"/>
          <p:cNvSpPr/>
          <p:nvPr/>
        </p:nvSpPr>
        <p:spPr>
          <a:xfrm>
            <a:off x="8891238" y="4488667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04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88850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922</TotalTime>
  <Words>628</Words>
  <Application>Microsoft Office PowerPoint</Application>
  <PresentationFormat>自定义</PresentationFormat>
  <Paragraphs>135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吴威迪</dc:creator>
  <cp:lastModifiedBy>樊广庆</cp:lastModifiedBy>
  <cp:revision>60</cp:revision>
  <dcterms:created xsi:type="dcterms:W3CDTF">2015-01-29T03:59:36Z</dcterms:created>
  <dcterms:modified xsi:type="dcterms:W3CDTF">2023-07-19T00:23:05Z</dcterms:modified>
</cp:coreProperties>
</file>