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9" r:id="rId4"/>
    <p:sldId id="273" r:id="rId5"/>
    <p:sldId id="267" r:id="rId6"/>
    <p:sldId id="272" r:id="rId7"/>
    <p:sldId id="270" r:id="rId8"/>
    <p:sldId id="277" r:id="rId9"/>
    <p:sldId id="265" r:id="rId10"/>
    <p:sldId id="261" r:id="rId11"/>
    <p:sldId id="268" r:id="rId12"/>
    <p:sldId id="266" r:id="rId13"/>
    <p:sldId id="262" r:id="rId14"/>
    <p:sldId id="278" r:id="rId15"/>
    <p:sldId id="263" r:id="rId16"/>
    <p:sldId id="271" r:id="rId17"/>
    <p:sldId id="279" r:id="rId18"/>
    <p:sldId id="264" r:id="rId19"/>
    <p:sldId id="269" r:id="rId20"/>
    <p:sldId id="258" r:id="rId21"/>
    <p:sldId id="260" r:id="rId22"/>
    <p:sldId id="280" r:id="rId23"/>
  </p:sldIdLst>
  <p:sldSz cx="12192000" cy="6858000"/>
  <p:notesSz cx="6858000" cy="9144000"/>
  <p:embeddedFontLst>
    <p:embeddedFont>
      <p:font typeface="等线" pitchFamily="2" charset="-122"/>
      <p:regular r:id="rId24"/>
      <p:bold r:id="rId25"/>
    </p:embeddedFont>
    <p:embeddedFont>
      <p:font typeface="等线 Light" pitchFamily="2" charset="-122"/>
      <p:regular r:id="rId26"/>
    </p:embeddedFont>
    <p:embeddedFont>
      <p:font typeface="方正中等线繁体" pitchFamily="65" charset="-122"/>
      <p:regular r:id="rId27"/>
    </p:embeddedFont>
    <p:embeddedFont>
      <p:font typeface="方正兰亭纤黑_GBK" charset="-122"/>
      <p:regular r:id="rId28"/>
    </p:embeddedFont>
    <p:embeddedFont>
      <p:font typeface="Impact" pitchFamily="34" charset="0"/>
      <p:regular r:id="rId29"/>
    </p:embeddedFont>
    <p:embeddedFont>
      <p:font typeface="微软雅黑" pitchFamily="34" charset="-122"/>
      <p:regular r:id="rId30"/>
      <p:bold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244"/>
    <a:srgbClr val="5AACEC"/>
    <a:srgbClr val="FF8417"/>
    <a:srgbClr val="7FC41C"/>
    <a:srgbClr val="48C253"/>
    <a:srgbClr val="369CE8"/>
    <a:srgbClr val="69A117"/>
    <a:srgbClr val="38AA43"/>
    <a:srgbClr val="FF7B03"/>
    <a:srgbClr val="F3CB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55" autoAdjust="0"/>
    <p:restoredTop sz="94660" autoAdjust="0"/>
  </p:normalViewPr>
  <p:slideViewPr>
    <p:cSldViewPr snapToGrid="0">
      <p:cViewPr varScale="1">
        <p:scale>
          <a:sx n="67" d="100"/>
          <a:sy n="67" d="100"/>
        </p:scale>
        <p:origin x="-764"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5"/>
          <p:cNvSpPr>
            <a:spLocks/>
          </p:cNvSpPr>
          <p:nvPr userDrawn="1"/>
        </p:nvSpPr>
        <p:spPr bwMode="auto">
          <a:xfrm>
            <a:off x="0" y="0"/>
            <a:ext cx="12213219" cy="6857999"/>
          </a:xfrm>
          <a:custGeom>
            <a:avLst/>
            <a:gdLst>
              <a:gd name="T0" fmla="*/ 0 w 6778"/>
              <a:gd name="T1" fmla="*/ 0 h 3806"/>
              <a:gd name="T2" fmla="*/ 6778 w 6778"/>
              <a:gd name="T3" fmla="*/ 0 h 3806"/>
              <a:gd name="T4" fmla="*/ 6778 w 6778"/>
              <a:gd name="T5" fmla="*/ 3806 h 3806"/>
              <a:gd name="T6" fmla="*/ 0 w 6778"/>
              <a:gd name="T7" fmla="*/ 3806 h 3806"/>
              <a:gd name="T8" fmla="*/ 0 w 6778"/>
              <a:gd name="T9" fmla="*/ 0 h 3806"/>
              <a:gd name="T10" fmla="*/ 0 w 6778"/>
              <a:gd name="T11" fmla="*/ 0 h 3806"/>
            </a:gdLst>
            <a:ahLst/>
            <a:cxnLst>
              <a:cxn ang="0">
                <a:pos x="T0" y="T1"/>
              </a:cxn>
              <a:cxn ang="0">
                <a:pos x="T2" y="T3"/>
              </a:cxn>
              <a:cxn ang="0">
                <a:pos x="T4" y="T5"/>
              </a:cxn>
              <a:cxn ang="0">
                <a:pos x="T6" y="T7"/>
              </a:cxn>
              <a:cxn ang="0">
                <a:pos x="T8" y="T9"/>
              </a:cxn>
              <a:cxn ang="0">
                <a:pos x="T10" y="T11"/>
              </a:cxn>
            </a:cxnLst>
            <a:rect l="0" t="0" r="r" b="b"/>
            <a:pathLst>
              <a:path w="6778" h="3806">
                <a:moveTo>
                  <a:pt x="0" y="0"/>
                </a:moveTo>
                <a:lnTo>
                  <a:pt x="6778" y="0"/>
                </a:lnTo>
                <a:lnTo>
                  <a:pt x="6778" y="3806"/>
                </a:lnTo>
                <a:lnTo>
                  <a:pt x="0" y="3806"/>
                </a:lnTo>
                <a:lnTo>
                  <a:pt x="0" y="0"/>
                </a:lnTo>
                <a:lnTo>
                  <a:pt x="0" y="0"/>
                </a:lnTo>
                <a:close/>
              </a:path>
            </a:pathLst>
          </a:custGeom>
          <a:solidFill>
            <a:srgbClr val="813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44310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795847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15633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3" name="Freeform 5"/>
          <p:cNvSpPr>
            <a:spLocks/>
          </p:cNvSpPr>
          <p:nvPr userDrawn="1"/>
        </p:nvSpPr>
        <p:spPr bwMode="auto">
          <a:xfrm>
            <a:off x="0" y="0"/>
            <a:ext cx="12213219" cy="6857999"/>
          </a:xfrm>
          <a:custGeom>
            <a:avLst/>
            <a:gdLst>
              <a:gd name="T0" fmla="*/ 0 w 6778"/>
              <a:gd name="T1" fmla="*/ 0 h 3806"/>
              <a:gd name="T2" fmla="*/ 6778 w 6778"/>
              <a:gd name="T3" fmla="*/ 0 h 3806"/>
              <a:gd name="T4" fmla="*/ 6778 w 6778"/>
              <a:gd name="T5" fmla="*/ 3806 h 3806"/>
              <a:gd name="T6" fmla="*/ 0 w 6778"/>
              <a:gd name="T7" fmla="*/ 3806 h 3806"/>
              <a:gd name="T8" fmla="*/ 0 w 6778"/>
              <a:gd name="T9" fmla="*/ 0 h 3806"/>
              <a:gd name="T10" fmla="*/ 0 w 6778"/>
              <a:gd name="T11" fmla="*/ 0 h 3806"/>
            </a:gdLst>
            <a:ahLst/>
            <a:cxnLst>
              <a:cxn ang="0">
                <a:pos x="T0" y="T1"/>
              </a:cxn>
              <a:cxn ang="0">
                <a:pos x="T2" y="T3"/>
              </a:cxn>
              <a:cxn ang="0">
                <a:pos x="T4" y="T5"/>
              </a:cxn>
              <a:cxn ang="0">
                <a:pos x="T6" y="T7"/>
              </a:cxn>
              <a:cxn ang="0">
                <a:pos x="T8" y="T9"/>
              </a:cxn>
              <a:cxn ang="0">
                <a:pos x="T10" y="T11"/>
              </a:cxn>
            </a:cxnLst>
            <a:rect l="0" t="0" r="r" b="b"/>
            <a:pathLst>
              <a:path w="6778" h="3806">
                <a:moveTo>
                  <a:pt x="0" y="0"/>
                </a:moveTo>
                <a:lnTo>
                  <a:pt x="6778" y="0"/>
                </a:lnTo>
                <a:lnTo>
                  <a:pt x="6778" y="3806"/>
                </a:lnTo>
                <a:lnTo>
                  <a:pt x="0" y="3806"/>
                </a:lnTo>
                <a:lnTo>
                  <a:pt x="0" y="0"/>
                </a:lnTo>
                <a:lnTo>
                  <a:pt x="0" y="0"/>
                </a:lnTo>
                <a:close/>
              </a:path>
            </a:pathLst>
          </a:custGeom>
          <a:solidFill>
            <a:srgbClr val="813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userDrawn="1"/>
        </p:nvGrpSpPr>
        <p:grpSpPr>
          <a:xfrm>
            <a:off x="-118932" y="1"/>
            <a:ext cx="1313463" cy="1168738"/>
            <a:chOff x="-118932" y="1"/>
            <a:chExt cx="3052331" cy="2716008"/>
          </a:xfrm>
        </p:grpSpPr>
        <p:sp>
          <p:nvSpPr>
            <p:cNvPr id="8"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118932" y="1"/>
              <a:ext cx="2881301" cy="2716008"/>
              <a:chOff x="-17332" y="1"/>
              <a:chExt cx="2881301" cy="2716008"/>
            </a:xfrm>
            <a:solidFill>
              <a:schemeClr val="bg1"/>
            </a:solidFill>
          </p:grpSpPr>
          <p:sp>
            <p:nvSpPr>
              <p:cNvPr id="23"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userDrawn="1"/>
        </p:nvGrpSpPr>
        <p:grpSpPr>
          <a:xfrm>
            <a:off x="11303000" y="6262082"/>
            <a:ext cx="907866" cy="595917"/>
            <a:chOff x="10181579" y="5525990"/>
            <a:chExt cx="2029287" cy="1332010"/>
          </a:xfrm>
        </p:grpSpPr>
        <p:sp>
          <p:nvSpPr>
            <p:cNvPr id="37"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10181579" y="5892003"/>
              <a:ext cx="2029287" cy="965997"/>
              <a:chOff x="10181579" y="5892003"/>
              <a:chExt cx="2029287" cy="965997"/>
            </a:xfrm>
          </p:grpSpPr>
          <p:sp>
            <p:nvSpPr>
              <p:cNvPr id="51"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userDrawn="1"/>
        </p:nvGrpSpPr>
        <p:grpSpPr>
          <a:xfrm>
            <a:off x="1345104" y="468053"/>
            <a:ext cx="5161991" cy="711684"/>
            <a:chOff x="1569282" y="327269"/>
            <a:chExt cx="5161991" cy="711684"/>
          </a:xfrm>
        </p:grpSpPr>
        <p:sp>
          <p:nvSpPr>
            <p:cNvPr id="65" name="文本框 64"/>
            <p:cNvSpPr txBox="1"/>
            <p:nvPr/>
          </p:nvSpPr>
          <p:spPr>
            <a:xfrm>
              <a:off x="1569282" y="416257"/>
              <a:ext cx="5161991"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chemeClr val="bg1"/>
                  </a:solidFill>
                </a:rPr>
                <a:t>BUSINSS INFOGRA </a:t>
              </a:r>
              <a:r>
                <a:rPr lang="en-US" altLang="zh-CN" sz="3200" dirty="0">
                  <a:solidFill>
                    <a:srgbClr val="F5D244"/>
                  </a:solidFill>
                </a:rPr>
                <a:t>PHICS</a:t>
              </a:r>
              <a:endParaRPr lang="zh-CN" altLang="en-US" sz="3200" dirty="0">
                <a:solidFill>
                  <a:srgbClr val="F5D244"/>
                </a:solidFill>
              </a:endParaRPr>
            </a:p>
          </p:txBody>
        </p:sp>
        <p:cxnSp>
          <p:nvCxnSpPr>
            <p:cNvPr id="66" name="直接连接符 65"/>
            <p:cNvCxnSpPr/>
            <p:nvPr/>
          </p:nvCxnSpPr>
          <p:spPr>
            <a:xfrm>
              <a:off x="1695793" y="1038953"/>
              <a:ext cx="479515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695793" y="327269"/>
              <a:ext cx="479515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00858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 fill="hold" nodeType="with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accel="6000" fill="hold" nodeType="withEffect" p14:presetBounceEnd="40000">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14:bounceEnd="40000">
                                          <p:cBhvr additive="base">
                                            <p:cTn id="11"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250"/>
                                            <p:tgtEl>
                                              <p:spTgt spid="64"/>
                                            </p:tgtEl>
                                            <p:attrNameLst>
                                              <p:attrName>ppt_y</p:attrName>
                                            </p:attrNameLst>
                                          </p:cBhvr>
                                          <p:tavLst>
                                            <p:tav tm="0">
                                              <p:val>
                                                <p:strVal val="#ppt_y+#ppt_h*1.125000"/>
                                              </p:val>
                                            </p:tav>
                                            <p:tav tm="100000">
                                              <p:val>
                                                <p:strVal val="#ppt_y"/>
                                              </p:val>
                                            </p:tav>
                                          </p:tavLst>
                                        </p:anim>
                                        <p:animEffect transition="in" filter="wipe(up)">
                                          <p:cBhvr>
                                            <p:cTn id="16"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accel="6000" fill="hold" nodeType="withEffect">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250"/>
                                            <p:tgtEl>
                                              <p:spTgt spid="64"/>
                                            </p:tgtEl>
                                            <p:attrNameLst>
                                              <p:attrName>ppt_y</p:attrName>
                                            </p:attrNameLst>
                                          </p:cBhvr>
                                          <p:tavLst>
                                            <p:tav tm="0">
                                              <p:val>
                                                <p:strVal val="#ppt_y+#ppt_h*1.125000"/>
                                              </p:val>
                                            </p:tav>
                                            <p:tav tm="100000">
                                              <p:val>
                                                <p:strVal val="#ppt_y"/>
                                              </p:val>
                                            </p:tav>
                                          </p:tavLst>
                                        </p:anim>
                                        <p:animEffect transition="in" filter="wipe(up)">
                                          <p:cBhvr>
                                            <p:cTn id="16"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9212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939325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4257188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99375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2824119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569051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9DBE72C-ACAF-4E3D-BCEF-9B80AE2BC6EA}"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1269681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BE72C-ACAF-4E3D-BCEF-9B80AE2BC6EA}" type="datetimeFigureOut">
              <a:rPr lang="zh-CN" altLang="en-US" smtClean="0"/>
              <a:t>2023/8/3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35EE1-5904-4879-AA74-2B6667E964AD}" type="slidenum">
              <a:rPr lang="zh-CN" altLang="en-US" smtClean="0"/>
              <a:t>‹#›</a:t>
            </a:fld>
            <a:endParaRPr lang="zh-CN" altLang="en-US"/>
          </a:p>
        </p:txBody>
      </p:sp>
    </p:spTree>
    <p:extLst>
      <p:ext uri="{BB962C8B-B14F-4D97-AF65-F5344CB8AC3E}">
        <p14:creationId xmlns:p14="http://schemas.microsoft.com/office/powerpoint/2010/main" val="3213939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19093" y="-127934"/>
            <a:ext cx="2430752" cy="2353271"/>
            <a:chOff x="10519093" y="-127934"/>
            <a:chExt cx="2430752" cy="2353271"/>
          </a:xfrm>
        </p:grpSpPr>
        <p:sp>
          <p:nvSpPr>
            <p:cNvPr id="44" name="Freeform 41"/>
            <p:cNvSpPr>
              <a:spLocks/>
            </p:cNvSpPr>
            <p:nvPr/>
          </p:nvSpPr>
          <p:spPr bwMode="auto">
            <a:xfrm>
              <a:off x="10519093" y="1005456"/>
              <a:ext cx="697332" cy="1219881"/>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11066868" y="589219"/>
              <a:ext cx="809050" cy="123970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11459681" y="79284"/>
              <a:ext cx="742379" cy="1198258"/>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12171427" y="-127934"/>
              <a:ext cx="385605" cy="207218"/>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11672304" y="-127934"/>
              <a:ext cx="529756" cy="354973"/>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11940785" y="79284"/>
              <a:ext cx="830672" cy="1153211"/>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12202060" y="-127934"/>
              <a:ext cx="747785" cy="785625"/>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12771457" y="102708"/>
              <a:ext cx="178388" cy="554983"/>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30"/>
          <p:cNvSpPr>
            <a:spLocks/>
          </p:cNvSpPr>
          <p:nvPr/>
        </p:nvSpPr>
        <p:spPr bwMode="auto">
          <a:xfrm>
            <a:off x="3477650" y="4755192"/>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63CED2"/>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677511" y="13171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3623604" y="1868562"/>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noEditPoints="1"/>
          </p:cNvSpPr>
          <p:nvPr/>
        </p:nvSpPr>
        <p:spPr bwMode="auto">
          <a:xfrm>
            <a:off x="2683017" y="4230841"/>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4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3" y="7"/>
                  <a:pt x="6" y="13"/>
                  <a:pt x="6" y="20"/>
                </a:cubicBezTo>
                <a:cubicBezTo>
                  <a:pt x="6" y="28"/>
                  <a:pt x="13" y="34"/>
                  <a:pt x="20" y="34"/>
                </a:cubicBezTo>
                <a:cubicBezTo>
                  <a:pt x="28" y="34"/>
                  <a:pt x="34" y="28"/>
                  <a:pt x="34" y="20"/>
                </a:cubicBezTo>
                <a:cubicBezTo>
                  <a:pt x="34" y="13"/>
                  <a:pt x="28"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noEditPoints="1"/>
          </p:cNvSpPr>
          <p:nvPr/>
        </p:nvSpPr>
        <p:spPr bwMode="auto">
          <a:xfrm>
            <a:off x="1032484" y="2549677"/>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11050651" y="1769457"/>
            <a:ext cx="1162220" cy="836078"/>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9731666" y="1418089"/>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11955200" y="1672156"/>
            <a:ext cx="135142" cy="13694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noEditPoints="1"/>
          </p:cNvSpPr>
          <p:nvPr/>
        </p:nvSpPr>
        <p:spPr bwMode="auto">
          <a:xfrm>
            <a:off x="9980327" y="318935"/>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9969516" y="-131538"/>
            <a:ext cx="2983933" cy="2812753"/>
            <a:chOff x="9969516" y="-131538"/>
            <a:chExt cx="2983933" cy="2812753"/>
          </a:xfrm>
        </p:grpSpPr>
        <p:sp>
          <p:nvSpPr>
            <p:cNvPr id="52" name="Freeform 49"/>
            <p:cNvSpPr>
              <a:spLocks noEditPoints="1"/>
            </p:cNvSpPr>
            <p:nvPr/>
          </p:nvSpPr>
          <p:spPr bwMode="auto">
            <a:xfrm>
              <a:off x="9969516" y="1367636"/>
              <a:ext cx="1093749" cy="1313579"/>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50"/>
            <p:cNvSpPr>
              <a:spLocks noEditPoints="1"/>
            </p:cNvSpPr>
            <p:nvPr/>
          </p:nvSpPr>
          <p:spPr bwMode="auto">
            <a:xfrm>
              <a:off x="10724509" y="318935"/>
              <a:ext cx="637870" cy="1630712"/>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noEditPoints="1"/>
            </p:cNvSpPr>
            <p:nvPr/>
          </p:nvSpPr>
          <p:spPr bwMode="auto">
            <a:xfrm>
              <a:off x="11050651" y="329746"/>
              <a:ext cx="886530" cy="1618099"/>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11335350" y="-131538"/>
              <a:ext cx="875719" cy="488313"/>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12184041" y="-131538"/>
              <a:ext cx="634266" cy="839681"/>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11920965" y="109915"/>
              <a:ext cx="1028880" cy="1237900"/>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12811099" y="248662"/>
              <a:ext cx="142350" cy="45587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6"/>
            <p:cNvSpPr>
              <a:spLocks noChangeArrowheads="1"/>
            </p:cNvSpPr>
            <p:nvPr/>
          </p:nvSpPr>
          <p:spPr bwMode="auto">
            <a:xfrm>
              <a:off x="11899342" y="1297362"/>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57"/>
            <p:cNvSpPr>
              <a:spLocks noChangeArrowheads="1"/>
            </p:cNvSpPr>
            <p:nvPr/>
          </p:nvSpPr>
          <p:spPr bwMode="auto">
            <a:xfrm>
              <a:off x="11025424" y="1913609"/>
              <a:ext cx="61264"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58"/>
            <p:cNvSpPr>
              <a:spLocks noChangeArrowheads="1"/>
            </p:cNvSpPr>
            <p:nvPr/>
          </p:nvSpPr>
          <p:spPr bwMode="auto">
            <a:xfrm>
              <a:off x="10701084" y="1362231"/>
              <a:ext cx="57661" cy="55859"/>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59"/>
            <p:cNvSpPr>
              <a:spLocks noChangeArrowheads="1"/>
            </p:cNvSpPr>
            <p:nvPr/>
          </p:nvSpPr>
          <p:spPr bwMode="auto">
            <a:xfrm>
              <a:off x="11324538" y="331549"/>
              <a:ext cx="57661" cy="6126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60"/>
            <p:cNvSpPr>
              <a:spLocks noChangeArrowheads="1"/>
            </p:cNvSpPr>
            <p:nvPr/>
          </p:nvSpPr>
          <p:spPr bwMode="auto">
            <a:xfrm>
              <a:off x="12164219" y="79284"/>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61"/>
            <p:cNvSpPr>
              <a:spLocks noChangeArrowheads="1"/>
            </p:cNvSpPr>
            <p:nvPr/>
          </p:nvSpPr>
          <p:spPr bwMode="auto">
            <a:xfrm>
              <a:off x="12787674" y="673908"/>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6"/>
          <p:cNvSpPr>
            <a:spLocks/>
          </p:cNvSpPr>
          <p:nvPr/>
        </p:nvSpPr>
        <p:spPr bwMode="auto">
          <a:xfrm>
            <a:off x="870314" y="4785824"/>
            <a:ext cx="947795" cy="664899"/>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811" y="5456127"/>
            <a:ext cx="2973122" cy="1398270"/>
            <a:chOff x="10811" y="5456127"/>
            <a:chExt cx="2973122" cy="1398270"/>
          </a:xfrm>
        </p:grpSpPr>
        <p:sp>
          <p:nvSpPr>
            <p:cNvPr id="11" name="Freeform 8"/>
            <p:cNvSpPr>
              <a:spLocks/>
            </p:cNvSpPr>
            <p:nvPr/>
          </p:nvSpPr>
          <p:spPr bwMode="auto">
            <a:xfrm>
              <a:off x="10811" y="5456127"/>
              <a:ext cx="344162" cy="227038"/>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94714" y="6645376"/>
              <a:ext cx="589219" cy="20901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717203" y="6596725"/>
              <a:ext cx="800040" cy="257671"/>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1032484" y="6140846"/>
              <a:ext cx="1409079" cy="713549"/>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0811" y="6488612"/>
              <a:ext cx="479303" cy="365785"/>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35142" y="6103007"/>
              <a:ext cx="1300965" cy="751389"/>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0811" y="5609289"/>
              <a:ext cx="344162" cy="879323"/>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135142" y="5609289"/>
              <a:ext cx="1243305" cy="879323"/>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0811" y="6411130"/>
              <a:ext cx="124331" cy="172982"/>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208" y="5355221"/>
            <a:ext cx="3156913" cy="1502779"/>
            <a:chOff x="7208" y="5355221"/>
            <a:chExt cx="3156913" cy="1502779"/>
          </a:xfrm>
        </p:grpSpPr>
        <p:sp>
          <p:nvSpPr>
            <p:cNvPr id="9" name="Freeform 6"/>
            <p:cNvSpPr>
              <a:spLocks/>
            </p:cNvSpPr>
            <p:nvPr/>
          </p:nvSpPr>
          <p:spPr bwMode="auto">
            <a:xfrm>
              <a:off x="10811" y="6411130"/>
              <a:ext cx="0" cy="172982"/>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7"/>
            <p:cNvSpPr>
              <a:spLocks noChangeShapeType="1"/>
            </p:cNvSpPr>
            <p:nvPr/>
          </p:nvSpPr>
          <p:spPr bwMode="auto">
            <a:xfrm>
              <a:off x="10811" y="6411130"/>
              <a:ext cx="0" cy="17298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7208" y="5355221"/>
              <a:ext cx="3156913" cy="1495570"/>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1737023" y="6553480"/>
              <a:ext cx="830672" cy="304520"/>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1036088" y="6056158"/>
              <a:ext cx="454077" cy="79103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111717" y="6052554"/>
              <a:ext cx="1374844" cy="805446"/>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7208" y="5528203"/>
              <a:ext cx="374793" cy="956805"/>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7208" y="6475998"/>
              <a:ext cx="115321" cy="100906"/>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5"/>
            <p:cNvSpPr>
              <a:spLocks noChangeArrowheads="1"/>
            </p:cNvSpPr>
            <p:nvPr/>
          </p:nvSpPr>
          <p:spPr bwMode="auto">
            <a:xfrm>
              <a:off x="1452324" y="6021921"/>
              <a:ext cx="68472" cy="68472"/>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6"/>
            <p:cNvSpPr>
              <a:spLocks noChangeArrowheads="1"/>
            </p:cNvSpPr>
            <p:nvPr/>
          </p:nvSpPr>
          <p:spPr bwMode="auto">
            <a:xfrm>
              <a:off x="2526252" y="6530055"/>
              <a:ext cx="68472"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27"/>
            <p:cNvSpPr>
              <a:spLocks noChangeArrowheads="1"/>
            </p:cNvSpPr>
            <p:nvPr/>
          </p:nvSpPr>
          <p:spPr bwMode="auto">
            <a:xfrm>
              <a:off x="345963" y="5501175"/>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28"/>
            <p:cNvSpPr>
              <a:spLocks noChangeArrowheads="1"/>
            </p:cNvSpPr>
            <p:nvPr/>
          </p:nvSpPr>
          <p:spPr bwMode="auto">
            <a:xfrm>
              <a:off x="88293" y="6445366"/>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29"/>
          <p:cNvSpPr>
            <a:spLocks/>
          </p:cNvSpPr>
          <p:nvPr/>
        </p:nvSpPr>
        <p:spPr bwMode="auto">
          <a:xfrm>
            <a:off x="2021722" y="5510184"/>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10811" y="4834475"/>
            <a:ext cx="2082986" cy="1464938"/>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矩形 67"/>
          <p:cNvSpPr/>
          <p:nvPr/>
        </p:nvSpPr>
        <p:spPr>
          <a:xfrm>
            <a:off x="3061708" y="3419750"/>
            <a:ext cx="6068584" cy="439929"/>
          </a:xfrm>
          <a:prstGeom prst="rect">
            <a:avLst/>
          </a:prstGeom>
        </p:spPr>
        <p:txBody>
          <a:bodyPr wrap="square">
            <a:spAutoFit/>
          </a:bodyPr>
          <a:lstStyle/>
          <a:p>
            <a:pPr algn="ctr">
              <a:lnSpc>
                <a:spcPct val="15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69" name="组合 68"/>
          <p:cNvGrpSpPr/>
          <p:nvPr/>
        </p:nvGrpSpPr>
        <p:grpSpPr>
          <a:xfrm>
            <a:off x="4995863" y="4747264"/>
            <a:ext cx="2200275" cy="437199"/>
            <a:chOff x="479534" y="4910190"/>
            <a:chExt cx="2200275" cy="437199"/>
          </a:xfrm>
        </p:grpSpPr>
        <p:sp>
          <p:nvSpPr>
            <p:cNvPr id="70" name="矩形 69"/>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1" name="矩形 70"/>
            <p:cNvSpPr/>
            <p:nvPr/>
          </p:nvSpPr>
          <p:spPr>
            <a:xfrm>
              <a:off x="947126" y="4944123"/>
              <a:ext cx="1265090" cy="369332"/>
            </a:xfrm>
            <a:prstGeom prst="rect">
              <a:avLst/>
            </a:prstGeom>
          </p:spPr>
          <p:txBody>
            <a:bodyPr wrap="none">
              <a:spAutoFit/>
            </a:bodyPr>
            <a:lstStyle/>
            <a:p>
              <a:pPr algn="dist"/>
              <a:r>
                <a:rPr lang="zh-CN" altLang="en-US" dirty="0">
                  <a:solidFill>
                    <a:schemeClr val="bg1"/>
                  </a:solidFill>
                </a:rPr>
                <a:t>NEW YEAR</a:t>
              </a:r>
              <a:endParaRPr lang="en-US" altLang="zh-CN" dirty="0">
                <a:solidFill>
                  <a:schemeClr val="bg1"/>
                </a:solidFill>
              </a:endParaRPr>
            </a:p>
          </p:txBody>
        </p:sp>
      </p:grpSp>
      <p:sp>
        <p:nvSpPr>
          <p:cNvPr id="72" name="文本框 71"/>
          <p:cNvSpPr txBox="1"/>
          <p:nvPr/>
        </p:nvSpPr>
        <p:spPr>
          <a:xfrm>
            <a:off x="2323173" y="2399318"/>
            <a:ext cx="7545655" cy="769441"/>
          </a:xfrm>
          <a:prstGeom prst="rect">
            <a:avLst/>
          </a:prstGeom>
          <a:noFill/>
        </p:spPr>
        <p:txBody>
          <a:bodyPr wrap="none" rtlCol="0">
            <a:spAutoFit/>
          </a:bodyPr>
          <a:lstStyle/>
          <a:p>
            <a:r>
              <a:rPr lang="en-US" altLang="zh-CN" sz="4400" dirty="0">
                <a:solidFill>
                  <a:srgbClr val="F5D244"/>
                </a:solidFill>
                <a:latin typeface="方正兰亭纤黑_GBK" panose="02000000000000000000" pitchFamily="2" charset="-122"/>
                <a:ea typeface="方正兰亭纤黑_GBK" panose="02000000000000000000" pitchFamily="2" charset="-122"/>
              </a:rPr>
              <a:t>2016</a:t>
            </a:r>
            <a:r>
              <a:rPr lang="en-US" altLang="zh-CN" sz="4400" dirty="0">
                <a:solidFill>
                  <a:schemeClr val="bg1"/>
                </a:solidFill>
                <a:latin typeface="方正兰亭纤黑_GBK" panose="02000000000000000000" pitchFamily="2" charset="-122"/>
                <a:ea typeface="方正兰亭纤黑_GBK" panose="02000000000000000000" pitchFamily="2" charset="-122"/>
              </a:rPr>
              <a:t> BUSINESS REPORT</a:t>
            </a:r>
            <a:endParaRPr lang="zh-CN" altLang="en-US" sz="4400" dirty="0">
              <a:solidFill>
                <a:schemeClr val="bg1"/>
              </a:solidFill>
              <a:latin typeface="方正兰亭纤黑_GBK" panose="02000000000000000000" pitchFamily="2" charset="-122"/>
              <a:ea typeface="方正兰亭纤黑_GBK" panose="02000000000000000000" pitchFamily="2" charset="-122"/>
            </a:endParaRPr>
          </a:p>
        </p:txBody>
      </p:sp>
      <p:sp>
        <p:nvSpPr>
          <p:cNvPr id="40"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
          <p:cNvSpPr>
            <a:spLocks/>
          </p:cNvSpPr>
          <p:nvPr/>
        </p:nvSpPr>
        <p:spPr bwMode="auto">
          <a:xfrm>
            <a:off x="5999592" y="3136687"/>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6558179" y="43659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
          <p:cNvSpPr>
            <a:spLocks/>
          </p:cNvSpPr>
          <p:nvPr/>
        </p:nvSpPr>
        <p:spPr bwMode="auto">
          <a:xfrm>
            <a:off x="6231519" y="639266"/>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
          <p:cNvSpPr>
            <a:spLocks/>
          </p:cNvSpPr>
          <p:nvPr/>
        </p:nvSpPr>
        <p:spPr bwMode="auto">
          <a:xfrm>
            <a:off x="6790106" y="1868562"/>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p:cNvSpPr>
            <a:spLocks/>
          </p:cNvSpPr>
          <p:nvPr/>
        </p:nvSpPr>
        <p:spPr bwMode="auto">
          <a:xfrm>
            <a:off x="708142" y="2688714"/>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
          <p:cNvSpPr>
            <a:spLocks/>
          </p:cNvSpPr>
          <p:nvPr/>
        </p:nvSpPr>
        <p:spPr bwMode="auto">
          <a:xfrm>
            <a:off x="1266729" y="3918010"/>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rot="7533422">
            <a:off x="3095875" y="1401065"/>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p:cNvSpPr>
            <a:spLocks noEditPoints="1"/>
          </p:cNvSpPr>
          <p:nvPr/>
        </p:nvSpPr>
        <p:spPr bwMode="auto">
          <a:xfrm rot="7533422">
            <a:off x="5120780" y="1028387"/>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0811" y="5621901"/>
            <a:ext cx="1293758" cy="931578"/>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1110516" y="264878"/>
            <a:ext cx="1966564" cy="369332"/>
          </a:xfrm>
          <a:prstGeom prst="rect">
            <a:avLst/>
          </a:prstGeom>
        </p:spPr>
        <p:txBody>
          <a:bodyPr wrap="none">
            <a:spAutoFit/>
          </a:bodyPr>
          <a:lstStyle/>
          <a:p>
            <a:pPr algn="dist"/>
            <a:r>
              <a:rPr lang="en-US" altLang="zh-CN" b="1" dirty="0" smtClean="0">
                <a:solidFill>
                  <a:schemeClr val="bg2"/>
                </a:solidFill>
                <a:latin typeface="微软雅黑" pitchFamily="34" charset="-122"/>
              </a:rPr>
              <a:t>www.92ppt.net</a:t>
            </a:r>
            <a:endParaRPr lang="zh-CN" altLang="en-US" b="1" dirty="0">
              <a:solidFill>
                <a:schemeClr val="bg2"/>
              </a:solidFill>
              <a:latin typeface="微软雅黑" pitchFamily="34" charset="-122"/>
            </a:endParaRPr>
          </a:p>
        </p:txBody>
      </p:sp>
    </p:spTree>
    <p:extLst>
      <p:ext uri="{BB962C8B-B14F-4D97-AF65-F5344CB8AC3E}">
        <p14:creationId xmlns:p14="http://schemas.microsoft.com/office/powerpoint/2010/main" val="51418555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3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3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3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14:presetBounceEnd="40000">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14:bounceEnd="40000">
                                          <p:cBhvr additive="base">
                                            <p:cTn id="138"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cBhvr additive="base">
                                            <p:cTn id="138" dur="500" fill="hold"/>
                                            <p:tgtEl>
                                              <p:spTgt spid="69"/>
                                            </p:tgtEl>
                                            <p:attrNameLst>
                                              <p:attrName>ppt_x</p:attrName>
                                            </p:attrNameLst>
                                          </p:cBhvr>
                                          <p:tavLst>
                                            <p:tav tm="0">
                                              <p:val>
                                                <p:strVal val="#ppt_x"/>
                                              </p:val>
                                            </p:tav>
                                            <p:tav tm="100000">
                                              <p:val>
                                                <p:strVal val="#ppt_x"/>
                                              </p:val>
                                            </p:tav>
                                          </p:tavLst>
                                        </p:anim>
                                        <p:anim calcmode="lin" valueType="num">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69510" y="2120899"/>
            <a:ext cx="2211289" cy="2019302"/>
            <a:chOff x="3852588" y="1968499"/>
            <a:chExt cx="2211289" cy="2019302"/>
          </a:xfrm>
        </p:grpSpPr>
        <p:sp>
          <p:nvSpPr>
            <p:cNvPr id="3" name="任意多边形 2"/>
            <p:cNvSpPr/>
            <p:nvPr/>
          </p:nvSpPr>
          <p:spPr>
            <a:xfrm>
              <a:off x="3852588"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48C25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2751" tIns="403860" rIns="412750" bIns="403861"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4" name="组合 3"/>
            <p:cNvGrpSpPr>
              <a:grpSpLocks noChangeAspect="1"/>
            </p:cNvGrpSpPr>
            <p:nvPr/>
          </p:nvGrpSpPr>
          <p:grpSpPr>
            <a:xfrm>
              <a:off x="4672073" y="2608135"/>
              <a:ext cx="572319" cy="540000"/>
              <a:chOff x="-10582275" y="14624050"/>
              <a:chExt cx="3570288" cy="3368675"/>
            </a:xfrm>
            <a:solidFill>
              <a:schemeClr val="bg1"/>
            </a:solidFill>
          </p:grpSpPr>
          <p:sp>
            <p:nvSpPr>
              <p:cNvPr id="5"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6312645" y="2120899"/>
            <a:ext cx="2211289" cy="2019302"/>
            <a:chOff x="6229722" y="1968499"/>
            <a:chExt cx="2211289" cy="2019302"/>
          </a:xfrm>
        </p:grpSpPr>
        <p:sp>
          <p:nvSpPr>
            <p:cNvPr id="11" name="任意多边形 10"/>
            <p:cNvSpPr/>
            <p:nvPr/>
          </p:nvSpPr>
          <p:spPr>
            <a:xfrm>
              <a:off x="6229722"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FC41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12" name="组合 11"/>
            <p:cNvGrpSpPr>
              <a:grpSpLocks noChangeAspect="1"/>
            </p:cNvGrpSpPr>
            <p:nvPr/>
          </p:nvGrpSpPr>
          <p:grpSpPr>
            <a:xfrm>
              <a:off x="7021470" y="2628572"/>
              <a:ext cx="627793" cy="540000"/>
              <a:chOff x="10614026" y="14770100"/>
              <a:chExt cx="3462338" cy="2978151"/>
            </a:xfrm>
            <a:solidFill>
              <a:schemeClr val="bg1"/>
            </a:solidFill>
          </p:grpSpPr>
          <p:sp>
            <p:nvSpPr>
              <p:cNvPr id="13" name="Freeform 481"/>
              <p:cNvSpPr>
                <a:spLocks/>
              </p:cNvSpPr>
              <p:nvPr/>
            </p:nvSpPr>
            <p:spPr bwMode="auto">
              <a:xfrm>
                <a:off x="12463463" y="14770100"/>
                <a:ext cx="1249363" cy="1376363"/>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82"/>
              <p:cNvSpPr>
                <a:spLocks/>
              </p:cNvSpPr>
              <p:nvPr/>
            </p:nvSpPr>
            <p:spPr bwMode="auto">
              <a:xfrm>
                <a:off x="10977563" y="14770100"/>
                <a:ext cx="1249363" cy="1376363"/>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83"/>
              <p:cNvSpPr>
                <a:spLocks/>
              </p:cNvSpPr>
              <p:nvPr/>
            </p:nvSpPr>
            <p:spPr bwMode="auto">
              <a:xfrm>
                <a:off x="12436476" y="16082963"/>
                <a:ext cx="1639888" cy="1665288"/>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99"/>
                      <a:pt x="206" y="89"/>
                      <a:pt x="206" y="77"/>
                    </a:cubicBezTo>
                    <a:cubicBezTo>
                      <a:pt x="206" y="60"/>
                      <a:pt x="191" y="45"/>
                      <a:pt x="173" y="45"/>
                    </a:cubicBezTo>
                    <a:cubicBezTo>
                      <a:pt x="155" y="45"/>
                      <a:pt x="141" y="60"/>
                      <a:pt x="141" y="77"/>
                    </a:cubicBezTo>
                    <a:cubicBezTo>
                      <a:pt x="141" y="89"/>
                      <a:pt x="147" y="99"/>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84"/>
              <p:cNvSpPr>
                <a:spLocks/>
              </p:cNvSpPr>
              <p:nvPr/>
            </p:nvSpPr>
            <p:spPr bwMode="auto">
              <a:xfrm>
                <a:off x="10614026" y="16082963"/>
                <a:ext cx="1976438" cy="1665288"/>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99"/>
                      <a:pt x="296" y="89"/>
                      <a:pt x="296" y="77"/>
                    </a:cubicBezTo>
                    <a:cubicBezTo>
                      <a:pt x="296" y="60"/>
                      <a:pt x="281" y="45"/>
                      <a:pt x="263" y="45"/>
                    </a:cubicBezTo>
                    <a:cubicBezTo>
                      <a:pt x="245" y="45"/>
                      <a:pt x="231" y="60"/>
                      <a:pt x="231" y="77"/>
                    </a:cubicBezTo>
                    <a:cubicBezTo>
                      <a:pt x="231" y="89"/>
                      <a:pt x="237" y="99"/>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1475452" y="2120899"/>
            <a:ext cx="2211289" cy="2019302"/>
            <a:chOff x="1475453" y="1968499"/>
            <a:chExt cx="2211289" cy="2019302"/>
          </a:xfrm>
        </p:grpSpPr>
        <p:sp>
          <p:nvSpPr>
            <p:cNvPr id="18" name="任意多边形 17"/>
            <p:cNvSpPr/>
            <p:nvPr/>
          </p:nvSpPr>
          <p:spPr>
            <a:xfrm>
              <a:off x="1475453"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5AACE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19" name="组合 18"/>
            <p:cNvGrpSpPr>
              <a:grpSpLocks noChangeAspect="1"/>
            </p:cNvGrpSpPr>
            <p:nvPr/>
          </p:nvGrpSpPr>
          <p:grpSpPr>
            <a:xfrm>
              <a:off x="2340464" y="2665390"/>
              <a:ext cx="481267" cy="540000"/>
              <a:chOff x="-10020300" y="-11996738"/>
              <a:chExt cx="2614613" cy="2933700"/>
            </a:xfrm>
            <a:solidFill>
              <a:schemeClr val="bg1"/>
            </a:solidFill>
          </p:grpSpPr>
          <p:sp>
            <p:nvSpPr>
              <p:cNvPr id="20"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8697974" y="2120899"/>
            <a:ext cx="2211289" cy="2019302"/>
            <a:chOff x="8606857" y="1968499"/>
            <a:chExt cx="2211289" cy="2019302"/>
          </a:xfrm>
        </p:grpSpPr>
        <p:sp>
          <p:nvSpPr>
            <p:cNvPr id="25" name="任意多边形 24"/>
            <p:cNvSpPr/>
            <p:nvPr/>
          </p:nvSpPr>
          <p:spPr>
            <a:xfrm>
              <a:off x="8606857" y="1968499"/>
              <a:ext cx="2211289" cy="20193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F841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1" tIns="403860" rIns="150813" bIns="403861" numCol="1" spcCol="1270" anchor="t" anchorCtr="0">
              <a:noAutofit/>
            </a:bodyPr>
            <a:lstStyle/>
            <a:p>
              <a:pPr lvl="0" algn="l" defTabSz="1066800">
                <a:lnSpc>
                  <a:spcPct val="90000"/>
                </a:lnSpc>
                <a:spcBef>
                  <a:spcPct val="0"/>
                </a:spcBef>
                <a:spcAft>
                  <a:spcPct val="35000"/>
                </a:spcAft>
              </a:pPr>
              <a:endParaRPr lang="zh-CN" altLang="en-US" sz="2400" kern="1200"/>
            </a:p>
            <a:p>
              <a:pPr marL="171450" lvl="1" indent="-171450" algn="l" defTabSz="844550">
                <a:lnSpc>
                  <a:spcPct val="90000"/>
                </a:lnSpc>
                <a:spcBef>
                  <a:spcPct val="0"/>
                </a:spcBef>
                <a:spcAft>
                  <a:spcPct val="15000"/>
                </a:spcAft>
                <a:buChar char="••"/>
              </a:pPr>
              <a:endParaRPr lang="zh-CN" altLang="en-US" sz="1900" kern="1200"/>
            </a:p>
            <a:p>
              <a:pPr marL="171450" lvl="1" indent="-171450" algn="l" defTabSz="844550">
                <a:lnSpc>
                  <a:spcPct val="90000"/>
                </a:lnSpc>
                <a:spcBef>
                  <a:spcPct val="0"/>
                </a:spcBef>
                <a:spcAft>
                  <a:spcPct val="15000"/>
                </a:spcAft>
                <a:buChar char="••"/>
              </a:pPr>
              <a:endParaRPr lang="zh-CN" altLang="en-US" sz="1900" kern="1200"/>
            </a:p>
          </p:txBody>
        </p:sp>
        <p:grpSp>
          <p:nvGrpSpPr>
            <p:cNvPr id="26" name="组合 25"/>
            <p:cNvGrpSpPr>
              <a:grpSpLocks noChangeAspect="1"/>
            </p:cNvGrpSpPr>
            <p:nvPr/>
          </p:nvGrpSpPr>
          <p:grpSpPr>
            <a:xfrm>
              <a:off x="9341721" y="2578751"/>
              <a:ext cx="741560" cy="540000"/>
              <a:chOff x="18011776" y="1398588"/>
              <a:chExt cx="4222750" cy="3074988"/>
            </a:xfrm>
            <a:solidFill>
              <a:schemeClr val="bg1"/>
            </a:solidFill>
          </p:grpSpPr>
          <p:sp>
            <p:nvSpPr>
              <p:cNvPr id="27" name="Rectangle 591"/>
              <p:cNvSpPr>
                <a:spLocks noChangeArrowheads="1"/>
              </p:cNvSpPr>
              <p:nvPr/>
            </p:nvSpPr>
            <p:spPr bwMode="auto">
              <a:xfrm>
                <a:off x="19035713" y="2414588"/>
                <a:ext cx="13160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92"/>
              <p:cNvSpPr>
                <a:spLocks noChangeArrowheads="1"/>
              </p:cNvSpPr>
              <p:nvPr/>
            </p:nvSpPr>
            <p:spPr bwMode="auto">
              <a:xfrm>
                <a:off x="19046826" y="2722563"/>
                <a:ext cx="131603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1396088" y="4837092"/>
            <a:ext cx="2370017" cy="1053775"/>
            <a:chOff x="3106598" y="5073134"/>
            <a:chExt cx="2370017" cy="1053775"/>
          </a:xfrm>
        </p:grpSpPr>
        <p:sp>
          <p:nvSpPr>
            <p:cNvPr id="45" name="矩形 44"/>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7" name="组合 46"/>
          <p:cNvGrpSpPr/>
          <p:nvPr/>
        </p:nvGrpSpPr>
        <p:grpSpPr>
          <a:xfrm>
            <a:off x="3790146" y="4837092"/>
            <a:ext cx="2370017" cy="1053775"/>
            <a:chOff x="3106598" y="5073134"/>
            <a:chExt cx="2370017" cy="1053775"/>
          </a:xfrm>
        </p:grpSpPr>
        <p:sp>
          <p:nvSpPr>
            <p:cNvPr id="48" name="矩形 4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9" name="矩形 48"/>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0" name="组合 49"/>
          <p:cNvGrpSpPr/>
          <p:nvPr/>
        </p:nvGrpSpPr>
        <p:grpSpPr>
          <a:xfrm>
            <a:off x="6233281" y="4837092"/>
            <a:ext cx="2370017" cy="1053775"/>
            <a:chOff x="3106598" y="5073134"/>
            <a:chExt cx="2370017" cy="1053775"/>
          </a:xfrm>
        </p:grpSpPr>
        <p:sp>
          <p:nvSpPr>
            <p:cNvPr id="51" name="矩形 5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3" name="组合 52"/>
          <p:cNvGrpSpPr/>
          <p:nvPr/>
        </p:nvGrpSpPr>
        <p:grpSpPr>
          <a:xfrm>
            <a:off x="8618610" y="4837092"/>
            <a:ext cx="2370017" cy="1053775"/>
            <a:chOff x="3106598" y="5073134"/>
            <a:chExt cx="2370017" cy="1053775"/>
          </a:xfrm>
        </p:grpSpPr>
        <p:sp>
          <p:nvSpPr>
            <p:cNvPr id="54" name="矩形 5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spTree>
    <p:extLst>
      <p:ext uri="{BB962C8B-B14F-4D97-AF65-F5344CB8AC3E}">
        <p14:creationId xmlns:p14="http://schemas.microsoft.com/office/powerpoint/2010/main" val="2561507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14:presetBounceEnd="52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2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14:presetBounceEnd="52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52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2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14:presetBounceEnd="52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52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14:presetBounceEnd="52000">
                                      <p:stCondLst>
                                        <p:cond delay="80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stCondLst>
                                        <p:cond delay="8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p:cNvSpPr>
          <p:nvPr/>
        </p:nvSpPr>
        <p:spPr bwMode="auto">
          <a:xfrm>
            <a:off x="1662112" y="2023765"/>
            <a:ext cx="2250084"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sp>
        <p:nvSpPr>
          <p:cNvPr id="3" name="AutoShape 34"/>
          <p:cNvSpPr>
            <a:spLocks/>
          </p:cNvSpPr>
          <p:nvPr/>
        </p:nvSpPr>
        <p:spPr bwMode="auto">
          <a:xfrm>
            <a:off x="4918450" y="2023765"/>
            <a:ext cx="2250945"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sp>
        <p:nvSpPr>
          <p:cNvPr id="4" name="AutoShape 37"/>
          <p:cNvSpPr>
            <a:spLocks/>
          </p:cNvSpPr>
          <p:nvPr/>
        </p:nvSpPr>
        <p:spPr bwMode="auto">
          <a:xfrm>
            <a:off x="8278943" y="2023765"/>
            <a:ext cx="2250945" cy="2250084"/>
          </a:xfrm>
          <a:custGeom>
            <a:avLst/>
            <a:gdLst>
              <a:gd name="T0" fmla="*/ 0 w 21600"/>
              <a:gd name="T1" fmla="*/ 2 h 21600"/>
              <a:gd name="T2" fmla="*/ 2 w 21600"/>
              <a:gd name="T3" fmla="*/ 0 h 21600"/>
              <a:gd name="T4" fmla="*/ 5 w 21600"/>
              <a:gd name="T5" fmla="*/ 0 h 21600"/>
              <a:gd name="T6" fmla="*/ 5 w 21600"/>
              <a:gd name="T7" fmla="*/ 2 h 21600"/>
              <a:gd name="T8" fmla="*/ 2 w 21600"/>
              <a:gd name="T9" fmla="*/ 5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moveTo>
                  <a:pt x="0" y="10800"/>
                </a:moveTo>
              </a:path>
            </a:pathLst>
          </a:custGeom>
          <a:blipFill>
            <a:blip r:embed="rId2"/>
            <a:stretch>
              <a:fillRect/>
            </a:stretch>
          </a:blipFill>
          <a:ln w="9525" cap="flat">
            <a:solidFill>
              <a:schemeClr val="bg1"/>
            </a:solidFill>
            <a:prstDash val="solid"/>
            <a:round/>
            <a:headEnd type="none" w="med" len="med"/>
            <a:tailEnd type="none" w="med" len="med"/>
          </a:ln>
        </p:spPr>
        <p:txBody>
          <a:bodyPr lIns="0" tIns="0" rIns="0" bIns="0"/>
          <a:lstStyle/>
          <a:p>
            <a:endParaRPr lang="en-US"/>
          </a:p>
        </p:txBody>
      </p:sp>
      <p:grpSp>
        <p:nvGrpSpPr>
          <p:cNvPr id="21" name="组合 20"/>
          <p:cNvGrpSpPr/>
          <p:nvPr/>
        </p:nvGrpSpPr>
        <p:grpSpPr>
          <a:xfrm>
            <a:off x="1814208" y="4644142"/>
            <a:ext cx="1910062" cy="1330266"/>
            <a:chOff x="1850038" y="4542542"/>
            <a:chExt cx="1910062" cy="1330266"/>
          </a:xfrm>
        </p:grpSpPr>
        <p:grpSp>
          <p:nvGrpSpPr>
            <p:cNvPr id="6" name="Group 13"/>
            <p:cNvGrpSpPr>
              <a:grpSpLocks/>
            </p:cNvGrpSpPr>
            <p:nvPr/>
          </p:nvGrpSpPr>
          <p:grpSpPr bwMode="auto">
            <a:xfrm>
              <a:off x="1990530" y="5091667"/>
              <a:ext cx="477028" cy="88900"/>
              <a:chOff x="0" y="0"/>
              <a:chExt cx="472" cy="88"/>
            </a:xfrm>
            <a:solidFill>
              <a:schemeClr val="bg1"/>
            </a:solidFill>
          </p:grpSpPr>
          <p:sp>
            <p:nvSpPr>
              <p:cNvPr id="7"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8"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9"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19" name="矩形 18"/>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grpSp>
        <p:nvGrpSpPr>
          <p:cNvPr id="22" name="组合 21"/>
          <p:cNvGrpSpPr/>
          <p:nvPr/>
        </p:nvGrpSpPr>
        <p:grpSpPr>
          <a:xfrm>
            <a:off x="5088891" y="4644142"/>
            <a:ext cx="1910062" cy="1330266"/>
            <a:chOff x="1850038" y="4542542"/>
            <a:chExt cx="1910062" cy="1330266"/>
          </a:xfrm>
        </p:grpSpPr>
        <p:grpSp>
          <p:nvGrpSpPr>
            <p:cNvPr id="23" name="Group 13"/>
            <p:cNvGrpSpPr>
              <a:grpSpLocks/>
            </p:cNvGrpSpPr>
            <p:nvPr/>
          </p:nvGrpSpPr>
          <p:grpSpPr bwMode="auto">
            <a:xfrm>
              <a:off x="1990530" y="5091667"/>
              <a:ext cx="477028" cy="88900"/>
              <a:chOff x="0" y="0"/>
              <a:chExt cx="472" cy="88"/>
            </a:xfrm>
            <a:solidFill>
              <a:schemeClr val="bg1"/>
            </a:solidFill>
          </p:grpSpPr>
          <p:sp>
            <p:nvSpPr>
              <p:cNvPr id="26"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27"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28"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24" name="矩形 23"/>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grpSp>
        <p:nvGrpSpPr>
          <p:cNvPr id="29" name="组合 28"/>
          <p:cNvGrpSpPr/>
          <p:nvPr/>
        </p:nvGrpSpPr>
        <p:grpSpPr>
          <a:xfrm>
            <a:off x="8449384" y="4644142"/>
            <a:ext cx="1910062" cy="1330266"/>
            <a:chOff x="1850038" y="4542542"/>
            <a:chExt cx="1910062" cy="1330266"/>
          </a:xfrm>
        </p:grpSpPr>
        <p:grpSp>
          <p:nvGrpSpPr>
            <p:cNvPr id="30" name="Group 13"/>
            <p:cNvGrpSpPr>
              <a:grpSpLocks/>
            </p:cNvGrpSpPr>
            <p:nvPr/>
          </p:nvGrpSpPr>
          <p:grpSpPr bwMode="auto">
            <a:xfrm>
              <a:off x="1990530" y="5091667"/>
              <a:ext cx="477028" cy="88900"/>
              <a:chOff x="0" y="0"/>
              <a:chExt cx="472" cy="88"/>
            </a:xfrm>
            <a:solidFill>
              <a:schemeClr val="bg1"/>
            </a:solidFill>
          </p:grpSpPr>
          <p:sp>
            <p:nvSpPr>
              <p:cNvPr id="33" name="Oval 14"/>
              <p:cNvSpPr>
                <a:spLocks/>
              </p:cNvSpPr>
              <p:nvPr/>
            </p:nvSpPr>
            <p:spPr bwMode="auto">
              <a:xfrm>
                <a:off x="0" y="0"/>
                <a:ext cx="88" cy="88"/>
              </a:xfrm>
              <a:prstGeom prst="ellipse">
                <a:avLst/>
              </a:prstGeom>
              <a:grpFill/>
              <a:ln w="25400">
                <a:noFill/>
                <a:miter lim="800000"/>
                <a:headEnd/>
                <a:tailEnd/>
              </a:ln>
            </p:spPr>
            <p:txBody>
              <a:bodyPr lIns="0" tIns="0" rIns="0" bIns="0"/>
              <a:lstStyle/>
              <a:p>
                <a:pPr>
                  <a:defRPr/>
                </a:pPr>
                <a:endParaRPr lang="en-US"/>
              </a:p>
            </p:txBody>
          </p:sp>
          <p:sp>
            <p:nvSpPr>
              <p:cNvPr id="34" name="Oval 15"/>
              <p:cNvSpPr>
                <a:spLocks/>
              </p:cNvSpPr>
              <p:nvPr/>
            </p:nvSpPr>
            <p:spPr bwMode="auto">
              <a:xfrm>
                <a:off x="192" y="0"/>
                <a:ext cx="88" cy="88"/>
              </a:xfrm>
              <a:prstGeom prst="ellipse">
                <a:avLst/>
              </a:prstGeom>
              <a:grpFill/>
              <a:ln w="25400">
                <a:noFill/>
                <a:miter lim="800000"/>
                <a:headEnd/>
                <a:tailEnd/>
              </a:ln>
            </p:spPr>
            <p:txBody>
              <a:bodyPr lIns="0" tIns="0" rIns="0" bIns="0"/>
              <a:lstStyle/>
              <a:p>
                <a:pPr>
                  <a:defRPr/>
                </a:pPr>
                <a:endParaRPr lang="en-US"/>
              </a:p>
            </p:txBody>
          </p:sp>
          <p:sp>
            <p:nvSpPr>
              <p:cNvPr id="35" name="Oval 16"/>
              <p:cNvSpPr>
                <a:spLocks/>
              </p:cNvSpPr>
              <p:nvPr/>
            </p:nvSpPr>
            <p:spPr bwMode="auto">
              <a:xfrm>
                <a:off x="384" y="0"/>
                <a:ext cx="88" cy="88"/>
              </a:xfrm>
              <a:prstGeom prst="ellipse">
                <a:avLst/>
              </a:prstGeom>
              <a:grpFill/>
              <a:ln w="25400">
                <a:noFill/>
                <a:miter lim="800000"/>
                <a:headEnd/>
                <a:tailEnd/>
              </a:ln>
            </p:spPr>
            <p:txBody>
              <a:bodyPr lIns="0" tIns="0" rIns="0" bIns="0"/>
              <a:lstStyle/>
              <a:p>
                <a:pPr>
                  <a:defRPr/>
                </a:pPr>
                <a:endParaRPr lang="en-US"/>
              </a:p>
            </p:txBody>
          </p:sp>
        </p:grpSp>
        <p:sp>
          <p:nvSpPr>
            <p:cNvPr id="31" name="矩形 30"/>
            <p:cNvSpPr/>
            <p:nvPr/>
          </p:nvSpPr>
          <p:spPr>
            <a:xfrm>
              <a:off x="1850038" y="4542542"/>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1850038" y="5360360"/>
              <a:ext cx="1910062"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274668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81112" y="4833960"/>
            <a:ext cx="2370017" cy="843718"/>
            <a:chOff x="3106598" y="5073134"/>
            <a:chExt cx="2370017" cy="843718"/>
          </a:xfrm>
        </p:grpSpPr>
        <p:sp>
          <p:nvSpPr>
            <p:cNvPr id="3" name="矩形 2"/>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 name="矩形 3"/>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 name="组合 4"/>
          <p:cNvGrpSpPr/>
          <p:nvPr/>
        </p:nvGrpSpPr>
        <p:grpSpPr>
          <a:xfrm>
            <a:off x="1540871" y="2305665"/>
            <a:ext cx="2370017" cy="843718"/>
            <a:chOff x="1221767" y="2192338"/>
            <a:chExt cx="2370017" cy="843718"/>
          </a:xfrm>
        </p:grpSpPr>
        <p:sp>
          <p:nvSpPr>
            <p:cNvPr id="6" name="矩形 5"/>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7" name="矩形 6"/>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8" name="组合 7"/>
          <p:cNvGrpSpPr/>
          <p:nvPr/>
        </p:nvGrpSpPr>
        <p:grpSpPr>
          <a:xfrm>
            <a:off x="8281111" y="2305665"/>
            <a:ext cx="2370017" cy="843718"/>
            <a:chOff x="3106598" y="5073134"/>
            <a:chExt cx="2370017" cy="843718"/>
          </a:xfrm>
        </p:grpSpPr>
        <p:sp>
          <p:nvSpPr>
            <p:cNvPr id="9" name="矩形 8"/>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0" name="矩形 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1" name="组合 10"/>
          <p:cNvGrpSpPr/>
          <p:nvPr/>
        </p:nvGrpSpPr>
        <p:grpSpPr>
          <a:xfrm>
            <a:off x="1540871" y="4833960"/>
            <a:ext cx="2370017" cy="843718"/>
            <a:chOff x="1221767" y="2192338"/>
            <a:chExt cx="2370017" cy="843718"/>
          </a:xfrm>
        </p:grpSpPr>
        <p:sp>
          <p:nvSpPr>
            <p:cNvPr id="12" name="矩形 11"/>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3" name="矩形 1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 name="组合 13"/>
          <p:cNvGrpSpPr/>
          <p:nvPr/>
        </p:nvGrpSpPr>
        <p:grpSpPr>
          <a:xfrm>
            <a:off x="6032309" y="2494764"/>
            <a:ext cx="1741790" cy="1877477"/>
            <a:chOff x="6032309" y="2494764"/>
            <a:chExt cx="1741790" cy="1877477"/>
          </a:xfrm>
        </p:grpSpPr>
        <p:sp>
          <p:nvSpPr>
            <p:cNvPr id="15" name="Freeform 5"/>
            <p:cNvSpPr>
              <a:spLocks/>
            </p:cNvSpPr>
            <p:nvPr/>
          </p:nvSpPr>
          <p:spPr bwMode="auto">
            <a:xfrm>
              <a:off x="6032309" y="2494764"/>
              <a:ext cx="1741790" cy="1877477"/>
            </a:xfrm>
            <a:custGeom>
              <a:avLst/>
              <a:gdLst>
                <a:gd name="T0" fmla="*/ 316 w 333"/>
                <a:gd name="T1" fmla="*/ 360 h 360"/>
                <a:gd name="T2" fmla="*/ 304 w 333"/>
                <a:gd name="T3" fmla="*/ 315 h 360"/>
                <a:gd name="T4" fmla="*/ 169 w 333"/>
                <a:gd name="T5" fmla="*/ 183 h 360"/>
                <a:gd name="T6" fmla="*/ 89 w 333"/>
                <a:gd name="T7" fmla="*/ 163 h 360"/>
                <a:gd name="T8" fmla="*/ 47 w 333"/>
                <a:gd name="T9" fmla="*/ 145 h 360"/>
                <a:gd name="T10" fmla="*/ 9 w 333"/>
                <a:gd name="T11" fmla="*/ 60 h 360"/>
                <a:gd name="T12" fmla="*/ 82 w 333"/>
                <a:gd name="T13" fmla="*/ 2 h 360"/>
                <a:gd name="T14" fmla="*/ 221 w 333"/>
                <a:gd name="T15" fmla="*/ 59 h 360"/>
                <a:gd name="T16" fmla="*/ 320 w 333"/>
                <a:gd name="T17" fmla="*/ 350 h 360"/>
                <a:gd name="T18" fmla="*/ 316 w 333"/>
                <a:gd name="T19"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360">
                  <a:moveTo>
                    <a:pt x="316" y="360"/>
                  </a:moveTo>
                  <a:cubicBezTo>
                    <a:pt x="312" y="342"/>
                    <a:pt x="308" y="328"/>
                    <a:pt x="304" y="315"/>
                  </a:cubicBezTo>
                  <a:cubicBezTo>
                    <a:pt x="284" y="245"/>
                    <a:pt x="240" y="200"/>
                    <a:pt x="169" y="183"/>
                  </a:cubicBezTo>
                  <a:cubicBezTo>
                    <a:pt x="142" y="176"/>
                    <a:pt x="116" y="170"/>
                    <a:pt x="89" y="163"/>
                  </a:cubicBezTo>
                  <a:cubicBezTo>
                    <a:pt x="75" y="159"/>
                    <a:pt x="60" y="153"/>
                    <a:pt x="47" y="145"/>
                  </a:cubicBezTo>
                  <a:cubicBezTo>
                    <a:pt x="13" y="126"/>
                    <a:pt x="0" y="95"/>
                    <a:pt x="9" y="60"/>
                  </a:cubicBezTo>
                  <a:cubicBezTo>
                    <a:pt x="17" y="23"/>
                    <a:pt x="41" y="3"/>
                    <a:pt x="82" y="2"/>
                  </a:cubicBezTo>
                  <a:cubicBezTo>
                    <a:pt x="137" y="0"/>
                    <a:pt x="182" y="24"/>
                    <a:pt x="221" y="59"/>
                  </a:cubicBezTo>
                  <a:cubicBezTo>
                    <a:pt x="306" y="138"/>
                    <a:pt x="333" y="237"/>
                    <a:pt x="320" y="350"/>
                  </a:cubicBezTo>
                  <a:cubicBezTo>
                    <a:pt x="320" y="352"/>
                    <a:pt x="319" y="353"/>
                    <a:pt x="316" y="36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6" name="组合 15"/>
            <p:cNvGrpSpPr>
              <a:grpSpLocks noChangeAspect="1"/>
            </p:cNvGrpSpPr>
            <p:nvPr/>
          </p:nvGrpSpPr>
          <p:grpSpPr>
            <a:xfrm>
              <a:off x="6354497" y="2741465"/>
              <a:ext cx="455549" cy="232114"/>
              <a:chOff x="6932614" y="4013201"/>
              <a:chExt cx="333375" cy="169863"/>
            </a:xfrm>
            <a:solidFill>
              <a:schemeClr val="bg1"/>
            </a:solidFill>
          </p:grpSpPr>
          <p:sp>
            <p:nvSpPr>
              <p:cNvPr id="17" name="Freeform 674"/>
              <p:cNvSpPr>
                <a:spLocks noEditPoints="1"/>
              </p:cNvSpPr>
              <p:nvPr/>
            </p:nvSpPr>
            <p:spPr bwMode="auto">
              <a:xfrm>
                <a:off x="6932614" y="4013201"/>
                <a:ext cx="333375" cy="138113"/>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675"/>
              <p:cNvSpPr>
                <a:spLocks noChangeArrowheads="1"/>
              </p:cNvSpPr>
              <p:nvPr/>
            </p:nvSpPr>
            <p:spPr bwMode="auto">
              <a:xfrm>
                <a:off x="6962776" y="4119564"/>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676"/>
              <p:cNvSpPr>
                <a:spLocks noChangeArrowheads="1"/>
              </p:cNvSpPr>
              <p:nvPr/>
            </p:nvSpPr>
            <p:spPr bwMode="auto">
              <a:xfrm>
                <a:off x="7170739" y="4119564"/>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19"/>
          <p:cNvGrpSpPr/>
          <p:nvPr/>
        </p:nvGrpSpPr>
        <p:grpSpPr>
          <a:xfrm>
            <a:off x="4417901" y="3594113"/>
            <a:ext cx="1730714" cy="1855324"/>
            <a:chOff x="4417901" y="3594113"/>
            <a:chExt cx="1730714" cy="1855324"/>
          </a:xfrm>
        </p:grpSpPr>
        <p:sp>
          <p:nvSpPr>
            <p:cNvPr id="21" name="Freeform 7"/>
            <p:cNvSpPr>
              <a:spLocks/>
            </p:cNvSpPr>
            <p:nvPr/>
          </p:nvSpPr>
          <p:spPr bwMode="auto">
            <a:xfrm>
              <a:off x="4417901" y="3594113"/>
              <a:ext cx="1730714" cy="1855324"/>
            </a:xfrm>
            <a:custGeom>
              <a:avLst/>
              <a:gdLst>
                <a:gd name="T0" fmla="*/ 14 w 331"/>
                <a:gd name="T1" fmla="*/ 0 h 355"/>
                <a:gd name="T2" fmla="*/ 31 w 331"/>
                <a:gd name="T3" fmla="*/ 57 h 355"/>
                <a:gd name="T4" fmla="*/ 166 w 331"/>
                <a:gd name="T5" fmla="*/ 175 h 355"/>
                <a:gd name="T6" fmla="*/ 264 w 331"/>
                <a:gd name="T7" fmla="*/ 201 h 355"/>
                <a:gd name="T8" fmla="*/ 322 w 331"/>
                <a:gd name="T9" fmla="*/ 261 h 355"/>
                <a:gd name="T10" fmla="*/ 252 w 331"/>
                <a:gd name="T11" fmla="*/ 352 h 355"/>
                <a:gd name="T12" fmla="*/ 95 w 331"/>
                <a:gd name="T13" fmla="*/ 282 h 355"/>
                <a:gd name="T14" fmla="*/ 9 w 331"/>
                <a:gd name="T15" fmla="*/ 9 h 355"/>
                <a:gd name="T16" fmla="*/ 10 w 331"/>
                <a:gd name="T17" fmla="*/ 5 h 355"/>
                <a:gd name="T18" fmla="*/ 14 w 331"/>
                <a:gd name="T19"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55">
                  <a:moveTo>
                    <a:pt x="14" y="0"/>
                  </a:moveTo>
                  <a:cubicBezTo>
                    <a:pt x="20" y="20"/>
                    <a:pt x="25" y="39"/>
                    <a:pt x="31" y="57"/>
                  </a:cubicBezTo>
                  <a:cubicBezTo>
                    <a:pt x="54" y="122"/>
                    <a:pt x="100" y="159"/>
                    <a:pt x="166" y="175"/>
                  </a:cubicBezTo>
                  <a:cubicBezTo>
                    <a:pt x="199" y="183"/>
                    <a:pt x="232" y="191"/>
                    <a:pt x="264" y="201"/>
                  </a:cubicBezTo>
                  <a:cubicBezTo>
                    <a:pt x="292" y="211"/>
                    <a:pt x="316" y="228"/>
                    <a:pt x="322" y="261"/>
                  </a:cubicBezTo>
                  <a:cubicBezTo>
                    <a:pt x="331" y="310"/>
                    <a:pt x="300" y="349"/>
                    <a:pt x="252" y="352"/>
                  </a:cubicBezTo>
                  <a:cubicBezTo>
                    <a:pt x="187" y="355"/>
                    <a:pt x="137" y="325"/>
                    <a:pt x="95" y="282"/>
                  </a:cubicBezTo>
                  <a:cubicBezTo>
                    <a:pt x="21" y="206"/>
                    <a:pt x="0" y="112"/>
                    <a:pt x="9" y="9"/>
                  </a:cubicBezTo>
                  <a:cubicBezTo>
                    <a:pt x="9" y="8"/>
                    <a:pt x="9" y="6"/>
                    <a:pt x="10" y="5"/>
                  </a:cubicBezTo>
                  <a:cubicBezTo>
                    <a:pt x="11" y="4"/>
                    <a:pt x="12" y="3"/>
                    <a:pt x="14" y="0"/>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a:grpSpLocks noChangeAspect="1"/>
            </p:cNvGrpSpPr>
            <p:nvPr/>
          </p:nvGrpSpPr>
          <p:grpSpPr>
            <a:xfrm>
              <a:off x="5547623" y="4811785"/>
              <a:ext cx="217696" cy="356077"/>
              <a:chOff x="10336213" y="2595564"/>
              <a:chExt cx="204788" cy="334963"/>
            </a:xfrm>
            <a:solidFill>
              <a:schemeClr val="bg1"/>
            </a:solidFill>
          </p:grpSpPr>
          <p:sp>
            <p:nvSpPr>
              <p:cNvPr id="23" name="Freeform 556"/>
              <p:cNvSpPr>
                <a:spLocks/>
              </p:cNvSpPr>
              <p:nvPr/>
            </p:nvSpPr>
            <p:spPr bwMode="auto">
              <a:xfrm>
                <a:off x="10515601" y="2595564"/>
                <a:ext cx="9525" cy="0"/>
              </a:xfrm>
              <a:custGeom>
                <a:avLst/>
                <a:gdLst>
                  <a:gd name="T0" fmla="*/ 0 w 6"/>
                  <a:gd name="T1" fmla="*/ 6 w 6"/>
                  <a:gd name="T2" fmla="*/ 0 w 6"/>
                </a:gdLst>
                <a:ahLst/>
                <a:cxnLst>
                  <a:cxn ang="0">
                    <a:pos x="T0" y="0"/>
                  </a:cxn>
                  <a:cxn ang="0">
                    <a:pos x="T1" y="0"/>
                  </a:cxn>
                  <a:cxn ang="0">
                    <a:pos x="T2" y="0"/>
                  </a:cxn>
                </a:cxnLst>
                <a:rect l="0" t="0" r="r" b="b"/>
                <a:pathLst>
                  <a:path w="6">
                    <a:moveTo>
                      <a:pt x="0" y="0"/>
                    </a:moveTo>
                    <a:lnTo>
                      <a:pt x="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557"/>
              <p:cNvSpPr>
                <a:spLocks noChangeShapeType="1"/>
              </p:cNvSpPr>
              <p:nvPr/>
            </p:nvSpPr>
            <p:spPr bwMode="auto">
              <a:xfrm>
                <a:off x="10515601" y="2595564"/>
                <a:ext cx="9525"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58"/>
              <p:cNvSpPr>
                <a:spLocks noEditPoints="1"/>
              </p:cNvSpPr>
              <p:nvPr/>
            </p:nvSpPr>
            <p:spPr bwMode="auto">
              <a:xfrm>
                <a:off x="10336213" y="2595564"/>
                <a:ext cx="204788" cy="334963"/>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 name="组合 25"/>
          <p:cNvGrpSpPr/>
          <p:nvPr/>
        </p:nvGrpSpPr>
        <p:grpSpPr>
          <a:xfrm>
            <a:off x="5724936" y="3934718"/>
            <a:ext cx="1855324" cy="1669793"/>
            <a:chOff x="5724936" y="3934718"/>
            <a:chExt cx="1855324" cy="1669793"/>
          </a:xfrm>
        </p:grpSpPr>
        <p:sp>
          <p:nvSpPr>
            <p:cNvPr id="27" name="Freeform 8"/>
            <p:cNvSpPr>
              <a:spLocks/>
            </p:cNvSpPr>
            <p:nvPr/>
          </p:nvSpPr>
          <p:spPr bwMode="auto">
            <a:xfrm>
              <a:off x="5724936" y="3934718"/>
              <a:ext cx="1855324" cy="1669793"/>
            </a:xfrm>
            <a:custGeom>
              <a:avLst/>
              <a:gdLst>
                <a:gd name="T0" fmla="*/ 0 w 355"/>
                <a:gd name="T1" fmla="*/ 313 h 320"/>
                <a:gd name="T2" fmla="*/ 65 w 355"/>
                <a:gd name="T3" fmla="*/ 291 h 320"/>
                <a:gd name="T4" fmla="*/ 170 w 355"/>
                <a:gd name="T5" fmla="*/ 169 h 320"/>
                <a:gd name="T6" fmla="*/ 201 w 355"/>
                <a:gd name="T7" fmla="*/ 58 h 320"/>
                <a:gd name="T8" fmla="*/ 289 w 355"/>
                <a:gd name="T9" fmla="*/ 6 h 320"/>
                <a:gd name="T10" fmla="*/ 347 w 355"/>
                <a:gd name="T11" fmla="*/ 63 h 320"/>
                <a:gd name="T12" fmla="*/ 324 w 355"/>
                <a:gd name="T13" fmla="*/ 172 h 320"/>
                <a:gd name="T14" fmla="*/ 78 w 355"/>
                <a:gd name="T15" fmla="*/ 318 h 320"/>
                <a:gd name="T16" fmla="*/ 18 w 355"/>
                <a:gd name="T17" fmla="*/ 319 h 320"/>
                <a:gd name="T18" fmla="*/ 0 w 355"/>
                <a:gd name="T19" fmla="*/ 316 h 320"/>
                <a:gd name="T20" fmla="*/ 0 w 355"/>
                <a:gd name="T21" fmla="*/ 31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5" h="320">
                  <a:moveTo>
                    <a:pt x="0" y="313"/>
                  </a:moveTo>
                  <a:cubicBezTo>
                    <a:pt x="22" y="306"/>
                    <a:pt x="44" y="299"/>
                    <a:pt x="65" y="291"/>
                  </a:cubicBezTo>
                  <a:cubicBezTo>
                    <a:pt x="122" y="269"/>
                    <a:pt x="155" y="226"/>
                    <a:pt x="170" y="169"/>
                  </a:cubicBezTo>
                  <a:cubicBezTo>
                    <a:pt x="180" y="132"/>
                    <a:pt x="188" y="94"/>
                    <a:pt x="201" y="58"/>
                  </a:cubicBezTo>
                  <a:cubicBezTo>
                    <a:pt x="217" y="15"/>
                    <a:pt x="246" y="0"/>
                    <a:pt x="289" y="6"/>
                  </a:cubicBezTo>
                  <a:cubicBezTo>
                    <a:pt x="320" y="11"/>
                    <a:pt x="342" y="32"/>
                    <a:pt x="347" y="63"/>
                  </a:cubicBezTo>
                  <a:cubicBezTo>
                    <a:pt x="355" y="103"/>
                    <a:pt x="344" y="139"/>
                    <a:pt x="324" y="172"/>
                  </a:cubicBezTo>
                  <a:cubicBezTo>
                    <a:pt x="269" y="265"/>
                    <a:pt x="184" y="311"/>
                    <a:pt x="78" y="318"/>
                  </a:cubicBezTo>
                  <a:cubicBezTo>
                    <a:pt x="58" y="320"/>
                    <a:pt x="38" y="319"/>
                    <a:pt x="18" y="319"/>
                  </a:cubicBezTo>
                  <a:cubicBezTo>
                    <a:pt x="12" y="318"/>
                    <a:pt x="6" y="317"/>
                    <a:pt x="0" y="316"/>
                  </a:cubicBezTo>
                  <a:cubicBezTo>
                    <a:pt x="0" y="315"/>
                    <a:pt x="0" y="314"/>
                    <a:pt x="0" y="313"/>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6951621" y="4212335"/>
              <a:ext cx="382175" cy="445519"/>
              <a:chOff x="9628189" y="2592389"/>
              <a:chExt cx="287338" cy="334963"/>
            </a:xfrm>
            <a:solidFill>
              <a:schemeClr val="bg1"/>
            </a:solidFill>
          </p:grpSpPr>
          <p:sp>
            <p:nvSpPr>
              <p:cNvPr id="29" name="Freeform 670"/>
              <p:cNvSpPr>
                <a:spLocks/>
              </p:cNvSpPr>
              <p:nvPr/>
            </p:nvSpPr>
            <p:spPr bwMode="auto">
              <a:xfrm>
                <a:off x="9628189" y="2728914"/>
                <a:ext cx="287338" cy="198438"/>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71"/>
              <p:cNvSpPr>
                <a:spLocks/>
              </p:cNvSpPr>
              <p:nvPr/>
            </p:nvSpPr>
            <p:spPr bwMode="auto">
              <a:xfrm>
                <a:off x="9678989" y="2592389"/>
                <a:ext cx="184150" cy="239713"/>
              </a:xfrm>
              <a:custGeom>
                <a:avLst/>
                <a:gdLst>
                  <a:gd name="T0" fmla="*/ 44 w 116"/>
                  <a:gd name="T1" fmla="*/ 151 h 151"/>
                  <a:gd name="T2" fmla="*/ 73 w 116"/>
                  <a:gd name="T3" fmla="*/ 151 h 151"/>
                  <a:gd name="T4" fmla="*/ 73 w 116"/>
                  <a:gd name="T5" fmla="*/ 67 h 151"/>
                  <a:gd name="T6" fmla="*/ 116 w 116"/>
                  <a:gd name="T7" fmla="*/ 67 h 151"/>
                  <a:gd name="T8" fmla="*/ 58 w 116"/>
                  <a:gd name="T9" fmla="*/ 0 h 151"/>
                  <a:gd name="T10" fmla="*/ 0 w 116"/>
                  <a:gd name="T11" fmla="*/ 67 h 151"/>
                  <a:gd name="T12" fmla="*/ 44 w 116"/>
                  <a:gd name="T13" fmla="*/ 67 h 151"/>
                  <a:gd name="T14" fmla="*/ 44 w 116"/>
                  <a:gd name="T15" fmla="*/ 151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1">
                    <a:moveTo>
                      <a:pt x="44" y="151"/>
                    </a:moveTo>
                    <a:lnTo>
                      <a:pt x="73" y="151"/>
                    </a:lnTo>
                    <a:lnTo>
                      <a:pt x="73" y="67"/>
                    </a:lnTo>
                    <a:lnTo>
                      <a:pt x="116" y="67"/>
                    </a:lnTo>
                    <a:lnTo>
                      <a:pt x="58" y="0"/>
                    </a:lnTo>
                    <a:lnTo>
                      <a:pt x="0" y="67"/>
                    </a:lnTo>
                    <a:lnTo>
                      <a:pt x="44" y="67"/>
                    </a:lnTo>
                    <a:lnTo>
                      <a:pt x="4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4606203" y="2300925"/>
            <a:ext cx="1844247" cy="1733483"/>
            <a:chOff x="4606203" y="2300925"/>
            <a:chExt cx="1844247" cy="1733483"/>
          </a:xfrm>
        </p:grpSpPr>
        <p:sp>
          <p:nvSpPr>
            <p:cNvPr id="32" name="Freeform 6"/>
            <p:cNvSpPr>
              <a:spLocks/>
            </p:cNvSpPr>
            <p:nvPr/>
          </p:nvSpPr>
          <p:spPr bwMode="auto">
            <a:xfrm>
              <a:off x="4606203" y="2300925"/>
              <a:ext cx="1844247" cy="1733483"/>
            </a:xfrm>
            <a:custGeom>
              <a:avLst/>
              <a:gdLst>
                <a:gd name="T0" fmla="*/ 353 w 353"/>
                <a:gd name="T1" fmla="*/ 16 h 332"/>
                <a:gd name="T2" fmla="*/ 307 w 353"/>
                <a:gd name="T3" fmla="*/ 29 h 332"/>
                <a:gd name="T4" fmla="*/ 180 w 353"/>
                <a:gd name="T5" fmla="*/ 168 h 332"/>
                <a:gd name="T6" fmla="*/ 145 w 353"/>
                <a:gd name="T7" fmla="*/ 283 h 332"/>
                <a:gd name="T8" fmla="*/ 54 w 353"/>
                <a:gd name="T9" fmla="*/ 320 h 332"/>
                <a:gd name="T10" fmla="*/ 4 w 353"/>
                <a:gd name="T11" fmla="*/ 255 h 332"/>
                <a:gd name="T12" fmla="*/ 77 w 353"/>
                <a:gd name="T13" fmla="*/ 94 h 332"/>
                <a:gd name="T14" fmla="*/ 352 w 353"/>
                <a:gd name="T15" fmla="*/ 11 h 332"/>
                <a:gd name="T16" fmla="*/ 353 w 353"/>
                <a:gd name="T17" fmla="*/ 1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32">
                  <a:moveTo>
                    <a:pt x="353" y="16"/>
                  </a:moveTo>
                  <a:cubicBezTo>
                    <a:pt x="338" y="20"/>
                    <a:pt x="322" y="24"/>
                    <a:pt x="307" y="29"/>
                  </a:cubicBezTo>
                  <a:cubicBezTo>
                    <a:pt x="239" y="51"/>
                    <a:pt x="198" y="98"/>
                    <a:pt x="180" y="168"/>
                  </a:cubicBezTo>
                  <a:cubicBezTo>
                    <a:pt x="171" y="207"/>
                    <a:pt x="161" y="246"/>
                    <a:pt x="145" y="283"/>
                  </a:cubicBezTo>
                  <a:cubicBezTo>
                    <a:pt x="129" y="320"/>
                    <a:pt x="92" y="332"/>
                    <a:pt x="54" y="320"/>
                  </a:cubicBezTo>
                  <a:cubicBezTo>
                    <a:pt x="24" y="311"/>
                    <a:pt x="5" y="287"/>
                    <a:pt x="4" y="255"/>
                  </a:cubicBezTo>
                  <a:cubicBezTo>
                    <a:pt x="0" y="189"/>
                    <a:pt x="31" y="137"/>
                    <a:pt x="77" y="94"/>
                  </a:cubicBezTo>
                  <a:cubicBezTo>
                    <a:pt x="154" y="19"/>
                    <a:pt x="249" y="0"/>
                    <a:pt x="352" y="11"/>
                  </a:cubicBezTo>
                  <a:cubicBezTo>
                    <a:pt x="353" y="12"/>
                    <a:pt x="353" y="14"/>
                    <a:pt x="353" y="16"/>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752"/>
            <p:cNvSpPr>
              <a:spLocks noChangeAspect="1" noEditPoints="1"/>
            </p:cNvSpPr>
            <p:nvPr/>
          </p:nvSpPr>
          <p:spPr bwMode="auto">
            <a:xfrm>
              <a:off x="4905214" y="3288591"/>
              <a:ext cx="324089" cy="448122"/>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2408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957218" y="4286556"/>
            <a:ext cx="1910062" cy="881780"/>
            <a:chOff x="863029" y="4693265"/>
            <a:chExt cx="1910062" cy="881780"/>
          </a:xfrm>
        </p:grpSpPr>
        <p:sp>
          <p:nvSpPr>
            <p:cNvPr id="45" name="矩形 44"/>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47" name="组合 46"/>
          <p:cNvGrpSpPr/>
          <p:nvPr/>
        </p:nvGrpSpPr>
        <p:grpSpPr>
          <a:xfrm>
            <a:off x="3745857" y="4286556"/>
            <a:ext cx="1910062" cy="881780"/>
            <a:chOff x="863029" y="4693265"/>
            <a:chExt cx="1910062" cy="881780"/>
          </a:xfrm>
        </p:grpSpPr>
        <p:sp>
          <p:nvSpPr>
            <p:cNvPr id="48" name="矩形 47"/>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9" name="矩形 48"/>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0" name="组合 49"/>
          <p:cNvGrpSpPr/>
          <p:nvPr/>
        </p:nvGrpSpPr>
        <p:grpSpPr>
          <a:xfrm>
            <a:off x="6534496" y="4286556"/>
            <a:ext cx="1910062" cy="881780"/>
            <a:chOff x="863029" y="4693265"/>
            <a:chExt cx="1910062" cy="881780"/>
          </a:xfrm>
        </p:grpSpPr>
        <p:sp>
          <p:nvSpPr>
            <p:cNvPr id="51" name="矩形 50"/>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3" name="组合 52"/>
          <p:cNvGrpSpPr/>
          <p:nvPr/>
        </p:nvGrpSpPr>
        <p:grpSpPr>
          <a:xfrm>
            <a:off x="9323135" y="4286556"/>
            <a:ext cx="1910062" cy="881780"/>
            <a:chOff x="863029" y="4693265"/>
            <a:chExt cx="1910062" cy="881780"/>
          </a:xfrm>
        </p:grpSpPr>
        <p:sp>
          <p:nvSpPr>
            <p:cNvPr id="54" name="矩形 53"/>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90" name="组合 89"/>
          <p:cNvGrpSpPr/>
          <p:nvPr/>
        </p:nvGrpSpPr>
        <p:grpSpPr>
          <a:xfrm>
            <a:off x="3825381" y="2510744"/>
            <a:ext cx="1752600" cy="1139826"/>
            <a:chOff x="3825381" y="2859087"/>
            <a:chExt cx="1752600" cy="1139826"/>
          </a:xfrm>
        </p:grpSpPr>
        <p:grpSp>
          <p:nvGrpSpPr>
            <p:cNvPr id="34" name="组合 33"/>
            <p:cNvGrpSpPr/>
            <p:nvPr/>
          </p:nvGrpSpPr>
          <p:grpSpPr>
            <a:xfrm>
              <a:off x="3825381" y="2859087"/>
              <a:ext cx="1752600" cy="1139826"/>
              <a:chOff x="5216525" y="2852738"/>
              <a:chExt cx="1752600" cy="1139826"/>
            </a:xfrm>
            <a:solidFill>
              <a:srgbClr val="48C253"/>
            </a:solidFill>
          </p:grpSpPr>
          <p:sp>
            <p:nvSpPr>
              <p:cNvPr id="35"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a:grpSpLocks noChangeAspect="1"/>
            </p:cNvGrpSpPr>
            <p:nvPr/>
          </p:nvGrpSpPr>
          <p:grpSpPr>
            <a:xfrm>
              <a:off x="4508404" y="3496431"/>
              <a:ext cx="384967" cy="363228"/>
              <a:chOff x="-10582275" y="14624050"/>
              <a:chExt cx="3570288" cy="3368675"/>
            </a:xfrm>
            <a:solidFill>
              <a:schemeClr val="bg1"/>
            </a:solidFill>
          </p:grpSpPr>
          <p:sp>
            <p:nvSpPr>
              <p:cNvPr id="57"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1036742" y="2510744"/>
            <a:ext cx="1752600" cy="1139826"/>
            <a:chOff x="1036742" y="2859087"/>
            <a:chExt cx="1752600" cy="1139826"/>
          </a:xfrm>
        </p:grpSpPr>
        <p:grpSp>
          <p:nvGrpSpPr>
            <p:cNvPr id="33" name="组合 32"/>
            <p:cNvGrpSpPr/>
            <p:nvPr/>
          </p:nvGrpSpPr>
          <p:grpSpPr>
            <a:xfrm>
              <a:off x="1036742" y="2859087"/>
              <a:ext cx="1752600" cy="1139826"/>
              <a:chOff x="5216525" y="2852738"/>
              <a:chExt cx="1752600" cy="1139826"/>
            </a:xfrm>
          </p:grpSpPr>
          <p:sp>
            <p:nvSpPr>
              <p:cNvPr id="31"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solidFill>
                <a:srgbClr val="5AAC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solidFill>
                <a:srgbClr val="5AACE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a:grpSpLocks noChangeAspect="1"/>
            </p:cNvGrpSpPr>
            <p:nvPr/>
          </p:nvGrpSpPr>
          <p:grpSpPr>
            <a:xfrm>
              <a:off x="1795894" y="3496431"/>
              <a:ext cx="323722" cy="363228"/>
              <a:chOff x="-10020300" y="-11996738"/>
              <a:chExt cx="2614613" cy="2933700"/>
            </a:xfrm>
            <a:solidFill>
              <a:schemeClr val="bg1"/>
            </a:solidFill>
          </p:grpSpPr>
          <p:sp>
            <p:nvSpPr>
              <p:cNvPr id="63"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6614020" y="2510744"/>
            <a:ext cx="1752600" cy="1139826"/>
            <a:chOff x="6614020" y="2859087"/>
            <a:chExt cx="1752600" cy="1139826"/>
          </a:xfrm>
        </p:grpSpPr>
        <p:grpSp>
          <p:nvGrpSpPr>
            <p:cNvPr id="37" name="组合 36"/>
            <p:cNvGrpSpPr/>
            <p:nvPr/>
          </p:nvGrpSpPr>
          <p:grpSpPr>
            <a:xfrm>
              <a:off x="6614020" y="2859087"/>
              <a:ext cx="1752600" cy="1139826"/>
              <a:chOff x="5216525" y="2852738"/>
              <a:chExt cx="1752600" cy="1139826"/>
            </a:xfrm>
            <a:solidFill>
              <a:srgbClr val="7FC41C"/>
            </a:solidFill>
          </p:grpSpPr>
          <p:sp>
            <p:nvSpPr>
              <p:cNvPr id="38"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7368999" y="3496431"/>
              <a:ext cx="241056" cy="363228"/>
              <a:chOff x="5715359" y="4943966"/>
              <a:chExt cx="358370" cy="540000"/>
            </a:xfrm>
            <a:solidFill>
              <a:schemeClr val="bg1"/>
            </a:solidFill>
          </p:grpSpPr>
          <p:sp>
            <p:nvSpPr>
              <p:cNvPr id="68"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92" name="组合 91"/>
          <p:cNvGrpSpPr/>
          <p:nvPr/>
        </p:nvGrpSpPr>
        <p:grpSpPr>
          <a:xfrm>
            <a:off x="9402659" y="2510744"/>
            <a:ext cx="1752600" cy="1139826"/>
            <a:chOff x="9402659" y="2859087"/>
            <a:chExt cx="1752600" cy="1139826"/>
          </a:xfrm>
        </p:grpSpPr>
        <p:grpSp>
          <p:nvGrpSpPr>
            <p:cNvPr id="40" name="组合 39"/>
            <p:cNvGrpSpPr/>
            <p:nvPr/>
          </p:nvGrpSpPr>
          <p:grpSpPr>
            <a:xfrm>
              <a:off x="9402659" y="2859087"/>
              <a:ext cx="1752600" cy="1139826"/>
              <a:chOff x="5216525" y="2852738"/>
              <a:chExt cx="1752600" cy="1139826"/>
            </a:xfrm>
            <a:solidFill>
              <a:srgbClr val="FF8417"/>
            </a:solidFill>
          </p:grpSpPr>
          <p:sp>
            <p:nvSpPr>
              <p:cNvPr id="41" name="Freeform 17"/>
              <p:cNvSpPr>
                <a:spLocks/>
              </p:cNvSpPr>
              <p:nvPr/>
            </p:nvSpPr>
            <p:spPr bwMode="auto">
              <a:xfrm>
                <a:off x="5216525" y="2852738"/>
                <a:ext cx="1752600" cy="1139825"/>
              </a:xfrm>
              <a:custGeom>
                <a:avLst/>
                <a:gdLst>
                  <a:gd name="T0" fmla="*/ 284 w 585"/>
                  <a:gd name="T1" fmla="*/ 5 h 379"/>
                  <a:gd name="T2" fmla="*/ 0 w 585"/>
                  <a:gd name="T3" fmla="*/ 292 h 379"/>
                  <a:gd name="T4" fmla="*/ 10 w 585"/>
                  <a:gd name="T5" fmla="*/ 373 h 379"/>
                  <a:gd name="T6" fmla="*/ 18 w 585"/>
                  <a:gd name="T7" fmla="*/ 379 h 379"/>
                  <a:gd name="T8" fmla="*/ 21 w 585"/>
                  <a:gd name="T9" fmla="*/ 379 h 379"/>
                  <a:gd name="T10" fmla="*/ 29 w 585"/>
                  <a:gd name="T11" fmla="*/ 368 h 379"/>
                  <a:gd name="T12" fmla="*/ 20 w 585"/>
                  <a:gd name="T13" fmla="*/ 288 h 379"/>
                  <a:gd name="T14" fmla="*/ 278 w 585"/>
                  <a:gd name="T15" fmla="*/ 25 h 379"/>
                  <a:gd name="T16" fmla="*/ 565 w 585"/>
                  <a:gd name="T17" fmla="*/ 297 h 379"/>
                  <a:gd name="T18" fmla="*/ 556 w 585"/>
                  <a:gd name="T19" fmla="*/ 368 h 379"/>
                  <a:gd name="T20" fmla="*/ 564 w 585"/>
                  <a:gd name="T21" fmla="*/ 379 h 379"/>
                  <a:gd name="T22" fmla="*/ 567 w 585"/>
                  <a:gd name="T23" fmla="*/ 379 h 379"/>
                  <a:gd name="T24" fmla="*/ 575 w 585"/>
                  <a:gd name="T25" fmla="*/ 373 h 379"/>
                  <a:gd name="T26" fmla="*/ 585 w 585"/>
                  <a:gd name="T27" fmla="*/ 297 h 379"/>
                  <a:gd name="T28" fmla="*/ 284 w 585"/>
                  <a:gd name="T29" fmla="*/ 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5" h="379">
                    <a:moveTo>
                      <a:pt x="284" y="5"/>
                    </a:moveTo>
                    <a:cubicBezTo>
                      <a:pt x="129" y="10"/>
                      <a:pt x="3" y="137"/>
                      <a:pt x="0" y="292"/>
                    </a:cubicBezTo>
                    <a:cubicBezTo>
                      <a:pt x="0" y="320"/>
                      <a:pt x="3" y="347"/>
                      <a:pt x="10" y="373"/>
                    </a:cubicBezTo>
                    <a:cubicBezTo>
                      <a:pt x="11" y="376"/>
                      <a:pt x="14" y="379"/>
                      <a:pt x="18" y="379"/>
                    </a:cubicBezTo>
                    <a:cubicBezTo>
                      <a:pt x="21" y="379"/>
                      <a:pt x="21" y="379"/>
                      <a:pt x="21" y="379"/>
                    </a:cubicBezTo>
                    <a:cubicBezTo>
                      <a:pt x="27" y="379"/>
                      <a:pt x="31" y="373"/>
                      <a:pt x="29" y="368"/>
                    </a:cubicBezTo>
                    <a:cubicBezTo>
                      <a:pt x="23" y="343"/>
                      <a:pt x="19" y="316"/>
                      <a:pt x="20" y="288"/>
                    </a:cubicBezTo>
                    <a:cubicBezTo>
                      <a:pt x="25" y="148"/>
                      <a:pt x="138" y="33"/>
                      <a:pt x="278" y="25"/>
                    </a:cubicBezTo>
                    <a:cubicBezTo>
                      <a:pt x="435" y="17"/>
                      <a:pt x="565" y="142"/>
                      <a:pt x="565" y="297"/>
                    </a:cubicBezTo>
                    <a:cubicBezTo>
                      <a:pt x="565" y="322"/>
                      <a:pt x="562" y="346"/>
                      <a:pt x="556" y="368"/>
                    </a:cubicBezTo>
                    <a:cubicBezTo>
                      <a:pt x="554" y="373"/>
                      <a:pt x="558" y="379"/>
                      <a:pt x="564" y="379"/>
                    </a:cubicBezTo>
                    <a:cubicBezTo>
                      <a:pt x="567" y="379"/>
                      <a:pt x="567" y="379"/>
                      <a:pt x="567" y="379"/>
                    </a:cubicBezTo>
                    <a:cubicBezTo>
                      <a:pt x="571" y="379"/>
                      <a:pt x="574" y="376"/>
                      <a:pt x="575" y="373"/>
                    </a:cubicBezTo>
                    <a:cubicBezTo>
                      <a:pt x="582" y="349"/>
                      <a:pt x="585" y="323"/>
                      <a:pt x="585" y="297"/>
                    </a:cubicBezTo>
                    <a:cubicBezTo>
                      <a:pt x="585" y="133"/>
                      <a:pt x="449" y="0"/>
                      <a:pt x="28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5357813" y="2994026"/>
                <a:ext cx="1468438" cy="998538"/>
              </a:xfrm>
              <a:custGeom>
                <a:avLst/>
                <a:gdLst>
                  <a:gd name="T0" fmla="*/ 234 w 490"/>
                  <a:gd name="T1" fmla="*/ 6 h 332"/>
                  <a:gd name="T2" fmla="*/ 1 w 490"/>
                  <a:gd name="T3" fmla="*/ 239 h 332"/>
                  <a:gd name="T4" fmla="*/ 13 w 490"/>
                  <a:gd name="T5" fmla="*/ 326 h 332"/>
                  <a:gd name="T6" fmla="*/ 21 w 490"/>
                  <a:gd name="T7" fmla="*/ 332 h 332"/>
                  <a:gd name="T8" fmla="*/ 21 w 490"/>
                  <a:gd name="T9" fmla="*/ 332 h 332"/>
                  <a:gd name="T10" fmla="*/ 29 w 490"/>
                  <a:gd name="T11" fmla="*/ 321 h 332"/>
                  <a:gd name="T12" fmla="*/ 18 w 490"/>
                  <a:gd name="T13" fmla="*/ 244 h 332"/>
                  <a:gd name="T14" fmla="*/ 234 w 490"/>
                  <a:gd name="T15" fmla="*/ 23 h 332"/>
                  <a:gd name="T16" fmla="*/ 473 w 490"/>
                  <a:gd name="T17" fmla="*/ 250 h 332"/>
                  <a:gd name="T18" fmla="*/ 462 w 490"/>
                  <a:gd name="T19" fmla="*/ 321 h 332"/>
                  <a:gd name="T20" fmla="*/ 470 w 490"/>
                  <a:gd name="T21" fmla="*/ 332 h 332"/>
                  <a:gd name="T22" fmla="*/ 470 w 490"/>
                  <a:gd name="T23" fmla="*/ 332 h 332"/>
                  <a:gd name="T24" fmla="*/ 478 w 490"/>
                  <a:gd name="T25" fmla="*/ 326 h 332"/>
                  <a:gd name="T26" fmla="*/ 490 w 490"/>
                  <a:gd name="T27" fmla="*/ 250 h 332"/>
                  <a:gd name="T28" fmla="*/ 234 w 490"/>
                  <a:gd name="T29"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332">
                    <a:moveTo>
                      <a:pt x="234" y="6"/>
                    </a:moveTo>
                    <a:cubicBezTo>
                      <a:pt x="109" y="12"/>
                      <a:pt x="7" y="114"/>
                      <a:pt x="1" y="239"/>
                    </a:cubicBezTo>
                    <a:cubicBezTo>
                      <a:pt x="0" y="269"/>
                      <a:pt x="4" y="299"/>
                      <a:pt x="13" y="326"/>
                    </a:cubicBezTo>
                    <a:cubicBezTo>
                      <a:pt x="14" y="329"/>
                      <a:pt x="17" y="332"/>
                      <a:pt x="21" y="332"/>
                    </a:cubicBezTo>
                    <a:cubicBezTo>
                      <a:pt x="21" y="332"/>
                      <a:pt x="21" y="332"/>
                      <a:pt x="21" y="332"/>
                    </a:cubicBezTo>
                    <a:cubicBezTo>
                      <a:pt x="27" y="332"/>
                      <a:pt x="31" y="326"/>
                      <a:pt x="29" y="321"/>
                    </a:cubicBezTo>
                    <a:cubicBezTo>
                      <a:pt x="21" y="297"/>
                      <a:pt x="17" y="271"/>
                      <a:pt x="18" y="244"/>
                    </a:cubicBezTo>
                    <a:cubicBezTo>
                      <a:pt x="21" y="126"/>
                      <a:pt x="116" y="29"/>
                      <a:pt x="234" y="23"/>
                    </a:cubicBezTo>
                    <a:cubicBezTo>
                      <a:pt x="365" y="16"/>
                      <a:pt x="473" y="121"/>
                      <a:pt x="473" y="250"/>
                    </a:cubicBezTo>
                    <a:cubicBezTo>
                      <a:pt x="473" y="275"/>
                      <a:pt x="469" y="299"/>
                      <a:pt x="462" y="321"/>
                    </a:cubicBezTo>
                    <a:cubicBezTo>
                      <a:pt x="460" y="326"/>
                      <a:pt x="464" y="332"/>
                      <a:pt x="470" y="332"/>
                    </a:cubicBezTo>
                    <a:cubicBezTo>
                      <a:pt x="470" y="332"/>
                      <a:pt x="470" y="332"/>
                      <a:pt x="470" y="332"/>
                    </a:cubicBezTo>
                    <a:cubicBezTo>
                      <a:pt x="474" y="332"/>
                      <a:pt x="477" y="329"/>
                      <a:pt x="478" y="326"/>
                    </a:cubicBezTo>
                    <a:cubicBezTo>
                      <a:pt x="486" y="302"/>
                      <a:pt x="490" y="277"/>
                      <a:pt x="490" y="250"/>
                    </a:cubicBezTo>
                    <a:cubicBezTo>
                      <a:pt x="490" y="112"/>
                      <a:pt x="374" y="0"/>
                      <a:pt x="23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a:grpSpLocks noChangeAspect="1"/>
            </p:cNvGrpSpPr>
            <p:nvPr/>
          </p:nvGrpSpPr>
          <p:grpSpPr>
            <a:xfrm>
              <a:off x="10028763" y="3496431"/>
              <a:ext cx="498806" cy="363228"/>
              <a:chOff x="18011776" y="1398588"/>
              <a:chExt cx="4222750" cy="3074988"/>
            </a:xfrm>
            <a:solidFill>
              <a:schemeClr val="bg1"/>
            </a:solidFill>
          </p:grpSpPr>
          <p:sp>
            <p:nvSpPr>
              <p:cNvPr id="71" name="Rectangle 591"/>
              <p:cNvSpPr>
                <a:spLocks noChangeArrowheads="1"/>
              </p:cNvSpPr>
              <p:nvPr/>
            </p:nvSpPr>
            <p:spPr bwMode="auto">
              <a:xfrm>
                <a:off x="19035713" y="2414588"/>
                <a:ext cx="13160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592"/>
              <p:cNvSpPr>
                <a:spLocks noChangeArrowheads="1"/>
              </p:cNvSpPr>
              <p:nvPr/>
            </p:nvSpPr>
            <p:spPr bwMode="auto">
              <a:xfrm>
                <a:off x="19046826" y="2722563"/>
                <a:ext cx="131603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6880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4329217" y="3619502"/>
            <a:ext cx="3533567" cy="819150"/>
            <a:chOff x="2113645" y="4409374"/>
            <a:chExt cx="3533567" cy="819150"/>
          </a:xfrm>
        </p:grpSpPr>
        <p:sp>
          <p:nvSpPr>
            <p:cNvPr id="129" name="矩形 128"/>
            <p:cNvSpPr/>
            <p:nvPr/>
          </p:nvSpPr>
          <p:spPr>
            <a:xfrm>
              <a:off x="2623413"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30" name="组合 129"/>
            <p:cNvGrpSpPr/>
            <p:nvPr/>
          </p:nvGrpSpPr>
          <p:grpSpPr>
            <a:xfrm>
              <a:off x="2113645" y="4409374"/>
              <a:ext cx="3364135" cy="819150"/>
              <a:chOff x="4489409" y="2139320"/>
              <a:chExt cx="3364135" cy="819150"/>
            </a:xfrm>
          </p:grpSpPr>
          <p:cxnSp>
            <p:nvCxnSpPr>
              <p:cNvPr id="150" name="直接连接符 149"/>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189259" y="4602069"/>
              <a:ext cx="421704" cy="421704"/>
              <a:chOff x="2405797" y="4607901"/>
              <a:chExt cx="421704" cy="421704"/>
            </a:xfrm>
          </p:grpSpPr>
          <p:sp>
            <p:nvSpPr>
              <p:cNvPr id="133" name="椭圆 132"/>
              <p:cNvSpPr/>
              <p:nvPr/>
            </p:nvSpPr>
            <p:spPr>
              <a:xfrm>
                <a:off x="2405797" y="4607901"/>
                <a:ext cx="421704" cy="421704"/>
              </a:xfrm>
              <a:prstGeom prst="ellipse">
                <a:avLst/>
              </a:prstGeom>
              <a:solidFill>
                <a:srgbClr val="FD5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9" name="文本框 148"/>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9581071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90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90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64215" y="3509744"/>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1" name="组合 20"/>
          <p:cNvGrpSpPr/>
          <p:nvPr/>
        </p:nvGrpSpPr>
        <p:grpSpPr>
          <a:xfrm>
            <a:off x="8395591" y="3509744"/>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4" name="组合 23"/>
          <p:cNvGrpSpPr>
            <a:grpSpLocks noChangeAspect="1"/>
          </p:cNvGrpSpPr>
          <p:nvPr/>
        </p:nvGrpSpPr>
        <p:grpSpPr>
          <a:xfrm>
            <a:off x="5479624" y="3362418"/>
            <a:ext cx="853083" cy="957192"/>
            <a:chOff x="-10020300" y="-11996738"/>
            <a:chExt cx="2614613" cy="2933700"/>
          </a:xfrm>
          <a:solidFill>
            <a:schemeClr val="bg1"/>
          </a:solidFill>
        </p:grpSpPr>
        <p:sp>
          <p:nvSpPr>
            <p:cNvPr id="25"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3816485" y="2290471"/>
            <a:ext cx="2946088" cy="2516368"/>
            <a:chOff x="3816485" y="2290471"/>
            <a:chExt cx="2946088" cy="2516368"/>
          </a:xfrm>
        </p:grpSpPr>
        <p:sp>
          <p:nvSpPr>
            <p:cNvPr id="15" name="Freeform 10"/>
            <p:cNvSpPr>
              <a:spLocks/>
            </p:cNvSpPr>
            <p:nvPr/>
          </p:nvSpPr>
          <p:spPr bwMode="auto">
            <a:xfrm>
              <a:off x="3816485" y="2290471"/>
              <a:ext cx="2946088" cy="2516368"/>
            </a:xfrm>
            <a:custGeom>
              <a:avLst/>
              <a:gdLst>
                <a:gd name="T0" fmla="*/ 403 w 403"/>
                <a:gd name="T1" fmla="*/ 73 h 344"/>
                <a:gd name="T2" fmla="*/ 346 w 403"/>
                <a:gd name="T3" fmla="*/ 126 h 344"/>
                <a:gd name="T4" fmla="*/ 279 w 403"/>
                <a:gd name="T5" fmla="*/ 105 h 344"/>
                <a:gd name="T6" fmla="*/ 163 w 403"/>
                <a:gd name="T7" fmla="*/ 221 h 344"/>
                <a:gd name="T8" fmla="*/ 187 w 403"/>
                <a:gd name="T9" fmla="*/ 292 h 344"/>
                <a:gd name="T10" fmla="*/ 134 w 403"/>
                <a:gd name="T11" fmla="*/ 344 h 344"/>
                <a:gd name="T12" fmla="*/ 0 w 403"/>
                <a:gd name="T13" fmla="*/ 212 h 344"/>
                <a:gd name="T14" fmla="*/ 93 w 403"/>
                <a:gd name="T15" fmla="*/ 122 h 344"/>
                <a:gd name="T16" fmla="*/ 143 w 403"/>
                <a:gd name="T17" fmla="*/ 74 h 344"/>
                <a:gd name="T18" fmla="*/ 382 w 403"/>
                <a:gd name="T19" fmla="*/ 58 h 344"/>
                <a:gd name="T20" fmla="*/ 403 w 403"/>
                <a:gd name="T21" fmla="*/ 7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344">
                  <a:moveTo>
                    <a:pt x="403" y="73"/>
                  </a:moveTo>
                  <a:cubicBezTo>
                    <a:pt x="384" y="91"/>
                    <a:pt x="365" y="108"/>
                    <a:pt x="346" y="126"/>
                  </a:cubicBezTo>
                  <a:cubicBezTo>
                    <a:pt x="327" y="113"/>
                    <a:pt x="304" y="105"/>
                    <a:pt x="279" y="105"/>
                  </a:cubicBezTo>
                  <a:cubicBezTo>
                    <a:pt x="215" y="105"/>
                    <a:pt x="163" y="157"/>
                    <a:pt x="163" y="221"/>
                  </a:cubicBezTo>
                  <a:cubicBezTo>
                    <a:pt x="163" y="247"/>
                    <a:pt x="172" y="272"/>
                    <a:pt x="187" y="292"/>
                  </a:cubicBezTo>
                  <a:cubicBezTo>
                    <a:pt x="169" y="309"/>
                    <a:pt x="152" y="327"/>
                    <a:pt x="134" y="344"/>
                  </a:cubicBezTo>
                  <a:cubicBezTo>
                    <a:pt x="90" y="301"/>
                    <a:pt x="47" y="258"/>
                    <a:pt x="0" y="212"/>
                  </a:cubicBezTo>
                  <a:cubicBezTo>
                    <a:pt x="31" y="182"/>
                    <a:pt x="62" y="152"/>
                    <a:pt x="93" y="122"/>
                  </a:cubicBezTo>
                  <a:cubicBezTo>
                    <a:pt x="110" y="106"/>
                    <a:pt x="126" y="89"/>
                    <a:pt x="143" y="74"/>
                  </a:cubicBezTo>
                  <a:cubicBezTo>
                    <a:pt x="222" y="5"/>
                    <a:pt x="294" y="0"/>
                    <a:pt x="382" y="58"/>
                  </a:cubicBezTo>
                  <a:cubicBezTo>
                    <a:pt x="389" y="62"/>
                    <a:pt x="395" y="68"/>
                    <a:pt x="403" y="73"/>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9" name="组合 28"/>
            <p:cNvGrpSpPr>
              <a:grpSpLocks noChangeAspect="1"/>
            </p:cNvGrpSpPr>
            <p:nvPr/>
          </p:nvGrpSpPr>
          <p:grpSpPr>
            <a:xfrm>
              <a:off x="4272051" y="3707168"/>
              <a:ext cx="283712" cy="267691"/>
              <a:chOff x="-10582275" y="14624050"/>
              <a:chExt cx="3570288" cy="3368675"/>
            </a:xfrm>
            <a:solidFill>
              <a:schemeClr val="bg1"/>
            </a:solidFill>
          </p:grpSpPr>
          <p:sp>
            <p:nvSpPr>
              <p:cNvPr id="30"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614"/>
              <p:cNvSpPr>
                <a:spLocks noChangeArrowheads="1"/>
              </p:cNvSpPr>
              <p:nvPr/>
            </p:nvSpPr>
            <p:spPr bwMode="auto">
              <a:xfrm>
                <a:off x="-9040812" y="16154400"/>
                <a:ext cx="349250"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4985629" y="3014412"/>
            <a:ext cx="2903502" cy="2407971"/>
            <a:chOff x="4985629" y="3014412"/>
            <a:chExt cx="2903502" cy="2407971"/>
          </a:xfrm>
        </p:grpSpPr>
        <p:sp>
          <p:nvSpPr>
            <p:cNvPr id="16" name="Freeform 11"/>
            <p:cNvSpPr>
              <a:spLocks/>
            </p:cNvSpPr>
            <p:nvPr/>
          </p:nvSpPr>
          <p:spPr bwMode="auto">
            <a:xfrm>
              <a:off x="4985629" y="3014412"/>
              <a:ext cx="2903502" cy="2407971"/>
            </a:xfrm>
            <a:custGeom>
              <a:avLst/>
              <a:gdLst>
                <a:gd name="T0" fmla="*/ 397 w 397"/>
                <a:gd name="T1" fmla="*/ 127 h 329"/>
                <a:gd name="T2" fmla="*/ 333 w 397"/>
                <a:gd name="T3" fmla="*/ 186 h 329"/>
                <a:gd name="T4" fmla="*/ 237 w 397"/>
                <a:gd name="T5" fmla="*/ 276 h 329"/>
                <a:gd name="T6" fmla="*/ 49 w 397"/>
                <a:gd name="T7" fmla="*/ 294 h 329"/>
                <a:gd name="T8" fmla="*/ 0 w 397"/>
                <a:gd name="T9" fmla="*/ 264 h 329"/>
                <a:gd name="T10" fmla="*/ 50 w 397"/>
                <a:gd name="T11" fmla="*/ 215 h 329"/>
                <a:gd name="T12" fmla="*/ 119 w 397"/>
                <a:gd name="T13" fmla="*/ 238 h 329"/>
                <a:gd name="T14" fmla="*/ 235 w 397"/>
                <a:gd name="T15" fmla="*/ 122 h 329"/>
                <a:gd name="T16" fmla="*/ 210 w 397"/>
                <a:gd name="T17" fmla="*/ 50 h 329"/>
                <a:gd name="T18" fmla="*/ 255 w 397"/>
                <a:gd name="T19" fmla="*/ 6 h 329"/>
                <a:gd name="T20" fmla="*/ 274 w 397"/>
                <a:gd name="T21" fmla="*/ 3 h 329"/>
                <a:gd name="T22" fmla="*/ 397 w 397"/>
                <a:gd name="T23" fmla="*/ 12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7" h="329">
                  <a:moveTo>
                    <a:pt x="397" y="127"/>
                  </a:moveTo>
                  <a:cubicBezTo>
                    <a:pt x="376" y="146"/>
                    <a:pt x="354" y="166"/>
                    <a:pt x="333" y="186"/>
                  </a:cubicBezTo>
                  <a:cubicBezTo>
                    <a:pt x="301" y="216"/>
                    <a:pt x="271" y="248"/>
                    <a:pt x="237" y="276"/>
                  </a:cubicBezTo>
                  <a:cubicBezTo>
                    <a:pt x="180" y="325"/>
                    <a:pt x="116" y="329"/>
                    <a:pt x="49" y="294"/>
                  </a:cubicBezTo>
                  <a:cubicBezTo>
                    <a:pt x="32" y="285"/>
                    <a:pt x="17" y="274"/>
                    <a:pt x="0" y="264"/>
                  </a:cubicBezTo>
                  <a:cubicBezTo>
                    <a:pt x="18" y="247"/>
                    <a:pt x="34" y="231"/>
                    <a:pt x="50" y="215"/>
                  </a:cubicBezTo>
                  <a:cubicBezTo>
                    <a:pt x="69" y="229"/>
                    <a:pt x="93" y="238"/>
                    <a:pt x="119" y="238"/>
                  </a:cubicBezTo>
                  <a:cubicBezTo>
                    <a:pt x="183" y="238"/>
                    <a:pt x="235" y="186"/>
                    <a:pt x="235" y="122"/>
                  </a:cubicBezTo>
                  <a:cubicBezTo>
                    <a:pt x="235" y="95"/>
                    <a:pt x="225" y="70"/>
                    <a:pt x="210" y="50"/>
                  </a:cubicBezTo>
                  <a:cubicBezTo>
                    <a:pt x="225" y="35"/>
                    <a:pt x="240" y="20"/>
                    <a:pt x="255" y="6"/>
                  </a:cubicBezTo>
                  <a:cubicBezTo>
                    <a:pt x="259" y="2"/>
                    <a:pt x="271" y="0"/>
                    <a:pt x="274" y="3"/>
                  </a:cubicBezTo>
                  <a:cubicBezTo>
                    <a:pt x="314" y="42"/>
                    <a:pt x="353" y="82"/>
                    <a:pt x="397" y="127"/>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5" name="组合 34"/>
            <p:cNvGrpSpPr/>
            <p:nvPr/>
          </p:nvGrpSpPr>
          <p:grpSpPr>
            <a:xfrm>
              <a:off x="7139870" y="3767924"/>
              <a:ext cx="322628" cy="267691"/>
              <a:chOff x="5715359" y="4943966"/>
              <a:chExt cx="650822" cy="540000"/>
            </a:xfrm>
            <a:solidFill>
              <a:schemeClr val="bg1"/>
            </a:solidFill>
          </p:grpSpPr>
          <p:sp>
            <p:nvSpPr>
              <p:cNvPr id="36" name="Freeform 487"/>
              <p:cNvSpPr>
                <a:spLocks/>
              </p:cNvSpPr>
              <p:nvPr/>
            </p:nvSpPr>
            <p:spPr bwMode="auto">
              <a:xfrm>
                <a:off x="6006372" y="5021972"/>
                <a:ext cx="359809" cy="395213"/>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89"/>
              <p:cNvSpPr>
                <a:spLocks/>
              </p:cNvSpPr>
              <p:nvPr/>
            </p:nvSpPr>
            <p:spPr bwMode="auto">
              <a:xfrm>
                <a:off x="6067108" y="5111205"/>
                <a:ext cx="235171" cy="182207"/>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8" name="组合 37"/>
              <p:cNvGrpSpPr/>
              <p:nvPr/>
            </p:nvGrpSpPr>
            <p:grpSpPr>
              <a:xfrm>
                <a:off x="5715359" y="4943966"/>
                <a:ext cx="358370" cy="540000"/>
                <a:chOff x="5715359" y="4943966"/>
                <a:chExt cx="358370" cy="540000"/>
              </a:xfrm>
              <a:grpFill/>
            </p:grpSpPr>
            <p:sp>
              <p:nvSpPr>
                <p:cNvPr id="41"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491"/>
              <p:cNvSpPr>
                <a:spLocks/>
              </p:cNvSpPr>
              <p:nvPr/>
            </p:nvSpPr>
            <p:spPr bwMode="auto">
              <a:xfrm>
                <a:off x="6184837" y="5293412"/>
                <a:ext cx="54979" cy="68795"/>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2"/>
              <p:cNvSpPr>
                <a:spLocks noEditPoints="1"/>
              </p:cNvSpPr>
              <p:nvPr/>
            </p:nvSpPr>
            <p:spPr bwMode="auto">
              <a:xfrm>
                <a:off x="6252769" y="5292836"/>
                <a:ext cx="48358" cy="67932"/>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53909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p:cNvSpPr>
          <p:nvPr/>
        </p:nvSpPr>
        <p:spPr bwMode="auto">
          <a:xfrm>
            <a:off x="4376084" y="4173600"/>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Freeform 6"/>
          <p:cNvSpPr>
            <a:spLocks/>
          </p:cNvSpPr>
          <p:nvPr/>
        </p:nvSpPr>
        <p:spPr bwMode="auto">
          <a:xfrm>
            <a:off x="5335933" y="3720517"/>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Freeform 7"/>
          <p:cNvSpPr>
            <a:spLocks/>
          </p:cNvSpPr>
          <p:nvPr/>
        </p:nvSpPr>
        <p:spPr bwMode="auto">
          <a:xfrm>
            <a:off x="4947269" y="2777848"/>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13" name="组合 12"/>
          <p:cNvGrpSpPr/>
          <p:nvPr/>
        </p:nvGrpSpPr>
        <p:grpSpPr>
          <a:xfrm>
            <a:off x="1421983" y="4620418"/>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8060643" y="4620418"/>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4018793" y="1874215"/>
            <a:ext cx="3768060" cy="671722"/>
            <a:chOff x="-66493" y="4693265"/>
            <a:chExt cx="3768060" cy="671722"/>
          </a:xfrm>
        </p:grpSpPr>
        <p:sp>
          <p:nvSpPr>
            <p:cNvPr id="20" name="矩形 19"/>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66493" y="5062597"/>
              <a:ext cx="3768060" cy="302390"/>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269490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9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4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9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4329217" y="3620660"/>
            <a:ext cx="3533567" cy="819150"/>
            <a:chOff x="6714220" y="4409374"/>
            <a:chExt cx="3533567" cy="819150"/>
          </a:xfrm>
        </p:grpSpPr>
        <p:sp>
          <p:nvSpPr>
            <p:cNvPr id="142" name="矩形 141"/>
            <p:cNvSpPr/>
            <p:nvPr/>
          </p:nvSpPr>
          <p:spPr>
            <a:xfrm>
              <a:off x="7223988"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3" name="组合 142"/>
            <p:cNvGrpSpPr/>
            <p:nvPr/>
          </p:nvGrpSpPr>
          <p:grpSpPr>
            <a:xfrm>
              <a:off x="6714220" y="4409374"/>
              <a:ext cx="3364135" cy="819150"/>
              <a:chOff x="4489409" y="2139320"/>
              <a:chExt cx="3364135" cy="819150"/>
            </a:xfrm>
          </p:grpSpPr>
          <p:cxnSp>
            <p:nvCxnSpPr>
              <p:cNvPr id="147" name="直接连接符 146"/>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4" name="组合 143"/>
            <p:cNvGrpSpPr/>
            <p:nvPr/>
          </p:nvGrpSpPr>
          <p:grpSpPr>
            <a:xfrm>
              <a:off x="6767045" y="4602069"/>
              <a:ext cx="421704" cy="421704"/>
              <a:chOff x="2405797" y="5546899"/>
              <a:chExt cx="421704" cy="421704"/>
            </a:xfrm>
          </p:grpSpPr>
          <p:sp>
            <p:nvSpPr>
              <p:cNvPr id="145" name="椭圆 144"/>
              <p:cNvSpPr/>
              <p:nvPr/>
            </p:nvSpPr>
            <p:spPr>
              <a:xfrm>
                <a:off x="2405797" y="5546899"/>
                <a:ext cx="421704" cy="421704"/>
              </a:xfrm>
              <a:prstGeom prst="ellipse">
                <a:avLst/>
              </a:prstGeom>
              <a:solidFill>
                <a:srgbClr val="61D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文本框 145"/>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25895561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13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13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87405" y="2776254"/>
            <a:ext cx="2370017" cy="2431367"/>
            <a:chOff x="926822" y="2776254"/>
            <a:chExt cx="2370017" cy="2431367"/>
          </a:xfrm>
        </p:grpSpPr>
        <p:grpSp>
          <p:nvGrpSpPr>
            <p:cNvPr id="3" name="组合 2"/>
            <p:cNvGrpSpPr/>
            <p:nvPr/>
          </p:nvGrpSpPr>
          <p:grpSpPr>
            <a:xfrm rot="19800000" flipH="1">
              <a:off x="1215686" y="2776254"/>
              <a:ext cx="1792288" cy="833438"/>
              <a:chOff x="5184775" y="2995613"/>
              <a:chExt cx="1792288" cy="833438"/>
            </a:xfrm>
          </p:grpSpPr>
          <p:sp>
            <p:nvSpPr>
              <p:cNvPr id="7"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 name="组合 3"/>
            <p:cNvGrpSpPr/>
            <p:nvPr/>
          </p:nvGrpSpPr>
          <p:grpSpPr>
            <a:xfrm>
              <a:off x="926822" y="4363903"/>
              <a:ext cx="2370017" cy="843718"/>
              <a:chOff x="5088058" y="1451341"/>
              <a:chExt cx="2370017" cy="843718"/>
            </a:xfrm>
          </p:grpSpPr>
          <p:sp>
            <p:nvSpPr>
              <p:cNvPr id="5" name="矩形 4"/>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6" name="矩形 5"/>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10" name="组合 9"/>
          <p:cNvGrpSpPr/>
          <p:nvPr/>
        </p:nvGrpSpPr>
        <p:grpSpPr>
          <a:xfrm>
            <a:off x="3569796" y="2705704"/>
            <a:ext cx="2370017" cy="2501917"/>
            <a:chOff x="3384848" y="2705704"/>
            <a:chExt cx="2370017" cy="2501917"/>
          </a:xfrm>
        </p:grpSpPr>
        <p:grpSp>
          <p:nvGrpSpPr>
            <p:cNvPr id="11" name="组合 10"/>
            <p:cNvGrpSpPr/>
            <p:nvPr/>
          </p:nvGrpSpPr>
          <p:grpSpPr>
            <a:xfrm rot="19800000" flipH="1">
              <a:off x="3673712" y="2705704"/>
              <a:ext cx="1792288" cy="833438"/>
              <a:chOff x="5184775" y="2995613"/>
              <a:chExt cx="1792288" cy="833438"/>
            </a:xfrm>
          </p:grpSpPr>
          <p:sp>
            <p:nvSpPr>
              <p:cNvPr id="15"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2" name="组合 11"/>
            <p:cNvGrpSpPr/>
            <p:nvPr/>
          </p:nvGrpSpPr>
          <p:grpSpPr>
            <a:xfrm>
              <a:off x="3384848" y="4363903"/>
              <a:ext cx="2370017" cy="843718"/>
              <a:chOff x="5088058" y="1451341"/>
              <a:chExt cx="2370017" cy="843718"/>
            </a:xfrm>
          </p:grpSpPr>
          <p:sp>
            <p:nvSpPr>
              <p:cNvPr id="13" name="矩形 12"/>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4" name="矩形 13"/>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18" name="组合 17"/>
          <p:cNvGrpSpPr/>
          <p:nvPr/>
        </p:nvGrpSpPr>
        <p:grpSpPr>
          <a:xfrm>
            <a:off x="6252187" y="2705704"/>
            <a:ext cx="2370017" cy="2501917"/>
            <a:chOff x="5787926" y="2705704"/>
            <a:chExt cx="2370017" cy="2501917"/>
          </a:xfrm>
        </p:grpSpPr>
        <p:grpSp>
          <p:nvGrpSpPr>
            <p:cNvPr id="19" name="组合 18"/>
            <p:cNvGrpSpPr/>
            <p:nvPr/>
          </p:nvGrpSpPr>
          <p:grpSpPr>
            <a:xfrm rot="19800000" flipH="1">
              <a:off x="6076790" y="2705704"/>
              <a:ext cx="1792288" cy="833438"/>
              <a:chOff x="5184775" y="2995613"/>
              <a:chExt cx="1792288" cy="833438"/>
            </a:xfrm>
          </p:grpSpPr>
          <p:sp>
            <p:nvSpPr>
              <p:cNvPr id="23"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5787926" y="4363903"/>
              <a:ext cx="2370017" cy="843718"/>
              <a:chOff x="5088058" y="1451341"/>
              <a:chExt cx="2370017" cy="843718"/>
            </a:xfrm>
          </p:grpSpPr>
          <p:sp>
            <p:nvSpPr>
              <p:cNvPr id="21" name="矩形 20"/>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grpSp>
        <p:nvGrpSpPr>
          <p:cNvPr id="26" name="组合 25"/>
          <p:cNvGrpSpPr/>
          <p:nvPr/>
        </p:nvGrpSpPr>
        <p:grpSpPr>
          <a:xfrm>
            <a:off x="8934578" y="2705704"/>
            <a:ext cx="2370017" cy="2501917"/>
            <a:chOff x="8191003" y="2705704"/>
            <a:chExt cx="2370017" cy="2501917"/>
          </a:xfrm>
        </p:grpSpPr>
        <p:grpSp>
          <p:nvGrpSpPr>
            <p:cNvPr id="27" name="组合 26"/>
            <p:cNvGrpSpPr/>
            <p:nvPr/>
          </p:nvGrpSpPr>
          <p:grpSpPr>
            <a:xfrm rot="19800000" flipH="1">
              <a:off x="8479867" y="2705704"/>
              <a:ext cx="1792288" cy="833438"/>
              <a:chOff x="5184775" y="2995613"/>
              <a:chExt cx="1792288" cy="833438"/>
            </a:xfrm>
          </p:grpSpPr>
          <p:sp>
            <p:nvSpPr>
              <p:cNvPr id="31" name="Freeform 5"/>
              <p:cNvSpPr>
                <a:spLocks/>
              </p:cNvSpPr>
              <p:nvPr/>
            </p:nvSpPr>
            <p:spPr bwMode="auto">
              <a:xfrm>
                <a:off x="5184775" y="2995613"/>
                <a:ext cx="1071563" cy="715963"/>
              </a:xfrm>
              <a:custGeom>
                <a:avLst/>
                <a:gdLst>
                  <a:gd name="T0" fmla="*/ 262 w 358"/>
                  <a:gd name="T1" fmla="*/ 238 h 238"/>
                  <a:gd name="T2" fmla="*/ 33 w 358"/>
                  <a:gd name="T3" fmla="*/ 131 h 238"/>
                  <a:gd name="T4" fmla="*/ 57 w 358"/>
                  <a:gd name="T5" fmla="*/ 28 h 238"/>
                  <a:gd name="T6" fmla="*/ 341 w 358"/>
                  <a:gd name="T7" fmla="*/ 72 h 238"/>
                  <a:gd name="T8" fmla="*/ 353 w 358"/>
                  <a:gd name="T9" fmla="*/ 107 h 238"/>
                  <a:gd name="T10" fmla="*/ 326 w 358"/>
                  <a:gd name="T11" fmla="*/ 207 h 238"/>
                  <a:gd name="T12" fmla="*/ 290 w 358"/>
                  <a:gd name="T13" fmla="*/ 236 h 238"/>
                  <a:gd name="T14" fmla="*/ 262 w 358"/>
                  <a:gd name="T15" fmla="*/ 23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238">
                    <a:moveTo>
                      <a:pt x="262" y="238"/>
                    </a:moveTo>
                    <a:cubicBezTo>
                      <a:pt x="172" y="233"/>
                      <a:pt x="95" y="196"/>
                      <a:pt x="33" y="131"/>
                    </a:cubicBezTo>
                    <a:cubicBezTo>
                      <a:pt x="0" y="97"/>
                      <a:pt x="12" y="41"/>
                      <a:pt x="57" y="28"/>
                    </a:cubicBezTo>
                    <a:cubicBezTo>
                      <a:pt x="157" y="0"/>
                      <a:pt x="254" y="7"/>
                      <a:pt x="341" y="72"/>
                    </a:cubicBezTo>
                    <a:cubicBezTo>
                      <a:pt x="354" y="81"/>
                      <a:pt x="358" y="91"/>
                      <a:pt x="353" y="107"/>
                    </a:cubicBezTo>
                    <a:cubicBezTo>
                      <a:pt x="343" y="140"/>
                      <a:pt x="333" y="174"/>
                      <a:pt x="326" y="207"/>
                    </a:cubicBezTo>
                    <a:cubicBezTo>
                      <a:pt x="321" y="229"/>
                      <a:pt x="310" y="236"/>
                      <a:pt x="290" y="236"/>
                    </a:cubicBezTo>
                    <a:cubicBezTo>
                      <a:pt x="281" y="237"/>
                      <a:pt x="272" y="237"/>
                      <a:pt x="262" y="238"/>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6"/>
              <p:cNvSpPr>
                <a:spLocks/>
              </p:cNvSpPr>
              <p:nvPr/>
            </p:nvSpPr>
            <p:spPr bwMode="auto">
              <a:xfrm>
                <a:off x="6450013" y="3392488"/>
                <a:ext cx="527050" cy="436563"/>
              </a:xfrm>
              <a:custGeom>
                <a:avLst/>
                <a:gdLst>
                  <a:gd name="T0" fmla="*/ 100 w 176"/>
                  <a:gd name="T1" fmla="*/ 145 h 145"/>
                  <a:gd name="T2" fmla="*/ 5 w 176"/>
                  <a:gd name="T3" fmla="*/ 112 h 145"/>
                  <a:gd name="T4" fmla="*/ 1 w 176"/>
                  <a:gd name="T5" fmla="*/ 99 h 145"/>
                  <a:gd name="T6" fmla="*/ 26 w 176"/>
                  <a:gd name="T7" fmla="*/ 9 h 145"/>
                  <a:gd name="T8" fmla="*/ 37 w 176"/>
                  <a:gd name="T9" fmla="*/ 1 h 145"/>
                  <a:gd name="T10" fmla="*/ 131 w 176"/>
                  <a:gd name="T11" fmla="*/ 21 h 145"/>
                  <a:gd name="T12" fmla="*/ 168 w 176"/>
                  <a:gd name="T13" fmla="*/ 96 h 145"/>
                  <a:gd name="T14" fmla="*/ 100 w 17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45">
                    <a:moveTo>
                      <a:pt x="100" y="145"/>
                    </a:moveTo>
                    <a:cubicBezTo>
                      <a:pt x="65" y="145"/>
                      <a:pt x="35" y="127"/>
                      <a:pt x="5" y="112"/>
                    </a:cubicBezTo>
                    <a:cubicBezTo>
                      <a:pt x="2" y="111"/>
                      <a:pt x="0" y="103"/>
                      <a:pt x="1" y="99"/>
                    </a:cubicBezTo>
                    <a:cubicBezTo>
                      <a:pt x="8" y="69"/>
                      <a:pt x="17" y="39"/>
                      <a:pt x="26" y="9"/>
                    </a:cubicBezTo>
                    <a:cubicBezTo>
                      <a:pt x="27" y="5"/>
                      <a:pt x="33" y="0"/>
                      <a:pt x="37" y="1"/>
                    </a:cubicBezTo>
                    <a:cubicBezTo>
                      <a:pt x="68" y="7"/>
                      <a:pt x="101" y="10"/>
                      <a:pt x="131" y="21"/>
                    </a:cubicBezTo>
                    <a:cubicBezTo>
                      <a:pt x="165" y="33"/>
                      <a:pt x="176" y="63"/>
                      <a:pt x="168" y="96"/>
                    </a:cubicBezTo>
                    <a:cubicBezTo>
                      <a:pt x="160" y="129"/>
                      <a:pt x="137" y="145"/>
                      <a:pt x="100" y="145"/>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7"/>
              <p:cNvSpPr>
                <a:spLocks/>
              </p:cNvSpPr>
              <p:nvPr/>
            </p:nvSpPr>
            <p:spPr bwMode="auto">
              <a:xfrm>
                <a:off x="6249988" y="3332163"/>
                <a:ext cx="185738" cy="363538"/>
              </a:xfrm>
              <a:custGeom>
                <a:avLst/>
                <a:gdLst>
                  <a:gd name="T0" fmla="*/ 31 w 62"/>
                  <a:gd name="T1" fmla="*/ 0 h 121"/>
                  <a:gd name="T2" fmla="*/ 55 w 62"/>
                  <a:gd name="T3" fmla="*/ 34 h 121"/>
                  <a:gd name="T4" fmla="*/ 38 w 62"/>
                  <a:gd name="T5" fmla="*/ 95 h 121"/>
                  <a:gd name="T6" fmla="*/ 0 w 62"/>
                  <a:gd name="T7" fmla="*/ 113 h 121"/>
                  <a:gd name="T8" fmla="*/ 31 w 62"/>
                  <a:gd name="T9" fmla="*/ 0 h 121"/>
                </a:gdLst>
                <a:ahLst/>
                <a:cxnLst>
                  <a:cxn ang="0">
                    <a:pos x="T0" y="T1"/>
                  </a:cxn>
                  <a:cxn ang="0">
                    <a:pos x="T2" y="T3"/>
                  </a:cxn>
                  <a:cxn ang="0">
                    <a:pos x="T4" y="T5"/>
                  </a:cxn>
                  <a:cxn ang="0">
                    <a:pos x="T6" y="T7"/>
                  </a:cxn>
                  <a:cxn ang="0">
                    <a:pos x="T8" y="T9"/>
                  </a:cxn>
                </a:cxnLst>
                <a:rect l="0" t="0" r="r" b="b"/>
                <a:pathLst>
                  <a:path w="62" h="121">
                    <a:moveTo>
                      <a:pt x="31" y="0"/>
                    </a:moveTo>
                    <a:cubicBezTo>
                      <a:pt x="62" y="8"/>
                      <a:pt x="62" y="9"/>
                      <a:pt x="55" y="34"/>
                    </a:cubicBezTo>
                    <a:cubicBezTo>
                      <a:pt x="49" y="54"/>
                      <a:pt x="44" y="74"/>
                      <a:pt x="38" y="95"/>
                    </a:cubicBezTo>
                    <a:cubicBezTo>
                      <a:pt x="30" y="121"/>
                      <a:pt x="30" y="121"/>
                      <a:pt x="0" y="113"/>
                    </a:cubicBezTo>
                    <a:cubicBezTo>
                      <a:pt x="11" y="76"/>
                      <a:pt x="21" y="38"/>
                      <a:pt x="31" y="0"/>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8" name="组合 27"/>
            <p:cNvGrpSpPr/>
            <p:nvPr/>
          </p:nvGrpSpPr>
          <p:grpSpPr>
            <a:xfrm>
              <a:off x="8191003" y="4363903"/>
              <a:ext cx="2370017" cy="843718"/>
              <a:chOff x="5088058" y="1451341"/>
              <a:chExt cx="2370017" cy="843718"/>
            </a:xfrm>
          </p:grpSpPr>
          <p:sp>
            <p:nvSpPr>
              <p:cNvPr id="29" name="矩形 28"/>
              <p:cNvSpPr/>
              <p:nvPr/>
            </p:nvSpPr>
            <p:spPr>
              <a:xfrm>
                <a:off x="5335951" y="145134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5088058" y="1782611"/>
                <a:ext cx="2370017"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 professional team</a:t>
                </a:r>
              </a:p>
            </p:txBody>
          </p:sp>
        </p:grpSp>
      </p:grpSp>
    </p:spTree>
    <p:extLst>
      <p:ext uri="{BB962C8B-B14F-4D97-AF65-F5344CB8AC3E}">
        <p14:creationId xmlns:p14="http://schemas.microsoft.com/office/powerpoint/2010/main" val="8542026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childTnLst>
                                    </p:cTn>
                                  </p:par>
                                  <p:par>
                                    <p:cTn id="7" presetID="35" presetClass="path" presetSubtype="0" accel="50000" fill="hold" nodeType="withEffect" p14:presetBounceEnd="15000">
                                      <p:stCondLst>
                                        <p:cond delay="750"/>
                                      </p:stCondLst>
                                      <p:childTnLst>
                                        <p:animMotion origin="layout" path="M -3.75E-6 -4.81481E-6 L -0.20755 -4.81481E-6 " pathEditMode="relative" rAng="0" ptsTypes="AA" p14:bounceEnd="15000">
                                          <p:cBhvr>
                                            <p:cTn id="8" dur="750" spd="-100000" fill="hold"/>
                                            <p:tgtEl>
                                              <p:spTgt spid="2"/>
                                            </p:tgtEl>
                                            <p:attrNameLst>
                                              <p:attrName>ppt_x</p:attrName>
                                              <p:attrName>ppt_y</p:attrName>
                                            </p:attrNameLst>
                                          </p:cBhvr>
                                          <p:rCtr x="-10169" y="0"/>
                                        </p:animMotion>
                                      </p:childTnLst>
                                    </p:cTn>
                                  </p:par>
                                  <p:par>
                                    <p:cTn id="9" presetID="1" presetClass="entr" presetSubtype="0" fill="hold" nodeType="withEffect">
                                      <p:stCondLst>
                                        <p:cond delay="1500"/>
                                      </p:stCondLst>
                                      <p:childTnLst>
                                        <p:set>
                                          <p:cBhvr>
                                            <p:cTn id="10" dur="1" fill="hold">
                                              <p:stCondLst>
                                                <p:cond delay="0"/>
                                              </p:stCondLst>
                                            </p:cTn>
                                            <p:tgtEl>
                                              <p:spTgt spid="10"/>
                                            </p:tgtEl>
                                            <p:attrNameLst>
                                              <p:attrName>style.visibility</p:attrName>
                                            </p:attrNameLst>
                                          </p:cBhvr>
                                          <p:to>
                                            <p:strVal val="visible"/>
                                          </p:to>
                                        </p:set>
                                      </p:childTnLst>
                                    </p:cTn>
                                  </p:par>
                                  <p:par>
                                    <p:cTn id="11" presetID="35" presetClass="path" presetSubtype="0" accel="50000" fill="hold" nodeType="withEffect" p14:presetBounceEnd="15000">
                                      <p:stCondLst>
                                        <p:cond delay="1500"/>
                                      </p:stCondLst>
                                      <p:childTnLst>
                                        <p:animMotion origin="layout" path="M -3.95833E-6 -1.85185E-6 L -0.22005 0.00509 " pathEditMode="relative" rAng="0" ptsTypes="AA" p14:bounceEnd="15000">
                                          <p:cBhvr>
                                            <p:cTn id="12" dur="750" spd="-100000" fill="hold"/>
                                            <p:tgtEl>
                                              <p:spTgt spid="10"/>
                                            </p:tgtEl>
                                            <p:attrNameLst>
                                              <p:attrName>ppt_x</p:attrName>
                                              <p:attrName>ppt_y</p:attrName>
                                            </p:attrNameLst>
                                          </p:cBhvr>
                                          <p:rCtr x="-11029" y="0"/>
                                        </p:animMotion>
                                      </p:childTnLst>
                                    </p:cTn>
                                  </p:par>
                                  <p:par>
                                    <p:cTn id="13" presetID="1" presetClass="entr" presetSubtype="0" fill="hold" nodeType="withEffect">
                                      <p:stCondLst>
                                        <p:cond delay="2250"/>
                                      </p:stCondLst>
                                      <p:childTnLst>
                                        <p:set>
                                          <p:cBhvr>
                                            <p:cTn id="14" dur="1" fill="hold">
                                              <p:stCondLst>
                                                <p:cond delay="0"/>
                                              </p:stCondLst>
                                            </p:cTn>
                                            <p:tgtEl>
                                              <p:spTgt spid="18"/>
                                            </p:tgtEl>
                                            <p:attrNameLst>
                                              <p:attrName>style.visibility</p:attrName>
                                            </p:attrNameLst>
                                          </p:cBhvr>
                                          <p:to>
                                            <p:strVal val="visible"/>
                                          </p:to>
                                        </p:set>
                                      </p:childTnLst>
                                    </p:cTn>
                                  </p:par>
                                  <p:par>
                                    <p:cTn id="15" presetID="35" presetClass="path" presetSubtype="0" accel="50000" fill="hold" nodeType="withEffect" p14:presetBounceEnd="15000">
                                      <p:stCondLst>
                                        <p:cond delay="2250"/>
                                      </p:stCondLst>
                                      <p:childTnLst>
                                        <p:animMotion origin="layout" path="M -3.95833E-6 -1.85185E-6 L -0.22005 0.00509 " pathEditMode="relative" rAng="0" ptsTypes="AA" p14:bounceEnd="15000">
                                          <p:cBhvr>
                                            <p:cTn id="16" dur="750" spd="-100000" fill="hold"/>
                                            <p:tgtEl>
                                              <p:spTgt spid="18"/>
                                            </p:tgtEl>
                                            <p:attrNameLst>
                                              <p:attrName>ppt_x</p:attrName>
                                              <p:attrName>ppt_y</p:attrName>
                                            </p:attrNameLst>
                                          </p:cBhvr>
                                          <p:rCtr x="-11029" y="0"/>
                                        </p:animMotion>
                                      </p:childTnLst>
                                    </p:cTn>
                                  </p:par>
                                  <p:par>
                                    <p:cTn id="17" presetID="1" presetClass="entr" presetSubtype="0" fill="hold" nodeType="withEffect">
                                      <p:stCondLst>
                                        <p:cond delay="3000"/>
                                      </p:stCondLst>
                                      <p:childTnLst>
                                        <p:set>
                                          <p:cBhvr>
                                            <p:cTn id="18" dur="1" fill="hold">
                                              <p:stCondLst>
                                                <p:cond delay="0"/>
                                              </p:stCondLst>
                                            </p:cTn>
                                            <p:tgtEl>
                                              <p:spTgt spid="26"/>
                                            </p:tgtEl>
                                            <p:attrNameLst>
                                              <p:attrName>style.visibility</p:attrName>
                                            </p:attrNameLst>
                                          </p:cBhvr>
                                          <p:to>
                                            <p:strVal val="visible"/>
                                          </p:to>
                                        </p:set>
                                      </p:childTnLst>
                                    </p:cTn>
                                  </p:par>
                                  <p:par>
                                    <p:cTn id="19" presetID="35" presetClass="path" presetSubtype="0" accel="50000" fill="hold" nodeType="withEffect" p14:presetBounceEnd="15000">
                                      <p:stCondLst>
                                        <p:cond delay="3000"/>
                                      </p:stCondLst>
                                      <p:childTnLst>
                                        <p:animMotion origin="layout" path="M -3.95833E-6 -1.85185E-6 L -0.22005 0.00509 " pathEditMode="relative" rAng="0" ptsTypes="AA" p14:bounceEnd="15000">
                                          <p:cBhvr>
                                            <p:cTn id="20" dur="750" spd="-100000" fill="hold"/>
                                            <p:tgtEl>
                                              <p:spTgt spid="26"/>
                                            </p:tgtEl>
                                            <p:attrNameLst>
                                              <p:attrName>ppt_x</p:attrName>
                                              <p:attrName>ppt_y</p:attrName>
                                            </p:attrNameLst>
                                          </p:cBhvr>
                                          <p:rCtr x="-1102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childTnLst>
                                    </p:cTn>
                                  </p:par>
                                  <p:par>
                                    <p:cTn id="7" presetID="35" presetClass="path" presetSubtype="0" accel="50000" fill="hold" nodeType="withEffect">
                                      <p:stCondLst>
                                        <p:cond delay="750"/>
                                      </p:stCondLst>
                                      <p:childTnLst>
                                        <p:animMotion origin="layout" path="M -3.75E-6 -4.81481E-6 L -0.20755 -4.81481E-6 " pathEditMode="relative" rAng="0" ptsTypes="AA">
                                          <p:cBhvr>
                                            <p:cTn id="8" dur="750" spd="-100000" fill="hold"/>
                                            <p:tgtEl>
                                              <p:spTgt spid="2"/>
                                            </p:tgtEl>
                                            <p:attrNameLst>
                                              <p:attrName>ppt_x</p:attrName>
                                              <p:attrName>ppt_y</p:attrName>
                                            </p:attrNameLst>
                                          </p:cBhvr>
                                          <p:rCtr x="-10169" y="0"/>
                                        </p:animMotion>
                                      </p:childTnLst>
                                    </p:cTn>
                                  </p:par>
                                  <p:par>
                                    <p:cTn id="9" presetID="1" presetClass="entr" presetSubtype="0" fill="hold" nodeType="withEffect">
                                      <p:stCondLst>
                                        <p:cond delay="1500"/>
                                      </p:stCondLst>
                                      <p:childTnLst>
                                        <p:set>
                                          <p:cBhvr>
                                            <p:cTn id="10" dur="1" fill="hold">
                                              <p:stCondLst>
                                                <p:cond delay="0"/>
                                              </p:stCondLst>
                                            </p:cTn>
                                            <p:tgtEl>
                                              <p:spTgt spid="10"/>
                                            </p:tgtEl>
                                            <p:attrNameLst>
                                              <p:attrName>style.visibility</p:attrName>
                                            </p:attrNameLst>
                                          </p:cBhvr>
                                          <p:to>
                                            <p:strVal val="visible"/>
                                          </p:to>
                                        </p:set>
                                      </p:childTnLst>
                                    </p:cTn>
                                  </p:par>
                                  <p:par>
                                    <p:cTn id="11" presetID="35" presetClass="path" presetSubtype="0" accel="50000" fill="hold" nodeType="withEffect">
                                      <p:stCondLst>
                                        <p:cond delay="1500"/>
                                      </p:stCondLst>
                                      <p:childTnLst>
                                        <p:animMotion origin="layout" path="M -3.95833E-6 -1.85185E-6 L -0.22005 0.00509 " pathEditMode="relative" rAng="0" ptsTypes="AA">
                                          <p:cBhvr>
                                            <p:cTn id="12" dur="750" spd="-100000" fill="hold"/>
                                            <p:tgtEl>
                                              <p:spTgt spid="10"/>
                                            </p:tgtEl>
                                            <p:attrNameLst>
                                              <p:attrName>ppt_x</p:attrName>
                                              <p:attrName>ppt_y</p:attrName>
                                            </p:attrNameLst>
                                          </p:cBhvr>
                                          <p:rCtr x="-11029" y="0"/>
                                        </p:animMotion>
                                      </p:childTnLst>
                                    </p:cTn>
                                  </p:par>
                                  <p:par>
                                    <p:cTn id="13" presetID="1" presetClass="entr" presetSubtype="0" fill="hold" nodeType="withEffect">
                                      <p:stCondLst>
                                        <p:cond delay="2250"/>
                                      </p:stCondLst>
                                      <p:childTnLst>
                                        <p:set>
                                          <p:cBhvr>
                                            <p:cTn id="14" dur="1" fill="hold">
                                              <p:stCondLst>
                                                <p:cond delay="0"/>
                                              </p:stCondLst>
                                            </p:cTn>
                                            <p:tgtEl>
                                              <p:spTgt spid="18"/>
                                            </p:tgtEl>
                                            <p:attrNameLst>
                                              <p:attrName>style.visibility</p:attrName>
                                            </p:attrNameLst>
                                          </p:cBhvr>
                                          <p:to>
                                            <p:strVal val="visible"/>
                                          </p:to>
                                        </p:set>
                                      </p:childTnLst>
                                    </p:cTn>
                                  </p:par>
                                  <p:par>
                                    <p:cTn id="15" presetID="35" presetClass="path" presetSubtype="0" accel="50000" fill="hold" nodeType="withEffect">
                                      <p:stCondLst>
                                        <p:cond delay="2250"/>
                                      </p:stCondLst>
                                      <p:childTnLst>
                                        <p:animMotion origin="layout" path="M -3.95833E-6 -1.85185E-6 L -0.22005 0.00509 " pathEditMode="relative" rAng="0" ptsTypes="AA">
                                          <p:cBhvr>
                                            <p:cTn id="16" dur="750" spd="-100000" fill="hold"/>
                                            <p:tgtEl>
                                              <p:spTgt spid="18"/>
                                            </p:tgtEl>
                                            <p:attrNameLst>
                                              <p:attrName>ppt_x</p:attrName>
                                              <p:attrName>ppt_y</p:attrName>
                                            </p:attrNameLst>
                                          </p:cBhvr>
                                          <p:rCtr x="-11029" y="0"/>
                                        </p:animMotion>
                                      </p:childTnLst>
                                    </p:cTn>
                                  </p:par>
                                  <p:par>
                                    <p:cTn id="17" presetID="1" presetClass="entr" presetSubtype="0" fill="hold" nodeType="withEffect">
                                      <p:stCondLst>
                                        <p:cond delay="3000"/>
                                      </p:stCondLst>
                                      <p:childTnLst>
                                        <p:set>
                                          <p:cBhvr>
                                            <p:cTn id="18" dur="1" fill="hold">
                                              <p:stCondLst>
                                                <p:cond delay="0"/>
                                              </p:stCondLst>
                                            </p:cTn>
                                            <p:tgtEl>
                                              <p:spTgt spid="26"/>
                                            </p:tgtEl>
                                            <p:attrNameLst>
                                              <p:attrName>style.visibility</p:attrName>
                                            </p:attrNameLst>
                                          </p:cBhvr>
                                          <p:to>
                                            <p:strVal val="visible"/>
                                          </p:to>
                                        </p:set>
                                      </p:childTnLst>
                                    </p:cTn>
                                  </p:par>
                                  <p:par>
                                    <p:cTn id="19" presetID="35" presetClass="path" presetSubtype="0" accel="50000" fill="hold" nodeType="withEffect">
                                      <p:stCondLst>
                                        <p:cond delay="3000"/>
                                      </p:stCondLst>
                                      <p:childTnLst>
                                        <p:animMotion origin="layout" path="M -3.95833E-6 -1.85185E-6 L -0.22005 0.00509 " pathEditMode="relative" rAng="0" ptsTypes="AA">
                                          <p:cBhvr>
                                            <p:cTn id="20" dur="750" spd="-100000" fill="hold"/>
                                            <p:tgtEl>
                                              <p:spTgt spid="26"/>
                                            </p:tgtEl>
                                            <p:attrNameLst>
                                              <p:attrName>ppt_x</p:attrName>
                                              <p:attrName>ppt_y</p:attrName>
                                            </p:attrNameLst>
                                          </p:cBhvr>
                                          <p:rCtr x="-1102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029902" y="4469529"/>
            <a:ext cx="1910062" cy="881780"/>
            <a:chOff x="863029" y="4693265"/>
            <a:chExt cx="1910062" cy="881780"/>
          </a:xfrm>
        </p:grpSpPr>
        <p:sp>
          <p:nvSpPr>
            <p:cNvPr id="46" name="矩形 45"/>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48" name="组合 47"/>
          <p:cNvGrpSpPr/>
          <p:nvPr/>
        </p:nvGrpSpPr>
        <p:grpSpPr>
          <a:xfrm>
            <a:off x="3736147" y="4469529"/>
            <a:ext cx="1910062" cy="881780"/>
            <a:chOff x="863029" y="4693265"/>
            <a:chExt cx="1910062" cy="881780"/>
          </a:xfrm>
        </p:grpSpPr>
        <p:sp>
          <p:nvSpPr>
            <p:cNvPr id="49" name="矩形 48"/>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0" name="矩形 49"/>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1" name="组合 50"/>
          <p:cNvGrpSpPr/>
          <p:nvPr/>
        </p:nvGrpSpPr>
        <p:grpSpPr>
          <a:xfrm>
            <a:off x="6442392" y="4469529"/>
            <a:ext cx="1910062" cy="881780"/>
            <a:chOff x="863029" y="4693265"/>
            <a:chExt cx="1910062" cy="881780"/>
          </a:xfrm>
        </p:grpSpPr>
        <p:sp>
          <p:nvSpPr>
            <p:cNvPr id="52" name="矩形 51"/>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3" name="矩形 52"/>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54" name="组合 53"/>
          <p:cNvGrpSpPr/>
          <p:nvPr/>
        </p:nvGrpSpPr>
        <p:grpSpPr>
          <a:xfrm>
            <a:off x="9160482" y="4469529"/>
            <a:ext cx="1910062" cy="881780"/>
            <a:chOff x="863029" y="4693265"/>
            <a:chExt cx="1910062" cy="881780"/>
          </a:xfrm>
        </p:grpSpPr>
        <p:sp>
          <p:nvSpPr>
            <p:cNvPr id="55" name="矩形 54"/>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6" name="矩形 55"/>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90" name="组合 89"/>
          <p:cNvGrpSpPr/>
          <p:nvPr/>
        </p:nvGrpSpPr>
        <p:grpSpPr>
          <a:xfrm>
            <a:off x="4049892" y="2704290"/>
            <a:ext cx="1306264" cy="1468874"/>
            <a:chOff x="4049892" y="2704290"/>
            <a:chExt cx="1306264" cy="1468874"/>
          </a:xfrm>
        </p:grpSpPr>
        <p:grpSp>
          <p:nvGrpSpPr>
            <p:cNvPr id="30" name="组合 29"/>
            <p:cNvGrpSpPr/>
            <p:nvPr/>
          </p:nvGrpSpPr>
          <p:grpSpPr>
            <a:xfrm>
              <a:off x="4049892" y="2704290"/>
              <a:ext cx="1306264" cy="1468874"/>
              <a:chOff x="5157788" y="2346325"/>
              <a:chExt cx="1925638" cy="2165350"/>
            </a:xfrm>
            <a:solidFill>
              <a:schemeClr val="bg1"/>
            </a:solidFill>
          </p:grpSpPr>
          <p:sp>
            <p:nvSpPr>
              <p:cNvPr id="31"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2"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57" name="组合 56"/>
            <p:cNvGrpSpPr>
              <a:grpSpLocks noChangeAspect="1"/>
            </p:cNvGrpSpPr>
            <p:nvPr/>
          </p:nvGrpSpPr>
          <p:grpSpPr>
            <a:xfrm>
              <a:off x="4548864" y="3116738"/>
              <a:ext cx="308321" cy="290910"/>
              <a:chOff x="-10582275" y="14624050"/>
              <a:chExt cx="3570288" cy="3368675"/>
            </a:xfrm>
            <a:solidFill>
              <a:schemeClr val="bg1"/>
            </a:solidFill>
          </p:grpSpPr>
          <p:sp>
            <p:nvSpPr>
              <p:cNvPr id="58" name="Freeform 610"/>
              <p:cNvSpPr>
                <a:spLocks/>
              </p:cNvSpPr>
              <p:nvPr/>
            </p:nvSpPr>
            <p:spPr bwMode="auto">
              <a:xfrm>
                <a:off x="-10466387" y="14624050"/>
                <a:ext cx="3454400" cy="2174875"/>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611"/>
              <p:cNvSpPr>
                <a:spLocks/>
              </p:cNvSpPr>
              <p:nvPr/>
            </p:nvSpPr>
            <p:spPr bwMode="auto">
              <a:xfrm>
                <a:off x="-10582275" y="16357600"/>
                <a:ext cx="3143250" cy="1635125"/>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612"/>
              <p:cNvSpPr>
                <a:spLocks noEditPoints="1"/>
              </p:cNvSpPr>
              <p:nvPr/>
            </p:nvSpPr>
            <p:spPr bwMode="auto">
              <a:xfrm>
                <a:off x="-9921875" y="15290800"/>
                <a:ext cx="2114550" cy="2063750"/>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1" name="Freeform 613"/>
              <p:cNvSpPr>
                <a:spLocks noEditPoints="1"/>
              </p:cNvSpPr>
              <p:nvPr/>
            </p:nvSpPr>
            <p:spPr bwMode="auto">
              <a:xfrm>
                <a:off x="-9356725" y="15838488"/>
                <a:ext cx="979488" cy="971550"/>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2" name="Oval 614"/>
              <p:cNvSpPr>
                <a:spLocks noChangeArrowheads="1"/>
              </p:cNvSpPr>
              <p:nvPr/>
            </p:nvSpPr>
            <p:spPr bwMode="auto">
              <a:xfrm>
                <a:off x="-9040812" y="16154400"/>
                <a:ext cx="349250" cy="338138"/>
              </a:xfrm>
              <a:prstGeom prst="ellipse">
                <a:avLst/>
              </a:prstGeom>
              <a:solidFill>
                <a:srgbClr val="48C25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grpSp>
        <p:nvGrpSpPr>
          <p:cNvPr id="89" name="组合 88"/>
          <p:cNvGrpSpPr/>
          <p:nvPr/>
        </p:nvGrpSpPr>
        <p:grpSpPr>
          <a:xfrm>
            <a:off x="1343647" y="2704290"/>
            <a:ext cx="1306264" cy="1468874"/>
            <a:chOff x="1343647" y="2704290"/>
            <a:chExt cx="1306264" cy="1468874"/>
          </a:xfrm>
        </p:grpSpPr>
        <p:grpSp>
          <p:nvGrpSpPr>
            <p:cNvPr id="25" name="组合 24"/>
            <p:cNvGrpSpPr/>
            <p:nvPr/>
          </p:nvGrpSpPr>
          <p:grpSpPr>
            <a:xfrm>
              <a:off x="1343647" y="2704290"/>
              <a:ext cx="1306264" cy="1468874"/>
              <a:chOff x="5157788" y="2346325"/>
              <a:chExt cx="1925638" cy="2165350"/>
            </a:xfrm>
            <a:solidFill>
              <a:schemeClr val="bg1"/>
            </a:solidFill>
          </p:grpSpPr>
          <p:sp>
            <p:nvSpPr>
              <p:cNvPr id="26"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a:grpSpLocks noChangeAspect="1"/>
            </p:cNvGrpSpPr>
            <p:nvPr/>
          </p:nvGrpSpPr>
          <p:grpSpPr>
            <a:xfrm>
              <a:off x="1867144" y="3116738"/>
              <a:ext cx="259270" cy="290910"/>
              <a:chOff x="-10020300" y="-11996738"/>
              <a:chExt cx="2614613" cy="2933700"/>
            </a:xfrm>
            <a:solidFill>
              <a:schemeClr val="bg1"/>
            </a:solidFill>
          </p:grpSpPr>
          <p:sp>
            <p:nvSpPr>
              <p:cNvPr id="64" name="Freeform 694"/>
              <p:cNvSpPr>
                <a:spLocks noEditPoints="1"/>
              </p:cNvSpPr>
              <p:nvPr/>
            </p:nvSpPr>
            <p:spPr bwMode="auto">
              <a:xfrm>
                <a:off x="-9671050" y="-11182350"/>
                <a:ext cx="360363" cy="363538"/>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5" name="Freeform 695"/>
              <p:cNvSpPr>
                <a:spLocks noEditPoints="1"/>
              </p:cNvSpPr>
              <p:nvPr/>
            </p:nvSpPr>
            <p:spPr bwMode="auto">
              <a:xfrm>
                <a:off x="-9090025" y="-11517313"/>
                <a:ext cx="781050" cy="787400"/>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6" name="Freeform 696"/>
              <p:cNvSpPr>
                <a:spLocks noEditPoints="1"/>
              </p:cNvSpPr>
              <p:nvPr/>
            </p:nvSpPr>
            <p:spPr bwMode="auto">
              <a:xfrm>
                <a:off x="-9563100" y="-10653713"/>
                <a:ext cx="500063" cy="50641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7" name="Freeform 697"/>
              <p:cNvSpPr>
                <a:spLocks noEditPoints="1"/>
              </p:cNvSpPr>
              <p:nvPr/>
            </p:nvSpPr>
            <p:spPr bwMode="auto">
              <a:xfrm>
                <a:off x="-10020300" y="-11996738"/>
                <a:ext cx="2614613" cy="2933700"/>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rgbClr val="5AACE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grpSp>
        <p:nvGrpSpPr>
          <p:cNvPr id="91" name="组合 90"/>
          <p:cNvGrpSpPr/>
          <p:nvPr/>
        </p:nvGrpSpPr>
        <p:grpSpPr>
          <a:xfrm>
            <a:off x="6756137" y="2704290"/>
            <a:ext cx="1306264" cy="1468874"/>
            <a:chOff x="6756137" y="2704290"/>
            <a:chExt cx="1306264" cy="1468874"/>
          </a:xfrm>
        </p:grpSpPr>
        <p:grpSp>
          <p:nvGrpSpPr>
            <p:cNvPr id="35" name="组合 34"/>
            <p:cNvGrpSpPr/>
            <p:nvPr/>
          </p:nvGrpSpPr>
          <p:grpSpPr>
            <a:xfrm>
              <a:off x="6756137" y="2704290"/>
              <a:ext cx="1306264" cy="1468874"/>
              <a:chOff x="5157788" y="2346325"/>
              <a:chExt cx="1925638" cy="2165350"/>
            </a:xfrm>
            <a:solidFill>
              <a:schemeClr val="bg1"/>
            </a:solidFill>
          </p:grpSpPr>
          <p:sp>
            <p:nvSpPr>
              <p:cNvPr id="36"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9"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68" name="组合 67"/>
            <p:cNvGrpSpPr/>
            <p:nvPr/>
          </p:nvGrpSpPr>
          <p:grpSpPr>
            <a:xfrm>
              <a:off x="7312738" y="3116738"/>
              <a:ext cx="193062" cy="290910"/>
              <a:chOff x="5715359" y="4943966"/>
              <a:chExt cx="358370" cy="540000"/>
            </a:xfrm>
            <a:solidFill>
              <a:schemeClr val="bg1"/>
            </a:solidFill>
          </p:grpSpPr>
          <p:sp>
            <p:nvSpPr>
              <p:cNvPr id="69" name="Freeform 488"/>
              <p:cNvSpPr>
                <a:spLocks/>
              </p:cNvSpPr>
              <p:nvPr/>
            </p:nvSpPr>
            <p:spPr bwMode="auto">
              <a:xfrm>
                <a:off x="5781276" y="4943966"/>
                <a:ext cx="226536" cy="249563"/>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path>
                </a:pathLst>
              </a:custGeom>
              <a:solidFill>
                <a:srgbClr val="7FC41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0" name="Freeform 490"/>
              <p:cNvSpPr>
                <a:spLocks/>
              </p:cNvSpPr>
              <p:nvPr/>
            </p:nvSpPr>
            <p:spPr bwMode="auto">
              <a:xfrm>
                <a:off x="5715359" y="5182591"/>
                <a:ext cx="358370" cy="301375"/>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path>
                </a:pathLst>
              </a:custGeom>
              <a:solidFill>
                <a:srgbClr val="7FC41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grpSp>
      </p:grpSp>
      <p:grpSp>
        <p:nvGrpSpPr>
          <p:cNvPr id="92" name="组合 91"/>
          <p:cNvGrpSpPr/>
          <p:nvPr/>
        </p:nvGrpSpPr>
        <p:grpSpPr>
          <a:xfrm>
            <a:off x="9462381" y="2704290"/>
            <a:ext cx="1306264" cy="1468874"/>
            <a:chOff x="9462381" y="2704290"/>
            <a:chExt cx="1306264" cy="1468874"/>
          </a:xfrm>
        </p:grpSpPr>
        <p:grpSp>
          <p:nvGrpSpPr>
            <p:cNvPr id="40" name="组合 39"/>
            <p:cNvGrpSpPr/>
            <p:nvPr/>
          </p:nvGrpSpPr>
          <p:grpSpPr>
            <a:xfrm>
              <a:off x="9462381" y="2704290"/>
              <a:ext cx="1306264" cy="1468874"/>
              <a:chOff x="5157788" y="2346325"/>
              <a:chExt cx="1925638" cy="2165350"/>
            </a:xfrm>
            <a:solidFill>
              <a:schemeClr val="bg1"/>
            </a:solidFill>
          </p:grpSpPr>
          <p:sp>
            <p:nvSpPr>
              <p:cNvPr id="41" name="Freeform 5"/>
              <p:cNvSpPr>
                <a:spLocks/>
              </p:cNvSpPr>
              <p:nvPr/>
            </p:nvSpPr>
            <p:spPr bwMode="auto">
              <a:xfrm>
                <a:off x="5367338" y="2560638"/>
                <a:ext cx="1527175" cy="1527175"/>
              </a:xfrm>
              <a:custGeom>
                <a:avLst/>
                <a:gdLst>
                  <a:gd name="T0" fmla="*/ 214 w 510"/>
                  <a:gd name="T1" fmla="*/ 510 h 510"/>
                  <a:gd name="T2" fmla="*/ 195 w 510"/>
                  <a:gd name="T3" fmla="*/ 509 h 510"/>
                  <a:gd name="T4" fmla="*/ 133 w 510"/>
                  <a:gd name="T5" fmla="*/ 493 h 510"/>
                  <a:gd name="T6" fmla="*/ 130 w 510"/>
                  <a:gd name="T7" fmla="*/ 482 h 510"/>
                  <a:gd name="T8" fmla="*/ 152 w 510"/>
                  <a:gd name="T9" fmla="*/ 472 h 510"/>
                  <a:gd name="T10" fmla="*/ 156 w 510"/>
                  <a:gd name="T11" fmla="*/ 472 h 510"/>
                  <a:gd name="T12" fmla="*/ 217 w 510"/>
                  <a:gd name="T13" fmla="*/ 478 h 510"/>
                  <a:gd name="T14" fmla="*/ 360 w 510"/>
                  <a:gd name="T15" fmla="*/ 432 h 510"/>
                  <a:gd name="T16" fmla="*/ 414 w 510"/>
                  <a:gd name="T17" fmla="*/ 120 h 510"/>
                  <a:gd name="T18" fmla="*/ 238 w 510"/>
                  <a:gd name="T19" fmla="*/ 30 h 510"/>
                  <a:gd name="T20" fmla="*/ 88 w 510"/>
                  <a:gd name="T21" fmla="*/ 98 h 510"/>
                  <a:gd name="T22" fmla="*/ 59 w 510"/>
                  <a:gd name="T23" fmla="*/ 307 h 510"/>
                  <a:gd name="T24" fmla="*/ 214 w 510"/>
                  <a:gd name="T25" fmla="*/ 407 h 510"/>
                  <a:gd name="T26" fmla="*/ 219 w 510"/>
                  <a:gd name="T27" fmla="*/ 407 h 510"/>
                  <a:gd name="T28" fmla="*/ 305 w 510"/>
                  <a:gd name="T29" fmla="*/ 382 h 510"/>
                  <a:gd name="T30" fmla="*/ 320 w 510"/>
                  <a:gd name="T31" fmla="*/ 372 h 510"/>
                  <a:gd name="T32" fmla="*/ 349 w 510"/>
                  <a:gd name="T33" fmla="*/ 355 h 510"/>
                  <a:gd name="T34" fmla="*/ 358 w 510"/>
                  <a:gd name="T35" fmla="*/ 360 h 510"/>
                  <a:gd name="T36" fmla="*/ 362 w 510"/>
                  <a:gd name="T37" fmla="*/ 378 h 510"/>
                  <a:gd name="T38" fmla="*/ 204 w 510"/>
                  <a:gd name="T39" fmla="*/ 437 h 510"/>
                  <a:gd name="T40" fmla="*/ 201 w 510"/>
                  <a:gd name="T41" fmla="*/ 437 h 510"/>
                  <a:gd name="T42" fmla="*/ 49 w 510"/>
                  <a:gd name="T43" fmla="*/ 351 h 510"/>
                  <a:gd name="T44" fmla="*/ 13 w 510"/>
                  <a:gd name="T45" fmla="*/ 177 h 510"/>
                  <a:gd name="T46" fmla="*/ 243 w 510"/>
                  <a:gd name="T47" fmla="*/ 0 h 510"/>
                  <a:gd name="T48" fmla="*/ 315 w 510"/>
                  <a:gd name="T49" fmla="*/ 12 h 510"/>
                  <a:gd name="T50" fmla="*/ 473 w 510"/>
                  <a:gd name="T51" fmla="*/ 320 h 510"/>
                  <a:gd name="T52" fmla="*/ 214 w 510"/>
                  <a:gd name="T53"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10">
                    <a:moveTo>
                      <a:pt x="214" y="510"/>
                    </a:moveTo>
                    <a:cubicBezTo>
                      <a:pt x="209" y="510"/>
                      <a:pt x="202" y="509"/>
                      <a:pt x="195" y="509"/>
                    </a:cubicBezTo>
                    <a:cubicBezTo>
                      <a:pt x="173" y="507"/>
                      <a:pt x="143" y="505"/>
                      <a:pt x="133" y="493"/>
                    </a:cubicBezTo>
                    <a:cubicBezTo>
                      <a:pt x="128" y="486"/>
                      <a:pt x="130" y="483"/>
                      <a:pt x="130" y="482"/>
                    </a:cubicBezTo>
                    <a:cubicBezTo>
                      <a:pt x="133" y="476"/>
                      <a:pt x="143" y="472"/>
                      <a:pt x="152" y="472"/>
                    </a:cubicBezTo>
                    <a:cubicBezTo>
                      <a:pt x="153" y="472"/>
                      <a:pt x="155" y="472"/>
                      <a:pt x="156" y="472"/>
                    </a:cubicBezTo>
                    <a:cubicBezTo>
                      <a:pt x="177" y="476"/>
                      <a:pt x="197" y="478"/>
                      <a:pt x="217" y="478"/>
                    </a:cubicBezTo>
                    <a:cubicBezTo>
                      <a:pt x="272" y="478"/>
                      <a:pt x="321" y="463"/>
                      <a:pt x="360" y="432"/>
                    </a:cubicBezTo>
                    <a:cubicBezTo>
                      <a:pt x="460" y="356"/>
                      <a:pt x="483" y="219"/>
                      <a:pt x="414" y="120"/>
                    </a:cubicBezTo>
                    <a:cubicBezTo>
                      <a:pt x="374" y="64"/>
                      <a:pt x="308" y="30"/>
                      <a:pt x="238" y="30"/>
                    </a:cubicBezTo>
                    <a:cubicBezTo>
                      <a:pt x="178" y="30"/>
                      <a:pt x="125" y="54"/>
                      <a:pt x="88" y="98"/>
                    </a:cubicBezTo>
                    <a:cubicBezTo>
                      <a:pt x="38" y="155"/>
                      <a:pt x="27" y="237"/>
                      <a:pt x="59" y="307"/>
                    </a:cubicBezTo>
                    <a:cubicBezTo>
                      <a:pt x="88" y="370"/>
                      <a:pt x="146" y="407"/>
                      <a:pt x="214" y="407"/>
                    </a:cubicBezTo>
                    <a:cubicBezTo>
                      <a:pt x="216" y="407"/>
                      <a:pt x="217" y="407"/>
                      <a:pt x="219" y="407"/>
                    </a:cubicBezTo>
                    <a:cubicBezTo>
                      <a:pt x="249" y="407"/>
                      <a:pt x="279" y="398"/>
                      <a:pt x="305" y="382"/>
                    </a:cubicBezTo>
                    <a:cubicBezTo>
                      <a:pt x="309" y="380"/>
                      <a:pt x="314" y="376"/>
                      <a:pt x="320" y="372"/>
                    </a:cubicBezTo>
                    <a:cubicBezTo>
                      <a:pt x="329" y="364"/>
                      <a:pt x="341" y="355"/>
                      <a:pt x="349" y="355"/>
                    </a:cubicBezTo>
                    <a:cubicBezTo>
                      <a:pt x="351" y="355"/>
                      <a:pt x="354" y="356"/>
                      <a:pt x="358" y="360"/>
                    </a:cubicBezTo>
                    <a:cubicBezTo>
                      <a:pt x="365" y="369"/>
                      <a:pt x="363" y="374"/>
                      <a:pt x="362" y="378"/>
                    </a:cubicBezTo>
                    <a:cubicBezTo>
                      <a:pt x="346" y="410"/>
                      <a:pt x="236" y="437"/>
                      <a:pt x="204" y="437"/>
                    </a:cubicBezTo>
                    <a:cubicBezTo>
                      <a:pt x="203" y="437"/>
                      <a:pt x="202" y="437"/>
                      <a:pt x="201" y="437"/>
                    </a:cubicBezTo>
                    <a:cubicBezTo>
                      <a:pt x="139" y="431"/>
                      <a:pt x="85" y="401"/>
                      <a:pt x="49" y="351"/>
                    </a:cubicBezTo>
                    <a:cubicBezTo>
                      <a:pt x="13" y="301"/>
                      <a:pt x="0" y="238"/>
                      <a:pt x="13" y="177"/>
                    </a:cubicBezTo>
                    <a:cubicBezTo>
                      <a:pt x="36" y="74"/>
                      <a:pt x="133" y="0"/>
                      <a:pt x="243" y="0"/>
                    </a:cubicBezTo>
                    <a:cubicBezTo>
                      <a:pt x="267" y="0"/>
                      <a:pt x="292" y="4"/>
                      <a:pt x="315" y="12"/>
                    </a:cubicBezTo>
                    <a:cubicBezTo>
                      <a:pt x="441" y="53"/>
                      <a:pt x="510" y="189"/>
                      <a:pt x="473" y="320"/>
                    </a:cubicBezTo>
                    <a:cubicBezTo>
                      <a:pt x="442" y="428"/>
                      <a:pt x="360" y="489"/>
                      <a:pt x="214"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p:cNvSpPr>
              <p:nvPr/>
            </p:nvSpPr>
            <p:spPr bwMode="auto">
              <a:xfrm>
                <a:off x="5157788" y="2346325"/>
                <a:ext cx="1925638" cy="1741488"/>
              </a:xfrm>
              <a:custGeom>
                <a:avLst/>
                <a:gdLst>
                  <a:gd name="T0" fmla="*/ 487 w 643"/>
                  <a:gd name="T1" fmla="*/ 582 h 582"/>
                  <a:gd name="T2" fmla="*/ 479 w 643"/>
                  <a:gd name="T3" fmla="*/ 577 h 582"/>
                  <a:gd name="T4" fmla="*/ 497 w 643"/>
                  <a:gd name="T5" fmla="*/ 544 h 582"/>
                  <a:gd name="T6" fmla="*/ 508 w 643"/>
                  <a:gd name="T7" fmla="*/ 535 h 582"/>
                  <a:gd name="T8" fmla="*/ 593 w 643"/>
                  <a:gd name="T9" fmla="*/ 374 h 582"/>
                  <a:gd name="T10" fmla="*/ 470 w 643"/>
                  <a:gd name="T11" fmla="*/ 78 h 582"/>
                  <a:gd name="T12" fmla="*/ 310 w 643"/>
                  <a:gd name="T13" fmla="*/ 28 h 582"/>
                  <a:gd name="T14" fmla="*/ 84 w 643"/>
                  <a:gd name="T15" fmla="*/ 142 h 582"/>
                  <a:gd name="T16" fmla="*/ 137 w 643"/>
                  <a:gd name="T17" fmla="*/ 504 h 582"/>
                  <a:gd name="T18" fmla="*/ 154 w 643"/>
                  <a:gd name="T19" fmla="*/ 536 h 582"/>
                  <a:gd name="T20" fmla="*/ 147 w 643"/>
                  <a:gd name="T21" fmla="*/ 538 h 582"/>
                  <a:gd name="T22" fmla="*/ 143 w 643"/>
                  <a:gd name="T23" fmla="*/ 538 h 582"/>
                  <a:gd name="T24" fmla="*/ 73 w 643"/>
                  <a:gd name="T25" fmla="*/ 478 h 582"/>
                  <a:gd name="T26" fmla="*/ 8 w 643"/>
                  <a:gd name="T27" fmla="*/ 279 h 582"/>
                  <a:gd name="T28" fmla="*/ 225 w 643"/>
                  <a:gd name="T29" fmla="*/ 15 h 582"/>
                  <a:gd name="T30" fmla="*/ 290 w 643"/>
                  <a:gd name="T31" fmla="*/ 3 h 582"/>
                  <a:gd name="T32" fmla="*/ 311 w 643"/>
                  <a:gd name="T33" fmla="*/ 0 h 582"/>
                  <a:gd name="T34" fmla="*/ 343 w 643"/>
                  <a:gd name="T35" fmla="*/ 0 h 582"/>
                  <a:gd name="T36" fmla="*/ 343 w 643"/>
                  <a:gd name="T37" fmla="*/ 2 h 582"/>
                  <a:gd name="T38" fmla="*/ 599 w 643"/>
                  <a:gd name="T39" fmla="*/ 208 h 582"/>
                  <a:gd name="T40" fmla="*/ 533 w 643"/>
                  <a:gd name="T41" fmla="*/ 545 h 582"/>
                  <a:gd name="T42" fmla="*/ 529 w 643"/>
                  <a:gd name="T43" fmla="*/ 550 h 582"/>
                  <a:gd name="T44" fmla="*/ 487 w 643"/>
                  <a:gd name="T45" fmla="*/ 5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3" h="582">
                    <a:moveTo>
                      <a:pt x="487" y="582"/>
                    </a:moveTo>
                    <a:cubicBezTo>
                      <a:pt x="485" y="582"/>
                      <a:pt x="482" y="581"/>
                      <a:pt x="479" y="577"/>
                    </a:cubicBezTo>
                    <a:cubicBezTo>
                      <a:pt x="472" y="568"/>
                      <a:pt x="476" y="561"/>
                      <a:pt x="497" y="544"/>
                    </a:cubicBezTo>
                    <a:cubicBezTo>
                      <a:pt x="501" y="541"/>
                      <a:pt x="505" y="538"/>
                      <a:pt x="508" y="535"/>
                    </a:cubicBezTo>
                    <a:cubicBezTo>
                      <a:pt x="552" y="491"/>
                      <a:pt x="582" y="434"/>
                      <a:pt x="593" y="374"/>
                    </a:cubicBezTo>
                    <a:cubicBezTo>
                      <a:pt x="614" y="260"/>
                      <a:pt x="565" y="141"/>
                      <a:pt x="470" y="78"/>
                    </a:cubicBezTo>
                    <a:cubicBezTo>
                      <a:pt x="422" y="45"/>
                      <a:pt x="366" y="28"/>
                      <a:pt x="310" y="28"/>
                    </a:cubicBezTo>
                    <a:cubicBezTo>
                      <a:pt x="221" y="28"/>
                      <a:pt x="139" y="70"/>
                      <a:pt x="84" y="142"/>
                    </a:cubicBezTo>
                    <a:cubicBezTo>
                      <a:pt x="0" y="253"/>
                      <a:pt x="24" y="419"/>
                      <a:pt x="137" y="504"/>
                    </a:cubicBezTo>
                    <a:cubicBezTo>
                      <a:pt x="146" y="511"/>
                      <a:pt x="156" y="530"/>
                      <a:pt x="154" y="536"/>
                    </a:cubicBezTo>
                    <a:cubicBezTo>
                      <a:pt x="154" y="537"/>
                      <a:pt x="151" y="538"/>
                      <a:pt x="147" y="538"/>
                    </a:cubicBezTo>
                    <a:cubicBezTo>
                      <a:pt x="146" y="538"/>
                      <a:pt x="144" y="538"/>
                      <a:pt x="143" y="538"/>
                    </a:cubicBezTo>
                    <a:cubicBezTo>
                      <a:pt x="119" y="535"/>
                      <a:pt x="84" y="492"/>
                      <a:pt x="73" y="478"/>
                    </a:cubicBezTo>
                    <a:cubicBezTo>
                      <a:pt x="25" y="419"/>
                      <a:pt x="2" y="349"/>
                      <a:pt x="8" y="279"/>
                    </a:cubicBezTo>
                    <a:cubicBezTo>
                      <a:pt x="19" y="152"/>
                      <a:pt x="102" y="51"/>
                      <a:pt x="225" y="15"/>
                    </a:cubicBezTo>
                    <a:cubicBezTo>
                      <a:pt x="246" y="8"/>
                      <a:pt x="267" y="6"/>
                      <a:pt x="290" y="3"/>
                    </a:cubicBezTo>
                    <a:cubicBezTo>
                      <a:pt x="297" y="2"/>
                      <a:pt x="304" y="1"/>
                      <a:pt x="311" y="0"/>
                    </a:cubicBezTo>
                    <a:cubicBezTo>
                      <a:pt x="324" y="0"/>
                      <a:pt x="334" y="0"/>
                      <a:pt x="343" y="0"/>
                    </a:cubicBezTo>
                    <a:cubicBezTo>
                      <a:pt x="343" y="2"/>
                      <a:pt x="343" y="2"/>
                      <a:pt x="343" y="2"/>
                    </a:cubicBezTo>
                    <a:cubicBezTo>
                      <a:pt x="461" y="15"/>
                      <a:pt x="557" y="92"/>
                      <a:pt x="599" y="208"/>
                    </a:cubicBezTo>
                    <a:cubicBezTo>
                      <a:pt x="643" y="326"/>
                      <a:pt x="618" y="456"/>
                      <a:pt x="533" y="545"/>
                    </a:cubicBezTo>
                    <a:cubicBezTo>
                      <a:pt x="532" y="547"/>
                      <a:pt x="530" y="548"/>
                      <a:pt x="529" y="550"/>
                    </a:cubicBezTo>
                    <a:cubicBezTo>
                      <a:pt x="520" y="561"/>
                      <a:pt x="500" y="582"/>
                      <a:pt x="487" y="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
              <p:cNvSpPr>
                <a:spLocks/>
              </p:cNvSpPr>
              <p:nvPr/>
            </p:nvSpPr>
            <p:spPr bwMode="auto">
              <a:xfrm>
                <a:off x="5756275" y="4138613"/>
                <a:ext cx="695325" cy="163513"/>
              </a:xfrm>
              <a:custGeom>
                <a:avLst/>
                <a:gdLst>
                  <a:gd name="T0" fmla="*/ 86 w 232"/>
                  <a:gd name="T1" fmla="*/ 55 h 55"/>
                  <a:gd name="T2" fmla="*/ 70 w 232"/>
                  <a:gd name="T3" fmla="*/ 54 h 55"/>
                  <a:gd name="T4" fmla="*/ 3 w 232"/>
                  <a:gd name="T5" fmla="*/ 40 h 55"/>
                  <a:gd name="T6" fmla="*/ 1 w 232"/>
                  <a:gd name="T7" fmla="*/ 29 h 55"/>
                  <a:gd name="T8" fmla="*/ 42 w 232"/>
                  <a:gd name="T9" fmla="*/ 16 h 55"/>
                  <a:gd name="T10" fmla="*/ 87 w 232"/>
                  <a:gd name="T11" fmla="*/ 19 h 55"/>
                  <a:gd name="T12" fmla="*/ 119 w 232"/>
                  <a:gd name="T13" fmla="*/ 21 h 55"/>
                  <a:gd name="T14" fmla="*/ 128 w 232"/>
                  <a:gd name="T15" fmla="*/ 21 h 55"/>
                  <a:gd name="T16" fmla="*/ 154 w 232"/>
                  <a:gd name="T17" fmla="*/ 14 h 55"/>
                  <a:gd name="T18" fmla="*/ 215 w 232"/>
                  <a:gd name="T19" fmla="*/ 0 h 55"/>
                  <a:gd name="T20" fmla="*/ 230 w 232"/>
                  <a:gd name="T21" fmla="*/ 4 h 55"/>
                  <a:gd name="T22" fmla="*/ 231 w 232"/>
                  <a:gd name="T23" fmla="*/ 15 h 55"/>
                  <a:gd name="T24" fmla="*/ 100 w 232"/>
                  <a:gd name="T25" fmla="*/ 54 h 55"/>
                  <a:gd name="T26" fmla="*/ 86 w 232"/>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55">
                    <a:moveTo>
                      <a:pt x="86" y="55"/>
                    </a:moveTo>
                    <a:cubicBezTo>
                      <a:pt x="82" y="54"/>
                      <a:pt x="76" y="54"/>
                      <a:pt x="70" y="54"/>
                    </a:cubicBezTo>
                    <a:cubicBezTo>
                      <a:pt x="50" y="53"/>
                      <a:pt x="13" y="52"/>
                      <a:pt x="3" y="40"/>
                    </a:cubicBezTo>
                    <a:cubicBezTo>
                      <a:pt x="2" y="38"/>
                      <a:pt x="0" y="35"/>
                      <a:pt x="1" y="29"/>
                    </a:cubicBezTo>
                    <a:cubicBezTo>
                      <a:pt x="3" y="19"/>
                      <a:pt x="24" y="16"/>
                      <a:pt x="42" y="16"/>
                    </a:cubicBezTo>
                    <a:cubicBezTo>
                      <a:pt x="56" y="16"/>
                      <a:pt x="73" y="18"/>
                      <a:pt x="87" y="19"/>
                    </a:cubicBezTo>
                    <a:cubicBezTo>
                      <a:pt x="99" y="20"/>
                      <a:pt x="110" y="21"/>
                      <a:pt x="119" y="21"/>
                    </a:cubicBezTo>
                    <a:cubicBezTo>
                      <a:pt x="122" y="21"/>
                      <a:pt x="125" y="21"/>
                      <a:pt x="128" y="21"/>
                    </a:cubicBezTo>
                    <a:cubicBezTo>
                      <a:pt x="134" y="20"/>
                      <a:pt x="142" y="17"/>
                      <a:pt x="154" y="14"/>
                    </a:cubicBezTo>
                    <a:cubicBezTo>
                      <a:pt x="172" y="8"/>
                      <a:pt x="198" y="0"/>
                      <a:pt x="215" y="0"/>
                    </a:cubicBezTo>
                    <a:cubicBezTo>
                      <a:pt x="222" y="0"/>
                      <a:pt x="228" y="2"/>
                      <a:pt x="230" y="4"/>
                    </a:cubicBezTo>
                    <a:cubicBezTo>
                      <a:pt x="232" y="7"/>
                      <a:pt x="232" y="11"/>
                      <a:pt x="231" y="15"/>
                    </a:cubicBezTo>
                    <a:cubicBezTo>
                      <a:pt x="228" y="35"/>
                      <a:pt x="177" y="51"/>
                      <a:pt x="100" y="54"/>
                    </a:cubicBezTo>
                    <a:cubicBezTo>
                      <a:pt x="98" y="55"/>
                      <a:pt x="94" y="55"/>
                      <a:pt x="8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
              <p:cNvSpPr>
                <a:spLocks/>
              </p:cNvSpPr>
              <p:nvPr/>
            </p:nvSpPr>
            <p:spPr bwMode="auto">
              <a:xfrm>
                <a:off x="5983288" y="4413250"/>
                <a:ext cx="239713" cy="98425"/>
              </a:xfrm>
              <a:custGeom>
                <a:avLst/>
                <a:gdLst>
                  <a:gd name="T0" fmla="*/ 35 w 80"/>
                  <a:gd name="T1" fmla="*/ 33 h 33"/>
                  <a:gd name="T2" fmla="*/ 0 w 80"/>
                  <a:gd name="T3" fmla="*/ 13 h 33"/>
                  <a:gd name="T4" fmla="*/ 16 w 80"/>
                  <a:gd name="T5" fmla="*/ 4 h 33"/>
                  <a:gd name="T6" fmla="*/ 53 w 80"/>
                  <a:gd name="T7" fmla="*/ 0 h 33"/>
                  <a:gd name="T8" fmla="*/ 79 w 80"/>
                  <a:gd name="T9" fmla="*/ 14 h 33"/>
                  <a:gd name="T10" fmla="*/ 77 w 80"/>
                  <a:gd name="T11" fmla="*/ 23 h 33"/>
                  <a:gd name="T12" fmla="*/ 42 w 80"/>
                  <a:gd name="T13" fmla="*/ 32 h 33"/>
                  <a:gd name="T14" fmla="*/ 35 w 8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3">
                    <a:moveTo>
                      <a:pt x="35" y="33"/>
                    </a:moveTo>
                    <a:cubicBezTo>
                      <a:pt x="17" y="32"/>
                      <a:pt x="1" y="19"/>
                      <a:pt x="0" y="13"/>
                    </a:cubicBezTo>
                    <a:cubicBezTo>
                      <a:pt x="0" y="10"/>
                      <a:pt x="5" y="7"/>
                      <a:pt x="16" y="4"/>
                    </a:cubicBezTo>
                    <a:cubicBezTo>
                      <a:pt x="26" y="2"/>
                      <a:pt x="40" y="0"/>
                      <a:pt x="53" y="0"/>
                    </a:cubicBezTo>
                    <a:cubicBezTo>
                      <a:pt x="78" y="0"/>
                      <a:pt x="79" y="9"/>
                      <a:pt x="79" y="14"/>
                    </a:cubicBezTo>
                    <a:cubicBezTo>
                      <a:pt x="80" y="19"/>
                      <a:pt x="79" y="22"/>
                      <a:pt x="77" y="23"/>
                    </a:cubicBezTo>
                    <a:cubicBezTo>
                      <a:pt x="72" y="30"/>
                      <a:pt x="54" y="32"/>
                      <a:pt x="42" y="32"/>
                    </a:cubicBezTo>
                    <a:cubicBezTo>
                      <a:pt x="40" y="33"/>
                      <a:pt x="37" y="33"/>
                      <a:pt x="3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lt1"/>
                  </a:solidFill>
                </a:endParaRPr>
              </a:p>
            </p:txBody>
          </p:sp>
        </p:grpSp>
        <p:grpSp>
          <p:nvGrpSpPr>
            <p:cNvPr id="71" name="组合 70"/>
            <p:cNvGrpSpPr>
              <a:grpSpLocks noChangeAspect="1"/>
            </p:cNvGrpSpPr>
            <p:nvPr/>
          </p:nvGrpSpPr>
          <p:grpSpPr>
            <a:xfrm>
              <a:off x="9915766" y="3116738"/>
              <a:ext cx="399495" cy="290910"/>
              <a:chOff x="18011776" y="1398588"/>
              <a:chExt cx="4222750" cy="3074988"/>
            </a:xfrm>
            <a:solidFill>
              <a:schemeClr val="bg1"/>
            </a:solidFill>
          </p:grpSpPr>
          <p:sp>
            <p:nvSpPr>
              <p:cNvPr id="72" name="Rectangle 591"/>
              <p:cNvSpPr>
                <a:spLocks noChangeArrowheads="1"/>
              </p:cNvSpPr>
              <p:nvPr/>
            </p:nvSpPr>
            <p:spPr bwMode="auto">
              <a:xfrm>
                <a:off x="19035713" y="2414588"/>
                <a:ext cx="1316038" cy="123825"/>
              </a:xfrm>
              <a:prstGeom prst="rect">
                <a:avLst/>
              </a:pr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3" name="Rectangle 592"/>
              <p:cNvSpPr>
                <a:spLocks noChangeArrowheads="1"/>
              </p:cNvSpPr>
              <p:nvPr/>
            </p:nvSpPr>
            <p:spPr bwMode="auto">
              <a:xfrm>
                <a:off x="19046826" y="2722563"/>
                <a:ext cx="1316038" cy="119063"/>
              </a:xfrm>
              <a:prstGeom prst="rect">
                <a:avLst/>
              </a:pr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4" name="Freeform 593"/>
              <p:cNvSpPr>
                <a:spLocks/>
              </p:cNvSpPr>
              <p:nvPr/>
            </p:nvSpPr>
            <p:spPr bwMode="auto">
              <a:xfrm>
                <a:off x="18772188" y="2084388"/>
                <a:ext cx="1865313" cy="2227263"/>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5" name="Freeform 594"/>
              <p:cNvSpPr>
                <a:spLocks/>
              </p:cNvSpPr>
              <p:nvPr/>
            </p:nvSpPr>
            <p:spPr bwMode="auto">
              <a:xfrm>
                <a:off x="19118263" y="2995613"/>
                <a:ext cx="1236663" cy="120650"/>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6" name="Freeform 595"/>
              <p:cNvSpPr>
                <a:spLocks/>
              </p:cNvSpPr>
              <p:nvPr/>
            </p:nvSpPr>
            <p:spPr bwMode="auto">
              <a:xfrm>
                <a:off x="19242088" y="3303588"/>
                <a:ext cx="1123950" cy="119063"/>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7" name="Freeform 596"/>
              <p:cNvSpPr>
                <a:spLocks/>
              </p:cNvSpPr>
              <p:nvPr/>
            </p:nvSpPr>
            <p:spPr bwMode="auto">
              <a:xfrm>
                <a:off x="19300826" y="3543300"/>
                <a:ext cx="1062038" cy="120650"/>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8" name="Freeform 597"/>
              <p:cNvSpPr>
                <a:spLocks/>
              </p:cNvSpPr>
              <p:nvPr/>
            </p:nvSpPr>
            <p:spPr bwMode="auto">
              <a:xfrm>
                <a:off x="18840451" y="3476625"/>
                <a:ext cx="412750" cy="547688"/>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9" name="Freeform 598"/>
              <p:cNvSpPr>
                <a:spLocks/>
              </p:cNvSpPr>
              <p:nvPr/>
            </p:nvSpPr>
            <p:spPr bwMode="auto">
              <a:xfrm>
                <a:off x="18011776" y="1398588"/>
                <a:ext cx="528638" cy="49847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0" name="Freeform 599"/>
              <p:cNvSpPr>
                <a:spLocks/>
              </p:cNvSpPr>
              <p:nvPr/>
            </p:nvSpPr>
            <p:spPr bwMode="auto">
              <a:xfrm>
                <a:off x="19294476" y="3851275"/>
                <a:ext cx="1079500" cy="119063"/>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1" name="Freeform 600"/>
              <p:cNvSpPr>
                <a:spLocks/>
              </p:cNvSpPr>
              <p:nvPr/>
            </p:nvSpPr>
            <p:spPr bwMode="auto">
              <a:xfrm>
                <a:off x="20708938" y="2505075"/>
                <a:ext cx="1041400" cy="528638"/>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2" name="Freeform 601"/>
              <p:cNvSpPr>
                <a:spLocks/>
              </p:cNvSpPr>
              <p:nvPr/>
            </p:nvSpPr>
            <p:spPr bwMode="auto">
              <a:xfrm>
                <a:off x="20708938" y="2794000"/>
                <a:ext cx="936625" cy="487363"/>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3" name="Freeform 602"/>
              <p:cNvSpPr>
                <a:spLocks/>
              </p:cNvSpPr>
              <p:nvPr/>
            </p:nvSpPr>
            <p:spPr bwMode="auto">
              <a:xfrm>
                <a:off x="20708938" y="2178050"/>
                <a:ext cx="1154113" cy="574675"/>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4" name="Freeform 603"/>
              <p:cNvSpPr>
                <a:spLocks/>
              </p:cNvSpPr>
              <p:nvPr/>
            </p:nvSpPr>
            <p:spPr bwMode="auto">
              <a:xfrm>
                <a:off x="20708938" y="3116263"/>
                <a:ext cx="835025" cy="446088"/>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5" name="Freeform 604"/>
              <p:cNvSpPr>
                <a:spLocks/>
              </p:cNvSpPr>
              <p:nvPr/>
            </p:nvSpPr>
            <p:spPr bwMode="auto">
              <a:xfrm>
                <a:off x="20708938" y="3697288"/>
                <a:ext cx="636588" cy="368300"/>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6" name="Freeform 605"/>
              <p:cNvSpPr>
                <a:spLocks/>
              </p:cNvSpPr>
              <p:nvPr/>
            </p:nvSpPr>
            <p:spPr bwMode="auto">
              <a:xfrm>
                <a:off x="20708938" y="3375025"/>
                <a:ext cx="741363" cy="404813"/>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7" name="Freeform 606"/>
              <p:cNvSpPr>
                <a:spLocks/>
              </p:cNvSpPr>
              <p:nvPr/>
            </p:nvSpPr>
            <p:spPr bwMode="auto">
              <a:xfrm>
                <a:off x="20420013" y="1754188"/>
                <a:ext cx="1814513" cy="2719388"/>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8" name="Freeform 607"/>
              <p:cNvSpPr>
                <a:spLocks noEditPoints="1"/>
              </p:cNvSpPr>
              <p:nvPr/>
            </p:nvSpPr>
            <p:spPr bwMode="auto">
              <a:xfrm>
                <a:off x="18146713" y="1773238"/>
                <a:ext cx="1095375" cy="1841500"/>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solidFill>
                <a:srgbClr val="FF841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spTree>
    <p:extLst>
      <p:ext uri="{BB962C8B-B14F-4D97-AF65-F5344CB8AC3E}">
        <p14:creationId xmlns:p14="http://schemas.microsoft.com/office/powerpoint/2010/main" val="147970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29265" y="-331298"/>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p:cNvGrpSpPr/>
          <p:nvPr/>
        </p:nvGrpSpPr>
        <p:grpSpPr>
          <a:xfrm>
            <a:off x="2092653" y="3051016"/>
            <a:ext cx="3533567" cy="819150"/>
            <a:chOff x="2113645" y="2580574"/>
            <a:chExt cx="3533567" cy="819150"/>
          </a:xfrm>
        </p:grpSpPr>
        <p:sp>
          <p:nvSpPr>
            <p:cNvPr id="143" name="矩形 142"/>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4" name="组合 143"/>
            <p:cNvGrpSpPr/>
            <p:nvPr/>
          </p:nvGrpSpPr>
          <p:grpSpPr>
            <a:xfrm>
              <a:off x="2113645" y="2580574"/>
              <a:ext cx="3364135" cy="819150"/>
              <a:chOff x="4489409" y="2139320"/>
              <a:chExt cx="3364135" cy="819150"/>
            </a:xfrm>
          </p:grpSpPr>
          <p:cxnSp>
            <p:nvCxnSpPr>
              <p:cNvPr id="148" name="直接连接符 147"/>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5" name="组合 144"/>
            <p:cNvGrpSpPr/>
            <p:nvPr/>
          </p:nvGrpSpPr>
          <p:grpSpPr>
            <a:xfrm>
              <a:off x="2189259" y="2773269"/>
              <a:ext cx="421704" cy="421704"/>
              <a:chOff x="2405797" y="2729907"/>
              <a:chExt cx="421704" cy="421704"/>
            </a:xfrm>
          </p:grpSpPr>
          <p:sp>
            <p:nvSpPr>
              <p:cNvPr id="146" name="椭圆 145"/>
              <p:cNvSpPr/>
              <p:nvPr/>
            </p:nvSpPr>
            <p:spPr>
              <a:xfrm>
                <a:off x="2405797" y="2729907"/>
                <a:ext cx="421704" cy="421704"/>
              </a:xfrm>
              <a:prstGeom prst="ellipse">
                <a:avLst/>
              </a:prstGeom>
              <a:solidFill>
                <a:srgbClr val="F5D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文本框 146"/>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50" name="组合 149"/>
          <p:cNvGrpSpPr/>
          <p:nvPr/>
        </p:nvGrpSpPr>
        <p:grpSpPr>
          <a:xfrm>
            <a:off x="6693228" y="3051016"/>
            <a:ext cx="3533567" cy="819150"/>
            <a:chOff x="6714220" y="2580574"/>
            <a:chExt cx="3533567" cy="819150"/>
          </a:xfrm>
        </p:grpSpPr>
        <p:sp>
          <p:nvSpPr>
            <p:cNvPr id="151" name="矩形 150"/>
            <p:cNvSpPr/>
            <p:nvPr/>
          </p:nvSpPr>
          <p:spPr>
            <a:xfrm>
              <a:off x="7223988"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52" name="组合 151"/>
            <p:cNvGrpSpPr/>
            <p:nvPr/>
          </p:nvGrpSpPr>
          <p:grpSpPr>
            <a:xfrm>
              <a:off x="6714220" y="2580574"/>
              <a:ext cx="3364135" cy="819150"/>
              <a:chOff x="4489409" y="2139320"/>
              <a:chExt cx="3364135" cy="819150"/>
            </a:xfrm>
          </p:grpSpPr>
          <p:cxnSp>
            <p:nvCxnSpPr>
              <p:cNvPr id="156" name="直接连接符 155"/>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53" name="组合 152"/>
            <p:cNvGrpSpPr/>
            <p:nvPr/>
          </p:nvGrpSpPr>
          <p:grpSpPr>
            <a:xfrm>
              <a:off x="6767045" y="2773269"/>
              <a:ext cx="421704" cy="421704"/>
              <a:chOff x="2405797" y="3668904"/>
              <a:chExt cx="421704" cy="421704"/>
            </a:xfrm>
          </p:grpSpPr>
          <p:sp>
            <p:nvSpPr>
              <p:cNvPr id="154" name="椭圆 153"/>
              <p:cNvSpPr/>
              <p:nvPr/>
            </p:nvSpPr>
            <p:spPr>
              <a:xfrm>
                <a:off x="2405797" y="3668904"/>
                <a:ext cx="421704" cy="421704"/>
              </a:xfrm>
              <a:prstGeom prst="ellipse">
                <a:avLst/>
              </a:prstGeom>
              <a:solidFill>
                <a:srgbClr val="FD6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文本框 154"/>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58" name="组合 157"/>
          <p:cNvGrpSpPr/>
          <p:nvPr/>
        </p:nvGrpSpPr>
        <p:grpSpPr>
          <a:xfrm>
            <a:off x="2092653" y="4879816"/>
            <a:ext cx="3533567" cy="819150"/>
            <a:chOff x="2113645" y="4409374"/>
            <a:chExt cx="3533567" cy="819150"/>
          </a:xfrm>
        </p:grpSpPr>
        <p:sp>
          <p:nvSpPr>
            <p:cNvPr id="159" name="矩形 158"/>
            <p:cNvSpPr/>
            <p:nvPr/>
          </p:nvSpPr>
          <p:spPr>
            <a:xfrm>
              <a:off x="2623413"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60" name="组合 159"/>
            <p:cNvGrpSpPr/>
            <p:nvPr/>
          </p:nvGrpSpPr>
          <p:grpSpPr>
            <a:xfrm>
              <a:off x="2113645" y="4409374"/>
              <a:ext cx="3364135" cy="819150"/>
              <a:chOff x="4489409" y="2139320"/>
              <a:chExt cx="3364135" cy="819150"/>
            </a:xfrm>
          </p:grpSpPr>
          <p:cxnSp>
            <p:nvCxnSpPr>
              <p:cNvPr id="164" name="直接连接符 163"/>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61" name="组合 160"/>
            <p:cNvGrpSpPr/>
            <p:nvPr/>
          </p:nvGrpSpPr>
          <p:grpSpPr>
            <a:xfrm>
              <a:off x="2189259" y="4602069"/>
              <a:ext cx="421704" cy="421704"/>
              <a:chOff x="2405797" y="4607901"/>
              <a:chExt cx="421704" cy="421704"/>
            </a:xfrm>
          </p:grpSpPr>
          <p:sp>
            <p:nvSpPr>
              <p:cNvPr id="162" name="椭圆 161"/>
              <p:cNvSpPr/>
              <p:nvPr/>
            </p:nvSpPr>
            <p:spPr>
              <a:xfrm>
                <a:off x="2405797" y="4607901"/>
                <a:ext cx="421704" cy="421704"/>
              </a:xfrm>
              <a:prstGeom prst="ellipse">
                <a:avLst/>
              </a:prstGeom>
              <a:solidFill>
                <a:srgbClr val="FD5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3" name="文本框 162"/>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66" name="组合 165"/>
          <p:cNvGrpSpPr/>
          <p:nvPr/>
        </p:nvGrpSpPr>
        <p:grpSpPr>
          <a:xfrm>
            <a:off x="6693228" y="4879816"/>
            <a:ext cx="3533567" cy="819150"/>
            <a:chOff x="6714220" y="4409374"/>
            <a:chExt cx="3533567" cy="819150"/>
          </a:xfrm>
        </p:grpSpPr>
        <p:sp>
          <p:nvSpPr>
            <p:cNvPr id="167" name="矩形 166"/>
            <p:cNvSpPr/>
            <p:nvPr/>
          </p:nvSpPr>
          <p:spPr>
            <a:xfrm>
              <a:off x="7223988" y="45500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68" name="组合 167"/>
            <p:cNvGrpSpPr/>
            <p:nvPr/>
          </p:nvGrpSpPr>
          <p:grpSpPr>
            <a:xfrm>
              <a:off x="6714220" y="4409374"/>
              <a:ext cx="3364135" cy="819150"/>
              <a:chOff x="4489409" y="2139320"/>
              <a:chExt cx="3364135" cy="819150"/>
            </a:xfrm>
          </p:grpSpPr>
          <p:cxnSp>
            <p:nvCxnSpPr>
              <p:cNvPr id="172" name="直接连接符 171"/>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69" name="组合 168"/>
            <p:cNvGrpSpPr/>
            <p:nvPr/>
          </p:nvGrpSpPr>
          <p:grpSpPr>
            <a:xfrm>
              <a:off x="6767045" y="4602069"/>
              <a:ext cx="421704" cy="421704"/>
              <a:chOff x="2405797" y="5546899"/>
              <a:chExt cx="421704" cy="421704"/>
            </a:xfrm>
          </p:grpSpPr>
          <p:sp>
            <p:nvSpPr>
              <p:cNvPr id="170" name="椭圆 169"/>
              <p:cNvSpPr/>
              <p:nvPr/>
            </p:nvSpPr>
            <p:spPr>
              <a:xfrm>
                <a:off x="2405797" y="5546899"/>
                <a:ext cx="421704" cy="421704"/>
              </a:xfrm>
              <a:prstGeom prst="ellipse">
                <a:avLst/>
              </a:prstGeom>
              <a:solidFill>
                <a:srgbClr val="61D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1" name="文本框 170"/>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33948805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38000">
                                          <p:cBhvr additive="base">
                                            <p:cTn id="11" dur="500" fill="hold"/>
                                            <p:tgtEl>
                                              <p:spTgt spid="2"/>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300"/>
                                      </p:stCondLst>
                                      <p:childTnLst>
                                        <p:set>
                                          <p:cBhvr>
                                            <p:cTn id="18" dur="1" fill="hold">
                                              <p:stCondLst>
                                                <p:cond delay="0"/>
                                              </p:stCondLst>
                                            </p:cTn>
                                            <p:tgtEl>
                                              <p:spTgt spid="142"/>
                                            </p:tgtEl>
                                            <p:attrNameLst>
                                              <p:attrName>style.visibility</p:attrName>
                                            </p:attrNameLst>
                                          </p:cBhvr>
                                          <p:to>
                                            <p:strVal val="visible"/>
                                          </p:to>
                                        </p:set>
                                        <p:animEffect transition="in" filter="fade">
                                          <p:cBhvr>
                                            <p:cTn id="19" dur="500"/>
                                            <p:tgtEl>
                                              <p:spTgt spid="142"/>
                                            </p:tgtEl>
                                          </p:cBhvr>
                                        </p:animEffect>
                                      </p:childTnLst>
                                    </p:cTn>
                                  </p:par>
                                  <p:par>
                                    <p:cTn id="20" presetID="10" presetClass="entr" presetSubtype="0" fill="hold" nodeType="withEffect">
                                      <p:stCondLst>
                                        <p:cond delay="60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500"/>
                                            <p:tgtEl>
                                              <p:spTgt spid="150"/>
                                            </p:tgtEl>
                                          </p:cBhvr>
                                        </p:animEffect>
                                      </p:childTnLst>
                                    </p:cTn>
                                  </p:par>
                                  <p:par>
                                    <p:cTn id="23" presetID="10" presetClass="entr" presetSubtype="0" fill="hold" nodeType="withEffect">
                                      <p:stCondLst>
                                        <p:cond delay="900"/>
                                      </p:stCondLst>
                                      <p:childTnLst>
                                        <p:set>
                                          <p:cBhvr>
                                            <p:cTn id="24" dur="1" fill="hold">
                                              <p:stCondLst>
                                                <p:cond delay="0"/>
                                              </p:stCondLst>
                                            </p:cTn>
                                            <p:tgtEl>
                                              <p:spTgt spid="158"/>
                                            </p:tgtEl>
                                            <p:attrNameLst>
                                              <p:attrName>style.visibility</p:attrName>
                                            </p:attrNameLst>
                                          </p:cBhvr>
                                          <p:to>
                                            <p:strVal val="visible"/>
                                          </p:to>
                                        </p:set>
                                        <p:animEffect transition="in" filter="fade">
                                          <p:cBhvr>
                                            <p:cTn id="25" dur="500"/>
                                            <p:tgtEl>
                                              <p:spTgt spid="158"/>
                                            </p:tgtEl>
                                          </p:cBhvr>
                                        </p:animEffect>
                                      </p:childTnLst>
                                    </p:cTn>
                                  </p:par>
                                  <p:par>
                                    <p:cTn id="26" presetID="10" presetClass="entr" presetSubtype="0" fill="hold" nodeType="withEffect">
                                      <p:stCondLst>
                                        <p:cond delay="1300"/>
                                      </p:stCondLst>
                                      <p:childTnLst>
                                        <p:set>
                                          <p:cBhvr>
                                            <p:cTn id="27" dur="1" fill="hold">
                                              <p:stCondLst>
                                                <p:cond delay="0"/>
                                              </p:stCondLst>
                                            </p:cTn>
                                            <p:tgtEl>
                                              <p:spTgt spid="166"/>
                                            </p:tgtEl>
                                            <p:attrNameLst>
                                              <p:attrName>style.visibility</p:attrName>
                                            </p:attrNameLst>
                                          </p:cBhvr>
                                          <p:to>
                                            <p:strVal val="visible"/>
                                          </p:to>
                                        </p:set>
                                        <p:animEffect transition="in" filter="fade">
                                          <p:cBhvr>
                                            <p:cTn id="28" dur="500"/>
                                            <p:tgtEl>
                                              <p:spTgt spid="166"/>
                                            </p:tgtEl>
                                          </p:cBhvr>
                                        </p:animEffect>
                                      </p:childTnLst>
                                    </p:cTn>
                                  </p:par>
                                  <p:par>
                                    <p:cTn id="29" presetID="10" presetClass="entr" presetSubtype="0" fill="hold" nodeType="withEffect">
                                      <p:stCondLst>
                                        <p:cond delay="160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300"/>
                                      </p:stCondLst>
                                      <p:childTnLst>
                                        <p:set>
                                          <p:cBhvr>
                                            <p:cTn id="18" dur="1" fill="hold">
                                              <p:stCondLst>
                                                <p:cond delay="0"/>
                                              </p:stCondLst>
                                            </p:cTn>
                                            <p:tgtEl>
                                              <p:spTgt spid="142"/>
                                            </p:tgtEl>
                                            <p:attrNameLst>
                                              <p:attrName>style.visibility</p:attrName>
                                            </p:attrNameLst>
                                          </p:cBhvr>
                                          <p:to>
                                            <p:strVal val="visible"/>
                                          </p:to>
                                        </p:set>
                                        <p:animEffect transition="in" filter="fade">
                                          <p:cBhvr>
                                            <p:cTn id="19" dur="500"/>
                                            <p:tgtEl>
                                              <p:spTgt spid="142"/>
                                            </p:tgtEl>
                                          </p:cBhvr>
                                        </p:animEffect>
                                      </p:childTnLst>
                                    </p:cTn>
                                  </p:par>
                                  <p:par>
                                    <p:cTn id="20" presetID="10" presetClass="entr" presetSubtype="0" fill="hold" nodeType="withEffect">
                                      <p:stCondLst>
                                        <p:cond delay="60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500"/>
                                            <p:tgtEl>
                                              <p:spTgt spid="150"/>
                                            </p:tgtEl>
                                          </p:cBhvr>
                                        </p:animEffect>
                                      </p:childTnLst>
                                    </p:cTn>
                                  </p:par>
                                  <p:par>
                                    <p:cTn id="23" presetID="10" presetClass="entr" presetSubtype="0" fill="hold" nodeType="withEffect">
                                      <p:stCondLst>
                                        <p:cond delay="900"/>
                                      </p:stCondLst>
                                      <p:childTnLst>
                                        <p:set>
                                          <p:cBhvr>
                                            <p:cTn id="24" dur="1" fill="hold">
                                              <p:stCondLst>
                                                <p:cond delay="0"/>
                                              </p:stCondLst>
                                            </p:cTn>
                                            <p:tgtEl>
                                              <p:spTgt spid="158"/>
                                            </p:tgtEl>
                                            <p:attrNameLst>
                                              <p:attrName>style.visibility</p:attrName>
                                            </p:attrNameLst>
                                          </p:cBhvr>
                                          <p:to>
                                            <p:strVal val="visible"/>
                                          </p:to>
                                        </p:set>
                                        <p:animEffect transition="in" filter="fade">
                                          <p:cBhvr>
                                            <p:cTn id="25" dur="500"/>
                                            <p:tgtEl>
                                              <p:spTgt spid="158"/>
                                            </p:tgtEl>
                                          </p:cBhvr>
                                        </p:animEffect>
                                      </p:childTnLst>
                                    </p:cTn>
                                  </p:par>
                                  <p:par>
                                    <p:cTn id="26" presetID="10" presetClass="entr" presetSubtype="0" fill="hold" nodeType="withEffect">
                                      <p:stCondLst>
                                        <p:cond delay="1300"/>
                                      </p:stCondLst>
                                      <p:childTnLst>
                                        <p:set>
                                          <p:cBhvr>
                                            <p:cTn id="27" dur="1" fill="hold">
                                              <p:stCondLst>
                                                <p:cond delay="0"/>
                                              </p:stCondLst>
                                            </p:cTn>
                                            <p:tgtEl>
                                              <p:spTgt spid="166"/>
                                            </p:tgtEl>
                                            <p:attrNameLst>
                                              <p:attrName>style.visibility</p:attrName>
                                            </p:attrNameLst>
                                          </p:cBhvr>
                                          <p:to>
                                            <p:strVal val="visible"/>
                                          </p:to>
                                        </p:set>
                                        <p:animEffect transition="in" filter="fade">
                                          <p:cBhvr>
                                            <p:cTn id="28" dur="500"/>
                                            <p:tgtEl>
                                              <p:spTgt spid="166"/>
                                            </p:tgtEl>
                                          </p:cBhvr>
                                        </p:animEffect>
                                      </p:childTnLst>
                                    </p:cTn>
                                  </p:par>
                                  <p:par>
                                    <p:cTn id="29" presetID="10" presetClass="entr" presetSubtype="0" fill="hold" nodeType="withEffect">
                                      <p:stCondLst>
                                        <p:cond delay="160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组合 151"/>
          <p:cNvGrpSpPr/>
          <p:nvPr/>
        </p:nvGrpSpPr>
        <p:grpSpPr>
          <a:xfrm>
            <a:off x="1736991" y="1993900"/>
            <a:ext cx="3990182" cy="4279362"/>
            <a:chOff x="1736991" y="1993900"/>
            <a:chExt cx="3990182" cy="4279362"/>
          </a:xfrm>
        </p:grpSpPr>
        <p:sp>
          <p:nvSpPr>
            <p:cNvPr id="100" name="Line 7"/>
            <p:cNvSpPr>
              <a:spLocks noChangeShapeType="1"/>
            </p:cNvSpPr>
            <p:nvPr/>
          </p:nvSpPr>
          <p:spPr bwMode="auto">
            <a:xfrm>
              <a:off x="4974107" y="1993900"/>
              <a:ext cx="1281" cy="3593901"/>
            </a:xfrm>
            <a:prstGeom prst="line">
              <a:avLst/>
            </a:prstGeom>
            <a:noFill/>
            <a:ln w="9525">
              <a:no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1" name="AutoShape 8"/>
            <p:cNvSpPr>
              <a:spLocks/>
            </p:cNvSpPr>
            <p:nvPr/>
          </p:nvSpPr>
          <p:spPr bwMode="auto">
            <a:xfrm>
              <a:off x="1736991" y="3595385"/>
              <a:ext cx="3990182" cy="2266938"/>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288"/>
                    <a:pt x="21600" y="15288"/>
                    <a:pt x="21600" y="15288"/>
                  </a:cubicBezTo>
                  <a:cubicBezTo>
                    <a:pt x="18624" y="19496"/>
                    <a:pt x="14712" y="21600"/>
                    <a:pt x="10800" y="21600"/>
                  </a:cubicBezTo>
                  <a:cubicBezTo>
                    <a:pt x="6888" y="21600"/>
                    <a:pt x="2976" y="19496"/>
                    <a:pt x="0" y="15288"/>
                  </a:cubicBezTo>
                  <a:lnTo>
                    <a:pt x="10800" y="0"/>
                  </a:lnTo>
                  <a:close/>
                  <a:moveTo>
                    <a:pt x="10800" y="0"/>
                  </a:moveTo>
                </a:path>
              </a:pathLst>
            </a:custGeom>
            <a:solidFill>
              <a:srgbClr val="FF8417"/>
            </a:solidFill>
            <a:ln w="9525" cap="flat">
              <a:noFill/>
              <a:prstDash val="solid"/>
              <a:round/>
              <a:headEnd type="none" w="med" len="med"/>
              <a:tailEnd type="none" w="med" len="med"/>
            </a:ln>
          </p:spPr>
          <p:txBody>
            <a:bodyPr lIns="0" tIns="0" rIns="0" bIns="0"/>
            <a:lstStyle/>
            <a:p>
              <a:endParaRPr lang="en-US"/>
            </a:p>
          </p:txBody>
        </p:sp>
        <p:sp>
          <p:nvSpPr>
            <p:cNvPr id="102" name="AutoShape 9"/>
            <p:cNvSpPr>
              <a:spLocks/>
            </p:cNvSpPr>
            <p:nvPr/>
          </p:nvSpPr>
          <p:spPr bwMode="auto">
            <a:xfrm>
              <a:off x="1736991" y="5200250"/>
              <a:ext cx="3990182" cy="1073012"/>
            </a:xfrm>
            <a:custGeom>
              <a:avLst/>
              <a:gdLst>
                <a:gd name="T0" fmla="*/ 21600 w 21600"/>
                <a:gd name="T1" fmla="*/ 0 h 21600"/>
                <a:gd name="T2" fmla="*/ 21600 w 21600"/>
                <a:gd name="T3" fmla="*/ 8186 h 21600"/>
                <a:gd name="T4" fmla="*/ 10800 w 21600"/>
                <a:gd name="T5" fmla="*/ 21600 h 21600"/>
                <a:gd name="T6" fmla="*/ 0 w 21600"/>
                <a:gd name="T7" fmla="*/ 8186 h 21600"/>
                <a:gd name="T8" fmla="*/ 0 w 21600"/>
                <a:gd name="T9" fmla="*/ 0 h 21600"/>
                <a:gd name="T10" fmla="*/ 10800 w 21600"/>
                <a:gd name="T11" fmla="*/ 13315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8186"/>
                    <a:pt x="21600" y="8186"/>
                    <a:pt x="21600" y="8186"/>
                  </a:cubicBezTo>
                  <a:cubicBezTo>
                    <a:pt x="18624" y="17162"/>
                    <a:pt x="14712" y="21600"/>
                    <a:pt x="10800" y="21600"/>
                  </a:cubicBezTo>
                  <a:cubicBezTo>
                    <a:pt x="6888" y="21600"/>
                    <a:pt x="2976" y="17162"/>
                    <a:pt x="0" y="8186"/>
                  </a:cubicBezTo>
                  <a:cubicBezTo>
                    <a:pt x="0" y="0"/>
                    <a:pt x="0" y="0"/>
                    <a:pt x="0" y="0"/>
                  </a:cubicBezTo>
                  <a:cubicBezTo>
                    <a:pt x="2976" y="8877"/>
                    <a:pt x="6888" y="13315"/>
                    <a:pt x="10800" y="13315"/>
                  </a:cubicBezTo>
                  <a:cubicBezTo>
                    <a:pt x="14712" y="13315"/>
                    <a:pt x="18624" y="8877"/>
                    <a:pt x="21600" y="0"/>
                  </a:cubicBezTo>
                </a:path>
              </a:pathLst>
            </a:custGeom>
            <a:solidFill>
              <a:srgbClr val="FF7B03"/>
            </a:solidFill>
            <a:ln w="9525" cap="flat">
              <a:noFill/>
              <a:prstDash val="solid"/>
              <a:round/>
              <a:headEnd type="none" w="med" len="med"/>
              <a:tailEnd type="none" w="med" len="med"/>
            </a:ln>
          </p:spPr>
          <p:txBody>
            <a:bodyPr lIns="0" tIns="0" rIns="0" bIns="0"/>
            <a:lstStyle/>
            <a:p>
              <a:pPr>
                <a:defRPr/>
              </a:pPr>
              <a:endParaRPr lang="en-US"/>
            </a:p>
          </p:txBody>
        </p:sp>
        <p:sp>
          <p:nvSpPr>
            <p:cNvPr id="103" name="AutoShape 10"/>
            <p:cNvSpPr>
              <a:spLocks/>
            </p:cNvSpPr>
            <p:nvPr/>
          </p:nvSpPr>
          <p:spPr bwMode="auto">
            <a:xfrm>
              <a:off x="2141167" y="3178525"/>
              <a:ext cx="3181830" cy="1806109"/>
            </a:xfrm>
            <a:custGeom>
              <a:avLst/>
              <a:gdLst>
                <a:gd name="T0" fmla="*/ 10800 w 21600"/>
                <a:gd name="T1" fmla="*/ 0 h 21600"/>
                <a:gd name="T2" fmla="*/ 21600 w 21600"/>
                <a:gd name="T3" fmla="*/ 15261 h 21600"/>
                <a:gd name="T4" fmla="*/ 10800 w 21600"/>
                <a:gd name="T5" fmla="*/ 21600 h 21600"/>
                <a:gd name="T6" fmla="*/ 0 w 21600"/>
                <a:gd name="T7" fmla="*/ 15261 h 21600"/>
                <a:gd name="T8" fmla="*/ 10800 w 21600"/>
                <a:gd name="T9" fmla="*/ 0 h 21600"/>
                <a:gd name="T10" fmla="*/ 108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10800" y="0"/>
                  </a:moveTo>
                  <a:cubicBezTo>
                    <a:pt x="21600" y="15261"/>
                    <a:pt x="21600" y="15261"/>
                    <a:pt x="21600" y="15261"/>
                  </a:cubicBezTo>
                  <a:cubicBezTo>
                    <a:pt x="18613" y="19487"/>
                    <a:pt x="14693" y="21600"/>
                    <a:pt x="10800" y="21600"/>
                  </a:cubicBezTo>
                  <a:cubicBezTo>
                    <a:pt x="6880" y="21600"/>
                    <a:pt x="2987" y="19487"/>
                    <a:pt x="0" y="15261"/>
                  </a:cubicBezTo>
                  <a:lnTo>
                    <a:pt x="10800" y="0"/>
                  </a:lnTo>
                  <a:close/>
                  <a:moveTo>
                    <a:pt x="10800" y="0"/>
                  </a:moveTo>
                </a:path>
              </a:pathLst>
            </a:custGeom>
            <a:solidFill>
              <a:srgbClr val="48C253"/>
            </a:solidFill>
            <a:ln w="9525" cap="flat">
              <a:noFill/>
              <a:prstDash val="solid"/>
              <a:round/>
              <a:headEnd type="none" w="med" len="med"/>
              <a:tailEnd type="none" w="med" len="med"/>
            </a:ln>
          </p:spPr>
          <p:txBody>
            <a:bodyPr lIns="0" tIns="0" rIns="0" bIns="0"/>
            <a:lstStyle/>
            <a:p>
              <a:pPr>
                <a:defRPr/>
              </a:pPr>
              <a:endParaRPr lang="en-US"/>
            </a:p>
          </p:txBody>
        </p:sp>
        <p:sp>
          <p:nvSpPr>
            <p:cNvPr id="104" name="AutoShape 11"/>
            <p:cNvSpPr>
              <a:spLocks/>
            </p:cNvSpPr>
            <p:nvPr/>
          </p:nvSpPr>
          <p:spPr bwMode="auto">
            <a:xfrm>
              <a:off x="2141167" y="4442616"/>
              <a:ext cx="3181830" cy="940259"/>
            </a:xfrm>
            <a:custGeom>
              <a:avLst/>
              <a:gdLst>
                <a:gd name="T0" fmla="*/ 21600 w 21600"/>
                <a:gd name="T1" fmla="*/ 0 h 21600"/>
                <a:gd name="T2" fmla="*/ 21600 w 21600"/>
                <a:gd name="T3" fmla="*/ 9450 h 21600"/>
                <a:gd name="T4" fmla="*/ 10800 w 21600"/>
                <a:gd name="T5" fmla="*/ 21600 h 21600"/>
                <a:gd name="T6" fmla="*/ 0 w 21600"/>
                <a:gd name="T7" fmla="*/ 9450 h 21600"/>
                <a:gd name="T8" fmla="*/ 0 w 21600"/>
                <a:gd name="T9" fmla="*/ 0 h 21600"/>
                <a:gd name="T10" fmla="*/ 10800 w 21600"/>
                <a:gd name="T11" fmla="*/ 12150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9450"/>
                    <a:pt x="21600" y="9450"/>
                    <a:pt x="21600" y="9450"/>
                  </a:cubicBezTo>
                  <a:cubicBezTo>
                    <a:pt x="18613" y="17550"/>
                    <a:pt x="14693" y="21600"/>
                    <a:pt x="10800" y="21600"/>
                  </a:cubicBezTo>
                  <a:cubicBezTo>
                    <a:pt x="6880" y="21600"/>
                    <a:pt x="2987" y="17550"/>
                    <a:pt x="0" y="9450"/>
                  </a:cubicBezTo>
                  <a:cubicBezTo>
                    <a:pt x="0" y="0"/>
                    <a:pt x="0" y="0"/>
                    <a:pt x="0" y="0"/>
                  </a:cubicBezTo>
                  <a:cubicBezTo>
                    <a:pt x="2987" y="8100"/>
                    <a:pt x="6880" y="12150"/>
                    <a:pt x="10800" y="12150"/>
                  </a:cubicBezTo>
                  <a:cubicBezTo>
                    <a:pt x="14693" y="12150"/>
                    <a:pt x="18613" y="8100"/>
                    <a:pt x="21600" y="0"/>
                  </a:cubicBezTo>
                </a:path>
              </a:pathLst>
            </a:custGeom>
            <a:solidFill>
              <a:srgbClr val="38AA43"/>
            </a:solidFill>
            <a:ln w="9525" cap="flat">
              <a:noFill/>
              <a:prstDash val="solid"/>
              <a:round/>
              <a:headEnd type="none" w="med" len="med"/>
              <a:tailEnd type="none" w="med" len="med"/>
            </a:ln>
          </p:spPr>
          <p:txBody>
            <a:bodyPr lIns="0" tIns="0" rIns="0" bIns="0"/>
            <a:lstStyle/>
            <a:p>
              <a:pPr>
                <a:defRPr/>
              </a:pPr>
              <a:endParaRPr lang="en-US"/>
            </a:p>
          </p:txBody>
        </p:sp>
        <p:sp>
          <p:nvSpPr>
            <p:cNvPr id="105" name="AutoShape 12"/>
            <p:cNvSpPr>
              <a:spLocks/>
            </p:cNvSpPr>
            <p:nvPr/>
          </p:nvSpPr>
          <p:spPr bwMode="auto">
            <a:xfrm>
              <a:off x="2541961" y="2767585"/>
              <a:ext cx="2380242" cy="1349509"/>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316"/>
                    <a:pt x="21600" y="15316"/>
                    <a:pt x="21600" y="15316"/>
                  </a:cubicBezTo>
                  <a:cubicBezTo>
                    <a:pt x="18606" y="19479"/>
                    <a:pt x="14721" y="21600"/>
                    <a:pt x="10800" y="21600"/>
                  </a:cubicBezTo>
                  <a:cubicBezTo>
                    <a:pt x="6879" y="21600"/>
                    <a:pt x="2994" y="19479"/>
                    <a:pt x="0" y="15316"/>
                  </a:cubicBezTo>
                  <a:lnTo>
                    <a:pt x="10800" y="0"/>
                  </a:lnTo>
                  <a:close/>
                  <a:moveTo>
                    <a:pt x="10800" y="0"/>
                  </a:moveTo>
                </a:path>
              </a:pathLst>
            </a:custGeom>
            <a:solidFill>
              <a:srgbClr val="7FC41C"/>
            </a:solidFill>
            <a:ln w="9525" cap="flat">
              <a:noFill/>
              <a:prstDash val="solid"/>
              <a:round/>
              <a:headEnd type="none" w="med" len="med"/>
              <a:tailEnd type="none" w="med" len="med"/>
            </a:ln>
          </p:spPr>
          <p:txBody>
            <a:bodyPr lIns="0" tIns="0" rIns="0" bIns="0"/>
            <a:lstStyle/>
            <a:p>
              <a:endParaRPr lang="en-US"/>
            </a:p>
          </p:txBody>
        </p:sp>
        <p:sp>
          <p:nvSpPr>
            <p:cNvPr id="106" name="AutoShape 13"/>
            <p:cNvSpPr>
              <a:spLocks/>
            </p:cNvSpPr>
            <p:nvPr/>
          </p:nvSpPr>
          <p:spPr bwMode="auto">
            <a:xfrm>
              <a:off x="2541961" y="3724755"/>
              <a:ext cx="2380242" cy="803278"/>
            </a:xfrm>
            <a:custGeom>
              <a:avLst/>
              <a:gdLst>
                <a:gd name="T0" fmla="*/ 21600 w 21600"/>
                <a:gd name="T1" fmla="*/ 0 h 21600"/>
                <a:gd name="T2" fmla="*/ 21600 w 21600"/>
                <a:gd name="T3" fmla="*/ 10932 h 21600"/>
                <a:gd name="T4" fmla="*/ 10800 w 21600"/>
                <a:gd name="T5" fmla="*/ 21600 h 21600"/>
                <a:gd name="T6" fmla="*/ 0 w 21600"/>
                <a:gd name="T7" fmla="*/ 10932 h 21600"/>
                <a:gd name="T8" fmla="*/ 0 w 21600"/>
                <a:gd name="T9" fmla="*/ 0 h 21600"/>
                <a:gd name="T10" fmla="*/ 10800 w 21600"/>
                <a:gd name="T11" fmla="*/ 10537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cubicBezTo>
                    <a:pt x="21600" y="10932"/>
                    <a:pt x="21600" y="10932"/>
                    <a:pt x="21600" y="10932"/>
                  </a:cubicBezTo>
                  <a:cubicBezTo>
                    <a:pt x="18606" y="18044"/>
                    <a:pt x="14721" y="21600"/>
                    <a:pt x="10800" y="21600"/>
                  </a:cubicBezTo>
                  <a:cubicBezTo>
                    <a:pt x="6879" y="21600"/>
                    <a:pt x="2994" y="18044"/>
                    <a:pt x="0" y="10932"/>
                  </a:cubicBezTo>
                  <a:cubicBezTo>
                    <a:pt x="0" y="0"/>
                    <a:pt x="0" y="0"/>
                    <a:pt x="0" y="0"/>
                  </a:cubicBezTo>
                  <a:cubicBezTo>
                    <a:pt x="2994" y="6980"/>
                    <a:pt x="6879" y="10537"/>
                    <a:pt x="10800" y="10537"/>
                  </a:cubicBezTo>
                  <a:cubicBezTo>
                    <a:pt x="14721" y="10537"/>
                    <a:pt x="18606" y="6980"/>
                    <a:pt x="21600" y="0"/>
                  </a:cubicBezTo>
                </a:path>
              </a:pathLst>
            </a:custGeom>
            <a:solidFill>
              <a:srgbClr val="69A117"/>
            </a:solidFill>
            <a:ln w="9525" cap="flat">
              <a:noFill/>
              <a:prstDash val="solid"/>
              <a:round/>
              <a:headEnd type="none" w="med" len="med"/>
              <a:tailEnd type="none" w="med" len="med"/>
            </a:ln>
          </p:spPr>
          <p:txBody>
            <a:bodyPr lIns="0" tIns="0" rIns="0" bIns="0"/>
            <a:lstStyle/>
            <a:p>
              <a:pPr>
                <a:defRPr/>
              </a:pPr>
              <a:endParaRPr lang="en-US"/>
            </a:p>
          </p:txBody>
        </p:sp>
        <p:sp>
          <p:nvSpPr>
            <p:cNvPr id="125" name="AutoShape 34"/>
            <p:cNvSpPr>
              <a:spLocks/>
            </p:cNvSpPr>
            <p:nvPr/>
          </p:nvSpPr>
          <p:spPr bwMode="auto">
            <a:xfrm>
              <a:off x="2932609" y="2759975"/>
              <a:ext cx="1601485" cy="906436"/>
            </a:xfrm>
            <a:custGeom>
              <a:avLst/>
              <a:gdLst/>
              <a:ahLst/>
              <a:cxnLst/>
              <a:rect l="0" t="0" r="r" b="b"/>
              <a:pathLst>
                <a:path w="21600" h="21600">
                  <a:moveTo>
                    <a:pt x="10800" y="0"/>
                  </a:moveTo>
                  <a:cubicBezTo>
                    <a:pt x="21600" y="15295"/>
                    <a:pt x="21600" y="15295"/>
                    <a:pt x="21600" y="15295"/>
                  </a:cubicBezTo>
                  <a:cubicBezTo>
                    <a:pt x="18582" y="19498"/>
                    <a:pt x="14718" y="21600"/>
                    <a:pt x="10800" y="21600"/>
                  </a:cubicBezTo>
                  <a:cubicBezTo>
                    <a:pt x="6882" y="21600"/>
                    <a:pt x="3018" y="19498"/>
                    <a:pt x="0" y="15295"/>
                  </a:cubicBezTo>
                  <a:lnTo>
                    <a:pt x="10800" y="0"/>
                  </a:lnTo>
                  <a:close/>
                  <a:moveTo>
                    <a:pt x="10800" y="0"/>
                  </a:moveTo>
                </a:path>
              </a:pathLst>
            </a:custGeom>
            <a:solidFill>
              <a:srgbClr val="000000">
                <a:alpha val="9999"/>
              </a:srgbClr>
            </a:solidFill>
            <a:ln w="9525" cap="flat">
              <a:noFill/>
              <a:prstDash val="solid"/>
              <a:round/>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p>
          </p:txBody>
        </p:sp>
        <p:sp>
          <p:nvSpPr>
            <p:cNvPr id="126" name="AutoShape 35"/>
            <p:cNvSpPr>
              <a:spLocks/>
            </p:cNvSpPr>
            <p:nvPr/>
          </p:nvSpPr>
          <p:spPr bwMode="auto">
            <a:xfrm>
              <a:off x="2930917" y="1993900"/>
              <a:ext cx="1601485" cy="907282"/>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800" y="0"/>
                  </a:moveTo>
                  <a:cubicBezTo>
                    <a:pt x="21600" y="15295"/>
                    <a:pt x="21600" y="15295"/>
                    <a:pt x="21600" y="15295"/>
                  </a:cubicBezTo>
                  <a:cubicBezTo>
                    <a:pt x="18582" y="19498"/>
                    <a:pt x="14718" y="21600"/>
                    <a:pt x="10800" y="21600"/>
                  </a:cubicBezTo>
                  <a:cubicBezTo>
                    <a:pt x="6882" y="21600"/>
                    <a:pt x="3018" y="19498"/>
                    <a:pt x="0" y="15295"/>
                  </a:cubicBezTo>
                  <a:lnTo>
                    <a:pt x="10800" y="0"/>
                  </a:lnTo>
                  <a:close/>
                  <a:moveTo>
                    <a:pt x="10800" y="0"/>
                  </a:moveTo>
                </a:path>
              </a:pathLst>
            </a:custGeom>
            <a:solidFill>
              <a:srgbClr val="5AACEC"/>
            </a:solidFill>
            <a:ln w="9525" cap="flat">
              <a:noFill/>
              <a:prstDash val="solid"/>
              <a:round/>
              <a:headEnd type="none" w="med" len="med"/>
              <a:tailEnd type="none" w="med" len="med"/>
            </a:ln>
          </p:spPr>
          <p:txBody>
            <a:bodyPr lIns="0" tIns="0" rIns="0" bIns="0"/>
            <a:lstStyle/>
            <a:p>
              <a:endParaRPr lang="en-US"/>
            </a:p>
          </p:txBody>
        </p:sp>
        <p:sp>
          <p:nvSpPr>
            <p:cNvPr id="127" name="AutoShape 36"/>
            <p:cNvSpPr>
              <a:spLocks/>
            </p:cNvSpPr>
            <p:nvPr/>
          </p:nvSpPr>
          <p:spPr bwMode="auto">
            <a:xfrm>
              <a:off x="2930917" y="2622978"/>
              <a:ext cx="1601485" cy="67644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w 21600"/>
                <a:gd name="T9" fmla="*/ 0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0"/>
                  </a:moveTo>
                  <a:cubicBezTo>
                    <a:pt x="21600" y="12991"/>
                    <a:pt x="21600" y="12991"/>
                    <a:pt x="21600" y="12991"/>
                  </a:cubicBezTo>
                  <a:cubicBezTo>
                    <a:pt x="18582" y="18783"/>
                    <a:pt x="14718" y="21600"/>
                    <a:pt x="10800" y="21600"/>
                  </a:cubicBezTo>
                  <a:cubicBezTo>
                    <a:pt x="6882" y="21600"/>
                    <a:pt x="3018" y="18783"/>
                    <a:pt x="0" y="12991"/>
                  </a:cubicBezTo>
                  <a:cubicBezTo>
                    <a:pt x="0" y="0"/>
                    <a:pt x="0" y="0"/>
                    <a:pt x="0" y="0"/>
                  </a:cubicBezTo>
                  <a:cubicBezTo>
                    <a:pt x="3018" y="5635"/>
                    <a:pt x="6882" y="8452"/>
                    <a:pt x="10800" y="8452"/>
                  </a:cubicBezTo>
                  <a:cubicBezTo>
                    <a:pt x="14718" y="8452"/>
                    <a:pt x="18582" y="5635"/>
                    <a:pt x="21600" y="0"/>
                  </a:cubicBezTo>
                </a:path>
              </a:pathLst>
            </a:custGeom>
            <a:solidFill>
              <a:srgbClr val="369CE8"/>
            </a:solidFill>
            <a:ln w="9525" cap="flat">
              <a:noFill/>
              <a:prstDash val="solid"/>
              <a:round/>
              <a:headEnd type="none" w="med" len="med"/>
              <a:tailEnd type="none" w="med" len="med"/>
            </a:ln>
          </p:spPr>
          <p:txBody>
            <a:bodyPr lIns="0" tIns="0" rIns="0" bIns="0"/>
            <a:lstStyle/>
            <a:p>
              <a:endParaRPr lang="en-US"/>
            </a:p>
          </p:txBody>
        </p:sp>
        <p:sp>
          <p:nvSpPr>
            <p:cNvPr id="130" name="文本框 129"/>
            <p:cNvSpPr txBox="1"/>
            <p:nvPr/>
          </p:nvSpPr>
          <p:spPr>
            <a:xfrm>
              <a:off x="3511519" y="5895042"/>
              <a:ext cx="542136" cy="307777"/>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04%</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1" name="文本框 130"/>
            <p:cNvSpPr txBox="1"/>
            <p:nvPr/>
          </p:nvSpPr>
          <p:spPr>
            <a:xfrm>
              <a:off x="3542188" y="5042978"/>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03%</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2" name="文本框 131"/>
            <p:cNvSpPr txBox="1"/>
            <p:nvPr/>
          </p:nvSpPr>
          <p:spPr>
            <a:xfrm>
              <a:off x="3542188" y="4196233"/>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02%</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sp>
          <p:nvSpPr>
            <p:cNvPr id="133" name="文本框 132"/>
            <p:cNvSpPr txBox="1"/>
            <p:nvPr/>
          </p:nvSpPr>
          <p:spPr>
            <a:xfrm>
              <a:off x="3542188" y="2919729"/>
              <a:ext cx="480797" cy="272954"/>
            </a:xfrm>
            <a:prstGeom prst="rect">
              <a:avLst/>
            </a:prstGeom>
            <a:noFill/>
          </p:spPr>
          <p:txBody>
            <a:bodyPr wrap="none" rtlCol="0">
              <a:spAutoFit/>
            </a:bodyPr>
            <a:lstStyle/>
            <a:p>
              <a:pPr algn="ctr"/>
              <a:r>
                <a:rPr lang="en-US" altLang="zh-CN" sz="1400" dirty="0">
                  <a:solidFill>
                    <a:schemeClr val="bg1"/>
                  </a:solidFill>
                  <a:latin typeface="方正中等线繁体" panose="03000509000000000000" pitchFamily="65" charset="-122"/>
                  <a:ea typeface="方正中等线繁体" panose="03000509000000000000" pitchFamily="65" charset="-122"/>
                </a:rPr>
                <a:t>01%</a:t>
              </a:r>
              <a:endParaRPr lang="zh-CN" altLang="en-US" sz="1400" dirty="0">
                <a:solidFill>
                  <a:schemeClr val="bg1"/>
                </a:solidFill>
                <a:latin typeface="方正中等线繁体" panose="03000509000000000000" pitchFamily="65" charset="-122"/>
                <a:ea typeface="方正中等线繁体" panose="03000509000000000000" pitchFamily="65" charset="-122"/>
              </a:endParaRPr>
            </a:p>
          </p:txBody>
        </p:sp>
      </p:grpSp>
      <p:grpSp>
        <p:nvGrpSpPr>
          <p:cNvPr id="134" name="组合 133"/>
          <p:cNvGrpSpPr/>
          <p:nvPr/>
        </p:nvGrpSpPr>
        <p:grpSpPr>
          <a:xfrm>
            <a:off x="6266770" y="1819800"/>
            <a:ext cx="3337438" cy="843718"/>
            <a:chOff x="3106598" y="5073134"/>
            <a:chExt cx="3337438" cy="843718"/>
          </a:xfrm>
        </p:grpSpPr>
        <p:sp>
          <p:nvSpPr>
            <p:cNvPr id="135" name="矩形 134"/>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36" name="矩形 135"/>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0" name="组合 139"/>
          <p:cNvGrpSpPr/>
          <p:nvPr/>
        </p:nvGrpSpPr>
        <p:grpSpPr>
          <a:xfrm>
            <a:off x="6619590" y="2956286"/>
            <a:ext cx="3337438" cy="843718"/>
            <a:chOff x="3106598" y="5073134"/>
            <a:chExt cx="3337438" cy="843718"/>
          </a:xfrm>
        </p:grpSpPr>
        <p:sp>
          <p:nvSpPr>
            <p:cNvPr id="141" name="矩形 14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2" name="矩形 141"/>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3" name="组合 142"/>
          <p:cNvGrpSpPr/>
          <p:nvPr/>
        </p:nvGrpSpPr>
        <p:grpSpPr>
          <a:xfrm>
            <a:off x="7325230" y="5229259"/>
            <a:ext cx="3337438" cy="843718"/>
            <a:chOff x="3106598" y="5073134"/>
            <a:chExt cx="3337438" cy="843718"/>
          </a:xfrm>
        </p:grpSpPr>
        <p:sp>
          <p:nvSpPr>
            <p:cNvPr id="144" name="矩形 14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5" name="矩形 144"/>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46" name="组合 145"/>
          <p:cNvGrpSpPr/>
          <p:nvPr/>
        </p:nvGrpSpPr>
        <p:grpSpPr>
          <a:xfrm>
            <a:off x="6972410" y="4092772"/>
            <a:ext cx="3337438" cy="843718"/>
            <a:chOff x="3106598" y="5073134"/>
            <a:chExt cx="3337438" cy="843718"/>
          </a:xfrm>
        </p:grpSpPr>
        <p:sp>
          <p:nvSpPr>
            <p:cNvPr id="147" name="矩形 14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48" name="矩形 147"/>
            <p:cNvSpPr/>
            <p:nvPr/>
          </p:nvSpPr>
          <p:spPr>
            <a:xfrm>
              <a:off x="3106598" y="5404404"/>
              <a:ext cx="3337438"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spTree>
    <p:extLst>
      <p:ext uri="{BB962C8B-B14F-4D97-AF65-F5344CB8AC3E}">
        <p14:creationId xmlns:p14="http://schemas.microsoft.com/office/powerpoint/2010/main" val="267656598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14:presetBounceEnd="54000">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14:bounceEnd="54000">
                                          <p:cBhvr additive="base">
                                            <p:cTn id="7" dur="500" fill="hold"/>
                                            <p:tgtEl>
                                              <p:spTgt spid="152"/>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1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4"/>
                                            </p:tgtEl>
                                            <p:attrNameLst>
                                              <p:attrName>style.visibility</p:attrName>
                                            </p:attrNameLst>
                                          </p:cBhvr>
                                          <p:to>
                                            <p:strVal val="visible"/>
                                          </p:to>
                                        </p:set>
                                        <p:animEffect transition="in" filter="fade">
                                          <p:cBhvr>
                                            <p:cTn id="12" dur="500"/>
                                            <p:tgtEl>
                                              <p:spTgt spid="13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0"/>
                                            </p:tgtEl>
                                            <p:attrNameLst>
                                              <p:attrName>style.visibility</p:attrName>
                                            </p:attrNameLst>
                                          </p:cBhvr>
                                          <p:to>
                                            <p:strVal val="visible"/>
                                          </p:to>
                                        </p:set>
                                        <p:animEffect transition="in" filter="fade">
                                          <p:cBhvr>
                                            <p:cTn id="16" dur="500"/>
                                            <p:tgtEl>
                                              <p:spTgt spid="14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fade">
                                          <p:cBhvr>
                                            <p:cTn id="24"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additive="base">
                                            <p:cTn id="7" dur="500" fill="hold"/>
                                            <p:tgtEl>
                                              <p:spTgt spid="152"/>
                                            </p:tgtEl>
                                            <p:attrNameLst>
                                              <p:attrName>ppt_x</p:attrName>
                                            </p:attrNameLst>
                                          </p:cBhvr>
                                          <p:tavLst>
                                            <p:tav tm="0">
                                              <p:val>
                                                <p:strVal val="#ppt_x"/>
                                              </p:val>
                                            </p:tav>
                                            <p:tav tm="100000">
                                              <p:val>
                                                <p:strVal val="#ppt_x"/>
                                              </p:val>
                                            </p:tav>
                                          </p:tavLst>
                                        </p:anim>
                                        <p:anim calcmode="lin" valueType="num">
                                          <p:cBhvr additive="base">
                                            <p:cTn id="8" dur="500" fill="hold"/>
                                            <p:tgtEl>
                                              <p:spTgt spid="1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4"/>
                                            </p:tgtEl>
                                            <p:attrNameLst>
                                              <p:attrName>style.visibility</p:attrName>
                                            </p:attrNameLst>
                                          </p:cBhvr>
                                          <p:to>
                                            <p:strVal val="visible"/>
                                          </p:to>
                                        </p:set>
                                        <p:animEffect transition="in" filter="fade">
                                          <p:cBhvr>
                                            <p:cTn id="12" dur="500"/>
                                            <p:tgtEl>
                                              <p:spTgt spid="13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0"/>
                                            </p:tgtEl>
                                            <p:attrNameLst>
                                              <p:attrName>style.visibility</p:attrName>
                                            </p:attrNameLst>
                                          </p:cBhvr>
                                          <p:to>
                                            <p:strVal val="visible"/>
                                          </p:to>
                                        </p:set>
                                        <p:animEffect transition="in" filter="fade">
                                          <p:cBhvr>
                                            <p:cTn id="16" dur="500"/>
                                            <p:tgtEl>
                                              <p:spTgt spid="14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fade">
                                          <p:cBhvr>
                                            <p:cTn id="24"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十字箭头 38"/>
          <p:cNvSpPr/>
          <p:nvPr/>
        </p:nvSpPr>
        <p:spPr>
          <a:xfrm rot="2700000">
            <a:off x="4333874" y="2179403"/>
            <a:ext cx="3524250" cy="3524248"/>
          </a:xfrm>
          <a:prstGeom prst="quadArrow">
            <a:avLst>
              <a:gd name="adj1" fmla="val 2000"/>
              <a:gd name="adj2" fmla="val 4000"/>
              <a:gd name="adj3" fmla="val 5000"/>
            </a:avLst>
          </a:prstGeom>
          <a:solidFill>
            <a:schemeClr val="bg1"/>
          </a:solidFill>
          <a:ln w="9525" cap="flat">
            <a:solidFill>
              <a:schemeClr val="tx1">
                <a:alpha val="0"/>
              </a:schemeClr>
            </a:solidFill>
            <a:prstDash val="solid"/>
            <a:round/>
            <a:headEnd type="none" w="med" len="med"/>
            <a:tailEnd type="none" w="med" len="med"/>
          </a:ln>
        </p:spPr>
      </p:sp>
      <p:grpSp>
        <p:nvGrpSpPr>
          <p:cNvPr id="40" name="组合 39"/>
          <p:cNvGrpSpPr/>
          <p:nvPr/>
        </p:nvGrpSpPr>
        <p:grpSpPr>
          <a:xfrm>
            <a:off x="8848612" y="2257190"/>
            <a:ext cx="2370017" cy="1053775"/>
            <a:chOff x="3106598" y="5073134"/>
            <a:chExt cx="2370017" cy="1053775"/>
          </a:xfrm>
        </p:grpSpPr>
        <p:sp>
          <p:nvSpPr>
            <p:cNvPr id="41" name="矩形 4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3" name="组合 42"/>
          <p:cNvGrpSpPr/>
          <p:nvPr/>
        </p:nvGrpSpPr>
        <p:grpSpPr>
          <a:xfrm>
            <a:off x="8848612" y="4641141"/>
            <a:ext cx="2370017" cy="1053775"/>
            <a:chOff x="3106598" y="5073134"/>
            <a:chExt cx="2370017" cy="1053775"/>
          </a:xfrm>
        </p:grpSpPr>
        <p:sp>
          <p:nvSpPr>
            <p:cNvPr id="44" name="矩形 43"/>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5" name="矩形 44"/>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6" name="组合 45"/>
          <p:cNvGrpSpPr/>
          <p:nvPr/>
        </p:nvGrpSpPr>
        <p:grpSpPr>
          <a:xfrm>
            <a:off x="1183667" y="2257190"/>
            <a:ext cx="2370017" cy="1053775"/>
            <a:chOff x="1221767" y="2192338"/>
            <a:chExt cx="2370017" cy="1053775"/>
          </a:xfrm>
        </p:grpSpPr>
        <p:sp>
          <p:nvSpPr>
            <p:cNvPr id="47" name="矩形 46"/>
            <p:cNvSpPr/>
            <p:nvPr/>
          </p:nvSpPr>
          <p:spPr>
            <a:xfrm>
              <a:off x="1717553" y="2192338"/>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48" name="矩形 47"/>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49" name="组合 48"/>
          <p:cNvGrpSpPr/>
          <p:nvPr/>
        </p:nvGrpSpPr>
        <p:grpSpPr>
          <a:xfrm>
            <a:off x="1183667" y="4641141"/>
            <a:ext cx="2370017" cy="1053775"/>
            <a:chOff x="1221767" y="4576289"/>
            <a:chExt cx="2370017" cy="1053775"/>
          </a:xfrm>
        </p:grpSpPr>
        <p:sp>
          <p:nvSpPr>
            <p:cNvPr id="50" name="矩形 49"/>
            <p:cNvSpPr/>
            <p:nvPr/>
          </p:nvSpPr>
          <p:spPr>
            <a:xfrm>
              <a:off x="1717553" y="457628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1" name="矩形 50"/>
            <p:cNvSpPr/>
            <p:nvPr/>
          </p:nvSpPr>
          <p:spPr>
            <a:xfrm>
              <a:off x="1221767" y="4907559"/>
              <a:ext cx="2370017" cy="722505"/>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 of one to one of the</a:t>
              </a:r>
            </a:p>
          </p:txBody>
        </p:sp>
      </p:grpSp>
      <p:grpSp>
        <p:nvGrpSpPr>
          <p:cNvPr id="52" name="组合 51"/>
          <p:cNvGrpSpPr/>
          <p:nvPr/>
        </p:nvGrpSpPr>
        <p:grpSpPr>
          <a:xfrm>
            <a:off x="5391149" y="2065427"/>
            <a:ext cx="1409699" cy="1409699"/>
            <a:chOff x="5391149" y="2000575"/>
            <a:chExt cx="1409699" cy="1409699"/>
          </a:xfrm>
        </p:grpSpPr>
        <p:sp>
          <p:nvSpPr>
            <p:cNvPr id="53" name="任意多边形 52"/>
            <p:cNvSpPr/>
            <p:nvPr/>
          </p:nvSpPr>
          <p:spPr>
            <a:xfrm rot="2700000">
              <a:off x="5391149" y="2000575"/>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5AACE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54" name="组合 53"/>
            <p:cNvGrpSpPr>
              <a:grpSpLocks noChangeAspect="1"/>
            </p:cNvGrpSpPr>
            <p:nvPr/>
          </p:nvGrpSpPr>
          <p:grpSpPr>
            <a:xfrm>
              <a:off x="5852881" y="2435424"/>
              <a:ext cx="486234" cy="540000"/>
              <a:chOff x="3507967" y="1347878"/>
              <a:chExt cx="660401" cy="733426"/>
            </a:xfrm>
            <a:solidFill>
              <a:schemeClr val="bg1"/>
            </a:solidFill>
          </p:grpSpPr>
          <p:sp>
            <p:nvSpPr>
              <p:cNvPr id="55"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7" name="组合 56"/>
          <p:cNvGrpSpPr/>
          <p:nvPr/>
        </p:nvGrpSpPr>
        <p:grpSpPr>
          <a:xfrm>
            <a:off x="4219900" y="3236676"/>
            <a:ext cx="1409699" cy="1409699"/>
            <a:chOff x="4219900" y="3171824"/>
            <a:chExt cx="1409699" cy="1409699"/>
          </a:xfrm>
        </p:grpSpPr>
        <p:sp>
          <p:nvSpPr>
            <p:cNvPr id="58" name="任意多边形 57"/>
            <p:cNvSpPr/>
            <p:nvPr/>
          </p:nvSpPr>
          <p:spPr>
            <a:xfrm rot="2700000">
              <a:off x="4219900" y="3171824"/>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F841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59" name="组合 58"/>
            <p:cNvGrpSpPr>
              <a:grpSpLocks noChangeAspect="1"/>
            </p:cNvGrpSpPr>
            <p:nvPr/>
          </p:nvGrpSpPr>
          <p:grpSpPr>
            <a:xfrm>
              <a:off x="4648127" y="3606675"/>
              <a:ext cx="553243" cy="540000"/>
              <a:chOff x="3530192" y="2543266"/>
              <a:chExt cx="596901" cy="582613"/>
            </a:xfrm>
            <a:solidFill>
              <a:schemeClr val="bg1"/>
            </a:solidFill>
          </p:grpSpPr>
          <p:sp>
            <p:nvSpPr>
              <p:cNvPr id="60"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2" name="组合 61"/>
          <p:cNvGrpSpPr/>
          <p:nvPr/>
        </p:nvGrpSpPr>
        <p:grpSpPr>
          <a:xfrm>
            <a:off x="6562399" y="3236678"/>
            <a:ext cx="1409699" cy="1409699"/>
            <a:chOff x="6562399" y="3171826"/>
            <a:chExt cx="1409699" cy="1409699"/>
          </a:xfrm>
        </p:grpSpPr>
        <p:sp>
          <p:nvSpPr>
            <p:cNvPr id="63" name="任意多边形 62"/>
            <p:cNvSpPr/>
            <p:nvPr/>
          </p:nvSpPr>
          <p:spPr>
            <a:xfrm rot="2700000">
              <a:off x="6562399" y="3171826"/>
              <a:ext cx="1409699" cy="1409699"/>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7FC41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7737" tIns="307737" rIns="307737" bIns="307737" numCol="1" spcCol="1270" anchor="ctr" anchorCtr="0">
              <a:noAutofit/>
            </a:bodyPr>
            <a:lstStyle/>
            <a:p>
              <a:pPr lvl="0" algn="ctr" defTabSz="2355850">
                <a:lnSpc>
                  <a:spcPct val="90000"/>
                </a:lnSpc>
                <a:spcBef>
                  <a:spcPct val="0"/>
                </a:spcBef>
                <a:spcAft>
                  <a:spcPct val="35000"/>
                </a:spcAft>
              </a:pPr>
              <a:endParaRPr lang="zh-CN" altLang="en-US" sz="5300" kern="1200"/>
            </a:p>
          </p:txBody>
        </p:sp>
        <p:grpSp>
          <p:nvGrpSpPr>
            <p:cNvPr id="64" name="组合 63"/>
            <p:cNvGrpSpPr>
              <a:grpSpLocks noChangeAspect="1"/>
            </p:cNvGrpSpPr>
            <p:nvPr/>
          </p:nvGrpSpPr>
          <p:grpSpPr>
            <a:xfrm>
              <a:off x="6948968" y="3606675"/>
              <a:ext cx="636560" cy="540000"/>
              <a:chOff x="6791325" y="3867151"/>
              <a:chExt cx="282576" cy="239712"/>
            </a:xfrm>
            <a:solidFill>
              <a:schemeClr val="bg1"/>
            </a:solidFill>
          </p:grpSpPr>
          <p:sp>
            <p:nvSpPr>
              <p:cNvPr id="65"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8" name="组合 67"/>
          <p:cNvGrpSpPr/>
          <p:nvPr/>
        </p:nvGrpSpPr>
        <p:grpSpPr>
          <a:xfrm>
            <a:off x="5391150" y="4407927"/>
            <a:ext cx="1409699" cy="1409699"/>
            <a:chOff x="5391150" y="4343075"/>
            <a:chExt cx="1409699" cy="1409699"/>
          </a:xfrm>
        </p:grpSpPr>
        <p:sp>
          <p:nvSpPr>
            <p:cNvPr id="69" name="圆角矩形 68"/>
            <p:cNvSpPr/>
            <p:nvPr/>
          </p:nvSpPr>
          <p:spPr>
            <a:xfrm rot="2700000">
              <a:off x="5391150" y="4343075"/>
              <a:ext cx="1409699" cy="1409699"/>
            </a:xfrm>
            <a:prstGeom prst="roundRect">
              <a:avLst/>
            </a:prstGeom>
            <a:solidFill>
              <a:srgbClr val="48C25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70" name="组合 69"/>
            <p:cNvGrpSpPr>
              <a:grpSpLocks noChangeAspect="1"/>
            </p:cNvGrpSpPr>
            <p:nvPr/>
          </p:nvGrpSpPr>
          <p:grpSpPr>
            <a:xfrm>
              <a:off x="5827534" y="4777924"/>
              <a:ext cx="536931" cy="540000"/>
              <a:chOff x="4005263" y="4962526"/>
              <a:chExt cx="277812" cy="279400"/>
            </a:xfrm>
            <a:solidFill>
              <a:schemeClr val="bg1"/>
            </a:solidFill>
          </p:grpSpPr>
          <p:sp>
            <p:nvSpPr>
              <p:cNvPr id="7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542674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19093" y="-127934"/>
            <a:ext cx="2430752" cy="2353271"/>
            <a:chOff x="10519093" y="-127934"/>
            <a:chExt cx="2430752" cy="2353271"/>
          </a:xfrm>
        </p:grpSpPr>
        <p:sp>
          <p:nvSpPr>
            <p:cNvPr id="44" name="Freeform 41"/>
            <p:cNvSpPr>
              <a:spLocks/>
            </p:cNvSpPr>
            <p:nvPr/>
          </p:nvSpPr>
          <p:spPr bwMode="auto">
            <a:xfrm>
              <a:off x="10519093" y="1005456"/>
              <a:ext cx="697332" cy="1219881"/>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11066868" y="589219"/>
              <a:ext cx="809050" cy="123970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11459681" y="79284"/>
              <a:ext cx="742379" cy="1198258"/>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12171427" y="-127934"/>
              <a:ext cx="385605" cy="207218"/>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11672304" y="-127934"/>
              <a:ext cx="529756" cy="354973"/>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11940785" y="79284"/>
              <a:ext cx="830672" cy="1153211"/>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12202060" y="-127934"/>
              <a:ext cx="747785" cy="785625"/>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12771457" y="102708"/>
              <a:ext cx="178388" cy="554983"/>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30"/>
          <p:cNvSpPr>
            <a:spLocks/>
          </p:cNvSpPr>
          <p:nvPr/>
        </p:nvSpPr>
        <p:spPr bwMode="auto">
          <a:xfrm>
            <a:off x="3477650" y="4755192"/>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63CED2"/>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677511" y="13171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3623604" y="1868562"/>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noEditPoints="1"/>
          </p:cNvSpPr>
          <p:nvPr/>
        </p:nvSpPr>
        <p:spPr bwMode="auto">
          <a:xfrm>
            <a:off x="2683017" y="4230841"/>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4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3" y="7"/>
                  <a:pt x="6" y="13"/>
                  <a:pt x="6" y="20"/>
                </a:cubicBezTo>
                <a:cubicBezTo>
                  <a:pt x="6" y="28"/>
                  <a:pt x="13" y="34"/>
                  <a:pt x="20" y="34"/>
                </a:cubicBezTo>
                <a:cubicBezTo>
                  <a:pt x="28" y="34"/>
                  <a:pt x="34" y="28"/>
                  <a:pt x="34" y="20"/>
                </a:cubicBezTo>
                <a:cubicBezTo>
                  <a:pt x="34" y="13"/>
                  <a:pt x="28"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noEditPoints="1"/>
          </p:cNvSpPr>
          <p:nvPr/>
        </p:nvSpPr>
        <p:spPr bwMode="auto">
          <a:xfrm>
            <a:off x="1032484" y="2549677"/>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11050651" y="1769457"/>
            <a:ext cx="1162220" cy="836078"/>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9731666" y="1418089"/>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11955200" y="1672156"/>
            <a:ext cx="135142" cy="13694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noEditPoints="1"/>
          </p:cNvSpPr>
          <p:nvPr/>
        </p:nvSpPr>
        <p:spPr bwMode="auto">
          <a:xfrm>
            <a:off x="9980327" y="318935"/>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9969516" y="-131538"/>
            <a:ext cx="2983933" cy="2812753"/>
            <a:chOff x="9969516" y="-131538"/>
            <a:chExt cx="2983933" cy="2812753"/>
          </a:xfrm>
        </p:grpSpPr>
        <p:sp>
          <p:nvSpPr>
            <p:cNvPr id="52" name="Freeform 49"/>
            <p:cNvSpPr>
              <a:spLocks noEditPoints="1"/>
            </p:cNvSpPr>
            <p:nvPr/>
          </p:nvSpPr>
          <p:spPr bwMode="auto">
            <a:xfrm>
              <a:off x="9969516" y="1367636"/>
              <a:ext cx="1093749" cy="1313579"/>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50"/>
            <p:cNvSpPr>
              <a:spLocks noEditPoints="1"/>
            </p:cNvSpPr>
            <p:nvPr/>
          </p:nvSpPr>
          <p:spPr bwMode="auto">
            <a:xfrm>
              <a:off x="10724509" y="318935"/>
              <a:ext cx="637870" cy="1630712"/>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noEditPoints="1"/>
            </p:cNvSpPr>
            <p:nvPr/>
          </p:nvSpPr>
          <p:spPr bwMode="auto">
            <a:xfrm>
              <a:off x="11050651" y="329746"/>
              <a:ext cx="886530" cy="1618099"/>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11335350" y="-131538"/>
              <a:ext cx="875719" cy="488313"/>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12184041" y="-131538"/>
              <a:ext cx="634266" cy="839681"/>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11920965" y="109915"/>
              <a:ext cx="1028880" cy="1237900"/>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12811099" y="248662"/>
              <a:ext cx="142350" cy="45587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6"/>
            <p:cNvSpPr>
              <a:spLocks noChangeArrowheads="1"/>
            </p:cNvSpPr>
            <p:nvPr/>
          </p:nvSpPr>
          <p:spPr bwMode="auto">
            <a:xfrm>
              <a:off x="11899342" y="1297362"/>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57"/>
            <p:cNvSpPr>
              <a:spLocks noChangeArrowheads="1"/>
            </p:cNvSpPr>
            <p:nvPr/>
          </p:nvSpPr>
          <p:spPr bwMode="auto">
            <a:xfrm>
              <a:off x="11025424" y="1913609"/>
              <a:ext cx="61264"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58"/>
            <p:cNvSpPr>
              <a:spLocks noChangeArrowheads="1"/>
            </p:cNvSpPr>
            <p:nvPr/>
          </p:nvSpPr>
          <p:spPr bwMode="auto">
            <a:xfrm>
              <a:off x="10701084" y="1362231"/>
              <a:ext cx="57661" cy="55859"/>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59"/>
            <p:cNvSpPr>
              <a:spLocks noChangeArrowheads="1"/>
            </p:cNvSpPr>
            <p:nvPr/>
          </p:nvSpPr>
          <p:spPr bwMode="auto">
            <a:xfrm>
              <a:off x="11324538" y="331549"/>
              <a:ext cx="57661" cy="6126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60"/>
            <p:cNvSpPr>
              <a:spLocks noChangeArrowheads="1"/>
            </p:cNvSpPr>
            <p:nvPr/>
          </p:nvSpPr>
          <p:spPr bwMode="auto">
            <a:xfrm>
              <a:off x="12164219" y="79284"/>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61"/>
            <p:cNvSpPr>
              <a:spLocks noChangeArrowheads="1"/>
            </p:cNvSpPr>
            <p:nvPr/>
          </p:nvSpPr>
          <p:spPr bwMode="auto">
            <a:xfrm>
              <a:off x="12787674" y="673908"/>
              <a:ext cx="57661" cy="57661"/>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6"/>
          <p:cNvSpPr>
            <a:spLocks/>
          </p:cNvSpPr>
          <p:nvPr/>
        </p:nvSpPr>
        <p:spPr bwMode="auto">
          <a:xfrm>
            <a:off x="870314" y="4785824"/>
            <a:ext cx="947795" cy="664899"/>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811" y="5456127"/>
            <a:ext cx="2973122" cy="1398270"/>
            <a:chOff x="10811" y="5456127"/>
            <a:chExt cx="2973122" cy="1398270"/>
          </a:xfrm>
        </p:grpSpPr>
        <p:sp>
          <p:nvSpPr>
            <p:cNvPr id="11" name="Freeform 8"/>
            <p:cNvSpPr>
              <a:spLocks/>
            </p:cNvSpPr>
            <p:nvPr/>
          </p:nvSpPr>
          <p:spPr bwMode="auto">
            <a:xfrm>
              <a:off x="10811" y="5456127"/>
              <a:ext cx="344162" cy="227038"/>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94714" y="6645376"/>
              <a:ext cx="589219" cy="20901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717203" y="6596725"/>
              <a:ext cx="800040" cy="257671"/>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1032484" y="6140846"/>
              <a:ext cx="1409079" cy="713549"/>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0811" y="6488612"/>
              <a:ext cx="479303" cy="365785"/>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35142" y="6103007"/>
              <a:ext cx="1300965" cy="751389"/>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0811" y="5609289"/>
              <a:ext cx="344162" cy="879323"/>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135142" y="5609289"/>
              <a:ext cx="1243305" cy="879323"/>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0811" y="6411130"/>
              <a:ext cx="124331" cy="172982"/>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208" y="5355221"/>
            <a:ext cx="3156913" cy="1502779"/>
            <a:chOff x="7208" y="5355221"/>
            <a:chExt cx="3156913" cy="1502779"/>
          </a:xfrm>
        </p:grpSpPr>
        <p:sp>
          <p:nvSpPr>
            <p:cNvPr id="9" name="Freeform 6"/>
            <p:cNvSpPr>
              <a:spLocks/>
            </p:cNvSpPr>
            <p:nvPr/>
          </p:nvSpPr>
          <p:spPr bwMode="auto">
            <a:xfrm>
              <a:off x="10811" y="6411130"/>
              <a:ext cx="0" cy="172982"/>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7"/>
            <p:cNvSpPr>
              <a:spLocks noChangeShapeType="1"/>
            </p:cNvSpPr>
            <p:nvPr/>
          </p:nvSpPr>
          <p:spPr bwMode="auto">
            <a:xfrm>
              <a:off x="10811" y="6411130"/>
              <a:ext cx="0" cy="17298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7208" y="5355221"/>
              <a:ext cx="3156913" cy="1495570"/>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1737023" y="6553480"/>
              <a:ext cx="830672" cy="304520"/>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1036088" y="6056158"/>
              <a:ext cx="454077" cy="79103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111717" y="6052554"/>
              <a:ext cx="1374844" cy="805446"/>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7208" y="5528203"/>
              <a:ext cx="374793" cy="956805"/>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7208" y="6475998"/>
              <a:ext cx="115321" cy="100906"/>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5"/>
            <p:cNvSpPr>
              <a:spLocks noChangeArrowheads="1"/>
            </p:cNvSpPr>
            <p:nvPr/>
          </p:nvSpPr>
          <p:spPr bwMode="auto">
            <a:xfrm>
              <a:off x="1452324" y="6021921"/>
              <a:ext cx="68472" cy="68472"/>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6"/>
            <p:cNvSpPr>
              <a:spLocks noChangeArrowheads="1"/>
            </p:cNvSpPr>
            <p:nvPr/>
          </p:nvSpPr>
          <p:spPr bwMode="auto">
            <a:xfrm>
              <a:off x="2526252" y="6530055"/>
              <a:ext cx="68472"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27"/>
            <p:cNvSpPr>
              <a:spLocks noChangeArrowheads="1"/>
            </p:cNvSpPr>
            <p:nvPr/>
          </p:nvSpPr>
          <p:spPr bwMode="auto">
            <a:xfrm>
              <a:off x="345963" y="5501175"/>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28"/>
            <p:cNvSpPr>
              <a:spLocks noChangeArrowheads="1"/>
            </p:cNvSpPr>
            <p:nvPr/>
          </p:nvSpPr>
          <p:spPr bwMode="auto">
            <a:xfrm>
              <a:off x="88293" y="6445366"/>
              <a:ext cx="66671" cy="6667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29"/>
          <p:cNvSpPr>
            <a:spLocks/>
          </p:cNvSpPr>
          <p:nvPr/>
        </p:nvSpPr>
        <p:spPr bwMode="auto">
          <a:xfrm>
            <a:off x="2021722" y="5510184"/>
            <a:ext cx="169378" cy="172982"/>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10811" y="4834475"/>
            <a:ext cx="2082986" cy="1464938"/>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矩形 67"/>
          <p:cNvSpPr/>
          <p:nvPr/>
        </p:nvSpPr>
        <p:spPr>
          <a:xfrm>
            <a:off x="3061708" y="3419750"/>
            <a:ext cx="6068584" cy="439929"/>
          </a:xfrm>
          <a:prstGeom prst="rect">
            <a:avLst/>
          </a:prstGeom>
        </p:spPr>
        <p:txBody>
          <a:bodyPr wrap="square">
            <a:spAutoFit/>
          </a:bodyPr>
          <a:lstStyle/>
          <a:p>
            <a:pPr algn="ctr">
              <a:lnSpc>
                <a:spcPct val="15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69" name="组合 68"/>
          <p:cNvGrpSpPr/>
          <p:nvPr/>
        </p:nvGrpSpPr>
        <p:grpSpPr>
          <a:xfrm>
            <a:off x="4995863" y="4747264"/>
            <a:ext cx="2200275" cy="437199"/>
            <a:chOff x="479534" y="4910190"/>
            <a:chExt cx="2200275" cy="437199"/>
          </a:xfrm>
        </p:grpSpPr>
        <p:sp>
          <p:nvSpPr>
            <p:cNvPr id="70" name="矩形 69"/>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1" name="矩形 70"/>
            <p:cNvSpPr/>
            <p:nvPr/>
          </p:nvSpPr>
          <p:spPr>
            <a:xfrm>
              <a:off x="947126" y="4944123"/>
              <a:ext cx="1265090" cy="369332"/>
            </a:xfrm>
            <a:prstGeom prst="rect">
              <a:avLst/>
            </a:prstGeom>
          </p:spPr>
          <p:txBody>
            <a:bodyPr wrap="none">
              <a:spAutoFit/>
            </a:bodyPr>
            <a:lstStyle/>
            <a:p>
              <a:pPr algn="dist"/>
              <a:r>
                <a:rPr lang="zh-CN" altLang="en-US" dirty="0">
                  <a:solidFill>
                    <a:schemeClr val="bg1"/>
                  </a:solidFill>
                </a:rPr>
                <a:t>NEW YEAR</a:t>
              </a:r>
              <a:endParaRPr lang="en-US" altLang="zh-CN" dirty="0">
                <a:solidFill>
                  <a:schemeClr val="bg1"/>
                </a:solidFill>
              </a:endParaRPr>
            </a:p>
          </p:txBody>
        </p:sp>
      </p:grpSp>
      <p:sp>
        <p:nvSpPr>
          <p:cNvPr id="72" name="文本框 71"/>
          <p:cNvSpPr txBox="1"/>
          <p:nvPr/>
        </p:nvSpPr>
        <p:spPr>
          <a:xfrm>
            <a:off x="4205899" y="2399318"/>
            <a:ext cx="3780202" cy="769441"/>
          </a:xfrm>
          <a:prstGeom prst="rect">
            <a:avLst/>
          </a:prstGeom>
          <a:noFill/>
        </p:spPr>
        <p:txBody>
          <a:bodyPr wrap="none" rtlCol="0">
            <a:spAutoFit/>
          </a:bodyPr>
          <a:lstStyle/>
          <a:p>
            <a:r>
              <a:rPr lang="en-US" altLang="zh-CN" sz="4400" dirty="0">
                <a:solidFill>
                  <a:srgbClr val="F5D244"/>
                </a:solidFill>
                <a:latin typeface="方正兰亭纤黑_GBK" panose="02000000000000000000" pitchFamily="2" charset="-122"/>
                <a:ea typeface="方正兰亭纤黑_GBK" panose="02000000000000000000" pitchFamily="2" charset="-122"/>
              </a:rPr>
              <a:t>THANK</a:t>
            </a:r>
            <a:r>
              <a:rPr lang="en-US" altLang="zh-CN" sz="4400" dirty="0">
                <a:solidFill>
                  <a:schemeClr val="bg1"/>
                </a:solidFill>
                <a:latin typeface="方正兰亭纤黑_GBK" panose="02000000000000000000" pitchFamily="2" charset="-122"/>
                <a:ea typeface="方正兰亭纤黑_GBK" panose="02000000000000000000" pitchFamily="2" charset="-122"/>
              </a:rPr>
              <a:t> YOU</a:t>
            </a:r>
            <a:endParaRPr lang="zh-CN" altLang="en-US" sz="4400" dirty="0">
              <a:solidFill>
                <a:schemeClr val="bg1"/>
              </a:solidFill>
              <a:latin typeface="方正兰亭纤黑_GBK" panose="02000000000000000000" pitchFamily="2" charset="-122"/>
              <a:ea typeface="方正兰亭纤黑_GBK" panose="02000000000000000000" pitchFamily="2" charset="-122"/>
            </a:endParaRPr>
          </a:p>
        </p:txBody>
      </p:sp>
      <p:sp>
        <p:nvSpPr>
          <p:cNvPr id="40"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
          <p:cNvSpPr>
            <a:spLocks/>
          </p:cNvSpPr>
          <p:nvPr/>
        </p:nvSpPr>
        <p:spPr bwMode="auto">
          <a:xfrm>
            <a:off x="5999592" y="3136687"/>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6558179" y="4365983"/>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
          <p:cNvSpPr>
            <a:spLocks/>
          </p:cNvSpPr>
          <p:nvPr/>
        </p:nvSpPr>
        <p:spPr bwMode="auto">
          <a:xfrm>
            <a:off x="6231519" y="639266"/>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
          <p:cNvSpPr>
            <a:spLocks/>
          </p:cNvSpPr>
          <p:nvPr/>
        </p:nvSpPr>
        <p:spPr bwMode="auto">
          <a:xfrm>
            <a:off x="6790106" y="1868562"/>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p:cNvSpPr>
            <a:spLocks/>
          </p:cNvSpPr>
          <p:nvPr/>
        </p:nvSpPr>
        <p:spPr bwMode="auto">
          <a:xfrm>
            <a:off x="708142" y="2688714"/>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
          <p:cNvSpPr>
            <a:spLocks/>
          </p:cNvSpPr>
          <p:nvPr/>
        </p:nvSpPr>
        <p:spPr bwMode="auto">
          <a:xfrm>
            <a:off x="1266729" y="3918010"/>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rot="7533422">
            <a:off x="3095875" y="1401065"/>
            <a:ext cx="172982" cy="17298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p:cNvSpPr>
            <a:spLocks noEditPoints="1"/>
          </p:cNvSpPr>
          <p:nvPr/>
        </p:nvSpPr>
        <p:spPr bwMode="auto">
          <a:xfrm rot="7533422">
            <a:off x="5120780" y="1028387"/>
            <a:ext cx="135142" cy="135142"/>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0811" y="5621901"/>
            <a:ext cx="1293758" cy="931578"/>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矩形 90"/>
          <p:cNvSpPr/>
          <p:nvPr/>
        </p:nvSpPr>
        <p:spPr>
          <a:xfrm>
            <a:off x="1110516" y="264878"/>
            <a:ext cx="1966564" cy="369332"/>
          </a:xfrm>
          <a:prstGeom prst="rect">
            <a:avLst/>
          </a:prstGeom>
        </p:spPr>
        <p:txBody>
          <a:bodyPr wrap="none">
            <a:spAutoFit/>
          </a:bodyPr>
          <a:lstStyle/>
          <a:p>
            <a:pPr algn="dist"/>
            <a:r>
              <a:rPr lang="en-US" altLang="zh-CN" b="1" dirty="0" smtClean="0">
                <a:solidFill>
                  <a:schemeClr val="bg2"/>
                </a:solidFill>
                <a:latin typeface="微软雅黑" pitchFamily="34" charset="-122"/>
              </a:rPr>
              <a:t>www.92ppt.net</a:t>
            </a:r>
            <a:endParaRPr lang="zh-CN" altLang="en-US" b="1" dirty="0">
              <a:solidFill>
                <a:schemeClr val="bg2"/>
              </a:solidFill>
              <a:latin typeface="微软雅黑" pitchFamily="34" charset="-122"/>
            </a:endParaRPr>
          </a:p>
        </p:txBody>
      </p:sp>
    </p:spTree>
    <p:extLst>
      <p:ext uri="{BB962C8B-B14F-4D97-AF65-F5344CB8AC3E}">
        <p14:creationId xmlns:p14="http://schemas.microsoft.com/office/powerpoint/2010/main" val="131380494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3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3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3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14:presetBounceEnd="40000">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14:bounceEnd="40000">
                                          <p:cBhvr additive="base">
                                            <p:cTn id="138"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
                                            <p:tgtEl>
                                              <p:spTgt spid="38"/>
                                            </p:tgtEl>
                                          </p:cBhvr>
                                        </p:animEffect>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
                                            <p:tgtEl>
                                              <p:spTgt spid="21"/>
                                            </p:tgtEl>
                                          </p:cBhvr>
                                        </p:animEffect>
                                      </p:childTnLst>
                                    </p:cTn>
                                  </p:par>
                                </p:childTnLst>
                              </p:cTn>
                            </p:par>
                            <p:par>
                              <p:cTn id="26" fill="hold">
                                <p:stCondLst>
                                  <p:cond delay="85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
                                            <p:tgtEl>
                                              <p:spTgt spid="65"/>
                                            </p:tgtEl>
                                          </p:cBhvr>
                                        </p:animEffect>
                                      </p:childTnLst>
                                    </p:cTn>
                                  </p:par>
                                </p:childTnLst>
                              </p:cTn>
                            </p:par>
                            <p:par>
                              <p:cTn id="30" fill="hold">
                                <p:stCondLst>
                                  <p:cond delay="9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
                                            <p:tgtEl>
                                              <p:spTgt spid="19"/>
                                            </p:tgtEl>
                                          </p:cBhvr>
                                        </p:animEffect>
                                      </p:childTnLst>
                                    </p:cTn>
                                  </p:par>
                                </p:childTnLst>
                              </p:cTn>
                            </p:par>
                            <p:par>
                              <p:cTn id="34" fill="hold">
                                <p:stCondLst>
                                  <p:cond delay="105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
                                            <p:tgtEl>
                                              <p:spTgt spid="34"/>
                                            </p:tgtEl>
                                          </p:cBhvr>
                                        </p:animEffect>
                                      </p:childTnLst>
                                    </p:cTn>
                                  </p:par>
                                </p:childTnLst>
                              </p:cTn>
                            </p:par>
                            <p:par>
                              <p:cTn id="41" fill="hold">
                                <p:stCondLst>
                                  <p:cond delay="11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
                                            <p:tgtEl>
                                              <p:spTgt spid="35"/>
                                            </p:tgtEl>
                                          </p:cBhvr>
                                        </p:animEffect>
                                      </p:childTnLst>
                                    </p:cTn>
                                  </p:par>
                                </p:childTnLst>
                              </p:cTn>
                            </p:par>
                            <p:par>
                              <p:cTn id="45" fill="hold">
                                <p:stCondLst>
                                  <p:cond delay="125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par>
                              <p:cTn id="49" fill="hold">
                                <p:stCondLst>
                                  <p:cond delay="135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
                                            <p:tgtEl>
                                              <p:spTgt spid="37"/>
                                            </p:tgtEl>
                                          </p:cBhvr>
                                        </p:animEffect>
                                      </p:childTnLst>
                                    </p:cTn>
                                  </p:par>
                                </p:childTnLst>
                              </p:cTn>
                            </p:par>
                            <p:par>
                              <p:cTn id="53" fill="hold">
                                <p:stCondLst>
                                  <p:cond delay="145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100"/>
                                            <p:tgtEl>
                                              <p:spTgt spid="87"/>
                                            </p:tgtEl>
                                          </p:cBhvr>
                                        </p:animEffect>
                                      </p:childTnLst>
                                    </p:cTn>
                                  </p:par>
                                </p:childTnLst>
                              </p:cTn>
                            </p:par>
                            <p:par>
                              <p:cTn id="57" fill="hold">
                                <p:stCondLst>
                                  <p:cond delay="155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
                                            <p:tgtEl>
                                              <p:spTgt spid="88"/>
                                            </p:tgtEl>
                                          </p:cBhvr>
                                        </p:animEffect>
                                      </p:childTnLst>
                                    </p:cTn>
                                  </p:par>
                                </p:childTnLst>
                              </p:cTn>
                            </p:par>
                            <p:par>
                              <p:cTn id="61" fill="hold">
                                <p:stCondLst>
                                  <p:cond delay="165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100"/>
                                            <p:tgtEl>
                                              <p:spTgt spid="89"/>
                                            </p:tgtEl>
                                          </p:cBhvr>
                                        </p:animEffect>
                                      </p:childTnLst>
                                    </p:cTn>
                                  </p:par>
                                </p:childTnLst>
                              </p:cTn>
                            </p:par>
                            <p:par>
                              <p:cTn id="65" fill="hold">
                                <p:stCondLst>
                                  <p:cond delay="175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
                                            <p:tgtEl>
                                              <p:spTgt spid="39"/>
                                            </p:tgtEl>
                                          </p:cBhvr>
                                        </p:animEffect>
                                      </p:childTnLst>
                                    </p:cTn>
                                  </p:par>
                                </p:childTnLst>
                              </p:cTn>
                            </p:par>
                            <p:par>
                              <p:cTn id="69" fill="hold">
                                <p:stCondLst>
                                  <p:cond delay="185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
                                            <p:tgtEl>
                                              <p:spTgt spid="43"/>
                                            </p:tgtEl>
                                          </p:cBhvr>
                                        </p:animEffect>
                                      </p:childTnLst>
                                    </p:cTn>
                                  </p:par>
                                </p:childTnLst>
                              </p:cTn>
                            </p:par>
                            <p:par>
                              <p:cTn id="73" fill="hold">
                                <p:stCondLst>
                                  <p:cond delay="195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
                                            <p:tgtEl>
                                              <p:spTgt spid="85"/>
                                            </p:tgtEl>
                                          </p:cBhvr>
                                        </p:animEffect>
                                      </p:childTnLst>
                                    </p:cTn>
                                  </p:par>
                                </p:childTnLst>
                              </p:cTn>
                            </p:par>
                            <p:par>
                              <p:cTn id="77" fill="hold">
                                <p:stCondLst>
                                  <p:cond delay="2050"/>
                                </p:stCondLst>
                                <p:childTnLst>
                                  <p:par>
                                    <p:cTn id="78" presetID="10" presetClass="entr" presetSubtype="0"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
                                            <p:tgtEl>
                                              <p:spTgt spid="86"/>
                                            </p:tgtEl>
                                          </p:cBhvr>
                                        </p:animEffect>
                                      </p:childTnLst>
                                    </p:cTn>
                                  </p:par>
                                </p:childTnLst>
                              </p:cTn>
                            </p:par>
                            <p:par>
                              <p:cTn id="81" fill="hold">
                                <p:stCondLst>
                                  <p:cond delay="2150"/>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
                                            <p:tgtEl>
                                              <p:spTgt spid="90"/>
                                            </p:tgtEl>
                                          </p:cBhvr>
                                        </p:animEffect>
                                      </p:childTnLst>
                                    </p:cTn>
                                  </p:par>
                                </p:childTnLst>
                              </p:cTn>
                            </p:par>
                            <p:par>
                              <p:cTn id="85" fill="hold">
                                <p:stCondLst>
                                  <p:cond delay="2250"/>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
                                            <p:tgtEl>
                                              <p:spTgt spid="40"/>
                                            </p:tgtEl>
                                          </p:cBhvr>
                                        </p:animEffect>
                                      </p:childTnLst>
                                    </p:cTn>
                                  </p:par>
                                </p:childTnLst>
                              </p:cTn>
                            </p:par>
                            <p:par>
                              <p:cTn id="89" fill="hold">
                                <p:stCondLst>
                                  <p:cond delay="2350"/>
                                </p:stCondLst>
                                <p:childTnLst>
                                  <p:par>
                                    <p:cTn id="90" presetID="10"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
                                            <p:tgtEl>
                                              <p:spTgt spid="73"/>
                                            </p:tgtEl>
                                          </p:cBhvr>
                                        </p:animEffect>
                                      </p:childTnLst>
                                    </p:cTn>
                                  </p:par>
                                </p:childTnLst>
                              </p:cTn>
                            </p:par>
                            <p:par>
                              <p:cTn id="93" fill="hold">
                                <p:stCondLst>
                                  <p:cond delay="2450"/>
                                </p:stCondLst>
                                <p:childTnLst>
                                  <p:par>
                                    <p:cTn id="94" presetID="10" presetClass="entr" presetSubtype="0"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
                                            <p:tgtEl>
                                              <p:spTgt spid="74"/>
                                            </p:tgtEl>
                                          </p:cBhvr>
                                        </p:animEffect>
                                      </p:childTnLst>
                                    </p:cTn>
                                  </p:par>
                                </p:childTnLst>
                              </p:cTn>
                            </p:par>
                            <p:par>
                              <p:cTn id="97" fill="hold">
                                <p:stCondLst>
                                  <p:cond delay="255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childTnLst>
                              </p:cTn>
                            </p:par>
                            <p:par>
                              <p:cTn id="101" fill="hold">
                                <p:stCondLst>
                                  <p:cond delay="2650"/>
                                </p:stCondLst>
                                <p:childTnLst>
                                  <p:par>
                                    <p:cTn id="102" presetID="10" presetClass="entr" presetSubtype="0" fill="hold" grpId="0" nodeType="after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100"/>
                                            <p:tgtEl>
                                              <p:spTgt spid="81"/>
                                            </p:tgtEl>
                                          </p:cBhvr>
                                        </p:animEffect>
                                      </p:childTnLst>
                                    </p:cTn>
                                  </p:par>
                                </p:childTnLst>
                              </p:cTn>
                            </p:par>
                            <p:par>
                              <p:cTn id="105" fill="hold">
                                <p:stCondLst>
                                  <p:cond delay="2750"/>
                                </p:stCondLst>
                                <p:childTnLst>
                                  <p:par>
                                    <p:cTn id="106" presetID="10" presetClass="entr" presetSubtype="0"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
                                            <p:tgtEl>
                                              <p:spTgt spid="82"/>
                                            </p:tgtEl>
                                          </p:cBhvr>
                                        </p:animEffect>
                                      </p:childTnLst>
                                    </p:cTn>
                                  </p:par>
                                </p:childTnLst>
                              </p:cTn>
                            </p:par>
                            <p:par>
                              <p:cTn id="109" fill="hold">
                                <p:stCondLst>
                                  <p:cond delay="2850"/>
                                </p:stCondLst>
                                <p:childTnLst>
                                  <p:par>
                                    <p:cTn id="110" presetID="10" presetClass="entr" presetSubtype="0" fill="hold" grpId="0" nodeType="afterEffect">
                                      <p:stCondLst>
                                        <p:cond delay="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100"/>
                                            <p:tgtEl>
                                              <p:spTgt spid="83"/>
                                            </p:tgtEl>
                                          </p:cBhvr>
                                        </p:animEffect>
                                      </p:childTnLst>
                                    </p:cTn>
                                  </p:par>
                                </p:childTnLst>
                              </p:cTn>
                            </p:par>
                            <p:par>
                              <p:cTn id="113" fill="hold">
                                <p:stCondLst>
                                  <p:cond delay="2950"/>
                                </p:stCondLst>
                                <p:childTnLst>
                                  <p:par>
                                    <p:cTn id="114" presetID="10" presetClass="entr" presetSubtype="0"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100"/>
                                            <p:tgtEl>
                                              <p:spTgt spid="84"/>
                                            </p:tgtEl>
                                          </p:cBhvr>
                                        </p:animEffect>
                                      </p:childTnLst>
                                    </p:cTn>
                                  </p:par>
                                </p:childTnLst>
                              </p:cTn>
                            </p:par>
                            <p:par>
                              <p:cTn id="117" fill="hold">
                                <p:stCondLst>
                                  <p:cond delay="3050"/>
                                </p:stCondLst>
                                <p:childTnLst>
                                  <p:par>
                                    <p:cTn id="118" presetID="10" presetClass="entr" presetSubtype="0"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
                                            <p:tgtEl>
                                              <p:spTgt spid="42"/>
                                            </p:tgtEl>
                                          </p:cBhvr>
                                        </p:animEffect>
                                      </p:childTnLst>
                                    </p:cTn>
                                  </p:par>
                                </p:childTnLst>
                              </p:cTn>
                            </p:par>
                            <p:par>
                              <p:cTn id="121" fill="hold">
                                <p:stCondLst>
                                  <p:cond delay="3150"/>
                                </p:stCondLst>
                                <p:childTnLst>
                                  <p:par>
                                    <p:cTn id="122" presetID="10"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100"/>
                                            <p:tgtEl>
                                              <p:spTgt spid="41"/>
                                            </p:tgtEl>
                                          </p:cBhvr>
                                        </p:animEffect>
                                      </p:childTnLst>
                                    </p:cTn>
                                  </p:par>
                                </p:childTnLst>
                              </p:cTn>
                            </p:par>
                            <p:par>
                              <p:cTn id="125" fill="hold">
                                <p:stCondLst>
                                  <p:cond delay="325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
                                            <p:tgtEl>
                                              <p:spTgt spid="32"/>
                                            </p:tgtEl>
                                          </p:cBhvr>
                                        </p:animEffect>
                                      </p:childTnLst>
                                    </p:cTn>
                                  </p:par>
                                  <p:par>
                                    <p:cTn id="129" presetID="23" presetClass="entr" presetSubtype="16" fill="hold" grpId="0" nodeType="withEffect">
                                      <p:stCondLst>
                                        <p:cond delay="0"/>
                                      </p:stCondLst>
                                      <p:iterate type="lt">
                                        <p:tmPct val="10000"/>
                                      </p:iterate>
                                      <p:childTnLst>
                                        <p:set>
                                          <p:cBhvr>
                                            <p:cTn id="130" dur="1" fill="hold">
                                              <p:stCondLst>
                                                <p:cond delay="0"/>
                                              </p:stCondLst>
                                            </p:cTn>
                                            <p:tgtEl>
                                              <p:spTgt spid="72"/>
                                            </p:tgtEl>
                                            <p:attrNameLst>
                                              <p:attrName>style.visibility</p:attrName>
                                            </p:attrNameLst>
                                          </p:cBhvr>
                                          <p:to>
                                            <p:strVal val="visible"/>
                                          </p:to>
                                        </p:set>
                                        <p:anim calcmode="lin" valueType="num">
                                          <p:cBhvr>
                                            <p:cTn id="131" dur="500" fill="hold"/>
                                            <p:tgtEl>
                                              <p:spTgt spid="72"/>
                                            </p:tgtEl>
                                            <p:attrNameLst>
                                              <p:attrName>ppt_w</p:attrName>
                                            </p:attrNameLst>
                                          </p:cBhvr>
                                          <p:tavLst>
                                            <p:tav tm="0">
                                              <p:val>
                                                <p:fltVal val="0"/>
                                              </p:val>
                                            </p:tav>
                                            <p:tav tm="100000">
                                              <p:val>
                                                <p:strVal val="#ppt_w"/>
                                              </p:val>
                                            </p:tav>
                                          </p:tavLst>
                                        </p:anim>
                                        <p:anim calcmode="lin" valueType="num">
                                          <p:cBhvr>
                                            <p:cTn id="132" dur="500" fill="hold"/>
                                            <p:tgtEl>
                                              <p:spTgt spid="72"/>
                                            </p:tgtEl>
                                            <p:attrNameLst>
                                              <p:attrName>ppt_h</p:attrName>
                                            </p:attrNameLst>
                                          </p:cBhvr>
                                          <p:tavLst>
                                            <p:tav tm="0">
                                              <p:val>
                                                <p:fltVal val="0"/>
                                              </p:val>
                                            </p:tav>
                                            <p:tav tm="100000">
                                              <p:val>
                                                <p:strVal val="#ppt_h"/>
                                              </p:val>
                                            </p:tav>
                                          </p:tavLst>
                                        </p:anim>
                                      </p:childTnLst>
                                    </p:cTn>
                                  </p:par>
                                  <p:par>
                                    <p:cTn id="133" presetID="22" presetClass="entr" presetSubtype="1" fill="hold" grpId="0" nodeType="withEffect">
                                      <p:stCondLst>
                                        <p:cond delay="900"/>
                                      </p:stCondLst>
                                      <p:childTnLst>
                                        <p:set>
                                          <p:cBhvr>
                                            <p:cTn id="134" dur="1" fill="hold">
                                              <p:stCondLst>
                                                <p:cond delay="0"/>
                                              </p:stCondLst>
                                            </p:cTn>
                                            <p:tgtEl>
                                              <p:spTgt spid="68"/>
                                            </p:tgtEl>
                                            <p:attrNameLst>
                                              <p:attrName>style.visibility</p:attrName>
                                            </p:attrNameLst>
                                          </p:cBhvr>
                                          <p:to>
                                            <p:strVal val="visible"/>
                                          </p:to>
                                        </p:set>
                                        <p:animEffect transition="in" filter="wipe(up)">
                                          <p:cBhvr>
                                            <p:cTn id="135" dur="500"/>
                                            <p:tgtEl>
                                              <p:spTgt spid="68"/>
                                            </p:tgtEl>
                                          </p:cBhvr>
                                        </p:animEffect>
                                      </p:childTnLst>
                                    </p:cTn>
                                  </p:par>
                                  <p:par>
                                    <p:cTn id="136" presetID="2" presetClass="entr" presetSubtype="4" accel="18000" fill="hold" nodeType="withEffect">
                                      <p:stCondLst>
                                        <p:cond delay="1300"/>
                                      </p:stCondLst>
                                      <p:childTnLst>
                                        <p:set>
                                          <p:cBhvr>
                                            <p:cTn id="137" dur="1" fill="hold">
                                              <p:stCondLst>
                                                <p:cond delay="0"/>
                                              </p:stCondLst>
                                            </p:cTn>
                                            <p:tgtEl>
                                              <p:spTgt spid="69"/>
                                            </p:tgtEl>
                                            <p:attrNameLst>
                                              <p:attrName>style.visibility</p:attrName>
                                            </p:attrNameLst>
                                          </p:cBhvr>
                                          <p:to>
                                            <p:strVal val="visible"/>
                                          </p:to>
                                        </p:set>
                                        <p:anim calcmode="lin" valueType="num">
                                          <p:cBhvr additive="base">
                                            <p:cTn id="138" dur="500" fill="hold"/>
                                            <p:tgtEl>
                                              <p:spTgt spid="69"/>
                                            </p:tgtEl>
                                            <p:attrNameLst>
                                              <p:attrName>ppt_x</p:attrName>
                                            </p:attrNameLst>
                                          </p:cBhvr>
                                          <p:tavLst>
                                            <p:tav tm="0">
                                              <p:val>
                                                <p:strVal val="#ppt_x"/>
                                              </p:val>
                                            </p:tav>
                                            <p:tav tm="100000">
                                              <p:val>
                                                <p:strVal val="#ppt_x"/>
                                              </p:val>
                                            </p:tav>
                                          </p:tavLst>
                                        </p:anim>
                                        <p:anim calcmode="lin" valueType="num">
                                          <p:cBhvr additive="base">
                                            <p:cTn id="13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2" grpId="0" animBg="1"/>
          <p:bldP spid="43" grpId="0" animBg="1"/>
          <p:bldP spid="19" grpId="0" animBg="1"/>
          <p:bldP spid="32" grpId="0" animBg="1"/>
          <p:bldP spid="65" grpId="0" animBg="1"/>
          <p:bldP spid="68" grpId="0"/>
          <p:bldP spid="72" grpId="0"/>
          <p:bldP spid="40" grpId="0" animBg="1"/>
          <p:bldP spid="41" grpId="0" animBg="1"/>
          <p:bldP spid="73" grpId="0" animBg="1"/>
          <p:bldP spid="74" grpId="0" animBg="1"/>
          <p:bldP spid="75"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2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4329217" y="3619500"/>
            <a:ext cx="3533567" cy="819150"/>
            <a:chOff x="2113645" y="2580574"/>
            <a:chExt cx="3533567" cy="819150"/>
          </a:xfrm>
        </p:grpSpPr>
        <p:sp>
          <p:nvSpPr>
            <p:cNvPr id="129" name="矩形 128"/>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30" name="组合 129"/>
            <p:cNvGrpSpPr/>
            <p:nvPr/>
          </p:nvGrpSpPr>
          <p:grpSpPr>
            <a:xfrm>
              <a:off x="2113645" y="2580574"/>
              <a:ext cx="3364135" cy="819150"/>
              <a:chOff x="4489409" y="2139320"/>
              <a:chExt cx="3364135" cy="819150"/>
            </a:xfrm>
          </p:grpSpPr>
          <p:cxnSp>
            <p:nvCxnSpPr>
              <p:cNvPr id="175" name="直接连接符 174"/>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189259" y="2773269"/>
              <a:ext cx="421704" cy="421704"/>
              <a:chOff x="2405797" y="2729907"/>
              <a:chExt cx="421704" cy="421704"/>
            </a:xfrm>
          </p:grpSpPr>
          <p:sp>
            <p:nvSpPr>
              <p:cNvPr id="133" name="椭圆 132"/>
              <p:cNvSpPr/>
              <p:nvPr/>
            </p:nvSpPr>
            <p:spPr>
              <a:xfrm>
                <a:off x="2405797" y="2729907"/>
                <a:ext cx="421704" cy="421704"/>
              </a:xfrm>
              <a:prstGeom prst="ellipse">
                <a:avLst/>
              </a:prstGeom>
              <a:solidFill>
                <a:srgbClr val="F5D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4" name="文本框 173"/>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57535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600"/>
                                      </p:stCondLst>
                                      <p:childTnLst>
                                        <p:set>
                                          <p:cBhvr>
                                            <p:cTn id="18" dur="1" fill="hold">
                                              <p:stCondLst>
                                                <p:cond delay="0"/>
                                              </p:stCondLst>
                                            </p:cTn>
                                            <p:tgtEl>
                                              <p:spTgt spid="128"/>
                                            </p:tgtEl>
                                            <p:attrNameLst>
                                              <p:attrName>style.visibility</p:attrName>
                                            </p:attrNameLst>
                                          </p:cBhvr>
                                          <p:to>
                                            <p:strVal val="visible"/>
                                          </p:to>
                                        </p:set>
                                        <p:animEffect transition="in" filter="fade">
                                          <p:cBhvr>
                                            <p:cTn id="19" dur="500"/>
                                            <p:tgtEl>
                                              <p:spTgt spid="128"/>
                                            </p:tgtEl>
                                          </p:cBhvr>
                                        </p:animEffect>
                                      </p:childTnLst>
                                    </p:cTn>
                                  </p:par>
                                  <p:par>
                                    <p:cTn id="20" presetID="10" presetClass="entr" presetSubtype="0" fill="hold" nodeType="withEffect">
                                      <p:stCondLst>
                                        <p:cond delay="800"/>
                                      </p:stCondLst>
                                      <p:childTnLst>
                                        <p:set>
                                          <p:cBhvr>
                                            <p:cTn id="21" dur="1" fill="hold">
                                              <p:stCondLst>
                                                <p:cond delay="0"/>
                                              </p:stCondLst>
                                            </p:cTn>
                                            <p:tgtEl>
                                              <p:spTgt spid="177"/>
                                            </p:tgtEl>
                                            <p:attrNameLst>
                                              <p:attrName>style.visibility</p:attrName>
                                            </p:attrNameLst>
                                          </p:cBhvr>
                                          <p:to>
                                            <p:strVal val="visible"/>
                                          </p:to>
                                        </p:set>
                                        <p:animEffect transition="in" filter="fade">
                                          <p:cBhvr>
                                            <p:cTn id="22" dur="500"/>
                                            <p:tgtEl>
                                              <p:spTgt spid="177"/>
                                            </p:tgtEl>
                                          </p:cBhvr>
                                        </p:animEffect>
                                      </p:childTnLst>
                                    </p:cTn>
                                  </p:par>
                                  <p:par>
                                    <p:cTn id="23" presetID="10" presetClass="entr" presetSubtype="0" fill="hold" nodeType="withEffect">
                                      <p:stCondLst>
                                        <p:cond delay="1100"/>
                                      </p:stCondLst>
                                      <p:childTnLst>
                                        <p:set>
                                          <p:cBhvr>
                                            <p:cTn id="24" dur="1" fill="hold">
                                              <p:stCondLst>
                                                <p:cond delay="0"/>
                                              </p:stCondLst>
                                            </p:cTn>
                                            <p:tgtEl>
                                              <p:spTgt spid="141"/>
                                            </p:tgtEl>
                                            <p:attrNameLst>
                                              <p:attrName>style.visibility</p:attrName>
                                            </p:attrNameLst>
                                          </p:cBhvr>
                                          <p:to>
                                            <p:strVal val="visible"/>
                                          </p:to>
                                        </p:set>
                                        <p:animEffect transition="in" filter="fade">
                                          <p:cBhvr>
                                            <p:cTn id="2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600"/>
                                      </p:stCondLst>
                                      <p:childTnLst>
                                        <p:set>
                                          <p:cBhvr>
                                            <p:cTn id="18" dur="1" fill="hold">
                                              <p:stCondLst>
                                                <p:cond delay="0"/>
                                              </p:stCondLst>
                                            </p:cTn>
                                            <p:tgtEl>
                                              <p:spTgt spid="128"/>
                                            </p:tgtEl>
                                            <p:attrNameLst>
                                              <p:attrName>style.visibility</p:attrName>
                                            </p:attrNameLst>
                                          </p:cBhvr>
                                          <p:to>
                                            <p:strVal val="visible"/>
                                          </p:to>
                                        </p:set>
                                        <p:animEffect transition="in" filter="fade">
                                          <p:cBhvr>
                                            <p:cTn id="19" dur="500"/>
                                            <p:tgtEl>
                                              <p:spTgt spid="128"/>
                                            </p:tgtEl>
                                          </p:cBhvr>
                                        </p:animEffect>
                                      </p:childTnLst>
                                    </p:cTn>
                                  </p:par>
                                  <p:par>
                                    <p:cTn id="20" presetID="10" presetClass="entr" presetSubtype="0" fill="hold" nodeType="withEffect">
                                      <p:stCondLst>
                                        <p:cond delay="800"/>
                                      </p:stCondLst>
                                      <p:childTnLst>
                                        <p:set>
                                          <p:cBhvr>
                                            <p:cTn id="21" dur="1" fill="hold">
                                              <p:stCondLst>
                                                <p:cond delay="0"/>
                                              </p:stCondLst>
                                            </p:cTn>
                                            <p:tgtEl>
                                              <p:spTgt spid="177"/>
                                            </p:tgtEl>
                                            <p:attrNameLst>
                                              <p:attrName>style.visibility</p:attrName>
                                            </p:attrNameLst>
                                          </p:cBhvr>
                                          <p:to>
                                            <p:strVal val="visible"/>
                                          </p:to>
                                        </p:set>
                                        <p:animEffect transition="in" filter="fade">
                                          <p:cBhvr>
                                            <p:cTn id="22" dur="500"/>
                                            <p:tgtEl>
                                              <p:spTgt spid="177"/>
                                            </p:tgtEl>
                                          </p:cBhvr>
                                        </p:animEffect>
                                      </p:childTnLst>
                                    </p:cTn>
                                  </p:par>
                                  <p:par>
                                    <p:cTn id="23" presetID="10" presetClass="entr" presetSubtype="0" fill="hold" nodeType="withEffect">
                                      <p:stCondLst>
                                        <p:cond delay="1100"/>
                                      </p:stCondLst>
                                      <p:childTnLst>
                                        <p:set>
                                          <p:cBhvr>
                                            <p:cTn id="24" dur="1" fill="hold">
                                              <p:stCondLst>
                                                <p:cond delay="0"/>
                                              </p:stCondLst>
                                            </p:cTn>
                                            <p:tgtEl>
                                              <p:spTgt spid="141"/>
                                            </p:tgtEl>
                                            <p:attrNameLst>
                                              <p:attrName>style.visibility</p:attrName>
                                            </p:attrNameLst>
                                          </p:cBhvr>
                                          <p:to>
                                            <p:strVal val="visible"/>
                                          </p:to>
                                        </p:set>
                                        <p:animEffect transition="in" filter="fade">
                                          <p:cBhvr>
                                            <p:cTn id="2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18857" y="3354665"/>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7342726" y="2046301"/>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7055385" y="4983981"/>
            <a:ext cx="2370017" cy="843718"/>
            <a:chOff x="3106598" y="5073134"/>
            <a:chExt cx="2370017" cy="843718"/>
          </a:xfrm>
        </p:grpSpPr>
        <p:sp>
          <p:nvSpPr>
            <p:cNvPr id="20" name="矩形 19"/>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3" name="组合 32"/>
          <p:cNvGrpSpPr/>
          <p:nvPr/>
        </p:nvGrpSpPr>
        <p:grpSpPr>
          <a:xfrm>
            <a:off x="6203200" y="2746335"/>
            <a:ext cx="1445706" cy="2507974"/>
            <a:chOff x="6203200" y="2746335"/>
            <a:chExt cx="1445706" cy="2507974"/>
          </a:xfrm>
        </p:grpSpPr>
        <p:sp>
          <p:nvSpPr>
            <p:cNvPr id="10" name="Freeform 6"/>
            <p:cNvSpPr>
              <a:spLocks/>
            </p:cNvSpPr>
            <p:nvPr/>
          </p:nvSpPr>
          <p:spPr bwMode="auto">
            <a:xfrm rot="2116681">
              <a:off x="6203200" y="2746335"/>
              <a:ext cx="1445706" cy="2507974"/>
            </a:xfrm>
            <a:custGeom>
              <a:avLst/>
              <a:gdLst>
                <a:gd name="T0" fmla="*/ 739 w 739"/>
                <a:gd name="T1" fmla="*/ 1282 h 1282"/>
                <a:gd name="T2" fmla="*/ 0 w 739"/>
                <a:gd name="T3" fmla="*/ 0 h 1282"/>
                <a:gd name="T4" fmla="*/ 369 w 739"/>
                <a:gd name="T5" fmla="*/ 1052 h 1282"/>
                <a:gd name="T6" fmla="*/ 57 w 739"/>
                <a:gd name="T7" fmla="*/ 1150 h 1282"/>
                <a:gd name="T8" fmla="*/ 739 w 739"/>
                <a:gd name="T9" fmla="*/ 1282 h 1282"/>
              </a:gdLst>
              <a:ahLst/>
              <a:cxnLst>
                <a:cxn ang="0">
                  <a:pos x="T0" y="T1"/>
                </a:cxn>
                <a:cxn ang="0">
                  <a:pos x="T2" y="T3"/>
                </a:cxn>
                <a:cxn ang="0">
                  <a:pos x="T4" y="T5"/>
                </a:cxn>
                <a:cxn ang="0">
                  <a:pos x="T6" y="T7"/>
                </a:cxn>
                <a:cxn ang="0">
                  <a:pos x="T8" y="T9"/>
                </a:cxn>
              </a:cxnLst>
              <a:rect l="0" t="0" r="r" b="b"/>
              <a:pathLst>
                <a:path w="739" h="1282">
                  <a:moveTo>
                    <a:pt x="739" y="1282"/>
                  </a:moveTo>
                  <a:lnTo>
                    <a:pt x="0" y="0"/>
                  </a:lnTo>
                  <a:lnTo>
                    <a:pt x="369" y="1052"/>
                  </a:lnTo>
                  <a:lnTo>
                    <a:pt x="57" y="1150"/>
                  </a:lnTo>
                  <a:lnTo>
                    <a:pt x="739" y="1282"/>
                  </a:ln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3" name="组合 22"/>
            <p:cNvGrpSpPr>
              <a:grpSpLocks noChangeAspect="1"/>
            </p:cNvGrpSpPr>
            <p:nvPr/>
          </p:nvGrpSpPr>
          <p:grpSpPr>
            <a:xfrm>
              <a:off x="6462499" y="4780797"/>
              <a:ext cx="224396" cy="201086"/>
              <a:chOff x="7384500" y="4999605"/>
              <a:chExt cx="576302" cy="516437"/>
            </a:xfrm>
            <a:solidFill>
              <a:schemeClr val="bg1"/>
            </a:solidFill>
          </p:grpSpPr>
          <p:sp>
            <p:nvSpPr>
              <p:cNvPr id="24"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4980233" y="2045827"/>
            <a:ext cx="1911305" cy="2507974"/>
            <a:chOff x="4980233" y="2045827"/>
            <a:chExt cx="1911305" cy="2507974"/>
          </a:xfrm>
        </p:grpSpPr>
        <p:sp>
          <p:nvSpPr>
            <p:cNvPr id="9" name="Freeform 5"/>
            <p:cNvSpPr>
              <a:spLocks/>
            </p:cNvSpPr>
            <p:nvPr/>
          </p:nvSpPr>
          <p:spPr bwMode="auto">
            <a:xfrm rot="2116681">
              <a:off x="4980233" y="2045827"/>
              <a:ext cx="1911305" cy="2507974"/>
            </a:xfrm>
            <a:custGeom>
              <a:avLst/>
              <a:gdLst>
                <a:gd name="T0" fmla="*/ 0 w 977"/>
                <a:gd name="T1" fmla="*/ 1282 h 1282"/>
                <a:gd name="T2" fmla="*/ 739 w 977"/>
                <a:gd name="T3" fmla="*/ 0 h 1282"/>
                <a:gd name="T4" fmla="*/ 977 w 977"/>
                <a:gd name="T5" fmla="*/ 664 h 1282"/>
                <a:gd name="T6" fmla="*/ 739 w 977"/>
                <a:gd name="T7" fmla="*/ 407 h 1282"/>
                <a:gd name="T8" fmla="*/ 0 w 977"/>
                <a:gd name="T9" fmla="*/ 1282 h 1282"/>
              </a:gdLst>
              <a:ahLst/>
              <a:cxnLst>
                <a:cxn ang="0">
                  <a:pos x="T0" y="T1"/>
                </a:cxn>
                <a:cxn ang="0">
                  <a:pos x="T2" y="T3"/>
                </a:cxn>
                <a:cxn ang="0">
                  <a:pos x="T4" y="T5"/>
                </a:cxn>
                <a:cxn ang="0">
                  <a:pos x="T6" y="T7"/>
                </a:cxn>
                <a:cxn ang="0">
                  <a:pos x="T8" y="T9"/>
                </a:cxn>
              </a:cxnLst>
              <a:rect l="0" t="0" r="r" b="b"/>
              <a:pathLst>
                <a:path w="977" h="1282">
                  <a:moveTo>
                    <a:pt x="0" y="1282"/>
                  </a:moveTo>
                  <a:lnTo>
                    <a:pt x="739" y="0"/>
                  </a:lnTo>
                  <a:lnTo>
                    <a:pt x="977" y="664"/>
                  </a:lnTo>
                  <a:lnTo>
                    <a:pt x="739" y="407"/>
                  </a:lnTo>
                  <a:lnTo>
                    <a:pt x="0" y="1282"/>
                  </a:ln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6" name="组合 25"/>
            <p:cNvGrpSpPr>
              <a:grpSpLocks noChangeAspect="1"/>
            </p:cNvGrpSpPr>
            <p:nvPr/>
          </p:nvGrpSpPr>
          <p:grpSpPr>
            <a:xfrm>
              <a:off x="6653504" y="2839218"/>
              <a:ext cx="184096" cy="224396"/>
              <a:chOff x="4484141" y="3479290"/>
              <a:chExt cx="576394" cy="702571"/>
            </a:xfrm>
            <a:solidFill>
              <a:schemeClr val="bg1"/>
            </a:solidFill>
          </p:grpSpPr>
          <p:sp>
            <p:nvSpPr>
              <p:cNvPr id="27"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p:cNvGrpSpPr/>
          <p:nvPr/>
        </p:nvGrpSpPr>
        <p:grpSpPr>
          <a:xfrm>
            <a:off x="4477844" y="3625824"/>
            <a:ext cx="2891411" cy="1079876"/>
            <a:chOff x="4477844" y="3625824"/>
            <a:chExt cx="2891411" cy="1079876"/>
          </a:xfrm>
        </p:grpSpPr>
        <p:sp>
          <p:nvSpPr>
            <p:cNvPr id="11" name="Freeform 7"/>
            <p:cNvSpPr>
              <a:spLocks/>
            </p:cNvSpPr>
            <p:nvPr/>
          </p:nvSpPr>
          <p:spPr bwMode="auto">
            <a:xfrm rot="2116681">
              <a:off x="4477844" y="3625824"/>
              <a:ext cx="2891411" cy="1079876"/>
            </a:xfrm>
            <a:custGeom>
              <a:avLst/>
              <a:gdLst>
                <a:gd name="T0" fmla="*/ 0 w 1478"/>
                <a:gd name="T1" fmla="*/ 552 h 552"/>
                <a:gd name="T2" fmla="*/ 1478 w 1478"/>
                <a:gd name="T3" fmla="*/ 552 h 552"/>
                <a:gd name="T4" fmla="*/ 358 w 1478"/>
                <a:gd name="T5" fmla="*/ 333 h 552"/>
                <a:gd name="T6" fmla="*/ 466 w 1478"/>
                <a:gd name="T7" fmla="*/ 0 h 552"/>
                <a:gd name="T8" fmla="*/ 0 w 1478"/>
                <a:gd name="T9" fmla="*/ 552 h 552"/>
              </a:gdLst>
              <a:ahLst/>
              <a:cxnLst>
                <a:cxn ang="0">
                  <a:pos x="T0" y="T1"/>
                </a:cxn>
                <a:cxn ang="0">
                  <a:pos x="T2" y="T3"/>
                </a:cxn>
                <a:cxn ang="0">
                  <a:pos x="T4" y="T5"/>
                </a:cxn>
                <a:cxn ang="0">
                  <a:pos x="T6" y="T7"/>
                </a:cxn>
                <a:cxn ang="0">
                  <a:pos x="T8" y="T9"/>
                </a:cxn>
              </a:cxnLst>
              <a:rect l="0" t="0" r="r" b="b"/>
              <a:pathLst>
                <a:path w="1478" h="552">
                  <a:moveTo>
                    <a:pt x="0" y="552"/>
                  </a:moveTo>
                  <a:lnTo>
                    <a:pt x="1478" y="552"/>
                  </a:lnTo>
                  <a:lnTo>
                    <a:pt x="358" y="333"/>
                  </a:lnTo>
                  <a:lnTo>
                    <a:pt x="466" y="0"/>
                  </a:lnTo>
                  <a:lnTo>
                    <a:pt x="0" y="552"/>
                  </a:ln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9" name="组合 28"/>
            <p:cNvGrpSpPr>
              <a:grpSpLocks noChangeAspect="1"/>
            </p:cNvGrpSpPr>
            <p:nvPr/>
          </p:nvGrpSpPr>
          <p:grpSpPr>
            <a:xfrm>
              <a:off x="4863376" y="3685935"/>
              <a:ext cx="168676" cy="224396"/>
              <a:chOff x="8776738" y="4901987"/>
              <a:chExt cx="528116" cy="702571"/>
            </a:xfrm>
            <a:solidFill>
              <a:schemeClr val="bg1"/>
            </a:solidFill>
          </p:grpSpPr>
          <p:sp>
            <p:nvSpPr>
              <p:cNvPr id="30"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2209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37688" y="2187084"/>
            <a:ext cx="2134210" cy="2071843"/>
            <a:chOff x="737688" y="2187084"/>
            <a:chExt cx="2134210" cy="2071843"/>
          </a:xfrm>
        </p:grpSpPr>
        <p:sp>
          <p:nvSpPr>
            <p:cNvPr id="28" name="任意多边形 27"/>
            <p:cNvSpPr/>
            <p:nvPr/>
          </p:nvSpPr>
          <p:spPr>
            <a:xfrm>
              <a:off x="7376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16"/>
            <p:cNvSpPr/>
            <p:nvPr/>
          </p:nvSpPr>
          <p:spPr>
            <a:xfrm>
              <a:off x="800054" y="2187084"/>
              <a:ext cx="2071844" cy="2071843"/>
            </a:xfrm>
            <a:custGeom>
              <a:avLst/>
              <a:gdLst>
                <a:gd name="connsiteX0" fmla="*/ 1035618 w 2071844"/>
                <a:gd name="connsiteY0" fmla="*/ 0 h 2071843"/>
                <a:gd name="connsiteX1" fmla="*/ 2071844 w 2071844"/>
                <a:gd name="connsiteY1" fmla="*/ 1036226 h 2071843"/>
                <a:gd name="connsiteX2" fmla="*/ 1036226 w 2071844"/>
                <a:gd name="connsiteY2" fmla="*/ 2071843 h 2071843"/>
                <a:gd name="connsiteX3" fmla="*/ 0 w 2071844"/>
                <a:gd name="connsiteY3" fmla="*/ 1035617 h 2071843"/>
                <a:gd name="connsiteX4" fmla="*/ 1035618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5618" y="0"/>
                  </a:moveTo>
                  <a:lnTo>
                    <a:pt x="2071844" y="1036226"/>
                  </a:lnTo>
                  <a:lnTo>
                    <a:pt x="1036226" y="2071843"/>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2922088" y="2187085"/>
            <a:ext cx="2134210" cy="2071843"/>
            <a:chOff x="2922088" y="2187085"/>
            <a:chExt cx="2134210" cy="2071843"/>
          </a:xfrm>
        </p:grpSpPr>
        <p:sp>
          <p:nvSpPr>
            <p:cNvPr id="27" name="任意多边形 26"/>
            <p:cNvSpPr/>
            <p:nvPr/>
          </p:nvSpPr>
          <p:spPr>
            <a:xfrm>
              <a:off x="29220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15"/>
            <p:cNvSpPr/>
            <p:nvPr/>
          </p:nvSpPr>
          <p:spPr>
            <a:xfrm>
              <a:off x="2984454" y="2187085"/>
              <a:ext cx="2071844" cy="2071843"/>
            </a:xfrm>
            <a:custGeom>
              <a:avLst/>
              <a:gdLst>
                <a:gd name="connsiteX0" fmla="*/ 1036227 w 2071844"/>
                <a:gd name="connsiteY0" fmla="*/ 0 h 2071843"/>
                <a:gd name="connsiteX1" fmla="*/ 2071844 w 2071844"/>
                <a:gd name="connsiteY1" fmla="*/ 1035617 h 2071843"/>
                <a:gd name="connsiteX2" fmla="*/ 1035617 w 2071844"/>
                <a:gd name="connsiteY2" fmla="*/ 2071843 h 2071843"/>
                <a:gd name="connsiteX3" fmla="*/ 0 w 2071844"/>
                <a:gd name="connsiteY3" fmla="*/ 1036227 h 2071843"/>
                <a:gd name="connsiteX4" fmla="*/ 1036227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6227" y="0"/>
                  </a:moveTo>
                  <a:lnTo>
                    <a:pt x="2071844" y="1035617"/>
                  </a:lnTo>
                  <a:lnTo>
                    <a:pt x="1035617" y="2071843"/>
                  </a:lnTo>
                  <a:lnTo>
                    <a:pt x="0" y="1036227"/>
                  </a:lnTo>
                  <a:lnTo>
                    <a:pt x="1036227"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9474678" y="2187085"/>
            <a:ext cx="2133600" cy="2071843"/>
            <a:chOff x="9474678" y="2187085"/>
            <a:chExt cx="2133600" cy="2071843"/>
          </a:xfrm>
        </p:grpSpPr>
        <p:sp>
          <p:nvSpPr>
            <p:cNvPr id="25" name="任意多边形 24"/>
            <p:cNvSpPr/>
            <p:nvPr/>
          </p:nvSpPr>
          <p:spPr>
            <a:xfrm>
              <a:off x="947467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14"/>
            <p:cNvSpPr/>
            <p:nvPr/>
          </p:nvSpPr>
          <p:spPr>
            <a:xfrm>
              <a:off x="9536434" y="2187085"/>
              <a:ext cx="2071844" cy="2071843"/>
            </a:xfrm>
            <a:custGeom>
              <a:avLst/>
              <a:gdLst>
                <a:gd name="connsiteX0" fmla="*/ 1036227 w 2071844"/>
                <a:gd name="connsiteY0" fmla="*/ 0 h 2071843"/>
                <a:gd name="connsiteX1" fmla="*/ 2071844 w 2071844"/>
                <a:gd name="connsiteY1" fmla="*/ 1035617 h 2071843"/>
                <a:gd name="connsiteX2" fmla="*/ 1035617 w 2071844"/>
                <a:gd name="connsiteY2" fmla="*/ 2071843 h 2071843"/>
                <a:gd name="connsiteX3" fmla="*/ 0 w 2071844"/>
                <a:gd name="connsiteY3" fmla="*/ 1036227 h 2071843"/>
                <a:gd name="connsiteX4" fmla="*/ 1036227 w 2071844"/>
                <a:gd name="connsiteY4" fmla="*/ 0 h 207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44" h="2071843">
                  <a:moveTo>
                    <a:pt x="1036227" y="0"/>
                  </a:moveTo>
                  <a:lnTo>
                    <a:pt x="2071844" y="1035617"/>
                  </a:lnTo>
                  <a:lnTo>
                    <a:pt x="1035617" y="2071843"/>
                  </a:lnTo>
                  <a:lnTo>
                    <a:pt x="0" y="1036227"/>
                  </a:lnTo>
                  <a:lnTo>
                    <a:pt x="1036227"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106488" y="2187389"/>
            <a:ext cx="2133600" cy="2071234"/>
            <a:chOff x="5106488" y="2187389"/>
            <a:chExt cx="2133600" cy="2071234"/>
          </a:xfrm>
        </p:grpSpPr>
        <p:sp>
          <p:nvSpPr>
            <p:cNvPr id="26" name="任意多边形 25"/>
            <p:cNvSpPr/>
            <p:nvPr/>
          </p:nvSpPr>
          <p:spPr>
            <a:xfrm>
              <a:off x="51064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13"/>
            <p:cNvSpPr/>
            <p:nvPr/>
          </p:nvSpPr>
          <p:spPr>
            <a:xfrm>
              <a:off x="5168854"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7290888" y="2187389"/>
            <a:ext cx="2132990" cy="2071234"/>
            <a:chOff x="7290888" y="2187389"/>
            <a:chExt cx="2132990" cy="2071234"/>
          </a:xfrm>
        </p:grpSpPr>
        <p:sp>
          <p:nvSpPr>
            <p:cNvPr id="24" name="任意多边形 23"/>
            <p:cNvSpPr/>
            <p:nvPr/>
          </p:nvSpPr>
          <p:spPr>
            <a:xfrm>
              <a:off x="7290888"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12"/>
            <p:cNvSpPr/>
            <p:nvPr/>
          </p:nvSpPr>
          <p:spPr>
            <a:xfrm>
              <a:off x="7352644" y="2187389"/>
              <a:ext cx="2071234" cy="2071234"/>
            </a:xfrm>
            <a:custGeom>
              <a:avLst/>
              <a:gdLst>
                <a:gd name="connsiteX0" fmla="*/ 1035618 w 2071234"/>
                <a:gd name="connsiteY0" fmla="*/ 0 h 2071234"/>
                <a:gd name="connsiteX1" fmla="*/ 2071234 w 2071234"/>
                <a:gd name="connsiteY1" fmla="*/ 1035616 h 2071234"/>
                <a:gd name="connsiteX2" fmla="*/ 1035617 w 2071234"/>
                <a:gd name="connsiteY2" fmla="*/ 2071234 h 2071234"/>
                <a:gd name="connsiteX3" fmla="*/ 0 w 2071234"/>
                <a:gd name="connsiteY3" fmla="*/ 1035617 h 2071234"/>
                <a:gd name="connsiteX4" fmla="*/ 1035618 w 2071234"/>
                <a:gd name="connsiteY4" fmla="*/ 0 h 20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234" h="2071234">
                  <a:moveTo>
                    <a:pt x="1035618" y="0"/>
                  </a:moveTo>
                  <a:lnTo>
                    <a:pt x="2071234" y="1035616"/>
                  </a:lnTo>
                  <a:lnTo>
                    <a:pt x="1035617" y="2071234"/>
                  </a:lnTo>
                  <a:lnTo>
                    <a:pt x="0" y="1035617"/>
                  </a:lnTo>
                  <a:lnTo>
                    <a:pt x="1035618"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58567" y="4693265"/>
            <a:ext cx="1910062" cy="881780"/>
            <a:chOff x="863029" y="4693265"/>
            <a:chExt cx="1910062" cy="881780"/>
          </a:xfrm>
        </p:grpSpPr>
        <p:sp>
          <p:nvSpPr>
            <p:cNvPr id="19" name="矩形 18"/>
            <p:cNvSpPr/>
            <p:nvPr/>
          </p:nvSpPr>
          <p:spPr>
            <a:xfrm>
              <a:off x="880945"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863029"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7" name="组合 36"/>
          <p:cNvGrpSpPr/>
          <p:nvPr/>
        </p:nvGrpSpPr>
        <p:grpSpPr>
          <a:xfrm>
            <a:off x="3025051" y="4693265"/>
            <a:ext cx="1910062" cy="881780"/>
            <a:chOff x="3025051" y="4693265"/>
            <a:chExt cx="1910062" cy="881780"/>
          </a:xfrm>
        </p:grpSpPr>
        <p:sp>
          <p:nvSpPr>
            <p:cNvPr id="20" name="矩形 19"/>
            <p:cNvSpPr/>
            <p:nvPr/>
          </p:nvSpPr>
          <p:spPr>
            <a:xfrm>
              <a:off x="30429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30250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4" name="组合 33"/>
          <p:cNvGrpSpPr/>
          <p:nvPr/>
        </p:nvGrpSpPr>
        <p:grpSpPr>
          <a:xfrm>
            <a:off x="5209451" y="4693265"/>
            <a:ext cx="1910062" cy="881780"/>
            <a:chOff x="5209451" y="4693265"/>
            <a:chExt cx="1910062" cy="881780"/>
          </a:xfrm>
        </p:grpSpPr>
        <p:sp>
          <p:nvSpPr>
            <p:cNvPr id="21" name="矩形 20"/>
            <p:cNvSpPr/>
            <p:nvPr/>
          </p:nvSpPr>
          <p:spPr>
            <a:xfrm>
              <a:off x="52273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52094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5" name="组合 34"/>
          <p:cNvGrpSpPr/>
          <p:nvPr/>
        </p:nvGrpSpPr>
        <p:grpSpPr>
          <a:xfrm>
            <a:off x="7393851" y="4693265"/>
            <a:ext cx="1910062" cy="881780"/>
            <a:chOff x="7393851" y="4693265"/>
            <a:chExt cx="1910062" cy="881780"/>
          </a:xfrm>
        </p:grpSpPr>
        <p:sp>
          <p:nvSpPr>
            <p:cNvPr id="22" name="矩形 21"/>
            <p:cNvSpPr/>
            <p:nvPr/>
          </p:nvSpPr>
          <p:spPr>
            <a:xfrm>
              <a:off x="74117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73938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grpSp>
        <p:nvGrpSpPr>
          <p:cNvPr id="36" name="组合 35"/>
          <p:cNvGrpSpPr/>
          <p:nvPr/>
        </p:nvGrpSpPr>
        <p:grpSpPr>
          <a:xfrm>
            <a:off x="9578251" y="4693265"/>
            <a:ext cx="1910062" cy="881780"/>
            <a:chOff x="9578251" y="4693265"/>
            <a:chExt cx="1910062" cy="881780"/>
          </a:xfrm>
        </p:grpSpPr>
        <p:sp>
          <p:nvSpPr>
            <p:cNvPr id="23" name="矩形 22"/>
            <p:cNvSpPr/>
            <p:nvPr/>
          </p:nvSpPr>
          <p:spPr>
            <a:xfrm>
              <a:off x="9596167" y="4693265"/>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33" name="矩形 32"/>
            <p:cNvSpPr/>
            <p:nvPr/>
          </p:nvSpPr>
          <p:spPr>
            <a:xfrm>
              <a:off x="9578251" y="5062597"/>
              <a:ext cx="1910062" cy="512448"/>
            </a:xfrm>
            <a:prstGeom prst="rect">
              <a:avLst/>
            </a:prstGeom>
          </p:spPr>
          <p:txBody>
            <a:bodyPr wrap="square">
              <a:spAutoFit/>
            </a:bodyPr>
            <a:lstStyle/>
            <a:p>
              <a:pPr algn="ctr">
                <a:lnSpc>
                  <a:spcPct val="130000"/>
                </a:lnSpc>
              </a:pPr>
              <a:r>
                <a:rPr lang="zh-CN" altLang="en-US" sz="1050" dirty="0">
                  <a:solidFill>
                    <a:schemeClr val="bg1">
                      <a:lumMod val="75000"/>
                    </a:schemeClr>
                  </a:solidFill>
                  <a:latin typeface="+mn-ea"/>
                </a:rPr>
                <a:t>Hunan magic rain Advertising CoLtd.professional</a:t>
              </a:r>
            </a:p>
          </p:txBody>
        </p:sp>
      </p:grpSp>
    </p:spTree>
    <p:extLst>
      <p:ext uri="{BB962C8B-B14F-4D97-AF65-F5344CB8AC3E}">
        <p14:creationId xmlns:p14="http://schemas.microsoft.com/office/powerpoint/2010/main" val="30909454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0 0 L -0.25 0 E" pathEditMode="relative" ptsTypes="" p14:bounceEnd="15000">
                                          <p:cBhvr>
                                            <p:cTn id="9" dur="750" spd="-100000" fill="hold"/>
                                            <p:tgtEl>
                                              <p:spTgt spid="39"/>
                                            </p:tgtEl>
                                            <p:attrNameLst>
                                              <p:attrName>ppt_x</p:attrName>
                                              <p:attrName>ppt_y</p:attrName>
                                            </p:attrNameLst>
                                          </p:cBhvr>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15" dur="750" spd="-100000" fill="hold"/>
                                            <p:tgtEl>
                                              <p:spTgt spid="40"/>
                                            </p:tgtEl>
                                            <p:attrNameLst>
                                              <p:attrName>ppt_x</p:attrName>
                                              <p:attrName>ppt_y</p:attrName>
                                            </p:attrNameLst>
                                          </p:cBhvr>
                                          <p:rCtr x="-8919"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21" dur="750" spd="-100000" fill="hold"/>
                                            <p:tgtEl>
                                              <p:spTgt spid="41"/>
                                            </p:tgtEl>
                                            <p:attrNameLst>
                                              <p:attrName>ppt_x</p:attrName>
                                              <p:attrName>ppt_y</p:attrName>
                                            </p:attrNameLst>
                                          </p:cBhvr>
                                          <p:rCtr x="-8919"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27" dur="750" spd="-100000" fill="hold"/>
                                            <p:tgtEl>
                                              <p:spTgt spid="42"/>
                                            </p:tgtEl>
                                            <p:attrNameLst>
                                              <p:attrName>ppt_x</p:attrName>
                                              <p:attrName>ppt_y</p:attrName>
                                            </p:attrNameLst>
                                          </p:cBhvr>
                                          <p:rCtr x="-8919" y="0"/>
                                        </p:animMotion>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3000"/>
                                </p:stCondLst>
                                <p:childTnLst>
                                  <p:par>
                                    <p:cTn id="32" presetID="35" presetClass="path" presetSubtype="0" accel="50000" fill="hold" nodeType="afterEffect" p14:presetBounceEnd="15000">
                                      <p:stCondLst>
                                        <p:cond delay="0"/>
                                      </p:stCondLst>
                                      <p:childTnLst>
                                        <p:animMotion origin="layout" path="M -3.54167E-6 2.59259E-6 L -0.17916 2.59259E-6 " pathEditMode="relative" rAng="0" ptsTypes="AA" p14:bounceEnd="15000">
                                          <p:cBhvr>
                                            <p:cTn id="33" dur="750" spd="-100000" fill="hold"/>
                                            <p:tgtEl>
                                              <p:spTgt spid="43"/>
                                            </p:tgtEl>
                                            <p:attrNameLst>
                                              <p:attrName>ppt_x</p:attrName>
                                              <p:attrName>ppt_y</p:attrName>
                                            </p:attrNameLst>
                                          </p:cBhvr>
                                          <p:rCtr x="-8919" y="0"/>
                                        </p:animMotion>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250"/>
                                            <p:tgtEl>
                                              <p:spTgt spid="37"/>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250"/>
                                            <p:tgtEl>
                                              <p:spTgt spid="34"/>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50"/>
                                            <p:tgtEl>
                                              <p:spTgt spid="35"/>
                                            </p:tgtEl>
                                          </p:cBhvr>
                                        </p:animEffect>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0 0 L -0.25 0 E" pathEditMode="relative" ptsTypes="">
                                          <p:cBhvr>
                                            <p:cTn id="9" dur="750" spd="-100000" fill="hold"/>
                                            <p:tgtEl>
                                              <p:spTgt spid="39"/>
                                            </p:tgtEl>
                                            <p:attrNameLst>
                                              <p:attrName>ppt_x</p:attrName>
                                              <p:attrName>ppt_y</p:attrName>
                                            </p:attrNameLst>
                                          </p:cBhvr>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stCondLst>
                                        <p:cond delay="0"/>
                                      </p:stCondLst>
                                      <p:childTnLst>
                                        <p:animMotion origin="layout" path="M -3.54167E-6 2.59259E-6 L -0.17916 2.59259E-6 " pathEditMode="relative" rAng="0" ptsTypes="AA">
                                          <p:cBhvr>
                                            <p:cTn id="15" dur="750" spd="-100000" fill="hold"/>
                                            <p:tgtEl>
                                              <p:spTgt spid="40"/>
                                            </p:tgtEl>
                                            <p:attrNameLst>
                                              <p:attrName>ppt_x</p:attrName>
                                              <p:attrName>ppt_y</p:attrName>
                                            </p:attrNameLst>
                                          </p:cBhvr>
                                          <p:rCtr x="-8919"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stCondLst>
                                        <p:cond delay="0"/>
                                      </p:stCondLst>
                                      <p:childTnLst>
                                        <p:animMotion origin="layout" path="M -3.54167E-6 2.59259E-6 L -0.17916 2.59259E-6 " pathEditMode="relative" rAng="0" ptsTypes="AA">
                                          <p:cBhvr>
                                            <p:cTn id="21" dur="750" spd="-100000" fill="hold"/>
                                            <p:tgtEl>
                                              <p:spTgt spid="41"/>
                                            </p:tgtEl>
                                            <p:attrNameLst>
                                              <p:attrName>ppt_x</p:attrName>
                                              <p:attrName>ppt_y</p:attrName>
                                            </p:attrNameLst>
                                          </p:cBhvr>
                                          <p:rCtr x="-8919"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stCondLst>
                                        <p:cond delay="0"/>
                                      </p:stCondLst>
                                      <p:childTnLst>
                                        <p:animMotion origin="layout" path="M -3.54167E-6 2.59259E-6 L -0.17916 2.59259E-6 " pathEditMode="relative" rAng="0" ptsTypes="AA">
                                          <p:cBhvr>
                                            <p:cTn id="27" dur="750" spd="-100000" fill="hold"/>
                                            <p:tgtEl>
                                              <p:spTgt spid="42"/>
                                            </p:tgtEl>
                                            <p:attrNameLst>
                                              <p:attrName>ppt_x</p:attrName>
                                              <p:attrName>ppt_y</p:attrName>
                                            </p:attrNameLst>
                                          </p:cBhvr>
                                          <p:rCtr x="-8919" y="0"/>
                                        </p:animMotion>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3000"/>
                                </p:stCondLst>
                                <p:childTnLst>
                                  <p:par>
                                    <p:cTn id="32" presetID="35" presetClass="path" presetSubtype="0" accel="50000" fill="hold" nodeType="afterEffect">
                                      <p:stCondLst>
                                        <p:cond delay="0"/>
                                      </p:stCondLst>
                                      <p:childTnLst>
                                        <p:animMotion origin="layout" path="M -3.54167E-6 2.59259E-6 L -0.17916 2.59259E-6 " pathEditMode="relative" rAng="0" ptsTypes="AA">
                                          <p:cBhvr>
                                            <p:cTn id="33" dur="750" spd="-100000" fill="hold"/>
                                            <p:tgtEl>
                                              <p:spTgt spid="43"/>
                                            </p:tgtEl>
                                            <p:attrNameLst>
                                              <p:attrName>ppt_x</p:attrName>
                                              <p:attrName>ppt_y</p:attrName>
                                            </p:attrNameLst>
                                          </p:cBhvr>
                                          <p:rCtr x="-8919" y="0"/>
                                        </p:animMotion>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250"/>
                                            <p:tgtEl>
                                              <p:spTgt spid="37"/>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250"/>
                                            <p:tgtEl>
                                              <p:spTgt spid="34"/>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50"/>
                                            <p:tgtEl>
                                              <p:spTgt spid="35"/>
                                            </p:tgtEl>
                                          </p:cBhvr>
                                        </p:animEffect>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56263" y="2666022"/>
            <a:ext cx="2370017" cy="843718"/>
            <a:chOff x="1221767" y="2192338"/>
            <a:chExt cx="2370017" cy="843718"/>
          </a:xfrm>
        </p:grpSpPr>
        <p:sp>
          <p:nvSpPr>
            <p:cNvPr id="15" name="矩形 14"/>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6" name="矩形 1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7" name="组合 16"/>
          <p:cNvGrpSpPr/>
          <p:nvPr/>
        </p:nvGrpSpPr>
        <p:grpSpPr>
          <a:xfrm>
            <a:off x="7365720" y="3343089"/>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7" name="组合 26"/>
          <p:cNvGrpSpPr/>
          <p:nvPr/>
        </p:nvGrpSpPr>
        <p:grpSpPr>
          <a:xfrm>
            <a:off x="2456263" y="4299757"/>
            <a:ext cx="2370017" cy="843718"/>
            <a:chOff x="1221767" y="2192338"/>
            <a:chExt cx="2370017" cy="843718"/>
          </a:xfrm>
        </p:grpSpPr>
        <p:sp>
          <p:nvSpPr>
            <p:cNvPr id="28" name="矩形 27"/>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0" name="组合 29"/>
          <p:cNvGrpSpPr/>
          <p:nvPr/>
        </p:nvGrpSpPr>
        <p:grpSpPr>
          <a:xfrm>
            <a:off x="7365720" y="4940614"/>
            <a:ext cx="2370017" cy="843718"/>
            <a:chOff x="3106598" y="5073134"/>
            <a:chExt cx="2370017" cy="843718"/>
          </a:xfrm>
        </p:grpSpPr>
        <p:sp>
          <p:nvSpPr>
            <p:cNvPr id="31" name="矩形 30"/>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0" name="组合 49"/>
          <p:cNvGrpSpPr/>
          <p:nvPr/>
        </p:nvGrpSpPr>
        <p:grpSpPr>
          <a:xfrm>
            <a:off x="5467548" y="3195941"/>
            <a:ext cx="1486068" cy="1138016"/>
            <a:chOff x="5467548" y="3195941"/>
            <a:chExt cx="1486068" cy="1138016"/>
          </a:xfrm>
        </p:grpSpPr>
        <p:sp>
          <p:nvSpPr>
            <p:cNvPr id="11" name="Freeform 7"/>
            <p:cNvSpPr>
              <a:spLocks/>
            </p:cNvSpPr>
            <p:nvPr/>
          </p:nvSpPr>
          <p:spPr bwMode="auto">
            <a:xfrm rot="16200000">
              <a:off x="5641574" y="3021915"/>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4" name="组合 33"/>
            <p:cNvGrpSpPr>
              <a:grpSpLocks noChangeAspect="1"/>
            </p:cNvGrpSpPr>
            <p:nvPr/>
          </p:nvGrpSpPr>
          <p:grpSpPr>
            <a:xfrm>
              <a:off x="6235792" y="3488893"/>
              <a:ext cx="236350" cy="211798"/>
              <a:chOff x="7384500" y="4999605"/>
              <a:chExt cx="576302" cy="516437"/>
            </a:xfrm>
            <a:solidFill>
              <a:schemeClr val="bg1"/>
            </a:solidFill>
          </p:grpSpPr>
          <p:sp>
            <p:nvSpPr>
              <p:cNvPr id="35"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9" name="组合 48"/>
          <p:cNvGrpSpPr/>
          <p:nvPr/>
        </p:nvGrpSpPr>
        <p:grpSpPr>
          <a:xfrm>
            <a:off x="5260281" y="1913227"/>
            <a:ext cx="1693335" cy="1605347"/>
            <a:chOff x="5260281" y="1913227"/>
            <a:chExt cx="1693335" cy="1605347"/>
          </a:xfrm>
        </p:grpSpPr>
        <p:sp>
          <p:nvSpPr>
            <p:cNvPr id="9" name="Freeform 5"/>
            <p:cNvSpPr>
              <a:spLocks/>
            </p:cNvSpPr>
            <p:nvPr/>
          </p:nvSpPr>
          <p:spPr bwMode="auto">
            <a:xfrm rot="16200000">
              <a:off x="5304275" y="1869233"/>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rgbClr val="FF84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8" name="组合 47"/>
            <p:cNvGrpSpPr/>
            <p:nvPr/>
          </p:nvGrpSpPr>
          <p:grpSpPr>
            <a:xfrm>
              <a:off x="6069810" y="2547847"/>
              <a:ext cx="193903" cy="236350"/>
              <a:chOff x="6069810" y="2547847"/>
              <a:chExt cx="193903" cy="236350"/>
            </a:xfrm>
          </p:grpSpPr>
          <p:sp>
            <p:nvSpPr>
              <p:cNvPr id="38" name="Freeform 34"/>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471459" y="4814974"/>
            <a:ext cx="1478247" cy="1094999"/>
            <a:chOff x="5471459" y="4814974"/>
            <a:chExt cx="1478247" cy="1094999"/>
          </a:xfrm>
        </p:grpSpPr>
        <p:sp>
          <p:nvSpPr>
            <p:cNvPr id="10" name="Freeform 6"/>
            <p:cNvSpPr>
              <a:spLocks/>
            </p:cNvSpPr>
            <p:nvPr/>
          </p:nvSpPr>
          <p:spPr bwMode="auto">
            <a:xfrm rot="16200000">
              <a:off x="5663083" y="4623350"/>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0" name="组合 39"/>
            <p:cNvGrpSpPr>
              <a:grpSpLocks noChangeAspect="1"/>
            </p:cNvGrpSpPr>
            <p:nvPr/>
          </p:nvGrpSpPr>
          <p:grpSpPr>
            <a:xfrm>
              <a:off x="6250921" y="5164806"/>
              <a:ext cx="236350" cy="234763"/>
              <a:chOff x="6463926" y="2278309"/>
              <a:chExt cx="708057" cy="703302"/>
            </a:xfrm>
            <a:solidFill>
              <a:schemeClr val="bg1"/>
            </a:solidFill>
          </p:grpSpPr>
          <p:sp>
            <p:nvSpPr>
              <p:cNvPr id="41"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1" name="组合 50"/>
          <p:cNvGrpSpPr/>
          <p:nvPr/>
        </p:nvGrpSpPr>
        <p:grpSpPr>
          <a:xfrm>
            <a:off x="5246594" y="4009369"/>
            <a:ext cx="1519310" cy="1134105"/>
            <a:chOff x="5246594" y="4009369"/>
            <a:chExt cx="1519310" cy="1134105"/>
          </a:xfrm>
        </p:grpSpPr>
        <p:sp>
          <p:nvSpPr>
            <p:cNvPr id="12" name="Freeform 8"/>
            <p:cNvSpPr>
              <a:spLocks/>
            </p:cNvSpPr>
            <p:nvPr/>
          </p:nvSpPr>
          <p:spPr bwMode="auto">
            <a:xfrm rot="16200000">
              <a:off x="5439196" y="3816767"/>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45" name="组合 44"/>
            <p:cNvGrpSpPr>
              <a:grpSpLocks noChangeAspect="1"/>
            </p:cNvGrpSpPr>
            <p:nvPr/>
          </p:nvGrpSpPr>
          <p:grpSpPr>
            <a:xfrm>
              <a:off x="5801517" y="4320910"/>
              <a:ext cx="177662" cy="236350"/>
              <a:chOff x="8776738" y="4901987"/>
              <a:chExt cx="528116" cy="702571"/>
            </a:xfrm>
            <a:solidFill>
              <a:schemeClr val="bg1"/>
            </a:solidFill>
          </p:grpSpPr>
          <p:sp>
            <p:nvSpPr>
              <p:cNvPr id="46"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76269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182896" y="2417825"/>
            <a:ext cx="2370017" cy="843718"/>
            <a:chOff x="1221767" y="2192338"/>
            <a:chExt cx="2370017" cy="843718"/>
          </a:xfrm>
        </p:grpSpPr>
        <p:sp>
          <p:nvSpPr>
            <p:cNvPr id="14" name="矩形 13"/>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6" name="组合 15"/>
          <p:cNvGrpSpPr/>
          <p:nvPr/>
        </p:nvGrpSpPr>
        <p:grpSpPr>
          <a:xfrm>
            <a:off x="7583306" y="3496678"/>
            <a:ext cx="2370017" cy="843718"/>
            <a:chOff x="3106598" y="5073134"/>
            <a:chExt cx="2370017" cy="843718"/>
          </a:xfrm>
        </p:grpSpPr>
        <p:sp>
          <p:nvSpPr>
            <p:cNvPr id="17" name="矩形 16"/>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9" name="组合 18"/>
          <p:cNvGrpSpPr/>
          <p:nvPr/>
        </p:nvGrpSpPr>
        <p:grpSpPr>
          <a:xfrm>
            <a:off x="2473338" y="4702239"/>
            <a:ext cx="2370017" cy="843718"/>
            <a:chOff x="1221767" y="2192338"/>
            <a:chExt cx="2370017" cy="843718"/>
          </a:xfrm>
        </p:grpSpPr>
        <p:sp>
          <p:nvSpPr>
            <p:cNvPr id="20" name="矩形 19"/>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39" name="组合 38"/>
          <p:cNvGrpSpPr/>
          <p:nvPr/>
        </p:nvGrpSpPr>
        <p:grpSpPr>
          <a:xfrm>
            <a:off x="5140852" y="4626036"/>
            <a:ext cx="1650624" cy="919921"/>
            <a:chOff x="5140852" y="4626036"/>
            <a:chExt cx="1650624" cy="919921"/>
          </a:xfrm>
        </p:grpSpPr>
        <p:sp>
          <p:nvSpPr>
            <p:cNvPr id="11" name="Freeform 7"/>
            <p:cNvSpPr>
              <a:spLocks/>
            </p:cNvSpPr>
            <p:nvPr/>
          </p:nvSpPr>
          <p:spPr bwMode="auto">
            <a:xfrm>
              <a:off x="5140852" y="4626036"/>
              <a:ext cx="1650624" cy="919921"/>
            </a:xfrm>
            <a:custGeom>
              <a:avLst/>
              <a:gdLst>
                <a:gd name="T0" fmla="*/ 367 w 434"/>
                <a:gd name="T1" fmla="*/ 0 h 243"/>
                <a:gd name="T2" fmla="*/ 373 w 434"/>
                <a:gd name="T3" fmla="*/ 192 h 243"/>
                <a:gd name="T4" fmla="*/ 268 w 434"/>
                <a:gd name="T5" fmla="*/ 235 h 243"/>
                <a:gd name="T6" fmla="*/ 51 w 434"/>
                <a:gd name="T7" fmla="*/ 204 h 243"/>
                <a:gd name="T8" fmla="*/ 2 w 434"/>
                <a:gd name="T9" fmla="*/ 120 h 243"/>
                <a:gd name="T10" fmla="*/ 3 w 434"/>
                <a:gd name="T11" fmla="*/ 100 h 243"/>
                <a:gd name="T12" fmla="*/ 33 w 434"/>
                <a:gd name="T13" fmla="*/ 84 h 243"/>
                <a:gd name="T14" fmla="*/ 107 w 434"/>
                <a:gd name="T15" fmla="*/ 124 h 243"/>
                <a:gd name="T16" fmla="*/ 284 w 434"/>
                <a:gd name="T17" fmla="*/ 126 h 243"/>
                <a:gd name="T18" fmla="*/ 364 w 434"/>
                <a:gd name="T19" fmla="*/ 13 h 243"/>
                <a:gd name="T20" fmla="*/ 364 w 434"/>
                <a:gd name="T21" fmla="*/ 5 h 243"/>
                <a:gd name="T22" fmla="*/ 367 w 434"/>
                <a:gd name="T2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243">
                  <a:moveTo>
                    <a:pt x="367" y="0"/>
                  </a:moveTo>
                  <a:cubicBezTo>
                    <a:pt x="424" y="47"/>
                    <a:pt x="434" y="141"/>
                    <a:pt x="373" y="192"/>
                  </a:cubicBezTo>
                  <a:cubicBezTo>
                    <a:pt x="343" y="217"/>
                    <a:pt x="308" y="231"/>
                    <a:pt x="268" y="235"/>
                  </a:cubicBezTo>
                  <a:cubicBezTo>
                    <a:pt x="193" y="243"/>
                    <a:pt x="120" y="235"/>
                    <a:pt x="51" y="204"/>
                  </a:cubicBezTo>
                  <a:cubicBezTo>
                    <a:pt x="0" y="180"/>
                    <a:pt x="5" y="176"/>
                    <a:pt x="2" y="120"/>
                  </a:cubicBezTo>
                  <a:cubicBezTo>
                    <a:pt x="2" y="113"/>
                    <a:pt x="3" y="107"/>
                    <a:pt x="3" y="100"/>
                  </a:cubicBezTo>
                  <a:cubicBezTo>
                    <a:pt x="4" y="76"/>
                    <a:pt x="11" y="72"/>
                    <a:pt x="33" y="84"/>
                  </a:cubicBezTo>
                  <a:cubicBezTo>
                    <a:pt x="58" y="98"/>
                    <a:pt x="81" y="120"/>
                    <a:pt x="107" y="124"/>
                  </a:cubicBezTo>
                  <a:cubicBezTo>
                    <a:pt x="165" y="132"/>
                    <a:pt x="224" y="154"/>
                    <a:pt x="284" y="126"/>
                  </a:cubicBezTo>
                  <a:cubicBezTo>
                    <a:pt x="333" y="102"/>
                    <a:pt x="364" y="70"/>
                    <a:pt x="364" y="13"/>
                  </a:cubicBezTo>
                  <a:cubicBezTo>
                    <a:pt x="363" y="10"/>
                    <a:pt x="364" y="8"/>
                    <a:pt x="364" y="5"/>
                  </a:cubicBezTo>
                  <a:cubicBezTo>
                    <a:pt x="364" y="4"/>
                    <a:pt x="366" y="3"/>
                    <a:pt x="367" y="0"/>
                  </a:cubicBezTo>
                  <a:close/>
                </a:path>
              </a:pathLst>
            </a:custGeom>
            <a:solidFill>
              <a:srgbClr val="7FC41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2" name="组合 21"/>
            <p:cNvGrpSpPr>
              <a:grpSpLocks noChangeAspect="1"/>
            </p:cNvGrpSpPr>
            <p:nvPr/>
          </p:nvGrpSpPr>
          <p:grpSpPr>
            <a:xfrm>
              <a:off x="5991114" y="5195283"/>
              <a:ext cx="197357" cy="242495"/>
              <a:chOff x="10709081" y="1959713"/>
              <a:chExt cx="463793" cy="569869"/>
            </a:xfrm>
            <a:solidFill>
              <a:schemeClr val="bg1"/>
            </a:solidFill>
          </p:grpSpPr>
          <p:sp>
            <p:nvSpPr>
              <p:cNvPr id="23" name="Freeform 158"/>
              <p:cNvSpPr>
                <a:spLocks/>
              </p:cNvSpPr>
              <p:nvPr/>
            </p:nvSpPr>
            <p:spPr bwMode="auto">
              <a:xfrm>
                <a:off x="10828900" y="1959713"/>
                <a:ext cx="242543" cy="136273"/>
              </a:xfrm>
              <a:custGeom>
                <a:avLst/>
                <a:gdLst>
                  <a:gd name="T0" fmla="*/ 0 w 530"/>
                  <a:gd name="T1" fmla="*/ 171 h 298"/>
                  <a:gd name="T2" fmla="*/ 164 w 530"/>
                  <a:gd name="T3" fmla="*/ 298 h 298"/>
                  <a:gd name="T4" fmla="*/ 340 w 530"/>
                  <a:gd name="T5" fmla="*/ 295 h 298"/>
                  <a:gd name="T6" fmla="*/ 501 w 530"/>
                  <a:gd name="T7" fmla="*/ 104 h 298"/>
                  <a:gd name="T8" fmla="*/ 443 w 530"/>
                  <a:gd name="T9" fmla="*/ 145 h 298"/>
                  <a:gd name="T10" fmla="*/ 396 w 530"/>
                  <a:gd name="T11" fmla="*/ 33 h 298"/>
                  <a:gd name="T12" fmla="*/ 267 w 530"/>
                  <a:gd name="T13" fmla="*/ 73 h 298"/>
                  <a:gd name="T14" fmla="*/ 167 w 530"/>
                  <a:gd name="T15" fmla="*/ 26 h 298"/>
                  <a:gd name="T16" fmla="*/ 115 w 530"/>
                  <a:gd name="T17" fmla="*/ 140 h 298"/>
                  <a:gd name="T18" fmla="*/ 0 w 530"/>
                  <a:gd name="T19" fmla="*/ 1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298">
                    <a:moveTo>
                      <a:pt x="0" y="171"/>
                    </a:moveTo>
                    <a:cubicBezTo>
                      <a:pt x="0" y="171"/>
                      <a:pt x="116" y="251"/>
                      <a:pt x="164" y="298"/>
                    </a:cubicBezTo>
                    <a:cubicBezTo>
                      <a:pt x="164" y="298"/>
                      <a:pt x="221" y="267"/>
                      <a:pt x="340" y="295"/>
                    </a:cubicBezTo>
                    <a:cubicBezTo>
                      <a:pt x="340" y="295"/>
                      <a:pt x="530" y="233"/>
                      <a:pt x="501" y="104"/>
                    </a:cubicBezTo>
                    <a:cubicBezTo>
                      <a:pt x="501" y="104"/>
                      <a:pt x="487" y="135"/>
                      <a:pt x="443" y="145"/>
                    </a:cubicBezTo>
                    <a:cubicBezTo>
                      <a:pt x="443" y="145"/>
                      <a:pt x="434" y="67"/>
                      <a:pt x="396" y="33"/>
                    </a:cubicBezTo>
                    <a:cubicBezTo>
                      <a:pt x="396" y="33"/>
                      <a:pt x="348" y="0"/>
                      <a:pt x="267" y="73"/>
                    </a:cubicBezTo>
                    <a:cubicBezTo>
                      <a:pt x="267" y="73"/>
                      <a:pt x="238" y="26"/>
                      <a:pt x="167" y="26"/>
                    </a:cubicBezTo>
                    <a:cubicBezTo>
                      <a:pt x="167" y="26"/>
                      <a:pt x="110" y="70"/>
                      <a:pt x="115" y="140"/>
                    </a:cubicBezTo>
                    <a:cubicBezTo>
                      <a:pt x="115" y="140"/>
                      <a:pt x="48" y="114"/>
                      <a:pt x="0"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9"/>
              <p:cNvSpPr>
                <a:spLocks/>
              </p:cNvSpPr>
              <p:nvPr/>
            </p:nvSpPr>
            <p:spPr bwMode="auto">
              <a:xfrm>
                <a:off x="10913490" y="2255681"/>
                <a:ext cx="22067" cy="35617"/>
              </a:xfrm>
              <a:custGeom>
                <a:avLst/>
                <a:gdLst>
                  <a:gd name="T0" fmla="*/ 0 w 48"/>
                  <a:gd name="T1" fmla="*/ 36 h 78"/>
                  <a:gd name="T2" fmla="*/ 10 w 48"/>
                  <a:gd name="T3" fmla="*/ 60 h 78"/>
                  <a:gd name="T4" fmla="*/ 48 w 48"/>
                  <a:gd name="T5" fmla="*/ 78 h 78"/>
                  <a:gd name="T6" fmla="*/ 48 w 48"/>
                  <a:gd name="T7" fmla="*/ 0 h 78"/>
                  <a:gd name="T8" fmla="*/ 14 w 48"/>
                  <a:gd name="T9" fmla="*/ 11 h 78"/>
                  <a:gd name="T10" fmla="*/ 0 w 48"/>
                  <a:gd name="T11" fmla="*/ 36 h 78"/>
                </a:gdLst>
                <a:ahLst/>
                <a:cxnLst>
                  <a:cxn ang="0">
                    <a:pos x="T0" y="T1"/>
                  </a:cxn>
                  <a:cxn ang="0">
                    <a:pos x="T2" y="T3"/>
                  </a:cxn>
                  <a:cxn ang="0">
                    <a:pos x="T4" y="T5"/>
                  </a:cxn>
                  <a:cxn ang="0">
                    <a:pos x="T6" y="T7"/>
                  </a:cxn>
                  <a:cxn ang="0">
                    <a:pos x="T8" y="T9"/>
                  </a:cxn>
                  <a:cxn ang="0">
                    <a:pos x="T10" y="T11"/>
                  </a:cxn>
                </a:cxnLst>
                <a:rect l="0" t="0" r="r" b="b"/>
                <a:pathLst>
                  <a:path w="48" h="78">
                    <a:moveTo>
                      <a:pt x="0" y="36"/>
                    </a:moveTo>
                    <a:cubicBezTo>
                      <a:pt x="0" y="44"/>
                      <a:pt x="4" y="51"/>
                      <a:pt x="10" y="60"/>
                    </a:cubicBezTo>
                    <a:cubicBezTo>
                      <a:pt x="17" y="68"/>
                      <a:pt x="30" y="74"/>
                      <a:pt x="48" y="78"/>
                    </a:cubicBezTo>
                    <a:cubicBezTo>
                      <a:pt x="48" y="0"/>
                      <a:pt x="48" y="0"/>
                      <a:pt x="48" y="0"/>
                    </a:cubicBezTo>
                    <a:cubicBezTo>
                      <a:pt x="35" y="1"/>
                      <a:pt x="24" y="4"/>
                      <a:pt x="14" y="11"/>
                    </a:cubicBezTo>
                    <a:cubicBezTo>
                      <a:pt x="5" y="17"/>
                      <a:pt x="0" y="25"/>
                      <a:pt x="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0"/>
              <p:cNvSpPr>
                <a:spLocks/>
              </p:cNvSpPr>
              <p:nvPr/>
            </p:nvSpPr>
            <p:spPr bwMode="auto">
              <a:xfrm>
                <a:off x="10958398" y="2342981"/>
                <a:ext cx="22841" cy="42585"/>
              </a:xfrm>
              <a:custGeom>
                <a:avLst/>
                <a:gdLst>
                  <a:gd name="T0" fmla="*/ 0 w 50"/>
                  <a:gd name="T1" fmla="*/ 0 h 93"/>
                  <a:gd name="T2" fmla="*/ 0 w 50"/>
                  <a:gd name="T3" fmla="*/ 93 h 93"/>
                  <a:gd name="T4" fmla="*/ 36 w 50"/>
                  <a:gd name="T5" fmla="*/ 79 h 93"/>
                  <a:gd name="T6" fmla="*/ 50 w 50"/>
                  <a:gd name="T7" fmla="*/ 49 h 93"/>
                  <a:gd name="T8" fmla="*/ 39 w 50"/>
                  <a:gd name="T9" fmla="*/ 22 h 93"/>
                  <a:gd name="T10" fmla="*/ 0 w 50"/>
                  <a:gd name="T11" fmla="*/ 0 h 93"/>
                </a:gdLst>
                <a:ahLst/>
                <a:cxnLst>
                  <a:cxn ang="0">
                    <a:pos x="T0" y="T1"/>
                  </a:cxn>
                  <a:cxn ang="0">
                    <a:pos x="T2" y="T3"/>
                  </a:cxn>
                  <a:cxn ang="0">
                    <a:pos x="T4" y="T5"/>
                  </a:cxn>
                  <a:cxn ang="0">
                    <a:pos x="T6" y="T7"/>
                  </a:cxn>
                  <a:cxn ang="0">
                    <a:pos x="T8" y="T9"/>
                  </a:cxn>
                  <a:cxn ang="0">
                    <a:pos x="T10" y="T11"/>
                  </a:cxn>
                </a:cxnLst>
                <a:rect l="0" t="0" r="r" b="b"/>
                <a:pathLst>
                  <a:path w="50" h="93">
                    <a:moveTo>
                      <a:pt x="0" y="0"/>
                    </a:moveTo>
                    <a:cubicBezTo>
                      <a:pt x="0" y="93"/>
                      <a:pt x="0" y="93"/>
                      <a:pt x="0" y="93"/>
                    </a:cubicBezTo>
                    <a:cubicBezTo>
                      <a:pt x="14" y="90"/>
                      <a:pt x="26" y="85"/>
                      <a:pt x="36" y="79"/>
                    </a:cubicBezTo>
                    <a:cubicBezTo>
                      <a:pt x="45" y="73"/>
                      <a:pt x="50" y="63"/>
                      <a:pt x="50" y="49"/>
                    </a:cubicBezTo>
                    <a:cubicBezTo>
                      <a:pt x="50" y="38"/>
                      <a:pt x="46" y="29"/>
                      <a:pt x="39" y="22"/>
                    </a:cubicBezTo>
                    <a:cubicBezTo>
                      <a:pt x="31" y="14"/>
                      <a:pt x="18"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1"/>
              <p:cNvSpPr>
                <a:spLocks noEditPoints="1"/>
              </p:cNvSpPr>
              <p:nvPr/>
            </p:nvSpPr>
            <p:spPr bwMode="auto">
              <a:xfrm>
                <a:off x="10709081" y="2106632"/>
                <a:ext cx="463793" cy="422950"/>
              </a:xfrm>
              <a:custGeom>
                <a:avLst/>
                <a:gdLst>
                  <a:gd name="T0" fmla="*/ 950 w 1014"/>
                  <a:gd name="T1" fmla="*/ 526 h 925"/>
                  <a:gd name="T2" fmla="*/ 515 w 1014"/>
                  <a:gd name="T3" fmla="*/ 0 h 925"/>
                  <a:gd name="T4" fmla="*/ 81 w 1014"/>
                  <a:gd name="T5" fmla="*/ 512 h 925"/>
                  <a:gd name="T6" fmla="*/ 515 w 1014"/>
                  <a:gd name="T7" fmla="*/ 925 h 925"/>
                  <a:gd name="T8" fmla="*/ 950 w 1014"/>
                  <a:gd name="T9" fmla="*/ 526 h 925"/>
                  <a:gd name="T10" fmla="*/ 677 w 1014"/>
                  <a:gd name="T11" fmla="*/ 612 h 925"/>
                  <a:gd name="T12" fmla="*/ 629 w 1014"/>
                  <a:gd name="T13" fmla="*/ 659 h 925"/>
                  <a:gd name="T14" fmla="*/ 545 w 1014"/>
                  <a:gd name="T15" fmla="*/ 684 h 925"/>
                  <a:gd name="T16" fmla="*/ 545 w 1014"/>
                  <a:gd name="T17" fmla="*/ 738 h 925"/>
                  <a:gd name="T18" fmla="*/ 495 w 1014"/>
                  <a:gd name="T19" fmla="*/ 738 h 925"/>
                  <a:gd name="T20" fmla="*/ 495 w 1014"/>
                  <a:gd name="T21" fmla="*/ 684 h 925"/>
                  <a:gd name="T22" fmla="*/ 426 w 1014"/>
                  <a:gd name="T23" fmla="*/ 668 h 925"/>
                  <a:gd name="T24" fmla="*/ 358 w 1014"/>
                  <a:gd name="T25" fmla="*/ 637 h 925"/>
                  <a:gd name="T26" fmla="*/ 358 w 1014"/>
                  <a:gd name="T27" fmla="*/ 548 h 925"/>
                  <a:gd name="T28" fmla="*/ 400 w 1014"/>
                  <a:gd name="T29" fmla="*/ 576 h 925"/>
                  <a:gd name="T30" fmla="*/ 446 w 1014"/>
                  <a:gd name="T31" fmla="*/ 598 h 925"/>
                  <a:gd name="T32" fmla="*/ 495 w 1014"/>
                  <a:gd name="T33" fmla="*/ 609 h 925"/>
                  <a:gd name="T34" fmla="*/ 495 w 1014"/>
                  <a:gd name="T35" fmla="*/ 505 h 925"/>
                  <a:gd name="T36" fmla="*/ 404 w 1014"/>
                  <a:gd name="T37" fmla="*/ 469 h 925"/>
                  <a:gd name="T38" fmla="*/ 362 w 1014"/>
                  <a:gd name="T39" fmla="*/ 425 h 925"/>
                  <a:gd name="T40" fmla="*/ 352 w 1014"/>
                  <a:gd name="T41" fmla="*/ 377 h 925"/>
                  <a:gd name="T42" fmla="*/ 363 w 1014"/>
                  <a:gd name="T43" fmla="*/ 329 h 925"/>
                  <a:gd name="T44" fmla="*/ 407 w 1014"/>
                  <a:gd name="T45" fmla="*/ 281 h 925"/>
                  <a:gd name="T46" fmla="*/ 495 w 1014"/>
                  <a:gd name="T47" fmla="*/ 253 h 925"/>
                  <a:gd name="T48" fmla="*/ 495 w 1014"/>
                  <a:gd name="T49" fmla="*/ 226 h 925"/>
                  <a:gd name="T50" fmla="*/ 545 w 1014"/>
                  <a:gd name="T51" fmla="*/ 226 h 925"/>
                  <a:gd name="T52" fmla="*/ 545 w 1014"/>
                  <a:gd name="T53" fmla="*/ 253 h 925"/>
                  <a:gd name="T54" fmla="*/ 610 w 1014"/>
                  <a:gd name="T55" fmla="*/ 269 h 925"/>
                  <a:gd name="T56" fmla="*/ 674 w 1014"/>
                  <a:gd name="T57" fmla="*/ 301 h 925"/>
                  <a:gd name="T58" fmla="*/ 674 w 1014"/>
                  <a:gd name="T59" fmla="*/ 393 h 925"/>
                  <a:gd name="T60" fmla="*/ 618 w 1014"/>
                  <a:gd name="T61" fmla="*/ 357 h 925"/>
                  <a:gd name="T62" fmla="*/ 545 w 1014"/>
                  <a:gd name="T63" fmla="*/ 331 h 925"/>
                  <a:gd name="T64" fmla="*/ 545 w 1014"/>
                  <a:gd name="T65" fmla="*/ 416 h 925"/>
                  <a:gd name="T66" fmla="*/ 652 w 1014"/>
                  <a:gd name="T67" fmla="*/ 470 h 925"/>
                  <a:gd name="T68" fmla="*/ 692 w 1014"/>
                  <a:gd name="T69" fmla="*/ 557 h 925"/>
                  <a:gd name="T70" fmla="*/ 677 w 1014"/>
                  <a:gd name="T71" fmla="*/ 612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4" h="925">
                    <a:moveTo>
                      <a:pt x="950" y="526"/>
                    </a:moveTo>
                    <a:cubicBezTo>
                      <a:pt x="862" y="158"/>
                      <a:pt x="750" y="0"/>
                      <a:pt x="515" y="0"/>
                    </a:cubicBezTo>
                    <a:cubicBezTo>
                      <a:pt x="262" y="0"/>
                      <a:pt x="172" y="215"/>
                      <a:pt x="81" y="512"/>
                    </a:cubicBezTo>
                    <a:cubicBezTo>
                      <a:pt x="0" y="775"/>
                      <a:pt x="259" y="925"/>
                      <a:pt x="515" y="925"/>
                    </a:cubicBezTo>
                    <a:cubicBezTo>
                      <a:pt x="772" y="925"/>
                      <a:pt x="1014" y="794"/>
                      <a:pt x="950" y="526"/>
                    </a:cubicBezTo>
                    <a:close/>
                    <a:moveTo>
                      <a:pt x="677" y="612"/>
                    </a:moveTo>
                    <a:cubicBezTo>
                      <a:pt x="667" y="630"/>
                      <a:pt x="651" y="646"/>
                      <a:pt x="629" y="659"/>
                    </a:cubicBezTo>
                    <a:cubicBezTo>
                      <a:pt x="607" y="672"/>
                      <a:pt x="579" y="681"/>
                      <a:pt x="545" y="684"/>
                    </a:cubicBezTo>
                    <a:cubicBezTo>
                      <a:pt x="545" y="738"/>
                      <a:pt x="545" y="738"/>
                      <a:pt x="545" y="738"/>
                    </a:cubicBezTo>
                    <a:cubicBezTo>
                      <a:pt x="495" y="738"/>
                      <a:pt x="495" y="738"/>
                      <a:pt x="495" y="738"/>
                    </a:cubicBezTo>
                    <a:cubicBezTo>
                      <a:pt x="495" y="684"/>
                      <a:pt x="495" y="684"/>
                      <a:pt x="495" y="684"/>
                    </a:cubicBezTo>
                    <a:cubicBezTo>
                      <a:pt x="474" y="681"/>
                      <a:pt x="451" y="676"/>
                      <a:pt x="426" y="668"/>
                    </a:cubicBezTo>
                    <a:cubicBezTo>
                      <a:pt x="401" y="660"/>
                      <a:pt x="378" y="649"/>
                      <a:pt x="358" y="637"/>
                    </a:cubicBezTo>
                    <a:cubicBezTo>
                      <a:pt x="358" y="548"/>
                      <a:pt x="358" y="548"/>
                      <a:pt x="358" y="548"/>
                    </a:cubicBezTo>
                    <a:cubicBezTo>
                      <a:pt x="371" y="558"/>
                      <a:pt x="385" y="567"/>
                      <a:pt x="400" y="576"/>
                    </a:cubicBezTo>
                    <a:cubicBezTo>
                      <a:pt x="415" y="585"/>
                      <a:pt x="431" y="592"/>
                      <a:pt x="446" y="598"/>
                    </a:cubicBezTo>
                    <a:cubicBezTo>
                      <a:pt x="462" y="603"/>
                      <a:pt x="479" y="607"/>
                      <a:pt x="495" y="609"/>
                    </a:cubicBezTo>
                    <a:cubicBezTo>
                      <a:pt x="495" y="505"/>
                      <a:pt x="495" y="505"/>
                      <a:pt x="495" y="505"/>
                    </a:cubicBezTo>
                    <a:cubicBezTo>
                      <a:pt x="455" y="495"/>
                      <a:pt x="425" y="483"/>
                      <a:pt x="404" y="469"/>
                    </a:cubicBezTo>
                    <a:cubicBezTo>
                      <a:pt x="383" y="455"/>
                      <a:pt x="369" y="441"/>
                      <a:pt x="362" y="425"/>
                    </a:cubicBezTo>
                    <a:cubicBezTo>
                      <a:pt x="355" y="410"/>
                      <a:pt x="352" y="394"/>
                      <a:pt x="352" y="377"/>
                    </a:cubicBezTo>
                    <a:cubicBezTo>
                      <a:pt x="352" y="362"/>
                      <a:pt x="355" y="346"/>
                      <a:pt x="363" y="329"/>
                    </a:cubicBezTo>
                    <a:cubicBezTo>
                      <a:pt x="371" y="311"/>
                      <a:pt x="386" y="296"/>
                      <a:pt x="407" y="281"/>
                    </a:cubicBezTo>
                    <a:cubicBezTo>
                      <a:pt x="428" y="267"/>
                      <a:pt x="458" y="258"/>
                      <a:pt x="495" y="253"/>
                    </a:cubicBezTo>
                    <a:cubicBezTo>
                      <a:pt x="495" y="226"/>
                      <a:pt x="495" y="226"/>
                      <a:pt x="495" y="226"/>
                    </a:cubicBezTo>
                    <a:cubicBezTo>
                      <a:pt x="545" y="226"/>
                      <a:pt x="545" y="226"/>
                      <a:pt x="545" y="226"/>
                    </a:cubicBezTo>
                    <a:cubicBezTo>
                      <a:pt x="545" y="253"/>
                      <a:pt x="545" y="253"/>
                      <a:pt x="545" y="253"/>
                    </a:cubicBezTo>
                    <a:cubicBezTo>
                      <a:pt x="568" y="256"/>
                      <a:pt x="590" y="261"/>
                      <a:pt x="610" y="269"/>
                    </a:cubicBezTo>
                    <a:cubicBezTo>
                      <a:pt x="629" y="276"/>
                      <a:pt x="651" y="287"/>
                      <a:pt x="674" y="301"/>
                    </a:cubicBezTo>
                    <a:cubicBezTo>
                      <a:pt x="674" y="393"/>
                      <a:pt x="674" y="393"/>
                      <a:pt x="674" y="393"/>
                    </a:cubicBezTo>
                    <a:cubicBezTo>
                      <a:pt x="659" y="382"/>
                      <a:pt x="641" y="370"/>
                      <a:pt x="618" y="357"/>
                    </a:cubicBezTo>
                    <a:cubicBezTo>
                      <a:pt x="595" y="345"/>
                      <a:pt x="570" y="336"/>
                      <a:pt x="545" y="331"/>
                    </a:cubicBezTo>
                    <a:cubicBezTo>
                      <a:pt x="545" y="416"/>
                      <a:pt x="545" y="416"/>
                      <a:pt x="545" y="416"/>
                    </a:cubicBezTo>
                    <a:cubicBezTo>
                      <a:pt x="590" y="431"/>
                      <a:pt x="625" y="449"/>
                      <a:pt x="652" y="470"/>
                    </a:cubicBezTo>
                    <a:cubicBezTo>
                      <a:pt x="678" y="491"/>
                      <a:pt x="692" y="520"/>
                      <a:pt x="692" y="557"/>
                    </a:cubicBezTo>
                    <a:cubicBezTo>
                      <a:pt x="692" y="576"/>
                      <a:pt x="687" y="594"/>
                      <a:pt x="677" y="6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5096567" y="2417825"/>
            <a:ext cx="1773415" cy="1477509"/>
            <a:chOff x="5096567" y="2417825"/>
            <a:chExt cx="1773415" cy="1477509"/>
          </a:xfrm>
        </p:grpSpPr>
        <p:sp>
          <p:nvSpPr>
            <p:cNvPr id="10" name="Freeform 6"/>
            <p:cNvSpPr>
              <a:spLocks/>
            </p:cNvSpPr>
            <p:nvPr/>
          </p:nvSpPr>
          <p:spPr bwMode="auto">
            <a:xfrm>
              <a:off x="5096567" y="2417825"/>
              <a:ext cx="1773415" cy="1477509"/>
            </a:xfrm>
            <a:custGeom>
              <a:avLst/>
              <a:gdLst>
                <a:gd name="T0" fmla="*/ 106 w 467"/>
                <a:gd name="T1" fmla="*/ 390 h 390"/>
                <a:gd name="T2" fmla="*/ 49 w 467"/>
                <a:gd name="T3" fmla="*/ 319 h 390"/>
                <a:gd name="T4" fmla="*/ 191 w 467"/>
                <a:gd name="T5" fmla="*/ 20 h 390"/>
                <a:gd name="T6" fmla="*/ 421 w 467"/>
                <a:gd name="T7" fmla="*/ 34 h 390"/>
                <a:gd name="T8" fmla="*/ 467 w 467"/>
                <a:gd name="T9" fmla="*/ 100 h 390"/>
                <a:gd name="T10" fmla="*/ 467 w 467"/>
                <a:gd name="T11" fmla="*/ 126 h 390"/>
                <a:gd name="T12" fmla="*/ 433 w 467"/>
                <a:gd name="T13" fmla="*/ 147 h 390"/>
                <a:gd name="T14" fmla="*/ 355 w 467"/>
                <a:gd name="T15" fmla="*/ 115 h 390"/>
                <a:gd name="T16" fmla="*/ 141 w 467"/>
                <a:gd name="T17" fmla="*/ 164 h 390"/>
                <a:gd name="T18" fmla="*/ 98 w 467"/>
                <a:gd name="T19" fmla="*/ 349 h 390"/>
                <a:gd name="T20" fmla="*/ 111 w 467"/>
                <a:gd name="T21" fmla="*/ 387 h 390"/>
                <a:gd name="T22" fmla="*/ 106 w 467"/>
                <a:gd name="T2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390">
                  <a:moveTo>
                    <a:pt x="106" y="390"/>
                  </a:moveTo>
                  <a:cubicBezTo>
                    <a:pt x="80" y="373"/>
                    <a:pt x="60" y="348"/>
                    <a:pt x="49" y="319"/>
                  </a:cubicBezTo>
                  <a:cubicBezTo>
                    <a:pt x="0" y="195"/>
                    <a:pt x="43" y="59"/>
                    <a:pt x="191" y="20"/>
                  </a:cubicBezTo>
                  <a:cubicBezTo>
                    <a:pt x="269" y="0"/>
                    <a:pt x="346" y="5"/>
                    <a:pt x="421" y="34"/>
                  </a:cubicBezTo>
                  <a:cubicBezTo>
                    <a:pt x="463" y="50"/>
                    <a:pt x="467" y="56"/>
                    <a:pt x="467" y="100"/>
                  </a:cubicBezTo>
                  <a:cubicBezTo>
                    <a:pt x="467" y="109"/>
                    <a:pt x="467" y="117"/>
                    <a:pt x="467" y="126"/>
                  </a:cubicBezTo>
                  <a:cubicBezTo>
                    <a:pt x="466" y="155"/>
                    <a:pt x="458" y="159"/>
                    <a:pt x="433" y="147"/>
                  </a:cubicBezTo>
                  <a:cubicBezTo>
                    <a:pt x="407" y="135"/>
                    <a:pt x="382" y="123"/>
                    <a:pt x="355" y="115"/>
                  </a:cubicBezTo>
                  <a:cubicBezTo>
                    <a:pt x="275" y="91"/>
                    <a:pt x="203" y="110"/>
                    <a:pt x="141" y="164"/>
                  </a:cubicBezTo>
                  <a:cubicBezTo>
                    <a:pt x="83" y="215"/>
                    <a:pt x="76" y="279"/>
                    <a:pt x="98" y="349"/>
                  </a:cubicBezTo>
                  <a:cubicBezTo>
                    <a:pt x="102" y="362"/>
                    <a:pt x="107" y="374"/>
                    <a:pt x="111" y="387"/>
                  </a:cubicBezTo>
                  <a:cubicBezTo>
                    <a:pt x="110" y="388"/>
                    <a:pt x="108" y="389"/>
                    <a:pt x="106" y="390"/>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7" name="组合 26"/>
            <p:cNvGrpSpPr>
              <a:grpSpLocks noChangeAspect="1"/>
            </p:cNvGrpSpPr>
            <p:nvPr/>
          </p:nvGrpSpPr>
          <p:grpSpPr>
            <a:xfrm>
              <a:off x="5991114" y="2555227"/>
              <a:ext cx="197357" cy="193707"/>
              <a:chOff x="2901634" y="2944764"/>
              <a:chExt cx="676305" cy="663799"/>
            </a:xfrm>
            <a:solidFill>
              <a:schemeClr val="bg1"/>
            </a:solidFill>
          </p:grpSpPr>
          <p:sp>
            <p:nvSpPr>
              <p:cNvPr id="28" name="Freeform 34"/>
              <p:cNvSpPr>
                <a:spLocks/>
              </p:cNvSpPr>
              <p:nvPr/>
            </p:nvSpPr>
            <p:spPr bwMode="auto">
              <a:xfrm>
                <a:off x="3214325" y="3456684"/>
                <a:ext cx="10721" cy="16975"/>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3358162" y="3370023"/>
                <a:ext cx="16975" cy="14294"/>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3353696" y="3196703"/>
                <a:ext cx="18762" cy="14294"/>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3435889" y="3145780"/>
                <a:ext cx="18762" cy="16975"/>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2901634" y="2970673"/>
                <a:ext cx="597687" cy="637890"/>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
              <p:cNvSpPr>
                <a:spLocks/>
              </p:cNvSpPr>
              <p:nvPr/>
            </p:nvSpPr>
            <p:spPr bwMode="auto">
              <a:xfrm>
                <a:off x="3061553" y="3139525"/>
                <a:ext cx="310904" cy="308224"/>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3175908" y="3044825"/>
                <a:ext cx="292143" cy="515494"/>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3218791" y="2944764"/>
                <a:ext cx="359148" cy="486011"/>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5533379" y="3130411"/>
            <a:ext cx="1562054" cy="2087435"/>
            <a:chOff x="5533379" y="3130411"/>
            <a:chExt cx="1562054" cy="2087435"/>
          </a:xfrm>
        </p:grpSpPr>
        <p:sp>
          <p:nvSpPr>
            <p:cNvPr id="9" name="Freeform 5"/>
            <p:cNvSpPr>
              <a:spLocks/>
            </p:cNvSpPr>
            <p:nvPr/>
          </p:nvSpPr>
          <p:spPr bwMode="auto">
            <a:xfrm>
              <a:off x="5533379" y="3130411"/>
              <a:ext cx="1562054" cy="2087435"/>
            </a:xfrm>
            <a:custGeom>
              <a:avLst/>
              <a:gdLst>
                <a:gd name="T0" fmla="*/ 337 w 411"/>
                <a:gd name="T1" fmla="*/ 547 h 551"/>
                <a:gd name="T2" fmla="*/ 330 w 411"/>
                <a:gd name="T3" fmla="*/ 436 h 551"/>
                <a:gd name="T4" fmla="*/ 257 w 411"/>
                <a:gd name="T5" fmla="*/ 349 h 551"/>
                <a:gd name="T6" fmla="*/ 170 w 411"/>
                <a:gd name="T7" fmla="*/ 304 h 551"/>
                <a:gd name="T8" fmla="*/ 40 w 411"/>
                <a:gd name="T9" fmla="*/ 202 h 551"/>
                <a:gd name="T10" fmla="*/ 8 w 411"/>
                <a:gd name="T11" fmla="*/ 71 h 551"/>
                <a:gd name="T12" fmla="*/ 49 w 411"/>
                <a:gd name="T13" fmla="*/ 0 h 551"/>
                <a:gd name="T14" fmla="*/ 49 w 411"/>
                <a:gd name="T15" fmla="*/ 29 h 551"/>
                <a:gd name="T16" fmla="*/ 110 w 411"/>
                <a:gd name="T17" fmla="*/ 116 h 551"/>
                <a:gd name="T18" fmla="*/ 232 w 411"/>
                <a:gd name="T19" fmla="*/ 175 h 551"/>
                <a:gd name="T20" fmla="*/ 353 w 411"/>
                <a:gd name="T21" fmla="*/ 257 h 551"/>
                <a:gd name="T22" fmla="*/ 380 w 411"/>
                <a:gd name="T23" fmla="*/ 489 h 551"/>
                <a:gd name="T24" fmla="*/ 344 w 411"/>
                <a:gd name="T25" fmla="*/ 551 h 551"/>
                <a:gd name="T26" fmla="*/ 337 w 411"/>
                <a:gd name="T27" fmla="*/ 54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 h="551">
                  <a:moveTo>
                    <a:pt x="337" y="547"/>
                  </a:moveTo>
                  <a:cubicBezTo>
                    <a:pt x="350" y="509"/>
                    <a:pt x="342" y="471"/>
                    <a:pt x="330" y="436"/>
                  </a:cubicBezTo>
                  <a:cubicBezTo>
                    <a:pt x="318" y="399"/>
                    <a:pt x="290" y="370"/>
                    <a:pt x="257" y="349"/>
                  </a:cubicBezTo>
                  <a:cubicBezTo>
                    <a:pt x="230" y="331"/>
                    <a:pt x="200" y="318"/>
                    <a:pt x="170" y="304"/>
                  </a:cubicBezTo>
                  <a:cubicBezTo>
                    <a:pt x="119" y="280"/>
                    <a:pt x="72" y="250"/>
                    <a:pt x="40" y="202"/>
                  </a:cubicBezTo>
                  <a:cubicBezTo>
                    <a:pt x="13" y="163"/>
                    <a:pt x="0" y="119"/>
                    <a:pt x="8" y="71"/>
                  </a:cubicBezTo>
                  <a:cubicBezTo>
                    <a:pt x="13" y="44"/>
                    <a:pt x="24" y="20"/>
                    <a:pt x="49" y="0"/>
                  </a:cubicBezTo>
                  <a:cubicBezTo>
                    <a:pt x="49" y="11"/>
                    <a:pt x="48" y="20"/>
                    <a:pt x="49" y="29"/>
                  </a:cubicBezTo>
                  <a:cubicBezTo>
                    <a:pt x="53" y="69"/>
                    <a:pt x="76" y="97"/>
                    <a:pt x="110" y="116"/>
                  </a:cubicBezTo>
                  <a:cubicBezTo>
                    <a:pt x="149" y="137"/>
                    <a:pt x="191" y="155"/>
                    <a:pt x="232" y="175"/>
                  </a:cubicBezTo>
                  <a:cubicBezTo>
                    <a:pt x="276" y="196"/>
                    <a:pt x="321" y="218"/>
                    <a:pt x="353" y="257"/>
                  </a:cubicBezTo>
                  <a:cubicBezTo>
                    <a:pt x="411" y="329"/>
                    <a:pt x="410" y="408"/>
                    <a:pt x="380" y="489"/>
                  </a:cubicBezTo>
                  <a:cubicBezTo>
                    <a:pt x="371" y="511"/>
                    <a:pt x="356" y="531"/>
                    <a:pt x="344" y="551"/>
                  </a:cubicBezTo>
                  <a:cubicBezTo>
                    <a:pt x="342" y="550"/>
                    <a:pt x="339" y="549"/>
                    <a:pt x="337" y="547"/>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157"/>
            <p:cNvSpPr>
              <a:spLocks noChangeAspect="1" noEditPoints="1"/>
            </p:cNvSpPr>
            <p:nvPr/>
          </p:nvSpPr>
          <p:spPr bwMode="auto">
            <a:xfrm>
              <a:off x="6021252" y="3819859"/>
              <a:ext cx="137080" cy="197357"/>
            </a:xfrm>
            <a:custGeom>
              <a:avLst/>
              <a:gdLst>
                <a:gd name="T0" fmla="*/ 729 w 906"/>
                <a:gd name="T1" fmla="*/ 0 h 1304"/>
                <a:gd name="T2" fmla="*/ 177 w 906"/>
                <a:gd name="T3" fmla="*/ 0 h 1304"/>
                <a:gd name="T4" fmla="*/ 0 w 906"/>
                <a:gd name="T5" fmla="*/ 177 h 1304"/>
                <a:gd name="T6" fmla="*/ 0 w 906"/>
                <a:gd name="T7" fmla="*/ 1127 h 1304"/>
                <a:gd name="T8" fmla="*/ 177 w 906"/>
                <a:gd name="T9" fmla="*/ 1304 h 1304"/>
                <a:gd name="T10" fmla="*/ 729 w 906"/>
                <a:gd name="T11" fmla="*/ 1304 h 1304"/>
                <a:gd name="T12" fmla="*/ 906 w 906"/>
                <a:gd name="T13" fmla="*/ 1127 h 1304"/>
                <a:gd name="T14" fmla="*/ 906 w 906"/>
                <a:gd name="T15" fmla="*/ 177 h 1304"/>
                <a:gd name="T16" fmla="*/ 729 w 906"/>
                <a:gd name="T17" fmla="*/ 0 h 1304"/>
                <a:gd name="T18" fmla="*/ 221 w 906"/>
                <a:gd name="T19" fmla="*/ 1124 h 1304"/>
                <a:gd name="T20" fmla="*/ 153 w 906"/>
                <a:gd name="T21" fmla="*/ 1056 h 1304"/>
                <a:gd name="T22" fmla="*/ 221 w 906"/>
                <a:gd name="T23" fmla="*/ 987 h 1304"/>
                <a:gd name="T24" fmla="*/ 289 w 906"/>
                <a:gd name="T25" fmla="*/ 1056 h 1304"/>
                <a:gd name="T26" fmla="*/ 221 w 906"/>
                <a:gd name="T27" fmla="*/ 1124 h 1304"/>
                <a:gd name="T28" fmla="*/ 221 w 906"/>
                <a:gd name="T29" fmla="*/ 925 h 1304"/>
                <a:gd name="T30" fmla="*/ 153 w 906"/>
                <a:gd name="T31" fmla="*/ 857 h 1304"/>
                <a:gd name="T32" fmla="*/ 221 w 906"/>
                <a:gd name="T33" fmla="*/ 788 h 1304"/>
                <a:gd name="T34" fmla="*/ 289 w 906"/>
                <a:gd name="T35" fmla="*/ 857 h 1304"/>
                <a:gd name="T36" fmla="*/ 221 w 906"/>
                <a:gd name="T37" fmla="*/ 925 h 1304"/>
                <a:gd name="T38" fmla="*/ 221 w 906"/>
                <a:gd name="T39" fmla="*/ 726 h 1304"/>
                <a:gd name="T40" fmla="*/ 153 w 906"/>
                <a:gd name="T41" fmla="*/ 658 h 1304"/>
                <a:gd name="T42" fmla="*/ 221 w 906"/>
                <a:gd name="T43" fmla="*/ 590 h 1304"/>
                <a:gd name="T44" fmla="*/ 289 w 906"/>
                <a:gd name="T45" fmla="*/ 658 h 1304"/>
                <a:gd name="T46" fmla="*/ 221 w 906"/>
                <a:gd name="T47" fmla="*/ 726 h 1304"/>
                <a:gd name="T48" fmla="*/ 453 w 906"/>
                <a:gd name="T49" fmla="*/ 1124 h 1304"/>
                <a:gd name="T50" fmla="*/ 385 w 906"/>
                <a:gd name="T51" fmla="*/ 1056 h 1304"/>
                <a:gd name="T52" fmla="*/ 453 w 906"/>
                <a:gd name="T53" fmla="*/ 987 h 1304"/>
                <a:gd name="T54" fmla="*/ 521 w 906"/>
                <a:gd name="T55" fmla="*/ 1056 h 1304"/>
                <a:gd name="T56" fmla="*/ 453 w 906"/>
                <a:gd name="T57" fmla="*/ 1124 h 1304"/>
                <a:gd name="T58" fmla="*/ 453 w 906"/>
                <a:gd name="T59" fmla="*/ 925 h 1304"/>
                <a:gd name="T60" fmla="*/ 385 w 906"/>
                <a:gd name="T61" fmla="*/ 857 h 1304"/>
                <a:gd name="T62" fmla="*/ 453 w 906"/>
                <a:gd name="T63" fmla="*/ 788 h 1304"/>
                <a:gd name="T64" fmla="*/ 521 w 906"/>
                <a:gd name="T65" fmla="*/ 857 h 1304"/>
                <a:gd name="T66" fmla="*/ 453 w 906"/>
                <a:gd name="T67" fmla="*/ 925 h 1304"/>
                <a:gd name="T68" fmla="*/ 453 w 906"/>
                <a:gd name="T69" fmla="*/ 726 h 1304"/>
                <a:gd name="T70" fmla="*/ 385 w 906"/>
                <a:gd name="T71" fmla="*/ 658 h 1304"/>
                <a:gd name="T72" fmla="*/ 453 w 906"/>
                <a:gd name="T73" fmla="*/ 590 h 1304"/>
                <a:gd name="T74" fmla="*/ 521 w 906"/>
                <a:gd name="T75" fmla="*/ 658 h 1304"/>
                <a:gd name="T76" fmla="*/ 453 w 906"/>
                <a:gd name="T77" fmla="*/ 726 h 1304"/>
                <a:gd name="T78" fmla="*/ 685 w 906"/>
                <a:gd name="T79" fmla="*/ 1124 h 1304"/>
                <a:gd name="T80" fmla="*/ 617 w 906"/>
                <a:gd name="T81" fmla="*/ 1056 h 1304"/>
                <a:gd name="T82" fmla="*/ 685 w 906"/>
                <a:gd name="T83" fmla="*/ 987 h 1304"/>
                <a:gd name="T84" fmla="*/ 753 w 906"/>
                <a:gd name="T85" fmla="*/ 1056 h 1304"/>
                <a:gd name="T86" fmla="*/ 685 w 906"/>
                <a:gd name="T87" fmla="*/ 1124 h 1304"/>
                <a:gd name="T88" fmla="*/ 685 w 906"/>
                <a:gd name="T89" fmla="*/ 925 h 1304"/>
                <a:gd name="T90" fmla="*/ 617 w 906"/>
                <a:gd name="T91" fmla="*/ 857 h 1304"/>
                <a:gd name="T92" fmla="*/ 685 w 906"/>
                <a:gd name="T93" fmla="*/ 788 h 1304"/>
                <a:gd name="T94" fmla="*/ 753 w 906"/>
                <a:gd name="T95" fmla="*/ 857 h 1304"/>
                <a:gd name="T96" fmla="*/ 685 w 906"/>
                <a:gd name="T97" fmla="*/ 925 h 1304"/>
                <a:gd name="T98" fmla="*/ 685 w 906"/>
                <a:gd name="T99" fmla="*/ 726 h 1304"/>
                <a:gd name="T100" fmla="*/ 617 w 906"/>
                <a:gd name="T101" fmla="*/ 658 h 1304"/>
                <a:gd name="T102" fmla="*/ 685 w 906"/>
                <a:gd name="T103" fmla="*/ 590 h 1304"/>
                <a:gd name="T104" fmla="*/ 753 w 906"/>
                <a:gd name="T105" fmla="*/ 658 h 1304"/>
                <a:gd name="T106" fmla="*/ 685 w 906"/>
                <a:gd name="T107" fmla="*/ 726 h 1304"/>
                <a:gd name="T108" fmla="*/ 809 w 906"/>
                <a:gd name="T109" fmla="*/ 319 h 1304"/>
                <a:gd name="T110" fmla="*/ 676 w 906"/>
                <a:gd name="T111" fmla="*/ 452 h 1304"/>
                <a:gd name="T112" fmla="*/ 230 w 906"/>
                <a:gd name="T113" fmla="*/ 452 h 1304"/>
                <a:gd name="T114" fmla="*/ 98 w 906"/>
                <a:gd name="T115" fmla="*/ 319 h 1304"/>
                <a:gd name="T116" fmla="*/ 98 w 906"/>
                <a:gd name="T117" fmla="*/ 280 h 1304"/>
                <a:gd name="T118" fmla="*/ 230 w 906"/>
                <a:gd name="T119" fmla="*/ 147 h 1304"/>
                <a:gd name="T120" fmla="*/ 676 w 906"/>
                <a:gd name="T121" fmla="*/ 147 h 1304"/>
                <a:gd name="T122" fmla="*/ 809 w 906"/>
                <a:gd name="T123" fmla="*/ 280 h 1304"/>
                <a:gd name="T124" fmla="*/ 809 w 906"/>
                <a:gd name="T125" fmla="*/ 319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1304">
                  <a:moveTo>
                    <a:pt x="729" y="0"/>
                  </a:moveTo>
                  <a:cubicBezTo>
                    <a:pt x="177" y="0"/>
                    <a:pt x="177" y="0"/>
                    <a:pt x="177" y="0"/>
                  </a:cubicBezTo>
                  <a:cubicBezTo>
                    <a:pt x="79" y="0"/>
                    <a:pt x="0" y="79"/>
                    <a:pt x="0" y="177"/>
                  </a:cubicBezTo>
                  <a:cubicBezTo>
                    <a:pt x="0" y="1127"/>
                    <a:pt x="0" y="1127"/>
                    <a:pt x="0" y="1127"/>
                  </a:cubicBezTo>
                  <a:cubicBezTo>
                    <a:pt x="0" y="1225"/>
                    <a:pt x="79" y="1304"/>
                    <a:pt x="177" y="1304"/>
                  </a:cubicBezTo>
                  <a:cubicBezTo>
                    <a:pt x="729" y="1304"/>
                    <a:pt x="729" y="1304"/>
                    <a:pt x="729" y="1304"/>
                  </a:cubicBezTo>
                  <a:cubicBezTo>
                    <a:pt x="827" y="1304"/>
                    <a:pt x="906" y="1225"/>
                    <a:pt x="906" y="1127"/>
                  </a:cubicBezTo>
                  <a:cubicBezTo>
                    <a:pt x="906" y="177"/>
                    <a:pt x="906" y="177"/>
                    <a:pt x="906" y="177"/>
                  </a:cubicBezTo>
                  <a:cubicBezTo>
                    <a:pt x="906" y="79"/>
                    <a:pt x="827" y="0"/>
                    <a:pt x="729" y="0"/>
                  </a:cubicBezTo>
                  <a:close/>
                  <a:moveTo>
                    <a:pt x="221" y="1124"/>
                  </a:moveTo>
                  <a:cubicBezTo>
                    <a:pt x="183" y="1124"/>
                    <a:pt x="153" y="1093"/>
                    <a:pt x="153" y="1056"/>
                  </a:cubicBezTo>
                  <a:cubicBezTo>
                    <a:pt x="153" y="1018"/>
                    <a:pt x="183" y="987"/>
                    <a:pt x="221" y="987"/>
                  </a:cubicBezTo>
                  <a:cubicBezTo>
                    <a:pt x="259" y="987"/>
                    <a:pt x="289" y="1018"/>
                    <a:pt x="289" y="1056"/>
                  </a:cubicBezTo>
                  <a:cubicBezTo>
                    <a:pt x="289" y="1093"/>
                    <a:pt x="259" y="1124"/>
                    <a:pt x="221" y="1124"/>
                  </a:cubicBezTo>
                  <a:close/>
                  <a:moveTo>
                    <a:pt x="221" y="925"/>
                  </a:moveTo>
                  <a:cubicBezTo>
                    <a:pt x="183" y="925"/>
                    <a:pt x="153" y="894"/>
                    <a:pt x="153" y="857"/>
                  </a:cubicBezTo>
                  <a:cubicBezTo>
                    <a:pt x="153" y="819"/>
                    <a:pt x="183" y="788"/>
                    <a:pt x="221" y="788"/>
                  </a:cubicBezTo>
                  <a:cubicBezTo>
                    <a:pt x="259" y="788"/>
                    <a:pt x="289" y="819"/>
                    <a:pt x="289" y="857"/>
                  </a:cubicBezTo>
                  <a:cubicBezTo>
                    <a:pt x="289" y="894"/>
                    <a:pt x="259" y="925"/>
                    <a:pt x="221" y="925"/>
                  </a:cubicBezTo>
                  <a:close/>
                  <a:moveTo>
                    <a:pt x="221" y="726"/>
                  </a:moveTo>
                  <a:cubicBezTo>
                    <a:pt x="183" y="726"/>
                    <a:pt x="153" y="695"/>
                    <a:pt x="153" y="658"/>
                  </a:cubicBezTo>
                  <a:cubicBezTo>
                    <a:pt x="153" y="620"/>
                    <a:pt x="183" y="590"/>
                    <a:pt x="221" y="590"/>
                  </a:cubicBezTo>
                  <a:cubicBezTo>
                    <a:pt x="259" y="590"/>
                    <a:pt x="289" y="620"/>
                    <a:pt x="289" y="658"/>
                  </a:cubicBezTo>
                  <a:cubicBezTo>
                    <a:pt x="289" y="695"/>
                    <a:pt x="259" y="726"/>
                    <a:pt x="221" y="726"/>
                  </a:cubicBezTo>
                  <a:close/>
                  <a:moveTo>
                    <a:pt x="453" y="1124"/>
                  </a:moveTo>
                  <a:cubicBezTo>
                    <a:pt x="416" y="1124"/>
                    <a:pt x="385" y="1093"/>
                    <a:pt x="385" y="1056"/>
                  </a:cubicBezTo>
                  <a:cubicBezTo>
                    <a:pt x="385" y="1018"/>
                    <a:pt x="416" y="987"/>
                    <a:pt x="453" y="987"/>
                  </a:cubicBezTo>
                  <a:cubicBezTo>
                    <a:pt x="491" y="987"/>
                    <a:pt x="521" y="1018"/>
                    <a:pt x="521" y="1056"/>
                  </a:cubicBezTo>
                  <a:cubicBezTo>
                    <a:pt x="521" y="1093"/>
                    <a:pt x="491" y="1124"/>
                    <a:pt x="453" y="1124"/>
                  </a:cubicBezTo>
                  <a:close/>
                  <a:moveTo>
                    <a:pt x="453" y="925"/>
                  </a:moveTo>
                  <a:cubicBezTo>
                    <a:pt x="416" y="925"/>
                    <a:pt x="385" y="894"/>
                    <a:pt x="385" y="857"/>
                  </a:cubicBezTo>
                  <a:cubicBezTo>
                    <a:pt x="385" y="819"/>
                    <a:pt x="416" y="788"/>
                    <a:pt x="453" y="788"/>
                  </a:cubicBezTo>
                  <a:cubicBezTo>
                    <a:pt x="491" y="788"/>
                    <a:pt x="521" y="819"/>
                    <a:pt x="521" y="857"/>
                  </a:cubicBezTo>
                  <a:cubicBezTo>
                    <a:pt x="521" y="894"/>
                    <a:pt x="491" y="925"/>
                    <a:pt x="453" y="925"/>
                  </a:cubicBezTo>
                  <a:close/>
                  <a:moveTo>
                    <a:pt x="453" y="726"/>
                  </a:moveTo>
                  <a:cubicBezTo>
                    <a:pt x="416" y="726"/>
                    <a:pt x="385" y="695"/>
                    <a:pt x="385" y="658"/>
                  </a:cubicBezTo>
                  <a:cubicBezTo>
                    <a:pt x="385" y="620"/>
                    <a:pt x="416" y="590"/>
                    <a:pt x="453" y="590"/>
                  </a:cubicBezTo>
                  <a:cubicBezTo>
                    <a:pt x="491" y="590"/>
                    <a:pt x="521" y="620"/>
                    <a:pt x="521" y="658"/>
                  </a:cubicBezTo>
                  <a:cubicBezTo>
                    <a:pt x="521" y="695"/>
                    <a:pt x="491" y="726"/>
                    <a:pt x="453" y="726"/>
                  </a:cubicBezTo>
                  <a:close/>
                  <a:moveTo>
                    <a:pt x="685" y="1124"/>
                  </a:moveTo>
                  <a:cubicBezTo>
                    <a:pt x="648" y="1124"/>
                    <a:pt x="617" y="1093"/>
                    <a:pt x="617" y="1056"/>
                  </a:cubicBezTo>
                  <a:cubicBezTo>
                    <a:pt x="617" y="1018"/>
                    <a:pt x="648" y="987"/>
                    <a:pt x="685" y="987"/>
                  </a:cubicBezTo>
                  <a:cubicBezTo>
                    <a:pt x="723" y="987"/>
                    <a:pt x="753" y="1018"/>
                    <a:pt x="753" y="1056"/>
                  </a:cubicBezTo>
                  <a:cubicBezTo>
                    <a:pt x="753" y="1093"/>
                    <a:pt x="723" y="1124"/>
                    <a:pt x="685" y="1124"/>
                  </a:cubicBezTo>
                  <a:close/>
                  <a:moveTo>
                    <a:pt x="685" y="925"/>
                  </a:moveTo>
                  <a:cubicBezTo>
                    <a:pt x="648" y="925"/>
                    <a:pt x="617" y="894"/>
                    <a:pt x="617" y="857"/>
                  </a:cubicBezTo>
                  <a:cubicBezTo>
                    <a:pt x="617" y="819"/>
                    <a:pt x="648" y="788"/>
                    <a:pt x="685" y="788"/>
                  </a:cubicBezTo>
                  <a:cubicBezTo>
                    <a:pt x="723" y="788"/>
                    <a:pt x="753" y="819"/>
                    <a:pt x="753" y="857"/>
                  </a:cubicBezTo>
                  <a:cubicBezTo>
                    <a:pt x="753" y="894"/>
                    <a:pt x="723" y="925"/>
                    <a:pt x="685" y="925"/>
                  </a:cubicBezTo>
                  <a:close/>
                  <a:moveTo>
                    <a:pt x="685" y="726"/>
                  </a:moveTo>
                  <a:cubicBezTo>
                    <a:pt x="648" y="726"/>
                    <a:pt x="617" y="695"/>
                    <a:pt x="617" y="658"/>
                  </a:cubicBezTo>
                  <a:cubicBezTo>
                    <a:pt x="617" y="620"/>
                    <a:pt x="648" y="590"/>
                    <a:pt x="685" y="590"/>
                  </a:cubicBezTo>
                  <a:cubicBezTo>
                    <a:pt x="723" y="590"/>
                    <a:pt x="753" y="620"/>
                    <a:pt x="753" y="658"/>
                  </a:cubicBezTo>
                  <a:cubicBezTo>
                    <a:pt x="753" y="695"/>
                    <a:pt x="723" y="726"/>
                    <a:pt x="685" y="726"/>
                  </a:cubicBezTo>
                  <a:close/>
                  <a:moveTo>
                    <a:pt x="809" y="319"/>
                  </a:moveTo>
                  <a:cubicBezTo>
                    <a:pt x="809" y="393"/>
                    <a:pt x="749" y="452"/>
                    <a:pt x="676" y="452"/>
                  </a:cubicBezTo>
                  <a:cubicBezTo>
                    <a:pt x="230" y="452"/>
                    <a:pt x="230" y="452"/>
                    <a:pt x="230" y="452"/>
                  </a:cubicBezTo>
                  <a:cubicBezTo>
                    <a:pt x="157" y="452"/>
                    <a:pt x="98" y="393"/>
                    <a:pt x="98" y="319"/>
                  </a:cubicBezTo>
                  <a:cubicBezTo>
                    <a:pt x="98" y="280"/>
                    <a:pt x="98" y="280"/>
                    <a:pt x="98" y="280"/>
                  </a:cubicBezTo>
                  <a:cubicBezTo>
                    <a:pt x="98" y="207"/>
                    <a:pt x="157" y="147"/>
                    <a:pt x="230" y="147"/>
                  </a:cubicBezTo>
                  <a:cubicBezTo>
                    <a:pt x="676" y="147"/>
                    <a:pt x="676" y="147"/>
                    <a:pt x="676" y="147"/>
                  </a:cubicBezTo>
                  <a:cubicBezTo>
                    <a:pt x="749" y="147"/>
                    <a:pt x="809" y="207"/>
                    <a:pt x="809" y="280"/>
                  </a:cubicBezTo>
                  <a:lnTo>
                    <a:pt x="809"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5377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par>
                                <p:cTn id="11" presetID="31" presetClass="entr" presetSubtype="0" fill="hold" nodeType="withEffect">
                                  <p:stCondLst>
                                    <p:cond delay="30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 calcmode="lin" valueType="num">
                                      <p:cBhvr>
                                        <p:cTn id="15" dur="500" fill="hold"/>
                                        <p:tgtEl>
                                          <p:spTgt spid="38"/>
                                        </p:tgtEl>
                                        <p:attrNameLst>
                                          <p:attrName>style.rotation</p:attrName>
                                        </p:attrNameLst>
                                      </p:cBhvr>
                                      <p:tavLst>
                                        <p:tav tm="0">
                                          <p:val>
                                            <p:fltVal val="90"/>
                                          </p:val>
                                        </p:tav>
                                        <p:tav tm="100000">
                                          <p:val>
                                            <p:fltVal val="0"/>
                                          </p:val>
                                        </p:tav>
                                      </p:tavLst>
                                    </p:anim>
                                    <p:animEffect transition="in" filter="fade">
                                      <p:cBhvr>
                                        <p:cTn id="16" dur="500"/>
                                        <p:tgtEl>
                                          <p:spTgt spid="38"/>
                                        </p:tgtEl>
                                      </p:cBhvr>
                                    </p:animEffect>
                                  </p:childTnLst>
                                </p:cTn>
                              </p:par>
                              <p:par>
                                <p:cTn id="17" presetID="31" presetClass="entr" presetSubtype="0" fill="hold"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90"/>
                                          </p:val>
                                        </p:tav>
                                        <p:tav tm="100000">
                                          <p:val>
                                            <p:fltVal val="0"/>
                                          </p:val>
                                        </p:tav>
                                      </p:tavLst>
                                    </p:anim>
                                    <p:animEffect transition="in" filter="fade">
                                      <p:cBhvr>
                                        <p:cTn id="22" dur="500"/>
                                        <p:tgtEl>
                                          <p:spTgt spid="39"/>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0262" y="1135937"/>
            <a:ext cx="5671476" cy="409682"/>
            <a:chOff x="3260262" y="1087143"/>
            <a:chExt cx="5671476" cy="409682"/>
          </a:xfrm>
        </p:grpSpPr>
        <p:sp>
          <p:nvSpPr>
            <p:cNvPr id="5" name="任意多边形 4"/>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8932" y="1"/>
            <a:ext cx="3052331" cy="2716008"/>
            <a:chOff x="-118932" y="1"/>
            <a:chExt cx="3052331" cy="2716008"/>
          </a:xfrm>
        </p:grpSpPr>
        <p:sp>
          <p:nvSpPr>
            <p:cNvPr id="75" name="Freeform 35"/>
            <p:cNvSpPr>
              <a:spLocks/>
            </p:cNvSpPr>
            <p:nvPr/>
          </p:nvSpPr>
          <p:spPr bwMode="auto">
            <a:xfrm flipH="1">
              <a:off x="-13852" y="1376275"/>
              <a:ext cx="1122246" cy="807321"/>
            </a:xfrm>
            <a:custGeom>
              <a:avLst/>
              <a:gdLst>
                <a:gd name="T0" fmla="*/ 343 w 343"/>
                <a:gd name="T1" fmla="*/ 0 h 247"/>
                <a:gd name="T2" fmla="*/ 343 w 343"/>
                <a:gd name="T3" fmla="*/ 20 h 247"/>
                <a:gd name="T4" fmla="*/ 13 w 343"/>
                <a:gd name="T5" fmla="*/ 245 h 247"/>
                <a:gd name="T6" fmla="*/ 2 w 343"/>
                <a:gd name="T7" fmla="*/ 243 h 247"/>
                <a:gd name="T8" fmla="*/ 0 w 343"/>
                <a:gd name="T9" fmla="*/ 238 h 247"/>
                <a:gd name="T10" fmla="*/ 4 w 343"/>
                <a:gd name="T11" fmla="*/ 231 h 247"/>
                <a:gd name="T12" fmla="*/ 343 w 343"/>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343" h="247">
                  <a:moveTo>
                    <a:pt x="343" y="0"/>
                  </a:moveTo>
                  <a:cubicBezTo>
                    <a:pt x="343" y="20"/>
                    <a:pt x="343" y="20"/>
                    <a:pt x="343" y="20"/>
                  </a:cubicBezTo>
                  <a:cubicBezTo>
                    <a:pt x="13" y="245"/>
                    <a:pt x="13" y="245"/>
                    <a:pt x="13" y="245"/>
                  </a:cubicBezTo>
                  <a:cubicBezTo>
                    <a:pt x="10" y="247"/>
                    <a:pt x="4" y="246"/>
                    <a:pt x="2" y="243"/>
                  </a:cubicBezTo>
                  <a:cubicBezTo>
                    <a:pt x="1" y="241"/>
                    <a:pt x="0" y="240"/>
                    <a:pt x="0" y="238"/>
                  </a:cubicBezTo>
                  <a:cubicBezTo>
                    <a:pt x="0" y="235"/>
                    <a:pt x="2" y="233"/>
                    <a:pt x="4" y="231"/>
                  </a:cubicBezTo>
                  <a:lnTo>
                    <a:pt x="343" y="0"/>
                  </a:ln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flipH="1">
              <a:off x="2766367" y="1741657"/>
              <a:ext cx="167032" cy="167032"/>
            </a:xfrm>
            <a:custGeom>
              <a:avLst/>
              <a:gdLst>
                <a:gd name="T0" fmla="*/ 47 w 96"/>
                <a:gd name="T1" fmla="*/ 96 h 96"/>
                <a:gd name="T2" fmla="*/ 0 w 96"/>
                <a:gd name="T3" fmla="*/ 47 h 96"/>
                <a:gd name="T4" fmla="*/ 47 w 96"/>
                <a:gd name="T5" fmla="*/ 0 h 96"/>
                <a:gd name="T6" fmla="*/ 96 w 96"/>
                <a:gd name="T7" fmla="*/ 47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7"/>
                  </a:lnTo>
                  <a:lnTo>
                    <a:pt x="47" y="0"/>
                  </a:lnTo>
                  <a:lnTo>
                    <a:pt x="96" y="47"/>
                  </a:lnTo>
                  <a:lnTo>
                    <a:pt x="47" y="96"/>
                  </a:lnTo>
                  <a:close/>
                </a:path>
              </a:pathLst>
            </a:custGeom>
            <a:solidFill>
              <a:srgbClr val="FEC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
            <p:cNvSpPr>
              <a:spLocks/>
            </p:cNvSpPr>
            <p:nvPr/>
          </p:nvSpPr>
          <p:spPr bwMode="auto">
            <a:xfrm flipH="1">
              <a:off x="45306" y="1807774"/>
              <a:ext cx="167032" cy="16703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
            <p:cNvSpPr>
              <a:spLocks/>
            </p:cNvSpPr>
            <p:nvPr/>
          </p:nvSpPr>
          <p:spPr bwMode="auto">
            <a:xfrm flipH="1">
              <a:off x="1496395" y="2525513"/>
              <a:ext cx="163552" cy="163552"/>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
            <p:cNvSpPr>
              <a:spLocks noEditPoints="1"/>
            </p:cNvSpPr>
            <p:nvPr/>
          </p:nvSpPr>
          <p:spPr bwMode="auto">
            <a:xfrm flipH="1">
              <a:off x="816088" y="1741657"/>
              <a:ext cx="130494" cy="13223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7 h 40"/>
                <a:gd name="T12" fmla="*/ 6 w 40"/>
                <a:gd name="T13" fmla="*/ 20 h 40"/>
                <a:gd name="T14" fmla="*/ 20 w 40"/>
                <a:gd name="T15" fmla="*/ 34 h 40"/>
                <a:gd name="T16" fmla="*/ 33 w 40"/>
                <a:gd name="T17" fmla="*/ 20 h 40"/>
                <a:gd name="T18" fmla="*/ 20 w 40"/>
                <a:gd name="T1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7"/>
                  </a:moveTo>
                  <a:cubicBezTo>
                    <a:pt x="12" y="7"/>
                    <a:pt x="6" y="13"/>
                    <a:pt x="6" y="20"/>
                  </a:cubicBezTo>
                  <a:cubicBezTo>
                    <a:pt x="6" y="28"/>
                    <a:pt x="12" y="34"/>
                    <a:pt x="20" y="34"/>
                  </a:cubicBezTo>
                  <a:cubicBezTo>
                    <a:pt x="27" y="34"/>
                    <a:pt x="33" y="28"/>
                    <a:pt x="33" y="20"/>
                  </a:cubicBezTo>
                  <a:cubicBezTo>
                    <a:pt x="33" y="13"/>
                    <a:pt x="27" y="7"/>
                    <a:pt x="20" y="7"/>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
            <p:cNvSpPr>
              <a:spLocks noEditPoints="1"/>
            </p:cNvSpPr>
            <p:nvPr/>
          </p:nvSpPr>
          <p:spPr bwMode="auto">
            <a:xfrm flipH="1">
              <a:off x="2723036" y="434980"/>
              <a:ext cx="130494" cy="130494"/>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6 h 40"/>
                <a:gd name="T12" fmla="*/ 6 w 40"/>
                <a:gd name="T13" fmla="*/ 20 h 40"/>
                <a:gd name="T14" fmla="*/ 20 w 40"/>
                <a:gd name="T15" fmla="*/ 33 h 40"/>
                <a:gd name="T16" fmla="*/ 33 w 40"/>
                <a:gd name="T17" fmla="*/ 20 h 40"/>
                <a:gd name="T18" fmla="*/ 20 w 40"/>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
            <p:cNvSpPr>
              <a:spLocks/>
            </p:cNvSpPr>
            <p:nvPr/>
          </p:nvSpPr>
          <p:spPr bwMode="auto">
            <a:xfrm flipH="1">
              <a:off x="1659947" y="1097888"/>
              <a:ext cx="673347" cy="1177923"/>
            </a:xfrm>
            <a:custGeom>
              <a:avLst/>
              <a:gdLst>
                <a:gd name="T0" fmla="*/ 0 w 387"/>
                <a:gd name="T1" fmla="*/ 677 h 677"/>
                <a:gd name="T2" fmla="*/ 387 w 387"/>
                <a:gd name="T3" fmla="*/ 0 h 677"/>
                <a:gd name="T4" fmla="*/ 304 w 387"/>
                <a:gd name="T5" fmla="*/ 457 h 677"/>
                <a:gd name="T6" fmla="*/ 0 w 387"/>
                <a:gd name="T7" fmla="*/ 677 h 677"/>
              </a:gdLst>
              <a:ahLst/>
              <a:cxnLst>
                <a:cxn ang="0">
                  <a:pos x="T0" y="T1"/>
                </a:cxn>
                <a:cxn ang="0">
                  <a:pos x="T2" y="T3"/>
                </a:cxn>
                <a:cxn ang="0">
                  <a:pos x="T4" y="T5"/>
                </a:cxn>
                <a:cxn ang="0">
                  <a:pos x="T6" y="T7"/>
                </a:cxn>
              </a:cxnLst>
              <a:rect l="0" t="0" r="r" b="b"/>
              <a:pathLst>
                <a:path w="387" h="677">
                  <a:moveTo>
                    <a:pt x="0" y="677"/>
                  </a:moveTo>
                  <a:lnTo>
                    <a:pt x="387" y="0"/>
                  </a:lnTo>
                  <a:lnTo>
                    <a:pt x="304" y="457"/>
                  </a:lnTo>
                  <a:lnTo>
                    <a:pt x="0" y="677"/>
                  </a:lnTo>
                  <a:close/>
                </a:path>
              </a:pathLst>
            </a:custGeom>
            <a:solidFill>
              <a:srgbClr val="F5D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flipH="1">
              <a:off x="1023137" y="695967"/>
              <a:ext cx="781223" cy="1197061"/>
            </a:xfrm>
            <a:custGeom>
              <a:avLst/>
              <a:gdLst>
                <a:gd name="T0" fmla="*/ 218 w 449"/>
                <a:gd name="T1" fmla="*/ 0 h 688"/>
                <a:gd name="T2" fmla="*/ 449 w 449"/>
                <a:gd name="T3" fmla="*/ 382 h 688"/>
                <a:gd name="T4" fmla="*/ 0 w 449"/>
                <a:gd name="T5" fmla="*/ 688 h 688"/>
                <a:gd name="T6" fmla="*/ 83 w 449"/>
                <a:gd name="T7" fmla="*/ 231 h 688"/>
                <a:gd name="T8" fmla="*/ 218 w 449"/>
                <a:gd name="T9" fmla="*/ 0 h 688"/>
              </a:gdLst>
              <a:ahLst/>
              <a:cxnLst>
                <a:cxn ang="0">
                  <a:pos x="T0" y="T1"/>
                </a:cxn>
                <a:cxn ang="0">
                  <a:pos x="T2" y="T3"/>
                </a:cxn>
                <a:cxn ang="0">
                  <a:pos x="T4" y="T5"/>
                </a:cxn>
                <a:cxn ang="0">
                  <a:pos x="T6" y="T7"/>
                </a:cxn>
                <a:cxn ang="0">
                  <a:pos x="T8" y="T9"/>
                </a:cxn>
              </a:cxnLst>
              <a:rect l="0" t="0" r="r" b="b"/>
              <a:pathLst>
                <a:path w="449" h="688">
                  <a:moveTo>
                    <a:pt x="218" y="0"/>
                  </a:moveTo>
                  <a:lnTo>
                    <a:pt x="449" y="382"/>
                  </a:lnTo>
                  <a:lnTo>
                    <a:pt x="0" y="688"/>
                  </a:lnTo>
                  <a:lnTo>
                    <a:pt x="83" y="231"/>
                  </a:lnTo>
                  <a:lnTo>
                    <a:pt x="218"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
            <p:cNvSpPr>
              <a:spLocks/>
            </p:cNvSpPr>
            <p:nvPr/>
          </p:nvSpPr>
          <p:spPr bwMode="auto">
            <a:xfrm flipH="1">
              <a:off x="708213" y="203572"/>
              <a:ext cx="716845" cy="1157044"/>
            </a:xfrm>
            <a:custGeom>
              <a:avLst/>
              <a:gdLst>
                <a:gd name="T0" fmla="*/ 118 w 412"/>
                <a:gd name="T1" fmla="*/ 82 h 665"/>
                <a:gd name="T2" fmla="*/ 0 w 412"/>
                <a:gd name="T3" fmla="*/ 283 h 665"/>
                <a:gd name="T4" fmla="*/ 231 w 412"/>
                <a:gd name="T5" fmla="*/ 665 h 665"/>
                <a:gd name="T6" fmla="*/ 267 w 412"/>
                <a:gd name="T7" fmla="*/ 640 h 665"/>
                <a:gd name="T8" fmla="*/ 412 w 412"/>
                <a:gd name="T9" fmla="*/ 0 h 665"/>
                <a:gd name="T10" fmla="*/ 118 w 412"/>
                <a:gd name="T11" fmla="*/ 82 h 665"/>
              </a:gdLst>
              <a:ahLst/>
              <a:cxnLst>
                <a:cxn ang="0">
                  <a:pos x="T0" y="T1"/>
                </a:cxn>
                <a:cxn ang="0">
                  <a:pos x="T2" y="T3"/>
                </a:cxn>
                <a:cxn ang="0">
                  <a:pos x="T4" y="T5"/>
                </a:cxn>
                <a:cxn ang="0">
                  <a:pos x="T6" y="T7"/>
                </a:cxn>
                <a:cxn ang="0">
                  <a:pos x="T8" y="T9"/>
                </a:cxn>
                <a:cxn ang="0">
                  <a:pos x="T10" y="T11"/>
                </a:cxn>
              </a:cxnLst>
              <a:rect l="0" t="0" r="r" b="b"/>
              <a:pathLst>
                <a:path w="412" h="665">
                  <a:moveTo>
                    <a:pt x="118" y="82"/>
                  </a:moveTo>
                  <a:lnTo>
                    <a:pt x="0" y="283"/>
                  </a:lnTo>
                  <a:lnTo>
                    <a:pt x="231" y="665"/>
                  </a:lnTo>
                  <a:lnTo>
                    <a:pt x="267" y="640"/>
                  </a:lnTo>
                  <a:lnTo>
                    <a:pt x="412" y="0"/>
                  </a:lnTo>
                  <a:lnTo>
                    <a:pt x="118" y="82"/>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p:cNvSpPr>
              <a:spLocks/>
            </p:cNvSpPr>
            <p:nvPr/>
          </p:nvSpPr>
          <p:spPr bwMode="auto">
            <a:xfrm flipH="1">
              <a:off x="365450" y="3481"/>
              <a:ext cx="372342" cy="200091"/>
            </a:xfrm>
            <a:custGeom>
              <a:avLst/>
              <a:gdLst>
                <a:gd name="T0" fmla="*/ 0 w 214"/>
                <a:gd name="T1" fmla="*/ 0 h 115"/>
                <a:gd name="T2" fmla="*/ 17 w 214"/>
                <a:gd name="T3" fmla="*/ 115 h 115"/>
                <a:gd name="T4" fmla="*/ 214 w 214"/>
                <a:gd name="T5" fmla="*/ 0 h 115"/>
                <a:gd name="T6" fmla="*/ 0 w 214"/>
                <a:gd name="T7" fmla="*/ 0 h 115"/>
              </a:gdLst>
              <a:ahLst/>
              <a:cxnLst>
                <a:cxn ang="0">
                  <a:pos x="T0" y="T1"/>
                </a:cxn>
                <a:cxn ang="0">
                  <a:pos x="T2" y="T3"/>
                </a:cxn>
                <a:cxn ang="0">
                  <a:pos x="T4" y="T5"/>
                </a:cxn>
                <a:cxn ang="0">
                  <a:pos x="T6" y="T7"/>
                </a:cxn>
              </a:cxnLst>
              <a:rect l="0" t="0" r="r" b="b"/>
              <a:pathLst>
                <a:path w="214" h="115">
                  <a:moveTo>
                    <a:pt x="0" y="0"/>
                  </a:moveTo>
                  <a:lnTo>
                    <a:pt x="17" y="115"/>
                  </a:lnTo>
                  <a:lnTo>
                    <a:pt x="214" y="0"/>
                  </a:lnTo>
                  <a:lnTo>
                    <a:pt x="0" y="0"/>
                  </a:lnTo>
                  <a:close/>
                </a:path>
              </a:pathLst>
            </a:custGeom>
            <a:solidFill>
              <a:srgbClr val="F5D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p:cNvSpPr>
              <a:spLocks/>
            </p:cNvSpPr>
            <p:nvPr/>
          </p:nvSpPr>
          <p:spPr bwMode="auto">
            <a:xfrm flipH="1">
              <a:off x="708213" y="3481"/>
              <a:ext cx="511535" cy="342764"/>
            </a:xfrm>
            <a:custGeom>
              <a:avLst/>
              <a:gdLst>
                <a:gd name="T0" fmla="*/ 113 w 294"/>
                <a:gd name="T1" fmla="*/ 0 h 197"/>
                <a:gd name="T2" fmla="*/ 0 w 294"/>
                <a:gd name="T3" fmla="*/ 197 h 197"/>
                <a:gd name="T4" fmla="*/ 294 w 294"/>
                <a:gd name="T5" fmla="*/ 115 h 197"/>
                <a:gd name="T6" fmla="*/ 277 w 294"/>
                <a:gd name="T7" fmla="*/ 0 h 197"/>
                <a:gd name="T8" fmla="*/ 113 w 294"/>
                <a:gd name="T9" fmla="*/ 0 h 197"/>
              </a:gdLst>
              <a:ahLst/>
              <a:cxnLst>
                <a:cxn ang="0">
                  <a:pos x="T0" y="T1"/>
                </a:cxn>
                <a:cxn ang="0">
                  <a:pos x="T2" y="T3"/>
                </a:cxn>
                <a:cxn ang="0">
                  <a:pos x="T4" y="T5"/>
                </a:cxn>
                <a:cxn ang="0">
                  <a:pos x="T6" y="T7"/>
                </a:cxn>
                <a:cxn ang="0">
                  <a:pos x="T8" y="T9"/>
                </a:cxn>
              </a:cxnLst>
              <a:rect l="0" t="0" r="r" b="b"/>
              <a:pathLst>
                <a:path w="294" h="197">
                  <a:moveTo>
                    <a:pt x="113" y="0"/>
                  </a:moveTo>
                  <a:lnTo>
                    <a:pt x="0" y="197"/>
                  </a:lnTo>
                  <a:lnTo>
                    <a:pt x="294" y="115"/>
                  </a:lnTo>
                  <a:lnTo>
                    <a:pt x="277" y="0"/>
                  </a:lnTo>
                  <a:lnTo>
                    <a:pt x="113"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p:cNvSpPr>
              <a:spLocks/>
            </p:cNvSpPr>
            <p:nvPr/>
          </p:nvSpPr>
          <p:spPr bwMode="auto">
            <a:xfrm flipH="1">
              <a:off x="158400" y="203572"/>
              <a:ext cx="802101" cy="1113546"/>
            </a:xfrm>
            <a:custGeom>
              <a:avLst/>
              <a:gdLst>
                <a:gd name="T0" fmla="*/ 0 w 461"/>
                <a:gd name="T1" fmla="*/ 640 h 640"/>
                <a:gd name="T2" fmla="*/ 461 w 461"/>
                <a:gd name="T3" fmla="*/ 321 h 640"/>
                <a:gd name="T4" fmla="*/ 145 w 461"/>
                <a:gd name="T5" fmla="*/ 0 h 640"/>
                <a:gd name="T6" fmla="*/ 0 w 461"/>
                <a:gd name="T7" fmla="*/ 640 h 640"/>
              </a:gdLst>
              <a:ahLst/>
              <a:cxnLst>
                <a:cxn ang="0">
                  <a:pos x="T0" y="T1"/>
                </a:cxn>
                <a:cxn ang="0">
                  <a:pos x="T2" y="T3"/>
                </a:cxn>
                <a:cxn ang="0">
                  <a:pos x="T4" y="T5"/>
                </a:cxn>
                <a:cxn ang="0">
                  <a:pos x="T6" y="T7"/>
                </a:cxn>
              </a:cxnLst>
              <a:rect l="0" t="0" r="r" b="b"/>
              <a:pathLst>
                <a:path w="461" h="640">
                  <a:moveTo>
                    <a:pt x="0" y="640"/>
                  </a:moveTo>
                  <a:lnTo>
                    <a:pt x="461" y="321"/>
                  </a:lnTo>
                  <a:lnTo>
                    <a:pt x="145" y="0"/>
                  </a:lnTo>
                  <a:lnTo>
                    <a:pt x="0" y="640"/>
                  </a:lnTo>
                  <a:close/>
                </a:path>
              </a:pathLst>
            </a:custGeom>
            <a:solidFill>
              <a:srgbClr val="F5D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p:cNvSpPr>
              <a:spLocks/>
            </p:cNvSpPr>
            <p:nvPr/>
          </p:nvSpPr>
          <p:spPr bwMode="auto">
            <a:xfrm flipH="1">
              <a:off x="-13852" y="3481"/>
              <a:ext cx="722065" cy="758603"/>
            </a:xfrm>
            <a:custGeom>
              <a:avLst/>
              <a:gdLst>
                <a:gd name="T0" fmla="*/ 415 w 415"/>
                <a:gd name="T1" fmla="*/ 0 h 436"/>
                <a:gd name="T2" fmla="*/ 197 w 415"/>
                <a:gd name="T3" fmla="*/ 0 h 436"/>
                <a:gd name="T4" fmla="*/ 0 w 415"/>
                <a:gd name="T5" fmla="*/ 115 h 436"/>
                <a:gd name="T6" fmla="*/ 316 w 415"/>
                <a:gd name="T7" fmla="*/ 436 h 436"/>
                <a:gd name="T8" fmla="*/ 415 w 415"/>
                <a:gd name="T9" fmla="*/ 128 h 436"/>
                <a:gd name="T10" fmla="*/ 415 w 415"/>
                <a:gd name="T11" fmla="*/ 0 h 436"/>
              </a:gdLst>
              <a:ahLst/>
              <a:cxnLst>
                <a:cxn ang="0">
                  <a:pos x="T0" y="T1"/>
                </a:cxn>
                <a:cxn ang="0">
                  <a:pos x="T2" y="T3"/>
                </a:cxn>
                <a:cxn ang="0">
                  <a:pos x="T4" y="T5"/>
                </a:cxn>
                <a:cxn ang="0">
                  <a:pos x="T6" y="T7"/>
                </a:cxn>
                <a:cxn ang="0">
                  <a:pos x="T8" y="T9"/>
                </a:cxn>
                <a:cxn ang="0">
                  <a:pos x="T10" y="T11"/>
                </a:cxn>
              </a:cxnLst>
              <a:rect l="0" t="0" r="r" b="b"/>
              <a:pathLst>
                <a:path w="415" h="436">
                  <a:moveTo>
                    <a:pt x="415" y="0"/>
                  </a:moveTo>
                  <a:lnTo>
                    <a:pt x="197" y="0"/>
                  </a:lnTo>
                  <a:lnTo>
                    <a:pt x="0" y="115"/>
                  </a:lnTo>
                  <a:lnTo>
                    <a:pt x="316" y="436"/>
                  </a:lnTo>
                  <a:lnTo>
                    <a:pt x="415" y="128"/>
                  </a:lnTo>
                  <a:lnTo>
                    <a:pt x="415" y="0"/>
                  </a:lnTo>
                  <a:close/>
                </a:path>
              </a:pathLst>
            </a:custGeom>
            <a:solidFill>
              <a:srgbClr val="F6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p:cNvSpPr>
              <a:spLocks/>
            </p:cNvSpPr>
            <p:nvPr/>
          </p:nvSpPr>
          <p:spPr bwMode="auto">
            <a:xfrm flipH="1">
              <a:off x="-13852" y="226190"/>
              <a:ext cx="172252" cy="535894"/>
            </a:xfrm>
            <a:custGeom>
              <a:avLst/>
              <a:gdLst>
                <a:gd name="T0" fmla="*/ 99 w 99"/>
                <a:gd name="T1" fmla="*/ 240 h 308"/>
                <a:gd name="T2" fmla="*/ 99 w 99"/>
                <a:gd name="T3" fmla="*/ 0 h 308"/>
                <a:gd name="T4" fmla="*/ 0 w 99"/>
                <a:gd name="T5" fmla="*/ 308 h 308"/>
                <a:gd name="T6" fmla="*/ 99 w 99"/>
                <a:gd name="T7" fmla="*/ 240 h 308"/>
              </a:gdLst>
              <a:ahLst/>
              <a:cxnLst>
                <a:cxn ang="0">
                  <a:pos x="T0" y="T1"/>
                </a:cxn>
                <a:cxn ang="0">
                  <a:pos x="T2" y="T3"/>
                </a:cxn>
                <a:cxn ang="0">
                  <a:pos x="T4" y="T5"/>
                </a:cxn>
                <a:cxn ang="0">
                  <a:pos x="T6" y="T7"/>
                </a:cxn>
              </a:cxnLst>
              <a:rect l="0" t="0" r="r" b="b"/>
              <a:pathLst>
                <a:path w="99" h="308">
                  <a:moveTo>
                    <a:pt x="99" y="240"/>
                  </a:moveTo>
                  <a:lnTo>
                    <a:pt x="99" y="0"/>
                  </a:lnTo>
                  <a:lnTo>
                    <a:pt x="0" y="308"/>
                  </a:lnTo>
                  <a:lnTo>
                    <a:pt x="99" y="240"/>
                  </a:lnTo>
                  <a:close/>
                </a:path>
              </a:pathLst>
            </a:custGeom>
            <a:solidFill>
              <a:srgbClr val="F6D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2" name="组合 131"/>
            <p:cNvGrpSpPr/>
            <p:nvPr/>
          </p:nvGrpSpPr>
          <p:grpSpPr>
            <a:xfrm>
              <a:off x="-118932" y="1"/>
              <a:ext cx="2881301" cy="2716008"/>
              <a:chOff x="-17332" y="1"/>
              <a:chExt cx="2881301" cy="2716008"/>
            </a:xfrm>
            <a:solidFill>
              <a:schemeClr val="bg1"/>
            </a:solidFill>
          </p:grpSpPr>
          <p:sp>
            <p:nvSpPr>
              <p:cNvPr id="89" name="Freeform 49"/>
              <p:cNvSpPr>
                <a:spLocks noEditPoints="1"/>
              </p:cNvSpPr>
              <p:nvPr/>
            </p:nvSpPr>
            <p:spPr bwMode="auto">
              <a:xfrm flipH="1">
                <a:off x="1807839" y="1447611"/>
                <a:ext cx="1056130" cy="1268398"/>
              </a:xfrm>
              <a:custGeom>
                <a:avLst/>
                <a:gdLst>
                  <a:gd name="T0" fmla="*/ 0 w 607"/>
                  <a:gd name="T1" fmla="*/ 729 h 729"/>
                  <a:gd name="T2" fmla="*/ 421 w 607"/>
                  <a:gd name="T3" fmla="*/ 0 h 729"/>
                  <a:gd name="T4" fmla="*/ 607 w 607"/>
                  <a:gd name="T5" fmla="*/ 316 h 729"/>
                  <a:gd name="T6" fmla="*/ 0 w 607"/>
                  <a:gd name="T7" fmla="*/ 729 h 729"/>
                  <a:gd name="T8" fmla="*/ 421 w 607"/>
                  <a:gd name="T9" fmla="*/ 13 h 729"/>
                  <a:gd name="T10" fmla="*/ 19 w 607"/>
                  <a:gd name="T11" fmla="*/ 710 h 729"/>
                  <a:gd name="T12" fmla="*/ 600 w 607"/>
                  <a:gd name="T13" fmla="*/ 314 h 729"/>
                  <a:gd name="T14" fmla="*/ 421 w 607"/>
                  <a:gd name="T15" fmla="*/ 13 h 7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729">
                    <a:moveTo>
                      <a:pt x="0" y="729"/>
                    </a:moveTo>
                    <a:lnTo>
                      <a:pt x="421" y="0"/>
                    </a:lnTo>
                    <a:lnTo>
                      <a:pt x="607" y="316"/>
                    </a:lnTo>
                    <a:lnTo>
                      <a:pt x="0" y="729"/>
                    </a:lnTo>
                    <a:close/>
                    <a:moveTo>
                      <a:pt x="421" y="13"/>
                    </a:moveTo>
                    <a:lnTo>
                      <a:pt x="19" y="710"/>
                    </a:lnTo>
                    <a:lnTo>
                      <a:pt x="600" y="314"/>
                    </a:lnTo>
                    <a:lnTo>
                      <a:pt x="42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noEditPoints="1"/>
              </p:cNvSpPr>
              <p:nvPr/>
            </p:nvSpPr>
            <p:spPr bwMode="auto">
              <a:xfrm flipH="1">
                <a:off x="1519013" y="434980"/>
                <a:ext cx="615931" cy="1574623"/>
              </a:xfrm>
              <a:custGeom>
                <a:avLst/>
                <a:gdLst>
                  <a:gd name="T0" fmla="*/ 186 w 354"/>
                  <a:gd name="T1" fmla="*/ 905 h 905"/>
                  <a:gd name="T2" fmla="*/ 0 w 354"/>
                  <a:gd name="T3" fmla="*/ 590 h 905"/>
                  <a:gd name="T4" fmla="*/ 0 w 354"/>
                  <a:gd name="T5" fmla="*/ 588 h 905"/>
                  <a:gd name="T6" fmla="*/ 354 w 354"/>
                  <a:gd name="T7" fmla="*/ 0 h 905"/>
                  <a:gd name="T8" fmla="*/ 186 w 354"/>
                  <a:gd name="T9" fmla="*/ 905 h 905"/>
                  <a:gd name="T10" fmla="*/ 6 w 354"/>
                  <a:gd name="T11" fmla="*/ 590 h 905"/>
                  <a:gd name="T12" fmla="*/ 183 w 354"/>
                  <a:gd name="T13" fmla="*/ 889 h 905"/>
                  <a:gd name="T14" fmla="*/ 342 w 354"/>
                  <a:gd name="T15" fmla="*/ 30 h 905"/>
                  <a:gd name="T16" fmla="*/ 6 w 354"/>
                  <a:gd name="T17" fmla="*/ 59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905">
                    <a:moveTo>
                      <a:pt x="186" y="905"/>
                    </a:moveTo>
                    <a:lnTo>
                      <a:pt x="0" y="590"/>
                    </a:lnTo>
                    <a:lnTo>
                      <a:pt x="0" y="588"/>
                    </a:lnTo>
                    <a:lnTo>
                      <a:pt x="354" y="0"/>
                    </a:lnTo>
                    <a:lnTo>
                      <a:pt x="186" y="905"/>
                    </a:lnTo>
                    <a:close/>
                    <a:moveTo>
                      <a:pt x="6" y="590"/>
                    </a:moveTo>
                    <a:lnTo>
                      <a:pt x="183" y="889"/>
                    </a:lnTo>
                    <a:lnTo>
                      <a:pt x="342" y="30"/>
                    </a:lnTo>
                    <a:lnTo>
                      <a:pt x="6" y="5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noEditPoints="1"/>
              </p:cNvSpPr>
              <p:nvPr/>
            </p:nvSpPr>
            <p:spPr bwMode="auto">
              <a:xfrm flipH="1">
                <a:off x="963982" y="445419"/>
                <a:ext cx="856038" cy="1562444"/>
              </a:xfrm>
              <a:custGeom>
                <a:avLst/>
                <a:gdLst>
                  <a:gd name="T0" fmla="*/ 0 w 492"/>
                  <a:gd name="T1" fmla="*/ 898 h 898"/>
                  <a:gd name="T2" fmla="*/ 165 w 492"/>
                  <a:gd name="T3" fmla="*/ 0 h 898"/>
                  <a:gd name="T4" fmla="*/ 492 w 492"/>
                  <a:gd name="T5" fmla="*/ 558 h 898"/>
                  <a:gd name="T6" fmla="*/ 0 w 492"/>
                  <a:gd name="T7" fmla="*/ 898 h 898"/>
                  <a:gd name="T8" fmla="*/ 169 w 492"/>
                  <a:gd name="T9" fmla="*/ 17 h 898"/>
                  <a:gd name="T10" fmla="*/ 7 w 492"/>
                  <a:gd name="T11" fmla="*/ 884 h 898"/>
                  <a:gd name="T12" fmla="*/ 483 w 492"/>
                  <a:gd name="T13" fmla="*/ 556 h 898"/>
                  <a:gd name="T14" fmla="*/ 169 w 492"/>
                  <a:gd name="T15" fmla="*/ 17 h 8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898">
                    <a:moveTo>
                      <a:pt x="0" y="898"/>
                    </a:moveTo>
                    <a:lnTo>
                      <a:pt x="165" y="0"/>
                    </a:lnTo>
                    <a:lnTo>
                      <a:pt x="492" y="558"/>
                    </a:lnTo>
                    <a:lnTo>
                      <a:pt x="0" y="898"/>
                    </a:lnTo>
                    <a:close/>
                    <a:moveTo>
                      <a:pt x="169" y="17"/>
                    </a:moveTo>
                    <a:lnTo>
                      <a:pt x="7" y="884"/>
                    </a:lnTo>
                    <a:lnTo>
                      <a:pt x="483" y="556"/>
                    </a:lnTo>
                    <a:lnTo>
                      <a:pt x="16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flipH="1">
                <a:off x="699514" y="1"/>
                <a:ext cx="845599" cy="471517"/>
              </a:xfrm>
              <a:custGeom>
                <a:avLst/>
                <a:gdLst>
                  <a:gd name="T0" fmla="*/ 0 w 486"/>
                  <a:gd name="T1" fmla="*/ 271 h 271"/>
                  <a:gd name="T2" fmla="*/ 244 w 486"/>
                  <a:gd name="T3" fmla="*/ 0 h 271"/>
                  <a:gd name="T4" fmla="*/ 248 w 486"/>
                  <a:gd name="T5" fmla="*/ 4 h 271"/>
                  <a:gd name="T6" fmla="*/ 18 w 486"/>
                  <a:gd name="T7" fmla="*/ 259 h 271"/>
                  <a:gd name="T8" fmla="*/ 473 w 486"/>
                  <a:gd name="T9" fmla="*/ 132 h 271"/>
                  <a:gd name="T10" fmla="*/ 481 w 486"/>
                  <a:gd name="T11" fmla="*/ 2 h 271"/>
                  <a:gd name="T12" fmla="*/ 486 w 486"/>
                  <a:gd name="T13" fmla="*/ 2 h 271"/>
                  <a:gd name="T14" fmla="*/ 479 w 486"/>
                  <a:gd name="T15" fmla="*/ 135 h 271"/>
                  <a:gd name="T16" fmla="*/ 477 w 486"/>
                  <a:gd name="T17" fmla="*/ 135 h 271"/>
                  <a:gd name="T18" fmla="*/ 0 w 486"/>
                  <a:gd name="T1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6" h="271">
                    <a:moveTo>
                      <a:pt x="0" y="271"/>
                    </a:moveTo>
                    <a:lnTo>
                      <a:pt x="244" y="0"/>
                    </a:lnTo>
                    <a:lnTo>
                      <a:pt x="248" y="4"/>
                    </a:lnTo>
                    <a:lnTo>
                      <a:pt x="18" y="259"/>
                    </a:lnTo>
                    <a:lnTo>
                      <a:pt x="473" y="132"/>
                    </a:lnTo>
                    <a:lnTo>
                      <a:pt x="481" y="2"/>
                    </a:lnTo>
                    <a:lnTo>
                      <a:pt x="486" y="2"/>
                    </a:lnTo>
                    <a:lnTo>
                      <a:pt x="479" y="135"/>
                    </a:lnTo>
                    <a:lnTo>
                      <a:pt x="477" y="135"/>
                    </a:lnTo>
                    <a:lnTo>
                      <a:pt x="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flipH="1">
                <a:off x="113162" y="1"/>
                <a:ext cx="612450" cy="810800"/>
              </a:xfrm>
              <a:custGeom>
                <a:avLst/>
                <a:gdLst>
                  <a:gd name="T0" fmla="*/ 348 w 352"/>
                  <a:gd name="T1" fmla="*/ 466 h 466"/>
                  <a:gd name="T2" fmla="*/ 0 w 352"/>
                  <a:gd name="T3" fmla="*/ 134 h 466"/>
                  <a:gd name="T4" fmla="*/ 211 w 352"/>
                  <a:gd name="T5" fmla="*/ 0 h 466"/>
                  <a:gd name="T6" fmla="*/ 213 w 352"/>
                  <a:gd name="T7" fmla="*/ 4 h 466"/>
                  <a:gd name="T8" fmla="*/ 10 w 352"/>
                  <a:gd name="T9" fmla="*/ 134 h 466"/>
                  <a:gd name="T10" fmla="*/ 352 w 352"/>
                  <a:gd name="T11" fmla="*/ 462 h 466"/>
                  <a:gd name="T12" fmla="*/ 348 w 352"/>
                  <a:gd name="T13" fmla="*/ 466 h 466"/>
                </a:gdLst>
                <a:ahLst/>
                <a:cxnLst>
                  <a:cxn ang="0">
                    <a:pos x="T0" y="T1"/>
                  </a:cxn>
                  <a:cxn ang="0">
                    <a:pos x="T2" y="T3"/>
                  </a:cxn>
                  <a:cxn ang="0">
                    <a:pos x="T4" y="T5"/>
                  </a:cxn>
                  <a:cxn ang="0">
                    <a:pos x="T6" y="T7"/>
                  </a:cxn>
                  <a:cxn ang="0">
                    <a:pos x="T8" y="T9"/>
                  </a:cxn>
                  <a:cxn ang="0">
                    <a:pos x="T10" y="T11"/>
                  </a:cxn>
                  <a:cxn ang="0">
                    <a:pos x="T12" y="T13"/>
                  </a:cxn>
                </a:cxnLst>
                <a:rect l="0" t="0" r="r" b="b"/>
                <a:pathLst>
                  <a:path w="352" h="466">
                    <a:moveTo>
                      <a:pt x="348" y="466"/>
                    </a:moveTo>
                    <a:lnTo>
                      <a:pt x="0" y="134"/>
                    </a:lnTo>
                    <a:lnTo>
                      <a:pt x="211" y="0"/>
                    </a:lnTo>
                    <a:lnTo>
                      <a:pt x="213" y="4"/>
                    </a:lnTo>
                    <a:lnTo>
                      <a:pt x="10" y="134"/>
                    </a:lnTo>
                    <a:lnTo>
                      <a:pt x="352" y="462"/>
                    </a:lnTo>
                    <a:lnTo>
                      <a:pt x="348"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flipH="1">
                <a:off x="-13852" y="233149"/>
                <a:ext cx="993492" cy="1195322"/>
              </a:xfrm>
              <a:custGeom>
                <a:avLst/>
                <a:gdLst>
                  <a:gd name="T0" fmla="*/ 0 w 571"/>
                  <a:gd name="T1" fmla="*/ 687 h 687"/>
                  <a:gd name="T2" fmla="*/ 148 w 571"/>
                  <a:gd name="T3" fmla="*/ 0 h 687"/>
                  <a:gd name="T4" fmla="*/ 154 w 571"/>
                  <a:gd name="T5" fmla="*/ 0 h 687"/>
                  <a:gd name="T6" fmla="*/ 9 w 571"/>
                  <a:gd name="T7" fmla="*/ 672 h 687"/>
                  <a:gd name="T8" fmla="*/ 569 w 571"/>
                  <a:gd name="T9" fmla="*/ 279 h 687"/>
                  <a:gd name="T10" fmla="*/ 571 w 571"/>
                  <a:gd name="T11" fmla="*/ 285 h 687"/>
                  <a:gd name="T12" fmla="*/ 0 w 571"/>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571" h="687">
                    <a:moveTo>
                      <a:pt x="0" y="687"/>
                    </a:moveTo>
                    <a:lnTo>
                      <a:pt x="148" y="0"/>
                    </a:lnTo>
                    <a:lnTo>
                      <a:pt x="154" y="0"/>
                    </a:lnTo>
                    <a:lnTo>
                      <a:pt x="9" y="672"/>
                    </a:lnTo>
                    <a:lnTo>
                      <a:pt x="569" y="279"/>
                    </a:lnTo>
                    <a:lnTo>
                      <a:pt x="571" y="285"/>
                    </a:lnTo>
                    <a:lnTo>
                      <a:pt x="0" y="6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flipH="1">
                <a:off x="-17332" y="367124"/>
                <a:ext cx="137454" cy="440199"/>
              </a:xfrm>
              <a:custGeom>
                <a:avLst/>
                <a:gdLst>
                  <a:gd name="T0" fmla="*/ 6 w 79"/>
                  <a:gd name="T1" fmla="*/ 253 h 253"/>
                  <a:gd name="T2" fmla="*/ 0 w 79"/>
                  <a:gd name="T3" fmla="*/ 251 h 253"/>
                  <a:gd name="T4" fmla="*/ 73 w 79"/>
                  <a:gd name="T5" fmla="*/ 0 h 253"/>
                  <a:gd name="T6" fmla="*/ 79 w 79"/>
                  <a:gd name="T7" fmla="*/ 1 h 253"/>
                  <a:gd name="T8" fmla="*/ 6 w 79"/>
                  <a:gd name="T9" fmla="*/ 253 h 253"/>
                </a:gdLst>
                <a:ahLst/>
                <a:cxnLst>
                  <a:cxn ang="0">
                    <a:pos x="T0" y="T1"/>
                  </a:cxn>
                  <a:cxn ang="0">
                    <a:pos x="T2" y="T3"/>
                  </a:cxn>
                  <a:cxn ang="0">
                    <a:pos x="T4" y="T5"/>
                  </a:cxn>
                  <a:cxn ang="0">
                    <a:pos x="T6" y="T7"/>
                  </a:cxn>
                  <a:cxn ang="0">
                    <a:pos x="T8" y="T9"/>
                  </a:cxn>
                </a:cxnLst>
                <a:rect l="0" t="0" r="r" b="b"/>
                <a:pathLst>
                  <a:path w="79" h="253">
                    <a:moveTo>
                      <a:pt x="6" y="253"/>
                    </a:moveTo>
                    <a:lnTo>
                      <a:pt x="0" y="251"/>
                    </a:lnTo>
                    <a:lnTo>
                      <a:pt x="73" y="0"/>
                    </a:lnTo>
                    <a:lnTo>
                      <a:pt x="79" y="1"/>
                    </a:lnTo>
                    <a:lnTo>
                      <a:pt x="6"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6"/>
              <p:cNvSpPr>
                <a:spLocks noChangeArrowheads="1"/>
              </p:cNvSpPr>
              <p:nvPr/>
            </p:nvSpPr>
            <p:spPr bwMode="auto">
              <a:xfrm flipH="1">
                <a:off x="944841" y="137975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7"/>
              <p:cNvSpPr>
                <a:spLocks noChangeArrowheads="1"/>
              </p:cNvSpPr>
              <p:nvPr/>
            </p:nvSpPr>
            <p:spPr bwMode="auto">
              <a:xfrm flipH="1">
                <a:off x="1785222" y="1974805"/>
                <a:ext cx="59157"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58"/>
              <p:cNvSpPr>
                <a:spLocks noChangeArrowheads="1"/>
              </p:cNvSpPr>
              <p:nvPr/>
            </p:nvSpPr>
            <p:spPr bwMode="auto">
              <a:xfrm flipH="1">
                <a:off x="2101885" y="1442392"/>
                <a:ext cx="55678" cy="53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59"/>
              <p:cNvSpPr>
                <a:spLocks noChangeArrowheads="1"/>
              </p:cNvSpPr>
              <p:nvPr/>
            </p:nvSpPr>
            <p:spPr bwMode="auto">
              <a:xfrm flipH="1">
                <a:off x="1499875" y="447160"/>
                <a:ext cx="55678" cy="59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0"/>
              <p:cNvSpPr>
                <a:spLocks noChangeArrowheads="1"/>
              </p:cNvSpPr>
              <p:nvPr/>
            </p:nvSpPr>
            <p:spPr bwMode="auto">
              <a:xfrm flipH="1">
                <a:off x="689075" y="203572"/>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1"/>
              <p:cNvSpPr>
                <a:spLocks noChangeArrowheads="1"/>
              </p:cNvSpPr>
              <p:nvPr/>
            </p:nvSpPr>
            <p:spPr bwMode="auto">
              <a:xfrm flipH="1">
                <a:off x="87063" y="777744"/>
                <a:ext cx="55678" cy="556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10181579" y="5525990"/>
            <a:ext cx="2029287" cy="1332010"/>
            <a:chOff x="10181579" y="5525990"/>
            <a:chExt cx="2029287" cy="1332010"/>
          </a:xfrm>
        </p:grpSpPr>
        <p:sp>
          <p:nvSpPr>
            <p:cNvPr id="105" name="Freeform 8"/>
            <p:cNvSpPr>
              <a:spLocks/>
            </p:cNvSpPr>
            <p:nvPr/>
          </p:nvSpPr>
          <p:spPr bwMode="auto">
            <a:xfrm flipH="1">
              <a:off x="11987320" y="5956866"/>
              <a:ext cx="221230" cy="145942"/>
            </a:xfrm>
            <a:custGeom>
              <a:avLst/>
              <a:gdLst>
                <a:gd name="T0" fmla="*/ 0 w 191"/>
                <a:gd name="T1" fmla="*/ 0 h 126"/>
                <a:gd name="T2" fmla="*/ 191 w 191"/>
                <a:gd name="T3" fmla="*/ 85 h 126"/>
                <a:gd name="T4" fmla="*/ 0 w 191"/>
                <a:gd name="T5" fmla="*/ 126 h 126"/>
                <a:gd name="T6" fmla="*/ 0 w 191"/>
                <a:gd name="T7" fmla="*/ 0 h 126"/>
              </a:gdLst>
              <a:ahLst/>
              <a:cxnLst>
                <a:cxn ang="0">
                  <a:pos x="T0" y="T1"/>
                </a:cxn>
                <a:cxn ang="0">
                  <a:pos x="T2" y="T3"/>
                </a:cxn>
                <a:cxn ang="0">
                  <a:pos x="T4" y="T5"/>
                </a:cxn>
                <a:cxn ang="0">
                  <a:pos x="T6" y="T7"/>
                </a:cxn>
              </a:cxnLst>
              <a:rect l="0" t="0" r="r" b="b"/>
              <a:pathLst>
                <a:path w="191" h="126">
                  <a:moveTo>
                    <a:pt x="0" y="0"/>
                  </a:moveTo>
                  <a:lnTo>
                    <a:pt x="191" y="85"/>
                  </a:lnTo>
                  <a:lnTo>
                    <a:pt x="0" y="126"/>
                  </a:lnTo>
                  <a:lnTo>
                    <a:pt x="0" y="0"/>
                  </a:lnTo>
                  <a:close/>
                </a:path>
              </a:pathLst>
            </a:custGeom>
            <a:solidFill>
              <a:srgbClr val="46C1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flipH="1">
              <a:off x="10297405" y="6721324"/>
              <a:ext cx="378754" cy="134359"/>
            </a:xfrm>
            <a:custGeom>
              <a:avLst/>
              <a:gdLst>
                <a:gd name="T0" fmla="*/ 68 w 327"/>
                <a:gd name="T1" fmla="*/ 0 h 116"/>
                <a:gd name="T2" fmla="*/ 0 w 327"/>
                <a:gd name="T3" fmla="*/ 116 h 116"/>
                <a:gd name="T4" fmla="*/ 327 w 327"/>
                <a:gd name="T5" fmla="*/ 116 h 116"/>
                <a:gd name="T6" fmla="*/ 68 w 327"/>
                <a:gd name="T7" fmla="*/ 0 h 116"/>
              </a:gdLst>
              <a:ahLst/>
              <a:cxnLst>
                <a:cxn ang="0">
                  <a:pos x="T0" y="T1"/>
                </a:cxn>
                <a:cxn ang="0">
                  <a:pos x="T2" y="T3"/>
                </a:cxn>
                <a:cxn ang="0">
                  <a:pos x="T4" y="T5"/>
                </a:cxn>
                <a:cxn ang="0">
                  <a:pos x="T6" y="T7"/>
                </a:cxn>
              </a:cxnLst>
              <a:rect l="0" t="0" r="r" b="b"/>
              <a:pathLst>
                <a:path w="327" h="116">
                  <a:moveTo>
                    <a:pt x="68" y="0"/>
                  </a:moveTo>
                  <a:lnTo>
                    <a:pt x="0" y="116"/>
                  </a:lnTo>
                  <a:lnTo>
                    <a:pt x="327" y="116"/>
                  </a:lnTo>
                  <a:lnTo>
                    <a:pt x="68"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flipH="1">
              <a:off x="10597397" y="6690051"/>
              <a:ext cx="514272" cy="165633"/>
            </a:xfrm>
            <a:custGeom>
              <a:avLst/>
              <a:gdLst>
                <a:gd name="T0" fmla="*/ 402 w 444"/>
                <a:gd name="T1" fmla="*/ 0 h 143"/>
                <a:gd name="T2" fmla="*/ 0 w 444"/>
                <a:gd name="T3" fmla="*/ 143 h 143"/>
                <a:gd name="T4" fmla="*/ 376 w 444"/>
                <a:gd name="T5" fmla="*/ 143 h 143"/>
                <a:gd name="T6" fmla="*/ 444 w 444"/>
                <a:gd name="T7" fmla="*/ 27 h 143"/>
                <a:gd name="T8" fmla="*/ 402 w 444"/>
                <a:gd name="T9" fmla="*/ 0 h 143"/>
              </a:gdLst>
              <a:ahLst/>
              <a:cxnLst>
                <a:cxn ang="0">
                  <a:pos x="T0" y="T1"/>
                </a:cxn>
                <a:cxn ang="0">
                  <a:pos x="T2" y="T3"/>
                </a:cxn>
                <a:cxn ang="0">
                  <a:pos x="T4" y="T5"/>
                </a:cxn>
                <a:cxn ang="0">
                  <a:pos x="T6" y="T7"/>
                </a:cxn>
                <a:cxn ang="0">
                  <a:pos x="T8" y="T9"/>
                </a:cxn>
              </a:cxnLst>
              <a:rect l="0" t="0" r="r" b="b"/>
              <a:pathLst>
                <a:path w="444" h="143">
                  <a:moveTo>
                    <a:pt x="402" y="0"/>
                  </a:moveTo>
                  <a:lnTo>
                    <a:pt x="0" y="143"/>
                  </a:lnTo>
                  <a:lnTo>
                    <a:pt x="376" y="143"/>
                  </a:lnTo>
                  <a:lnTo>
                    <a:pt x="444" y="27"/>
                  </a:lnTo>
                  <a:lnTo>
                    <a:pt x="402"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flipH="1">
              <a:off x="10646045" y="6397008"/>
              <a:ext cx="905766" cy="458675"/>
            </a:xfrm>
            <a:custGeom>
              <a:avLst/>
              <a:gdLst>
                <a:gd name="T0" fmla="*/ 224 w 782"/>
                <a:gd name="T1" fmla="*/ 0 h 396"/>
                <a:gd name="T2" fmla="*/ 0 w 782"/>
                <a:gd name="T3" fmla="*/ 396 h 396"/>
                <a:gd name="T4" fmla="*/ 380 w 782"/>
                <a:gd name="T5" fmla="*/ 396 h 396"/>
                <a:gd name="T6" fmla="*/ 782 w 782"/>
                <a:gd name="T7" fmla="*/ 253 h 396"/>
                <a:gd name="T8" fmla="*/ 224 w 782"/>
                <a:gd name="T9" fmla="*/ 0 h 396"/>
              </a:gdLst>
              <a:ahLst/>
              <a:cxnLst>
                <a:cxn ang="0">
                  <a:pos x="T0" y="T1"/>
                </a:cxn>
                <a:cxn ang="0">
                  <a:pos x="T2" y="T3"/>
                </a:cxn>
                <a:cxn ang="0">
                  <a:pos x="T4" y="T5"/>
                </a:cxn>
                <a:cxn ang="0">
                  <a:pos x="T6" y="T7"/>
                </a:cxn>
                <a:cxn ang="0">
                  <a:pos x="T8" y="T9"/>
                </a:cxn>
              </a:cxnLst>
              <a:rect l="0" t="0" r="r" b="b"/>
              <a:pathLst>
                <a:path w="782" h="396">
                  <a:moveTo>
                    <a:pt x="224" y="0"/>
                  </a:moveTo>
                  <a:lnTo>
                    <a:pt x="0" y="396"/>
                  </a:lnTo>
                  <a:lnTo>
                    <a:pt x="380" y="396"/>
                  </a:lnTo>
                  <a:lnTo>
                    <a:pt x="782" y="253"/>
                  </a:lnTo>
                  <a:lnTo>
                    <a:pt x="224"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flipH="1">
              <a:off x="11900450" y="6620555"/>
              <a:ext cx="308100" cy="235129"/>
            </a:xfrm>
            <a:custGeom>
              <a:avLst/>
              <a:gdLst>
                <a:gd name="T0" fmla="*/ 266 w 266"/>
                <a:gd name="T1" fmla="*/ 203 h 203"/>
                <a:gd name="T2" fmla="*/ 69 w 266"/>
                <a:gd name="T3" fmla="*/ 0 h 203"/>
                <a:gd name="T4" fmla="*/ 0 w 266"/>
                <a:gd name="T5" fmla="*/ 53 h 203"/>
                <a:gd name="T6" fmla="*/ 0 w 266"/>
                <a:gd name="T7" fmla="*/ 203 h 203"/>
                <a:gd name="T8" fmla="*/ 266 w 266"/>
                <a:gd name="T9" fmla="*/ 203 h 203"/>
              </a:gdLst>
              <a:ahLst/>
              <a:cxnLst>
                <a:cxn ang="0">
                  <a:pos x="T0" y="T1"/>
                </a:cxn>
                <a:cxn ang="0">
                  <a:pos x="T2" y="T3"/>
                </a:cxn>
                <a:cxn ang="0">
                  <a:pos x="T4" y="T5"/>
                </a:cxn>
                <a:cxn ang="0">
                  <a:pos x="T6" y="T7"/>
                </a:cxn>
                <a:cxn ang="0">
                  <a:pos x="T8" y="T9"/>
                </a:cxn>
              </a:cxnLst>
              <a:rect l="0" t="0" r="r" b="b"/>
              <a:pathLst>
                <a:path w="266" h="203">
                  <a:moveTo>
                    <a:pt x="266" y="203"/>
                  </a:moveTo>
                  <a:lnTo>
                    <a:pt x="69" y="0"/>
                  </a:lnTo>
                  <a:lnTo>
                    <a:pt x="0" y="53"/>
                  </a:lnTo>
                  <a:lnTo>
                    <a:pt x="0" y="203"/>
                  </a:lnTo>
                  <a:lnTo>
                    <a:pt x="266" y="203"/>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
            <p:cNvSpPr>
              <a:spLocks/>
            </p:cNvSpPr>
            <p:nvPr/>
          </p:nvSpPr>
          <p:spPr bwMode="auto">
            <a:xfrm flipH="1">
              <a:off x="11292359" y="6372685"/>
              <a:ext cx="836270" cy="482998"/>
            </a:xfrm>
            <a:custGeom>
              <a:avLst/>
              <a:gdLst>
                <a:gd name="T0" fmla="*/ 690 w 722"/>
                <a:gd name="T1" fmla="*/ 0 h 417"/>
                <a:gd name="T2" fmla="*/ 0 w 722"/>
                <a:gd name="T3" fmla="*/ 214 h 417"/>
                <a:gd name="T4" fmla="*/ 197 w 722"/>
                <a:gd name="T5" fmla="*/ 417 h 417"/>
                <a:gd name="T6" fmla="*/ 498 w 722"/>
                <a:gd name="T7" fmla="*/ 417 h 417"/>
                <a:gd name="T8" fmla="*/ 722 w 722"/>
                <a:gd name="T9" fmla="*/ 21 h 417"/>
                <a:gd name="T10" fmla="*/ 690 w 722"/>
                <a:gd name="T11" fmla="*/ 0 h 417"/>
              </a:gdLst>
              <a:ahLst/>
              <a:cxnLst>
                <a:cxn ang="0">
                  <a:pos x="T0" y="T1"/>
                </a:cxn>
                <a:cxn ang="0">
                  <a:pos x="T2" y="T3"/>
                </a:cxn>
                <a:cxn ang="0">
                  <a:pos x="T4" y="T5"/>
                </a:cxn>
                <a:cxn ang="0">
                  <a:pos x="T6" y="T7"/>
                </a:cxn>
                <a:cxn ang="0">
                  <a:pos x="T8" y="T9"/>
                </a:cxn>
                <a:cxn ang="0">
                  <a:pos x="T10" y="T11"/>
                </a:cxn>
              </a:cxnLst>
              <a:rect l="0" t="0" r="r" b="b"/>
              <a:pathLst>
                <a:path w="722" h="417">
                  <a:moveTo>
                    <a:pt x="690" y="0"/>
                  </a:moveTo>
                  <a:lnTo>
                    <a:pt x="0" y="214"/>
                  </a:lnTo>
                  <a:lnTo>
                    <a:pt x="197" y="417"/>
                  </a:lnTo>
                  <a:lnTo>
                    <a:pt x="498" y="417"/>
                  </a:lnTo>
                  <a:lnTo>
                    <a:pt x="722" y="21"/>
                  </a:lnTo>
                  <a:lnTo>
                    <a:pt x="690" y="0"/>
                  </a:lnTo>
                  <a:close/>
                </a:path>
              </a:pathLst>
            </a:custGeom>
            <a:solidFill>
              <a:srgbClr val="45C0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
            <p:cNvSpPr>
              <a:spLocks/>
            </p:cNvSpPr>
            <p:nvPr/>
          </p:nvSpPr>
          <p:spPr bwMode="auto">
            <a:xfrm flipH="1">
              <a:off x="11987320" y="6055319"/>
              <a:ext cx="221230" cy="565235"/>
            </a:xfrm>
            <a:custGeom>
              <a:avLst/>
              <a:gdLst>
                <a:gd name="T0" fmla="*/ 191 w 191"/>
                <a:gd name="T1" fmla="*/ 0 h 488"/>
                <a:gd name="T2" fmla="*/ 69 w 191"/>
                <a:gd name="T3" fmla="*/ 488 h 488"/>
                <a:gd name="T4" fmla="*/ 0 w 191"/>
                <a:gd name="T5" fmla="*/ 445 h 488"/>
                <a:gd name="T6" fmla="*/ 0 w 191"/>
                <a:gd name="T7" fmla="*/ 41 h 488"/>
                <a:gd name="T8" fmla="*/ 191 w 191"/>
                <a:gd name="T9" fmla="*/ 0 h 488"/>
              </a:gdLst>
              <a:ahLst/>
              <a:cxnLst>
                <a:cxn ang="0">
                  <a:pos x="T0" y="T1"/>
                </a:cxn>
                <a:cxn ang="0">
                  <a:pos x="T2" y="T3"/>
                </a:cxn>
                <a:cxn ang="0">
                  <a:pos x="T4" y="T5"/>
                </a:cxn>
                <a:cxn ang="0">
                  <a:pos x="T6" y="T7"/>
                </a:cxn>
                <a:cxn ang="0">
                  <a:pos x="T8" y="T9"/>
                </a:cxn>
              </a:cxnLst>
              <a:rect l="0" t="0" r="r" b="b"/>
              <a:pathLst>
                <a:path w="191" h="488">
                  <a:moveTo>
                    <a:pt x="191" y="0"/>
                  </a:moveTo>
                  <a:lnTo>
                    <a:pt x="69" y="488"/>
                  </a:lnTo>
                  <a:lnTo>
                    <a:pt x="0" y="445"/>
                  </a:lnTo>
                  <a:lnTo>
                    <a:pt x="0" y="41"/>
                  </a:lnTo>
                  <a:lnTo>
                    <a:pt x="191" y="0"/>
                  </a:lnTo>
                  <a:close/>
                </a:path>
              </a:pathLst>
            </a:custGeom>
            <a:solidFill>
              <a:srgbClr val="27A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p:cNvSpPr>
            <p:nvPr/>
          </p:nvSpPr>
          <p:spPr bwMode="auto">
            <a:xfrm flipH="1">
              <a:off x="11329423" y="6055319"/>
              <a:ext cx="799206" cy="565235"/>
            </a:xfrm>
            <a:custGeom>
              <a:avLst/>
              <a:gdLst>
                <a:gd name="T0" fmla="*/ 690 w 690"/>
                <a:gd name="T1" fmla="*/ 274 h 488"/>
                <a:gd name="T2" fmla="*/ 122 w 690"/>
                <a:gd name="T3" fmla="*/ 0 h 488"/>
                <a:gd name="T4" fmla="*/ 0 w 690"/>
                <a:gd name="T5" fmla="*/ 488 h 488"/>
                <a:gd name="T6" fmla="*/ 690 w 690"/>
                <a:gd name="T7" fmla="*/ 274 h 488"/>
              </a:gdLst>
              <a:ahLst/>
              <a:cxnLst>
                <a:cxn ang="0">
                  <a:pos x="T0" y="T1"/>
                </a:cxn>
                <a:cxn ang="0">
                  <a:pos x="T2" y="T3"/>
                </a:cxn>
                <a:cxn ang="0">
                  <a:pos x="T4" y="T5"/>
                </a:cxn>
                <a:cxn ang="0">
                  <a:pos x="T6" y="T7"/>
                </a:cxn>
              </a:cxnLst>
              <a:rect l="0" t="0" r="r" b="b"/>
              <a:pathLst>
                <a:path w="690" h="488">
                  <a:moveTo>
                    <a:pt x="690" y="274"/>
                  </a:moveTo>
                  <a:lnTo>
                    <a:pt x="122" y="0"/>
                  </a:lnTo>
                  <a:lnTo>
                    <a:pt x="0" y="488"/>
                  </a:lnTo>
                  <a:lnTo>
                    <a:pt x="690" y="274"/>
                  </a:lnTo>
                  <a:close/>
                </a:path>
              </a:pathLst>
            </a:custGeom>
            <a:solidFill>
              <a:srgbClr val="45C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
            <p:cNvSpPr>
              <a:spLocks/>
            </p:cNvSpPr>
            <p:nvPr/>
          </p:nvSpPr>
          <p:spPr bwMode="auto">
            <a:xfrm flipH="1">
              <a:off x="11046805" y="5525990"/>
              <a:ext cx="609250" cy="427402"/>
            </a:xfrm>
            <a:custGeom>
              <a:avLst/>
              <a:gdLst>
                <a:gd name="T0" fmla="*/ 275 w 280"/>
                <a:gd name="T1" fmla="*/ 16 h 196"/>
                <a:gd name="T2" fmla="*/ 14 w 280"/>
                <a:gd name="T3" fmla="*/ 194 h 196"/>
                <a:gd name="T4" fmla="*/ 3 w 280"/>
                <a:gd name="T5" fmla="*/ 192 h 196"/>
                <a:gd name="T6" fmla="*/ 3 w 280"/>
                <a:gd name="T7" fmla="*/ 192 h 196"/>
                <a:gd name="T8" fmla="*/ 5 w 280"/>
                <a:gd name="T9" fmla="*/ 180 h 196"/>
                <a:gd name="T10" fmla="*/ 266 w 280"/>
                <a:gd name="T11" fmla="*/ 2 h 196"/>
                <a:gd name="T12" fmla="*/ 277 w 280"/>
                <a:gd name="T13" fmla="*/ 5 h 196"/>
                <a:gd name="T14" fmla="*/ 277 w 280"/>
                <a:gd name="T15" fmla="*/ 5 h 196"/>
                <a:gd name="T16" fmla="*/ 275 w 280"/>
                <a:gd name="T17" fmla="*/ 1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96">
                  <a:moveTo>
                    <a:pt x="275" y="16"/>
                  </a:moveTo>
                  <a:cubicBezTo>
                    <a:pt x="14" y="194"/>
                    <a:pt x="14" y="194"/>
                    <a:pt x="14" y="194"/>
                  </a:cubicBezTo>
                  <a:cubicBezTo>
                    <a:pt x="10" y="196"/>
                    <a:pt x="5" y="195"/>
                    <a:pt x="3" y="192"/>
                  </a:cubicBezTo>
                  <a:cubicBezTo>
                    <a:pt x="3" y="192"/>
                    <a:pt x="3" y="192"/>
                    <a:pt x="3" y="192"/>
                  </a:cubicBezTo>
                  <a:cubicBezTo>
                    <a:pt x="0" y="188"/>
                    <a:pt x="1" y="183"/>
                    <a:pt x="5" y="180"/>
                  </a:cubicBezTo>
                  <a:cubicBezTo>
                    <a:pt x="266" y="2"/>
                    <a:pt x="266" y="2"/>
                    <a:pt x="266" y="2"/>
                  </a:cubicBezTo>
                  <a:cubicBezTo>
                    <a:pt x="269" y="0"/>
                    <a:pt x="274" y="1"/>
                    <a:pt x="277" y="5"/>
                  </a:cubicBezTo>
                  <a:cubicBezTo>
                    <a:pt x="277" y="5"/>
                    <a:pt x="277" y="5"/>
                    <a:pt x="277" y="5"/>
                  </a:cubicBezTo>
                  <a:cubicBezTo>
                    <a:pt x="280" y="8"/>
                    <a:pt x="279" y="13"/>
                    <a:pt x="275" y="16"/>
                  </a:cubicBezTo>
                  <a:close/>
                </a:path>
              </a:pathLst>
            </a:custGeom>
            <a:solidFill>
              <a:srgbClr val="FD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8"/>
            <p:cNvSpPr>
              <a:spLocks/>
            </p:cNvSpPr>
            <p:nvPr/>
          </p:nvSpPr>
          <p:spPr bwMode="auto">
            <a:xfrm flipH="1">
              <a:off x="11376913" y="6063426"/>
              <a:ext cx="831637" cy="598825"/>
            </a:xfrm>
            <a:custGeom>
              <a:avLst/>
              <a:gdLst>
                <a:gd name="T0" fmla="*/ 382 w 382"/>
                <a:gd name="T1" fmla="*/ 9 h 275"/>
                <a:gd name="T2" fmla="*/ 379 w 382"/>
                <a:gd name="T3" fmla="*/ 16 h 275"/>
                <a:gd name="T4" fmla="*/ 0 w 382"/>
                <a:gd name="T5" fmla="*/ 275 h 275"/>
                <a:gd name="T6" fmla="*/ 0 w 382"/>
                <a:gd name="T7" fmla="*/ 255 h 275"/>
                <a:gd name="T8" fmla="*/ 369 w 382"/>
                <a:gd name="T9" fmla="*/ 3 h 275"/>
                <a:gd name="T10" fmla="*/ 381 w 382"/>
                <a:gd name="T11" fmla="*/ 5 h 275"/>
                <a:gd name="T12" fmla="*/ 382 w 382"/>
                <a:gd name="T13" fmla="*/ 9 h 275"/>
              </a:gdLst>
              <a:ahLst/>
              <a:cxnLst>
                <a:cxn ang="0">
                  <a:pos x="T0" y="T1"/>
                </a:cxn>
                <a:cxn ang="0">
                  <a:pos x="T2" y="T3"/>
                </a:cxn>
                <a:cxn ang="0">
                  <a:pos x="T4" y="T5"/>
                </a:cxn>
                <a:cxn ang="0">
                  <a:pos x="T6" y="T7"/>
                </a:cxn>
                <a:cxn ang="0">
                  <a:pos x="T8" y="T9"/>
                </a:cxn>
                <a:cxn ang="0">
                  <a:pos x="T10" y="T11"/>
                </a:cxn>
                <a:cxn ang="0">
                  <a:pos x="T12" y="T13"/>
                </a:cxn>
              </a:cxnLst>
              <a:rect l="0" t="0" r="r" b="b"/>
              <a:pathLst>
                <a:path w="382" h="275">
                  <a:moveTo>
                    <a:pt x="382" y="9"/>
                  </a:moveTo>
                  <a:cubicBezTo>
                    <a:pt x="382" y="12"/>
                    <a:pt x="381" y="15"/>
                    <a:pt x="379" y="16"/>
                  </a:cubicBezTo>
                  <a:cubicBezTo>
                    <a:pt x="0" y="275"/>
                    <a:pt x="0" y="275"/>
                    <a:pt x="0" y="275"/>
                  </a:cubicBezTo>
                  <a:cubicBezTo>
                    <a:pt x="0" y="255"/>
                    <a:pt x="0" y="255"/>
                    <a:pt x="0" y="255"/>
                  </a:cubicBezTo>
                  <a:cubicBezTo>
                    <a:pt x="369" y="3"/>
                    <a:pt x="369" y="3"/>
                    <a:pt x="369" y="3"/>
                  </a:cubicBezTo>
                  <a:cubicBezTo>
                    <a:pt x="373" y="0"/>
                    <a:pt x="378" y="1"/>
                    <a:pt x="381" y="5"/>
                  </a:cubicBezTo>
                  <a:cubicBezTo>
                    <a:pt x="382" y="6"/>
                    <a:pt x="382" y="8"/>
                    <a:pt x="382" y="9"/>
                  </a:cubicBezTo>
                  <a:close/>
                </a:path>
              </a:pathLst>
            </a:custGeom>
            <a:solidFill>
              <a:srgbClr val="FD55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
            <p:cNvSpPr>
              <a:spLocks/>
            </p:cNvSpPr>
            <p:nvPr/>
          </p:nvSpPr>
          <p:spPr bwMode="auto">
            <a:xfrm flipH="1">
              <a:off x="12128629" y="6570749"/>
              <a:ext cx="79921" cy="111194"/>
            </a:xfrm>
            <a:custGeom>
              <a:avLst/>
              <a:gdLst>
                <a:gd name="T0" fmla="*/ 0 w 69"/>
                <a:gd name="T1" fmla="*/ 96 h 96"/>
                <a:gd name="T2" fmla="*/ 69 w 69"/>
                <a:gd name="T3" fmla="*/ 43 h 96"/>
                <a:gd name="T4" fmla="*/ 0 w 69"/>
                <a:gd name="T5" fmla="*/ 0 h 96"/>
                <a:gd name="T6" fmla="*/ 0 w 69"/>
                <a:gd name="T7" fmla="*/ 96 h 96"/>
              </a:gdLst>
              <a:ahLst/>
              <a:cxnLst>
                <a:cxn ang="0">
                  <a:pos x="T0" y="T1"/>
                </a:cxn>
                <a:cxn ang="0">
                  <a:pos x="T2" y="T3"/>
                </a:cxn>
                <a:cxn ang="0">
                  <a:pos x="T4" y="T5"/>
                </a:cxn>
                <a:cxn ang="0">
                  <a:pos x="T6" y="T7"/>
                </a:cxn>
              </a:cxnLst>
              <a:rect l="0" t="0" r="r" b="b"/>
              <a:pathLst>
                <a:path w="69" h="96">
                  <a:moveTo>
                    <a:pt x="0" y="96"/>
                  </a:moveTo>
                  <a:lnTo>
                    <a:pt x="69" y="43"/>
                  </a:lnTo>
                  <a:lnTo>
                    <a:pt x="0" y="0"/>
                  </a:lnTo>
                  <a:lnTo>
                    <a:pt x="0" y="96"/>
                  </a:lnTo>
                  <a:close/>
                </a:path>
              </a:pathLst>
            </a:custGeom>
            <a:solidFill>
              <a:srgbClr val="2EC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p:cNvGrpSpPr/>
            <p:nvPr/>
          </p:nvGrpSpPr>
          <p:grpSpPr>
            <a:xfrm>
              <a:off x="10181579" y="5892003"/>
              <a:ext cx="2029287" cy="965997"/>
              <a:chOff x="10181579" y="5892003"/>
              <a:chExt cx="2029287" cy="965997"/>
            </a:xfrm>
          </p:grpSpPr>
          <p:sp>
            <p:nvSpPr>
              <p:cNvPr id="103" name="Freeform 6"/>
              <p:cNvSpPr>
                <a:spLocks/>
              </p:cNvSpPr>
              <p:nvPr/>
            </p:nvSpPr>
            <p:spPr bwMode="auto">
              <a:xfrm flipH="1">
                <a:off x="12208550" y="6570749"/>
                <a:ext cx="0" cy="111194"/>
              </a:xfrm>
              <a:custGeom>
                <a:avLst/>
                <a:gdLst>
                  <a:gd name="T0" fmla="*/ 0 h 96"/>
                  <a:gd name="T1" fmla="*/ 96 h 96"/>
                  <a:gd name="T2" fmla="*/ 0 h 96"/>
                </a:gdLst>
                <a:ahLst/>
                <a:cxnLst>
                  <a:cxn ang="0">
                    <a:pos x="0" y="T0"/>
                  </a:cxn>
                  <a:cxn ang="0">
                    <a:pos x="0" y="T1"/>
                  </a:cxn>
                  <a:cxn ang="0">
                    <a:pos x="0" y="T2"/>
                  </a:cxn>
                </a:cxnLst>
                <a:rect l="0" t="0" r="r" b="b"/>
                <a:pathLst>
                  <a:path h="96">
                    <a:moveTo>
                      <a:pt x="0" y="0"/>
                    </a:moveTo>
                    <a:lnTo>
                      <a:pt x="0" y="96"/>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7"/>
              <p:cNvSpPr>
                <a:spLocks noChangeShapeType="1"/>
              </p:cNvSpPr>
              <p:nvPr/>
            </p:nvSpPr>
            <p:spPr bwMode="auto">
              <a:xfrm flipH="1">
                <a:off x="12208550" y="6570749"/>
                <a:ext cx="0" cy="11119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9"/>
              <p:cNvSpPr>
                <a:spLocks/>
              </p:cNvSpPr>
              <p:nvPr/>
            </p:nvSpPr>
            <p:spPr bwMode="auto">
              <a:xfrm flipH="1">
                <a:off x="10181579" y="5892003"/>
                <a:ext cx="2029287" cy="961363"/>
              </a:xfrm>
              <a:custGeom>
                <a:avLst/>
                <a:gdLst>
                  <a:gd name="T0" fmla="*/ 1750 w 1752"/>
                  <a:gd name="T1" fmla="*/ 830 h 830"/>
                  <a:gd name="T2" fmla="*/ 0 w 1752"/>
                  <a:gd name="T3" fmla="*/ 6 h 830"/>
                  <a:gd name="T4" fmla="*/ 2 w 1752"/>
                  <a:gd name="T5" fmla="*/ 0 h 830"/>
                  <a:gd name="T6" fmla="*/ 1752 w 1752"/>
                  <a:gd name="T7" fmla="*/ 826 h 830"/>
                  <a:gd name="T8" fmla="*/ 1750 w 1752"/>
                  <a:gd name="T9" fmla="*/ 830 h 830"/>
                </a:gdLst>
                <a:ahLst/>
                <a:cxnLst>
                  <a:cxn ang="0">
                    <a:pos x="T0" y="T1"/>
                  </a:cxn>
                  <a:cxn ang="0">
                    <a:pos x="T2" y="T3"/>
                  </a:cxn>
                  <a:cxn ang="0">
                    <a:pos x="T4" y="T5"/>
                  </a:cxn>
                  <a:cxn ang="0">
                    <a:pos x="T6" y="T7"/>
                  </a:cxn>
                  <a:cxn ang="0">
                    <a:pos x="T8" y="T9"/>
                  </a:cxn>
                </a:cxnLst>
                <a:rect l="0" t="0" r="r" b="b"/>
                <a:pathLst>
                  <a:path w="1752" h="830">
                    <a:moveTo>
                      <a:pt x="1750" y="830"/>
                    </a:moveTo>
                    <a:lnTo>
                      <a:pt x="0" y="6"/>
                    </a:lnTo>
                    <a:lnTo>
                      <a:pt x="2" y="0"/>
                    </a:lnTo>
                    <a:lnTo>
                      <a:pt x="1752" y="826"/>
                    </a:lnTo>
                    <a:lnTo>
                      <a:pt x="1750" y="8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0"/>
              <p:cNvSpPr>
                <a:spLocks/>
              </p:cNvSpPr>
              <p:nvPr/>
            </p:nvSpPr>
            <p:spPr bwMode="auto">
              <a:xfrm flipH="1">
                <a:off x="10564966" y="6662252"/>
                <a:ext cx="533962" cy="195748"/>
              </a:xfrm>
              <a:custGeom>
                <a:avLst/>
                <a:gdLst>
                  <a:gd name="T0" fmla="*/ 2 w 461"/>
                  <a:gd name="T1" fmla="*/ 169 h 169"/>
                  <a:gd name="T2" fmla="*/ 0 w 461"/>
                  <a:gd name="T3" fmla="*/ 165 h 169"/>
                  <a:gd name="T4" fmla="*/ 461 w 461"/>
                  <a:gd name="T5" fmla="*/ 0 h 169"/>
                  <a:gd name="T6" fmla="*/ 363 w 461"/>
                  <a:gd name="T7" fmla="*/ 167 h 169"/>
                  <a:gd name="T8" fmla="*/ 359 w 461"/>
                  <a:gd name="T9" fmla="*/ 165 h 169"/>
                  <a:gd name="T10" fmla="*/ 451 w 461"/>
                  <a:gd name="T11" fmla="*/ 9 h 169"/>
                  <a:gd name="T12" fmla="*/ 2 w 46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461" h="169">
                    <a:moveTo>
                      <a:pt x="2" y="169"/>
                    </a:moveTo>
                    <a:lnTo>
                      <a:pt x="0" y="165"/>
                    </a:lnTo>
                    <a:lnTo>
                      <a:pt x="461" y="0"/>
                    </a:lnTo>
                    <a:lnTo>
                      <a:pt x="363" y="167"/>
                    </a:lnTo>
                    <a:lnTo>
                      <a:pt x="359" y="165"/>
                    </a:lnTo>
                    <a:lnTo>
                      <a:pt x="451" y="9"/>
                    </a:lnTo>
                    <a:lnTo>
                      <a:pt x="2"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1"/>
              <p:cNvSpPr>
                <a:spLocks/>
              </p:cNvSpPr>
              <p:nvPr/>
            </p:nvSpPr>
            <p:spPr bwMode="auto">
              <a:xfrm flipH="1">
                <a:off x="11257610" y="6342570"/>
                <a:ext cx="291884" cy="508481"/>
              </a:xfrm>
              <a:custGeom>
                <a:avLst/>
                <a:gdLst>
                  <a:gd name="T0" fmla="*/ 4 w 252"/>
                  <a:gd name="T1" fmla="*/ 439 h 439"/>
                  <a:gd name="T2" fmla="*/ 0 w 252"/>
                  <a:gd name="T3" fmla="*/ 437 h 439"/>
                  <a:gd name="T4" fmla="*/ 248 w 252"/>
                  <a:gd name="T5" fmla="*/ 0 h 439"/>
                  <a:gd name="T6" fmla="*/ 252 w 252"/>
                  <a:gd name="T7" fmla="*/ 2 h 439"/>
                  <a:gd name="T8" fmla="*/ 4 w 252"/>
                  <a:gd name="T9" fmla="*/ 439 h 439"/>
                </a:gdLst>
                <a:ahLst/>
                <a:cxnLst>
                  <a:cxn ang="0">
                    <a:pos x="T0" y="T1"/>
                  </a:cxn>
                  <a:cxn ang="0">
                    <a:pos x="T2" y="T3"/>
                  </a:cxn>
                  <a:cxn ang="0">
                    <a:pos x="T4" y="T5"/>
                  </a:cxn>
                  <a:cxn ang="0">
                    <a:pos x="T6" y="T7"/>
                  </a:cxn>
                  <a:cxn ang="0">
                    <a:pos x="T8" y="T9"/>
                  </a:cxn>
                </a:cxnLst>
                <a:rect l="0" t="0" r="r" b="b"/>
                <a:pathLst>
                  <a:path w="252" h="439">
                    <a:moveTo>
                      <a:pt x="4" y="439"/>
                    </a:moveTo>
                    <a:lnTo>
                      <a:pt x="0" y="437"/>
                    </a:lnTo>
                    <a:lnTo>
                      <a:pt x="248" y="0"/>
                    </a:lnTo>
                    <a:lnTo>
                      <a:pt x="252" y="2"/>
                    </a:lnTo>
                    <a:lnTo>
                      <a:pt x="4" y="43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
              <p:cNvSpPr>
                <a:spLocks/>
              </p:cNvSpPr>
              <p:nvPr/>
            </p:nvSpPr>
            <p:spPr bwMode="auto">
              <a:xfrm flipH="1">
                <a:off x="11259927" y="6340253"/>
                <a:ext cx="883760" cy="517747"/>
              </a:xfrm>
              <a:custGeom>
                <a:avLst/>
                <a:gdLst>
                  <a:gd name="T0" fmla="*/ 231 w 763"/>
                  <a:gd name="T1" fmla="*/ 447 h 447"/>
                  <a:gd name="T2" fmla="*/ 0 w 763"/>
                  <a:gd name="T3" fmla="*/ 235 h 447"/>
                  <a:gd name="T4" fmla="*/ 761 w 763"/>
                  <a:gd name="T5" fmla="*/ 0 h 447"/>
                  <a:gd name="T6" fmla="*/ 763 w 763"/>
                  <a:gd name="T7" fmla="*/ 4 h 447"/>
                  <a:gd name="T8" fmla="*/ 9 w 763"/>
                  <a:gd name="T9" fmla="*/ 237 h 447"/>
                  <a:gd name="T10" fmla="*/ 233 w 763"/>
                  <a:gd name="T11" fmla="*/ 443 h 447"/>
                  <a:gd name="T12" fmla="*/ 231 w 763"/>
                  <a:gd name="T13" fmla="*/ 447 h 447"/>
                </a:gdLst>
                <a:ahLst/>
                <a:cxnLst>
                  <a:cxn ang="0">
                    <a:pos x="T0" y="T1"/>
                  </a:cxn>
                  <a:cxn ang="0">
                    <a:pos x="T2" y="T3"/>
                  </a:cxn>
                  <a:cxn ang="0">
                    <a:pos x="T4" y="T5"/>
                  </a:cxn>
                  <a:cxn ang="0">
                    <a:pos x="T6" y="T7"/>
                  </a:cxn>
                  <a:cxn ang="0">
                    <a:pos x="T8" y="T9"/>
                  </a:cxn>
                  <a:cxn ang="0">
                    <a:pos x="T10" y="T11"/>
                  </a:cxn>
                  <a:cxn ang="0">
                    <a:pos x="T12" y="T13"/>
                  </a:cxn>
                </a:cxnLst>
                <a:rect l="0" t="0" r="r" b="b"/>
                <a:pathLst>
                  <a:path w="763" h="447">
                    <a:moveTo>
                      <a:pt x="231" y="447"/>
                    </a:moveTo>
                    <a:lnTo>
                      <a:pt x="0" y="235"/>
                    </a:lnTo>
                    <a:lnTo>
                      <a:pt x="761" y="0"/>
                    </a:lnTo>
                    <a:lnTo>
                      <a:pt x="763" y="4"/>
                    </a:lnTo>
                    <a:lnTo>
                      <a:pt x="9" y="237"/>
                    </a:lnTo>
                    <a:lnTo>
                      <a:pt x="233" y="443"/>
                    </a:lnTo>
                    <a:lnTo>
                      <a:pt x="231" y="4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p:cNvSpPr>
              <p:nvPr/>
            </p:nvSpPr>
            <p:spPr bwMode="auto">
              <a:xfrm flipH="1">
                <a:off x="11969946" y="6003197"/>
                <a:ext cx="240920" cy="615041"/>
              </a:xfrm>
              <a:custGeom>
                <a:avLst/>
                <a:gdLst>
                  <a:gd name="T0" fmla="*/ 64 w 208"/>
                  <a:gd name="T1" fmla="*/ 531 h 531"/>
                  <a:gd name="T2" fmla="*/ 0 w 208"/>
                  <a:gd name="T3" fmla="*/ 492 h 531"/>
                  <a:gd name="T4" fmla="*/ 2 w 208"/>
                  <a:gd name="T5" fmla="*/ 488 h 531"/>
                  <a:gd name="T6" fmla="*/ 62 w 208"/>
                  <a:gd name="T7" fmla="*/ 524 h 531"/>
                  <a:gd name="T8" fmla="*/ 203 w 208"/>
                  <a:gd name="T9" fmla="*/ 7 h 531"/>
                  <a:gd name="T10" fmla="*/ 2 w 208"/>
                  <a:gd name="T11" fmla="*/ 58 h 531"/>
                  <a:gd name="T12" fmla="*/ 0 w 208"/>
                  <a:gd name="T13" fmla="*/ 54 h 531"/>
                  <a:gd name="T14" fmla="*/ 208 w 208"/>
                  <a:gd name="T15" fmla="*/ 0 h 531"/>
                  <a:gd name="T16" fmla="*/ 64 w 208"/>
                  <a:gd name="T1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531">
                    <a:moveTo>
                      <a:pt x="64" y="531"/>
                    </a:moveTo>
                    <a:lnTo>
                      <a:pt x="0" y="492"/>
                    </a:lnTo>
                    <a:lnTo>
                      <a:pt x="2" y="488"/>
                    </a:lnTo>
                    <a:lnTo>
                      <a:pt x="62" y="524"/>
                    </a:lnTo>
                    <a:lnTo>
                      <a:pt x="203" y="7"/>
                    </a:lnTo>
                    <a:lnTo>
                      <a:pt x="2" y="58"/>
                    </a:lnTo>
                    <a:lnTo>
                      <a:pt x="0" y="54"/>
                    </a:lnTo>
                    <a:lnTo>
                      <a:pt x="208" y="0"/>
                    </a:lnTo>
                    <a:lnTo>
                      <a:pt x="64" y="5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4"/>
              <p:cNvSpPr>
                <a:spLocks/>
              </p:cNvSpPr>
              <p:nvPr/>
            </p:nvSpPr>
            <p:spPr bwMode="auto">
              <a:xfrm flipH="1">
                <a:off x="12136737" y="6612446"/>
                <a:ext cx="74129" cy="64863"/>
              </a:xfrm>
              <a:custGeom>
                <a:avLst/>
                <a:gdLst>
                  <a:gd name="T0" fmla="*/ 2 w 64"/>
                  <a:gd name="T1" fmla="*/ 56 h 56"/>
                  <a:gd name="T2" fmla="*/ 0 w 64"/>
                  <a:gd name="T3" fmla="*/ 52 h 56"/>
                  <a:gd name="T4" fmla="*/ 62 w 64"/>
                  <a:gd name="T5" fmla="*/ 0 h 56"/>
                  <a:gd name="T6" fmla="*/ 64 w 64"/>
                  <a:gd name="T7" fmla="*/ 3 h 56"/>
                  <a:gd name="T8" fmla="*/ 2 w 64"/>
                  <a:gd name="T9" fmla="*/ 56 h 56"/>
                </a:gdLst>
                <a:ahLst/>
                <a:cxnLst>
                  <a:cxn ang="0">
                    <a:pos x="T0" y="T1"/>
                  </a:cxn>
                  <a:cxn ang="0">
                    <a:pos x="T2" y="T3"/>
                  </a:cxn>
                  <a:cxn ang="0">
                    <a:pos x="T4" y="T5"/>
                  </a:cxn>
                  <a:cxn ang="0">
                    <a:pos x="T6" y="T7"/>
                  </a:cxn>
                  <a:cxn ang="0">
                    <a:pos x="T8" y="T9"/>
                  </a:cxn>
                </a:cxnLst>
                <a:rect l="0" t="0" r="r" b="b"/>
                <a:pathLst>
                  <a:path w="64" h="56">
                    <a:moveTo>
                      <a:pt x="2" y="56"/>
                    </a:moveTo>
                    <a:lnTo>
                      <a:pt x="0" y="52"/>
                    </a:lnTo>
                    <a:lnTo>
                      <a:pt x="62" y="0"/>
                    </a:lnTo>
                    <a:lnTo>
                      <a:pt x="64" y="3"/>
                    </a:lnTo>
                    <a:lnTo>
                      <a:pt x="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25"/>
              <p:cNvSpPr>
                <a:spLocks noChangeArrowheads="1"/>
              </p:cNvSpPr>
              <p:nvPr/>
            </p:nvSpPr>
            <p:spPr bwMode="auto">
              <a:xfrm flipH="1">
                <a:off x="11237920" y="6320562"/>
                <a:ext cx="44014" cy="4401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26"/>
              <p:cNvSpPr>
                <a:spLocks noChangeArrowheads="1"/>
              </p:cNvSpPr>
              <p:nvPr/>
            </p:nvSpPr>
            <p:spPr bwMode="auto">
              <a:xfrm flipH="1">
                <a:off x="10547592" y="6647195"/>
                <a:ext cx="44014"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27"/>
              <p:cNvSpPr>
                <a:spLocks noChangeArrowheads="1"/>
              </p:cNvSpPr>
              <p:nvPr/>
            </p:nvSpPr>
            <p:spPr bwMode="auto">
              <a:xfrm flipH="1">
                <a:off x="11950255" y="5985823"/>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28"/>
              <p:cNvSpPr>
                <a:spLocks noChangeArrowheads="1"/>
              </p:cNvSpPr>
              <p:nvPr/>
            </p:nvSpPr>
            <p:spPr bwMode="auto">
              <a:xfrm flipH="1">
                <a:off x="12115887" y="6592756"/>
                <a:ext cx="42857" cy="428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29"/>
            <p:cNvSpPr>
              <a:spLocks/>
            </p:cNvSpPr>
            <p:nvPr/>
          </p:nvSpPr>
          <p:spPr bwMode="auto">
            <a:xfrm flipH="1">
              <a:off x="10807044" y="5991614"/>
              <a:ext cx="108877" cy="111194"/>
            </a:xfrm>
            <a:custGeom>
              <a:avLst/>
              <a:gdLst>
                <a:gd name="T0" fmla="*/ 47 w 94"/>
                <a:gd name="T1" fmla="*/ 96 h 96"/>
                <a:gd name="T2" fmla="*/ 0 w 94"/>
                <a:gd name="T3" fmla="*/ 49 h 96"/>
                <a:gd name="T4" fmla="*/ 47 w 94"/>
                <a:gd name="T5" fmla="*/ 0 h 96"/>
                <a:gd name="T6" fmla="*/ 94 w 94"/>
                <a:gd name="T7" fmla="*/ 49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9"/>
                  </a:lnTo>
                  <a:lnTo>
                    <a:pt x="47" y="0"/>
                  </a:lnTo>
                  <a:lnTo>
                    <a:pt x="94" y="49"/>
                  </a:lnTo>
                  <a:lnTo>
                    <a:pt x="47" y="96"/>
                  </a:lnTo>
                  <a:close/>
                </a:path>
              </a:pathLst>
            </a:custGeom>
            <a:solidFill>
              <a:srgbClr val="49B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2"/>
            <p:cNvSpPr>
              <a:spLocks/>
            </p:cNvSpPr>
            <p:nvPr/>
          </p:nvSpPr>
          <p:spPr bwMode="auto">
            <a:xfrm flipH="1">
              <a:off x="10869591" y="5557263"/>
              <a:ext cx="1338959" cy="941673"/>
            </a:xfrm>
            <a:custGeom>
              <a:avLst/>
              <a:gdLst>
                <a:gd name="T0" fmla="*/ 615 w 615"/>
                <a:gd name="T1" fmla="*/ 9 h 433"/>
                <a:gd name="T2" fmla="*/ 611 w 615"/>
                <a:gd name="T3" fmla="*/ 16 h 433"/>
                <a:gd name="T4" fmla="*/ 0 w 615"/>
                <a:gd name="T5" fmla="*/ 433 h 433"/>
                <a:gd name="T6" fmla="*/ 0 w 615"/>
                <a:gd name="T7" fmla="*/ 413 h 433"/>
                <a:gd name="T8" fmla="*/ 602 w 615"/>
                <a:gd name="T9" fmla="*/ 3 h 433"/>
                <a:gd name="T10" fmla="*/ 614 w 615"/>
                <a:gd name="T11" fmla="*/ 5 h 433"/>
                <a:gd name="T12" fmla="*/ 615 w 615"/>
                <a:gd name="T13" fmla="*/ 9 h 433"/>
              </a:gdLst>
              <a:ahLst/>
              <a:cxnLst>
                <a:cxn ang="0">
                  <a:pos x="T0" y="T1"/>
                </a:cxn>
                <a:cxn ang="0">
                  <a:pos x="T2" y="T3"/>
                </a:cxn>
                <a:cxn ang="0">
                  <a:pos x="T4" y="T5"/>
                </a:cxn>
                <a:cxn ang="0">
                  <a:pos x="T6" y="T7"/>
                </a:cxn>
                <a:cxn ang="0">
                  <a:pos x="T8" y="T9"/>
                </a:cxn>
                <a:cxn ang="0">
                  <a:pos x="T10" y="T11"/>
                </a:cxn>
                <a:cxn ang="0">
                  <a:pos x="T12" y="T13"/>
                </a:cxn>
              </a:cxnLst>
              <a:rect l="0" t="0" r="r" b="b"/>
              <a:pathLst>
                <a:path w="615" h="433">
                  <a:moveTo>
                    <a:pt x="615" y="9"/>
                  </a:moveTo>
                  <a:cubicBezTo>
                    <a:pt x="615" y="12"/>
                    <a:pt x="614" y="15"/>
                    <a:pt x="611" y="16"/>
                  </a:cubicBezTo>
                  <a:cubicBezTo>
                    <a:pt x="0" y="433"/>
                    <a:pt x="0" y="433"/>
                    <a:pt x="0" y="433"/>
                  </a:cubicBezTo>
                  <a:cubicBezTo>
                    <a:pt x="0" y="413"/>
                    <a:pt x="0" y="413"/>
                    <a:pt x="0" y="413"/>
                  </a:cubicBezTo>
                  <a:cubicBezTo>
                    <a:pt x="602" y="3"/>
                    <a:pt x="602" y="3"/>
                    <a:pt x="602" y="3"/>
                  </a:cubicBezTo>
                  <a:cubicBezTo>
                    <a:pt x="606" y="0"/>
                    <a:pt x="611" y="1"/>
                    <a:pt x="614" y="5"/>
                  </a:cubicBezTo>
                  <a:cubicBezTo>
                    <a:pt x="615" y="6"/>
                    <a:pt x="615" y="8"/>
                    <a:pt x="615" y="9"/>
                  </a:cubicBezTo>
                  <a:close/>
                </a:path>
              </a:pathLst>
            </a:custGeom>
            <a:solidFill>
              <a:srgbClr val="61D2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rot="17380987">
            <a:off x="9409450" y="-192120"/>
            <a:ext cx="1691978" cy="2952638"/>
            <a:chOff x="9472193" y="3696342"/>
            <a:chExt cx="1691978" cy="2952638"/>
          </a:xfrm>
        </p:grpSpPr>
        <p:sp>
          <p:nvSpPr>
            <p:cNvPr id="136"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p:cNvGrpSpPr/>
          <p:nvPr/>
        </p:nvGrpSpPr>
        <p:grpSpPr>
          <a:xfrm rot="5618133">
            <a:off x="1065677" y="3504478"/>
            <a:ext cx="2264032" cy="3706491"/>
            <a:chOff x="8955997" y="2942489"/>
            <a:chExt cx="2264032" cy="3706491"/>
          </a:xfrm>
        </p:grpSpPr>
        <p:sp>
          <p:nvSpPr>
            <p:cNvPr id="178" name="Freeform 37"/>
            <p:cNvSpPr>
              <a:spLocks/>
            </p:cNvSpPr>
            <p:nvPr/>
          </p:nvSpPr>
          <p:spPr bwMode="auto">
            <a:xfrm>
              <a:off x="10115469" y="369634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a:off x="11050651" y="2942489"/>
              <a:ext cx="169378" cy="169378"/>
            </a:xfrm>
            <a:custGeom>
              <a:avLst/>
              <a:gdLst>
                <a:gd name="T0" fmla="*/ 47 w 94"/>
                <a:gd name="T1" fmla="*/ 94 h 94"/>
                <a:gd name="T2" fmla="*/ 0 w 94"/>
                <a:gd name="T3" fmla="*/ 47 h 94"/>
                <a:gd name="T4" fmla="*/ 47 w 94"/>
                <a:gd name="T5" fmla="*/ 0 h 94"/>
                <a:gd name="T6" fmla="*/ 94 w 94"/>
                <a:gd name="T7" fmla="*/ 47 h 94"/>
                <a:gd name="T8" fmla="*/ 47 w 94"/>
                <a:gd name="T9" fmla="*/ 94 h 94"/>
              </a:gdLst>
              <a:ahLst/>
              <a:cxnLst>
                <a:cxn ang="0">
                  <a:pos x="T0" y="T1"/>
                </a:cxn>
                <a:cxn ang="0">
                  <a:pos x="T2" y="T3"/>
                </a:cxn>
                <a:cxn ang="0">
                  <a:pos x="T4" y="T5"/>
                </a:cxn>
                <a:cxn ang="0">
                  <a:pos x="T6" y="T7"/>
                </a:cxn>
                <a:cxn ang="0">
                  <a:pos x="T8" y="T9"/>
                </a:cxn>
              </a:cxnLst>
              <a:rect l="0" t="0" r="r" b="b"/>
              <a:pathLst>
                <a:path w="94" h="94">
                  <a:moveTo>
                    <a:pt x="47" y="94"/>
                  </a:moveTo>
                  <a:lnTo>
                    <a:pt x="0" y="47"/>
                  </a:lnTo>
                  <a:lnTo>
                    <a:pt x="47" y="0"/>
                  </a:lnTo>
                  <a:lnTo>
                    <a:pt x="94" y="47"/>
                  </a:lnTo>
                  <a:lnTo>
                    <a:pt x="47" y="94"/>
                  </a:lnTo>
                  <a:close/>
                </a:path>
              </a:pathLst>
            </a:custGeom>
            <a:solidFill>
              <a:srgbClr val="63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10674056" y="492563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
            <p:cNvSpPr>
              <a:spLocks noEditPoints="1"/>
            </p:cNvSpPr>
            <p:nvPr/>
          </p:nvSpPr>
          <p:spPr bwMode="auto">
            <a:xfrm>
              <a:off x="11029029" y="6158132"/>
              <a:ext cx="135142" cy="131539"/>
            </a:xfrm>
            <a:custGeom>
              <a:avLst/>
              <a:gdLst>
                <a:gd name="T0" fmla="*/ 20 w 40"/>
                <a:gd name="T1" fmla="*/ 39 h 39"/>
                <a:gd name="T2" fmla="*/ 0 w 40"/>
                <a:gd name="T3" fmla="*/ 20 h 39"/>
                <a:gd name="T4" fmla="*/ 20 w 40"/>
                <a:gd name="T5" fmla="*/ 0 h 39"/>
                <a:gd name="T6" fmla="*/ 40 w 40"/>
                <a:gd name="T7" fmla="*/ 20 h 39"/>
                <a:gd name="T8" fmla="*/ 20 w 40"/>
                <a:gd name="T9" fmla="*/ 39 h 39"/>
                <a:gd name="T10" fmla="*/ 20 w 40"/>
                <a:gd name="T11" fmla="*/ 6 h 39"/>
                <a:gd name="T12" fmla="*/ 6 w 40"/>
                <a:gd name="T13" fmla="*/ 20 h 39"/>
                <a:gd name="T14" fmla="*/ 20 w 40"/>
                <a:gd name="T15" fmla="*/ 33 h 39"/>
                <a:gd name="T16" fmla="*/ 33 w 40"/>
                <a:gd name="T17" fmla="*/ 20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9" y="39"/>
                    <a:pt x="0" y="31"/>
                    <a:pt x="0" y="20"/>
                  </a:cubicBezTo>
                  <a:cubicBezTo>
                    <a:pt x="0" y="9"/>
                    <a:pt x="9" y="0"/>
                    <a:pt x="20" y="0"/>
                  </a:cubicBezTo>
                  <a:cubicBezTo>
                    <a:pt x="31" y="0"/>
                    <a:pt x="40" y="9"/>
                    <a:pt x="40" y="20"/>
                  </a:cubicBezTo>
                  <a:cubicBezTo>
                    <a:pt x="40" y="31"/>
                    <a:pt x="31" y="39"/>
                    <a:pt x="20" y="39"/>
                  </a:cubicBezTo>
                  <a:close/>
                  <a:moveTo>
                    <a:pt x="20" y="6"/>
                  </a:moveTo>
                  <a:cubicBezTo>
                    <a:pt x="12" y="6"/>
                    <a:pt x="6" y="12"/>
                    <a:pt x="6" y="20"/>
                  </a:cubicBezTo>
                  <a:cubicBezTo>
                    <a:pt x="6" y="27"/>
                    <a:pt x="12" y="33"/>
                    <a:pt x="20" y="33"/>
                  </a:cubicBezTo>
                  <a:cubicBezTo>
                    <a:pt x="27" y="33"/>
                    <a:pt x="33" y="27"/>
                    <a:pt x="33" y="20"/>
                  </a:cubicBezTo>
                  <a:cubicBezTo>
                    <a:pt x="33" y="12"/>
                    <a:pt x="27" y="6"/>
                    <a:pt x="20" y="6"/>
                  </a:cubicBezTo>
                  <a:close/>
                </a:path>
              </a:pathLst>
            </a:custGeom>
            <a:solidFill>
              <a:srgbClr val="D8F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2"/>
            <p:cNvSpPr>
              <a:spLocks/>
            </p:cNvSpPr>
            <p:nvPr/>
          </p:nvSpPr>
          <p:spPr bwMode="auto">
            <a:xfrm>
              <a:off x="8955997" y="5914097"/>
              <a:ext cx="172982" cy="169378"/>
            </a:xfrm>
            <a:custGeom>
              <a:avLst/>
              <a:gdLst>
                <a:gd name="T0" fmla="*/ 49 w 96"/>
                <a:gd name="T1" fmla="*/ 94 h 94"/>
                <a:gd name="T2" fmla="*/ 0 w 96"/>
                <a:gd name="T3" fmla="*/ 47 h 94"/>
                <a:gd name="T4" fmla="*/ 49 w 96"/>
                <a:gd name="T5" fmla="*/ 0 h 94"/>
                <a:gd name="T6" fmla="*/ 96 w 96"/>
                <a:gd name="T7" fmla="*/ 47 h 94"/>
                <a:gd name="T8" fmla="*/ 49 w 96"/>
                <a:gd name="T9" fmla="*/ 94 h 94"/>
              </a:gdLst>
              <a:ahLst/>
              <a:cxnLst>
                <a:cxn ang="0">
                  <a:pos x="T0" y="T1"/>
                </a:cxn>
                <a:cxn ang="0">
                  <a:pos x="T2" y="T3"/>
                </a:cxn>
                <a:cxn ang="0">
                  <a:pos x="T4" y="T5"/>
                </a:cxn>
                <a:cxn ang="0">
                  <a:pos x="T6" y="T7"/>
                </a:cxn>
                <a:cxn ang="0">
                  <a:pos x="T8" y="T9"/>
                </a:cxn>
              </a:cxnLst>
              <a:rect l="0" t="0" r="r" b="b"/>
              <a:pathLst>
                <a:path w="96" h="94">
                  <a:moveTo>
                    <a:pt x="49" y="94"/>
                  </a:moveTo>
                  <a:lnTo>
                    <a:pt x="0" y="47"/>
                  </a:lnTo>
                  <a:lnTo>
                    <a:pt x="49" y="0"/>
                  </a:lnTo>
                  <a:lnTo>
                    <a:pt x="96" y="47"/>
                  </a:lnTo>
                  <a:lnTo>
                    <a:pt x="49" y="94"/>
                  </a:lnTo>
                  <a:close/>
                </a:path>
              </a:pathLst>
            </a:custGeom>
            <a:solidFill>
              <a:srgbClr val="FA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
            <p:cNvSpPr>
              <a:spLocks/>
            </p:cNvSpPr>
            <p:nvPr/>
          </p:nvSpPr>
          <p:spPr bwMode="auto">
            <a:xfrm>
              <a:off x="9472193" y="5246702"/>
              <a:ext cx="172982" cy="172982"/>
            </a:xfrm>
            <a:custGeom>
              <a:avLst/>
              <a:gdLst>
                <a:gd name="T0" fmla="*/ 47 w 96"/>
                <a:gd name="T1" fmla="*/ 96 h 96"/>
                <a:gd name="T2" fmla="*/ 0 w 96"/>
                <a:gd name="T3" fmla="*/ 49 h 96"/>
                <a:gd name="T4" fmla="*/ 47 w 96"/>
                <a:gd name="T5" fmla="*/ 0 h 96"/>
                <a:gd name="T6" fmla="*/ 96 w 96"/>
                <a:gd name="T7" fmla="*/ 49 h 96"/>
                <a:gd name="T8" fmla="*/ 47 w 96"/>
                <a:gd name="T9" fmla="*/ 96 h 96"/>
              </a:gdLst>
              <a:ahLst/>
              <a:cxnLst>
                <a:cxn ang="0">
                  <a:pos x="T0" y="T1"/>
                </a:cxn>
                <a:cxn ang="0">
                  <a:pos x="T2" y="T3"/>
                </a:cxn>
                <a:cxn ang="0">
                  <a:pos x="T4" y="T5"/>
                </a:cxn>
                <a:cxn ang="0">
                  <a:pos x="T6" y="T7"/>
                </a:cxn>
                <a:cxn ang="0">
                  <a:pos x="T8" y="T9"/>
                </a:cxn>
              </a:cxnLst>
              <a:rect l="0" t="0" r="r" b="b"/>
              <a:pathLst>
                <a:path w="96" h="96">
                  <a:moveTo>
                    <a:pt x="47" y="96"/>
                  </a:moveTo>
                  <a:lnTo>
                    <a:pt x="0" y="49"/>
                  </a:lnTo>
                  <a:lnTo>
                    <a:pt x="47" y="0"/>
                  </a:lnTo>
                  <a:lnTo>
                    <a:pt x="96" y="49"/>
                  </a:lnTo>
                  <a:lnTo>
                    <a:pt x="47" y="96"/>
                  </a:lnTo>
                  <a:close/>
                </a:path>
              </a:pathLst>
            </a:custGeom>
            <a:solidFill>
              <a:srgbClr val="F5D345"/>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1"/>
            <p:cNvSpPr>
              <a:spLocks/>
            </p:cNvSpPr>
            <p:nvPr/>
          </p:nvSpPr>
          <p:spPr bwMode="auto">
            <a:xfrm>
              <a:off x="10030780" y="6475998"/>
              <a:ext cx="169378" cy="172982"/>
            </a:xfrm>
            <a:custGeom>
              <a:avLst/>
              <a:gdLst>
                <a:gd name="T0" fmla="*/ 47 w 94"/>
                <a:gd name="T1" fmla="*/ 96 h 96"/>
                <a:gd name="T2" fmla="*/ 0 w 94"/>
                <a:gd name="T3" fmla="*/ 47 h 96"/>
                <a:gd name="T4" fmla="*/ 47 w 94"/>
                <a:gd name="T5" fmla="*/ 0 h 96"/>
                <a:gd name="T6" fmla="*/ 94 w 94"/>
                <a:gd name="T7" fmla="*/ 47 h 96"/>
                <a:gd name="T8" fmla="*/ 47 w 94"/>
                <a:gd name="T9" fmla="*/ 96 h 96"/>
              </a:gdLst>
              <a:ahLst/>
              <a:cxnLst>
                <a:cxn ang="0">
                  <a:pos x="T0" y="T1"/>
                </a:cxn>
                <a:cxn ang="0">
                  <a:pos x="T2" y="T3"/>
                </a:cxn>
                <a:cxn ang="0">
                  <a:pos x="T4" y="T5"/>
                </a:cxn>
                <a:cxn ang="0">
                  <a:pos x="T6" y="T7"/>
                </a:cxn>
                <a:cxn ang="0">
                  <a:pos x="T8" y="T9"/>
                </a:cxn>
              </a:cxnLst>
              <a:rect l="0" t="0" r="r" b="b"/>
              <a:pathLst>
                <a:path w="94" h="96">
                  <a:moveTo>
                    <a:pt x="47" y="96"/>
                  </a:moveTo>
                  <a:lnTo>
                    <a:pt x="0" y="47"/>
                  </a:lnTo>
                  <a:lnTo>
                    <a:pt x="47" y="0"/>
                  </a:lnTo>
                  <a:lnTo>
                    <a:pt x="94" y="47"/>
                  </a:lnTo>
                  <a:lnTo>
                    <a:pt x="47" y="96"/>
                  </a:lnTo>
                  <a:close/>
                </a:path>
              </a:pathLst>
            </a:custGeom>
            <a:solidFill>
              <a:srgbClr val="62CED6"/>
            </a:solidFill>
            <a:ln>
              <a:noFill/>
            </a:ln>
            <a:effectLst>
              <a:softEdge rad="3175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4334190" y="3620660"/>
            <a:ext cx="3533567" cy="819150"/>
            <a:chOff x="6714220" y="2580574"/>
            <a:chExt cx="3533567" cy="819150"/>
          </a:xfrm>
        </p:grpSpPr>
        <p:sp>
          <p:nvSpPr>
            <p:cNvPr id="142" name="矩形 141"/>
            <p:cNvSpPr/>
            <p:nvPr/>
          </p:nvSpPr>
          <p:spPr>
            <a:xfrm>
              <a:off x="7223988" y="2721293"/>
              <a:ext cx="3023799" cy="525657"/>
            </a:xfrm>
            <a:prstGeom prst="rect">
              <a:avLst/>
            </a:prstGeom>
          </p:spPr>
          <p:txBody>
            <a:bodyPr wrap="square">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点击添加目录页内容</a:t>
              </a:r>
            </a:p>
          </p:txBody>
        </p:sp>
        <p:grpSp>
          <p:nvGrpSpPr>
            <p:cNvPr id="143" name="组合 142"/>
            <p:cNvGrpSpPr/>
            <p:nvPr/>
          </p:nvGrpSpPr>
          <p:grpSpPr>
            <a:xfrm>
              <a:off x="6714220" y="2580574"/>
              <a:ext cx="3364135" cy="819150"/>
              <a:chOff x="4489409" y="2139320"/>
              <a:chExt cx="3364135" cy="819150"/>
            </a:xfrm>
          </p:grpSpPr>
          <p:cxnSp>
            <p:nvCxnSpPr>
              <p:cNvPr id="147" name="直接连接符 146"/>
              <p:cNvCxnSpPr/>
              <p:nvPr/>
            </p:nvCxnSpPr>
            <p:spPr>
              <a:xfrm>
                <a:off x="4489409" y="213932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4489409" y="2958470"/>
                <a:ext cx="3364135"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44" name="组合 143"/>
            <p:cNvGrpSpPr/>
            <p:nvPr/>
          </p:nvGrpSpPr>
          <p:grpSpPr>
            <a:xfrm>
              <a:off x="6767045" y="2773269"/>
              <a:ext cx="421704" cy="421704"/>
              <a:chOff x="2405797" y="3668904"/>
              <a:chExt cx="421704" cy="421704"/>
            </a:xfrm>
          </p:grpSpPr>
          <p:sp>
            <p:nvSpPr>
              <p:cNvPr id="145" name="椭圆 144"/>
              <p:cNvSpPr/>
              <p:nvPr/>
            </p:nvSpPr>
            <p:spPr>
              <a:xfrm>
                <a:off x="2405797" y="3668904"/>
                <a:ext cx="421704" cy="421704"/>
              </a:xfrm>
              <a:prstGeom prst="ellipse">
                <a:avLst/>
              </a:prstGeom>
              <a:solidFill>
                <a:srgbClr val="FD6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文本框 145"/>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419838295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14:presetBounceEnd="38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38000">
                                          <p:cBhvr additive="base">
                                            <p:cTn id="7" dur="500" fill="hold"/>
                                            <p:tgtEl>
                                              <p:spTgt spid="13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14:presetBounceEnd="3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6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0-#ppt_w/2"/>
                                              </p:val>
                                            </p:tav>
                                            <p:tav tm="100000">
                                              <p:val>
                                                <p:strVal val="#ppt_x"/>
                                              </p:val>
                                            </p:tav>
                                          </p:tavLst>
                                        </p:anim>
                                        <p:anim calcmode="lin" valueType="num">
                                          <p:cBhvr additive="base">
                                            <p:cTn id="8" dur="500" fill="hold"/>
                                            <p:tgtEl>
                                              <p:spTgt spid="135"/>
                                            </p:tgtEl>
                                            <p:attrNameLst>
                                              <p:attrName>ppt_y</p:attrName>
                                            </p:attrNameLst>
                                          </p:cBhvr>
                                          <p:tavLst>
                                            <p:tav tm="0">
                                              <p:val>
                                                <p:strVal val="0-#ppt_h/2"/>
                                              </p:val>
                                            </p:tav>
                                            <p:tav tm="100000">
                                              <p:val>
                                                <p:strVal val="#ppt_y"/>
                                              </p:val>
                                            </p:tav>
                                          </p:tavLst>
                                        </p:anim>
                                      </p:childTnLst>
                                    </p:cTn>
                                  </p:par>
                                  <p:par>
                                    <p:cTn id="9" presetID="2" presetClass="entr" presetSubtype="6" accel="10000"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12" presetClass="entr" presetSubtype="4"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0" presetClass="entr" presetSubtype="0" fill="hold" nodeType="withEffect">
                                      <p:stCondLst>
                                        <p:cond delay="8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nodeType="withEffect">
                                      <p:stCondLst>
                                        <p:cond delay="1100"/>
                                      </p:stCondLst>
                                      <p:childTnLst>
                                        <p:set>
                                          <p:cBhvr>
                                            <p:cTn id="21" dur="1" fill="hold">
                                              <p:stCondLst>
                                                <p:cond delay="0"/>
                                              </p:stCondLst>
                                            </p:cTn>
                                            <p:tgtEl>
                                              <p:spTgt spid="141"/>
                                            </p:tgtEl>
                                            <p:attrNameLst>
                                              <p:attrName>style.visibility</p:attrName>
                                            </p:attrNameLst>
                                          </p:cBhvr>
                                          <p:to>
                                            <p:strVal val="visible"/>
                                          </p:to>
                                        </p:set>
                                        <p:animEffect transition="in" filter="fade">
                                          <p:cBhvr>
                                            <p:cTn id="22" dur="500"/>
                                            <p:tgtEl>
                                              <p:spTgt spid="141"/>
                                            </p:tgtEl>
                                          </p:cBhvr>
                                        </p:animEffect>
                                      </p:childTnLst>
                                    </p:cTn>
                                  </p:par>
                                  <p:par>
                                    <p:cTn id="23" presetID="10" presetClass="entr" presetSubtype="0" fill="hold" nodeType="withEffect">
                                      <p:stCondLst>
                                        <p:cond delay="6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86862" y="2124868"/>
            <a:ext cx="2370017" cy="843718"/>
            <a:chOff x="1221767" y="2192338"/>
            <a:chExt cx="2370017" cy="843718"/>
          </a:xfrm>
        </p:grpSpPr>
        <p:sp>
          <p:nvSpPr>
            <p:cNvPr id="13" name="矩形 12"/>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4" name="矩形 1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8" name="组合 17"/>
          <p:cNvGrpSpPr/>
          <p:nvPr/>
        </p:nvGrpSpPr>
        <p:grpSpPr>
          <a:xfrm>
            <a:off x="1286862" y="3463131"/>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4" name="组合 23"/>
          <p:cNvGrpSpPr/>
          <p:nvPr/>
        </p:nvGrpSpPr>
        <p:grpSpPr>
          <a:xfrm>
            <a:off x="1286862" y="4801393"/>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15" name="组合 14"/>
          <p:cNvGrpSpPr/>
          <p:nvPr/>
        </p:nvGrpSpPr>
        <p:grpSpPr>
          <a:xfrm>
            <a:off x="8535122" y="2124868"/>
            <a:ext cx="2370017" cy="843718"/>
            <a:chOff x="3106598" y="5073134"/>
            <a:chExt cx="2370017" cy="843718"/>
          </a:xfrm>
        </p:grpSpPr>
        <p:sp>
          <p:nvSpPr>
            <p:cNvPr id="16" name="矩形 15"/>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1" name="组合 20"/>
          <p:cNvGrpSpPr/>
          <p:nvPr/>
        </p:nvGrpSpPr>
        <p:grpSpPr>
          <a:xfrm>
            <a:off x="8535122" y="3463131"/>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27" name="组合 26"/>
          <p:cNvGrpSpPr/>
          <p:nvPr/>
        </p:nvGrpSpPr>
        <p:grpSpPr>
          <a:xfrm>
            <a:off x="8535122" y="4801393"/>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1">
                      <a:lumMod val="75000"/>
                    </a:schemeClr>
                  </a:solidFill>
                  <a:latin typeface="+mn-ea"/>
                </a:rPr>
                <a:t>Hunan magic rain Advertising CoLtd.professional professional team</a:t>
              </a:r>
            </a:p>
          </p:txBody>
        </p:sp>
      </p:grpSp>
      <p:grpSp>
        <p:nvGrpSpPr>
          <p:cNvPr id="57" name="组合 56"/>
          <p:cNvGrpSpPr/>
          <p:nvPr/>
        </p:nvGrpSpPr>
        <p:grpSpPr>
          <a:xfrm>
            <a:off x="6183066" y="2456138"/>
            <a:ext cx="1864431" cy="2870200"/>
            <a:chOff x="6183066" y="2456138"/>
            <a:chExt cx="1864431" cy="2870200"/>
          </a:xfrm>
        </p:grpSpPr>
        <p:sp>
          <p:nvSpPr>
            <p:cNvPr id="9" name="Freeform 5"/>
            <p:cNvSpPr>
              <a:spLocks/>
            </p:cNvSpPr>
            <p:nvPr/>
          </p:nvSpPr>
          <p:spPr bwMode="auto">
            <a:xfrm>
              <a:off x="6183066" y="2456138"/>
              <a:ext cx="1864431" cy="2870200"/>
            </a:xfrm>
            <a:custGeom>
              <a:avLst/>
              <a:gdLst>
                <a:gd name="T0" fmla="*/ 281 w 329"/>
                <a:gd name="T1" fmla="*/ 188 h 506"/>
                <a:gd name="T2" fmla="*/ 239 w 329"/>
                <a:gd name="T3" fmla="*/ 182 h 506"/>
                <a:gd name="T4" fmla="*/ 143 w 329"/>
                <a:gd name="T5" fmla="*/ 85 h 506"/>
                <a:gd name="T6" fmla="*/ 143 w 329"/>
                <a:gd name="T7" fmla="*/ 65 h 506"/>
                <a:gd name="T8" fmla="*/ 103 w 329"/>
                <a:gd name="T9" fmla="*/ 8 h 506"/>
                <a:gd name="T10" fmla="*/ 76 w 329"/>
                <a:gd name="T11" fmla="*/ 1 h 506"/>
                <a:gd name="T12" fmla="*/ 5 w 329"/>
                <a:gd name="T13" fmla="*/ 57 h 506"/>
                <a:gd name="T14" fmla="*/ 56 w 329"/>
                <a:gd name="T15" fmla="*/ 133 h 506"/>
                <a:gd name="T16" fmla="*/ 95 w 329"/>
                <a:gd name="T17" fmla="*/ 136 h 506"/>
                <a:gd name="T18" fmla="*/ 97 w 329"/>
                <a:gd name="T19" fmla="*/ 137 h 506"/>
                <a:gd name="T20" fmla="*/ 186 w 329"/>
                <a:gd name="T21" fmla="*/ 217 h 506"/>
                <a:gd name="T22" fmla="*/ 178 w 329"/>
                <a:gd name="T23" fmla="*/ 308 h 506"/>
                <a:gd name="T24" fmla="*/ 131 w 329"/>
                <a:gd name="T25" fmla="*/ 357 h 506"/>
                <a:gd name="T26" fmla="*/ 68 w 329"/>
                <a:gd name="T27" fmla="*/ 366 h 506"/>
                <a:gd name="T28" fmla="*/ 41 w 329"/>
                <a:gd name="T29" fmla="*/ 373 h 506"/>
                <a:gd name="T30" fmla="*/ 11 w 329"/>
                <a:gd name="T31" fmla="*/ 458 h 506"/>
                <a:gd name="T32" fmla="*/ 86 w 329"/>
                <a:gd name="T33" fmla="*/ 501 h 506"/>
                <a:gd name="T34" fmla="*/ 143 w 329"/>
                <a:gd name="T35" fmla="*/ 435 h 506"/>
                <a:gd name="T36" fmla="*/ 144 w 329"/>
                <a:gd name="T37" fmla="*/ 407 h 506"/>
                <a:gd name="T38" fmla="*/ 230 w 329"/>
                <a:gd name="T39" fmla="*/ 321 h 506"/>
                <a:gd name="T40" fmla="*/ 271 w 329"/>
                <a:gd name="T41" fmla="*/ 317 h 506"/>
                <a:gd name="T42" fmla="*/ 327 w 329"/>
                <a:gd name="T43" fmla="*/ 249 h 506"/>
                <a:gd name="T44" fmla="*/ 281 w 329"/>
                <a:gd name="T45" fmla="*/ 18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9" h="506">
                  <a:moveTo>
                    <a:pt x="281" y="188"/>
                  </a:moveTo>
                  <a:cubicBezTo>
                    <a:pt x="267" y="184"/>
                    <a:pt x="253" y="183"/>
                    <a:pt x="239" y="182"/>
                  </a:cubicBezTo>
                  <a:cubicBezTo>
                    <a:pt x="179" y="180"/>
                    <a:pt x="144" y="145"/>
                    <a:pt x="143" y="85"/>
                  </a:cubicBezTo>
                  <a:cubicBezTo>
                    <a:pt x="143" y="78"/>
                    <a:pt x="143" y="72"/>
                    <a:pt x="143" y="65"/>
                  </a:cubicBezTo>
                  <a:cubicBezTo>
                    <a:pt x="140" y="38"/>
                    <a:pt x="125" y="17"/>
                    <a:pt x="103" y="8"/>
                  </a:cubicBezTo>
                  <a:cubicBezTo>
                    <a:pt x="95" y="4"/>
                    <a:pt x="86" y="1"/>
                    <a:pt x="76" y="1"/>
                  </a:cubicBezTo>
                  <a:cubicBezTo>
                    <a:pt x="39" y="0"/>
                    <a:pt x="10" y="23"/>
                    <a:pt x="5" y="57"/>
                  </a:cubicBezTo>
                  <a:cubicBezTo>
                    <a:pt x="0" y="93"/>
                    <a:pt x="21" y="124"/>
                    <a:pt x="56" y="133"/>
                  </a:cubicBezTo>
                  <a:cubicBezTo>
                    <a:pt x="69" y="136"/>
                    <a:pt x="82" y="136"/>
                    <a:pt x="95" y="136"/>
                  </a:cubicBezTo>
                  <a:cubicBezTo>
                    <a:pt x="96" y="136"/>
                    <a:pt x="97" y="137"/>
                    <a:pt x="97" y="137"/>
                  </a:cubicBezTo>
                  <a:cubicBezTo>
                    <a:pt x="146" y="148"/>
                    <a:pt x="181" y="167"/>
                    <a:pt x="186" y="217"/>
                  </a:cubicBezTo>
                  <a:cubicBezTo>
                    <a:pt x="189" y="247"/>
                    <a:pt x="184" y="278"/>
                    <a:pt x="178" y="308"/>
                  </a:cubicBezTo>
                  <a:cubicBezTo>
                    <a:pt x="173" y="332"/>
                    <a:pt x="157" y="351"/>
                    <a:pt x="131" y="357"/>
                  </a:cubicBezTo>
                  <a:cubicBezTo>
                    <a:pt x="110" y="362"/>
                    <a:pt x="89" y="363"/>
                    <a:pt x="68" y="366"/>
                  </a:cubicBezTo>
                  <a:cubicBezTo>
                    <a:pt x="59" y="367"/>
                    <a:pt x="49" y="368"/>
                    <a:pt x="41" y="373"/>
                  </a:cubicBezTo>
                  <a:cubicBezTo>
                    <a:pt x="12" y="389"/>
                    <a:pt x="0" y="427"/>
                    <a:pt x="11" y="458"/>
                  </a:cubicBezTo>
                  <a:cubicBezTo>
                    <a:pt x="22" y="488"/>
                    <a:pt x="54" y="506"/>
                    <a:pt x="86" y="501"/>
                  </a:cubicBezTo>
                  <a:cubicBezTo>
                    <a:pt x="118" y="496"/>
                    <a:pt x="142" y="469"/>
                    <a:pt x="143" y="435"/>
                  </a:cubicBezTo>
                  <a:cubicBezTo>
                    <a:pt x="144" y="426"/>
                    <a:pt x="144" y="417"/>
                    <a:pt x="144" y="407"/>
                  </a:cubicBezTo>
                  <a:cubicBezTo>
                    <a:pt x="148" y="352"/>
                    <a:pt x="189" y="324"/>
                    <a:pt x="230" y="321"/>
                  </a:cubicBezTo>
                  <a:cubicBezTo>
                    <a:pt x="244" y="320"/>
                    <a:pt x="258" y="319"/>
                    <a:pt x="271" y="317"/>
                  </a:cubicBezTo>
                  <a:cubicBezTo>
                    <a:pt x="306" y="311"/>
                    <a:pt x="322" y="291"/>
                    <a:pt x="327" y="249"/>
                  </a:cubicBezTo>
                  <a:cubicBezTo>
                    <a:pt x="329" y="226"/>
                    <a:pt x="307" y="195"/>
                    <a:pt x="281" y="188"/>
                  </a:cubicBezTo>
                  <a:close/>
                </a:path>
              </a:pathLst>
            </a:custGeom>
            <a:solidFill>
              <a:srgbClr val="48C2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4" name="组合 33"/>
            <p:cNvGrpSpPr>
              <a:grpSpLocks noChangeAspect="1"/>
            </p:cNvGrpSpPr>
            <p:nvPr/>
          </p:nvGrpSpPr>
          <p:grpSpPr>
            <a:xfrm>
              <a:off x="6489663" y="2712854"/>
              <a:ext cx="236350" cy="211798"/>
              <a:chOff x="7384500" y="4999605"/>
              <a:chExt cx="576302" cy="516437"/>
            </a:xfrm>
            <a:solidFill>
              <a:schemeClr val="bg1"/>
            </a:solidFill>
          </p:grpSpPr>
          <p:sp>
            <p:nvSpPr>
              <p:cNvPr id="35"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489663" y="4801393"/>
              <a:ext cx="236350" cy="234763"/>
              <a:chOff x="6463926" y="2278309"/>
              <a:chExt cx="708057" cy="703302"/>
            </a:xfrm>
            <a:solidFill>
              <a:schemeClr val="bg1"/>
            </a:solidFill>
          </p:grpSpPr>
          <p:sp>
            <p:nvSpPr>
              <p:cNvPr id="41"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a:grpSpLocks noChangeAspect="1"/>
            </p:cNvGrpSpPr>
            <p:nvPr/>
          </p:nvGrpSpPr>
          <p:grpSpPr>
            <a:xfrm>
              <a:off x="7528511" y="3765450"/>
              <a:ext cx="236350" cy="175839"/>
              <a:chOff x="6233338" y="4924592"/>
              <a:chExt cx="808555" cy="601547"/>
            </a:xfrm>
            <a:solidFill>
              <a:schemeClr val="bg1"/>
            </a:solidFill>
          </p:grpSpPr>
          <p:sp>
            <p:nvSpPr>
              <p:cNvPr id="46"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56" name="组合 55"/>
          <p:cNvGrpSpPr/>
          <p:nvPr/>
        </p:nvGrpSpPr>
        <p:grpSpPr>
          <a:xfrm>
            <a:off x="4144503" y="2462143"/>
            <a:ext cx="1834407" cy="2864195"/>
            <a:chOff x="4144503" y="2462143"/>
            <a:chExt cx="1834407" cy="2864195"/>
          </a:xfrm>
        </p:grpSpPr>
        <p:sp>
          <p:nvSpPr>
            <p:cNvPr id="10" name="Freeform 6"/>
            <p:cNvSpPr>
              <a:spLocks/>
            </p:cNvSpPr>
            <p:nvPr/>
          </p:nvSpPr>
          <p:spPr bwMode="auto">
            <a:xfrm>
              <a:off x="4144503" y="2462143"/>
              <a:ext cx="1834407" cy="2864195"/>
            </a:xfrm>
            <a:custGeom>
              <a:avLst/>
              <a:gdLst>
                <a:gd name="T0" fmla="*/ 264 w 324"/>
                <a:gd name="T1" fmla="*/ 371 h 505"/>
                <a:gd name="T2" fmla="*/ 259 w 324"/>
                <a:gd name="T3" fmla="*/ 371 h 505"/>
                <a:gd name="T4" fmla="*/ 216 w 324"/>
                <a:gd name="T5" fmla="*/ 363 h 505"/>
                <a:gd name="T6" fmla="*/ 139 w 324"/>
                <a:gd name="T7" fmla="*/ 288 h 505"/>
                <a:gd name="T8" fmla="*/ 140 w 324"/>
                <a:gd name="T9" fmla="*/ 215 h 505"/>
                <a:gd name="T10" fmla="*/ 211 w 324"/>
                <a:gd name="T11" fmla="*/ 144 h 505"/>
                <a:gd name="T12" fmla="*/ 254 w 324"/>
                <a:gd name="T13" fmla="*/ 140 h 505"/>
                <a:gd name="T14" fmla="*/ 317 w 324"/>
                <a:gd name="T15" fmla="*/ 76 h 505"/>
                <a:gd name="T16" fmla="*/ 261 w 324"/>
                <a:gd name="T17" fmla="*/ 5 h 505"/>
                <a:gd name="T18" fmla="*/ 185 w 324"/>
                <a:gd name="T19" fmla="*/ 56 h 505"/>
                <a:gd name="T20" fmla="*/ 181 w 324"/>
                <a:gd name="T21" fmla="*/ 95 h 505"/>
                <a:gd name="T22" fmla="*/ 91 w 324"/>
                <a:gd name="T23" fmla="*/ 185 h 505"/>
                <a:gd name="T24" fmla="*/ 53 w 324"/>
                <a:gd name="T25" fmla="*/ 189 h 505"/>
                <a:gd name="T26" fmla="*/ 0 w 324"/>
                <a:gd name="T27" fmla="*/ 253 h 505"/>
                <a:gd name="T28" fmla="*/ 51 w 324"/>
                <a:gd name="T29" fmla="*/ 320 h 505"/>
                <a:gd name="T30" fmla="*/ 81 w 324"/>
                <a:gd name="T31" fmla="*/ 323 h 505"/>
                <a:gd name="T32" fmla="*/ 180 w 324"/>
                <a:gd name="T33" fmla="*/ 408 h 505"/>
                <a:gd name="T34" fmla="*/ 180 w 324"/>
                <a:gd name="T35" fmla="*/ 408 h 505"/>
                <a:gd name="T36" fmla="*/ 180 w 324"/>
                <a:gd name="T37" fmla="*/ 408 h 505"/>
                <a:gd name="T38" fmla="*/ 182 w 324"/>
                <a:gd name="T39" fmla="*/ 424 h 505"/>
                <a:gd name="T40" fmla="*/ 185 w 324"/>
                <a:gd name="T41" fmla="*/ 454 h 505"/>
                <a:gd name="T42" fmla="*/ 253 w 324"/>
                <a:gd name="T43" fmla="*/ 504 h 505"/>
                <a:gd name="T44" fmla="*/ 261 w 324"/>
                <a:gd name="T45" fmla="*/ 504 h 505"/>
                <a:gd name="T46" fmla="*/ 324 w 324"/>
                <a:gd name="T47" fmla="*/ 439 h 505"/>
                <a:gd name="T48" fmla="*/ 264 w 324"/>
                <a:gd name="T49" fmla="*/ 37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4" h="505">
                  <a:moveTo>
                    <a:pt x="264" y="371"/>
                  </a:moveTo>
                  <a:cubicBezTo>
                    <a:pt x="263" y="371"/>
                    <a:pt x="261" y="371"/>
                    <a:pt x="259" y="371"/>
                  </a:cubicBezTo>
                  <a:cubicBezTo>
                    <a:pt x="246" y="367"/>
                    <a:pt x="237" y="365"/>
                    <a:pt x="216" y="363"/>
                  </a:cubicBezTo>
                  <a:cubicBezTo>
                    <a:pt x="171" y="360"/>
                    <a:pt x="145" y="334"/>
                    <a:pt x="139" y="288"/>
                  </a:cubicBezTo>
                  <a:cubicBezTo>
                    <a:pt x="136" y="264"/>
                    <a:pt x="137" y="239"/>
                    <a:pt x="140" y="215"/>
                  </a:cubicBezTo>
                  <a:cubicBezTo>
                    <a:pt x="146" y="175"/>
                    <a:pt x="171" y="151"/>
                    <a:pt x="211" y="144"/>
                  </a:cubicBezTo>
                  <a:cubicBezTo>
                    <a:pt x="225" y="141"/>
                    <a:pt x="240" y="141"/>
                    <a:pt x="254" y="140"/>
                  </a:cubicBezTo>
                  <a:cubicBezTo>
                    <a:pt x="290" y="137"/>
                    <a:pt x="315" y="111"/>
                    <a:pt x="317" y="76"/>
                  </a:cubicBezTo>
                  <a:cubicBezTo>
                    <a:pt x="318" y="39"/>
                    <a:pt x="295" y="10"/>
                    <a:pt x="261" y="5"/>
                  </a:cubicBezTo>
                  <a:cubicBezTo>
                    <a:pt x="225" y="0"/>
                    <a:pt x="193" y="21"/>
                    <a:pt x="185" y="56"/>
                  </a:cubicBezTo>
                  <a:cubicBezTo>
                    <a:pt x="182" y="69"/>
                    <a:pt x="182" y="82"/>
                    <a:pt x="181" y="95"/>
                  </a:cubicBezTo>
                  <a:cubicBezTo>
                    <a:pt x="178" y="150"/>
                    <a:pt x="145" y="182"/>
                    <a:pt x="91" y="185"/>
                  </a:cubicBezTo>
                  <a:cubicBezTo>
                    <a:pt x="78" y="186"/>
                    <a:pt x="65" y="186"/>
                    <a:pt x="53" y="189"/>
                  </a:cubicBezTo>
                  <a:cubicBezTo>
                    <a:pt x="22" y="195"/>
                    <a:pt x="1" y="221"/>
                    <a:pt x="0" y="253"/>
                  </a:cubicBezTo>
                  <a:cubicBezTo>
                    <a:pt x="0" y="288"/>
                    <a:pt x="17" y="312"/>
                    <a:pt x="51" y="320"/>
                  </a:cubicBezTo>
                  <a:cubicBezTo>
                    <a:pt x="60" y="323"/>
                    <a:pt x="71" y="323"/>
                    <a:pt x="81" y="323"/>
                  </a:cubicBezTo>
                  <a:cubicBezTo>
                    <a:pt x="137" y="323"/>
                    <a:pt x="173" y="356"/>
                    <a:pt x="180" y="408"/>
                  </a:cubicBezTo>
                  <a:cubicBezTo>
                    <a:pt x="180" y="408"/>
                    <a:pt x="180" y="408"/>
                    <a:pt x="180" y="408"/>
                  </a:cubicBezTo>
                  <a:cubicBezTo>
                    <a:pt x="180" y="408"/>
                    <a:pt x="180" y="408"/>
                    <a:pt x="180" y="408"/>
                  </a:cubicBezTo>
                  <a:cubicBezTo>
                    <a:pt x="181" y="413"/>
                    <a:pt x="182" y="419"/>
                    <a:pt x="182" y="424"/>
                  </a:cubicBezTo>
                  <a:cubicBezTo>
                    <a:pt x="182" y="434"/>
                    <a:pt x="183" y="444"/>
                    <a:pt x="185" y="454"/>
                  </a:cubicBezTo>
                  <a:cubicBezTo>
                    <a:pt x="193" y="486"/>
                    <a:pt x="219" y="505"/>
                    <a:pt x="253" y="504"/>
                  </a:cubicBezTo>
                  <a:cubicBezTo>
                    <a:pt x="256" y="504"/>
                    <a:pt x="258" y="504"/>
                    <a:pt x="261" y="504"/>
                  </a:cubicBezTo>
                  <a:cubicBezTo>
                    <a:pt x="298" y="501"/>
                    <a:pt x="324" y="474"/>
                    <a:pt x="324" y="439"/>
                  </a:cubicBezTo>
                  <a:cubicBezTo>
                    <a:pt x="324" y="404"/>
                    <a:pt x="300" y="375"/>
                    <a:pt x="264" y="371"/>
                  </a:cubicBezTo>
                  <a:close/>
                </a:path>
              </a:pathLst>
            </a:custGeom>
            <a:solidFill>
              <a:srgbClr val="5AA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7" name="组合 36"/>
            <p:cNvGrpSpPr>
              <a:grpSpLocks noChangeAspect="1"/>
            </p:cNvGrpSpPr>
            <p:nvPr/>
          </p:nvGrpSpPr>
          <p:grpSpPr>
            <a:xfrm>
              <a:off x="5448781" y="2719628"/>
              <a:ext cx="193903" cy="236350"/>
              <a:chOff x="4484141" y="3479290"/>
              <a:chExt cx="576394" cy="702571"/>
            </a:xfrm>
            <a:solidFill>
              <a:schemeClr val="bg1"/>
            </a:solidFill>
          </p:grpSpPr>
          <p:sp>
            <p:nvSpPr>
              <p:cNvPr id="38"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a:grpSpLocks noChangeAspect="1"/>
            </p:cNvGrpSpPr>
            <p:nvPr/>
          </p:nvGrpSpPr>
          <p:grpSpPr>
            <a:xfrm>
              <a:off x="4414729" y="3765450"/>
              <a:ext cx="236350" cy="251575"/>
              <a:chOff x="6093779" y="2581011"/>
              <a:chExt cx="570786" cy="607555"/>
            </a:xfrm>
            <a:solidFill>
              <a:schemeClr val="bg1"/>
            </a:solidFill>
            <a:effectLst/>
          </p:grpSpPr>
          <p:sp>
            <p:nvSpPr>
              <p:cNvPr id="51"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a:grpSpLocks noChangeAspect="1"/>
            </p:cNvGrpSpPr>
            <p:nvPr/>
          </p:nvGrpSpPr>
          <p:grpSpPr>
            <a:xfrm>
              <a:off x="5509618" y="4822086"/>
              <a:ext cx="177662" cy="236350"/>
              <a:chOff x="8776738" y="4901987"/>
              <a:chExt cx="528116" cy="702571"/>
            </a:xfrm>
            <a:solidFill>
              <a:schemeClr val="bg1"/>
            </a:solidFill>
          </p:grpSpPr>
          <p:sp>
            <p:nvSpPr>
              <p:cNvPr id="54"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775090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4000" fill="hold" nodeType="withEffect" p14:presetBounceEnd="42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42000">
                                          <p:cBhvr additive="base">
                                            <p:cTn id="7" dur="500" fill="hold"/>
                                            <p:tgtEl>
                                              <p:spTgt spid="56"/>
                                            </p:tgtEl>
                                            <p:attrNameLst>
                                              <p:attrName>ppt_x</p:attrName>
                                            </p:attrNameLst>
                                          </p:cBhvr>
                                          <p:tavLst>
                                            <p:tav tm="0">
                                              <p:val>
                                                <p:strVal val="0-#ppt_w/2"/>
                                              </p:val>
                                            </p:tav>
                                            <p:tav tm="100000">
                                              <p:val>
                                                <p:strVal val="#ppt_x"/>
                                              </p:val>
                                            </p:tav>
                                          </p:tavLst>
                                        </p:anim>
                                        <p:anim calcmode="lin" valueType="num" p14:bounceEnd="42000">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2" accel="14000" fill="hold" nodeType="withEffect" p14:presetBounceEnd="42000">
                                      <p:stCondLst>
                                        <p:cond delay="200"/>
                                      </p:stCondLst>
                                      <p:childTnLst>
                                        <p:set>
                                          <p:cBhvr>
                                            <p:cTn id="10" dur="1" fill="hold">
                                              <p:stCondLst>
                                                <p:cond delay="0"/>
                                              </p:stCondLst>
                                            </p:cTn>
                                            <p:tgtEl>
                                              <p:spTgt spid="57"/>
                                            </p:tgtEl>
                                            <p:attrNameLst>
                                              <p:attrName>style.visibility</p:attrName>
                                            </p:attrNameLst>
                                          </p:cBhvr>
                                          <p:to>
                                            <p:strVal val="visible"/>
                                          </p:to>
                                        </p:set>
                                        <p:anim calcmode="lin" valueType="num" p14:bounceEnd="42000">
                                          <p:cBhvr additive="base">
                                            <p:cTn id="11" dur="500" fill="hold"/>
                                            <p:tgtEl>
                                              <p:spTgt spid="57"/>
                                            </p:tgtEl>
                                            <p:attrNameLst>
                                              <p:attrName>ppt_x</p:attrName>
                                            </p:attrNameLst>
                                          </p:cBhvr>
                                          <p:tavLst>
                                            <p:tav tm="0">
                                              <p:val>
                                                <p:strVal val="1+#ppt_w/2"/>
                                              </p:val>
                                            </p:tav>
                                            <p:tav tm="100000">
                                              <p:val>
                                                <p:strVal val="#ppt_x"/>
                                              </p:val>
                                            </p:tav>
                                          </p:tavLst>
                                        </p:anim>
                                        <p:anim calcmode="lin" valueType="num" p14:bounceEnd="42000">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9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50"/>
                                            <p:tgtEl>
                                              <p:spTgt spid="21"/>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50"/>
                                            <p:tgtEl>
                                              <p:spTgt spid="24"/>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400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2" accel="14000" fill="hold" nodeType="withEffect">
                                      <p:stCondLst>
                                        <p:cond delay="20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9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50"/>
                                            <p:tgtEl>
                                              <p:spTgt spid="21"/>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50"/>
                                            <p:tgtEl>
                                              <p:spTgt spid="24"/>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TotalTime>
  <Words>825</Words>
  <Application>Microsoft Office PowerPoint</Application>
  <PresentationFormat>自定义</PresentationFormat>
  <Paragraphs>137</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宋体</vt:lpstr>
      <vt:lpstr>等线</vt:lpstr>
      <vt:lpstr>等线 Light</vt:lpstr>
      <vt:lpstr>方正中等线繁体</vt:lpstr>
      <vt:lpstr>方正兰亭纤黑_GBK</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PPT_幻雨</dc:creator>
  <cp:lastModifiedBy>樊广庆</cp:lastModifiedBy>
  <cp:revision>24</cp:revision>
  <dcterms:created xsi:type="dcterms:W3CDTF">2016-03-01T00:57:58Z</dcterms:created>
  <dcterms:modified xsi:type="dcterms:W3CDTF">2023-08-03T06:14:35Z</dcterms:modified>
</cp:coreProperties>
</file>